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4.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notesSlides/notesSlide5.xml" ContentType="application/vnd.openxmlformats-officedocument.presentationml.notesSlide+xml"/>
  <Override PartName="/ppt/ink/ink109.xml" ContentType="application/inkml+xml"/>
  <Override PartName="/ppt/ink/ink110.xml" ContentType="application/inkml+xml"/>
  <Override PartName="/ppt/notesSlides/notesSlide6.xml" ContentType="application/vnd.openxmlformats-officedocument.presentationml.notesSlide+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notesSlides/notesSlide7.xml" ContentType="application/vnd.openxmlformats-officedocument.presentationml.notesSlide+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notesSlides/notesSlide8.xml" ContentType="application/vnd.openxmlformats-officedocument.presentationml.notesSlide+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notesSlides/notesSlide9.xml" ContentType="application/vnd.openxmlformats-officedocument.presentationml.notesSlide+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notesSlides/notesSlide13.xml" ContentType="application/vnd.openxmlformats-officedocument.presentationml.notesSlide+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notesSlides/notesSlide14.xml" ContentType="application/vnd.openxmlformats-officedocument.presentationml.notesSlide+xml"/>
  <Override PartName="/ppt/ink/ink271.xml" ContentType="application/inkml+xml"/>
  <Override PartName="/ppt/ink/ink272.xml" ContentType="application/inkml+xml"/>
  <Override PartName="/ppt/ink/ink27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notesSlides/notesSlide18.xml" ContentType="application/vnd.openxmlformats-officedocument.presentationml.notesSlide+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notesSlides/notesSlide19.xml" ContentType="application/vnd.openxmlformats-officedocument.presentationml.notesSlide+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notesSlides/notesSlide20.xml" ContentType="application/vnd.openxmlformats-officedocument.presentationml.notesSlide+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notesSlides/notesSlide21.xml" ContentType="application/vnd.openxmlformats-officedocument.presentationml.notesSlide+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notesSlides/notesSlide22.xml" ContentType="application/vnd.openxmlformats-officedocument.presentationml.notesSlide+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notesSlides/notesSlide23.xml" ContentType="application/vnd.openxmlformats-officedocument.presentationml.notesSlide+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notesSlides/notesSlide24.xml" ContentType="application/vnd.openxmlformats-officedocument.presentationml.notesSlide+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notesSlides/notesSlide25.xml" ContentType="application/vnd.openxmlformats-officedocument.presentationml.notesSlide+xml"/>
  <Override PartName="/ppt/ink/ink344.xml" ContentType="application/inkml+xml"/>
  <Override PartName="/ppt/ink/ink345.xml" ContentType="application/inkml+xml"/>
  <Override PartName="/ppt/notesSlides/notesSlide26.xml" ContentType="application/vnd.openxmlformats-officedocument.presentationml.notesSlide+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notesSlides/notesSlide27.xml" ContentType="application/vnd.openxmlformats-officedocument.presentationml.notesSlide+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notesSlides/notesSlide28.xml" ContentType="application/vnd.openxmlformats-officedocument.presentationml.notesSlide+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5" r:id="rId2"/>
    <p:sldId id="266" r:id="rId3"/>
    <p:sldId id="270" r:id="rId4"/>
    <p:sldId id="269" r:id="rId5"/>
    <p:sldId id="271" r:id="rId6"/>
    <p:sldId id="273" r:id="rId7"/>
    <p:sldId id="274" r:id="rId8"/>
    <p:sldId id="275" r:id="rId9"/>
    <p:sldId id="276" r:id="rId10"/>
    <p:sldId id="277" r:id="rId11"/>
    <p:sldId id="272" r:id="rId12"/>
    <p:sldId id="267" r:id="rId13"/>
    <p:sldId id="278" r:id="rId14"/>
    <p:sldId id="26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E1A04"/>
    <a:srgbClr val="E89A51"/>
    <a:srgbClr val="CD6205"/>
    <a:srgbClr val="080808"/>
    <a:srgbClr val="818181"/>
    <a:srgbClr val="787878"/>
    <a:srgbClr val="000000"/>
    <a:srgbClr val="5D411F"/>
    <a:srgbClr val="8878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32" autoAdjust="0"/>
  </p:normalViewPr>
  <p:slideViewPr>
    <p:cSldViewPr snapToGrid="0">
      <p:cViewPr varScale="1">
        <p:scale>
          <a:sx n="92" d="100"/>
          <a:sy n="92" d="100"/>
        </p:scale>
        <p:origin x="638"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316E0939-4024-4A1A-98F5-5AF4D8927E59}"/>
    <pc:docChg chg="modSld">
      <pc:chgData name="Duane Miller" userId="086b8d4e5ca37aec" providerId="LiveId" clId="{316E0939-4024-4A1A-98F5-5AF4D8927E59}" dt="2021-12-23T03:26:19.927" v="0" actId="6549"/>
      <pc:docMkLst>
        <pc:docMk/>
      </pc:docMkLst>
      <pc:sldChg chg="modNotesTx">
        <pc:chgData name="Duane Miller" userId="086b8d4e5ca37aec" providerId="LiveId" clId="{316E0939-4024-4A1A-98F5-5AF4D8927E59}" dt="2021-12-23T03:26:19.927" v="0" actId="6549"/>
        <pc:sldMkLst>
          <pc:docMk/>
          <pc:sldMk cId="684177810" sldId="2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29:18.422"/>
    </inkml:context>
    <inkml:brush xml:id="br0">
      <inkml:brushProperty name="width" value="0.1" units="cm"/>
      <inkml:brushProperty name="height" value="0.1" units="cm"/>
      <inkml:brushProperty name="color" value="#FFFC18"/>
    </inkml:brush>
  </inkml:definitions>
  <inkml:trace contextRef="#ctx0" brushRef="#br0">28 1 640,'-11'14'352,"5"-10"-288,-4 7-288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0:42.238"/>
    </inkml:context>
    <inkml:brush xml:id="br0">
      <inkml:brushProperty name="width" value="0.1" units="cm"/>
      <inkml:brushProperty name="height" value="0.1" units="cm"/>
      <inkml:brushProperty name="color" value="#FFFC18"/>
    </inkml:brush>
  </inkml:definitions>
  <inkml:trace contextRef="#ctx0" brushRef="#br0">7 158 4864,'-1'0'56,"1"0"-1,0 0 1,0 0 0,0 0 0,-1 0-1,1 0 1,0 0 0,0 0 0,0 0 0,-1 0-1,1 0 1,0 0 0,0 0 0,0 0-1,-1 0 1,1 0 0,0 0 0,0 0 0,0 0-1,0-1 1,-1 1 0,1 0 0,0 0-1,0 0 1,0 0 0,0 0 0,0-1 0,-1 1-1,1 0 1,0 0 0,0 0 0,0 0-1,0-1 1,0 1 0,0 0 0,0 0-1,0 0 1,0-1 0,0 1 0,0 0 0,0 0-1,0-1 1,5-10 1346,19-19-150,-15 19-726,57-69 2680,-64 78-3075,0 0 0,0 0 0,0 0 0,0 1 1,0-1-1,1 1 0,-1 0 0,0-1 0,1 1 0,0 0 1,-1 0-1,1 1 0,-1-1 0,1 1 0,0-1 1,4 1-1,5 0 127,0 0 0,20 4 0,-3-1-31,142 25 533,-20-2-709,-4-15 50,-100-6-94,77 19 0,-4-1 1,-49-12 219,-1 3 1,95 33-1,63 16-429,-222-62-505,0 0 0,0 0 0,1-1 0,-1 0 0,0 0 0,9-1 0,26-7-3485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4:22.736"/>
    </inkml:context>
    <inkml:brush xml:id="br0">
      <inkml:brushProperty name="width" value="0.1" units="cm"/>
      <inkml:brushProperty name="height" value="0.1" units="cm"/>
      <inkml:brushProperty name="color" value="#FFFC18"/>
    </inkml:brush>
  </inkml:definitions>
  <inkml:trace contextRef="#ctx0" brushRef="#br0">779 55 1152,'4'-9'688,"-3"8"-533,-1 0-1,1 0 1,-1-1-1,0 1 1,1 0-1,-1 0 1,0 0 0,0-1-1,0 1 1,0 0-1,0 0 1,0-1 0,0 1-1,0 0 1,0 0-1,-1-1 1,1 1 0,-1 0-1,1 0 1,0 0-1,-1 0 1,0 0-1,1-1 1,-1 1 0,0 0-1,0 0 1,1 1-1,-1-1 1,0 0 0,0 0-1,0 0 1,0 0-1,0 1 1,0-1-1,0 1 1,0-1 0,-1 0-1,1 1 1,0 0-1,-2-1 1,-5-1 232,-1 1-1,1 0 1,-1 1-1,1 0 1,-10 1-1,0-1-73,-237 14 4245,154-7-4028,-163 22-6007,200-15 2256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4:50.349"/>
    </inkml:context>
    <inkml:brush xml:id="br0">
      <inkml:brushProperty name="width" value="0.1" units="cm"/>
      <inkml:brushProperty name="height" value="0.1" units="cm"/>
      <inkml:brushProperty name="color" value="#FFFC18"/>
    </inkml:brush>
  </inkml:definitions>
  <inkml:trace contextRef="#ctx0" brushRef="#br0">1605 38 2048,'0'-5'6762,"-17"20"-5268,16-14-1402,0 0 1,0 0-1,-1 0 1,1 0-1,-1 0 1,1 0-1,-1-1 1,0 1-1,1 0 1,-1-1-1,1 1 1,-1-1-1,0 0 1,0 1-1,1-1 1,-1 0-1,0 0 1,1 0-1,-1 0 1,-3-1 0,-2-1 217,-1 0 0,1 0 1,-12-6-1,13 6-223,0-1-1,-1 1 1,-10-3-1,-2 2 14,-16-2 312,13 4-45,-30-5-1,29 2-138,-31 0 1,-129-5 698,26 17-942,-1-1 185,76-8 100,18-1 155,-80 9 0,4-2 430,3 0-409,10 4-2792,88-9 47,1-5-1247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4:51.908"/>
    </inkml:context>
    <inkml:brush xml:id="br0">
      <inkml:brushProperty name="width" value="0.1" units="cm"/>
      <inkml:brushProperty name="height" value="0.1" units="cm"/>
      <inkml:brushProperty name="color" value="#FFFC18"/>
    </inkml:brush>
  </inkml:definitions>
  <inkml:trace contextRef="#ctx0" brushRef="#br0">1387 169 5248,'-6'3'832,"1"-2"0,-1 1 0,0-1 0,-8 2 0,13-28-576,0 22-123,-1 0 1,0 0 0,0 0-1,0 0 1,0 1 0,0-1-1,-1 1 1,1 0-1,-1 0 1,1-1 0,-1 2-1,0-1 1,0 0 0,0 0-1,0 1 1,0 0-1,0 0 1,-1 0 0,1 0-1,0 0 1,-6 0 0,-10-2 469,1 1 1,-33 2 0,36 0-694,-112 1 300,-216-7 1372,193-10-464,-46-2 505,139 17-1445,-59-4-576,101 4-780,-1-2-1,1 0 1,0 0-1,0-1 1,-17-8 0,-4-3-3820,-14-5 1020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5:01.471"/>
    </inkml:context>
    <inkml:brush xml:id="br0">
      <inkml:brushProperty name="width" value="0.1" units="cm"/>
      <inkml:brushProperty name="height" value="0.1" units="cm"/>
      <inkml:brushProperty name="color" value="#66CC00"/>
    </inkml:brush>
  </inkml:definitions>
  <inkml:trace contextRef="#ctx0" brushRef="#br0">3183 1491 2560,'-4'1'245,"0"0"0,0 0 0,0 0 0,0-1-1,0 1 1,0-1 0,0 0 0,0 0 0,0 0 0,0-1 0,0 0 0,-7-1 0,-5-2 1182,15 4-1368,1 0 0,-1 0 0,0 1 0,0-1 0,0 0 0,1-1 0,-1 1 0,0 0 0,0 0 0,1 0 0,-1 0 0,0 0 0,0-1 0,1 1 0,-1 0 0,0-1 0,1 1 0,-1-1 0,0 1 0,1-1 0,-1 1 0,1-1 0,-1 1 0,0-1 0,1 1 0,-1-1 0,1 0 0,0 1 0,-1-1 0,1 0 0,0 1 0,-1-1 0,1 0 0,0 0 0,0 1 0,-1-1 0,1-1 0,0 0-182,0-1 327,0 1 0,0 0-1,0 0 1,0 0 0,0 0 0,0 0 0,1 0 0,-1 0 0,1 0 0,-1 0-1,1 0 1,0 0 0,0 0 0,0 1 0,0-1 0,0 0 0,2-2 0,-2 3-128,0-1 0,-1 1 0,1-1-1,0 1 1,-1-1 0,1 1 0,-1-1 0,0 1 0,1-1 0,-1 1 0,0-3 0,0 3-11,0 0 0,0 0 0,0 0 0,0 0 0,1 0 0,-1 0 0,0 0 0,0 0 1,1 0-1,-1 0 0,1 0 0,-1 0 0,1 0 0,-1 0 0,1 0 0,-1 1 0,1-1 0,0 0 0,0 0 0,1-1 0,15-18 490,-10 14-477,0 0 0,-1 0 1,1 0-1,-1-1 1,0 0-1,8-13 1,-8 9-58,-5 10-13,0 1 0,-1-1 0,1 0 0,-1 0 0,1 1 0,-1-1 0,1 0 0,-1 0 0,1 0 0,-1 0 0,0 1 0,1-1 0,-1 0 0,0 0 0,0 0 0,0 0 0,0 0 0,0 0 0,0 0 0,0 0 0,0 0 0,0 0 0,0 1 0,-1-1 0,1 0 0,0 0 0,-1 0 0,1 0 0,0 0 0,-1 1 0,1-1 0,-1 0 0,0 0 0,1 1 0,-1-1 0,1 0 0,-2 0 0,-7-13 90,2 1-1,-1-1 1,2-1-1,0 1 1,0-1-1,-5-24 1,-8-10 201,0 2-33,-6-22-212,1 7 207,21 53-190,-1-3-132,0 0 0,1-1 1,0 1-1,1-1 0,-1-20 0,3 19 168,0 0 0,1 0-1,1 0 1,5-26 0,-6 34-23,0-1 0,0 1 0,-1 0 0,0 0 0,-1-11 0,0-3-103,1 18 18,0-1 0,-1 0 0,1 1 0,-1-1 0,1 0 0,-1 1 0,0-1 0,0 1 0,-1-1 0,1 1 0,0-1 0,-1 1 0,-2-4 0,-29-26 109,5 6 145,23 21-239,1-1 0,0 0 1,0 0-1,0 0 0,1-1 1,0 1-1,0-1 0,0 0 1,1 0-1,0 1 0,0-2 1,1 1-1,0 0 0,0 0 1,1-14-1,0 17-25,0-22 17,0 0-1,2-1 0,7-33 1,-5 42-3,-1 0 0,0 1 0,0-29-1,-3 41 16,0 0 0,0 0 0,-1 0-1,0 0 1,1 0 0,-2 1-1,1-1 1,0 0 0,-1 0 0,0 1-1,0-1 1,-1 1 0,1 0 0,-1 0-1,0-1 1,0 2 0,-6-7-1,-2-1-39,7 8 44,0-1-1,0 1 1,0 0-1,0 0 0,-1 0 1,1 1-1,-1 0 1,-5-3-1,-2 1 22,-2-1-2,-1 0 0,0 1 0,0 0-1,0 2 1,-26-3 0,-35 6-49,-93 13 0,-214 29 88,188-19 80,-102 11-332,57-8 291,221-25-127,0 0 0,0-1 0,1-1 0,-1-1 0,0-1 0,1-1 0,-1 0 0,1-1 0,0-1 0,0-1 0,-19-8 0,0 2-34,0 1 0,-71-11 0,37 9 109,-16-4-82,-117-28-34,101 21 124,94 22-114,0 1 1,0 0 0,0 1-1,0 0 1,-10 2 0,-9-1 92,14-1-59,0 1 0,-1 1 0,1 0 1,0 1-1,0 0 0,0 1 0,0 1 0,1 0 1,-16 8-1,24-9-3,-1 0 1,1 1 0,1-1-1,-1 1 1,1 0 0,0 0 0,0 0-1,-4 7 1,-2 3 9,3-6-11,1 1 1,0 0-1,1 0 0,0 1 1,1 0-1,0 0 1,-2 11-1,-12 85-115,8-40 87,-2-3 67,-28 127 175,26-132-163,-9 91 1,15-87-101,5-35 56,0 0 1,2 1 0,4 49-1,-3-72-3,1-1 0,0 1 0,1 0 0,-1-1-1,1 0 1,0 1 0,0-1 0,5 8 0,-5-11 3,0 1 1,0-1-1,0 1 1,0-1 0,1 0-1,-1 0 1,1 0-1,0 0 1,-1 0 0,1-1-1,0 1 1,0-1-1,0 0 1,0 0-1,6 2 1,4-1-18,-1 0-1,1 0 0,0-1 1,0-1-1,-1 0 1,1-1-1,0 0 1,15-4-1,8-4 61,52-21 0,-63 20-70,-6 4 24,-1 1 0,1 1-1,0 0 1,0 2 0,22-1-1,97 6 99,-76 0-106,229 25-139,-252-23 198,3 2-41,52 16-1,-2-1 72,84 7-88,99 24-88,-30-2 557,3-22-250,-196-23-247,75 6 275,86 10 143,-99-8 44,-100-12-405,-12-2-74,-1 0-1,1 0 1,0 0 0,0 1-1,0-1 1,0 1-1,0-1 1,-1 1-1,1 0 1,0 0 0,-1 0-1,1 0 1,0 0-1,-1 0 1,3 2-1,28-2-11893,-16-1 8543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5:40.407"/>
    </inkml:context>
    <inkml:brush xml:id="br0">
      <inkml:brushProperty name="width" value="0.1" units="cm"/>
      <inkml:brushProperty name="height" value="0.1" units="cm"/>
      <inkml:brushProperty name="color" value="#66CC00"/>
    </inkml:brush>
  </inkml:definitions>
  <inkml:trace contextRef="#ctx0" brushRef="#br0">2019 1047 1536,'0'0'528,"-17"0"3418,-10 9-1924,-9-3-1286,-35-1 688,30-6-608,5 1 688,-48 4 0,77-3-1346,0 0 0,0-1 0,0 0 0,0 0 1,0-1-1,0 0 0,1 0 0,-1 0 1,0-1-1,0 0 0,-10-5 0,13 6-111,1 0 0,-1 1 0,1-1 0,-1 1 0,1 0 0,-1 0 0,1 0 0,-4 1 0,-6 0-27,-1-1 28,-9 0 208,-43 5 0,45-3-134,0-1 1,-34-2-1,12 0-36,-97 8 41,-2 0 2,-37-7 143,167-1-264,-1 0-1,0-1 1,-14-5 0,-24-3-7,-14-1 357,47 7-233,0 1-1,-33-2 0,-122-3-92,149 6-6,-42 3 1,26-1 96,28 1-105,1 0 0,0 1 0,-20 5 1,-6 1-18,9-4 104,0-3-1,-29-1 0,25 0-283,31 0 178,1 0 0,-1 0 0,0 0 0,1-1 0,-1 1 0,0 0 0,1 0 0,-1 0 0,1-1 0,-1 1 0,1 0 0,-1-1 0,1 1 0,-1 0 0,1-1 0,-1 1 0,1-1 0,-1 1 0,1-1 0,0 1 0,-1-1 0,1 1 0,0-1 0,-1 1 0,1-2 0,-5-20 166,5 17-149,0 1 1,0 0-1,0 0 1,1 0 0,-1 0-1,1 0 1,0 0-1,3-7 1,3-1 7,-4 9-14,-1-1-1,0 0 1,0 1 0,0-1-1,0 0 1,-1 0 0,1 0 0,-1 0-1,0 0 1,0 0 0,-1 0-1,1 0 1,-1-8 0,0-405 176,-1 407-182,0 0 0,-1 0-1,0 1 1,0-1 0,-6-14-1,3 11 10,1 0-1,-3-17 0,3 5-8,1 5-35,-1-31-1,3 47 33,1 0 0,-1 0-1,0 0 1,0 0-1,0 1 1,-3-7-1,3 6-2,-1 1-1,1-1 0,0 0 0,0 0 0,0-1 0,0-5 0,1 4-24,0 1 0,1-1-1,0 1 1,0-1 0,0 1-1,0 0 1,4-9 0,-1 5 13,0 0-1,1 0 1,0 1 0,1 0 0,0-1-1,0 2 1,0-1 0,1 1 0,0 0 0,1 0-1,9-6 1,-12 9 13,1-1-1,-1 1 1,1 1-1,0-1 0,0 1 1,8-4-1,-11 6-2,1 0 0,-1 1 0,1-1 0,0 0-1,-1 1 1,1 0 0,0 0 0,-1 0 0,1 0 0,-1 1-1,1-1 1,0 1 0,5 2 0,143 35 176,-82-23-179,-49-12-10,0-1 0,0 0-1,36-3 1,-16 0 11,-15 0-10,0-2 0,-1-1 0,27-7 0,-27 5 0,0 1 0,1 1 0,26 0 0,18 7 110,118 22-1,-98-11-66,-59-10-56,0 0 0,1-3 0,-1 0 0,1-2 0,-1-2 0,39-7 0,-47 6 72,1 2-1,35 0 1,-34 2-134,48-7 1,74-17 271,-129 20-132,-8 2 4,-1 1 0,18-2 0,-22 3-58,1 0 1,-1 0-1,1 1 1,-1 0-1,0 0 1,1 0-1,-1 0 0,6 4 1,-8-4 1,-1 0 0,1 1 0,-1 0 0,0-1 0,1 1 0,-1 0 0,0 0 1,0 1-1,0-1 0,0 0 0,-1 1 0,1-1 0,-1 1 0,1-1 0,-1 1 0,1 3 0,3 6 13,-2-5 21,0 1 1,0 0-1,-1 0 1,0 0-1,0 1 0,0 13 1,-1-12-7,0 0 1,1 1-1,0-1 1,0 0-1,1 0 1,5 11-1,-3-8-28,-1-1 0,-1 1-1,3 15 1,0 11 71,-2-12-14,2 41 0,5 117-59,-5-120-1,-2-27 27,2-1-1,2 0 0,1 0 0,23 58 1,-30-86 44,1 1-1,-2 0 1,0 0 0,0-1 0,-1 1 0,0 0 0,-1 12-1,-1 10 36,2-28-620,0 1 0,-1-1-1,0 1 1,0-1 0,0 0 0,-1 1-1,0-1 1,1 0 0,-2 0-1,1 0 1,0 0 0,-5 5 0,3-3-747,-1 0 0,0-1 0,-1 0 0,0 0 0,1 0 1,-13 7-1,-19 7-2013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6:43.753"/>
    </inkml:context>
    <inkml:brush xml:id="br0">
      <inkml:brushProperty name="width" value="0.1" units="cm"/>
      <inkml:brushProperty name="height" value="0.1" units="cm"/>
      <inkml:brushProperty name="color" value="#66CC00"/>
    </inkml:brush>
  </inkml:definitions>
  <inkml:trace contextRef="#ctx0" brushRef="#br0">151 127 2304,'-2'-1'95,"1"0"0,0 0 1,0 0-1,-1 0 0,1 0 0,0 0 0,0 0 1,0 0-1,1-1 0,-1 1 0,0 0 0,0 0 1,0-3-1,0 2-33,0 1-1,1-1 1,-1 1 0,0 0 0,0-1-1,0 1 1,0 0 0,0-1 0,0 1-1,0 0 1,0 0 0,-1 0-1,-1-1 1,2 2-40,1-1 0,0 1 0,-1 0 0,1 0 0,0 0 0,-1 0 0,1 0 1,0 0-1,-1 0 0,1 0 0,0 1 0,-1-1 0,1 0 0,0 0 0,-1 0 0,1 0 0,0 0 0,0 0 0,-1 1 0,1-1 0,0 0 0,-1 0 0,1 0 0,0 1 0,0-1 0,0 0 0,-1 0 0,1 1 0,0-1 0,0 0 0,0 1 0,-1-1 0,1 0 1,0 0-1,0 1 0,0-1 0,0 0 0,0 1 0,0-1 0,0 0 0,0 1 0,0-1 0,0 0 0,0 1 0,0 0 0,-1 18 387,1-18-376,0 25 55,1 0-1,8 42 1,-7-58-79,0 1 1,1-1-1,1 0 1,0 0-1,0 0 1,1 0-1,0-1 1,1 0-1,7 10 0,-12-17 10,1 0-1,0-1 1,-1 1-1,1 0 1,0-1-1,0 1 1,0-1-1,0 1 0,0-1 1,0 0-1,0 0 1,1 0-1,-1 0 1,0 0-1,0 0 0,1-1 1,-1 1-1,1-1 1,-1 0-1,1 1 1,-1-1-1,4-1 0,-4 1 2,0-1-1,0 1 0,-1-1 0,1 0 0,0 0 0,0 0 0,-1 0 1,1 0-1,-1 0 0,1 0 0,-1-1 0,1 1 0,-1 0 0,0-1 1,0 1-1,1-1 0,-1 0 0,0 1 0,0-1 0,-1 0 0,1 0 1,0 1-1,-1-1 0,1 0 0,-1 0 0,1 0 0,-1-3 0,1-2 4,-1 0-1,0 0 0,-1 0 0,1 0 0,-1 0 0,0 1 0,-1-1 0,0 0 0,0 1 0,0-1 0,-1 1 0,0 0 0,-6-10 0,6 12-19,1 0 0,-1 0 0,0 1-1,0-1 1,0 1 0,-1-1 0,1 1 0,-1 0 0,0 1-1,0-1 1,1 1 0,-2-1 0,1 1 0,0 0 0,0 1-1,-1-1 1,1 1 0,-1 0 0,1 0 0,-10-1-1,10 3 56,1-1 0,-1 1-1,0 0 1,1 0-1,-1 0 1,1 0 0,0 1-1,-1-1 1,1 1-1,0 0 1,0 0 0,0 0-1,0 0 1,0 1-1,0-1 1,1 1-1,-1 0 1,1 0 0,-4 6-1,3-6-23,1 1-1,0 0 0,0 0 1,0 0-1,0 0 0,1 0 1,-1 1-1,1-1 0,0 0 1,0 1-1,1-1 0,-1 1 1,1-1-1,0 1 0,1 7 1,-1-11-26,0 0 0,0 0 0,1-1 0,-1 1 0,0 0 0,0 0 0,0-1 0,1 1 0,-1 0 0,0-1 0,1 1 0,-1 0 0,1-1 0,-1 1 1,1-1-1,-1 1 0,1-1 0,-1 1 0,1-1 0,0 1 0,-1-1 0,1 0 0,-1 1 0,1-1 0,1 1 0,-1-1 1,0 0 0,0 0 1,0 0-1,0 0 0,0-1 0,1 1 0,-1 0 0,0 0 0,0-1 1,0 1-1,0-1 0,0 1 0,0-1 0,0 1 0,0-2 0,4-1 3,0-1 0,-1 0 0,0 0 0,0 0 0,4-6-1,0-2-8,-1 1-1,0-1 0,-1-1 1,-1 1-1,0-1 0,0 0 0,-1 0 1,-1-1-1,0 1 0,-1-1 1,0 1-1,-1-1 0,-2-23 0,1 32-4,-1 1 0,-1 0 0,1 0 0,-1-1 0,0 1 0,1 0 1,-2 1-1,1-1 0,0 0 0,-1 1 0,-4-5 0,7 7-1,-1 0 1,0 0 0,0 0 0,0 0-1,0 0 1,0 0 0,0 0 0,0 1 0,0-1-1,0 0 1,0 1 0,0-1 0,0 1-1,-1-1 1,1 1 0,0 0 0,0-1 0,-1 1-1,1 0 1,0 0 0,0 0 0,-1 0-1,1 0 1,0 0 0,0 0 0,-1 1-1,1-1 1,0 0 0,0 1 0,-1-1 0,1 1-1,0-1 1,0 1 0,0-1 0,0 1-1,0 0 1,0 0 0,0-1 0,0 1 0,0 0-1,-1 2 1,-2 2 37,1-1-1,0 1 1,1 0-1,-1 0 1,1 1-1,0-1 1,0 0 0,0 1-1,1-1 1,0 1-1,0-1 1,0 1-1,1 0 1,0-1-1,0 1 1,2 11 0,-2-13-39,1 1 0,0-1 1,0 0-1,0 0 1,1 0-1,-1 0 0,1 0 1,0 0-1,0 0 1,0 0-1,1-1 0,-1 1 1,1-1-1,0 0 1,0 0-1,0 0 0,0 0 1,1 0-1,-1-1 1,1 1-1,0-1 1,-1 0-1,5 2 0,-6-4 11,0 0-1,0 1 1,-1-1-1,1 0 1,0 0-1,0 0 1,-1 0-1,1-1 0,0 1 1,-1 0-1,1-1 1,0 1-1,-1-1 1,1 0-1,0 1 1,-1-1-1,1 0 1,-1 0-1,0 0 1,1 0-1,-1 0 0,0 0 1,1-1-1,1-2 1,0 1-1,0-1 1,0 0-1,-1 1 0,1-1 1,-1 0-1,0-1 0,0 1 1,2-6-1,-3 7-29,0 0 0,-1 0 0,1 0 0,0 0 0,-1 0 0,0-1 0,0 1 0,0 0 0,0 0 0,0 0 0,-1-1 0,1 1 0,-1 0 0,0 0 0,0 0 0,0 0 0,-1 0 0,1 0 0,0 0 0,-1 0 0,0 1-1,0-1 1,0 1 0,0-1 0,0 1 0,0 0 0,-1-1 0,1 1 0,-1 1 0,0-1 0,1 0 0,-1 0 0,0 1 0,0 0 0,0 0 0,0-1 0,0 2 0,0-1 0,0 0 0,-7 0 0,7 1 14,-1 0 0,0 0 0,0 0 1,1 0-1,-1 1 0,0 0 0,0-1 0,1 1 0,-1 1 1,0-1-1,1 0 0,0 1 0,-1 0 0,-4 3 0,3-1 34,1 0 0,-1 0 0,1 0 0,0 1 0,0-1 0,0 1 0,1 0 0,-4 8 0,1-1 38,0 0-1,1 1 1,1 0-1,0 0 1,1 0-1,1 1 1,-2 18-1,3-25-58,1 0 0,1 0 1,-1 0-1,1 0 0,0 0 0,1 0 1,0 0-1,0-1 0,0 1 0,1-1 0,3 8 1,-3-10-16,-1 0 1,1 0-1,0-1 1,0 1-1,0 0 1,0-1-1,1 0 1,-1 0-1,1 0 1,0 0-1,0-1 0,0 1 1,0-1-1,0 0 1,1 0-1,-1-1 1,8 3-1,-9-4 12,0 1 0,0-1-1,0 0 1,0 0 0,1 0-1,-1 0 1,0 0 0,0-1 0,0 1-1,0-1 1,-1 0 0,1 0-1,0 0 1,0 0 0,0-1-1,-1 1 1,1-1 0,-1 1-1,1-1 1,-1 0 0,1 0 0,-1 0-1,0 0 1,2-3 0,-1 1 3,0-1 1,0 1-1,0-1 1,-1 1-1,0-1 0,0 0 1,0 0-1,-1 0 1,1 0-1,-1 0 1,-1 0-1,1-1 1,0-5-1,-1-1-47,1 9 46,-1 0 0,0 1 0,1-1 0,-1 0 0,0 1-1,0-1 1,-1 0 0,1 1 0,-1-1 0,1 0 0,-1 1 0,0-1 0,0 1-1,-2-4 1,3 5-4,0 1 0,0 0-1,0 0 1,-1 0-1,1 0 1,0-1 0,0 1-1,0 0 1,-1 0-1,1 0 1,0 0 0,0 0-1,0 0 1,-1 0-1,1 0 1,0 0 0,0 0-1,-1 0 1,1 0-1,0 0 1,0 0 0,0 0-1,-1 0 1,1 0-1,0 0 1,0 0 0,-1 0-1,1 0 1,0 0-1,0 0 1,0 0 0,-1 0-1,1 1 1,0-1-1,0 0 1,0 0 0,0 0-1,-1 0 1,1 0-1,0 1 1,0-1 0,0 0-1,0 0 1,0 0-1,-1 1 1,1-1 0,0 0-1,0 0 1,0 0-1,0 1 1,0-1 0,0 0-1,0 0 1,0 1-1,0-1 1,0 0 0,-2 15 32,2-5 35,1-1 0,0 1 0,0 0 0,0 0 0,2-1 0,-1 1 0,6 12 0,-3-9 42,0-1 0,1 0 0,15 21 0,-19-31-101,0 1 0,0 0 0,1-1 0,0 1-1,-1-1 1,1 0 0,0 1 0,6 2 0,-7-4-10,0-1 0,0 1-1,-1 0 1,1-1 0,0 0 0,0 1-1,0-1 1,0 0 0,0 0 0,-1 0-1,1 0 1,0 0 0,0-1 0,0 1-1,0 0 1,0-1 0,-1 0 0,3 0-1,0-1 21,-1 0-1,0-1 0,0 1 1,0-1-1,-1 1 0,1-1 1,0 0-1,-1 0 1,0 0-1,0-1 0,0 1 1,0 0-1,0-1 0,-1 1 1,1-1-1,-1 0 0,2-6 1,-2 5-117,0-1 0,0 1 1,0-1-1,-1 1 1,1 0-1,-1-1 0,-1 1 1,1-1-1,-1 1 0,0-1 1,-3-9-1,4 14-16,-1 0 0,1 0-1,0 0 1,-1 0 0,1 0 0,-1 1-1,0-1 1,1 0 0,-1 0 0,1 1-1,-1-1 1,0 0 0,0 1 0,0-1-1,1 0 1,-3 0 0,-19-1-2852,-17 5 67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7:51.596"/>
    </inkml:context>
    <inkml:brush xml:id="br0">
      <inkml:brushProperty name="width" value="0.1" units="cm"/>
      <inkml:brushProperty name="height" value="0.1" units="cm"/>
      <inkml:brushProperty name="color" value="#66CC00"/>
    </inkml:brush>
  </inkml:definitions>
  <inkml:trace contextRef="#ctx0" brushRef="#br0">4769 72 5504,'-15'0'1502,"-32"-1"-131,44 0-1354,0 1 0,-1-1 0,1 0 0,0 0 0,0 0 0,0 0 0,0 0 0,0-1 0,0 1 0,0-1 0,-5-4 0,2 0 199,-1 1-1,0 0 1,-1 0-1,0 0 1,1 1-1,-1 0 1,-1 0-1,1 1 1,0 0-1,-1 1 1,0 0-1,1 0 1,-1 1-1,0 0 1,0 1-1,-12 0 1,-75 8 311,23-1-222,-75 8 48,37-3 3,43-4 87,0 3 0,-120 36-1,106-25-184,-102 12-1,164-31-260,-20 3 49,0-1-1,0-2 1,0-2 0,0-2-1,-1-1 1,1-2 0,1-2-1,-71-20 1,100 23-61,-53-18 180,-120-22 0,-176 8-22,176 17-213,65 4 220,13 8-35,-110 7 0,35 15-113,104-9-84,22 0 79,0 2 0,1 3 1,-64 21-1,45-7-32,-117 61 1,121-47-19,-76 59 0,96-65 201,-28 11 113,30-20-234,2-2-79,0-1 0,-48 15 0,55-23 140,1 0 1,0 3-1,-65 41 1,89-48-91,0 1-1,0 0 1,1 0 0,1 1-1,0 1 1,0 0 0,2 0 0,-1 1-1,2 0 1,0 0 0,0 1 0,-5 20-1,-3 18-77,2 2 0,-6 64 0,10-59-24,-41 439 211,42-252-118,6-44-89,3-113 83,4 64 22,32 199 1,-17-233-223,4-2 0,78 223 0,-96-328 215,0 0-1,0 0 0,2-1 1,-1 0-1,2-1 1,-1 0-1,19 18 0,-6-9 17,1-1 0,43 26 1,-47-34-45,1-2 0,0 0 0,0-2 0,29 8 0,-25-8 46,0 1 0,38 18 0,102 55-74,-138-71 58,1-2 0,50 10 0,-3 0 0,33 7-96,133 16 0,-185-37 39,1-2 0,80-7 0,0-1 142,279 21 102,-301-3-78,184 43 1,164 89 55,-411-126-167,1-2 0,0-2 0,1-2 1,71 6-1,-98-16 40,0-1 0,0-1 0,0-2 0,0 0 0,-1-1 0,1-2 0,-1-1 1,0 0-1,0-2 0,-1-1 0,33-16 0,-24 4-18,0-1 1,-1-2-1,-2-1 1,27-29-1,61-49 32,-41 48-40,90-72 58,-143 106-61,-1 0 1,-1-1-1,-1-1 0,30-45 0,-5-11 29,55-134-1,-60 123-270,37-93 180,-60 136 100,22-96 0,54-238 182,-76 335-255,3 2 0,1 0 0,46-68 0,-31 53 29,-13 18 1,-2-1 0,-2 0 0,15-51 0,25-138 263,-45 143-5,-3 0 1,-4-1 0,-7-142-1,-8 149-27,-4 1 0,-30-105 0,18 85-28,15 59-387,-3 0-1,-1 1 1,-30-63-1,34 85-161,-1 1 1,-2 0-1,0 1 1,0 1-1,-2-1 0,0 2 1,-1 0-1,0 1 0,-26-19 1,22 20-1028,0 1 0,-35-15 0,15 14-2049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7:33.549"/>
    </inkml:context>
    <inkml:brush xml:id="br0">
      <inkml:brushProperty name="width" value="0.1" units="cm"/>
      <inkml:brushProperty name="height" value="0.1" units="cm"/>
      <inkml:brushProperty name="color" value="#E71224"/>
    </inkml:brush>
  </inkml:definitions>
  <inkml:trace contextRef="#ctx0" brushRef="#br0">1825 1508 3712,'-1'1'61,"1"-1"1,0 0-1,0 1 1,-1-1-1,1 0 1,0 1-1,-1-1 1,1 0-1,0 0 1,-1 1-1,1-1 1,0 0-1,-1 0 1,1 0-1,0 1 1,-1-1-1,1 0 1,-1 0-1,1 0 1,-1 0-1,1 0 0,0 0 1,-1 0-1,1 0 1,-1 0-1,1 0 1,-1 0-1,8-11 1318,2-3-1434,9-16 1271,1 2 0,41-48 0,-58 74-1079,0 0 0,-1 0 0,0 0 0,1 0-1,-1 0 1,0 0 0,0 0 0,0-1 0,0 1 0,0 0 0,-1-1 0,1 1-1,-1-1 1,0 1 0,1-1 0,-1 1 0,0-4 0,3-22 759,28-44 405,6-24-351,-29 76-875,0-1 1,-1 1 0,-2-1-1,4-22 1,-9 31 54,0-1-1,-1 0 1,0 1 0,-1-1-1,0 1 1,-1 0-1,0 0 1,-7-14-1,-5-26-42,2 3-157,7 30 151,1 0 0,0-1 1,2 0-1,-2-27 0,6 31 58,1 0-1,0 0 1,7-23-1,-5 24-104,-1-1-1,0 0 1,1-22-1,-4 24 24,-1 0-1,0 0 0,-1 1 0,0-1 1,-1 1-1,-1-1 0,0 1 0,-1 0 1,0 0-1,-12-20 0,6 14-40,0 0 1,-2 0-1,0 2 0,-1-1 0,-21-19 0,28 31-10,-1 0 0,1 0-1,-1 1 1,0 0-1,0 1 1,0-1 0,0 2-1,-1-1 1,0 1-1,0 0 1,0 1-1,0 0 1,0 0 0,0 1-1,-12 0 1,-25 4 52,1 1 1,1 3 0,-66 17-1,53-13 9,-110 7 0,133-16-75,-1-2 0,0-1 0,1-2 1,-1-1-1,1-1 0,0-2 0,0-2 1,1-1-1,0-1 0,-53-28 0,54 24 16,-1 0 0,0 3 0,0 0 0,-1 3 0,-1 0 0,1 2 0,-2 2 0,1 1 0,-43 1 0,57 3-56,-1 1-1,0 1 0,-34 7 1,45-7 30,1 2 0,0-1 0,0 2 0,0-1 0,0 1 1,1 1-1,0 0 0,0 0 0,-10 9 0,8-4-14,0 1 0,0 0 0,1 1 0,0 0-1,1 1 1,1-1 0,0 2 0,1-1 0,1 1 0,-8 25 0,0 14 13,-13 97 0,17-87 229,-17 176-253,16-112 104,5-41-37,1-53-60,3-15-4,-1 25-1,3 120-23,0-159 71,0-1 0,0 1 0,1 0 1,0-1-1,0 1 0,0 0 0,1-1 0,0 1 0,-1-1 0,1 0 0,1 0 1,4 8-1,-2-6 6,0 0 0,1-1 0,-1 0 0,1 0 0,0 0 0,0 0 0,9 4 1,8 2-9,1 0 1,0-2-1,41 11 1,-65-20-7,46 10 10,0-1-1,55 2 1,-52-7-99,86 19-1,480 121 278,-510-119-264,55 9 302,-128-28-24,1-3 0,64 0 1,-24-10-353,0-4-1,99-27 1,-155 34-265,-14 3 293,18-6-2230,-20 7 2125,0-1 1,-1 1 0,1-1-1,0 1 1,-1-1 0,1 1 0,0-1-1,-1 1 1,1-1 0,-1 1-1,1-1 1,-1 0 0,0 1-1,1-1 1,-1 0 0,1 0-1,-1 1 1,0-1 0,0 0-1,1 0 1,-1 1 0,0-1-1,0 0 1,0-1 0,0 0-326,-1 0 0,1 1 0,-1-1 0,1 0 0,-1 0 0,0 0 1,0 0-1,-1-2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7:35.532"/>
    </inkml:context>
    <inkml:brush xml:id="br0">
      <inkml:brushProperty name="width" value="0.1" units="cm"/>
      <inkml:brushProperty name="height" value="0.1" units="cm"/>
      <inkml:brushProperty name="color" value="#E71224"/>
    </inkml:brush>
  </inkml:definitions>
  <inkml:trace contextRef="#ctx0" brushRef="#br0">1393 1554 4864,'-8'4'2333,"21"-14"-1184,9-1-917,-1-1-1,28-20 0,-41 26 40,1-2-1,-1 1 1,0-1 0,-1 0-1,0-1 1,0 1-1,9-17 1,-1-1 512,-9 16-535,0 0 0,-1 0-1,0-1 1,-1 1 0,0-1 0,4-16-1,22-93 465,-12 58-224,14-95 407,-14 63-94,24-103-273,-32 145-536,7-106-1,-15-55 305,-3 133-378,0 65 101,0 1 0,-2 0-1,1-1 1,-2 1 0,0 0-1,-1 1 1,-7-16 0,10 26-19,1 1-1,0 0 1,-1 0 0,0 0 0,1 0-1,-1 0 1,0 0 0,0 1 0,0-1-1,0 1 1,0-1 0,0 1 0,-1 0 0,1 0-1,0 0 1,-1 0 0,1 0 0,-1 0-1,1 1 1,-1-1 0,1 1 0,-6-1-1,-5 1-19,-1 0 0,0 1-1,-16 2 1,3 1 43,-2-2-99,-105 4-40,-157-20 281,-113 7-24,258 8 1,99-1-186,1 2 0,-1 3 1,0 1-1,-80 22 0,116-25 63,1 1 0,-1 0 0,1 1 0,0 0-1,0 1 1,0 0 0,1 0 0,-13 12 0,17-13-18,-1 1 0,1 0 0,0 0 0,1 0-1,0 1 1,0 0 0,0-1 0,0 2 0,1-1 0,0 0 0,1 0 0,-3 16-1,1 8-29,2 0 0,1 1-1,1 0 1,2-1 0,8 46-1,-2-28 104,-3 1-1,-2 0 0,-2 0 1,-2 0-1,-3 0 0,-1-1 1,-13 50-1,3-28-81,-17 59 5,-27 61-151,56-183 151,1 1-1,0-1 1,1 0 0,0 1 0,0 14 0,1-18-16,1-1 0,-1-1 1,1 1-1,0 0 0,0 0 1,1 0-1,-1 0 1,1-1-1,0 1 0,0-1 1,0 1-1,0-1 0,0 0 1,5 5-1,0-1 12,0-1 0,0-1-1,0 1 1,1-1 0,0 0 0,0-1-1,0 0 1,1 0 0,-1-1 0,1 0-1,9 2 1,14 2 25,58 4-1,-72-9-66,215 13 344,67 7 226,-37 4-1167,-251-25 409,-4 1-295,1-1-1,0-1 1,-1 1-1,1-1 1,0-1-1,-1 1 1,1-2-1,-1 1 0,16-5 1,-6-3-3281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00:55.734"/>
    </inkml:context>
    <inkml:brush xml:id="br0">
      <inkml:brushProperty name="width" value="0.1" units="cm"/>
      <inkml:brushProperty name="height" value="0.1" units="cm"/>
      <inkml:brushProperty name="color" value="#66CC00"/>
    </inkml:brush>
  </inkml:definitions>
  <inkml:trace contextRef="#ctx0" brushRef="#br0">2628 1791 1792,'1'1'53,"-1"-1"-1,0 0 1,0 1 0,0-1-1,0 0 1,1 0 0,-1 1-1,0-1 1,0 0 0,1 0 0,-1 0-1,0 1 1,0-1 0,1 0-1,-1 0 1,0 0 0,1 0-1,-1 1 1,0-1 0,0 0-1,1 0 1,-1 0 0,0 0-1,1 0 1,-1 0 0,0 0 0,1 0-1,-1 0 1,0 0 0,1 0-1,-1 0 1,0 0 0,1 0-1,-1 0 1,0-1 0,1 1-1,-1 0 1,0 0 0,0 0-1,1-1 1,18-6 344,-16 6-159,94-33 3383,-80 30-2270,-17 5-1309,0-1 1,0 0-1,1 0 1,-1 0-1,0 0 0,1 0 1,-1 0-1,0 0 1,1 0-1,-1 1 0,0-1 1,0 0-1,1 0 1,-1 0-1,0 0 0,0 1 1,1-1-1,-1 0 1,0 0-1,0 1 0,0-1 1,1 0-1,-1 1 1,0-1-1,0 0 0,0 1 1,0 0 6,0 0 1,0 0 0,0 0 0,0 1-1,0-1 1,-1 0 0,1 0-1,0 0 1,-1 0 0,1 0-1,-1 0 1,0 0 0,1 0-1,-1 0 1,0 0 0,1 0 0,-1 0-1,0-1 1,0 1 0,0 0-1,-1 1 1,-1 0 2,1 0 1,-1 0-1,0 0 1,-1-1-1,1 1 1,0-1-1,0 0 0,-1 1 1,1-1-1,-7 0 1,-36 1 1078,23-3-796,15 2-304,0-1 1,-1 2 0,1-1 0,0 1 0,0 0-1,0 1 1,0 0 0,-14 8 0,3-3 178,8-4-155,-1 0 1,0-1 0,0-1 0,0 0 0,0-1 0,0 0 0,0-1 0,-18-1-1,9 0-15,-34 4-1,-160 23 574,122-18-98,-165 38-1,154-23-255,-128 11 0,178-27-219,-94 8 173,120-14-201,0-1 1,-1-1 0,-35-7 0,11-3 89,1 3 1,-1 3 0,-85 1-1,-154 17 64,163-8-348,107-3 229,0-1-1,-1-1 0,1-1 0,0-1 0,-35-7 0,45 6 3,-1-1 0,1 0 0,-1-1 0,1 0 0,1-1 0,-1 0 0,1-1 0,0 0 0,0-1 0,-16-15 0,20 15-30,0 0-1,1 0 0,-1-1 1,2 1-1,-1-2 1,1 1-1,1 0 0,-1-1 1,2 0-1,-1 0 0,1 0 1,1 0-1,0-1 0,0 1 1,1-1-1,1 1 0,0-1 1,0 1-1,1-1 0,0 1 1,1-1-1,0 1 0,0 0 1,5-11-1,28-57 26,-20 48-57,-2-1 0,16-55 0,51-252 40,-56 254 81,-14 53-109,-1-1-1,-1 0 1,-2 0 0,3-56-1,-9 13-118,-17-128 0,-20 26 168,36 133-462,1 26 380,0 17 29,0 0 0,1 1-1,-1-1 1,0 0 0,0 0-1,1 0 1,-1 1-1,0-1 1,1 0 0,-1 1-1,0-1 1,1 0-1,-1 1 1,1-1 0,-1 0-1,1 1 1,0-1-1,-1 1 1,1-1 0,-1 1-1,2-1 1,18-8 19,-6 2 37,3-2-123,0 1 1,1 0-1,0 2 1,0 0-1,1 1 0,26-4 1,54-4 169,110 0 0,-48 4-17,408-52-244,-496 52 427,256-32-264,-140 14 16,-138 21 51,66 1 0,-104 6-147,-1 1 0,1 0 0,-1 1 0,0 0 1,17 8-1,9 1 367,-29-9-272,-1 1-1,1 0 1,-1 0 0,0 0 0,-1 1-1,1 0 1,-1 1 0,13 11 0,-9-6-19,-1 1-1,0 0 1,0 0 0,10 19 0,-10-10-20,-1 1 0,-1 1-1,-1 0 1,-1 0 0,4 31 0,-5-27 35,16 123 102,-10-61-12,0 7 10,-4 180 0,-35 94 200,3-212 31,23-148-321,-2 5-87,0-1 0,0 1 0,-9 16 1,0 1-1854,7-16-162,5-12 1413,0 0 0,0 0-1,-1 0 1,1-1 0,-1 1 0,0-1 0,0 1 0,-1-1-1,1 1 1,-1-1 0,1 0 0,-7 5 0,-31 16-3236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0:44.867"/>
    </inkml:context>
    <inkml:brush xml:id="br0">
      <inkml:brushProperty name="width" value="0.1" units="cm"/>
      <inkml:brushProperty name="height" value="0.1" units="cm"/>
      <inkml:brushProperty name="color" value="#FFFC18"/>
    </inkml:brush>
  </inkml:definitions>
  <inkml:trace contextRef="#ctx0" brushRef="#br0">25 71 1792,'-3'2'244,"-13"12"321,10-12 518,9-9 1409,2-4-1843,-3 6-445,0 1 0,0 0 0,1 0-1,-1 0 1,1 0 0,0 0 0,-1 1 0,2-1-1,-1 1 1,0-1 0,1 1 0,0 1 0,-1-1 0,6-3-1,-1 3 112,-1 1 0,1 0-1,0 0 1,-1 0-1,1 1 1,0 0 0,0 1-1,0-1 1,10 2 0,4 2 493,43 12 1,-45-10-719,13 2 63,1 0 0,0-3 1,47 1-1,-63-3 3,-1-1 0,1 2 0,-1 1 0,19 5 0,26 6 56,-29-12-165,-26-3 43,0 0 0,1 1-1,-1 0 1,13 4 0,-12-3 26,1 0 0,0 0 0,0-1 1,0 0-1,-1-1 0,12 0 0,53-8 169,-40 4-286,-1 1 0,1 2 0,0 1 0,58 8 0,16 12 280,-65-11-42,0-1 1,74 2 0,-36-11 85,-7 0-252,137 15-1,-173-8-13,113 12 71,-130-17-96,0-1 0,0-1 1,0-1-1,0-1 0,33-9 1,-48 11-15,292-73-3327,-261 68 645,56-1 0,-31 9-1026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01:05.930"/>
    </inkml:context>
    <inkml:brush xml:id="br0">
      <inkml:brushProperty name="width" value="0.1" units="cm"/>
      <inkml:brushProperty name="height" value="0.1" units="cm"/>
      <inkml:brushProperty name="color" value="#66CC00"/>
    </inkml:brush>
  </inkml:definitions>
  <inkml:trace contextRef="#ctx0" brushRef="#br0">43 64 384,'-3'1'56,"3"-1"-49,0 0 0,0 0 0,0 0 0,0 1-1,0-1 1,0 0 0,0 0 0,-1 0 0,1 0 0,0 0-1,0 1 1,0-1 0,0 0 0,0 0 0,-1 0-1,1 0 1,0 0 0,0 0 0,0 0 0,-1 0 0,1 0-1,0 0 1,0 0 0,0 0 0,-1 0 0,1 1-1,0-2 1,0 1 0,0 0 0,-1 0 0,1 0 0,0 0-1,0 0 1,0 0 0,-1 0 0,1 0 0,0 0-1,0 0 1,0 0 0,0 0 0,-1 0 0,1-1 0,0 1-1,0 0 1,0 0 0,0 0 0,0 0 0,-1 0-1,1-1 1,0 1 0,0 0 0,0 0 0,0 0 0,0 0-1,0-1 1,0 1 328,-7-14 1260,4 6-1109,2 6-253,0-1 0,0 1 0,0-1-1,0 1 1,1-1 0,-1 1 0,1-1-1,-1-3 1,1 6-220,1 0 0,-1 0-1,0-1 1,0 1 0,0 0-1,0 0 1,0-1 0,0 1-1,0 0 1,0-1 0,0 1-1,0 0 1,0 0 0,0-1 0,0 1-1,0 0 1,-1 0 0,1-1-1,0 1 1,0 0 0,0 0-1,0 0 1,0-1 0,0 1 0,-1 0-1,1 0 1,0 0 0,0-1-1,0 1 1,-1 0 0,1 0-1,0 0 1,0 0 0,0-1-1,-1 1 1,1 0 0,0 0 0,0 0-1,-1 0 1,1 0 0,0 0-1,0 0 1,-1 0 0,1 0-1,0 0 1,0 0 0,-1 0-1,1 0 1,0 0 0,-1 0 0,1 0 0,-1 1 0,0-1 0,1 1 0,-1-1 0,1 0 0,0 1 0,-1-1 0,1 1 0,-1-1 0,1 1 0,0-1 0,-1 1 0,1-1 0,0 1 0,0 0 0,-1-1 0,1 1 0,0-1 0,0 1 0,0 0 0,0-1 0,0 1 0,0 0 0,0 1 60,0-1-1,0 1 1,1-1 0,-1 0-1,0 1 1,1-1-1,-1 0 1,1 0 0,0 1-1,-1-1 1,1 0-1,0 0 1,0 0 0,0 0-1,-1 0 1,1 0-1,0 0 1,0 0 0,1 0-1,-1 0 1,0-1-1,0 1 1,0 0 0,1-1-1,-1 1 1,0-1-1,0 1 1,1-1 0,-1 0-1,0 1 1,1-1-1,2 0 1,7 1 221,1 0 0,0-1 0,13-1 0,-5 0-122,83 10 319,91-18 479,254 3 550,-270-8-1391,-85 4-18,-30 5 13,121-9-63,-130 13-34,76 7 1,458 47 26,-316-20-81,-195-26 24,240 17 36,0-26 1,-194-6 83,195 12 1,-90 1-166,-11-1 26,-112 3 48,193 24 18,-274-28 3,40 1 0,-43-4-80,1 1-1,26 5 1,-44-5-145,-1 0 1,0 0-1,0 0 0,0 0 0,0 1 1,0-1-1,0 1 0,3 2 0,-2-1-694,-1 0 0,0 0-1,0 0 1,0 1 0,-1-1 0,1 1-1,-1-1 1,3 8 0,2 1-1896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01:30.437"/>
    </inkml:context>
    <inkml:brush xml:id="br0">
      <inkml:brushProperty name="width" value="0.1" units="cm"/>
      <inkml:brushProperty name="height" value="0.1" units="cm"/>
      <inkml:brushProperty name="color" value="#66CC00"/>
    </inkml:brush>
  </inkml:definitions>
  <inkml:trace contextRef="#ctx0" brushRef="#br0">3878 161 3968,'-6'-3'2517,"7"7"-2949,-3-4 538,1 1 1,0 0-1,0-1 0,-1 1 0,1-1 1,0 1-1,-1-1 0,1 1 0,0-1 1,-1 0-1,1 0 0,0 0 0,-1 0 1,1 0-1,-3 0 0,-16 3 1207,-20 14-235,-1-2-1,-1-2 0,-77 13 1,81-23-906,1-3 0,-1-1 0,1-2 0,-42-8 0,70 10-147,-46-7 67,-2-2 144,-91-1 1,74 10-20,4 0-182,-77 8 1,-100 9 761,187-14-607,-181-2 220,50-20-473,87 8 57,-15 1 16,-128-17-36,93-10 198,0 1-3,-197-17-286,315 49 245,-62 0 0,-156-4-512,187 7 461,-60 3 33,104 1-50,-1 1 0,1 1 0,0 1 0,0 2 0,1 0 0,-1 1 0,-26 14 0,46-20-19,0 0 0,0 1 1,0-1-1,1 0 0,-1 1 0,1 0 1,0-1-1,-1 1 0,-2 6 1,-15 31-249,14-24 278,-1 3-11,1 0 1,1 0-1,0 0 0,2 1 1,-2 25-1,-8 44 15,11-81-20,-6 23 13,2 0-1,1 1 1,-1 44 0,-5 15 188,26 274-134,-13-326-142,3 22-8,1-15 27,4 24 72,-6-48-76,-2 1-1,1 42 1,0 12-49,-1-60 49,0 1 0,1-1-1,2 0 1,9 28 0,-13-43 13,0 1 0,0-1 1,1 1-1,-1-1 0,1 0 1,-1 1-1,1-1 0,0 0 1,-1 0-1,1 0 0,0 0 1,1-1-1,-1 1 0,0-1 1,0 1-1,1-1 0,2 2 1,-1-2 8,0-1-1,0 1 1,-1-1 0,1 0 0,0 0 0,0 0 0,-1 0-1,1-1 1,0 1 0,0-1 0,6-2 0,36-11-95,117-30 321,-125 34-161,22-3-41,-53 12-36,240-37-266,-195 29 347,82-2 1,54 11-137,-82 1-89,-46 2 223,90 16-1,-91-10-46,95 4-1,4-5 231,-38-1-321,-29-1-8,58 0 199,410-10-239,-488 4 220,71-10 0,29 1 84,-76 8-106,208 6-107,-194 1 171,37-5 228,-83-2-488,-62 1 103,0-1 0,0 0 0,0 1 0,-1-1 0,1 0 0,0 0 0,0 0 0,-1 1 0,1-1 0,-1 0 0,1 0 0,-1 0 0,1 0 0,-1 0 0,0 0 0,1 0 0,-1-1 0,0 1 0,0-1 0,2-4 33,0 0-28,1 0 0,-2-1 1,1 1-1,-1-1 0,0 0 0,0 1 1,0-1-1,-1 0 0,-1-8 0,1 4-5,2-36 168,2 0 0,12-53-1,17-152 316,-28 207-389,0-40-8,-4 58-86,-2 0 0,-1 0 0,0 0 0,-3 1 0,0-1 0,-1 1 0,-2 0 0,-13-30 0,-70-166 621,65 175-1632,14 22-5013,7 12 2320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01:49.609"/>
    </inkml:context>
    <inkml:brush xml:id="br0">
      <inkml:brushProperty name="width" value="0.1" units="cm"/>
      <inkml:brushProperty name="height" value="0.1" units="cm"/>
      <inkml:brushProperty name="color" value="#66CC00"/>
    </inkml:brush>
  </inkml:definitions>
  <inkml:trace contextRef="#ctx0" brushRef="#br0">10 155 1920,'-9'4'1827,"19"-14"58,3-6-1622,15-23 1,-18 24 933,0 1-1,19-22 1,-26 35-1076,-1 0-1,0 0 1,1 0-1,-1 0 1,1 0-1,0 1 1,-1-1-1,1 1 1,-1 0 0,1 0-1,0 0 1,-1 0-1,1 0 1,4 1-1,17-1 504,23-11 702,-37 8-944,1 0 0,0 1 1,0 0-1,16 0 0,58 9-308,3 1 162,-68-9-122,1 2 1,-1 1 0,1 0-1,-1 1 1,0 2 0,0 0-1,0 1 1,-1 1-1,32 15 1,-49-20-113,82 40 769,-77-39-694,0 1 0,-1 0-1,1 1 1,-1-1-1,0 1 1,9 9 0,-8-6-18,1-1 1,15 10-1,-12-11-19,-1 0 1,1-1-1,1 0 0,-1-1 1,1 0-1,0-1 0,0 0 0,22 1 1,-18-2-62,25 7 0,-28-5 25,-1-1 0,1-1-1,22 1 1,57 0 238,70-3 209,-142-2-373,0-2-1,33-10 1,-39 9-24,1 1 1,0 1-1,0 0 0,0 0 1,1 2-1,22 0 1,129 24-53,-76-9 97,-61-8-71,51 16-1,8 3 249,6-1-59,-66-15-215,0-1 1,0-2-1,0-1 1,35 1-1,106 3 78,-158-9-44,81 1 135,168-21 1,41-53 75,-141 31-244,-111 29 13,1 2 0,-1 3 0,91-4 0,-99 12-36,133-4 99,-125 2-51,-1 2 0,69 10 1,-50-4 14,-31-1-37,24 0-23,19-3-96,-30 0 148,68-7 1,119-19 193,-184 20-255,0 3 1,0 2-1,-1 2 1,93 18-1,-122-18 47,44 1-1,-42-3 8,39 5-1,126 18-4,-62-10-110,-44-7 89,11 1 81,-35 2-56,112 4 0,201-18 15,-234-3-83,3-1 45,165 12 44,-60 1 32,-19-10-112,-208 6 66,25 4 1,-3 1-35,53 9-79,-67-9 65,0-2-1,43 3 1,134-2 168,-164-5-123,1-3-1,54-9 0,-47 6-57,-1 2 1,82 4-1,-55 1-10,139-11 39,-159 7 38,170 1-62,-119 3 119,7 2-216,75-3 121,-69-15 45,-66 6 34,2 1-193,-26 6 159,-1-1 0,46-10 1,23-3 39,97 7-199,-70 8 94,-71 1 207,-43 1-173,0 0 1,-1 0-1,19 6 1,-5-1-105,-10-3 90,1-1 0,26 1 0,-4-3 22,68-8 0,-84 6-25,1 0-1,34 4 1,-12-1-75,-3-2 87,-19 0 11,0 1 1,-1 1-1,1 0 0,35 8 0,21 11 69,-64-16-99,1 0-1,-1-1 1,1 0 0,0-1 0,0 0 0,0-1-1,1-1 1,-1 0 0,0-1 0,18-3-1,-14-1 9,-11 2 0,-1 2 0,1-1 0,0 1 0,0 0 0,7 0 0,-10 1 0,0-1 0,1 0 0,-1 1 0,8-4 0,12-2 0,-2 3 0,0-2 0,29-11 0,-26 8 0,29-5 0,-35 11 12,0 0 0,36 3 0,-15 1-26,-26-2 9,-1 1 0,0 1 0,0 0 1,24 8-1,50 23 3,-58-20 4,46 12 0,-71-24 1,0-1-1,-1 0 1,1 0-1,0 0 1,0 0-1,0-1 1,-1 1-1,1-1 1,6-2-1,22-3 21,250 6 191,-272 1-228,0 0 0,0 1 0,0 0 1,13 5-1,0-1 56,-10-3-34,1-1 0,-1-1-1,1 0 1,22-1 0,1-1 108,-23-3 180,-12 3-278,0 0-1,1 0 1,-1 0-1,0 1 1,0-1-1,1 1 1,-1-1-1,0 1 1,1 0-1,-1-1 1,4 2-1,-4-2-20,1 1 1,-1 0-1,0-1 0,0 1 0,0-1 0,1 0 1,-1 1-1,0-1 0,0 0 0,0 0 0,0-1 0,-1 1 1,1 0-1,0-1 0,0 1 0,2-4 0,0 1 47,0-2 105,5-22-54,-8 19-175,-1 7 6,-7-12 218,3 6-29,-1 0-413,5 16-447,11 22-2295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05:16.135"/>
    </inkml:context>
    <inkml:brush xml:id="br0">
      <inkml:brushProperty name="width" value="0.1" units="cm"/>
      <inkml:brushProperty name="height" value="0.1" units="cm"/>
      <inkml:brushProperty name="color" value="#E71224"/>
    </inkml:brush>
  </inkml:definitions>
  <inkml:trace contextRef="#ctx0" brushRef="#br0">7741 1241 3328,'0'0'36,"0"0"-1,-1 0 1,1 0 0,0 0-1,-1 0 1,1 0 0,0 0-1,-1 0 1,1 0 0,0 0 0,-1 0-1,1 0 1,0 0 0,-1 0-1,1 0 1,0 0 0,-1 0-1,1 0 1,0 0 0,0 0 0,-1-1-1,1 1 1,0 0 0,-1 0-1,1 0 1,0-1 0,0 1-1,-1 0 1,1 0 0,0-1 0,0 1-1,0 0 1,-1 0 0,1-1-1,0 1 1,0 0 0,0-1-1,0 1 1,0 0 0,-1-1 0,1 1-1,0 0 1,0-1 0,0 1-1,0 0 1,0-1 0,0 1-1,0-1 1,0 0 130,0-32 1044,0-5 1686,0 38-2860,0 0 0,0-1 0,0 1 1,0 0-1,0 0 0,0-1 0,-1 1 0,1 0 0,0 0 0,0-1 1,0 1-1,-1 0 0,1 0 0,0 0 0,0-1 0,-1 1 0,1 0 0,0 0 1,0 0-1,-1 0 0,1-1 0,0 1 0,0 0 0,-1 0 0,1 0 0,0 0 1,-1 0-1,1 0 0,-1 0 0,-15 0 979,-15 5 209,3 5-812,1-2 1,-1-1-1,-44 5 1,38-6-239,9-4-91,0-1 1,0-1 0,-1-1 0,1-1-1,-35-8 1,24 4 398,-60-2 0,67 9-380,0 1-1,0 2 0,1 0 1,-1 2-1,1 2 0,-28 10 0,4-2 43,-103 16-1,75-18 173,-5-1-152,0-4-1,-122-2 1,150-7-178,-75-9 1,6-18 69,51 10-16,-25-7 333,72 16-341,0-1 1,0-1-1,-26-15 0,-41-14-161,47 21 99,-22-7 156,19 13-95,1 3-1,-97-5 0,6 6-275,26 6 226,-132 5 171,4 23 200,227-24-320,-89 19 83,49-8-171,10-4 157,0-1 0,-79 3 1,-354-11-145,279 11 379,-28-8-555,-43-12 427,116 18-352,139-8 163,0 1-1,1 0 1,-16 5-1,17-4-28,-134 31-16,75-18 32,-42 6 68,12-5-137,61-9 50,1-2 0,-52 2 0,86-8 39,-45-1 148,-80 11 0,79-3-78,-82 0 0,-25-16-25,78 3 119,56 3-285,-25-5 0,31 4 94,-1 0 1,-28 0-1,36 4 50,0 0 0,0 0-1,0-2 1,0 0 0,0 0 0,-18-6-1,-18-7-21,0 3-1,-63-7 0,-13-3-265,76 14 214,-2 2-1,1 3 0,-59 2 0,71 1 39,23 1-34,-1 1 1,-20 4-1,11-1 13,6-1-13,-28 10 1,34-9 6,1-1 1,0-1-1,-1 0 1,0-1-1,-20 2 1,-129-4 135,160 0-122,-1 0-1,1 0 0,0 0 0,-1 0 1,1-1-1,-1 1 0,1-1 0,0 1 1,-1-1-1,1 0 0,0 0 0,0 0 1,0 0-1,0 0 0,0 0 0,0-1 1,0 1-1,0-1 0,0 1 0,0-1 1,1 0-1,-1 0 0,1 0 0,-1 0 1,1 0-1,0 0 0,0 0 0,0 0 1,0 0-1,0-1 0,-1-3 0,1-1-6,0 0 0,1 0 0,0-1 0,0 1-1,0 0 1,1 0 0,0 0 0,0 0 0,5-11-1,5-14-4,1 1 0,2 0-1,1 1 1,2 1-1,21-29 1,-30 48 25,-1-1 0,-1 0-1,1-1 1,-2 0 0,6-14 0,-9 21-6,-1-2 0,1 1 1,-1 0-1,0 0 0,-1 0 0,0 0 0,0-1 1,0 1-1,-1 0 0,1 0 0,-1 0 0,-4-11 0,-4-13-9,1 0-1,1-1 0,1 0 1,2 0-1,0-52 0,4-189-114,-5 215-70,5 54 167,1 1-1,0-1 0,0 0 0,0 1 0,1 0 0,-1-1 0,1 1 1,1-3-1,1-1 27,-3 3 11,0 0 0,0 0 0,0 0 0,0 0 0,0 0 0,-1 0 0,0-1 1,1 1-1,-1 0 0,-1-5 0,1 5-19,0 0 0,0 0 0,0 0 0,0 0 0,1 0 0,-1-1 1,1 1-1,1-4 0,-2 7-9,1 0 1,-1-1 0,0 1-1,1-1 1,-1 1-1,0 0 1,1-1 0,-1 1-1,0 0 1,1 0 0,-1-1-1,1 1 1,-1 0-1,0 0 1,1-1 0,-1 1-1,1 0 1,0 0 0,3-1-23,6-6 35,1 0-1,1 2 0,18-9 1,-20 13-44,-1 0 1,0 0-1,18 1 1,11-1 4,11-4 96,-34 3-47,-1 1 0,2 0 0,24 3 0,-1-1-98,-4 2 56,1 1-1,-1 1 0,39 12 0,-34-8 96,142 25-98,-28-5 87,-117-24-80,0-1 1,75-2-1,-65-3-20,65-10 148,147 11-198,-220 2 149,71 13 0,-31-3-37,144-5 130,-53-4-260,62-1 78,-123-3 195,-29-5-118,-13 1-103,335-4 83,-314 12 76,-48-1-92,1-1 0,51-7 0,-2-2 45,130 6 0,-116 3 218,-13 0-455,159-6 513,-78 2-528,-90 5 425,-26-2-163,131-5-56,-149 3 39,72 6-1,-71-1-98,70-4 0,97-5 103,-55 4-30,-131 1-12,10 0 27,-1-1 1,38-8-1,154-25 14,-145 25-44,-27 6-65,71 3 1,-68 3 111,61-8 0,18-7-102,-28 10 161,-66 4-69,39-5 0,41-2-74,-37 3-15,112 1-58,-101 3 179,-77 0-39,0 0 0,15 4 1,-15-2-30,1-1 0,17 1 0,66 6-13,-32 0 95,-18-9-5,53-8 0,-26 4-128,-56 3-5,-14 1 35,0 0 0,0-1 1,0 1-1,-1-1 0,8-2 0,-5 1 17,0 0 0,0 1 0,0 0 0,0 0 0,0 0 0,0 1 0,0 0 0,0 1-1,11 1 1,-16-1-13,0 1 0,0-1 0,0 0 0,0 1-1,0-1 1,-1 1 0,1-1 0,0 1 0,-1 0-1,1 0 1,-1 0 0,0 0 0,0 0 0,0 0-1,0 0 1,1 3 0,8 12 10,4 2 55,-6-10-21,-1 0 1,0 1 0,-1 0-1,0 0 1,5 13 0,-2-12-107,-8-11 82,-1 1-1,1-1 1,0 1-1,-1 0 0,1-1 1,-1 1-1,1 0 0,-1-1 1,1 1-1,-1 0 0,1-1 1,-1 1-1,0 0 1,1 0-1,-1 0 0,0 1 1,1 1-9,-1 0 0,1 0 0,0-1 0,0 1 0,0 0 0,0 0 0,1-1 0,-1 1 0,1 0 0,-1-1 0,1 0 1,0 1-1,0-1 0,3 3 0,0-1-2,-1 1-1,1-2 1,0 1 0,0 0 0,0-1 0,9 4 0,-10-5 10,-1 1 0,1-1 0,0 1 1,-1-1-1,1 1 0,-1 0 0,0 1 1,3 2-1,23 23 22,-27-27-23,-1-1-1,0 1 0,0 0 0,1 0 0,-1 0 1,0 0-1,-1-1 0,1 1 0,0 0 0,-1 1 1,1-1-1,-1 0 0,1 0 0,-1 0 1,0 3-1,-1 41 86,0-24-59,-4 108-110,-6-34 176,5 2-155,9-64 147,-3-27-54,1 0 1,-1 0-1,0 0 0,0-1 1,0 1-1,-1 0 1,-2 8-1,-12 63-109,12-67 120,0-1 0,-8 19 0,7-22-7,1 1 1,0-1-1,0 0 1,1 1-1,0 0 1,1 0-1,-1 9 1,0-3-71,0-1 0,0 1 0,-1-1-1,-1 0 1,-5 13 0,3-10 38,4-9-125,1-2-368,0-1 0,0-1 0,-1 1 1,0 0-1,1 0 0,-1 0 0,0-1 0,-5 7 0,-2-10-2894,-60-28-5269,12 8 5887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05:27.135"/>
    </inkml:context>
    <inkml:brush xml:id="br0">
      <inkml:brushProperty name="width" value="0.1" units="cm"/>
      <inkml:brushProperty name="height" value="0.1" units="cm"/>
      <inkml:brushProperty name="color" value="#E71224"/>
    </inkml:brush>
  </inkml:definitions>
  <inkml:trace contextRef="#ctx0" brushRef="#br0">2347 1398 1536,'8'-6'4389,"-6"6"-4303,1 0 47,0 0-1,0 0 1,0 0-1,0 0 1,-1-1-1,1 1 0,0-1 1,0 0-1,0 1 1,-1-1-1,1-1 1,3-1-1,2-2 103,0 0-12,0 0 0,-1-1 0,1 0 0,10-11-1,-7 2 101,14-25 0,-12 18 34,-2 1-1,0 0 1,-2-1-1,0 0 1,-1-1-1,5-26 1,-10 38-276,2 0 0,0 0 0,0 0 1,1 1-1,0 0 0,1 0 1,0 0-1,10-9 0,7-11-108,-15 18-22,-3 4 175,0 1 0,-1-1-1,0 0 1,0 0 0,-1 0 0,6-15 0,-3 2 60,-4 14-113,0 1 0,-1-1 0,0 0 0,-1 1 0,2-13 0,-3 15-58,1-1 1,0 0 0,1 0-1,-1 0 1,1 1 0,0-1-1,0 0 1,3-5 0,6-13 35,-7 14 6,27-84 606,-27 78-643,0-1 0,-2 1 1,0-1-1,0-18 0,-2 18 32,0-4 37,0 1 1,5-26-1,-3 32-53,-1 0 0,1 0 1,-2-1-1,-1-20 0,-1 26-9,0 0 0,0 0-1,-1 1 1,0-1 0,0 1 0,0-1-1,-6-6 1,-33-47-139,36 55 120,-1 0 1,1 1 0,-1 0-1,0 0 1,-1 1 0,1 0-1,-10-4 1,-29-13-18,30 13 18,-1 0 0,-1 1 1,1 1-1,-26-5 0,-43 2-82,22 3 50,-61-1 141,103 3-144,1 0 0,0-2 0,-35-14 1,7 2 10,3 5 90,28 7-80,0 0 0,-1 2 1,1 0-1,-1 1 0,-37-1 1,41 3-48,-174-5 207,32 0-241,6 6-143,55 6 469,72-6-299,-121 4-53,33 0 70,4 1 74,-66-2-127,94-5 147,56 2-112,10-1 52,0 1-1,0 1 0,0 0 0,0 0 1,-21 6-1,27-4 7,0-2 1,1 1-1,-13 0 1,12-2 1,0 1 0,0 0 0,-12 4 1,-7 4-60,15-7 47,1 2 0,0 0 0,0 0 1,0 1-1,1 0 0,-1 1 0,1 0 0,-12 10 0,15-10 27,2-1 2,0-1-1,0 1 0,0 0 0,0 1 0,1-1 0,0 1 0,-4 6 0,-35 81 169,21-42-114,-64 156 73,67-162-228,11-24 65,-13 23 0,17-36 17,0 1 0,0 0 0,1-1 1,0 1-1,1 0 0,-2 11 1,4-17-7,-1 0 0,1 0 0,-1 0 0,1 0-1,0 1 1,0-1 0,0 0 0,1 0 0,-1 0 0,1 0 0,0 0 0,0 1 0,0-1 0,0-1 0,0 1 0,1 0 0,-1 0-1,1 0 1,0-1 0,4 6 0,9 5-35,-11-9 56,0 0 0,0-1 0,0 1 0,1-1 0,0 0 0,8 5 0,31 12-74,-25-11 44,0 0 0,23 6 0,-25-10 59,0 1-1,0 1 1,0 1 0,23 14-1,-35-18-52,-1 0 0,0 0 0,0 0-1,0 0 1,6 9 0,-7-9 21,0 0 0,1 0-1,-1 0 1,1 0 0,-1-1-1,1 1 1,6 3 0,-1-2-31,1 1 1,-1 0-1,0 0 1,0 1-1,-1 0 0,13 14 1,-6-5-56,-12-12 79,0-1 0,1 1 1,-1-1-1,-1 1 0,1 0 0,3 7 1,2 2 1,0 0 1,0-1 0,1 0 0,1 0 0,0-1 0,1 0 0,0-1-1,1 0 1,14 9 0,-13-12-20,1 0-1,0-1 1,0 0-1,1-2 1,28 7-1,-32-9 17,4 1 0,0-2 0,1 0 1,-1-1-1,0 0 0,0-1 1,0-1-1,20-4 0,-12 2-22,45-2 1,203 2 40,-227 3-4,-19 0-52,46 4 0,-38 5 265,-26-6-215,0 0 0,0 0-1,0-1 1,13 1 0,347-2 289,-339-1-286,36-7 0,-37 4-28,38-1 0,-53 5-360,-1 1 0,1 0 0,0 0 0,0 1 1,20 7-1,-20-5-596,-1-1 0,0-1 0,1 1 0,-1-2 0,1 0 1,-1 0-1,1-1 0,14-2 0,12-7-2266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05:47.411"/>
    </inkml:context>
    <inkml:brush xml:id="br0">
      <inkml:brushProperty name="width" value="0.1" units="cm"/>
      <inkml:brushProperty name="height" value="0.1" units="cm"/>
      <inkml:brushProperty name="color" value="#E71224"/>
    </inkml:brush>
  </inkml:definitions>
  <inkml:trace contextRef="#ctx0" brushRef="#br0">12896 1223 2816,'-5'4'384,"1"1"0,-1 0 0,1 0 0,0 0 0,0 1 0,-3 6 0,4-19 2250,2-15-1261,0-25 92,1-101 1660,-11 47-1722,11 28-539,4 58-653,-3 13-194,1-1-1,-2 0 1,1 1 0,0-1 0,0 0-1,-1 1 1,1-1 0,-1 0-1,0-5 1,0-18 300,1 11-238,-1-1 1,-1 1-1,-4-23 1,4 19 30,1 17-106,0 0-1,0 0 1,0 0-1,0 0 1,-1 0-1,1 0 1,0 1-1,-1-1 1,0 0 0,-1-3-1,1 1 0,0 1-1,0 0 0,0-1 1,0 1-1,0-1 1,1 1-1,-1-7 1,-2-14 14,-2-25-49,3 42 49,1-1 0,1 0-1,0 1 1,0-1 0,1-8-1,0-6 12,-7-11 74,6 31-107,0 0 0,0 0-1,-1 0 1,1 1 0,0-1 0,-1 0 0,0 0 0,1 1 0,-2-3 0,1 3 7,0-1-1,0 0 1,1 1 0,-1-1 0,1 0 0,-1 1 0,1-1 0,0 0 0,-1-2 0,1 1 12,-1-1-1,0 0 1,-1 1 0,1-1-1,-1 1 1,1-1 0,-1 1 0,0 0-1,-1 0 1,1 0 0,0 0 0,-1 0-1,-5-4 1,3 1-9,0 1 1,1-1-1,-6-8 0,4 2 4,0 1-1,1-1 1,0 0-1,-5-22 1,5 19-57,4 12 44,0 1-1,1-1 0,-1 1 0,0-1 1,1 0-1,-1 1 0,1-4 0,-11-101-91,10 105 105,0 0 0,0 0 0,0 0 0,0 0 0,-1 1 0,1-1 0,-1 0 0,1 0 0,-1 1-1,0-1 1,1 1 0,-1 0 0,-3-2 0,-4-5 69,2 2-82,0 1-1,0 0 0,0 0 1,0 0-1,-1 1 1,-9-4-1,9 5 9,1 1 1,0 0-1,0 1 0,-1 0 1,1 0-1,-9 0 0,-47 3-87,57-1 88,-151 21 113,65-7-119,-25 5 380,-63 6-246,143-23-137,-94 4 115,-139 15-14,206-14-167,-179 2 235,-227-21-80,458 11-95,-505-14 378,364 10-348,98 5 85,-104-13-1,56-1-56,-2 4 0,1 5 0,-178 16 0,-11 17 69,-119 15-47,348-35 74,-122 1 0,19-2-91,47 0-10,9-1 19,60-3-85,0-2 1,-94-7-1,-343-29 237,466 33-204,-113-14-38,81 7 83,-99-19-77,-40-4 87,101 25-116,-147 7 0,179 1 51,-67-7 0,2 0 0,59 5-8,-9-2-9,0 4 1,-109 17-1,145-14 37,-1-2 0,0-2 0,-70-6 0,-6 0 97,-245 0-128,309 2-30,-98-17-1,17 1-3,-262 7 93,152 10-53,-225 2 53,196 3-11,-170 7-5,218-17 17,112 0 4,15 1 18,-59-2-25,-126 2-19,-61-2 21,-9-2 138,-21 5-116,293 3 4,29 0-146,-64 7 0,76 1 48,1 1 0,0 2 0,-38 15 0,63-20 4,-1-1 0,-19 2 0,24-4 5,-1 0 1,0 0-1,1 1 1,-1 1 0,1 0-1,0 0 1,-11 6-1,12-4 0,0 1 0,1 0 0,0 0 0,0 1 0,0 0 0,1 0 0,-10 15 0,2-1-42,-18 41 0,21-36 42,2 1 0,1 1 0,1-1 0,1 1 0,2 1 0,0-1 0,2 1 0,1-1 0,4 32 0,0-26 14,2 0 0,18 65-1,32 61 22,-48-141 5,1 0 0,1-1 0,1 0 0,0 0 0,1-1-1,1 0 1,18 19 0,-23-29-14,0 0 0,1 0 1,0-1-1,0 0 0,0 0 0,1-1 1,0 0-1,0-1 0,0 0 0,0 0 0,1-1 1,0 0-1,-1-1 0,1 0 0,0 0 1,19 0-1,85-6-32,49 0-66,-139 6 63,-1 0-1,1 1 1,-1 1 0,41 13-1,-52-12-183,0 0 0,0 1-1,0 1 1,-1 0-1,0 0 1,0 1 0,-1 1-1,0-1 1,13 16 0,-12-10-632,0 0 0,-1 0 0,0 1 0,-1 0 1,-1 1-1,10 26 0,-11-20-1350,7 41 0,-14-63 2181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06:19.096"/>
    </inkml:context>
    <inkml:brush xml:id="br0">
      <inkml:brushProperty name="width" value="0.1" units="cm"/>
      <inkml:brushProperty name="height" value="0.1" units="cm"/>
      <inkml:brushProperty name="color" value="#E71224"/>
    </inkml:brush>
  </inkml:definitions>
  <inkml:trace contextRef="#ctx0" brushRef="#br0">0 39 1408,'0'0'448,"7"-7"-91,0 4-268,-5 1 79,0 1 0,0 0-1,0 0 1,1 0 0,-1 0-1,0 0 1,0 1 0,1-1 0,-1 1-1,0-1 1,3 1 0,71-6 3037,-15 7-2401,147-6-286,-56-3 144,215 8 394,-354 1-1003,-1 0 0,1 1 1,0 1-1,-1 0 0,1 1 1,-1 0-1,18 10 0,-19-10-451,1-1-1,0 0 1,-1-1-1,1 0 0,0-1 1,14 0-1,12 2-3584,-20-2 1498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06:24.003"/>
    </inkml:context>
    <inkml:brush xml:id="br0">
      <inkml:brushProperty name="width" value="0.1" units="cm"/>
      <inkml:brushProperty name="height" value="0.1" units="cm"/>
      <inkml:brushProperty name="color" value="#E71224"/>
    </inkml:brush>
  </inkml:definitions>
  <inkml:trace contextRef="#ctx0" brushRef="#br0">1 57 1664,'0'1'34,"0"0"-1,0 0 1,0-1-1,0 1 1,0 0-1,0 0 1,0 0-1,0 0 1,0 0 0,0 0-1,1 0 1,-1-1-1,0 1 1,1 0-1,-1 0 1,0 0 0,1-1-1,-1 1 1,1 0-1,0-1 1,-1 1-1,1 0 1,-1-1 0,2 2-1,1-1 13,-1-1-1,1 1 0,-1-1 1,1 1-1,0-1 1,-1 0-1,6 0 1,-3 0-12,5-1 183,1-1 0,-1 1 0,0-2 0,0 1 0,0-2 0,0 1 0,9-6 0,-6 4 41,1-1 0,-1 2 0,18-4 0,-4 4-119,0 2-1,0 0 1,0 2 0,37 4-1,-38-2 25,0-1-1,-1-2 0,1 0 0,33-6 0,108-14 234,-135 19-359,0 2 0,0 1 0,39 7 0,-34 0 106,36 12 0,-5 0 238,-32-10-55,-15-4-175,1-1 0,30 4-1,-46-8-444,1 0-1,-1 1 1,0 0-1,0 0 1,0 0-1,-1 1 1,8 4-1,7 3-2223,2-3 54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06:25.363"/>
    </inkml:context>
    <inkml:brush xml:id="br0">
      <inkml:brushProperty name="width" value="0.1" units="cm"/>
      <inkml:brushProperty name="height" value="0.1" units="cm"/>
      <inkml:brushProperty name="color" value="#E71224"/>
    </inkml:brush>
  </inkml:definitions>
  <inkml:trace contextRef="#ctx0" brushRef="#br0">1 122 2304,'0'-2'119,"0"-1"0,0 1 1,1 0-1,-1 0 0,0 0 0,1-1 0,0 1 1,0 0-1,-1 0 0,1 0 0,1 0 1,-1 0-1,0 0 0,0 0 0,1 1 0,-1-1 1,1 0-1,1-1 0,4-2 291,0 0-1,0 0 0,13-6 1,-15 8-292,17-8 241,-13 5-196,0 0 0,0 1 0,1 1 0,-1 0 0,1 0 0,1 1 0,-1 0 0,0 1 0,21-3 0,0 5-221,1 1-1,47 9 0,18 6 262,52 10 16,-117-19-196,-1-2-1,1-2 1,0-1 0,-1-1 0,1-2 0,39-6 0,-65 7-57,114-12 253,-101 11-1028,1 1 0,-1 1-1,0 1 1,24 5 0,-9 6-1906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07:08.396"/>
    </inkml:context>
    <inkml:brush xml:id="br0">
      <inkml:brushProperty name="width" value="0.1" units="cm"/>
      <inkml:brushProperty name="height" value="0.1" units="cm"/>
      <inkml:brushProperty name="color" value="#E71224"/>
    </inkml:brush>
  </inkml:definitions>
  <inkml:trace contextRef="#ctx0" brushRef="#br0">1 29 1792,'60'-5'3328,"-30"5"-2837,-20 1-434,1 0 0,-1-1 1,0-1-1,0 0 0,0 0 1,0-1-1,18-5 0,-16 4-28,0 0 1,0 0-1,0 1 0,1 1 0,-1 0 0,0 0 1,25 3-1,2 0-55,-19-1 43,-1 1-1,24 5 1,-24-4 7,0 0 1,23 1-1,-37-4-40,-1 0-1,0 1 1,0 0 0,0 0 0,7 3 0,-7-3 0,1 1 0,-1-1 0,0 0 0,0 0 1,9 0-1,-1 0 54,0 0 0,0 1 1,20 6-1,-19-5-5,21 11-84,-29-12 71,-1 0 0,1 0 0,0 0 0,0 0 0,-1-1 0,1 0 0,0 0 0,9 1-1,4-2 55,-1-1 0,1 0 0,-1-1 0,1-1-1,18-5 1,-16 4-48,0 1 0,1 0-1,0 2 1,40 2 0,-15 0 42,148 3 7,-179-5-77,0 2 1,0 0-1,-1 0 0,1 2 0,25 6 0,-24-5-4,0-1 0,0-1 0,0 0 0,0-1 0,0-1-1,18-2 1,8 1-95,40 7 187,-19-8 108,122-20 1,-130 18-195,-40 4 28,-1-1 1,21-3-1,-21 1-2,0 2-1,0 0 0,0 0 1,-1 1-1,1 1 0,0 0 1,23 6-1,-34-7-10,1 1-1,-1-1 0,1 0 1,-1-1-1,0 1 1,5-1-1,4-1-19,-6 1 0,8-6 40,-14 7-36,0 0 1,0-1-1,0 1 0,0 0 1,0 0-1,1 0 0,-1 0 1,0 0-1,0-1 1,0 1-1,0 0 0,0 0 1,0 0-1,0-1 1,0 1-1,0 0 0,0 0 1,0 0-1,0-1 1,0 1-1,0 0 0,0 0 1,0 0-1,0-1 1,0 1-1,0 0 0,0 0 1,0 0-1,0-1 0,0 1 1,0 0-1,-1-1 3,1 1 0,-1-1 0,1 1 0,-1-1 0,0 1 0,1-1 0,-1 1 1,0 0-1,1-1 0,-1 1 0,0 0 0,1 0 0,-1-1 0,0 1 0,-1 0 0,-74-1-94,-151 7 194,44-4-164,98-4 124,39 3-48,22 0-42,0-1 1,1-1 0,-33-5-1,4-1 35,0 1 1,-99 4-1,92 3-7,16 1-22,0 2 0,-58 13 0,-8 2 88,71-16-52,-58-4 0,36 0 134,-17-5-312,55 4 168,5 0 25,-110-8-37,39 6-200,86 5 132,1 0 0,0 0 0,-1 0 0,1 0 0,0 0 0,0 1 0,-1-1 1,1 0-1,0 0 0,0 1 0,0-1 0,0 1 0,1-1 0,-2 3 0,-1 2-294,-13 20-1422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1:15.164"/>
    </inkml:context>
    <inkml:brush xml:id="br0">
      <inkml:brushProperty name="width" value="0.1" units="cm"/>
      <inkml:brushProperty name="height" value="0.1" units="cm"/>
      <inkml:brushProperty name="color" value="#FFFC18"/>
    </inkml:brush>
  </inkml:definitions>
  <inkml:trace contextRef="#ctx0" brushRef="#br0">0 38 2816,'0'0'976,"7"11"-304,-1-8-647,0-1 1,0 0-1,0 0 0,0 0 1,0-1-1,1 0 0,7 0 1,235-1 6123,-233-1-5761,32-5-1,-31 3-190,31-1-1,68 2-21,124 4 514,-174 5-455,-44-4-192,0 0 1,1-2 0,29-2 0,98-16 577,142-8-312,-219 25-292,-4 2-8,77-10 0,-81 1-28,0 2-1,0 3 1,1 3 0,113 17 0,-148-12 51,24 4-6,0-2 0,64 1 0,26-4 37,190 29-1,-77-14-30,2-20-5,-126-1-51,121 15 78,-193-7 109,0-4 0,0-2 1,0-3-1,91-15 0,-61 9 263,-80 8-614,1 0 1,-1 1 0,1 0 0,-1 1 0,15 4 0,-23-5-97,0 1 0,0 0 0,0 0 0,0 0 0,-1 0 0,7 5 0,18 20-3357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07:10.705"/>
    </inkml:context>
    <inkml:brush xml:id="br0">
      <inkml:brushProperty name="width" value="0.1" units="cm"/>
      <inkml:brushProperty name="height" value="0.1" units="cm"/>
      <inkml:brushProperty name="color" value="#E71224"/>
    </inkml:brush>
  </inkml:definitions>
  <inkml:trace contextRef="#ctx0" brushRef="#br0">2317 2 1536,'0'0'17,"0"0"-1,0 0 1,0 0-1,0 0 1,0 0-1,0-1 1,0 1-1,0 0 1,-1 0-1,1 0 1,0 0 0,0 0-1,0 0 1,0 0-1,0 0 1,0 0-1,-1 0 1,1 0-1,0 0 1,0 0-1,0 0 1,0 0 0,0 0-1,-1 0 1,1 0-1,0 0 1,0 0-1,0 0 1,0 0-1,0 0 1,-1 0-1,1 0 1,0 0 0,0 0-1,0 0 1,0 0-1,0 0 1,0 0-1,-1 0 1,1 1-1,0-1 1,0 0 0,0 0-1,0 0 1,0 0-1,0 0 1,0 0-1,0 0 1,0 1-1,-1-1 1,1 0-1,0 0 1,0 0 0,0 0-1,0 0 1,0 1-1,0 10-14,1-4 989,-28-7-47,-6 6-309,-64-3 234,-244-3 176,147 11-1029,160-11 272,-67-10 0,21-3-211,-152-4 1,189 18-33,-60 9 0,53-6 6,-90-3 0,65-2-78,-3 0-107,12-1 236,-86 10-1,65 2-167,-113 18 170,165-24-139,0-1 0,-48-4 0,58 1 182,69-1-128,69-9 0,-35 2-19,112 3 0,-172 5 0,180 14 11,-2 0-150,251 0 389,-392-8-294,-1-3 0,108-7-1,-146 3 27,224-25-83,-183 23 112,-1 2 1,69 9-1,-117-7-75,0 0 0,0 1 0,0 0 0,0 0 0,0 1 0,-1 0 0,1 0 0,-1 1 0,11 7 0,-15-10-121,-1 0 0,0 1 1,0-1-1,0 1 0,-1 0 0,1-1 1,0 1-1,0 0 0,-1 0 1,1 0-1,-1 0 0,0 0 0,0 0 1,0 0-1,0 1 0,0-1 1,0 0-1,0 1 0,-1-1 0,1 1 1,-1 4-1,0-5-32,0 1 0,0-1 0,-1 1 0,0 0 0,1-1 1,-1 0-1,0 1 0,-2 2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07:38.226"/>
    </inkml:context>
    <inkml:brush xml:id="br0">
      <inkml:brushProperty name="width" value="0.1" units="cm"/>
      <inkml:brushProperty name="height" value="0.1" units="cm"/>
      <inkml:brushProperty name="color" value="#E71224"/>
    </inkml:brush>
  </inkml:definitions>
  <inkml:trace contextRef="#ctx0" brushRef="#br0">27008 270 2176,'-38'-18'3093,"36"17"-2880,-4-2 1492,15-5-1111,-6 7-467,0-1 0,1 1 0,-1-1 0,0 1 0,1 0 0,-1 1 0,1-1 0,-1 1 0,6-1 0,38 2 396,-21 0-156,-18-1-296,1-1 0,-1 1 0,1-1 0,-1-1 1,15-3-1,-14 2 3,-1 1 1,0 1 0,1 0-1,-1 0 1,1 1 0,0 0-1,-1 0 1,17 3 0,-22-1-35,0 0 1,0 0 0,0 1-1,0-1 1,0 1 0,0 0-1,0 0 1,-1 0 0,0 0 0,0 0-1,1 1 1,1 5 0,6 6 0,-7-10-38,3 2 3,-1 0 0,1 0-1,0 0 1,1 0 0,9 7 0,-5-6 43,-2 1 1,1 0-1,-1 1 0,0 0 1,-1 0-1,0 1 1,8 15-1,-6-7 3,0 1 0,-1 0 0,10 34-1,-11-24 50,4 41 0,-4-14 44,0 15 11,-6-30-56,0-13-14,-2 31 0,-1-19-61,1-29-16,-1 0 0,0 0 0,-1 0-1,-1 0 1,-5 15 0,-25 55 60,16-44-57,0-3 47,-26 42 0,12-26 4,8-11 285,-41 53 1,48-73-160,0-1 0,-1-1 0,-1-1 0,-28 21 1,26-26-32,-1-1 1,0 0 0,-1-1-1,-44 12 1,48-16-30,-83 26 318,-51 18-51,121-37-215,-33 19-1,3-1-72,0-7 149,-119 31 0,-6 1-19,3 28 228,74-31-372,50-29 15,-67 17 0,52-19-12,-450 108 393,82-82-299,308-38-158,-56 17 79,91-11-32,-52 5 158,-214 39-348,-46 4 337,136-26-139,-64-5 40,-7 1-85,259-23 30,-1-4 1,-107-5 0,-39 2 51,124 4-125,-199 8 0,-142 4 134,367-19-160,0-2 1,-92-15 0,-85-3 90,258 19-69,-50 1 25,1-3 0,-100-15 0,-267-56-40,153 30-10,-110 5 28,169 23-126,135 10 166,-1 2 0,-108 11 0,-136-1-144,199-8 87,-374-9 29,378 7 34,-85-4 27,-170-12-192,44 5 43,-1 7 139,207 8-55,-143 1-3,-301-4-2,37-7 206,-341 18-171,427-4-154,-482 10 85,150 4-70,427 10 134,55-8-43,3 1-63,-130 22-1,73-6 169,163-15-60,-82-6-9,154-14-18,-127 22-1,-144 29-107,171-27 106,14 6 134,-37 5-284,-149 0 380,265-29-262,-101 2 43,-636-11 91,280-38-240,411 24 182,40 4 35,9 0-90,-121-15-15,-137-17-11,147 36 33,37 2-71,12-5 185,-251 18-1,127-6-407,153-6 224,-221 18 133,56-1-99,62-5 32,148-2 38,-120-9 0,74-7-67,-228 13 0,154 4 162,116-7-31,-188 0-327,162-2 200,93 0 52,1-2-1,-1-1 1,-41-12 0,-108-36-212,80 20 244,51 16-88,0-1 0,-59-29 0,97 37 45,-54-28-20,63 31-45,0 0-1,1-1 0,0 0 1,0 0-1,-12-14 0,10 8 21,3 6 20,1-1 0,0 0 0,-8-15 0,-17-25 36,24 37-21,-1 0 0,2-1-1,-1 1 1,-5-15 0,-3-26-90,2 0 1,-10-87 0,14 76 83,5 26-32,2-70 0,3 63-49,-1 29 64,0 1 0,1-1-1,1 1 1,0 0 0,1-1 0,1 1 0,0 0 0,1 1 0,1-1 0,0 1 0,0 0 0,15-21-1,-4 13 25,0 0 0,2 2 0,0 0 0,1 0-1,1 2 1,38-24 0,-24 21-60,0 1 1,1 2-1,1 1 1,55-15-1,-38 16 15,1 4 1,88-9-1,-111 18 90,-10 1-18,31-6 1,-27 2-31,0 1 0,1 1-1,-1 1 1,0 1 0,1 1 0,33 6-1,132 18-29,79 14-38,-249-35 71,0 0-1,1-2 0,0-1 0,24-2 0,91-17 88,-39 4-187,235-5-64,-267 20 276,206 4 136,-79 2-332,46-4 80,-130-3 11,11-7 4,-5 1 7,-99 7-19,227 9 117,-215-5-40,191 12-155,97-3 146,-232-3-24,144 34 0,-152-25 3,1-3 0,96 6 0,268 21-152,-313-34 77,-25-3 34,148 12-40,-235-17 30,287 14 129,-83-1-90,-175-10-52,187 11-10,-171-12 24,-1 3 0,87 19 0,-96-17-8,82 3-1,54-10-33,-93-2 16,171-5 117,23-26-93,-54 4 249,-100 22-348,103 2 118,-153 5-34,157-17 1,-84-3 10,-135 17 56,29 1-1,-36 2-7,1-1 0,-1-1 0,31-6 0,-13 2-46,-29 5 20,0-1 0,1 0-1,-1 0 1,0 0 0,10-4 0,-14 4 16,0 1-14,-1 0 0,1 0 0,-1 0 0,1 0 0,-1 0 0,1 0 0,-1-1 0,1 1 0,-1 0 0,1 0 0,-1 0 0,1-1 0,-1 1 0,0 0 0,1-1 0,-1 1 0,0 0 0,1-1 0,-1 1 0,0-1 0,1 1 0,-1 0 0,0-1 0,0 1 0,0-1 0,1 1 0,-1-1 0,0 1 0,0-2 0,3-19-59,-1 5 160,-1 8-119,0 0 0,0 0-1,-1 1 1,0-1-1,-1-10 1,0-7 104,1-13-93,-1 1 1,-2-1 0,-2 0 0,-13-56-1,11 73 55,-51-164-9,46 149-55,2 1 0,-8-52 0,-3-77-13,7 45 5,-2-15 6,15 56-92,1 46 62,0 27 13,1 1 0,-1 0 0,1-1 0,-1 1 0,1 0 0,1 0 0,-1 0 0,0 0 0,1 0 0,0 0 0,0 0 0,0 0 0,1 1 0,-1-1 0,1 1 0,0-1 1,0 1-1,0 0 0,0 0 0,0 1 0,1-1 0,-1 1 0,1-1 0,0 1 0,0 0 0,0 1 0,7-4 0,16-4 1,1 1 0,0 1 1,0 2-1,50-4 0,118 7-63,-102 4 66,79 1 136,-164-3-153,258 11-100,-164-3 121,47 8-19,-50 4 15,113 18-28,388-5-76,-467-35 176,182-24-1,5-13 44,-142 32-41,-56 5-122,23-7 80,200-2-12,74 11-33,-152 6 244,-82 2-490,219-27 518,-87-5-244,-124 10 17,177 8 43,-229 7-55,-47-2-25,150-21-1,-146 6 182,108-17-239,-6 18 133,346 30 34,-128-5-86,-263-2-52,-61-2 51,-30-3-39,294 8 44,19-20-9,-281 8-36,191 7 8,-197 8 191,7 1-108,122 3-143,203 21 43,-160-34 126,-69-4-231,93 6 256,-217-5-157,-35-3-27,39 6-1,35 4 231,-35-3-5,142-2-45,-141-4-103,-54 0 16,24 6 0,3-1-13,287-1-6,-205-5-77,-22-6 111,0 0 79,19 0-145,0 1 24,161-17-25,-146 7 36,-118 15 30,-1 1 0,47 7 0,-2 0-78,3-6 25,-33-1 60,43 5 0,44 1-122,-83-5 102,54 6 0,-73-3-33,13 2 55,63 3 0,67-4 37,147 0-65,-189-10 1,-4-4-70,-62 8 75,90-13 0,-99 9-3,100 4-1,-74 2 145,136-15-157,-175 12-37,57 2 0,-33 1 84,512-1-100,-545 2 109,27 4 1,-27-3-47,28 1 0,224-4-15,-121 5-118,20 1 240,-91 0-114,-27 0-102,52 6 161,-66-5-58,55 0 0,-23-8-14,130 5-108,-188-2 166,154 7 181,5-5-224,-77 3-5,0 1 0,-90-8-8,0 2-1,0 0 1,0 0-1,0 1 1,19 8-1,13 2 178,-28-9-184,-1 0 1,0 1 0,1 1 0,-2 0 0,28 17-1,2-3-17,-30-11 39,58 38 9,-63-39-20,0-1 1,-1 2-1,0-1 0,0 1 0,9 14 0,-10-12 9,-1-1-1,-1 1 0,0 1 0,0-1 0,-1 1 1,3 16-1,8 75 10,-11-69-1055,10 45 1,-8-58-714,17 35-1,-13-35-128,7 26 0,-15-41 1162,0 1 1,-1 0-1,0 0 1,0 0-1,0 0 1,-1-1-1,0 1 1,-1 8-1,-8 16-2841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1:04.110"/>
    </inkml:context>
    <inkml:brush xml:id="br0">
      <inkml:brushProperty name="width" value="0.1" units="cm"/>
      <inkml:brushProperty name="height" value="0.1" units="cm"/>
      <inkml:brushProperty name="color" value="#E71224"/>
    </inkml:brush>
  </inkml:definitions>
  <inkml:trace contextRef="#ctx0" brushRef="#br0">1 79 1152,'12'-3'237,"1"1"0,0 0 1,-1 1-1,1 0 0,0 1 0,16 2 0,12-1 1682,83-1-421,-113 0-1418,-1-2-1,0 1 0,0-2 1,-1 1-1,16-7 0,-15 6-27,-1-1-1,1 1 0,1 1 1,-1 0-1,16-1 0,101 0-120,91 3 431,-187 3-235,46 12-1,-52-9-157,1-1 0,0-1 0,28 0-1,446 2 539,-450-5-247,-22 0-315,-1-1-1,0-1 0,31-6 0,-45 5 33,30-7 166,1 1 0,67-2 0,126 5-117,-149 6-9,99-3-114,-54-13 76,-82 7 122,67-1 1,-59 9-150,143 5 186,-66-3-244,-74-3 68,48-5 177,73 1-555,-130 5 704,66 10 0,-56 0-239,-19-3 124,76 4 0,-112-11-175,-1 0 0,0 1 0,0-1 0,0 2 0,8 1 0,-12-2-310,0 0 0,0 1 0,1-1-1,-1 1 1,0 0 0,-1 0 0,1 0 0,0 0 0,0 0 0,-1 0 0,0 1 0,4 4 0,11 16-2563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1:15.140"/>
    </inkml:context>
    <inkml:brush xml:id="br0">
      <inkml:brushProperty name="width" value="0.1" units="cm"/>
      <inkml:brushProperty name="height" value="0.1" units="cm"/>
      <inkml:brushProperty name="color" value="#E71224"/>
    </inkml:brush>
  </inkml:definitions>
  <inkml:trace contextRef="#ctx0" brushRef="#br0">0 48 2304,'4'-5'288,"-1"0"0,1 0 0,0 0 0,0 0 0,10-8 0,-10 12-194,0 0 1,0 0-1,0 0 0,0 0 0,0 0 1,0 1-1,0 0 0,0 0 1,1 0-1,-1 0 0,4 2 1,8-2 511,18-2 367,-29 1-912,0 0 0,0 0 0,1 1 0,-1 0-1,0 0 1,0 0 0,0 0 0,0 1 0,0 0 0,1 0 0,-2 1 0,1-1-1,0 1 1,0 0 0,5 3 0,-2 0 31,0 0-1,1 0 1,-1-1-1,1 0 1,18 5-1,-26-8-78,11 2 196,-1 0-1,1 0 1,0-1 0,23 1-1,29-3 112,76 10 0,-41 7-50,158 47-1,-233-56-285,25 14-1,18 6-169,-16-10 288,-26-9-59,1 0-1,0-1 1,40 5-1,193 41 182,-151-20-58,-73-22-97,0-1 1,0-1-1,40 4 0,216 10-64,-27-4 134,66-10-112,15 3 74,14-12-176,-17-2 203,-283 6-83,-8 0-54,0-2-1,76-6 0,145-7-19,0 25 64,-188-12-22,119-12 0,-9 0-82,-172 9 71,194-2 96,0-19 138,130-32 99,-208 33-425,169-46 98,-25 3-80,22 22 393,-240 33-450,51-12 53,-20 1 88,94-3 96,-146 20-112,1 1 0,58 7 0,-38-1 50,0-4 0,85-8 0,17-1-18,22 17-49,-117-4 111,-43-4-105,1-1 0,-1-1 0,0-1 0,0-1-1,37-10 1,-32 6 7,0 1 1,0 1-1,1 2 0,0 2 0,35 2 0,170 26-23,-185-20 29,-10 0 34,-1 1 0,48 16 0,-63-17-13,0-1 0,1-1-1,-1-1 1,1-2 0,45-1-1,-35 0-95,61 12 0,-63-7 98,60 3 0,-60-10 53,-15 0-44,30 3 0,-51-2-26,1 0-1,-1 1 1,0-1 0,1 0 0,-1 1 0,0-1 0,1 1 0,-1-1 0,0 1 0,0-1 0,1 1 0,-1 0 0,0 0 0,0 0-1,0-1 1,0 1 0,0 0 0,0 0 0,0 0 0,0 1 0,0 0 0,0 0-38,0 1 1,0-1-1,-1 0 1,1 0-1,-1 1 1,1-1-1,-1 0 1,0 1 0,0-1-1,0 1 1,-1 3-1,0 1-331,0 1 1,-1-1-1,-1 0 1,1 0-1,-1 0 1,0 0-1,-7 10 1,2-5-897,-2-1 1,-16 17-1,-28 22-2013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2:15.252"/>
    </inkml:context>
    <inkml:brush xml:id="br0">
      <inkml:brushProperty name="width" value="0.1" units="cm"/>
      <inkml:brushProperty name="height" value="0.1" units="cm"/>
      <inkml:brushProperty name="color" value="#E71224"/>
    </inkml:brush>
  </inkml:definitions>
  <inkml:trace contextRef="#ctx0" brushRef="#br0">853 230 640,'1'-3'150,"-1"0"0,1-1-1,0 1 1,1 0 0,-1 1 0,0-1 0,1 0 0,-1 0-1,1 0 1,4-4 0,2-5 533,-2 4-195,0-1 0,-1 0 0,0 0 0,-1-1 1,0 1-1,-1-1 0,0 0 0,0 0 1,-1 0-1,2-16 0,-4 25-436,0 0-1,-1 0 1,1 0-1,0 0 1,-1 0-1,1 0 1,-1 0-1,1 0 1,-1 0-1,1 0 1,-1 0-1,0 0 1,1 1-1,-1-1 1,0 0-1,0 0 1,1 1-1,-1-1 1,0 0-1,0 1 1,0-1-1,0 1 1,0-1-1,0 1 1,0-1 0,0 1-1,0 0 1,0 0-1,0-1 1,0 1-1,-2 0 1,-6-1 162,1 0 1,-18 1 0,17 0 15,3 0-149,-153-3 2025,123 0-1612,1-1 0,-52-14 0,74 15-423,0 1-1,0 0 1,-1 1 0,1 0 0,-1 1 0,1 1-1,0 0 1,-1 1 0,1 0 0,0 1-1,0 0 1,-13 6 0,-15 8-49,2 2 0,-50 31-1,76-43-3,-1 1-20,0 1 0,1 1 0,0 0 1,1 1-1,-12 13 0,17-17 13,0 1-1,1 1 0,0-1 0,1 1 0,0 0 0,1 0 0,-1 0 0,2 1 0,-4 12 0,4-12 57,0 1 0,1-1-1,1 1 1,-1 0 0,2-1-1,0 1 1,0 0 0,1 0-1,0 0 1,0-1-1,2 1 1,-1 0 0,1-1-1,1 0 1,8 19 0,7 5 59,-11-17-87,1-1 0,1 0 0,13 16 0,48 65 393,-54-81-353,0 0-1,1 0 0,0-2 1,2 0-1,30 16 0,-28-17-41,-9-6 72,0-1-1,1-1 0,0 0 1,0-1-1,0-1 1,19 3-1,24 6-24,263 74 230,-193-57-195,-12-4-344,-107-23-227,1 0 0,-1 1 0,1 1-1,-1-1 1,0 1 0,0 1 0,-1-1 0,9 7 0,-12-7-113,-1-1 1,1 1-1,-1-1 0,0 1 1,0 0-1,0 0 0,-1 0 1,1 1-1,-1-1 0,0 1 1,0-1-1,0 1 0,-1 0 1,0-1-1,1 10 0,-1-6-364,-1-1 0,0 1-1,-2 13 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2:31.601"/>
    </inkml:context>
    <inkml:brush xml:id="br0">
      <inkml:brushProperty name="width" value="0.1" units="cm"/>
      <inkml:brushProperty name="height" value="0.1" units="cm"/>
      <inkml:brushProperty name="color" value="#E71224"/>
    </inkml:brush>
  </inkml:definitions>
  <inkml:trace contextRef="#ctx0" brushRef="#br0">4531 215 2816,'-36'0'1707,"34"0"-1147,3-10 154,16-23 829,-11 23-993,0 0-1,5-15 1,-10 23-457,0-1-1,0 0 1,-1 0-1,1 1 1,-1-1 0,1 0-1,-1 0 1,0 0 0,0 0-1,0 0 1,-1 1-1,1-1 1,-1 0 0,-1-4-1,2 7-66,0-1 0,-1 0-1,1 1 1,-1-1 0,1 1 0,-1-1-1,1 0 1,-1 1 0,0-1-1,1 1 1,-1-1 0,0 1 0,1 0-1,-1-1 1,0 1 0,1 0-1,-1-1 1,0 1 0,0 0-1,1 0 1,-1 0 0,0 0 0,0 0-1,0 0 1,1 0 0,-1 0-1,0 0 1,0 0 0,1 0 0,-1 0-1,0 0 1,0 1 0,1-1-1,-1 0 1,0 1 0,0-1 0,1 0-1,-2 1 1,-4 4 633,19-10-209,9-8 13,-13 7-242,1 1-1,0 0 1,12-4 0,-19 8-192,0 0 0,1 0 0,-1 0 0,0 1 0,1-1 0,-1 1 0,0 0 0,1 0 0,-1 0 0,0 1 0,1-1 0,-1 1 0,0-1 1,7 3-1,-7-1 12,0 0 1,0 0-1,0 0 1,0 1-1,0-1 1,-1 0-1,5 6 1,-5-6-27,0 1-1,0-1 1,0 0 0,0 0 0,1 0-1,-1-1 1,0 1 0,1 0 0,0-1-1,-1 1 1,1-1 0,0 0-1,4 1 1,0-1 20,0-1 0,0 0 0,0-1 0,0 1 0,0-1 0,-1-1-1,1 1 1,0-1 0,-1 0 0,1-1 0,7-3 0,-5 1 99,1 2 0,-1 0-1,1 0 1,14-2 0,-18 4-109,-1 1-1,1 0 1,0 1-1,0 0 1,0-1-1,-1 2 1,1-1-1,9 4 1,45 24 26,-14-6 77,-15-12 4,2-2 0,-1-1-1,53 6 1,-16-3-120,-65-11 8,42 9 82,0-2-1,51 0 1,-4-1 90,-48 3-81,-35-7-93,0 1-1,0-2 1,17 2-1,21-3-5,203-3 275,0-18-79,-59-5-278,104-15 503,-159 17-177,184-23-347,-200 37 161,178-19 233,-202 22-222,174 7-1,-190 3-65,109 7-61,-57-1 44,32 10 16,-27-1-6,136-3-6,3-25 172,-191 1-191,126-15 226,-201 23-216,195-25-85,-156 22 114,1 2 0,56 6 1,234 35-119,-199-25 149,82 15 22,-82-7 158,168 5 0,-185-19-267,190 17-260,-53-22 352,20 3-4,-81 8 37,46 1-43,-135-9-41,116 12-25,140 11 176,-56-6 20,-101-17-173,-146-6-58,210-11 203,-47 7 10,-6-7-262,377 8 252,-146-8-65,-236-1 86,125 9-162,36-1 168,-40-3-287,-27 1-57,20-8 354,132-11-49,-232 17-226,-8 2 11,339-10 141,-190 22-80,-192 8-64,-25-1 37,-43-8 41,72 2 15,21 2 149,-4 0-137,229-13-164,-246 14 239,-58-1-136,320-9 36,-204 6-114,-61 2 191,268-12-77,-255-1-80,20-1-11,23-17 130,-61 3 7,310 10-150,-353 11 86,84 7 101,-92-1-44,247-2-7,-325-3-46,170 5-126,237-23 214,-315 9-330,23 2 267,106 2-59,-143 5 16,-28-2 105,229-9-125,-14-35 26,-282 40-1,1 2 1,-1 1 0,1 2-1,46 6 1,38 1 56,-41-7-59,-1 2-1,-1 4 0,1 4 0,77 20 0,-137-28 35,0 1 0,0 1 0,0 0 0,14 8 0,-24-11-10,-1-1 0,1 1 0,0 0-1,0 0 1,-1 0 0,0 1-1,1-1 1,-1 1 0,0-1 0,0 1-1,0 0 1,0-1 0,-1 1 0,1 0-1,-1 0 1,0 1 0,0-1-1,0 0 1,0 0 0,0 0 0,-1 1-1,1 5 1,-1 12 9,0 0 0,-2 0 0,-7 34 0,5-33-34,-3 43 1,6-47 5,-1-1 0,0 1 0,-9 29 0,-5 16 5,14-50 17,-1 0 0,0 0 1,-1 0-1,0-1 0,-1 0 0,-7 14 0,11-25 2,0 0 5,0 1 0,0 0 0,-1 0 0,1 0 0,1 0 0,-1 1 0,0-1 0,0 0-1,1 0 1,0 0 0,-1 3 0,1-4 0,0-1 1,0 1-1,0-1 0,0 1 0,-1 0 1,1-1-1,0 1 0,0-1 1,0 1-1,-1-1 0,1 1 0,0-1 1,-1 1-1,1-1 0,0 1 1,-1-1-1,1 1 0,-1-1 0,1 0 1,-1 1-1,1-1 0,-1 0 1,1 1-1,-1-1 0,1 0 0,-1 0 1,1 1-1,-1-1 0,1 0 1,-1 0-1,-1 0 0,-25 2 167,24-2-150,2 0-12,1 0-52,-3 0 20,2 19 49,-1-14-27,0-1 0,1 1 0,-1-1 0,1 1 0,0 0 0,1-1 0,-1 7 0,1-7-16,0-3-53,10 5 303,-9-6-245,-1 0-1,1 0 1,-1 0-1,1 0 1,-1 0-1,1 0 0,-1 0 1,1 0-1,-1 1 1,1-1-1,-1 0 1,1 0-1,-1 1 0,1-1 1,-1 0-1,1 0 1,-1 1-1,0-1 1,1 1-1,0 0 24,-1-1 0,1 0 0,-1 1 0,1-1 0,-1 1 1,1-1-1,-1 0 0,1 0 0,-1 1 0,1-1 0,0 0 0,-1 0 0,1 1 0,-1-1 1,1 0-1,0 0 0,-1 0 0,1 0 0,1 0 0,-2 0-28,10 1-75,-10-1 89,1 1 0,0-1 1,0 1-1,0 0 0,0 0 0,-1-1 0,1 1 0,0 0 0,-1 0 0,1 0 0,0 0 0,0 1 0,3 3-5,7 15 2,-11-19 14,1 1-1,-1-1 1,1 1 0,-1-1-1,0 0 1,0 1 0,0-1-1,0 1 1,0-1 0,0 0-1,0 1 1,-1 1-1,1 2-24,-1-2 12,1 0 0,-1 1 0,0-1 0,1 0 0,-2 0 0,1 0 0,0 0 0,-1 0 0,1 0 0,-1 0 0,0 0 0,0-1 0,0 1 1,0 0-1,0-1 0,-1 0 0,1 0 0,-1 0 0,0 0 0,1 0 0,-1 0 0,-4 1 0,-3 3 19,0-2 0,0 1 0,-1-1 1,1-1-1,-19 4 0,-142 17-8,-66 15-9,141-17 30,-1-5 0,-1-3 0,-146 0 0,35-5 116,180-10-145,1 0 0,0-1-1,-51-12 1,-19-2 33,39 11 1,-264-22-189,188 25 168,-17-1 72,103 1-186,0 2-1,0 3 0,-91 15 1,116-13 95,0 1 1,-37 13-1,53-15-12,-1-1-1,1 2 1,0-1-1,0 1 0,1 0 1,-1 1-1,1 0 1,0 0-1,1 0 1,-9 11-1,7-5 19,-1 2-1,2-1 1,0 1-1,0 0 1,1 1-1,1-1 0,-4 22 1,3-9-8,2 0 0,1 0 0,0 36 0,4-52 12,0-1-1,1 1 1,0-1-1,0 1 1,1-1 0,1 0-1,0 0 1,5 10 0,-2-5 6,0 1 1,4 18 0,-9-25 7,1 1 0,-1 0 0,-1-1 0,0 1 0,0 0 0,-1 0 0,-1 0 0,1 0-1,-1 0 1,-1 0 0,-4 16 0,-2-4-13,-1 8-69,-1-1-1,-27 50 1,19-48 84,-1-1 0,-2-1-1,-30 33 1,39-49 5,-2 0 0,1-1-1,-2 0 1,0-1-1,0-1 1,-1-1 0,0 0-1,-20 8 1,-6-2-31,-1-2 0,-1-1 0,0-3 0,-75 7-1,-183-8 239,239-8-154,-203-15 208,219 10-287,-102-15-172,90 10 178,-103-3 0,-57 20-46,-1 0-60,-95 4 172,218-3 19,-296 21-109,244-26-16,26-2 120,-245 1-50,191-3 39,-19 15-107,80-3-2,-3-3 74,-193-12-1,45-1 14,156 6-38,36 0-6,-174-7-25,39-2-96,20 1 15,146 4 118,-204-22 95,-16 6-210,-2 18 150,139 2-124,-199-6 49,-176-24 106,223 24-85,169 6 0,17-2 0,5-1 0,-157 18 0,-435 51 48,11-38 64,440-26-125,-136-2-70,235-12 202,-32 0-14,-534 11-361,511 12 297,4-1 14,-68-20 36,197 5-169,-74 5-1,-53 14 212,55-3-248,-242-3 339,138 6-236,133-6 104,-88 5-300,-226 15 347,136-14-192,-65-6 261,333-9-208,-118 1-78,-194-6 81,42-8 51,13 1-81,141 5 85,-103-10-26,-20 12 96,148 6-85,-336-6-86,261 12 144,2 1-63,68-8-26,-204-5-24,20 6 87,119 3-33,109-4-42,-3 1 0,-62-8 0,57 3 7,-80 3 1,62 2-23,-57-1 85,-476 15-161,469-6 130,-129 15-270,124-6 327,-173-2 0,-232-16-160,208-5 181,66-4-149,-886 9 171,887 9-27,109 3-353,1-1 301,48-6 91,64-1-206,-258-2 356,166-4-314,53 3-26,-152-5-88,206-1 175,27 2-88,-28 0 0,25 3 32,-46-1-64,1 3 0,-104 17 0,-35 14 51,181-28 53,16-3-25,1-1 0,-1 0-1,-9 0 1,15-1 4,-21 1 75,-23-4 0,38 1-84,0 1 0,0-1 0,1 0 0,-1-1 0,0 1 0,-11-7 0,-19-11 25,-31-18-65,18 6 38,31 21 11,1-1 0,-36-30-1,42 30-38,1-1-1,1 0 0,0-1 0,0 0 0,2-1 0,-15-29 1,12 16 66,1 0 0,2 0 1,-8-38-1,9 30 37,-6-24-80,-6-68 1,18 109-29,1 1 0,1-1 0,1 1 1,0-1-1,2 1 0,0 0 0,1-1 1,7-20-1,7-6 29,1 1 1,31-50-1,-38 74-46,1 1-1,1 1 0,0 0 0,2 1 1,23-21-1,-26 28 41,-1 0 1,1 1 0,1 0-1,-1 1 1,1 1-1,1 0 1,-1 1-1,28-7 1,93-16-82,-110 24 89,-1 2 0,1 0 0,0 2 0,41 2 0,-15 0-9,419 3 70,-135-8-123,-222 3 186,216-32 1,-116 12-338,0 18 251,-186 3-1,37 0 40,111-15-1,25-5-115,-140 17-3,127-6 53,78-6 94,-75-10-258,203 16 312,-318 9-154,106-9-93,15-8 276,43-1-452,-205 18-133,-8-1-1153,1 1-1,50 8 1,-25 3-2283,2-5-543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3:24.637"/>
    </inkml:context>
    <inkml:brush xml:id="br0">
      <inkml:brushProperty name="width" value="0.1" units="cm"/>
      <inkml:brushProperty name="height" value="0.1" units="cm"/>
      <inkml:brushProperty name="color" value="#E71224"/>
    </inkml:brush>
  </inkml:definitions>
  <inkml:trace contextRef="#ctx0" brushRef="#br0">24534 106 1408,'-1'0'65,"1"0"0,0-1 0,-1 1-1,1 0 1,0 0 0,-1-1 0,1 1 0,0 0 0,-1 0 0,1 0 0,-1-1 0,1 1-1,-1 0 1,1 0 0,0 0 0,-1 0 0,1 0 0,-1 0 0,1 0 0,-1 0-1,1 0 1,-1 0 0,1 0 0,-1 0 0,1 0 0,0 0 0,-1 1 0,1-1 0,-1 0-1,1 0 1,-1 0 0,1 1 0,0-1 0,-1 0 0,1 0 0,0 1 0,-1-1-1,1 0 1,0 1 0,-1-1 0,1 1 0,-1 0-13,0-1 0,1 1 0,-1 0 0,0-1 0,0 1 0,0-1-1,0 1 1,0-1 0,0 1 0,0-1 0,0 1 0,0-1 0,0 0 0,-2 0 0,3 0-28,0 0 0,-1 0 0,1 0 0,0 0 0,0 0 0,-1 0 0,1 0 0,0 1 0,0-1 0,0 0 1,-1 0-1,1 0 0,0 0 0,0 0 0,0 0 0,-1 0 0,1 0 0,0 1 0,0-1 0,0 0 0,-1 0 0,1 0 0,0 0 0,0 1 0,0-1 1,0 0-1,0 0 0,0 0 0,-1 1 0,1-1 0,0 0 0,0 1 22,0-1 1,0 0-1,-1 1 0,1-1 1,0 0-1,0 1 1,0-1-1,-1 0 0,1 0 1,0 1-1,-1-1 1,1 0-1,0 0 0,-1 1 1,1-1-1,0 0 0,-1 0 1,1 0-1,0 0 1,-1 0-1,1 1 0,0-1 1,-1 0-1,1 0 0,-1 0 1,1 0-1,0 0 1,-1 0-1,1 0 0,-1 0 1,-1-1 45,0 1-1,0 0 1,0 0 0,0 1-1,0-1 1,0 0 0,0 1 0,0-1-1,0 1 1,0 0 0,1-1 0,-1 1-1,0 0 1,0 0 0,1 0-1,-1 0 1,1 1 0,-1-1 0,-1 2-1,-1-1-91,1 0-1,-1 0 1,0-1-1,1 0 0,-1 0 1,0 0-1,0 0 1,-7 0-1,-7 3 268,-1-1 54,-1-1-1,0 0 1,0-2 0,-25-2 0,-3 1-69,9 1-25,-193 9 538,89-2-269,69-5-240,-272-1 70,181-2-322,92-2 217,-137-26-1,77 8-207,-142-11 248,154 16-88,63 8-222,-78-3 0,-517 11 214,472 9 28,66-2-157,-102 0-138,-161 9 444,183-10-202,-20 2-189,173-4-21,-163 7 12,-66-5 250,-80 17-341,144-16 323,101-6-50,15 1-23,-153 7 326,71 1 117,-151-4-389,207-7-246,-376-9-127,229-2 221,-255-6-6,321 24-45,-85-2 128,-243-17 224,417 8-341,-115-20 1,118 11 50,-105-15 207,-82-9-245,95 31 214,41 4 169,-534-7 829,455 12-1224,58-1 9,-200-3-186,273-5 235,-39 0 324,-466 11-772,362 9 494,111-2-126,76-8 100,-325 27 327,84-9-661,1-18 632,273-3-260,-362-5-235,-901 1 571,634 8-101,-150 7-182,723-11-95,-760 8-113,661-5 63,-114 4 248,189 0-252,-436 30 144,155-18-203,-377-16 37,398-5 87,120-4 58,-157 1-273,-64-4 262,299 0 5,58 2-20,-105-11 20,173 15-171,-229-8-4,141 4 160,-1 0 15,-79 1-181,-370 35 202,327-7-328,91-11 263,119-6-43,-105 5 148,124-9-219,-29 5-1,21-2-51,-26 13 125,55-15-3,-1-1-1,1 1 1,-1 0-1,1 1 1,0-1 0,-1 1-1,1 0 1,1 0-1,-1 1 1,0-1 0,1 1-1,0 0 1,-5 6-1,-5 7-35,1 1 0,-13 23 0,14-22-4,3-3 24,1 0 0,0 1 0,1-1 0,1 1 0,0 1 0,2-1 0,-6 35 0,5 2-59,3 70-1,3-80 84,0-29-9,0 0 0,2 0-1,0 0 1,1-1 0,0 0-1,1 1 1,0-2 0,1 1 0,13 21-1,-4-6-11,16 46 0,-16-36 0,-13-31 26,0-1 0,0 0-1,-1 1 1,0-1 0,0 9-1,2 18 109,2-9-49,-1-9-63,-2-1-1,2 30 1,2 31 362,-6-62-291,0-5-84,0 0 0,0 1 0,-1-1 0,-3 13 0,2-10-54,-7 15-96,4-18 139,5-7 18,-1 0 0,0 0 0,0-1 0,0 1 1,0 0-1,0-1 0,0 1 0,0-1 1,-3 3-1,4-3 10,-1-1 1,0 1 0,1 0-1,-1 0 1,1 0 0,-1 0-1,1 0 1,0 0 0,-1 0 0,1 0-1,0 0 1,0 0 0,-1 0-1,1 0 1,0 0 0,0 0-1,0 0 1,1 2 0,-1 1-44,0-3-52,0-1 24,-1 0 43,1 0 0,0 0-1,0 0 1,-1 1 0,1-1 0,0 0-1,0 0 1,-1 0 0,1 0 0,0 0-1,0 1 1,0-1 0,0 0 0,-1 0-1,1 1 1,0-1 0,0 0 0,0 0-1,0 0 1,0 1 0,0-1-1,-1 0 1,1 0 0,0 1 0,0-1-1,0 0 1,0 1 0,0-1 0,0 0-1,0 1 1,0-1 24,0 0 1,0 1-1,0-1 0,0 0 0,0 1 1,0-1-1,0 0 0,0 0 0,0 1 0,0-1 1,0 0-1,0 1 0,0-1 0,-1 0 1,1 0-1,0 1 0,0-1 0,0 0 0,0 0 1,-1 1-1,1-1 0,0 0 0,0 0 1,-1 0-1,1 0 0,0 1 0,0-1 1,-1 0-1,1 0 0,0 0 0,0 0 0,-1 0 1,-11 4 51,10-4-82,0 1-1,0-1 1,0 1-1,0-1 0,0 1 1,0 0-1,0 0 1,0 0-1,0 0 0,0 0 1,1 0-1,-3 2 1,-23 22 9,10-9-19,-8 18-104,23-33 121,1 1 1,0-1-1,0 1 1,0 0-1,0-1 1,0 1-1,1 0 1,-1-1-1,0 1 1,1 0-1,-1 0 1,1 0-1,0 0 0,-1 3 1,1 33-75,1-22 24,-1-11 53,1 0 1,0 0-1,0 1 0,0-1 0,0 0 0,1 0 0,0 0 0,0-1 0,5 9 0,3 4-78,16 19-1,-17-24-15,25 39 135,-25-35-89,2 0 0,23 27-1,-27-36 44,1 0 0,0-1 0,1 0 1,0 0-1,0 0 0,0-1 0,0-1 0,12 5 0,14 2-59,36 8 1,-54-16 61,1-2-1,0 1 1,32-3 0,-14 0-36,89-7 93,-2 1 8,116 7-123,-214 2 78,1 0-1,27 7 1,-13-2 38,98 19 49,-77-12-193,97 7 1,133-19 87,-153-3 60,135-12-99,-137 3 15,140 9 158,-36 0-32,-156-6-133,-1-5-1,99-26 0,-32 5 7,-32 12 23,1 6 0,165-1 0,-272 16 0,49 0 19,73 9 0,44 9 20,37 6-25,128 22-105,-41-22 199,8-21 23,-221-4-130,201-8-111,-149 3 178,22-7-76,5 0 5,142-2-24,-193 4 5,-16 1 41,110 3 0,395 9 200,-295-5-96,400 7-43,-484 3 141,2 0-336,86-20 291,-97 2-101,-77-1-92,-11 0-121,268-1 117,-73 11 111,-173 3-31,-128-1-30,350 15 1,-173-9 8,-142-7-55,334-10-212,-180 2 346,76 4-159,-19 1 170,29-1-80,-133 6-29,278-7 143,-56 4-206,18-1 29,-291-3 79,211 17 0,-109-6-100,0-17-69,-186 10 118,156-1 9,-3 1-1,-77-10-75,41-1 7,-49 13 217,208 5-159,-228-4-13,138-15 0,-109 4-37,-7 0 86,89-4-110,107-6 85,-6 1-102,61 0 197,130 4 67,-354 16-235,94 4 51,-95-6-21,139 3-43,-184 6 110,-48-3-21,35-1 0,104 2 23,-93-7 1,130 6 94,-153 0-133,69 9-137,-88-9 151,0-2 1,68-4-1,-37 0 137,50 0-367,187 5 284,-255-1-54,66-6 0,-79-5-129,-31 5 78,0 1 0,1 1 0,-1-1 0,11 0 0,22-3-1519,-33 4 174,1-1 0,-1 1 1,0 1-1,12-1 0,13 6-3198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3:08.660"/>
    </inkml:context>
    <inkml:brush xml:id="br0">
      <inkml:brushProperty name="width" value="0.1" units="cm"/>
      <inkml:brushProperty name="height" value="0.1" units="cm"/>
      <inkml:brushProperty name="color" value="#E71224"/>
    </inkml:brush>
  </inkml:definitions>
  <inkml:trace contextRef="#ctx0" brushRef="#br0">801 8 1536,'0'0'2315,"-6"-6"-438,-4 7-1632,-1 0 1,1 1-1,0 0 1,-13 4-1,13-3-170,0 0-1,0-1 1,-1 0-1,-13 0 1,13-2 87,1 1-28,1-1-1,-1 0 1,0-1 0,1 0-1,0 0 1,-1-1 0,1-1-1,0 1 1,-15-7-1,19 7-95,-1 0-1,0 1 1,0 0-1,0 0 1,0 1-1,0-1 1,0 1-1,-11 2 1,-5-2-40,14 1 64,1 0 1,-1 0-1,1 1 0,-1 0 0,1 0 0,0 1 0,-11 5 0,0 1 167,-28 20 0,-29 29 182,39-25-135,17-13-158,-47 49-31,41-41 93,16-19-128,0 1 1,1 1-1,0-1 0,0 1 0,2 1 1,-1-1-1,1 1 0,1 0 0,-6 18 1,4-5 45,1 0 0,1 0 0,1 1 0,-1 38 0,5-50-14,-1 8 75,1 0 0,1 0-1,1-1 1,1 1 0,1 0-1,9 28 1,-2-23 37,2-2 1,1 0-1,25 36 1,-29-46-146,-2-2-63,0-1-1,7 17 0,-13-24-451,0-1-1,0 1 1,-1 0 0,0-1-1,0 1 1,0 0 0,0 0-1,-1 0 1,0-1-1,0 1 1,-1 6 0,-4 6-2560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3:11.107"/>
    </inkml:context>
    <inkml:brush xml:id="br0">
      <inkml:brushProperty name="width" value="0.1" units="cm"/>
      <inkml:brushProperty name="height" value="0.1" units="cm"/>
      <inkml:brushProperty name="color" value="#E71224"/>
    </inkml:brush>
  </inkml:definitions>
  <inkml:trace contextRef="#ctx0" brushRef="#br0">6 68 2048,'-1'0'23,"1"0"-1,0 0 1,0 0 0,0 0 0,-1 0-1,1 0 1,0 0 0,0 0-1,0 0 1,-1 0 0,1 0 0,0 0-1,0 0 1,0 0 0,0 0-1,-1 0 1,1 0 0,0 0 0,0-1-1,0 1 1,0 0 0,-1 0 0,1 0-1,0 0 1,0 0 0,0-1-1,0 1 1,0 0 0,0 0 0,0 0-1,-1 0 1,1-1 0,0 1-1,0 0 1,0 0 0,0 0 0,0-1-1,8-3 265,6-3-274,-3 0 257,1 0 0,0 1 0,0 0 0,1 1 0,0 0 0,0 1 0,0 1 0,0 0 0,0 0 0,1 1 1,-1 1-1,1 1 0,24 1 0,-26 2-75,-1 0 0,0 0 1,-1 1-1,1 1 0,-1-1 0,0 2 1,11 7-1,-6-5 24,-1 0 0,18 7-1,6 1-1,-25-10-138,0-1-1,1 0 0,-1-1 0,17 3 0,195 31 557,-202-34-671,16 1 299,45 14 0,-72-15-226,-1 0 0,1 0 0,-1 1-1,0 1 1,-1 0 0,1 0 0,-1 1 0,10 9-1,-8-4 36,-1 1-1,0 1 1,0 0-1,-2 0 1,0 1-1,14 30 1,-22-42-77,17 32 21,-3-7 47,-1 1 0,-1 0-1,13 48 1,-17-44-38,-4-20 15,-2 0 0,0 0 0,0 0-1,1 21 1,1 10-18,-3-33 6,0 0 0,0 15 1,-2 203 403,-12-204-299,1-6-140,9-17 6,0 1 0,1 0 1,-1-1-1,1 1 0,-1 0 0,1 0 1,0 0-1,0 0 0,0 0 0,1 0 1,-1 4-1,-5 12-58,-3 7 167,3-9-141,-7 22 144,9-29-128,1 1 0,0-1 1,0 1-1,1 0 1,0 0-1,0 11 1,-9 40 106,6 6-132,-1-1 212,6 9 124,-5-48-428,5-27 92,-1 2 192,1 0 1,-1 0 0,1 0-1,0 0 1,0 1 0,1 5-1,0 1-31,-1 38-82,0-47 139,0-1-155,1 0 0,-1 0-1,1-1 1,-1 1 0,1 0 0,-1 0-1,1 0 1,-1 0 0,1 0 0,-1 0-1,1 0 1,-1 0 0,1 0 0,-1 0-1,1 0 1,-1 0 0,1 1 0,-1-1-1,1 0 1,-1 0 0,1 0 0,-1 1-1,1-1 1,-1 0 0,1 1-1,-1-1 1,0 0 0,1 1 0,-1-1-1,0 0 1,1 1 0,-1-1 0,0 1-1,1-1 1,-1 1 0,-1 6-100,-4-31-6066,0-3 2828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3:12.640"/>
    </inkml:context>
    <inkml:brush xml:id="br0">
      <inkml:brushProperty name="width" value="0.1" units="cm"/>
      <inkml:brushProperty name="height" value="0.1" units="cm"/>
      <inkml:brushProperty name="color" value="#E71224"/>
    </inkml:brush>
  </inkml:definitions>
  <inkml:trace contextRef="#ctx0" brushRef="#br0">827 1 2048,'-4'3'4681,"-13"-3"-3432,-1 1-689,-35 17 390,45-16-868,0-1 0,1 0 0,-10-1 0,10 0 28,1 1 1,-1-1 0,1 1-1,-1 0 1,-6 2 0,-2 2 120,-1-1 0,0-1 1,0-1-1,-20 1 1,-69-4 1262,44 0-759,45 1-569,0-1-1,1 0 0,-30-6 1,29 3-108,-5-2-272,0 1-1,0 1 1,0 1 0,0 1 0,-31 1 0,29 3-1791,-33 8-1,17 3-1044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1:16.797"/>
    </inkml:context>
    <inkml:brush xml:id="br0">
      <inkml:brushProperty name="width" value="0.1" units="cm"/>
      <inkml:brushProperty name="height" value="0.1" units="cm"/>
      <inkml:brushProperty name="color" value="#FFFC18"/>
    </inkml:brush>
  </inkml:definitions>
  <inkml:trace contextRef="#ctx0" brushRef="#br0">22 16 3712,'-22'-15'3034,"44"19"-1295,-11 2-1476,0 1-1,0 0 1,-1 0-1,0 1 1,-1 1-1,1 0 1,8 11 0,16 14 457,123 123 1060,-44-42-978,-90-93-760,-1 1 0,-1 1 0,-2 1 0,0 0 0,-2 1 0,0 2 0,-2-1 0,15 40 0,-15-25 10,-2 1 1,-2 1-1,-2 0 0,-2 1 0,-1 0 0,-3 0 0,-2 0 0,-6 69 1,-21 87 895,4-42-483,-11 36-250,25-165-537,-1-1-1,-1 0 1,-1-1-1,-22 40 1,21-47-400,-7 11-1805,-26 37 0,34-57 1401,0 0 1,-14 12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3:30.022"/>
    </inkml:context>
    <inkml:brush xml:id="br0">
      <inkml:brushProperty name="width" value="0.1" units="cm"/>
      <inkml:brushProperty name="height" value="0.1" units="cm"/>
      <inkml:brushProperty name="color" value="#E71224"/>
    </inkml:brush>
  </inkml:definitions>
  <inkml:trace contextRef="#ctx0" brushRef="#br0">5872 1 2688,'1'7'662,"0"-1"0,0 1 0,1-1 0,0 1 0,4 9 0,3 7-272,-4 2-22,-1 1-1,-2-1 1,0 0-1,-1 1 0,-3 25 1,0 6 606,6 44 114,-4-99-1069,0-1 0,-1 1 1,1-1-1,0 0 0,-1 1 0,1-1 0,-1 0 1,1 1-1,-1-1 0,0 0 0,1 0 1,-1 0-1,0 1 0,0-1 0,0 0 0,0 0 1,0 0-1,0 0 0,0-1 0,-2 2 0,-29 15 450,11-6 88,12-5-351,-1 0 0,0-1 0,0 0 0,0 0 0,0-1 0,-1-1 0,-17 4 0,-40 8 429,-1-3 0,-118 5-1,169-17-563,-11 1 4,0-2 1,0-1-1,0-1 1,-31-7-1,6-4 205,-76-10 0,8 15 10,-125 8 1,120 2-67,-41-16 6,93 6-113,-17-5-36,-5-1-61,-172-15 13,-153-11-370,99 38 714,170 5-327,-94 13 50,140-6-72,-300 20 89,220-20-267,-132 10 130,241-15 98,1-4 1,-103-13-1,-52-1-153,-104 14 64,306-2 60,-42-6 0,42 3-61,-42 0 1,2 3-85,38 0 74,0 2 1,0 1 0,-45 7-1,36-1-133,26-5 151,0 1 0,0 0 0,0 1 0,0 0 1,1 1-1,0 1 0,-15 8 0,22-9-36,-1 0 0,1 1 0,1 0 0,-1 1 0,1-1 0,0 1 1,1 1-1,0-1 0,0 1 0,-8 15 0,12-20 57,-9 16-14,1 1-1,-11 37 1,4-8 149,11-33-38,0 0 0,1 1 0,1 0-1,1-1 1,-1 33 0,10 85-83,-2-75-174,-4-51-74,3 35-830,-3-40 760,-1-1-1,1 1 1,0-1-1,-1 0 0,1 1 1,0-1-1,1 0 0,-1 1 1,0-1-1,0 0 0,1 0 1,0 0-1,2 3 1,-3-5 145,-1 1 1,1-1 0,-1 0 0,1 1 0,0-1 0,0 1 0,-1-1 0,1 0-1,0 0 1,-1 0 0,1 1 0,0-1 0,0 0 0,0 0 0,-1 0 0,1 0-1,0 0 1,0 0 0,-1 0 0,1 0 0,0-1 0,0 1 0,-1 0 0,1 0-1,1-1 1,1-1-395,0-1 0,0 1-1,-1-1 1,1 0 0,-1 0-1,4-5 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4:01.659"/>
    </inkml:context>
    <inkml:brush xml:id="br0">
      <inkml:brushProperty name="width" value="0.1" units="cm"/>
      <inkml:brushProperty name="height" value="0.1" units="cm"/>
      <inkml:brushProperty name="color" value="#E71224"/>
    </inkml:brush>
  </inkml:definitions>
  <inkml:trace contextRef="#ctx0" brushRef="#br0">0 114 1664,'0'-1'219,"0"0"1,0 1-1,0-1 1,1 0-1,-1 1 1,0-1-1,0 0 1,1 1-1,-1-1 1,0 0-1,1 1 1,-1-1-1,0 1 1,2-2 657,-1 1-657,-1 1-1,1-1 1,-1 1-1,2-1 1,0-1-119,-1 1 0,1-1 0,0 0 0,0 1 0,0 0 0,0-1 0,0 1 0,0 0 0,3-1 0,89-23 2321,55-14-1126,-116 34-606,61-1 0,-4 0-646,-51 3 304,62 3 1,-35 2-230,156 3 478,-171-5-416,1 2 1,86 14-1,-112-11-134,27-1 1,-2 1 113,-29-3-141,33-2 1,-37-1 2,0 1 0,0 0 0,24 5 0,-4 1 120,74 1 0,-57-4-93,182 20 286,-211-20-266,39 9-1,18 2 38,-51-10-97,21 1 38,98 4 150,-61-10-137,106 3 229,-152 2-48,0 2 0,47 12 0,-66-10 172,37 18 0,-47-18-478,1-1-1,0-1 1,1 0 0,-1-1 0,33 5-1,-44-10-232,-1 0-1,1-1 0,-1 1 0,0-1 0,1 1 0,-1-1 0,1-1 0,-1 1 0,0 0 0,0-1 0,7-4 1,-2 0-1582,0 0 1,-1 0 0,13-13 0,-3 0-2186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4:05.994"/>
    </inkml:context>
    <inkml:brush xml:id="br0">
      <inkml:brushProperty name="width" value="0.1" units="cm"/>
      <inkml:brushProperty name="height" value="0.1" units="cm"/>
      <inkml:brushProperty name="color" value="#E71224"/>
    </inkml:brush>
  </inkml:definitions>
  <inkml:trace contextRef="#ctx0" brushRef="#br0">0 132 2688,'2'-5'1784,"2"11"-556,1 13-630,-5 80 3024,17-99-2806,92-47 657,-83 34-1297,0 1 1,1 1 0,0 2 0,38-9 0,201-30 996,-154 35-687,-80 9-514,-9 2 76,30-8 1,9-4 96,0 2 1,0 2-1,108-1 0,79 6 117,409 5 521,-436 5-713,-120-5 12,189 3 60,-260-2-113,35 4 0,-33-2 133,0-1 0,65-4 0,25-10-163,66-2 167,-130 13-194,-8 0-16,0 2 0,59 9 0,-71-6 88,1-1-1,55-4 1,-33 0-143,75 5 224,251 39 1,-352-38-52,1-3 1,0-1 0,47-4-1,-23-2 139,88-4-522,-86 9 285,155 3-10,95 3-116,-202 1 143,-66-4 84,191 29 29,-201-26-175,10 0 8,89 2-1,168-8 308,-211 7 139,1 1-797,76-3 609,-58-1-297,-54-1 369,79-5 0,-102-3-11,-19 3-89,27-1 1,104-6 209,-127 8-419,-11 0 25,0 1 1,0 0 0,0 0 0,0 1 0,0 0 0,8 2-1,-13-2-129,0-1 0,0 1 0,-1 0 0,1 0 1,0 0-1,-1 0 0,1 0 0,-1 1 0,1-1 0,-1 0 0,1 1 0,-1-1 0,0 1 0,0-1 0,0 1 0,0 0 0,0-1 0,0 1 0,0 0 0,0 0 0,-1 0 0,1 0 0,-1 0 0,1-1 0,-1 1 0,0 0 0,0 3 0,1-2-148,-1-1 0,0 1 0,0-1 0,0 1 0,0-1 1,0 1-1,-1-1 0,1 1 0,-1-1 0,1 1 0,-1-1 0,0 1 0,0-1 0,0 0 0,0 1 0,-1-1 0,1 0 0,-1 0 0,1 0 0,-1 0 0,0 0 0,1 0 0,-1-1 0,0 1 1,0 0-1,0-1 0,-1 0 0,1 1 0,0-1 0,-4 1 0,-46 19-3500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5:15.216"/>
    </inkml:context>
    <inkml:brush xml:id="br0">
      <inkml:brushProperty name="width" value="0.1" units="cm"/>
      <inkml:brushProperty name="height" value="0.1" units="cm"/>
      <inkml:brushProperty name="color" value="#E71224"/>
    </inkml:brush>
  </inkml:definitions>
  <inkml:trace contextRef="#ctx0" brushRef="#br0">1 107 1664,'4'-1'209,"0"0"1,0 0-1,1 0 1,-1-1-1,0 1 1,0-1-1,0 0 0,6-5 1,12-4 342,-9 6-398,0 1-1,0 0 0,0 1 1,0 0-1,1 1 0,-1 1 1,18-1-1,-12 1 91,0-1-1,0-1 1,-1-1 0,24-8-1,26-5 80,-6 9-74,-1 2 1,108 6-1,-78 1 43,-32 4-144,-15-1 8,139 19-82,-117-13-180,-24-4 353,44 7 40,120 2 0,-165-15-348,491 14 90,-476-13 30,88-8 0,1-1-49,136 3 337,-204 1-255,95-16 0,42-3-116,116 31 147,-91-6-123,-126-4 0,-100 2 7,172 6-137,152 3 278,-311-9-168,157-9 15,114 23-75,-240-8 49,5 2 84,-1-3 0,101-5 0,149-3 11,-170 11-94,37 1 342,-117-10-523,67 2 452,-106 1-513,-1 0 1,1 1 0,36 11-1,-52-12-130,1 0-1,-1 1 0,12 6 1,11 16-1934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5:17.530"/>
    </inkml:context>
    <inkml:brush xml:id="br0">
      <inkml:brushProperty name="width" value="0.1" units="cm"/>
      <inkml:brushProperty name="height" value="0.1" units="cm"/>
      <inkml:brushProperty name="color" value="#E71224"/>
    </inkml:brush>
  </inkml:definitions>
  <inkml:trace contextRef="#ctx0" brushRef="#br0">2 0 1408,'0'0'1424,"0"15"-245,-1-7-1118,1-6 27,0 0 0,-1 0 0,1 0 0,0 0 0,0 0 0,0 0 0,1 0 0,-1-1 0,0 1 0,1 0 0,-1 0 0,1 0 0,-1 0 0,1-1 0,0 1 0,1 2 0,25 31 674,-25-33-752,0 1 0,0 0 0,-1 0-1,0 1 1,1-1 0,-1 0-1,1 6 1,3 7 302,-3-13-248,0 0 0,1 1 1,-1-1-1,1 0 0,0 0 0,0 0 1,0-1-1,6 5 0,7 6 222,-14-11-247,3 4 43,1 0-1,0 0 1,0-1 0,1 0 0,-1 0 0,1-1-1,0 1 1,0-2 0,0 1 0,10 3-1,48 11 359,107 17 0,-81-18-232,-46-7-121,1-3 0,-1-1-1,78 0 1,237-10 336,-223 5-425,-35-8 258,1 0 118,227 21-268,-287-10-31,103 16 138,-138-18-291,-1 1 0,0-1 0,1 1 0,-1 1 0,0-1 0,8 6 0,-13-7-183,1-1 1,-1 1-1,0 0 0,0-1 1,0 1-1,0 0 0,0 0 1,0 0-1,-1 1 0,1-1 1,0 0-1,-1 1 0,0-1 1,0 1-1,0-1 0,0 1 1,0-1-1,0 1 0,0 5 0,-1-7 30,0 1-1,-1-1 1,1 1-1,-1-1 0,1 1 1,-1-1-1,0 1 1,1-1-1,-1 0 0,0 1 1,0-1-1,0 0 1,-2 2-1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5:19.592"/>
    </inkml:context>
    <inkml:brush xml:id="br0">
      <inkml:brushProperty name="width" value="0.1" units="cm"/>
      <inkml:brushProperty name="height" value="0.1" units="cm"/>
      <inkml:brushProperty name="color" value="#E71224"/>
    </inkml:brush>
  </inkml:definitions>
  <inkml:trace contextRef="#ctx0" brushRef="#br0">0 1 1920,'0'0'1339,"12"4"-219,193 64 618,-90-26-1678,-102-37-35,22 7 34,0-2 0,0-1-1,1-2 1,0-1 0,0-2-1,1-1 1,-1-2 0,1-2-1,47-6 1,22-2-48,1 5-1,0 4 1,-1 5 0,120 22-1,-4-2 118,-81-1 15,101 14 130,-193-35-237,0-2-1,0-3 1,58-8-1,140-35 71,-80 12-60,-63 19-135,-91 13-134,0 1-1,0 1 1,0 0-1,0 1 1,25 5-1,11 12-1546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5:27.746"/>
    </inkml:context>
    <inkml:brush xml:id="br0">
      <inkml:brushProperty name="width" value="0.1" units="cm"/>
      <inkml:brushProperty name="height" value="0.1" units="cm"/>
      <inkml:brushProperty name="color" value="#E71224"/>
    </inkml:brush>
  </inkml:definitions>
  <inkml:trace contextRef="#ctx0" brushRef="#br0">85 220 1792,'8'-22'975,"0"2"-659,10-7 241,28-56 0,-43 78-542,-1 0 0,0 0-1,-1 0 1,1 0 0,-1-1-1,0-5 1,0 10-26,-1 0 1,0 0 0,0 0-1,0 1 1,0-1 0,0 0-1,0 0 1,0 0 0,0 0-1,0 0 1,0 1 0,0-1-1,-1 0 1,1 0 0,0 0-1,0 1 1,-1-1-1,1 0 1,-1 0 0,1 1-1,-1-1 1,1 0 0,-1 1-1,1-1 1,-1 0 0,1 1-1,-1-1 1,0 1 0,0-1-1,1 1 1,-1-1 0,0 1-1,1 0 1,-1-1-1,0 1 1,0 0 0,0 0-1,0 0 1,1-1 0,-1 1-1,0 0 1,0 0 0,0 0-1,0 0 1,1 0 0,-2 1-1,-12 2-13,0 1 0,0 0-1,1 1 1,0 1 0,0 0-1,0 0 1,1 2 0,-22 16 0,33-24 43,0 1 1,0-1-1,0 1 1,0-1 0,0 1-1,1 0 1,-1-1 0,0 1-1,0 0 1,1 0 0,-1-1-1,0 1 1,1 0-1,-1 0 1,1 0 0,-1 0-1,1 0 1,0 0 0,-1 0-1,1 0 1,0 0-1,0 0 1,-1 0 0,1 1-1,1-1 15,0 0 0,-1-1-1,1 1 1,0 0 0,0-1-1,0 1 1,0-1-1,0 1 1,-1-1 0,1 0-1,0 1 1,0-1 0,0 0-1,0 0 1,0 0 0,0 1-1,0-1 1,0 0-1,0 0 1,0-1 0,0 1-1,0 0 1,0 0 0,0 0-1,2-1 1,3-1-30,1 0 1,-1 0-1,0 0 1,1-1-1,-1 0 1,0 0-1,0-1 1,-1 1-1,1-1 1,-1 0-1,0-1 1,9-9 0,-13 13-85,-7 7-6,2 0-127,0 1 0,0 0-1,1 0 1,0 0 0,0 0-1,-3 12 1,-5 22-1547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5:36.136"/>
    </inkml:context>
    <inkml:brush xml:id="br0">
      <inkml:brushProperty name="width" value="0.1" units="cm"/>
      <inkml:brushProperty name="height" value="0.1" units="cm"/>
      <inkml:brushProperty name="color" value="#E71224"/>
    </inkml:brush>
  </inkml:definitions>
  <inkml:trace contextRef="#ctx0" brushRef="#br0">1 337 1664,'1'0'59,"-1"1"-1,1-1 1,0 1-1,0-1 1,0 0-1,0 1 1,0-1-1,0 0 1,-1 0 0,1 1-1,0-1 1,0 0-1,0 0 1,0 0-1,0 0 1,0-1 0,0 1-1,0 0 1,0 0-1,0 0 1,0-1-1,1 0 1,26-12 854,-15 6-533,-1 3-259,-1-1 1,0 1-1,1 1 0,0 0 1,0 1-1,0 0 0,21 0 1,1 3-103,-22 0 59,0 0 1,-1-1 0,1 0 0,0-1 0,0-1-1,12-3 1,111-42 449,-79 26-406,1 2 0,0 2 0,2 4 0,0 1 0,0 4 0,79-2-1,-102 10-69,10 1 117,1-3 1,85-12-1,-98 7-78,1 2 0,64-3-1,-4 7-86,89 1 168,-141 3-102,65-6-1,-85 0-36,-1-2 0,1 0 0,-1-2 0,32-14 1,-25 10-32,47-13 1,-22 13-20,1 3 0,0 2 0,0 2-1,87 6 1,-95 2 94,52 2 177,136-17-297,-151 11 35,0 4 0,-1 4 0,85 18 0,-128-18 39,0-3 0,0-1-1,51-1 1,155 14-36,-126-5 5,-6 1-9,-68-6 15,0-2 1,73-2-1,50-7-6,276 27 0,-136-16 108,-190-8-184,181 9 162,-205-4-86,99 7 0,108 26 80,38 3-160,150-6-22,-309-28 113,-43 3-36,158 19 306,-281-25-662,0 0 0,0 1 0,0 1 0,0 0 0,-1 1 0,23 13 0,-32-16-1725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5:38.896"/>
    </inkml:context>
    <inkml:brush xml:id="br0">
      <inkml:brushProperty name="width" value="0.1" units="cm"/>
      <inkml:brushProperty name="height" value="0.1" units="cm"/>
      <inkml:brushProperty name="color" value="#E71224"/>
    </inkml:brush>
  </inkml:definitions>
  <inkml:trace contextRef="#ctx0" brushRef="#br0">5707 296 2176,'-3'-4'183,"-1"0"0,1 0 1,-1 1-1,0 0 0,0 0 0,0 0 1,0 0-1,-1 0 0,-8-3 0,-4 0 177,-26-7-1,0 0-233,-115-40 1180,119 42-1130,-1 2 0,-43-5 1,-6 8-79,54 4-40,0 0 0,1-3 1,0 0-1,-57-18 0,55 10 34,-17-8 37,-1 3 1,-99-20-1,101 33-121,0 2 1,-83 7-1,76-2 31,-100-1 71,-65 4-92,-28 23 67,192-23-83,0-3 0,-99-8 0,22 0 96,-183 16 1,235-7-17,-92-9 0,8 0-273,-101 20 233,-6 1-30,-383 23 265,442-20-226,-24 2 15,35-6 233,131-14-250,-87-11 0,90 4 41,-94 3-1,155 4-172,0 1-1,0 0 1,0 1-1,0 0 1,0 1-1,0 0 1,1 0-1,-1 1 0,1 1 1,0 0-1,-15 10 1,-10 16-2029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15:40.478"/>
    </inkml:context>
    <inkml:brush xml:id="br0">
      <inkml:brushProperty name="width" value="0.1" units="cm"/>
      <inkml:brushProperty name="height" value="0.1" units="cm"/>
      <inkml:brushProperty name="color" value="#E71224"/>
    </inkml:brush>
  </inkml:definitions>
  <inkml:trace contextRef="#ctx0" brushRef="#br0">1609 323 1664,'-2'-1'121,"0"0"0,0 0 0,0 0 0,0 0 0,0 0 0,0-1 0,0 1 0,1 0 0,-1-1 0,1 1 0,-1-1 0,1 0 0,-1 0 0,1 1 0,0-1 0,0 0 0,0 0 0,-1-2 0,-15-19 380,9 16-356,0 1 1,-1 0-1,0 1 0,0 0 1,0 0-1,-1 1 0,1 0 1,-1 1-1,0 0 1,0 0-1,-19-2 0,-9 2 64,-73 2 0,54 3-179,-22-6 305,-89-15 1,48 4-234,42 6 231,-87-21 1,123 19-38,0-2 0,1-1 0,-54-29 0,76 34-234,1 0 0,-1 2 1,0 0-1,-1 1 0,0 1 0,-35-4 1,41 7-226,-1 2 0,1 0 0,0 1 1,0 0-1,0 1 0,0 1 0,0 0 0,0 1 1,1 1-1,-17 7 0,-24 16-2098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1:18.113"/>
    </inkml:context>
    <inkml:brush xml:id="br0">
      <inkml:brushProperty name="width" value="0.1" units="cm"/>
      <inkml:brushProperty name="height" value="0.1" units="cm"/>
      <inkml:brushProperty name="color" value="#FFFC18"/>
    </inkml:brush>
  </inkml:definitions>
  <inkml:trace contextRef="#ctx0" brushRef="#br0">58 1 3072,'-7'2'301,"5"-2"-206,0 1 0,0 0 0,0-1 0,0 1 0,1 0 0,-1 0 0,0 0 0,0 0 0,1 1 0,-1-1 0,1 0 0,-3 3 0,-3 3 638,6-6-664,0-1 0,0 2 0,0-1-1,0 0 1,0 0 0,0 0 0,0 0-1,0 0 1,0 1 0,1-1 0,-1 0-1,0 1 1,1-1 0,-1 1 0,1-1 0,0 0-1,-1 1 1,1-1 0,0 1 0,0-1-1,0 1 1,0-1 0,0 3 0,-5 179 2711,6 138-323,100 369-1188,-35-361-4319,-40-211 26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3:33.898"/>
    </inkml:context>
    <inkml:brush xml:id="br0">
      <inkml:brushProperty name="width" value="0.1" units="cm"/>
      <inkml:brushProperty name="height" value="0.1" units="cm"/>
      <inkml:brushProperty name="color" value="#FFFC18"/>
    </inkml:brush>
  </inkml:definitions>
  <inkml:trace contextRef="#ctx0" brushRef="#br0">24908 1430 1536,'-1'-2'93,"1"1"-1,-1-1 1,1 0-1,0 1 1,0-1-1,-1 0 1,1 1-1,0-1 1,0 0 0,1 1-1,-1-1 1,0 0-1,0 1 1,1-1-1,-1 0 1,1 1-1,0-1 1,-1 1 0,1-1-1,0 1 1,0-1-1,0 1 1,0 0-1,0-1 1,0 1-1,0 0 1,0 0 0,1 0-1,-1 0 1,2-2-1,-2 3 60,0-1-1,-1 0 1,1 0-1,0 1 1,0-1-1,0 1 0,-1-1 1,1 0-1,0 1 1,0-1-1,0 1 1,0 0-1,0-1 1,0 1-1,0 0 1,0 0-1,0 0 1,0-1-1,0 1 0,0 0 1,0 0-1,0 0 1,0 1-1,0-1 1,0 0-1,0 0 1,0 0-1,0 1 1,0-1-1,0 1 1,0-1-1,0 1 0,0-1 1,0 1-1,-1-1 1,1 1-1,0 0 1,0-1-1,1 2 1,-2-1-126,0-1 0,1 1 1,-1-1-1,1 1 1,-1-1-1,1 1 0,-1-1 1,1 0-1,-1 1 1,1-1-1,0 0 0,-1 1 1,1-1-1,-1 0 1,1 0-1,0 0 0,-1 1 1,1-1-1,0 0 0,-1 0 1,1 0-1,0 0 1,0 0-18,-1 0-1,1 0 1,-1 0 0,1 0 0,-1 0 0,1 0 0,-1 0 0,1 0-1,-1 0 1,0 0 0,1 0 0,-1 0 0,1 0 0,-1 1 0,1-1 0,-1 0-1,0 0 1,1 0 0,-1 1 0,0-1 0,1 0 0,-1 1 0,0-1 0,1 0-1,-1 1 1,0-1 0,1 0 0,-1 1 0,0-1 0,0 1 0,0-1 0,1 1-1,-1-1 1,0 0 0,0 1 0,0-1 0,0 1 0,0-1 0,0 1-1,0-1 1,0 1 0,0-1 0,0 1 0,0 1 95,-1 0 0,1 0-1,-1 1 1,1-1 0,-1 0 0,0 0-1,1-1 1,-1 1 0,0 0 0,0 0-1,-1 0 1,-1 2 0,-22 23 328,4-4-192,0 6 16,-2-1-1,-33 32 0,47-52-187,0 0 0,0-1 0,-1 0 1,-1-1-1,1 0 0,-1 0 0,0-1 0,0 0 0,0-1 0,-20 4 0,-10-1 225,0-1 1,-78-1-1,64-8-154,-1-2 0,-77-18 1,49 7 18,36 6-216,-30-4 105,-158-15 113,-28 14 267,179 6-436,-52-1-158,101 10 186,-332 10 367,104-3-236,69-5 441,-130 22-521,280-24 50,-1-1 1,-52-9-1,-54-2 175,-169-5-66,222 9-240,59 4 47,-66-18-1,35 6-4,-32-2-53,0 5 1,-165 0 0,-348 4 42,565 9 5,-314-15 103,196 5-180,91 7 107,-137 3-77,-14 0 234,89-6-290,-248 20-1,127-8 9,166-7 42,14 1 10,-189 5 189,203-3-158,-85-10 0,-3 0-90,98 8 148,-208 9-181,221-5 90,-86-4-1,-41-15 204,148 12-121,-143-4 1,78 5-54,-52 5 51,-29-2 70,116-5-26,-146-7 196,-109 11-387,227 3 164,-44-2 42,-219-13 72,187 13-190,54 2 1,-146-10 323,1 0-364,-330 10 353,314 16-286,96-4-48,-31-13 25,107-3 4,-254-5-47,204 5-175,-158 3 472,-55 41-575,322-39 371,0-1-1,-61-3 1,37-2 33,-370 2-158,375-2 76,-79-14 0,80 7 23,-83-2 1,52 11-109,-100 1 108,137 3 12,-69 17-1,-6 0 100,29-18-63,13-1-34,-5 3-61,-43 5-51,115-8 50,-24 1 6,1 3 1,0 1-1,-42 13 1,40-6 68,0-3 0,-59 11 0,71-20-105,-1 0-1,-34-4 1,9 1 129,-241 1-252,178-5 6,-12 10 522,103 0-336,17-4-33,0-1 0,0 1 0,0-1 0,0 2-1,0-1 1,-7 3 0,2-2-34,-1 2 60,2 1-11,1 1-1,-1-1 1,0-1 0,0 0-1,-1 0 1,-16 4-1,-20 8 1,0 3 68,0-2-1,-2-3 1,0-1-1,-54 6 0,75-16-67,1-1 0,0-1-1,-41-4 1,47 0 21,1-1 0,-1-1 0,1-1 0,0 0 0,-34-18 0,34 14 1,-1 2-1,-1 0 1,1 1-1,-37-7 1,-19 7-97,-109 4 1,114 4 75,-56 9 15,2 0-49,31-9 49,26 1 38,-108-11 1,-122-38-101,157 13-37,-133 4-176,157 14 370,83 10-72,0 1 0,-35 0 0,38 3-13,1-1 1,1-2-1,-32-8 1,-15-3-143,7 7 132,-132-1 0,153 9-28,-20 1 125,-92 10 1,102-5-152,-88-3 1,-17 1 156,-138 20-47,251-22-163,-56-5 0,-4-1 93,-208-6 43,249 12-26,-126-6 127,-139-6-314,258 12 148,-136 17 42,72-3-50,-75-13 24,26-2 13,-28 18 9,72-12 58,20-2-67,16 5-120,-306 35 248,366-40-170,-87-3 0,82-2 47,-58 6-1,38 3 40,-114 15-297,139-14 256,-88 28 1,104-27 6,-1-2 0,0 0 0,-60 4 0,-107-7-6,178-5-56,-4-1 21,0-1 0,1-1 1,-40-10-1,62 12 26,-1 0 0,1-1 0,0 1 0,0-1-1,0 0 1,0 0 0,1-1 0,-1 1 0,1-1 0,-1 0 0,1 0 0,-5-5-1,4 2-5,0 0-1,0 0 0,0 0 0,1 0 0,0 0 1,0-1-1,-2-8 0,1-4 21,0-1 0,1 0 1,1 1-1,0-33 0,19-433 423,-13 400-520,-2-115 327,-3 112-171,-1 55-92,-1 0 0,-13-53 1,4 27 126,-20-95-424,28 141 214,2-1 0,-1 1 1,1-23-1,2 35 89,0 1 1,0-1-1,1 1 1,-1-1-1,0 0 1,1 1-1,-1-1 1,1 1-1,-1-1 1,0 1-1,1-1 1,-1 1-1,1-1 0,0 1 1,-1 0-1,1-1 1,-1 1-1,2-1 1,0 0-13,8-8 2,1 0 0,0 1 0,1 0 0,0 1 0,0 1 0,0-1 0,23-6 0,16-1-69,0 2 0,99-10-1,54 11 86,-204 11 0,121-11-102,31-1 87,-111 12 27,175 6-28,-184-3 17,0 2-1,0 1 1,-1 1 0,53 20 0,79 44-86,-81-36 183,91 26 1,91 12-89,-65-21-9,-139-36 29,0-4 1,95 9-1,125-13-180,-251-8 142,369-14 160,-57-39-139,-205 29-111,-87 15 93,138-20 4,87-11 7,19-2 40,2 23 36,418 29 99,-514 0-90,44 9-117,-79-5 78,339 20 87,-226-17-60,0-20-259,54-18 292,183-16 32,-158 24-166,-127 7 241,124 10-216,-117 2-33,-189-6 30,263 9 0,361 14 86,-410-38 40,-151 7-124,303-35-52,16-1 14,-213 30 45,302-10 25,-141 0 94,-9 1 5,-20 13-298,71 4 229,-156 0-145,-66-1-35,-122 6 111,184 7 4,-52-2 87,8 1-12,-136 2-107,2-2-27,146 31-1,-168-22 77,89 10 0,-27-13-38,357 50 49,-418-53-40,99 3 0,-44-6 98,-14 0-61,20 0 26,183 19-156,-163-9 166,152 13-24,-236-25-71,50 4 54,-5 8 20,33 3 55,-95-14-166,114 6 80,19-4 99,-136-4-71,69 12 0,-70-7-131,72 2 0,-6-7 120,152-7 137,-212 0-172,-1 3 1,1 2-1,0 1 1,82 14-1,-55-3-37,123 5 0,72-16 303,-131-2-445,5 13 187,-37-1 154,242-5-298,-49-3 244,25-3-98,-246-4 145,38 0-162,-49 3-5,139 7 513,-60 0-833,-44-4 193,-35 1 197,1-2 0,65-9 0,21-3-28,-22 3 72,-97 5-186,80-8 176,160-38 0,-210 34-82,0 2 0,64-5 0,67 13-291,-43 3 331,0-18 57,-36 3-87,-2 14-31,-9 1 79,331-9-58,-324 12-96,-88 0 105,-1 1 1,0 2-1,30 8 0,16 3 66,-53-13-107,88 11 32,-32-6 7,-1 2 0,113 31 0,-163-35-7,0 0 0,-1 1 0,0 1 0,0 0 0,-1 1 0,0 1 0,0 1 0,-1 0 0,18 15 0,-14-8-1,2-1 0,0-1-1,40 23 1,-25-21 125,-26-13-120,0 0 0,0 0 1,0 1-1,0 1 0,9 7 0,-5-3-4,-10-8 7,-1 0-1,1 0 1,-1 0-1,0 0 1,0 0-1,0 1 1,0-1-1,3 5 1,-3-3 6,0 1 1,0-1-1,-1 1 1,0 0-1,1 0 1,-2-1-1,1 1 1,-1 0-1,1 0 0,-1 0 1,-1 0-1,0 5 1,-2 8-85,-10 33-1,9-35 3,-39 105 426,-39 38-660,66-131 430,-32 50-170,32-49-58,6-12-488,1 1-1,1 0 1,-8 24 0,1-7-2931,11-27 1486,-1 0 0,0-1 0,-1 0-1,-8 9 1,-8 4-2552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3:51.903"/>
    </inkml:context>
    <inkml:brush xml:id="br0">
      <inkml:brushProperty name="width" value="0.1" units="cm"/>
      <inkml:brushProperty name="height" value="0.1" units="cm"/>
      <inkml:brushProperty name="color" value="#66CC00"/>
    </inkml:brush>
  </inkml:definitions>
  <inkml:trace contextRef="#ctx0" brushRef="#br0">1027 0 3328,'-1'0'166,"0"1"0,1-1-1,-1 0 1,0 1 0,1-1 0,-1 1 0,1-1-1,-1 1 1,1-1 0,-1 1 0,1-1 0,-1 1 0,1 0-1,-1-1 1,1 1 0,0 0 0,0-1 0,-1 1-1,1 0 1,0 0 0,0-1 0,-1 1 0,1 0 0,0-1-1,0 1 1,0 0 0,0 0 0,1 1-8,-1-1 0,1 0 0,-1 0 1,1 0-1,0 0 0,0 0 0,-1 0 1,1 0-1,0 0 0,0 0 0,0 0 1,0 0-1,0-1 0,2 2 0,4 2 279,1 0-1,-1 0 1,14 3-1,-17-5-310,0-1 0,0-1-1,0 1 1,1-1 0,-1 1 0,7-2-1,-2 1 777,-9 0-884,0 0 1,0 0-1,0 0 1,1 0-1,-1 0 1,0 0-1,0 0 1,0 0-1,0 0 1,1 0-1,-1 0 1,0 0-1,0 0 1,0 0-1,1 0 1,-1 0-1,0 0 1,0-1-1,0 1 1,0 0-1,0 0 1,1 0-1,-1 0 1,0 0-1,0-1 1,0 1-1,0 0 1,0 0-1,0 0 1,0 0-1,0-1 1,0 1 0,0 0-1,1 0 1,-1 0-1,0-1 1,0 1-1,0 0 1,0 0-1,0 0 1,0 0-1,0-1 1,-1 1-1,1 0 1,0 0-1,0 0 1,0-1-1,0 1 1,0-1-1,0 1 0,0-1 0,0 1 0,0-1 0,0 1 0,0-1 0,0 0 1,-1 1-1,1-1 0,0 1 0,0-1 0,0 1 0,-1-1 0,1 1 0,0-1 0,-1 1 1,1-1-1,0 1 0,-1-1 0,-3 0 24,0 0 1,-1 1-1,1-1 1,0 1-1,0 0 1,0 0-1,-8 1 1,-1 0 28,-41-1 928,-103 14 1,130-10-750,0-2-1,0-1 0,-43-4 1,37-1 227,-25-1 256,-23 6-1586,0 4 0,-157 28-1,205-24-820,2 0-1,-1 2 1,-54 28-1,57-20-1114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4:07.428"/>
    </inkml:context>
    <inkml:brush xml:id="br0">
      <inkml:brushProperty name="width" value="0.1" units="cm"/>
      <inkml:brushProperty name="height" value="0.1" units="cm"/>
      <inkml:brushProperty name="color" value="#66CC00"/>
    </inkml:brush>
  </inkml:definitions>
  <inkml:trace contextRef="#ctx0" brushRef="#br0">1885 15 896,'-1'-6'2318,"-3"8"-586,-2 1-1862,2-2 454,1 0 0,0 0 0,-1-1 0,1 0 1,-1 0-1,1 0 0,-1 0 0,-3-1 0,-6 0 391,-96 7 1834,-128-12 1211,173-3-2480,34 6-993,24 2-280,-1 0 0,1 1 1,-1 0-1,1 0 0,-8 1 1,-36 8-114,-35 5 292,-142-4 773,195-8-842,-49 8 0,49-5 1,-51 2 0,-116-3 1386,-184 25-448,370-27-1052,0 0-787,-1-1 0,-23 0-1,33-2 164,0 1 0,-1-1-1,1 0 1,0 0-1,0 0 1,0 0 0,-1-1-1,1 0 1,1 0 0,-1 0-1,0 0 1,-7-6-1,-19-22-3261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4:08.941"/>
    </inkml:context>
    <inkml:brush xml:id="br0">
      <inkml:brushProperty name="width" value="0.1" units="cm"/>
      <inkml:brushProperty name="height" value="0.1" units="cm"/>
      <inkml:brushProperty name="color" value="#66CC00"/>
    </inkml:brush>
  </inkml:definitions>
  <inkml:trace contextRef="#ctx0" brushRef="#br0">1723 59 4352,'0'0'49,"-1"0"-1,1 0 1,0 0-1,-1-1 1,1 1 0,0 0-1,-1 0 1,1 0 0,0 0-1,-1 0 1,1 0 0,0 0-1,-1 0 1,1 0-1,0 0 1,0 1 0,-1-1-1,1 0 1,0 0 0,-1 0-1,1 0 1,0 0 0,-1 0-1,1 1 1,0-1-1,0 0 1,-1 0 0,1 1-1,0-1 1,0 0 0,-1 0-1,1 1 1,0-1 0,0 0-1,0 0 1,0 1-1,-1-1 1,1 0 0,0 1-1,0-1 1,0 0 0,0 1-1,0-1 1,0 0 0,0 1-1,0-1 1,0 0 0,0 1-1,0 0 369,2-1-281,-1-1 1,1 1 0,-1-1 0,1 1-1,0 0 1,-1 0 0,1 0-1,-1 0 1,1 0 0,0 0 0,2 1-1,-2 0 64,-1-1-1,1 0 1,-1 0-1,0 0 1,1 1-1,-1-1 1,1-1-1,-1 1 0,1 0 1,-1 0-1,1 0 1,-1-1-1,0 1 1,1-1-1,1-1 401,-2 2-573,-1 0 1,0 0 0,1-1 0,-1 1-1,0 0 1,1-1 0,-1 1 0,0 0 0,1-1-1,-1 1 1,0-1 0,0 1 0,0 0-1,1-1 1,-1 1 0,0-1 0,0 1-1,0-1 1,0 1 0,0-1 0,0 1 0,0 0-1,0-1 1,0 1 0,0-1 0,0 0-1,0-12 562,-1 12-539,1-1-1,-1 1 1,0 0-1,0-1 1,1 1-1,-1 0 0,0 0 1,0-1-1,0 1 1,-1 0-1,1 0 1,0 0-1,0 0 1,0 0-1,-1 1 1,1-1-1,-3-1 0,-27-5 619,5 2-300,21 4-275,0 0 0,0 1 1,0-1-1,0 1 0,-1 0 1,-7 1-1,-4 0 43,-18 5-72,15-2-43,-31 9 662,16-8-294,5 0-448,-49 1 1,-60-1 228,-136-15 433,108 8-496,25 2 959,-253-11 75,225 10-6271,165 1 4083,0 0 0,0 0 0,-1-1 0,1 1 0,-6-3 0,-38-18-4297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4:10.019"/>
    </inkml:context>
    <inkml:brush xml:id="br0">
      <inkml:brushProperty name="width" value="0.1" units="cm"/>
      <inkml:brushProperty name="height" value="0.1" units="cm"/>
      <inkml:brushProperty name="color" value="#66CC00"/>
    </inkml:brush>
  </inkml:definitions>
  <inkml:trace contextRef="#ctx0" brushRef="#br0">1198 78 3712,'0'-2'88,"0"1"-1,1-1 1,-1 0 0,1 0-1,-1 1 1,1-1 0,0 0-1,-1 1 1,1-1 0,0 1-1,0-1 1,0 1 0,0-1-1,0 1 1,1 0 0,-1-1-1,0 1 1,1 0 0,-1 0-1,1 0 1,-1 0 0,1 0-1,-1 0 1,1 1 0,0-1-1,1 0 1,21-15 643,-24 16-686,0 0-1,0 0 1,0-1-1,0 1 1,0 0-1,1 0 1,-1-1-1,0 1 1,0 0-1,0-1 0,0 1 1,0 0-1,0-1 1,0 1-1,0 0 1,0-1-1,0 1 1,0 0-1,0 0 1,0-1-1,-1 1 0,1 0 1,0-1-1,0 1 1,0 0-1,0 0 1,0-1-1,-1 1 1,1 0-1,0 0 1,0-1-1,0 1 0,-1 0 1,1 0-1,0 0 1,0-1-1,-1 1 1,1 0-1,0 0 1,-1 0-1,1 0 0,0 0 1,0-1-1,-1 1 1,1 0-1,0 0 1,-1 0-1,1 0 1,-16-5 550,-24 0 534,1 1 1,-79 4-1,52 1-971,-27-2 451,-225 11 2275,134-3-2097,71-5-758,4-1-2583,78-2-1942,-46-9 0,36 2 1035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4:15.856"/>
    </inkml:context>
    <inkml:brush xml:id="br0">
      <inkml:brushProperty name="width" value="0.1" units="cm"/>
      <inkml:brushProperty name="height" value="0.1" units="cm"/>
      <inkml:brushProperty name="color" value="#66CC00"/>
    </inkml:brush>
  </inkml:definitions>
  <inkml:trace contextRef="#ctx0" brushRef="#br0">1761 44 1792,'-1'-1'15,"-1"0"0,0 0 0,1 0 0,-1 0-1,0 0 1,1 0 0,-1 0 0,-1-3 0,-13-9-730,0 9 4069,14 4-3110,0-1 1,0 1-1,1 0 1,-1-1-1,0 0 0,0 1 1,1-1-1,-1 0 0,0 0 1,-2-1-1,-18-3 1708,-24 4 282,21 0-1786,0 1 0,-47 6 1,34-1 302,-39 0 1,4 0-117,-213 17 64,175-19-313,-37 1 497,-250 5 1553,325-10-2413,41 3-1124,-49 8 1,16-1-2677,45-7 153,-27-2-1,-4-3-97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4:17.162"/>
    </inkml:context>
    <inkml:brush xml:id="br0">
      <inkml:brushProperty name="width" value="0.1" units="cm"/>
      <inkml:brushProperty name="height" value="0.1" units="cm"/>
      <inkml:brushProperty name="color" value="#66CC00"/>
    </inkml:brush>
  </inkml:definitions>
  <inkml:trace contextRef="#ctx0" brushRef="#br0">2008 26 3968,'-10'-1'897,"7"-3"244,-1-6-6,3 9-1005,0 0 0,0 0-1,-1 0 1,1 0 0,0 0 0,0 1 0,-1-1-1,1 0 1,-1 1 0,1-1 0,-1 1 0,1-1-1,-1 1 1,1 0 0,-1-1 0,1 1-1,-1 0 1,-1 0 0,-37 1 317,24 0-123,-44 8 1138,-53-4 212,95-4-1574,0 1-1,-27 6 0,-15 2 505,13-5-52,-36 2-75,-72 4 110,77-7 47,48 1-544,25-4-43,-1 1 0,1-1 0,-1 0 0,-6 0 0,-59-1 449,-204-5 518,42 3 737,126 3-1278,-102-7-1880,161 2-1013,-1-2 0,-60-17 0,45 4-1574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3:55.056"/>
    </inkml:context>
    <inkml:brush xml:id="br0">
      <inkml:brushProperty name="width" value="0.1" units="cm"/>
      <inkml:brushProperty name="height" value="0.1" units="cm"/>
      <inkml:brushProperty name="color" value="#66CC00"/>
    </inkml:brush>
  </inkml:definitions>
  <inkml:trace contextRef="#ctx0" brushRef="#br0">1403 31 1408,'-1'-2'49,"1"2"-6,0-1 1,0 1-1,0-1 1,-1 1-1,1-1 1,0 1 0,0-1-1,-1 1 1,1 0-1,0-1 1,-8-3 3183,7-10-145,1 13-3019,-1 1 1,0-1-1,0 1 0,0-1 1,1 1-1,-1-1 1,0 1-1,0 0 0,0-1 1,0 1-1,0 0 0,1 0 1,-1 0-1,0-1 0,0 1 1,0 0-1,0 0 0,0 0 1,0 1-1,-1-1 0,-20 5 95,-5 5 709,-55 15 0,2-2 946,70-20-1705,-1 0 1,0-1-1,0 0 1,0 0-1,0-1 1,0-1 0,0 0-1,0 0 1,0-1-1,0 0 1,0-1-1,1-1 1,-13-3 0,0 0 114,-1 1 0,0 2 0,-28-2 0,-75 5 404,60 1-243,-131 12 734,3 1-1473,156-14-177,-65-1-3147,83-1 729,0 0 0,-38-10 0,16-4 81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3:56.024"/>
    </inkml:context>
    <inkml:brush xml:id="br0">
      <inkml:brushProperty name="width" value="0.1" units="cm"/>
      <inkml:brushProperty name="height" value="0.1" units="cm"/>
      <inkml:brushProperty name="color" value="#66CC00"/>
    </inkml:brush>
  </inkml:definitions>
  <inkml:trace contextRef="#ctx0" brushRef="#br0">1350 3 1664,'0'0'298,"-1"-1"-1,0 1 1,0 0 0,0-1 0,0 1-1,0 0 1,0 0 0,0 0 0,0 0-1,0 0 1,0 0 0,0 0 0,0 0-1,0 0 1,1 0 0,-1 0 0,0 1-1,0-1 1,0 0 0,0 1-1,0-1 1,0 0 0,0 1 0,1-1-1,-1 1 1,0 0 0,0-1 0,1 1-1,-1-1 1,-1 3 0,-9 5-920,4-5 729,0-1 1,0 1 0,-1-1 0,1-1-1,-1 1 1,0-1 0,1-1 0,-1 1-1,-9-2 1,-2 1 37,-6 1 141,0-2 0,-26-4 0,-45-3 850,-56 6-561,81 3-222,-317 19 2073,238-11-1989,46-1-2910,89-9 1670,0 1-1,0-2 1,0 0-1,-28-7 1,1-5-2658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3:57.455"/>
    </inkml:context>
    <inkml:brush xml:id="br0">
      <inkml:brushProperty name="width" value="0.1" units="cm"/>
      <inkml:brushProperty name="height" value="0.1" units="cm"/>
      <inkml:brushProperty name="color" value="#66CC00"/>
    </inkml:brush>
  </inkml:definitions>
  <inkml:trace contextRef="#ctx0" brushRef="#br0">1506 139 4608,'-2'-1'216,"1"1"-155,1 0 0,-1 0 0,0 0 0,0 0-1,1 0 1,-1 0 0,0 0 0,1-1 0,-1 1 0,0 0 0,0-1 0,1 1 0,-1 0-1,1-1 1,-1 1 0,0-1 0,1 1 0,-1-1 0,1 1 0,-1-1 0,1 1 0,-1-1 0,1 0-1,0 1 1,-1-1 0,1 0 0,0 1 0,-1-1 0,1 0 0,0 1 0,0-1 0,-1 0 0,1 0-1,0 1 1,0-1 0,0-1 0,0 2-55,0-1 0,-1 0 0,1 1 0,0-1 0,-1 0 0,1 1 0,0-1 0,-1 1 0,1-1 0,-1 1 0,1-1 0,-1 1 0,1-1 0,-1 1 0,0-1 0,1 1 0,-1 0 0,1-1 0,-1 1 0,0 0 0,1-1 0,-2 1 0,-21-8 730,9 4-106,-30-7 709,36 10-1221,1-1 0,-1 1 1,0 0-1,-9 1 0,-16-3 224,-77-9 903,31 4-277,-50 3 510,31-3-445,-118 6 1,108 3-270,-192-16-1066,98-5-8425,132 12 5437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2:19.269"/>
    </inkml:context>
    <inkml:brush xml:id="br0">
      <inkml:brushProperty name="width" value="0.1" units="cm"/>
      <inkml:brushProperty name="height" value="0.1" units="cm"/>
      <inkml:brushProperty name="color" value="#FFFC18"/>
    </inkml:brush>
  </inkml:definitions>
  <inkml:trace contextRef="#ctx0" brushRef="#br0">48 33 4864,'-28'11'1588,"27"-11"-1490,-1 1 0,1-1 0,0 1 0,0 0 0,0-1 0,0 1 0,0 0-1,0 0 1,0 0 0,0 0 0,0 0 0,0 0 0,1 0 0,-1 0 0,0 0 0,1 0-1,-1 0 1,1 1 0,-1-1 0,1 0 0,-1 0 0,1 2 0,0-2-20,0 0 1,1 1-1,-1-1 1,0 0-1,1 0 1,-1 0-1,1 0 1,-1 0 0,1 0-1,0 0 1,-1 0-1,1 0 1,0 0-1,0 0 1,0 0-1,0-1 1,-1 1-1,1 0 1,0-1-1,0 1 1,0 0-1,2 0 1,24 9 614,-27-10-691,8 2 159,0 0 0,0-1 0,0 0 0,0 0 0,0-1 1,0 0-1,0-1 0,9-1 0,66-17 1054,-53 10-888,217-46 1239,-195 47-2035,0 2 1,96 1-1,-141 5 133,0 1 0,0 0 0,0 0 0,-1 1 1,1 0-1,0 0 0,-1 0 0,9 6 0,-5-3-984,-1 1 1,0 1-1,0-1 1,9 11-1,0 2-1560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4:37.690"/>
    </inkml:context>
    <inkml:brush xml:id="br0">
      <inkml:brushProperty name="width" value="0.1" units="cm"/>
      <inkml:brushProperty name="height" value="0.1" units="cm"/>
      <inkml:brushProperty name="color" value="#66CC00"/>
    </inkml:brush>
  </inkml:definitions>
  <inkml:trace contextRef="#ctx0" brushRef="#br0">2033 1497 2944,'-19'-3'976,"19"3"-953,0 0 0,-1 0 0,1 0 0,0 0 0,0 0 0,0 0 0,0 0 0,-1 0 0,1 0 0,0 0 0,0 0 0,0 0 0,0 0 0,0 0 0,-1 0 0,1 0 0,0-1 0,0 1 0,0 0 0,0 0 1,0 0-1,-1 0 0,1 0 0,0 0 0,0 0 0,0 0 0,0-1 0,0 1 0,0 0 0,0 0 0,0 0 0,0 0 0,-1 0 0,1-1 0,0 1 0,0 0 0,0 0 0,0 0 0,0 0 0,0-1 0,0 1 0,0 0 0,0 0 0,0 0 0,0 0 0,0-1 0,0 1 0,0 0 0,8-9 549,14-6 181,30-19 1551,-8 10-331,-12 3-655,11-11 127,-37 27-1186,-1 1-42,-1 0 0,1 0 0,-1-1 0,0 1 0,0-1 0,-1 0 0,5-7 0,-3 3-29,0-1 0,0 1 0,-1-1 0,0 0 0,-1 0 1,4-19-1,2-22 146,-4 30-283,-2 1-1,1-31 0,-2-13 156,-1 23-13,-5-52 0,-3 50-77,-17-58-1,7 34-21,-2-34 186,-5-21-11,19 103-219,-1 2 0,0-1 1,-2 1-1,-16-29 0,7 19 44,-2 1 0,-2 0 0,0 1 0,-29-25 0,38 39-29,-1 2 0,0 0 1,-1 0-1,0 1 0,-19-8 1,2 4 74,-49-14 0,0 5 123,-1 4 0,-158-12 0,227 28-266,-142-3-3,116 5 11,0 1 0,-39 8-1,-446 67-20,483-73-41,1 2 0,-43 12 1,67-13 51,-1 1 1,2 0 0,-1 0 0,0 2 0,1 0 0,1 0 0,-1 2 0,-12 10-1,9-3-43,0 0 0,0 1 0,2 0 0,0 2 0,-23 40 0,2 22 48,20-49 42,-12 43 0,-5 10 8,27-74-62,-1 4 30,0-1 0,1 1 0,1 0 0,0 0 0,-4 28 0,6-14-16,1 0 1,1 0 0,2 0-1,0 0 1,3 0 0,0 0-1,2 0 1,1-1 0,16 43-1,15 9 106,57 94 0,-88-162-105,-3-7-6,0 1 0,1-1 0,-1 0-1,1 0 1,0 0 0,1-1 0,0 0 0,-1 0-1,2-1 1,10 7 0,-7-5 2,1-2 0,-1 0 0,1 0 0,0-1 0,0 0-1,19 2 1,73 3 37,142-5 0,-124-5-76,182-7 120,-62-3-1842,-50 1-5105,-126 11 2953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7:25.778"/>
    </inkml:context>
    <inkml:brush xml:id="br0">
      <inkml:brushProperty name="width" value="0.1" units="cm"/>
      <inkml:brushProperty name="height" value="0.1" units="cm"/>
      <inkml:brushProperty name="color" value="#66CC00"/>
    </inkml:brush>
  </inkml:definitions>
  <inkml:trace contextRef="#ctx0" brushRef="#br0">2925 59 2048,'12'-6'1611,"26"-22"1924,-38 27-3478,0 1 0,1 0 0,-1 0 0,0-1 0,1 1 0,-1 0 0,0-1 0,1 1-1,-1 0 1,0-1 0,0 1 0,1 0 0,-1-1 0,0 1 0,0 0 0,0-1 0,0 1-1,1-1 1,-1 1 0,0 0 0,0-1 0,0 1 0,0-1 0,0 1 0,0-1 0,0 1-1,0-1 1,0 1 0,0 0 0,0-1 0,0 1 0,-1-1 0,1 1 0,0 0-1,0-1 1,0 1 0,0-1 0,-1 1 0,1 0 0,0-1 0,-1 1 0,1 0 0,0-1-1,0 1 1,-1 0 0,1 0 0,0-1 0,-1 1 0,1 0 0,-1-1 0,-37-4 1153,-210 5 1313,215 2-2291,-59 10 0,28-2-195,-16-1-11,-77 11 546,-94 5 28,-1-21-278,208-6-235,-81-15 0,20 2 411,-55 13-382,87 3-115,-33 0 26,-182-5 144,22 2 499,135 4-322,111-2-250,-227 9 130,219-6-624,-86 6-4403,62-12 837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7:26.924"/>
    </inkml:context>
    <inkml:brush xml:id="br0">
      <inkml:brushProperty name="width" value="0.1" units="cm"/>
      <inkml:brushProperty name="height" value="0.1" units="cm"/>
      <inkml:brushProperty name="color" value="#66CC00"/>
    </inkml:brush>
  </inkml:definitions>
  <inkml:trace contextRef="#ctx0" brushRef="#br0">1292 59 1024,'7'-4'272,"8"-3"1829,-4 22 1456,-11-15-3466,-1 1-1,1 0 1,-1-1-1,1 1 0,-1-1 1,1 1-1,-1-1 0,0 1 1,1-1-1,-1 0 0,1 1 1,-1-1-1,0 0 0,1 1 1,-1-1-1,0 0 1,0 0-1,1 1 0,-1-1 1,0 0-1,1 0 0,-1 0 1,0 0-1,0 0 0,0 0 1,-28 1 34,25-1 62,-12-1 77,-1 0 0,1-1 0,-1 0 0,1-2 0,-16-5 0,4 2 74,-1 1 0,1 1 0,-44-2 0,-90 7 885,71 2-817,16-13 69,-115 7 575,9 18-554,56 1 112,110-12-1112,0-2 0,1 1 0,-1-2 0,0 0 0,-30-4 0,41 3-147,0-1 0,1 1 0,-1-1-1,0 0 1,0 0 0,1-1 0,0 1-1,-7-6 1,-12-14-2442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7:28.058"/>
    </inkml:context>
    <inkml:brush xml:id="br0">
      <inkml:brushProperty name="width" value="0.1" units="cm"/>
      <inkml:brushProperty name="height" value="0.1" units="cm"/>
      <inkml:brushProperty name="color" value="#66CC00"/>
    </inkml:brush>
  </inkml:definitions>
  <inkml:trace contextRef="#ctx0" brushRef="#br0">1350 88 3456,'-1'0'79,"0"-1"-1,0 1 1,0 0-1,0 0 1,1 0 0,-1-1-1,0 1 1,0 0-1,0-1 1,0 1 0,0-1-1,1 1 1,-1-1 0,0 1-1,0-1 1,1 0-1,-1 1 1,0-1 0,1 0-1,-1 1 1,1-1 0,-1 0-1,1 0 1,-1 0-1,1 0 1,-1 0 0,1 1-1,-1-3 1,-1-2-279,2 3 298,-1 1 0,0 0 0,0 0 1,0-1-1,0 1 0,0 0 0,0 0 0,0 0 0,0 0 1,0 0-1,0 1 0,0-1 0,-1 0 0,1 0 0,0 1 1,-3-1-1,-25-8 1065,14 5-721,0-1-34,1 0 0,-1 1 0,0 1 0,-1 0 0,-22-1 0,-43-7 35,-572 11 2992,620 2-3135,-1 2 1,-48 10 0,54-7-1162,1-2 0,-1-2 0,0 0 0,-36-2 0,58-1 54,-1 0 0,1-1 0,0 0 0,-1-1 0,1 1-1,0-1 1,0-1 0,-8-3 0,-14-17-1966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7:29.241"/>
    </inkml:context>
    <inkml:brush xml:id="br0">
      <inkml:brushProperty name="width" value="0.1" units="cm"/>
      <inkml:brushProperty name="height" value="0.1" units="cm"/>
      <inkml:brushProperty name="color" value="#66CC00"/>
    </inkml:brush>
  </inkml:definitions>
  <inkml:trace contextRef="#ctx0" brushRef="#br0">1372 59 1920,'0'0'21,"-1"0"-1,0 0 1,1 0-1,-1 0 1,1 0-1,-1 0 1,1 0 0,-1 0-1,1 0 1,-1 0-1,1 0 1,-1 0-1,0 0 1,1 0 0,-1-1-1,1 1 1,-1 0-1,1 0 1,-1-1-1,1 1 1,0 0 0,-1-1-1,1 1 1,-1 0-1,1-1 1,0 1 0,-1-1-1,1 1 1,0 0-1,-1-1 1,1 1-1,0-1 1,-1 1 0,1-1-1,0 1 1,0-1-1,0 1 1,0-1-1,0 0 1,0 1 0,0-1-1,0 0 1,-1 0 45,1 0 1,0-1-1,0 1 1,-1 0-1,1 0 1,-1-1-1,1 1 1,-1 0 0,1 0-1,-1 0 1,1 0-1,-1 0 1,0 0-1,0 0 1,0 0-1,-1-1 1,-2-1 276,-1 0 1,0 0 0,1 0-1,-1 1 1,0 0-1,0 0 1,0 0 0,0 1-1,0 0 1,-1 0-1,-7-1 1,-10 1-46,-32 2 0,15 0 81,-14 0-91,-63 7 0,76-3 59,-52 0 0,44-3 95,1 3 1,-52 11-1,9-1 236,-18 8 245,70-13-398,-51 6 0,-1-1-114,68-10-870,0 0-1,0-2 0,-1-1 0,-38 0 0,58-3 128,0 1-1,1-1 1,-1 0 0,0 0-1,1 0 1,-1 0-1,1 0 1,0-1-1,-1 0 1,1 0 0,0 0-1,0 0 1,0 0-1,-4-5 1,-21-25-2436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7:30.163"/>
    </inkml:context>
    <inkml:brush xml:id="br0">
      <inkml:brushProperty name="width" value="0.1" units="cm"/>
      <inkml:brushProperty name="height" value="0.1" units="cm"/>
      <inkml:brushProperty name="color" value="#66CC00"/>
    </inkml:brush>
  </inkml:definitions>
  <inkml:trace contextRef="#ctx0" brushRef="#br0">1416 91 4096,'-64'6'2389,"58"-7"-2323,0 0 0,0 0 0,0-1-1,0 1 1,0-1 0,-8-4 0,-12-4-148,-19-3 1092,-1 1 0,0 3 0,-1 2 0,-56-1 0,-497 8 3715,493 6-5155,-5 0-2253,95-6 1613,-1-1 0,1-1 0,-1 0 0,-22-7 0,-20-13-2018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7:36.798"/>
    </inkml:context>
    <inkml:brush xml:id="br0">
      <inkml:brushProperty name="width" value="0.1" units="cm"/>
      <inkml:brushProperty name="height" value="0.1" units="cm"/>
      <inkml:brushProperty name="color" value="#66CC00"/>
    </inkml:brush>
  </inkml:definitions>
  <inkml:trace contextRef="#ctx0" brushRef="#br0">3645 19 2560,'-10'-9'1337,"9"8"-1189,0 0 0,0 0 0,0 1 1,0-1-1,0 0 0,0 1 0,0-1 0,0 0 0,0 1 0,0-1 0,0 1 1,0 0-1,0-1 0,0 1 0,0 0 0,0 0 0,0 0 0,-1-1 1,1 1-1,-1 1 0,-9 0 115,1 1 0,0 0 1,0 0-1,1 2 0,-1-1 1,0 1-1,-15 9 0,-21 7 201,22-12-156,-1-2 0,1-1-1,-1 0 1,-27 0 0,-101-3 668,90-3-301,47 3-468,0-1 0,1 2 0,-31 8 1,3 0-8,14-5 8,-1 0 0,-56 2 0,-368-8 864,385-6-640,48 6-223,1 1 1,0 0-1,-35 8 0,23-4-102,-1-1 0,1-2-1,-63-3 1,30 0 74,-64 8 33,-1 1-7,117-7-188,0 0-1,0 1 1,1 1-1,-1 0 1,-13 6 0,14-5-5,0 0 0,0-1 1,-1 0-1,0-1 0,-14 1 1,-54 6-47,8-10 48,-96-12 0,7-7 480,85 7-410,58 8-59,0 1 1,0 1 0,-20 0 0,-14 1-11,-62-12-1,55 6 122,-132-32 392,17 3-223,160 35-429,-1 1 1,1 0-1,0 1 1,-1 1-1,-28 5 1,-37 16-4707,47-13 711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8:12.615"/>
    </inkml:context>
    <inkml:brush xml:id="br0">
      <inkml:brushProperty name="width" value="0.1" units="cm"/>
      <inkml:brushProperty name="height" value="0.1" units="cm"/>
      <inkml:brushProperty name="color" value="#66CC00"/>
    </inkml:brush>
  </inkml:definitions>
  <inkml:trace contextRef="#ctx0" brushRef="#br0">1654 21 3072,'0'-20'3392,"-22"20"-1643,9 0-1144,0 0-1,1 1 0,-1 1 1,1 0-1,-23 7 1,2 2 32,8-1-353,-1-2-1,-37 6 1,-161 40 785,173-39-704,-18 4-32,-176 46 1595,-2-21-568,139-31-1212,-91 8-1346,185-21 596,0 1 0,0-2 1,1 0-1,-1 0 0,0-2 0,1 1 0,0-2 1,-1 0-1,1 0 0,1-1 0,-20-11 1,-32-22-3015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8:14.306"/>
    </inkml:context>
    <inkml:brush xml:id="br0">
      <inkml:brushProperty name="width" value="0.1" units="cm"/>
      <inkml:brushProperty name="height" value="0.1" units="cm"/>
      <inkml:brushProperty name="color" value="#66CC00"/>
    </inkml:brush>
  </inkml:definitions>
  <inkml:trace contextRef="#ctx0" brushRef="#br0">1118 102 3456,'-1'0'89,"0"0"-1,1 0 1,-1-1 0,0 1-1,0 0 1,1-1 0,-1 1-1,0-1 1,0 1 0,1-1 0,-1 1-1,1-1 1,-1 1 0,0-1-1,1 0 1,-1 1 0,1-1-1,-1-1 1,2 1-92,-1 0 0,1 1 0,-1-1 0,1 0 0,-1 0 0,1 0 1,0 0-1,0 0 0,-1 1 0,1-1 0,0 0 0,0 1 0,1-2 0,0 1-57,62-46 1761,-63 47-1647,-1 0 0,1-1 0,-1 1 0,1 0 0,-1 0 0,0-1 0,1 1 0,-1 0 0,0-1 1,0 1-1,1-1 0,-1 1 0,0 0 0,0-1 0,1 1 0,-1-1 0,0 1 0,0-1 0,0 1 0,0-1 0,0 1 0,0-1 0,1 1 0,-1-1 0,0 1 0,0-1 0,-1 1 0,1 0 0,0-1 0,0 1 0,0-1 0,0 1 0,0-1 0,0 1 0,-1-1 0,1 1 1,0 0-1,0-1 0,-1 1 0,1-1 0,0 1 0,-1-1 0,0 0-11,0 0 0,0 0 0,0 0 0,0 0 1,-1 0-1,1 0 0,0 1 0,0-1 0,-1 0 0,1 1 1,0-1-1,-1 1 0,-1-1 0,-29-1 53,-57 2 1,33 1 233,-13 1 694,-84 11 0,-263 40 1712,218-18-2144,69-4-4928,106-26 1616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8:19.822"/>
    </inkml:context>
    <inkml:brush xml:id="br0">
      <inkml:brushProperty name="width" value="0.1" units="cm"/>
      <inkml:brushProperty name="height" value="0.1" units="cm"/>
      <inkml:brushProperty name="color" value="#66CC00"/>
    </inkml:brush>
  </inkml:definitions>
  <inkml:trace contextRef="#ctx0" brushRef="#br0">4196 303 5120,'-1'-1'179,"-1"-1"1,1 0-1,0 0 0,-1 0 1,1 0-1,0 0 0,0 0 1,0 0-1,1 0 1,-1 0-1,0 0 0,1-1 1,0 1-1,-1 0 0,1 0 1,0 0-1,0-1 1,0 1-1,1-3 0,6-45-598,-6 43 671,0 1 1,0-1-1,-1 0 1,0 1-1,0-1 1,0 0-1,-3-11 1,3 16-132,-1-1 0,0 0 0,0 1 0,0-1 1,0 1-1,0-1 0,-1 1 0,1-1 0,-1 1 1,0 0-1,1 0 0,-1 0 0,0 0 0,0 0 1,0 0-1,-1 0 0,1 1 0,0-1 1,-1 1-1,-3-2 0,-4-1-12,0 1 0,0 1 0,-1 0-1,-12-1 1,-14-3 163,-29-7 261,1 2 1,-118-3-1,-70 14 235,214-2-468,-46-8-1,46 5-33,-47-2-1,-43 6-189,-142 3 46,142 6 630,90-7-729,-127-6-596,108 3 712,38 2-64,-27-3-1,-10-2 124,-104 3 0,77 4-492,21-1 443,-75-3 208,103-1-175,-32-2-6,-57 3-352,-145 5 448,183 4-187,-56 3 166,-417-10 495,497 5-495,-2 1-16,-14-5 301,18 1-2425,-100-11-1,45-6-4643,64 7 2704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2:19.676"/>
    </inkml:context>
    <inkml:brush xml:id="br0">
      <inkml:brushProperty name="width" value="0.1" units="cm"/>
      <inkml:brushProperty name="height" value="0.1" units="cm"/>
      <inkml:brushProperty name="color" value="#FFFC18"/>
    </inkml:brush>
  </inkml:definitions>
  <inkml:trace contextRef="#ctx0" brushRef="#br0">39 19 6784,'-38'-9'3104,"38"3"-1920,5 3-800,6 6 32,6 8 32,-1 16 128,0 22-320,-5 13 64,-5 11 96,-6-2-96,-6 1 64,-5 1-800,0-6-256,0 1-1088,1-12-480,4-7-928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8:27.791"/>
    </inkml:context>
    <inkml:brush xml:id="br0">
      <inkml:brushProperty name="width" value="0.1" units="cm"/>
      <inkml:brushProperty name="height" value="0.1" units="cm"/>
      <inkml:brushProperty name="color" value="#66CC00"/>
    </inkml:brush>
  </inkml:definitions>
  <inkml:trace contextRef="#ctx0" brushRef="#br0">6301 77 2304,'0'-1'44,"0"0"1,0 1-1,0-1 1,0 0-1,0 0 1,0 1-1,0-1 1,0 0-1,0 0 0,0 1 1,1-1-1,-1 0 1,0 0-1,1 1 1,-1-1-1,0 0 1,1 1-1,-1-1 1,1 0-1,-1 1 1,1-1-1,-1 1 0,2-1 1,25-7 4075,-28 7-3943,0 1-1,-1-1 0,1 1 0,0 0 0,0-1 0,0 1 0,-1 0 0,1 0 0,0 0 1,0-1-1,0 1 0,-1 1 0,-1-1 0,-22 6 73,0 2 0,-29 12 0,32-10-302,-1-2-1,-48 11 1,51-15 182,5-1 113,-2 0-1,1-1 0,0-1 0,0 0 0,-1-1 0,1-1 0,-18-2 0,-151-35 1391,47 16-1096,77 14-474,33 5 9,-1 1 0,-54 4 0,-54 14 373,-19 1 349,111-13-697,-23 1-59,-232 8-5,276-11-48,-141 6 516,128-9-359,0 0 0,-54-11 0,-75-30 264,129 31-364,-1 3-1,-72-7 0,-77 9-6,79 5-14,-188 7 67,213 2-75,-261 33 616,322-39-623,-1-1 0,1 0 1,0-2-1,-42-7 0,30 4 1,-34-1-1,18 5-12,-51-1-59,-125 16 0,148-10 74,16-1 150,-55-2-138,78-3 20,-44 4 1,-14 7-109,-155 23 483,219-27-391,-1-2 0,0-1 0,-37-2 0,-99-12 302,106 5-183,-216-23-31,233 22-21,1-1 0,-70-23 0,92 24-44,-32-7 26,-1 3-1,-76-7 1,-119 9-3763,222 9 1898,0 2 0,-35 6 0,-9 5-1946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7:42.163"/>
    </inkml:context>
    <inkml:brush xml:id="br0">
      <inkml:brushProperty name="width" value="0.1" units="cm"/>
      <inkml:brushProperty name="height" value="0.1" units="cm"/>
      <inkml:brushProperty name="color" value="#66CC00"/>
    </inkml:brush>
  </inkml:definitions>
  <inkml:trace contextRef="#ctx0" brushRef="#br0">1206 92 2048,'-2'-1'81,"1"1"-50,1 0-1,0 0 0,-1 0 1,1 0-1,-1 0 0,1 0 0,0-1 1,-1 1-1,1 0 0,-1 0 1,1 0-1,0-1 0,-1 1 1,1 0-1,0 0 0,-1-1 0,1 1 1,0 0-1,0-1 0,-1 1 1,1 0-1,0-1 0,0 1 0,-1 0 1,1-1-1,0 1 0,0 0 1,0-2-1,0 2-318,0-20-672,-1 19 1151,1-1-1,0 1 1,-1-1 0,1 1-1,-1 0 1,1-1-1,-1 1 1,0 0 0,1-1-1,-1 1 1,0 0 0,0 0-1,0 0 1,0 0 0,0 0-1,0 0 1,0 0 0,-2-1-1,0-1 98,-1 1 0,0 0 0,0-1-1,0 2 1,-5-3 0,-9-7 851,17 10-1075,-1 0 1,0-1-1,1 1 1,-1 0 0,0 0-1,0 0 1,0 0-1,0 1 1,0-1-1,0 0 1,0 1 0,0-1-1,-3 1 1,-14 0 263,0 0 0,0 2 0,-33 6 0,47-7-332,-24 6 702,1 1 0,-34 15 0,-78 33-292,51-28 79,48-16-170,3-3 94,1-2 1,-1-2-1,0-1 1,-70-2 0,81 0-78,-28 4 0,27-3-323,-30 1 0,34-4-254,-3 1-1233,-51-7 1,34-4-869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7:43.397"/>
    </inkml:context>
    <inkml:brush xml:id="br0">
      <inkml:brushProperty name="width" value="0.1" units="cm"/>
      <inkml:brushProperty name="height" value="0.1" units="cm"/>
      <inkml:brushProperty name="color" value="#66CC00"/>
    </inkml:brush>
  </inkml:definitions>
  <inkml:trace contextRef="#ctx0" brushRef="#br0">1835 152 3456,'-1'-1'142,"0"-1"1,0 0-1,0 0 1,1 0-1,-1 1 1,0-1-1,1 0 1,-1 0-1,1 0 1,0 0-1,0 0 0,0 0 1,-1 0-1,2 0 1,-1-3-1,0 2-10,0 0 0,0 0-1,0 0 1,0 0 0,-1 0 0,1 0-1,-3-5 1,1 3 32,-1 0 0,-1 1-1,1-1 1,-1 1 0,1 0 0,-1 0-1,-1 1 1,1-1 0,0 1-1,-1 0 1,1 0 0,-1 0 0,0 1-1,0-1 1,0 1 0,-1 1 0,-6-3-1,-13-2 180,0 1-1,-35-2 0,48 5-199,-78-5 372,-132 6 0,167 7-501,0 2 0,-85 23 0,96-20-24,-118 14 566,87-17-110,26-2-135,-47 8 349,-147 39 519,190-40-2531,-1-2 1,-99 7 0,137-17-94,-32-4 0,28-1-83,-24-7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7:44.076"/>
    </inkml:context>
    <inkml:brush xml:id="br0">
      <inkml:brushProperty name="width" value="0.1" units="cm"/>
      <inkml:brushProperty name="height" value="0.1" units="cm"/>
      <inkml:brushProperty name="color" value="#66CC00"/>
    </inkml:brush>
  </inkml:definitions>
  <inkml:trace contextRef="#ctx0" brushRef="#br0">1151 203 4736,'-14'-3'1459,"-13"-3"-606,27 6-850,-1 0-1,0-1 1,1 1 0,-1 0-1,0 0 1,0-1 0,1 1-1,-1-1 1,1 1 0,-1-1-1,0 1 1,1-1 0,-1 1-1,1-1 1,-1 1 0,1-1-1,-1 1 1,1-1 0,0 0-1,-1 1 1,1-1 0,0 0-1,-1 0 1,1 1-1,0-1 1,0-1 0,-1 0 3,1 0-1,0 0 1,-1 0 0,0 0 0,1 0 0,-1 1-1,0-1 1,0 0 0,0 0 0,0 1 0,0-1-1,0 1 1,0-1 0,-1 1 0,1-1 0,-2-1-1,-30-21 1987,23 17-1506,-10-7 62,-1 2 0,0 0 0,-2 1 0,-28-10 1,6 7-13,-59-12 0,87 23-388,0 1 1,0 1-1,0 0 1,-28 3-1,-67 15 670,45-6-271,-172 25-228,79-10-4030,100-15 127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7:44.679"/>
    </inkml:context>
    <inkml:brush xml:id="br0">
      <inkml:brushProperty name="width" value="0.1" units="cm"/>
      <inkml:brushProperty name="height" value="0.1" units="cm"/>
      <inkml:brushProperty name="color" value="#66CC00"/>
    </inkml:brush>
  </inkml:definitions>
  <inkml:trace contextRef="#ctx0" brushRef="#br0">1210 38 5632,'-1'-2'168,"-1"-1"0,1 1 0,-1 0 1,0-1-1,1 1 0,-1 0 0,0 0 0,0 0 1,0 1-1,-1-1 0,1 0 0,0 1 0,-1-1 1,1 1-1,-1 0 0,-4-2 0,-1 1-220,0 1-1,0 0 1,0 0 0,-14 1-1,-26 0 876,0 2 0,-82 15 0,-282 60 2340,312-58-3755,-128 9 0,203-27-980,1-1 1,-33-3-1,12-9-1270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7:45.187"/>
    </inkml:context>
    <inkml:brush xml:id="br0">
      <inkml:brushProperty name="width" value="0.1" units="cm"/>
      <inkml:brushProperty name="height" value="0.1" units="cm"/>
      <inkml:brushProperty name="color" value="#66CC00"/>
    </inkml:brush>
  </inkml:definitions>
  <inkml:trace contextRef="#ctx0" brushRef="#br0">784 19 4608,'-19'-4'662,"12"2"-365,0 1 1,0 0-1,-1 0 1,-10 1-1,-29-9 572,1 9-902,-111 2 2539,120 1-1472,0 1-1,-44 10 1,15 4-425,-56 11-1544,117-28 516,0 0 0,0 0 0,-1 0 0,1-1 1,0 0-1,0 0 0,0 0 0,0 0 0,0-1 0,0 0 0,0 0 0,0-1 0,0 1 0,0-1 0,1 0 0,-1 0 0,-7-5 0,-15-15-2706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7:46.238"/>
    </inkml:context>
    <inkml:brush xml:id="br0">
      <inkml:brushProperty name="width" value="0.1" units="cm"/>
      <inkml:brushProperty name="height" value="0.1" units="cm"/>
      <inkml:brushProperty name="color" value="#66CC00"/>
    </inkml:brush>
  </inkml:definitions>
  <inkml:trace contextRef="#ctx0" brushRef="#br0">931 53 4608,'-1'-3'283,"-11"-30"2049,11 32-2262,1 0-1,-1 0 1,1 0-1,-1 0 1,0 0-1,1 0 0,-1 1 1,0-1-1,0 0 1,1 0-1,-1 0 1,0 1-1,0-1 1,0 0-1,0 1 0,0-1 1,0 1-1,0-1 1,0 1-1,-1 0 1,1-1-1,0 1 1,0 0-1,0 0 0,0 0 1,-2 0-1,-10 2-62,1 1 0,-15 6 0,14-5 66,-26 6-1,17-7 41,-37 7 706,-1-2 0,-116-2 0,152-9-745,-42-10 1,50 9 27,0 0 0,-1 1 1,0 1-1,1 0 1,-28 2-1,-19 7-440,-74 5-3895,82-12 1583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7:46.926"/>
    </inkml:context>
    <inkml:brush xml:id="br0">
      <inkml:brushProperty name="width" value="0.1" units="cm"/>
      <inkml:brushProperty name="height" value="0.1" units="cm"/>
      <inkml:brushProperty name="color" value="#66CC00"/>
    </inkml:brush>
  </inkml:definitions>
  <inkml:trace contextRef="#ctx0" brushRef="#br0">1044 48 4352,'-8'-9'491,"-16"-16"1556,22 23-2020,1 1-1,-1 0 1,1 0 0,-1 0-1,0-1 1,1 2 0,-1-1 0,0 0-1,0 0 1,0 0 0,0 1-1,0-1 1,-3 1 0,-45 0 799,1 2-1,-1 2 1,1 3 0,0 1 0,-71 23-1,27 2 34,-106 31-432,156-54-1021,-54 6 1,81-14-355,0-1 0,1-1 0,-1-1-1,0 0 1,0-1 0,-28-7 0,-1-7-2332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7:47.657"/>
    </inkml:context>
    <inkml:brush xml:id="br0">
      <inkml:brushProperty name="width" value="0.1" units="cm"/>
      <inkml:brushProperty name="height" value="0.1" units="cm"/>
      <inkml:brushProperty name="color" value="#66CC00"/>
    </inkml:brush>
  </inkml:definitions>
  <inkml:trace contextRef="#ctx0" brushRef="#br0">1496 115 4480,'0'-5'620,"0"3"-520,0 1 0,1-1-1,-1 1 1,0 0-1,-1-1 1,1 1-1,0-1 1,0 1-1,0 0 1,-1-1-1,1 1 1,-1 0 0,1 0-1,-1-1 1,-1 0-1,3 1-123,-1 0-1,1 1 1,-1-1-1,0 1 0,1-1 1,-1 0-1,0 1 1,1-1-1,-1 0 1,0 1-1,0-1 1,0 0-1,0 1 1,0-1-1,0 0 1,0 0-1,0 1 1,0-1-1,0 0 0,-1-1 149,-1 0 0,1 0 0,-1 1 0,0-1 0,0 1 0,1 0 0,-1-1 0,0 1 0,0 0 0,0 0 0,-1 0 0,1 0 0,-3 0 0,-34-8 1436,31 8-1357,-42-7 610,-1 4 1,-76 1-1,99 3-602,-91-10 1206,30 1-344,-434 13 991,184-9-7552,247-4 1942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8:06.337"/>
    </inkml:context>
    <inkml:brush xml:id="br0">
      <inkml:brushProperty name="width" value="0.1" units="cm"/>
      <inkml:brushProperty name="height" value="0.1" units="cm"/>
      <inkml:brushProperty name="color" value="#66CC00"/>
    </inkml:brush>
  </inkml:definitions>
  <inkml:trace contextRef="#ctx0" brushRef="#br0">1589 33 2432,'-1'0'73,"0"0"0,0 0 0,0 0 0,1 0 0,-1 0-1,0 0 1,0 0 0,1-1 0,-1 1 0,0 0 0,0 0 0,1-1 0,-1 1 0,0-1 0,1 1 0,-1 0 0,0-1-1,1 1 1,-1-1 0,1 0 0,-1 1 0,1-1 0,-1 1 0,1-1 0,-1 0 0,1 1 0,0-1 0,-1 0 0,1-1-1,-4-5 461,3 7-410,0-1 0,0 0 1,0 1-1,0-1 0,0 1 0,0-1 1,0 1-1,0 0 0,-1-1 0,1 1 1,0 0-1,0 0 0,0 0 0,0 0 1,-1 0-1,1 0 0,0 0 0,-2 0 0,-22 5 1141,9 2-912,-1-2 0,1 0 0,-1-1 0,0-1 0,0-1 0,0 0 0,-29-1 0,-5 0 457,-73-3 227,104 1-946,0-2-1,0 0 1,0-1 0,-20-7-1,25 6 102,0 1 0,-1 1 1,1 0-1,-1 1 0,1 1 0,-1 0 0,1 1 0,-1 1 0,0 0 0,1 1 0,-27 7 1,-94 18 1047,46-10-655,-293 45-1426,368-59 215,-1-2-1,1 0 1,0 0 0,0-2 0,0 0 0,-1 0 0,1-1-1,0-1 1,-22-8 0,-27-18-2978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2:20.074"/>
    </inkml:context>
    <inkml:brush xml:id="br0">
      <inkml:brushProperty name="width" value="0.1" units="cm"/>
      <inkml:brushProperty name="height" value="0.1" units="cm"/>
      <inkml:brushProperty name="color" value="#FFFC18"/>
    </inkml:brush>
  </inkml:definitions>
  <inkml:trace contextRef="#ctx0" brushRef="#br0">110 1 6784,'-55'3'2624,"33"3"-2048,0 3 480,17-4 64,0 4-448,5 6-64,16 14-352,6 18-160,5 20-64,6 15 32,3 0 96,2 5-64,6-11-64,5-5-224,-2 2-128,-3 3-1088,-6 6-512,-11 0-1408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8:07.122"/>
    </inkml:context>
    <inkml:brush xml:id="br0">
      <inkml:brushProperty name="width" value="0.1" units="cm"/>
      <inkml:brushProperty name="height" value="0.1" units="cm"/>
      <inkml:brushProperty name="color" value="#66CC00"/>
    </inkml:brush>
  </inkml:definitions>
  <inkml:trace contextRef="#ctx0" brushRef="#br0">1145 126 5504,'-36'28'3018,"35"-28"-3049,1 0 1,-1 1-1,0-1 0,1 0 0,-1 1 0,0-1 0,1 0 0,-1 0 0,0 0 0,1 1 0,-1-1 0,0 0 1,1 0-1,-1 0 0,0 0 0,1 0 0,-1 0 0,0-1 0,1 1 0,-1 0 0,0 0 0,1 0 0,-1-1 0,0 1 1,1 0-1,-1-1 0,0 1 0,-14-13 663,14 13-404,-2-3 14,0 0 1,-1 1-1,1 0 0,-1 0 1,1 0-1,-1 0 0,0 1 1,0-1-1,0 1 0,0 0 1,0 0-1,-8 0 0,-6-1 576,-30 2-1,25 1-450,-115-2 1381,-156 3 600,213 4-2025,52-2-559,-1-2 0,-46-2 1,52-3-413,0 0 0,1-2 0,-33-10 0,42 11-34,0-2 0,1 0 0,-1-1 0,1 0 0,0-1 1,-19-15-1,20 12-966,-17-20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8:07.687"/>
    </inkml:context>
    <inkml:brush xml:id="br0">
      <inkml:brushProperty name="width" value="0.1" units="cm"/>
      <inkml:brushProperty name="height" value="0.1" units="cm"/>
      <inkml:brushProperty name="color" value="#66CC00"/>
    </inkml:brush>
  </inkml:definitions>
  <inkml:trace contextRef="#ctx0" brushRef="#br0">1799 112 4096,'-43'5'1883,"28"-2"-1532,13-3-379,0 0-1,1-1 0,-1 1 1,0-1-1,1 1 0,-1-1 0,1 1 1,-1-1-1,1 0 0,-1 0 1,1 0-1,-1 0 0,1 0 0,0 0 1,-1 0-1,-1-2 0,-8-6 208,4 6 182,0 1 1,-1 0-1,1 0 0,-1 1 1,0 0-1,0 1 0,1-1 0,-1 1 1,-12 2-1,-7-1 90,-28 2 860,-84 14 1,0 1-511,74-13-527,-27 3 896,-153-7-1,-248-59-737,367 22-3341,93 25 506,-1 1 1,-50-7-1,2 10-1378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8:37.717"/>
    </inkml:context>
    <inkml:brush xml:id="br0">
      <inkml:brushProperty name="width" value="0.1" units="cm"/>
      <inkml:brushProperty name="height" value="0.1" units="cm"/>
      <inkml:brushProperty name="color" value="#66CC00"/>
    </inkml:brush>
  </inkml:definitions>
  <inkml:trace contextRef="#ctx0" brushRef="#br0">1679 4 1792,'0'-3'3813,"5"12"-3045,-8-8-350,-1 0 0,1 0-1,-1-1 1,1 1 0,-1-1-1,1 0 1,-1 0 0,-6-1-1,5 1 48,0 1-341,0-1 0,0 1 1,0 0-1,0 0 0,0 1 0,-7 2 1,7-2-103,0 0 1,0 0 0,0-1 0,0 0 0,0 0-1,-9 0 1,-34-1 589,13-1-156,-1 1-1,-39 6 1,18 1-200,0-3 1,-63-4-1,52-1-236,-51-5 338,11-3 378,-297 4 1359,359 7-1678,-84 16-1,35-4-2475,-18 0-6165,70-13 4987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8:39.429"/>
    </inkml:context>
    <inkml:brush xml:id="br0">
      <inkml:brushProperty name="width" value="0.1" units="cm"/>
      <inkml:brushProperty name="height" value="0.1" units="cm"/>
      <inkml:brushProperty name="color" value="#66CC00"/>
    </inkml:brush>
  </inkml:definitions>
  <inkml:trace contextRef="#ctx0" brushRef="#br0">3451 1 2048,'-3'1'423,"7"2"-54,11 2-9,-6-5 744,-26 0 1333,-29 0 1200,34 1-3474,1 0-1,0 1 0,-17 4 1,17-3-16,0-1 0,-1 0 0,-16 1 0,2-2 252,1 2 0,-43 9 0,43-6-242,0-2 1,-43 3-1,-224-2 1176,269-5-1271,14-1-4,-1 1 0,0 0 0,0 0 1,1 1-1,-17 4 0,20-3-34,0-1 0,0 0 0,-13 1 1,14-2-17,-1 1-1,1-1 1,0 1 0,0 0 0,-9 4 0,-39 5 237,44-7-234,-1-1 1,1 0-1,-1 0 0,0-1 0,0 0 1,1-1-1,-11 0 0,5-1 16,0 2 0,-15 2 0,-24 1 87,42-4-89,0 0 0,0 1-1,-16 4 1,12-2 29,0-1-1,-22 1 1,-22 3-33,-102 31-63,32-7 361,78-24-363,19-3 115,-4-1-32,-59-2 1,35-1-7,-20-6 12,48 4 48,-17-3 37,-46-2 60,64 8-114,-1 1-1,0-1-1,0-2 0,-58-12 0,28 1 94,-1 3 0,-1 2 0,-110 1 0,108 7 125,-346-14 364,377 11-1241,12 1-1020,-43-8 0,60 8 904,1 1 0,0-1 0,0-1 0,0 1 0,0-1 0,0 0 0,0 0 0,1 0 0,0-1 0,-1 0 0,-7-8 0,-19-33-3241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8:40.680"/>
    </inkml:context>
    <inkml:brush xml:id="br0">
      <inkml:brushProperty name="width" value="0.1" units="cm"/>
      <inkml:brushProperty name="height" value="0.1" units="cm"/>
      <inkml:brushProperty name="color" value="#66CC00"/>
    </inkml:brush>
  </inkml:definitions>
  <inkml:trace contextRef="#ctx0" brushRef="#br0">1200 63 1792,'-1'0'37,"1"0"0,0-1 0,-1 1 1,1-1-1,0 1 0,0-1 0,-1 1 0,1-1 1,0 1-1,0-1 0,-1 1 0,1-1 0,0 1 0,0-1 1,0 1-1,0-1 0,0 1 0,0-1 0,0 1 1,0-1-1,0 1 0,0-1 0,0 1 0,0-1 0,0 1 1,0-1-1,1 1 0,-1-1 0,0 1 0,0-1 1,1 1-1,-1-1 0,0 1 0,2-2 438,0-4-493,-1 5 67,-1 1 0,0-1-1,1 0 1,-1 1 0,0-1 0,0 1 0,0-1 0,1 1 0,-1-1 0,0 1 0,0-1-1,0 0 1,0 1 0,0-1 0,0 1 0,0-1 0,0 0 0,0 1 0,-1-2 0,1 1 68,-1-1 0,0 1 1,0-1-1,0 1 0,0-1 1,0 1-1,0 0 0,0 0 1,-1-1-1,1 1 1,0 0-1,-1 0 0,1 0 1,-1 0-1,1 1 0,-1-1 1,0 0-1,1 1 0,-1-1 1,0 1-1,1-1 1,-3 1-1,-5-1 224,1 0 0,-1 0-1,-11 2 1,7-1-100,-16 2 144,-45 8-1,15-2 31,-20 0 88,-132 17 877,-138 13 1387,131-18-5262,206-19 1334,1 1-1,-1 0 1,-19 8 0,4-1-1559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8:41.310"/>
    </inkml:context>
    <inkml:brush xml:id="br0">
      <inkml:brushProperty name="width" value="0.1" units="cm"/>
      <inkml:brushProperty name="height" value="0.1" units="cm"/>
      <inkml:brushProperty name="color" value="#66CC00"/>
    </inkml:brush>
  </inkml:definitions>
  <inkml:trace contextRef="#ctx0" brushRef="#br0">1296 62 3200,'-4'-2'331,"3"2"-226,0-1 1,0 1 0,0 0-1,0-1 1,0 1 0,0-1-1,0 1 1,0-1 0,0 1 0,0-1-1,1 0 1,-1 1 0,0-1-1,1 0 1,-1 0 0,0 0-1,1 0 1,-1 1 0,1-1-1,-1 0 1,0-2 0,1 2-57,-1-1 0,1 1 0,-1 0 1,0-1-1,1 1 0,-1 0 0,0 0 0,0-1 1,0 1-1,0 0 0,0 0 0,0 0 0,0 0 1,0 0-1,0 1 0,-1-1 0,1 0 0,0 0 1,-3 0-1,-27-11 727,11 10-490,1 1 0,-33 2 1,12 0 102,-17-1 140,1 2 1,-95 16 0,122-12-390,-1-2 0,1-2 1,-1-1-1,0-1 0,0-1 0,-58-11 0,10 1 679,-89-3-1,-80 10-2636,207 4 298,12 0-725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8:41.930"/>
    </inkml:context>
    <inkml:brush xml:id="br0">
      <inkml:brushProperty name="width" value="0.1" units="cm"/>
      <inkml:brushProperty name="height" value="0.1" units="cm"/>
      <inkml:brushProperty name="color" value="#66CC00"/>
    </inkml:brush>
  </inkml:definitions>
  <inkml:trace contextRef="#ctx0" brushRef="#br0">773 70 3456,'-8'-2'562,"6"2"-412,1 0-1,-1 0 1,0-1-1,1 1 1,0-1 0,-1 1-1,1-1 1,-1 0 0,1 1-1,-2-2 1,2 1-122,1 1 1,0-1 0,0 0-1,-1 1 1,1-1 0,0 1-1,0-1 1,0 1 0,0-1-1,0 0 1,-1 1-1,1-1 1,0 1 0,0-1-1,1 0 1,-1 1 0,0-1-1,0 0 1,0-8-88,-1 7 128,-1 1 0,1-1 1,-1 1-1,1-1 0,-1 1 0,1-1 0,-1 1 0,0 0 0,1 0 1,-1 0-1,0 0 0,0 0 0,0 0 0,-4 0 0,-31-8 1098,32 8-1067,-30-4 479,0 1-1,-43 1 1,-72 9 1161,2 0-939,-36-9-5185,141 2 1734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8:42.347"/>
    </inkml:context>
    <inkml:brush xml:id="br0">
      <inkml:brushProperty name="width" value="0.1" units="cm"/>
      <inkml:brushProperty name="height" value="0.1" units="cm"/>
      <inkml:brushProperty name="color" value="#66CC00"/>
    </inkml:brush>
  </inkml:definitions>
  <inkml:trace contextRef="#ctx0" brushRef="#br0">962 20 4608,'-48'-5'2618,"35"1"-2234,2-1-602,-58 0 612,-136 5 1,-48 18 1249,85-1-3315,39 6-2648,64-9 2084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8:43.591"/>
    </inkml:context>
    <inkml:brush xml:id="br0">
      <inkml:brushProperty name="width" value="0.1" units="cm"/>
      <inkml:brushProperty name="height" value="0.1" units="cm"/>
      <inkml:brushProperty name="color" value="#66CC00"/>
    </inkml:brush>
  </inkml:definitions>
  <inkml:trace contextRef="#ctx0" brushRef="#br0">1534 44 5888,'-82'-7'3306,"-10"-1"-1871,-155 3-1115,-258 2 2763,168-9-4219,154 4-2486,96 7 652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8:53.607"/>
    </inkml:context>
    <inkml:brush xml:id="br0">
      <inkml:brushProperty name="width" value="0.1" units="cm"/>
      <inkml:brushProperty name="height" value="0.1" units="cm"/>
      <inkml:brushProperty name="color" value="#66CC00"/>
    </inkml:brush>
  </inkml:definitions>
  <inkml:trace contextRef="#ctx0" brushRef="#br0">322 899 2304,'-16'-3'1576,"27"3"138,-9 0-1349,0 0-1,0 0 0,0 0 1,0 0-1,0 0 0,0 1 0,0-1 1,0 1-1,3 1 0,5 3-147,1 0 1,0-1-1,0-1 0,0 1 0,1-2 1,-1 1-1,20 0 0,87-2 718,-59-3-637,140 16-216,-140-8-15,126-4 1063,-100-4 812,-58 2-465,-7-6-1122,31-14-1,-19 7-168,35-17-189,-59 25 98,0 1 1,0-1 0,-1-1 0,1 0 0,10-10 0,-14 11-22,-1 1 0,0-1-1,0 0 1,0 0 0,-1 0 0,0 0 0,3-9 0,9-43 116,-9 37-49,3-13 42,-1 0-1,-2-1 0,-1 0 0,-2 0 1,-2-51-1,-2 72-71,0-1 0,-2 1 1,1 1-1,-1-1 0,-1 0 1,0 1-1,-12-19 0,9 14-81,0-1-1,-9-35 1,-5-11 564,20 60-570,-1 0 0,1 0-1,-1 0 1,0 1 0,0-1 0,0 1 0,0-1-1,-5-2 1,-31-22 171,39 27-188,-19-10 102,-39-18 1,-14-11 489,41 21-516,24 17-71,0-1 0,0 1 0,0 0 0,-1 0 0,1 0 0,-1 1 0,0 1 0,1-1 0,-14 2 0,-22-3 18,-13-2 156,-1 2 1,-82 8 0,-67-3-25,109-5-122,85 4-23,0-1-1,1 1 1,-1 1 0,1 0-1,-21 9 1,5-2 43,20-7-17,1 0 0,0 1 0,0-1 0,0 1 1,0 0-1,-6 7 0,-17 10-115,-93 61 493,114-76-444,0 1-1,0 1 1,1-1 0,0 1 0,-8 13-1,7-10 52,1-2 0,2-2 22,-1 0 0,1 0 0,1 0 0,-1 1 0,1 0 1,-4 11-1,3 0-37,0 0 0,1 1 1,1-1-1,1 1 0,0 27 1,1 9 45,0-14 106,1 0 0,12 81 0,-8-110-161,0-1 1,0 0-1,1 0 0,0 0 1,1 0-1,0-1 0,1 0 0,9 11 1,11 11-372,34 32 0,-37-40-511,15 8-3321,-31-27 2121,0 1-1,0 0 1,-1 0-1,9 11 0,0 5-2155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2:20.404"/>
    </inkml:context>
    <inkml:brush xml:id="br0">
      <inkml:brushProperty name="width" value="0.1" units="cm"/>
      <inkml:brushProperty name="height" value="0.1" units="cm"/>
      <inkml:brushProperty name="color" value="#FFFC18"/>
    </inkml:brush>
  </inkml:definitions>
  <inkml:trace contextRef="#ctx0" brushRef="#br0">0 0 9216,'11'9'3520,"33"6"-2752,32 9 512,-34-15 0,18 5-705,11-5-159,31 2-608,23-7-224,4-4 225,-6-9-2113,3-9-832,-3-11-672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9:34.436"/>
    </inkml:context>
    <inkml:brush xml:id="br0">
      <inkml:brushProperty name="width" value="0.1" units="cm"/>
      <inkml:brushProperty name="height" value="0.1" units="cm"/>
      <inkml:brushProperty name="color" value="#FFFC18"/>
    </inkml:brush>
  </inkml:definitions>
  <inkml:trace contextRef="#ctx0" brushRef="#br0">9240 83 2176,'-11'0'2080,"17"-4"-1525,-5 4-513,0-1 86,1 0 0,0 0 0,0 0 0,0 0 0,-1 0 0,1 0 0,0-1 0,-1 1 0,0 0 0,1-1 0,-1 1 0,0-1 0,1 0 0,-1 1 0,1-5 1461,-4 7-1393,1 1 0,-1-1 1,0 1-1,1 0 0,-1-1 0,1 1 0,-1 0 0,1 0 0,0 0 0,-1 0 0,0 4 0,0-2 139,-15 29 767,13-23-714,-1-1 0,-8 14 0,10-20-280,1 0 0,0 0 0,-1 0 0,0-1 0,1 1 0,-1-1 1,0 0-1,0 1 0,0-1 0,-1-1 0,-3 3 0,-3 0 38,0 0 1,-1 0-1,1-1 0,-1-1 1,0 0-1,0 0 0,0-1 1,-12 0-1,-122 10 1107,102-11-813,-2 1 271,-56-7 0,9 0-381,-58-8-18,84 9-256,-16 3 160,61 3-118,0-2 0,-1 0 1,1-1-1,0-1 0,-34-9 1,24 4 22,1 0-1,-1 2 1,0 2 0,0 0 0,-52 2 0,-155-3 50,112-5-342,42 2 203,-218 2 363,275 6-326,-162 9-208,122-8 151,-77-2 286,105-6-264,30 5-57,0 0 0,-1 0-1,-10 1 1,-28-2 19,1-1 0,-52-13 1,-14-1 19,-254-40-37,350 55 49,0 1 1,0 1-1,0 1 1,-20 1-1,-70 13-22,43-5-5,-252 15-86,243-20 112,-155 26 104,62-6 15,-217-10-205,255-6 97,2-1 20,-6 0 19,-1 0-74,-152-1 173,213-6-259,-197-5 385,96 0-419,-5 3 72,98 3 111,-7 4-29,-86 1-149,-166-3 240,298-3-88,-80 11 0,16-2 77,20-3-4,-32-1-87,29-2-15,-50-1 110,76-3-34,41 0-127,0-2 0,0 0-1,-27-8 1,22 5-50,-43-5 0,8 5 117,-55-2 10,-67-4-107,-1 0 81,150 14 203,1 2 1,0 1-1,-35 10 0,4-1 92,-30 4-102,-233 34 232,312-50-597,-1-1 0,1-1 0,-1 0 0,1-1 0,-18-4 0,28 4-143,1 0 1,-1-1-1,1 0 0,0 1 0,-1-2 1,1 1-1,0 0 0,0-1 0,0 0 1,1 0-1,-1 0 0,1 0 0,0 0 1,-1-1-1,2 0 0,-1 1 0,0-1 1,1 0-1,-1-1 0,1 1 1,-2-7-1,-9-32-3488,-2-17-725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9:37.664"/>
    </inkml:context>
    <inkml:brush xml:id="br0">
      <inkml:brushProperty name="width" value="0.1" units="cm"/>
      <inkml:brushProperty name="height" value="0.1" units="cm"/>
      <inkml:brushProperty name="color" value="#FFFC18"/>
    </inkml:brush>
  </inkml:definitions>
  <inkml:trace contextRef="#ctx0" brushRef="#br0">4092 958 5120,'-11'-20'3173,"11"43"-2794,-1-20-138,1 0 0,0 0 0,-1 0 0,0 0 0,0 0-1,0 0 1,0-1 0,0 1 0,0 0 0,-1-1 0,1 1 0,-1-1 0,0 1 0,1-1 0,-1 0 0,-1 0 0,1 0 0,0 0 0,0 0 0,-5 3 0,2-2-119,0 0-1,0-1 1,0 0 0,0 0 0,0 0 0,-1 0-1,1-1 1,-1 0 0,1 0 0,-11 0 0,-82 5 1115,-209-6 251,145 5-1179,121-5-323,-185 4 773,159 0-523,-90 17-1,-98 31-278,8-14 359,167-28-168,-202 34 306,-133 4-289,177-37-53,-18 9 90,138-8-143,-235-5-162,215-9 78,-5-9 25,108 7 0,-121-24-128,149 26 140,0 1-1,1-1 1,-1-1-1,0 1 1,1-1-1,-1 0 0,1 0 1,0-1-1,0 0 1,0 0-1,1-1 1,0 1-1,-1-1 0,1 0 1,1-1-1,-1 1 1,1-1-1,0 0 0,0 0 1,-3-7-1,-2-8 4,1 1-1,0-2 0,1 1 0,2-1 0,0 0 0,-3-38 0,5-140 20,4 118-103,-12-44 80,11-324-11,-5 417 8,4 31-18,1 0 0,-1-1 0,0 1 0,0 0 0,0 0 0,0 0 0,0 0 0,0 0 0,0 0 0,-1 1 0,1-1-1,-3-2 1,3 4 26,7-6-272,0 4 256,-1 1 0,0-1 0,1 1 0,-1 0 0,1 0 0,-1 1-1,1 0 1,-1 0 0,1 0 0,8 2 0,8-1-73,9-2 114,-9 1-78,0 0 0,44 6 0,27 6 134,-72-10-135,38 0 74,92-7 1,-17 0-83,109-7-163,-130 4 274,-6 4-72,79-7 99,314-26 73,-215 35-163,-153 3-20,-22-1-83,298 4 133,-1-1 42,-215-5-127,-92 2-15,227 3 206,-309-2-119,104 7 69,-103-5-88,0 0 0,0 1 0,0 2 0,23 8-1,-35-11-11,1 1-1,-1-1 0,0 1 0,0 1 1,0-1-1,-1 1 0,0 0 1,11 12-1,-13-12 21,0 0 1,-1 0-1,0 0 0,0 0 1,-1 1-1,1 0 1,-1-1-1,-1 1 0,1 0 1,-1 0-1,0 0 1,1 10-1,-1 53 177,-2-1 0,-15 95 0,-16 17-38,-1 11-4476,26-145 1162,-8-6-1249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29:41.088"/>
    </inkml:context>
    <inkml:brush xml:id="br0">
      <inkml:brushProperty name="width" value="0.1" units="cm"/>
      <inkml:brushProperty name="height" value="0.1" units="cm"/>
      <inkml:brushProperty name="color" value="#FFFC18"/>
    </inkml:brush>
  </inkml:definitions>
  <inkml:trace contextRef="#ctx0" brushRef="#br0">9915 1300 3712,'-43'6'5514,"48"-7"-5304,0 0 0,0 0-1,0 0 1,-1-1-1,1 1 1,0-1 0,-1 0-1,1-1 1,-1 1-1,0-1 1,0 0-1,0 0 1,5-5 0,5-5 372,-1 0 1,15-20 0,-13 13-376,-1-2 1,-1 1-1,-1-1 0,-1-1 1,-1 0-1,-1-1 1,-1 0-1,6-29 0,-4 3 15,-3 0-1,-2 0 0,-2-57 1,-4 88-81,0 0 0,-1 0 1,-1 0-1,-1 1 0,-13-37 1,5 5-65,10 35 47,-11-30 0,11 38-120,-1-1-13,0 0 0,-1 0-1,0 1 1,-7-13-1,-10-15-23,18 28 45,-1-1 0,0 2 0,0-1 0,-10-11 0,9 13-6,0 0-1,0 1 1,0 0 0,0 0-1,-1 0 1,0 1-1,0 0 1,0 0 0,0 1-1,0-1 1,-1 1-1,1 0 1,-1 1 0,1 0-1,-1 0 1,1 0 0,-1 1-1,-9 0 1,-177 9 308,157-9-171,-1-1 0,1-2 0,0-2 0,-69-19 0,45 9-138,-101-14-1,129 24 46,-80-10 23,35 6-110,-95-24 1,96 11 139,27 7 3,-60-10-1,-350-33 333,365 49-408,-189-10-55,39 18 253,-272 3-67,373 5-313,-39 0 267,19-9-100,-224 8-179,134 9 320,-293 32 136,156-22-106,140-9-291,-51 0-40,-37-39 150,122 16 171,-2-1-165,110 0 21,-141 8 0,84 11 13,85-4-38,-95-3-1,2-17 28,-85-2 135,189 11-138,-105-17 0,-1-2-88,-238 12 329,235 13-300,-50 4 36,179-3-40,1 3-1,-81 21 1,44 1-3,60-19 76,-1 0-1,1-2 1,-1 0-1,-1-2 1,-47 3-1,-109-18-88,135 6 18,1 1 0,-79 6-1,114-1 29,0-1 0,0 2-1,0 0 1,0 0 0,0 1-1,-16 8 1,21-9 15,0 1 0,0 0 0,1 0 0,-1 1 0,1 0-1,0 0 1,0 0 0,1 1 0,0 0 0,0 0 0,-6 10 0,2 1-7,1 0-1,1 1 0,0 0 1,1 1-1,1 0 1,0 0-1,2 0 1,0 0-1,1 32 1,3 16-2,15 99 0,0-8-51,-14 61 436,-3-121-469,1-94 57,0 0 0,0 0 0,0 0 0,1-1 0,-1 1 0,1 0 0,0-1 0,0 1 0,1 0-1,-1-1 1,1 1 0,0-1 0,0 0 0,3 5 0,-2-4-21,1-1 1,0 1-1,0-1 0,0 0 1,1 0-1,-1-1 0,1 1 1,0-1-1,-1 0 0,8 2 1,19 4-767,1 0-1,0-3 1,0-1 0,55 1 0,-17-1-1470,106 10-6616,-94-6 5462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0:13.280"/>
    </inkml:context>
    <inkml:brush xml:id="br0">
      <inkml:brushProperty name="width" value="0.1" units="cm"/>
      <inkml:brushProperty name="height" value="0.1" units="cm"/>
      <inkml:brushProperty name="color" value="#E71224"/>
    </inkml:brush>
  </inkml:definitions>
  <inkml:trace contextRef="#ctx0" brushRef="#br0">5497 1355 1408,'3'0'219,"0"0"-1,1 0 1,-1-1 0,0 0-1,0 1 1,0-1 0,0 0-1,0 0 1,-1-1 0,1 1-1,0-1 1,0 1 0,-1-1-1,10-3 4073,-12 5-4230,-4 8 1208,-5-2-964,0 0-1,0 0 1,-1 0-1,0-1 0,0-1 1,-12 4-1,-68 17 660,65-19-779,-41 9-36,28-8 217,-36 13-1,29-7 62,33-10-253,-1 1 0,0 0-1,1 0 1,-13 8 0,18-9-131,0 0-1,0 0 1,-1-1 0,1 1-1,-1-2 1,1 1 0,-1-1-1,0 0 1,0-1-1,-11 0 1,4-1 65,-1-1 0,1-1 0,0 0-1,-19-7 1,-62-13 58,48 12 15,-109-14 201,12 2-18,105 14-266,0 1-1,0 3 0,-57-2 1,-185 15 931,220-5-984,-205 14 1238,175-11-915,54-4-255,-58-2 0,36-2-40,-15-1 191,-131-23 0,153 21-236,37 4 48,-1 0 0,-22-6 0,22 4-56,0 0 1,0 2 0,-1 0 0,-28 2-1,5 0 207,30 0-164,1 0 0,-19 5-1,-12 0-31,-273 20 257,191-23-47,-23 3-87,25-2-181,-76-3 317,104-2-281,46 0 36,0-2 1,1-2 0,-1-2 0,-46-14 0,65 14 21,13 3-29,0 0-1,0 0 1,1-2 0,-19-8 0,1-5 17,-2 1 1,0 2-1,-1 2 1,-68-19-1,64 24-177,21 4 114,0 1 0,-1 1 0,-33-2 0,20 6 18,-53 8 1,9-5 48,60-2-37,-26 0 1,29-3-29,-1 2-1,-18 2 1,-18 10 6,31-8 0,-33 6 0,-28 4 59,47-12 25,-21 2 3,34-5-86,1-1 1,0 0-1,0-2 1,-23-5-1,35 6 21,-1 0-1,1-1 0,0 0 0,0 0 0,0-1 0,0 0 1,1 0-1,-1 0 0,1-1 0,0 0 0,0 0 0,1-1 0,-7-7 1,5 2 17,0 0 1,1-1-1,0 0 1,0 0-1,1 0 1,1 0-1,0-1 1,1 0-1,-3-23 1,2-9 62,3-69 0,2 57 8,0 33-93,5-24 0,-1 3-3,14-114 98,-8 79-192,5-135 171,-15 198-100,5-30 0,-3 24-64,-1 0 33,-2 19 48,0 0-1,0 0 1,0-1-1,1 1 1,-1 0-1,1 0 1,0 0-1,1 1 1,-1-1-1,3-5 1,-2 5-29,0 0 0,1 1 0,-1 0 0,1-1 0,-1 1 0,1 0 1,0 0-1,0 0 0,0 1 0,1-1 0,-1 1 0,1 0 1,-1 0-1,1 0 0,0 0 0,0 1 0,0-1 0,0 1 0,0 0 1,0 0-1,4 0 0,73-9 10,-44 4 28,0 1 0,50 2 0,17-2-68,62 3 62,-88 3-176,-2-1 184,300-8 100,-251 2-210,48-4 204,25-3-120,-100 7 8,313 1 167,-255 6-282,82 9 162,-187-7-35,185 7-85,572-10 141,-613 9-245,-13 6 353,-83-5-162,-3 1-31,5 0-83,-59-6 143,49 2 1,159 7-22,-189-9-9,72-4-31,-71-1 71,-38-2-67,0 0-1,26-6 1,4-1 144,58 4-117,-112 5-12,5 1 9,0-1 0,0 1 0,-1 0 0,1 0 0,-1 1 0,1-1 0,-1 1 0,1 0 0,4 3 0,35 24-83,-40-26 50,8 7 3,0 0 1,0 0-1,-1 2 1,0-1-1,-1 1 1,-1 1-1,0 0 1,0 0-1,9 22 1,-8-12 0,-1 0 1,-1 1 0,-1 0 0,-1 1 0,3 29 0,-3-2 89,1 71-1,-7-101-73,-2-1 0,0 1 0,-1-1-1,-1 0 1,-1 0 0,-8 23 0,-10 20-5,3 1 1,2 1-1,-14 122 0,30-167 9,1 0-1,1-1 0,1 1 1,5 30-1,1-15-1404,19 56-1,-24-87 944,3 12-1529,-38-17-9161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1:12.616"/>
    </inkml:context>
    <inkml:brush xml:id="br0">
      <inkml:brushProperty name="width" value="0.1" units="cm"/>
      <inkml:brushProperty name="height" value="0.1" units="cm"/>
      <inkml:brushProperty name="color" value="#FFFC18"/>
    </inkml:brush>
  </inkml:definitions>
  <inkml:trace contextRef="#ctx0" brushRef="#br0">2487 150 384,'0'0'32,"-1"0"-1,1 0 1,-1 0-1,1 0 1,-1 0-1,1 0 1,-1 0 0,1 0-1,-1-1 1,1 1-1,-1 0 1,1 0-1,-1-1 1,1 1 0,-1 0-1,1-1 1,0 1-1,-1 0 1,1-1 0,-1 1-1,1 0 1,0-1-1,0 1 1,-1-1-1,1 1 1,0-1 0,0 1-1,-1-1 1,1 1-1,0-1 1,0 1-1,0-1 1,0 1 0,0-1-1,0 1 1,0-1-1,0 1 1,0-1-1,0 1 1,0-1 0,0 1-1,0-1 1,0 1-1,0-1 1,0 1-1,1-2 1,-1 1 152,1 0-1,-1 0 1,0 0-1,0 0 1,0 0-1,0 0 1,0 0-1,0 0 1,0 0 0,-1 0-1,1 0 1,0 0-1,-1 0 1,1 0-1,0 0 1,-1 0-1,1 0 1,-1 0-1,1 1 1,-2-2-1,-6-5 655,-1 0-1,1 1 0,-16-8 1,16 8-430,8 5-343,-1 0 1,0 1-1,1-1 0,-1 0 0,0 1 0,0-1 0,1 1 0,-1-1 0,0 1 1,0 0-1,0-1 0,0 1 0,0 0 0,0-1 0,-1 1 0,-1-1 80,0 0-1,0 0 0,1 0 0,-1 0 0,0-1 1,0 1-1,1-1 0,-1 0 0,1 0 0,-3-2 1,-12-8 82,17 12-175,-21-13 990,20 13-983,0-1-1,0 1 0,0-1 1,0 0-1,1 0 0,-1 0 1,0 1-1,1-1 0,-1 0 0,1 0 1,-1 0-1,1 0 0,-1 0 1,1 0-1,-1 0 0,1 0 1,0 0-1,-1-2 0,1 2 60,-7 1 1106,4 0-1133,0-1 0,0 1 0,0 0-1,1 0 1,-1 1 0,0-1 0,0 0 0,1 1-1,-1 0 1,0 0 0,0-1 0,1 2 0,-1-1-1,-3 2 1,4-2-71,1 0 0,-1 0 1,1 0-1,-1-1 0,1 1 0,-1-1 0,1 1 0,-1-1 1,1 1-1,-1-1 0,0 0 0,1 0 0,-1 0 0,0 0 1,-1 0-1,-19 3 238,0 4-175,-32 8-1,26-9-39,-21 7-30,-2-3-1,-74 5 1,10-10 440,-53-2-172,88-5-317,-239 2 559,196 4-352,106-3-123,-31 5 1,32-3-2,-31 1 1,21-2 14,1 0 0,-33 8 0,-19 2 136,-25 7 207,80-16-396,-32 2 67,-31 0-113,-25 1 384,-115-3-395,197-2-23,0-1 354,-52-5 1,77 5-316,-18-7-1317,20 7 1194,1-1 1,-1 1-1,0-1 0,1 1 0,-1-1 1,0 1-1,1-1 0,-1 0 1,1 1-1,-1-1 0,1 0 1,-1 0-1,1 1 0,-1-1 1,1 0-1,0 0 0,-1 0 1,1 0-1,0 0 0,0 1 1,0-1-1,0 0 0,0 0 1,0 0-1,0 0 0,0-1 1,8-36-4598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1:15.243"/>
    </inkml:context>
    <inkml:brush xml:id="br0">
      <inkml:brushProperty name="width" value="0.1" units="cm"/>
      <inkml:brushProperty name="height" value="0.1" units="cm"/>
      <inkml:brushProperty name="color" value="#FFFC18"/>
    </inkml:brush>
  </inkml:definitions>
  <inkml:trace contextRef="#ctx0" brushRef="#br0">3100 202 5120,'-1'-1'172,"0"0"-1,0 0 1,0 0 0,0 0-1,0 0 1,0 0 0,1 0-1,-1-1 1,0 1 0,1 0-1,-1-1 1,1 1 0,-1-1-1,1 1 1,0 0 0,0-1-1,0 1 1,0-1 0,0 1-1,0-3 1,0 3-138,-1 0 1,1 0-1,-1 0 1,1 0-1,-1 0 1,1 1-1,-1-1 0,1 0 1,-1 0-1,0 0 1,1 1-1,-1-1 1,0 0-1,0 1 0,0-1 1,0 0-1,1 1 1,-1-1-1,0 1 1,0 0-1,0-1 0,-2 1 1,-24-9 906,-3 4-223,-1 2-1,0 0 1,-54 4-1,31 0-472,-939-1 1888,948-2-1949,-49-9 0,5 1 158,-46 2-22,-53-4-241,152 8 45,-165-11 536,72 7-464,41 1-61,-181-17 473,181 8-197,51 9-479,0 1 1,-56-2-1,-134 11-8369,163-3 4976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1:21.048"/>
    </inkml:context>
    <inkml:brush xml:id="br0">
      <inkml:brushProperty name="width" value="0.1" units="cm"/>
      <inkml:brushProperty name="height" value="0.1" units="cm"/>
      <inkml:brushProperty name="color" value="#FFFC18"/>
    </inkml:brush>
  </inkml:definitions>
  <inkml:trace contextRef="#ctx0" brushRef="#br0">1862 64 3200,'-11'4'2631,"-5"1"-692,-22-1 371,15 2-1589,4-1-482,4-3 64,0-1 0,-23-1 0,25 0-19,0 0 1,0 0-1,0 1 0,-14 4 0,-52 17 184,-30 7 515,99-27-738,1-1 0,-1-1 0,-12 0 1,14-1-48,-1 1 1,1 1-1,0-1 1,-11 3-1,8-1-38,0-1 0,1 0 0,-1-1-1,-18-2 1,-2 1 305,4 1-138,1 1-143,1-2 1,-26-4-1,-20-5-168,51 7 75,0 1 1,0 0-1,-25 2 0,25 1 78,0-1 0,0-1-1,-31-6 1,-56-8 407,77 11-298,0 0-1,0 2 1,-51 3 0,-29-2 206,47-3-408,-68-6-1519,109 7 59,-1-1 1,1-1-1,-36-13 1,47 13 168,0 0 1,-14-9 0,-19-19-2887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1:24.329"/>
    </inkml:context>
    <inkml:brush xml:id="br0">
      <inkml:brushProperty name="width" value="0.1" units="cm"/>
      <inkml:brushProperty name="height" value="0.1" units="cm"/>
      <inkml:brushProperty name="color" value="#FFFC18"/>
    </inkml:brush>
  </inkml:definitions>
  <inkml:trace contextRef="#ctx0" brushRef="#br0">3829 198 2944,'-14'3'377,"9"-3"-221,1 1 1,-1 0 0,1 0-1,-1 1 1,1-1 0,0 1-1,0 0 1,-6 3 0,9-5-125,0 1 0,0-1 0,0 0 0,0 1 1,0-1-1,0 0 0,0 0 0,0 0 0,0 0 1,0 0-1,0 0 0,0 0 0,1 0 1,-1 0-1,0 0 0,0 0 0,0-1 0,0 1 1,0 0-1,0-1 0,0 1 0,0 0 0,1-1 1,-1 1-1,0-1 0,0 0 0,0 1 1,1-1-1,-1 0 0,0 1 0,0-3 0,-19-24 1445,19 24-1286,0 3-157,-1-4 197,0-1 0,-1 1 1,0 0-1,0 0 0,0 0 1,0 1-1,-1-1 0,1 1 0,-9-6 1,-2-1 795,-22-22 1,29 25-874,-1 0 1,1 0-1,-1 1 1,0 0-1,0 0 1,-1 1-1,1 0 1,-1 1-1,-14-5 1,-3 1 46,-1 1 1,0 2-1,-1 1 1,-43-2 0,14 9-10,-72 13 0,51-5-48,-202 37 1130,145-9-911,-157 16 342,227-43-733,28-8 118,1-2-1,-57-3 1,29 0 4,43 0-47,9 1-39,0 0-1,0 0 1,0 1 0,-17 4-1,-36 8 307,27-6-260,24-4 43,-60 12 137,-92 8 0,-7-11 385,86 3-379,38-7-313,36-5 106,0 0 0,-25 0 1,-405 3 819,423-7-776,1-1-1,-31-7 1,-17-2 66,-52-4 652,-200 3-806,297 11-936,-1-1-1,-23-6 0,33 5-299,0-1 1,0 0-1,0-1 0,-23-12 0,-10-15-2987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1:26.707"/>
    </inkml:context>
    <inkml:brush xml:id="br0">
      <inkml:brushProperty name="width" value="0.1" units="cm"/>
      <inkml:brushProperty name="height" value="0.1" units="cm"/>
      <inkml:brushProperty name="color" value="#FFFC18"/>
    </inkml:brush>
  </inkml:definitions>
  <inkml:trace contextRef="#ctx0" brushRef="#br0">1183 30 3328,'-101'0'6039,"-181"-5"-2804,190-6-2422,45 5-30,-58-1 0,92 6-661,-157 7 1292,-73 0-1722,164-7-2781,51 0 550,6-8-874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1:27.570"/>
    </inkml:context>
    <inkml:brush xml:id="br0">
      <inkml:brushProperty name="width" value="0.1" units="cm"/>
      <inkml:brushProperty name="height" value="0.1" units="cm"/>
      <inkml:brushProperty name="color" value="#FFFC18"/>
    </inkml:brush>
  </inkml:definitions>
  <inkml:trace contextRef="#ctx0" brushRef="#br0">1781 71 2944,'-1'0'121,"0"-1"1,0 1-1,0-1 1,0 1-1,0-1 1,0 0 0,0 1-1,0-1 1,0 0-1,0 0 1,0 1-1,0-1 1,0 0-1,1 0 1,-1 0-1,0 0 1,1 0-1,-1 0 1,0-2-1,-12-13 211,7 12-52,0 0-1,0 0 0,-1 0 0,1 1 1,-1 0-1,0 1 0,0-1 0,0 1 0,0 1 1,-10-2-1,-10 0 324,-38 1 1,62 2-557,-370 0 2827,299 5-2303,17 0-267,-123 11 530,60-4-271,-330 41 930,183-30-6623,217-22 1685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2:20.793"/>
    </inkml:context>
    <inkml:brush xml:id="br0">
      <inkml:brushProperty name="width" value="0.1" units="cm"/>
      <inkml:brushProperty name="height" value="0.1" units="cm"/>
      <inkml:brushProperty name="color" value="#FFFC18"/>
    </inkml:brush>
  </inkml:definitions>
  <inkml:trace contextRef="#ctx0" brushRef="#br0">551 11 8448,'-82'-11'3232,"44"37"-2496,-14 21 64,30-23-160,-11 10-288,0 13-32,1 6-352,-1 5-128,-3 4 96,-2 1-576,-6 5-96,0-3-704,8 2-288,9 1-1408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1:30.013"/>
    </inkml:context>
    <inkml:brush xml:id="br0">
      <inkml:brushProperty name="width" value="0.1" units="cm"/>
      <inkml:brushProperty name="height" value="0.1" units="cm"/>
      <inkml:brushProperty name="color" value="#FFFC18"/>
    </inkml:brush>
  </inkml:definitions>
  <inkml:trace contextRef="#ctx0" brushRef="#br0">1459 150 3200,'-3'-1'228,"0"0"0,1 0 1,-1 1-1,0-2 0,0 1 0,0 0 0,-2-2 1,4 2-185,0 0 0,1 1 0,-1-1 1,0 0-1,1 1 0,-1-1 1,1 0-1,-1 0 0,1 0 0,0 0 1,-1 1-1,1-1 0,0 0 0,-1 0 1,1 0-1,0 0 0,0 0 0,0 0 1,0 0-1,0 0 0,0 0 0,0 0 1,0 1-1,0-1 0,0 0 0,1 0 1,-1 0-1,1-1 0,-1 0 43,1 0 0,0 0 1,-1 0-1,0 0 0,1 0 0,-1 0 0,0-1 0,0 1 0,0 0 0,0 0 0,-1 0 1,1 0-1,0 0 0,-1 0 0,0 0 0,-1-4 0,1 5 11,0 0 0,0-1 1,-1 1-1,1 0 0,0 0 0,-1-1 0,1 1 0,-1 0 1,1 1-1,-1-1 0,1 0 0,-1 0 0,0 1 0,0-1 0,1 1 1,-1-1-1,0 1 0,0 0 0,1 0 0,-1 0 0,0 0 1,-2 0-1,-103 0 1438,101-1-1442,1 1 1,-1-1-1,1 0 0,0-1 1,-10-3-1,10 3-1,-1 0-1,0 0 0,1 1 0,-1 0 0,-11-1 1,-85-2 1357,-56 12-650,51-2-538,39-1 360,-92-4 1,70-3-247,3 8 226,-209-6 758,283 0-2157,1-1 0,-17-2 0,25 2 298,0 0 0,0 0 1,0 0-1,0-1 0,0 1 0,1-1 0,-1 0 0,0 0 0,1 0 0,-1-1 0,-4-3 0,-14-24-3234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1:39.288"/>
    </inkml:context>
    <inkml:brush xml:id="br0">
      <inkml:brushProperty name="width" value="0.1" units="cm"/>
      <inkml:brushProperty name="height" value="0.1" units="cm"/>
      <inkml:brushProperty name="color" value="#FFFC18"/>
    </inkml:brush>
  </inkml:definitions>
  <inkml:trace contextRef="#ctx0" brushRef="#br0">2252 197 3712,'-1'-6'6912,"-3"7"-6698,0 1 1,0-1 0,0 0 0,0 0-1,0 0 1,0 0 0,0-1 0,-1 0 0,1 0-1,0 0 1,0 0 0,-6-2 0,3 2 17,0-1 1,0 1 0,-15 2-1,-1 3 63,-1-2 0,-38 2 1,-163-1 856,143-3-563,-95-3 389,99-6-773,44 3-51,-39 1-1,-217-2 557,137-2-538,63 1 157,5-4 206,58 6-200,-49-2 0,-65-2-153,-194 9 671,327 0-929,-7 0-471,-27-3 1,39 3 286,0-1-1,0 1 0,0-1 1,0 0-1,1 0 0,-1 0 1,0 0-1,1 0 0,-1 0 1,0-1-1,1 1 0,0-1 1,-1 0-1,1 0 0,0 0 1,-3-3-1,3 0-567,-1 0 0,1 0 0,0 0 0,0 0 0,-1-7-1,2 6-371,-2-1 0,1 0-1,-6-10 1,2 7-149,-1 1-1,-13-14 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1:46.427"/>
    </inkml:context>
    <inkml:brush xml:id="br0">
      <inkml:brushProperty name="width" value="0.1" units="cm"/>
      <inkml:brushProperty name="height" value="0.1" units="cm"/>
      <inkml:brushProperty name="color" value="#FFFC18"/>
    </inkml:brush>
  </inkml:definitions>
  <inkml:trace contextRef="#ctx0" brushRef="#br0">2613 120 3072,'-6'-3'592,"6"3"-554,0-1 1,0 1-1,-1 0 1,1 0-1,0-1 1,-1 1-1,1 0 1,0 0-1,-1 0 1,1-1-1,0 1 1,-1 0 0,1 0-1,0 0 1,-1 0-1,1 0 1,0 0-1,-1 0 1,1 0-1,-1 0 1,1 0-1,0 0 1,-1 0-1,1 0 1,0 0-1,-1 0 1,0 1 164,1-42 5268,-22 40-2495,19 1-2865,1 0 0,-1 1 0,0-1 0,1 0 0,-1 1 0,1 0 0,-1 0 0,0 0 1,1 0-1,-5 2 0,4-1-3,0-1 1,-1 0-1,1 1 1,-1-1-1,1-1 1,-1 1-1,0-1 1,1 1-1,-1-1 1,0 0-1,-6-1 1,-15 2 18,-10 0 15,30-1-87,0-1 1,0 1-1,0 1 1,0-1 0,0 1-1,0 0 1,-6 2-1,2-1 15,0 0 0,1 0-1,-1-1 1,0 0 0,0-1-1,0 0 1,-17-2 0,-28 2 348,26 3-295,0 2 0,0 0-1,-38 14 1,48-15-24,0 0-1,0-1 0,-1-1 1,1 0-1,-30-3 1,35 1-151,2-1 138,0 0 0,0-2-1,0 1 1,0-1 0,1-1 0,-11-5 0,-22-6 38,13 6-38,0 1 1,-1 2-1,0 1 1,-47-1-1,61 5-46,-30-5 0,30 3 16,-31-2 0,-239 2 285,270 3-322,1 2 0,-23 5-1,23-4-15,-1 0 0,-24 0-1,-186 2 388,115-14-177,99 8-192,1 0 1,0-1-1,-1 0 0,-15-6 1,16 4-19,0 1 0,-1 0 0,1 1 0,-18-1 1,-46-2-31,58 4 73,12 1-43,0-1 0,0 1 0,0 1 0,-1-1 0,1 1 0,0 0-1,-9 3 1,-2 2 230,-1-1-1,-20 4 1,19-5-120,-184 29-529,200-32 107,0-1-1,0 0 1,1 1-1,-1-1 1,0-1 0,0 1-1,0 0 1,1-1-1,-1 1 1,0-1 0,1 0-1,-1 0 1,1 0-1,-1 0 1,1 0 0,-1 0-1,-4-4 1,2 0-1161,1-1-1,-1 1 1,1-1 0,0 0 0,-5-12 0,8 17 1428,-23-41-4288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1:46.774"/>
    </inkml:context>
    <inkml:brush xml:id="br0">
      <inkml:brushProperty name="width" value="0.1" units="cm"/>
      <inkml:brushProperty name="height" value="0.1" units="cm"/>
      <inkml:brushProperty name="color" value="#FFFC18"/>
    </inkml:brush>
  </inkml:definitions>
  <inkml:trace contextRef="#ctx0" brushRef="#br0">1460 279 4608,'-48'-4'2560,"40"-5"-2102,-13-2 284,0 0-1,0 2 0,-1 0 1,-1 2-1,1 0 0,-1 1 1,-1 2-1,1 0 0,-47 0 1,68 4-706,-523-19 4573,464 12-4329,-149-19 455,162 18-1685,1-2 0,-61-23 0,97 29 39,-1-1 0,1 0-1,0-1 1,1 0 0,0-1 0,-19-16 0,-9-11-3105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1:48.304"/>
    </inkml:context>
    <inkml:brush xml:id="br0">
      <inkml:brushProperty name="width" value="0.1" units="cm"/>
      <inkml:brushProperty name="height" value="0.1" units="cm"/>
      <inkml:brushProperty name="color" value="#FFFC18"/>
    </inkml:brush>
  </inkml:definitions>
  <inkml:trace contextRef="#ctx0" brushRef="#br0">3801 97 5376,'-4'0'555,"4"0"-438,-1-1-1,0 1 0,0 0 0,0 0 1,0 0-1,0 0 0,0 0 0,0 0 0,1 0 1,-1 0-1,0 0 0,0 1 0,0-1 0,0 0 1,0 1-1,1-1 0,-1 0 0,0 1 1,-1 1 607,1-3-577,-1 1 0,0-1 0,1 1-1,-1-1 1,0 0 0,1 0 0,-1 1 0,1-1 0,-1 0 0,1 0 0,0 0 0,-1-1 0,1 1 0,0 0 0,0-1 0,0 1 0,0 0 0,0-1-1,-1-2 1,-13-12 675,11 14-694,0 0 0,0 0 1,0 0-1,0 1 1,0-1-1,0 1 1,0 0-1,-1 0 0,-4 0 1,-43 1 383,26 1-298,-163-10 944,118 3-772,-95 5 1,78 2-83,-155 5 624,-119-1-432,283-5-535,-592-10 1710,343 8-914,176 3-533,-373 10 965,381-2-1088,-175 6-2426,301-15 1049,-1 0 0,0-1 0,0-1 0,1-1 0,-1 0-1,-27-10 1,-9-9-3641,-7-1 1200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2:03.136"/>
    </inkml:context>
    <inkml:brush xml:id="br0">
      <inkml:brushProperty name="width" value="0.1" units="cm"/>
      <inkml:brushProperty name="height" value="0.1" units="cm"/>
      <inkml:brushProperty name="color" value="#E71224"/>
    </inkml:brush>
  </inkml:definitions>
  <inkml:trace contextRef="#ctx0" brushRef="#br0">2940 1424 5632,'-28'0'1898,"20"1"-74,17-2-1482,-4-2-192,1 0 1,-1 0 0,0 0-1,0 0 1,0-1 0,0 0-1,-1 0 1,8-8 0,-3 1 750,-1 0-1,11-21 1,-6 11 301,25-28 1,-15 19-643,20-41 1622,-60 49 1594,-4-5-3483,8 1-183,0-2 1,2 0-1,1 0 0,-8-43 1,3 17 276,12 44-324,1 0 0,0 0 1,0-1-1,1 1 0,1-18 1,0 22-36,1 0 0,0 0 1,0 1-1,0-1 0,1 0 1,0 1-1,0-1 0,1 1 1,-1-1-1,1 1 0,5-7 1,0 0-1,-1 0 0,0-1 1,-1 1-1,0-1 1,-2-1-1,1 1 1,-1 0-1,3-25 1,19-58 45,-18 46 86,-3-1 0,-1-89 0,-4 122-154,-1 5 46,-1 0 0,-5-27 0,-1 6-32,7 27-34,-1 0 0,-1 0 1,1 0-1,-7-11 1,-1-3-42,9 18 50,-1 1 1,0-1-1,1 1 0,-1 0 1,0-1-1,0 1 0,0 0 1,-4-2-1,-10-12 90,14 14-83,1 0 0,-1 1 0,1-1 1,-1 1-1,0-1 0,0 1 1,0 0-1,1-1 0,-1 1 1,-1 0-1,1 0 0,0 1 0,0-1 1,0 0-1,0 1 0,0-1 1,-1 1-1,-3 0 0,-8-1 5,-27 2 0,18 0-6,13-1 0,-8 0 4,-1 0 0,1 1 0,-35 7 1,-12 6-127,41-10 135,0 1 0,0 1 0,-28 12 1,41-14-21,0 0 1,0-1 0,0 0-1,-1 0 1,1-1 0,-1-1-1,0 0 1,1-1 0,-1 0-1,0 0 1,1-2 0,-1 1-1,-17-6 1,-75-13 0,88 18 38,0-1 1,0 2 0,-22 0 0,-5 0-15,-148-1-24,101 3-86,-57 3 33,20-10 150,-3-1-142,-934 7 125,1053 0-106,0 0 1,0 1-1,0 1 0,1-1 1,-1 2-1,1-1 0,-17 7 1,19-6 29,1 0 0,-1-1 0,0 0 1,-14 2-1,-7 1 10,22-3-8,0-2 1,-1 1-1,1-1 1,-10-1-1,-1 0 13,15 1-12,0 0-1,1-1 1,-1 1-1,1-1 1,0 0-1,-1 0 1,1 0 0,-3-1-1,3 1 10,0 0 0,-1 0 0,1 0 0,0 0 0,0 0 0,-1 1 0,-4-1 0,-13 0-13,-22 2-73,39-1 70,0 1 0,0-1 1,0 1-1,0 0 0,0 0 0,0 0 1,1 0-1,-1 0 0,0 1 1,1-1-1,-4 3 0,2 0-1,-1 1-1,1-1 1,0 1-1,1 0 1,-1 0-1,1 0 0,0 0 1,0 1-1,0-1 1,1 1-1,0 0 1,0 0-1,0 0 1,-1 9-1,1 7-38,0 0 0,3 39-1,0-20 35,-1-26 15,1 1-1,0 0 1,1-1 0,1 0 0,0 1-1,1-1 1,1-1 0,0 1 0,14 27-1,9 20-19,-26-58 19,0 0 0,0 1 0,0 0 0,-1-1 0,0 1-1,0 0 1,0 0 0,0 8 0,-2 44 109,0-25 17,1 74-300,-5-59 262,3-35-80,1-1-1,-1 1 1,-1-1 0,0 0 0,-1 0-1,-7 17 1,-7 21-11,11-26-34,1 0 1,1 0 0,1 0 0,-1 43 0,5-59 33,1 0 0,0 0 0,0 0 0,1 0 0,0 0 0,0-1 0,0 1 0,1-1 0,0 1 0,0-1 0,1 0 0,0 0 0,0-1 0,0 1 0,1-1 0,-1 0 0,10 7 0,-8-6 11,0-1 0,0 0 0,1 0 0,0 0 0,0-1 0,0 0 0,1-1 0,-1 1 0,1-2 0,0 1 0,0-1 0,0 0 1,0 0-1,15 0 0,-14-1-10,-1 0 0,1 0-1,-1 0 1,9 4 0,-9-3-8,1 1 0,-1-2-1,1 1 1,10-1 0,407-1 241,-415 1-269,-1 0 0,16 3 0,19 1 28,81-1 13,-53 7 74,19-2-75,44 0 155,36 0-219,93-9 59,-250-1-36,28-4 0,-27 2 93,29-1 1,300-6-74,-50 5-33,-184 6 189,-51 1-270,64 12 0,-39-3 235,20-2 244,179-7 1,-147-13-1729,-114 8-1112,0-2-1,-1 0 1,40-15 0,-59 19 1634,1-1 0,0 0 0,0 0 0,-1 0 1,5-3-1,-7 4 465,0 0 1,0 0 0,0 0 0,-1-1-1,1 1 1,0 0 0,0 0 0,-1 0-1,1-1 1,0-1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2:16.483"/>
    </inkml:context>
    <inkml:brush xml:id="br0">
      <inkml:brushProperty name="width" value="0.1" units="cm"/>
      <inkml:brushProperty name="height" value="0.1" units="cm"/>
      <inkml:brushProperty name="color" value="#E71224"/>
    </inkml:brush>
  </inkml:definitions>
  <inkml:trace contextRef="#ctx0" brushRef="#br0">1285 6 2816,'0'5'639,"0"-4"-581,0-1 0,-1 0 0,1 1 1,0-1-1,0 1 0,0-1 0,0 0 0,0 1 1,0-1-1,0 0 0,0 1 0,0-1 0,0 1 0,0-1 1,0 0-1,0 1 0,0-1 0,0 0 0,0 1 1,0-1-1,12 20 8529,-23-22-7531,7-2-743,3 3-249,0 0 0,1 0-1,-1 0 1,0 1 0,0-1-1,1 0 1,-1 1 0,0-1-1,0 1 1,0-1 0,0 1-1,-1-1 1,-10-7 396,11 7-428,0 0 1,0 0 0,0 0 0,0 0 0,0 1-1,0-1 1,-1 0 0,1 1 0,0-1 0,0 1-1,-2-1 1,-17-1 432,0 1-1,-35 2 1,9 0 253,-153 7 658,25-5-343,94-5-370,-10-5 242,2 0-205,46 9-1726,0 2-1,0 2 0,-45 12 1,47-9-1561,-1-2 1,-69 3-1,45-14-1194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2:23.106"/>
    </inkml:context>
    <inkml:brush xml:id="br0">
      <inkml:brushProperty name="width" value="0.1" units="cm"/>
      <inkml:brushProperty name="height" value="0.1" units="cm"/>
      <inkml:brushProperty name="color" value="#E71224"/>
    </inkml:brush>
  </inkml:definitions>
  <inkml:trace contextRef="#ctx0" brushRef="#br0">1071 82 2560,'-1'0'1227,"9"0"-1677,12 0 2910,-26 6-151,-1-4-1641,-1-1-1,1 0 0,-1 0 1,0-1-1,-14-1 0,1 0 481,-28-2 1178,28 3-1425,0 0 0,0-2 0,-34-6 1,-16-2 58,-12-7 108,-86-6 0,1 1-218,151 19-948,0 2 0,-1 0 0,1 1 0,-25 3 0,-66 15-3725,72-10 1342,-12-1-1279,-2-5-597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2:24.105"/>
    </inkml:context>
    <inkml:brush xml:id="br0">
      <inkml:brushProperty name="width" value="0.1" units="cm"/>
      <inkml:brushProperty name="height" value="0.1" units="cm"/>
      <inkml:brushProperty name="color" value="#E71224"/>
    </inkml:brush>
  </inkml:definitions>
  <inkml:trace contextRef="#ctx0" brushRef="#br0">1102 203 2432,'-3'-6'209,"0"1"0,0-1 0,1 0 0,0 1 0,0-1 0,1 0 0,0 0 0,0 0-1,-1-13 1,2 4 147,1 0 0,6-28 0,-7 41-189,1-1 1,-1 1-1,1-1 0,-1 1 0,0-1 1,0 0-1,0 1 0,-1-1 0,1 1 1,0-1-1,-1 1 0,0-1 0,0 1 1,-1-5-1,1 6-70,-1 0 1,1-1-1,0 1 0,0 0 0,-1 0 1,1 0-1,0 0 0,-1 0 1,1 0-1,-1 0 0,1 0 0,-1 1 1,0-1-1,1 0 0,-1 1 1,0 0-1,1-1 0,-1 1 1,0 0-1,0 0 0,1 0 0,-3 0 1,-31 2 871,-1 2 0,-66 16 1,15-2 68,47-12 5,-71 2 0,22-9-248,-68 1 557,125 1-1129,0 3-1,-57 12 1,69-11-250,-7 2-1416,0 0 0,-50 23-1,37-9-1206,-7 0-1142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2:25.331"/>
    </inkml:context>
    <inkml:brush xml:id="br0">
      <inkml:brushProperty name="width" value="0.1" units="cm"/>
      <inkml:brushProperty name="height" value="0.1" units="cm"/>
      <inkml:brushProperty name="color" value="#E71224"/>
    </inkml:brush>
  </inkml:definitions>
  <inkml:trace contextRef="#ctx0" brushRef="#br0">1831 27 3968,'-3'-2'423,"3"2"-356,-1 0-1,1 0 1,-1 0-1,1 0 1,-1 0-1,1-1 1,0 1-1,-1 0 1,1 0-1,-1-1 0,1 1 1,0 0-1,-1-1 1,1 1-1,0 0 1,-1-1-1,1 1 1,-1-4 1379,-5-6-166,3 9-974,-1-1 0,1 1 0,-1 0 0,0 1 0,0-1-1,1 1 1,-1 0 0,0 0 0,1 0 0,-1 0 0,-5 1-1,-5 0-81,-13-2 332,16 0-325,-1 1 0,1 0 0,0 1 1,-21 4-1,10-1 107,-1 0 1,1-1 0,-46-1-1,39-2-31,-49 7 0,52-4-50,-37 0 0,39-3-105,0 2 0,-28 4 0,12 0 216,-73 3 0,50-6 59,-158-3 789,93-11-746,-41-1 724,-21 22-741,159-6-1591,1-2 0,-34-1 0,47-3-697,1 0 1,0 0 0,0-1-1,0-1 1,-26-10-1,-1-5-2314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29:19.424"/>
    </inkml:context>
    <inkml:brush xml:id="br0">
      <inkml:brushProperty name="width" value="0.1" units="cm"/>
      <inkml:brushProperty name="height" value="0.1" units="cm"/>
      <inkml:brushProperty name="color" value="#FFFC18"/>
    </inkml:brush>
  </inkml:definitions>
  <inkml:trace contextRef="#ctx0" brushRef="#br0">1 2 3072,'0'-1'2059,"16"10"4,-14-7-1945,-1-1-1,1 0 0,-1-1 1,1 1-1,-1 0 0,1 0 1,0-1-1,0 1 0,-1-1 0,1 1 1,0-1-1,0 0 0,0 0 1,-1 0-1,4 0 0,30-7 572,-29 5-342,1 1-1,-1-1 1,13 0-1,-2 2 98,-3-1-301,0 1-1,0 1 1,0 0 0,0 0 0,0 1-1,0 1 1,-1 1 0,16 5-1,-24-7 28,1-1 0,0 1-1,0-1 1,0-1 0,0 1 0,0-1-1,0 0 1,7-1 0,-5 1-26,-1 0 1,1 0 0,0 0-1,8 2 1,1 2 53,-1 0 0,26 0 0,-34-3-64,-1-1 1,1 0-1,-1-1 0,0 0 0,0 0 1,1-1-1,-1 1 0,10-5 0,-3 0-164,0 0 0,19-4 0,-27 8 61,0 1-1,1 0 1,-1 1 0,0-1 0,0 1 0,1 1 0,-1-1-1,8 2 1,69 22 485,-57-15-404,0-2 1,38 6-1,127 13 698,94 10-414,-218-33-365,0-3-1,97-12 1,49-2-150,-116 13 204,379 16 465,-431-11-535,-1-1 0,1-3 0,-1-2-1,78-12 1,-12-2 10,2 5 0,132 3 0,-185 6 5,91-17 0,31-2 27,-75 21 315,0 5-1,146 26 1,-246-30-402,8 2-286,0-1 0,0 0 0,0-1 1,0-1-1,23-3 0,-16 0-1379,1 0-2134,-86 4-6524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2:31.260"/>
    </inkml:context>
    <inkml:brush xml:id="br0">
      <inkml:brushProperty name="width" value="0.1" units="cm"/>
      <inkml:brushProperty name="height" value="0.1" units="cm"/>
      <inkml:brushProperty name="color" value="#FFFC18"/>
    </inkml:brush>
  </inkml:definitions>
  <inkml:trace contextRef="#ctx0" brushRef="#br0">4811 150 1408,'-3'3'115,"0"1"0,1 0 0,-1 0 0,1 0 0,-1 0 0,1 1 0,0-1 0,1 0 0,-1 1 0,1 0 0,-1 6 0,0 3 224,2 0 0,0 21 0,1-7-293,1-20 546,1-11 355,3-11 9,-6 14-907,0-1 0,0 1 0,0 0-1,0-1 1,0 1 0,0 0 0,0-1 0,0 1-1,0-1 1,0 1 0,0 0 0,0-1-1,0 1 1,0 0 0,0-1 0,-1 1-1,1 0 1,0-1 0,0 1 0,0 0-1,-1-1 1,1 1 0,0 0 0,0 0-1,-1-1 1,1 1 0,0 0 0,0 0-1,-1-1 1,1 1 0,0 0 0,-1 0-1,1 0 1,0 0 0,-1-1 0,0 2 42,0-1 1,-1 0-1,1 0 1,0 0 0,0 1-1,0-1 1,0 1-1,0-1 1,0 1-1,0-1 1,0 1 0,0 0-1,-23 22 1417,23-23-1505,1 0-1,-1 0 1,1 0 0,-1 0 0,1 0 0,0-1 0,-1 1 0,1 0 0,-1 0 0,1 0 0,-1 0-1,1-1 1,0 1 0,-1 0 0,1 0 0,0-1 0,-1 1 0,1 0 0,0-1 0,-1 1-1,1 0 1,0-1 0,0 1 0,-1-1 0,1 1 0,0 0 0,0-1 0,0 1 0,0-1 0,-10-15-10,8 12 70,0 0 0,0 0-1,-1 0 1,1 0 0,-1 1 0,0-1 0,0 1 0,0-1 0,-1 1 0,1 0 0,-1 0 0,0 1 0,0-1 0,-4-2 0,1 3 4,1-1 1,-1 1-1,0 0 1,0 0-1,0 1 1,0 0-1,0 1 1,-10-1-1,-9 3 113,0 1-1,0 2 0,0 0 0,-24 10 1,35-11-52,-68 18 446,-61 19-492,126-35-42,-1-2 0,1 0 0,-1-1 1,0 0-1,1-2 0,-1 0 0,0-2 1,0 0-1,0 0 0,-32-9 0,-193-22 1141,185 26-1092,-127-4-128,0 1 510,80 4-158,6 0-157,23-2-143,-18-1 4,-111-24 1,6-26 211,139 38-186,0 3-1,-75-10 1,-128-1 32,151 15 71,67 6-54,-62-1 0,-131-5-252,86 3 70,-247 4 332,379 6-207,-85 6 56,54-2-70,-121 10 683,97-8-154,28-1 79,-80-3 0,113-3-535,-93-5-833,80 6-1496,-47 5 1,65-3 1292,0 0 1,1 0 0,-13 6-1,-32 16-3164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2:27.846"/>
    </inkml:context>
    <inkml:brush xml:id="br0">
      <inkml:brushProperty name="width" value="0.1" units="cm"/>
      <inkml:brushProperty name="height" value="0.1" units="cm"/>
      <inkml:brushProperty name="color" value="#E71224"/>
    </inkml:brush>
  </inkml:definitions>
  <inkml:trace contextRef="#ctx0" brushRef="#br0">1972 92 1408,'-1'0'62,"0"0"0,0 0 0,1 0 0,-1 0 0,0 0 0,0-1 0,1 1-1,-1 0 1,0 0 0,0 0 0,1-1 0,-1 1 0,0 0 0,1-1 0,-1 1 0,0-1 0,1 1 0,-1-1 0,1 1 0,-1-1 0,1 1 0,-1-1-1,1 0 1,-1 1 0,1-1 0,0 1 0,-1-1 0,1 0 0,0 0 0,-1 1 0,1-1 0,0 0 0,0 1 0,0-1 0,0 0 0,0 0 0,0 0 0,0 1-1,0-1 1,0 0 0,0 0 0,0 1 0,0-1 0,0 0 0,1 1 0,-1-1 0,1-1 0,0-2 261,1-1 1,-1 1-1,1 0 1,0 0-1,0 0 1,6-7-1,16-13 3314,-24 24-3583,-1-1 0,1 1 0,0 0 0,-1-1 0,1 1-1,-1-1 1,1 1 0,-1 0 0,1-1 0,-1 1 0,1 0-1,-1-1 1,1 1 0,-1 0 0,0 0 0,1 0 0,-1-1-1,1 1 1,-1 0 0,0 0 0,1 0 0,-1 0 0,-1 0-1,-19 1 559,13-1-318,-13 1 16,-1 0 0,0 2 1,1 0-1,-39 13 1,-26 5 638,48-12-552,-63 23 1,98-31-360,-4 2 32,0 0 1,0 0-1,0-1 0,0 0 1,-1 0-1,1-1 1,0 0-1,-10 0 1,4 0 31,1-2 0,0 1 0,0-2 0,0 0 0,0 0 0,-17-6 0,1 0 32,-1 1 0,0 1 0,-33-1 0,21 2 7,-21-2 170,1 3-1,-1 2 1,1 4-1,-66 9 0,16 0 149,-31 6 346,-85 31-111,11 5-785,205-50-148,-1 1-620,1-1 1,-20 2-1,25-5-229,0 0 0,0 0 0,1 0-1,-13-3 1,-22-9-4426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2:32.995"/>
    </inkml:context>
    <inkml:brush xml:id="br0">
      <inkml:brushProperty name="width" value="0.1" units="cm"/>
      <inkml:brushProperty name="height" value="0.1" units="cm"/>
      <inkml:brushProperty name="color" value="#E71224"/>
    </inkml:brush>
  </inkml:definitions>
  <inkml:trace contextRef="#ctx0" brushRef="#br0">2555 182 3712,'-5'1'386,"4"0"-342,0-1 0,1 1 0,-1-1-1,0 0 1,0 0 0,0 1 0,0-1 0,1 0-1,-1 0 1,0 0 0,0 0 0,0 0 0,0 0 0,0 0-1,0 0 1,1 0 0,-1 0 0,0 0 0,0-1 0,0 1-1,0 0 1,0-1 0,1 1 0,-1 0 0,0-1-1,0 1 1,1-1 0,-1 1 0,0-1 0,1 0 0,-1 1-1,1-1 1,-1 0 0,0 0 0,-10-20 1170,-11-27 1,7 12-199,13 32-894,0 1-1,-1-1 1,1 1-1,0 0 1,-1 0-1,0 0 1,0 0-1,0 0 1,0 1 0,0-1-1,-1 1 1,-3-2-1,-4-2 339,-1 0 0,-16-5 0,16 9-158,1-1 0,-1 2-1,1 0 1,-1 0 0,0 1 0,-15 2-1,-7-1 211,14 0-198,-1 1 0,-24 6 0,-3 0-13,4-3-32,-29 5-95,-76-1 1,24-16 338,-2 0-13,110 8-437,-31 5 0,31-3 53,-32 1 0,-13-3 456,24 1-426,0-2-1,-55-8 0,-27-6 207,68 9-199,-91 4 1,64 3 77,-146 17 761,98-5-336,110-13-574,-207 12 162,128-13-3335,-2 0-9317,42 0 8542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2:36.955"/>
    </inkml:context>
    <inkml:brush xml:id="br0">
      <inkml:brushProperty name="width" value="0.1" units="cm"/>
      <inkml:brushProperty name="height" value="0.1" units="cm"/>
      <inkml:brushProperty name="color" value="#E71224"/>
    </inkml:brush>
  </inkml:definitions>
  <inkml:trace contextRef="#ctx0" brushRef="#br0">2236 20 2560,'-16'-2'1019,"-28"-1"-1,42 3-1000,0-1 0,0 1-1,1 0 1,-1-1 0,0 1 0,1-1-1,-1 0 1,1 1 0,-4-3 0,4 2 228,-1 0 1,0 0 0,0 0-1,1 0 1,-1 1-1,0-1 1,0 1 0,0-1-1,0 1 1,-2-1 0,-8 2 197,0 0 1,0 0-1,0 1 0,1 1 1,-1 0-1,0 0 1,1 1-1,-15 8 1,-17 5 899,-60 15-1,-15 4-340,87-24-548,0-2 0,-58 12 0,-18 1 409,101-22-821,-18 4 63,-1-1 1,-40 1 0,57-5-62,-1-1 1,1 1-1,-1-1 0,1-1 1,-15-4-1,10 4-12,0-1-1,0 2 1,-1-1 0,1 2-1,0 0 1,-15 2-1,-10-1 567,10-1-416,0 1 0,-52 9 0,20 1 157,0-1-1,-111 2 1,126-13 44,1-1 0,-55-10 0,50 2-64,-87-32 0,-22 0-2208,78 23-2438,-1-6-5071,39 10 5371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2:48.066"/>
    </inkml:context>
    <inkml:brush xml:id="br0">
      <inkml:brushProperty name="width" value="0.1" units="cm"/>
      <inkml:brushProperty name="height" value="0.1" units="cm"/>
      <inkml:brushProperty name="color" value="#E71224"/>
    </inkml:brush>
  </inkml:definitions>
  <inkml:trace contextRef="#ctx0" brushRef="#br0">1448 156 2432,'-1'0'75,"0"-1"0,0 1 0,1 0 0,-1-1 0,0 0 0,0 1 0,0-1 0,0 1 0,0-1 0,1 0 0,-1 0 0,0 1 0,1-1 0,-1 0 0,1 0 0,-1 0 0,0 0 0,1 0 0,0 0 0,-1-1 0,-3-24-153,4 23 123,0 1 0,0-1-1,0 0 1,-1 0 0,1 0 0,-1 0-1,0 1 1,1-1 0,-1 0-1,-3-4 1,-2-4 1093,6 9-932,-1 1 1,1-1 0,-1 1 0,0-1 0,0 1 0,1 0 0,-1-1 0,0 1 0,0 0 0,-2-2-1,1 1 15,-1 0 0,1 0-1,0 0 1,-1 1-1,1-1 1,-1 1 0,0-1-1,1 1 1,-1 0-1,-5-1 1,7 1-171,0 1 0,0 0 0,0 0-1,0-1 1,0 1 0,0-1 0,0 1 0,0-1 0,0 1 0,0-1 0,0 1-1,-1-2 1,-11-5 262,-8 4 284,-26 1 0,28 2-193,1-1-1,-23-5 1,17 3-153,0 1 0,0 1 0,-36 2 0,9 1 174,29-1-103,-1 1 0,1 1 0,-23 7 0,24-5 23,-1-1 0,0 0 1,-22-1-1,-23-1 50,27-1 255,0-1 0,-47-7 0,40 1-8,-1 1-1,-79 3 0,92 4-1042,-41 9 0,47-5-1909,-50 17 1,61-17-1175,-36 7 0,6-4-200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2:51.941"/>
    </inkml:context>
    <inkml:brush xml:id="br0">
      <inkml:brushProperty name="width" value="0.1" units="cm"/>
      <inkml:brushProperty name="height" value="0.1" units="cm"/>
      <inkml:brushProperty name="color" value="#E71224"/>
    </inkml:brush>
  </inkml:definitions>
  <inkml:trace contextRef="#ctx0" brushRef="#br0">2733 582 3456,'-32'-6'1813,"31"6"-1701,7-6-485,89-93 5562,-95 99-5050,0-1 1,1 1-1,-1-1 1,0 0-1,1 1 1,-1-1-1,0 0 0,0 1 1,1-1-1,-1 0 1,0 1-1,0-1 1,0 0-1,0 0 0,0 1 1,0-1-1,0 0 1,0 1-1,-1-1 1,1 0-1,0 1 0,0-1 1,0 0-1,-1 1 1,1-1-1,0 0 0,-1 1 1,1-1-1,-1 1 1,1-1-1,0 0 1,-1 1-1,0-1 0,1 1 1,-1 0-1,0-1 1,-27-23 79,20 18 366,1 1-365,0 1 0,0 0 1,-9-5-1,-7-3 141,13 7-284,0 0 0,0 1 0,0 0 1,-13-3-1,-27-10 460,38 12-357,1 1 1,-1 0 0,-1 1-1,1 0 1,0 1 0,-13-1-1,-78 1 700,22 2-310,-101-14-546,132 8 23,-80-21 0,109 21 40,-18-5 145,1 1 1,-58-6-1,-14 8-180,-12-1 90,-138-27 0,107 4 53,-185-42 532,58 22-252,118 37-1803,53 16-3067,91 1 2639,0 1 0,0 0-1,-26 10 1,-15 2-3608,0-5 1882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2:55.600"/>
    </inkml:context>
    <inkml:brush xml:id="br0">
      <inkml:brushProperty name="width" value="0.1" units="cm"/>
      <inkml:brushProperty name="height" value="0.1" units="cm"/>
      <inkml:brushProperty name="color" value="#E71224"/>
    </inkml:brush>
  </inkml:definitions>
  <inkml:trace contextRef="#ctx0" brushRef="#br0">4752 18 1408,'0'0'4416,"-18"1"-2566,9 3-1302,-1-2 0,0 1-1,0-1 1,0-1-1,-16 1 1,-11-2 841,-71 10 0,67-7-747,31-3-300,1 1 0,-1 0 1,-17 4-1,13-3-143,-1 1 0,1-2 0,-1 0 0,0-1 1,-18-2-1,-8 1 56,30 0-78,-1 0-1,-18-5 1,-2 0 56,-74 2 441,72 4-526,-47-6 1,13 1 223,17 2-56,-58-3 500,-51 4-89,87 3-494,-249-14 433,147 8-455,133 5-208,-380 4 167,209 6-215,-4 0 165,-232-19-83,407 9-55,-327 9 1135,139 8-1277,-226 19 299,225-25-367,75-14-7560,146 3 6768,1-1 0,0 0 1,0 0-1,0-1 0,0 0 1,0 0-1,0-1 0,1-1 1,-10-4-1,-61-38-2484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6:44.426"/>
    </inkml:context>
    <inkml:brush xml:id="br0">
      <inkml:brushProperty name="width" value="0.1" units="cm"/>
      <inkml:brushProperty name="height" value="0.1" units="cm"/>
      <inkml:brushProperty name="color" value="#FFFC18"/>
    </inkml:brush>
  </inkml:definitions>
  <inkml:trace contextRef="#ctx0" brushRef="#br0">5661 106 1408,'-32'0'1739,"9"0"127,-192 0 3329,207 0-5070,0-1 0,0 0 0,0 0 0,0-1 0,0 0 0,1 0 0,-12-6 0,-3-3 159,-24-15 0,-12-6 270,49 28-489,0 1 0,0 0 0,0 0 0,0 1 1,-1 0-1,1 1 0,-1 0 0,0 1 0,-10 0 0,-11 3 67,-46 9 1,8 0-467,-172 27 1326,209-35-813,1-2 0,-37-1-1,36-1-83,0 1 0,-33 5 0,2 1 39,0-2 0,-85-5 0,60-1 13,13-3 30,-112-20 0,142 17-131,21 5 51,-31 0 0,31 2 19,-31-5 1,8 0-42,-64 1 0,-27-1-60,-85-5 462,214 10-447,-39 3 10,-61 10-1,50-5 266,-329 45-124,216-34-85,101-7-236,29-4 208,-1-1 0,-46-1 0,-110 0 124,-34-6-341,183-4 251,36 3-121,0 0-1,0 0 1,0 1-1,-15 2 1,-25 8 58,24-3 28,-1-2 0,-48 2 0,-99 2 210,-189-9 438,245 8-462,60-3-303,-309 5 92,351-11 166,-31-5-1,32 3-209,-32-1 0,50 4-118,0 0 0,-1 0 0,1 0 0,0 1 0,0-1-1,0 0 1,0-1 0,0 1 0,0 0 0,-1 0 0,1 0 0,0-1 0,0 1-1,0 0 1,0-1 0,0 1 0,0-1 0,0 0 0,0 1 0,0-1 0,0 0 0,1 1-1,-1-1 1,0 0 0,0 0 0,1 0 0,-1 0 0,0-1 0,0-2-608,1 0-1,0 0 1,0 0 0,0 0 0,0 0 0,1 0-1,-1 0 1,3-5 0,-1-4-762,0 0 1,0-19-1,-3 7-62,-5-25 1,6 50 1550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6:46.418"/>
    </inkml:context>
    <inkml:brush xml:id="br0">
      <inkml:brushProperty name="width" value="0.1" units="cm"/>
      <inkml:brushProperty name="height" value="0.1" units="cm"/>
      <inkml:brushProperty name="color" value="#FFFC18"/>
    </inkml:brush>
  </inkml:definitions>
  <inkml:trace contextRef="#ctx0" brushRef="#br0">3402 127 1536,'1'-2'199,"1"0"0,-1 0-1,1 0 1,-1 0 0,0-1 0,0 1-1,0 0 1,0 0 0,0-1 0,-1 1 0,1-1-1,-1 1 1,1 0 0,-1-1 0,0 1 0,0-1-1,0 1 1,0-1 0,-1 1 0,1-1 0,-1 1-1,0-4 1,0 3-65,0 1 0,0-1 0,0 0 0,0 1 0,-1-1 0,1 1 0,-1-1 1,1 1-1,-1 0 0,0 0 0,0 0 0,0 0 0,0 0 0,0 0 0,0 0 0,-1 0 0,1 1 0,-1 0 0,-3-3 0,-16-2 329,1 1 0,0 1 0,-42-3 1,-67 5 318,75 2-425,-107 6 640,54 3-431,43-3-270,33-2-267,-9 2 27,25-3-2,-1-1 0,-17 1 1,-387-3 915,284 5-308,31 2-343,-2 1-468,-129-5 357,187-2-154,-89-5 234,109 3-233,0 0 1,-47 6 0,-13 1 54,-132-16 71,189 4-142,22 3-10,1 1 1,-21-1 0,11 2-1,1-1-1,-28-6 1,-9-2 168,-76 7 19,85 3-150,26 2 83,-1 0 0,-34 9 0,10-2-14,-91 8 385,-21 4-80,141-18-1512,1-2 0,-22 1 0,38-2 960,-1 0 0,0 0 0,1 0 1,-1 0-1,1 0 0,-1 0 0,0 0 0,1 0 1,-1 0-1,1 0 0,-1-1 0,0 1 0,1 0 0,-1 0 1,1-1-1,-1 1 0,1 0 0,-1-1 0,1 1 1,-1 0-1,1-1 0,-1 1 0,1-1 0,0 1 1,-1-1-1,1 1 0,-1-1 0,1 0 0,-2-4-898,0-1 0,1 0 0,0 0 0,0-7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6:48.355"/>
    </inkml:context>
    <inkml:brush xml:id="br0">
      <inkml:brushProperty name="width" value="0.1" units="cm"/>
      <inkml:brushProperty name="height" value="0.1" units="cm"/>
      <inkml:brushProperty name="color" value="#FFFC18"/>
    </inkml:brush>
  </inkml:definitions>
  <inkml:trace contextRef="#ctx0" brushRef="#br0">2350 254 3072,'-2'-1'120,"1"-1"-1,-1 0 1,1 1 0,-1-1-1,1 0 1,0 0 0,0 0-1,0 0 1,0 0 0,0 0-1,0 0 1,1 0 0,-1 0-1,1-1 1,-1 1 0,1 0-1,0 0 1,0-1 0,0 1-1,0 0 1,1-5 0,-1-2 537,-1 8-538,1-1-1,0 1 1,-1-1-1,1 1 1,-1-1-1,0 1 0,1-1 1,-1 1-1,0 0 1,0-1-1,0 1 1,0 0-1,0 0 0,0 0 1,0 0-1,0 0 1,-1 0-1,1 0 1,0 0-1,-1 0 0,1 0 1,0 1-1,-1-1 1,1 0-1,-3 0 1,-1-1 68,-1 1 0,1-1 0,-1 1 1,1 0-1,-11 0 0,-9 1 707,6-1-478,1 1-1,-1 1 0,1 0 1,0 2-1,-32 7 1,32-5-205,0-1 0,-18 2 0,4-2-194,14-1 70,0-2-1,-1-1 0,-18-1 0,-6-1 44,13 3-103,3-1 145,-1 0 0,-26-5 1,11 3 63,34 2-123,1 0 0,0 0 0,-17-4 0,-7 1-67,28 4-43,0-1 1,0-1-1,0 1 0,0 0 0,-1-1 0,1 0 0,0 0 0,-5-3 1,0 1 52,0-1 0,-1 1 0,1 1 1,-14-3-1,-5 0 68,-34-5 105,27 8-69,-55 2-1,29 2 18,-208-8 266,236 4-315,1-1 0,-1-2 0,-37-11 1,16 4 408,-298-41 199,176 29-1008,120 15-635,40 6-534,0 0 0,0 1 1,0 1-1,-27 1 0,11 4-2303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6:59.532"/>
    </inkml:context>
    <inkml:brush xml:id="br0">
      <inkml:brushProperty name="width" value="0.1" units="cm"/>
      <inkml:brushProperty name="height" value="0.1" units="cm"/>
      <inkml:brushProperty name="color" value="#FFFC18"/>
    </inkml:brush>
  </inkml:definitions>
  <inkml:trace contextRef="#ctx0" brushRef="#br0">1581 184 1664,'0'0'11,"0"0"0,0-1-1,-1 1 1,1 0 0,0 0 0,0 0 0,0-1 0,0 1-1,0 0 1,0 0 0,-1-1 0,1 1 0,0 0 0,0 0 0,0-1-1,0 1 1,0 0 0,0 0 0,0-1 0,0 1 0,0 0-1,0 0 1,0-1 0,1 1 0,-1 0 0,0 0 0,0-1-1,0 1 1,0 0 0,0 0 0,0 0 0,1-1 0,8-7 380,15-5 55,-19 10-429,-2 3 29,-1-1 0,1 0 1,-1-1-1,1 1 0,-1 0 1,5-5 868,-7 6-782,0-1 0,0 0 0,0 0 0,0 0 0,0 1 0,0-1 0,-1 0 0,1 0 1,0 1-1,0-1 0,-1 0 0,1 0 0,-1 1 0,1-1 0,0 0 0,-1 1 0,0-2 0,-1 1-50,0 0 0,1 0 0,-1 0 1,0 0-1,1 1 0,-1-1 0,0 1 0,0-1 1,0 1-1,1 0 0,-1-1 0,0 1 0,0 0 0,0 0 1,0 0-1,1 1 0,-3-1 0,2 1-20,0-1 1,0 0-1,0 0 0,0 0 0,0 0 0,0 0 0,0 0 1,0 0-1,0-1 0,0 1 0,0-1 0,0 0 1,0 1-1,0-1 0,1 0 0,-1 0 0,-2-2 0,1 2 48,1 0 0,0 0 0,-1 0 0,1 0-1,-1 0 1,1 1 0,-1-1 0,1 1 0,-1 0-1,-3-1 1,-28 0 596,31 1-718,-86-5 1035,59 4-644,18 0-133,-1 1-1,-18 1 1,-1 2 338,-59-4-1,31 0-89,-217 11 438,138 4-165,92-7-468,25-4-148,-28 1-1,-77-3 623,-140-3-135,258 2-741,-11-1-873,-39-6 0,54 6 489,0 0 1,0 0 0,0-1-1,0 0 1,0 0-1,1 0 1,-1-1 0,1 1-1,-1-1 1,1 0-1,0 0 1,-7-8 0,-14-28-4390,-5-11 1526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2:32.450"/>
    </inkml:context>
    <inkml:brush xml:id="br0">
      <inkml:brushProperty name="width" value="0.1" units="cm"/>
      <inkml:brushProperty name="height" value="0.1" units="cm"/>
      <inkml:brushProperty name="color" value="#FFFC18"/>
    </inkml:brush>
  </inkml:definitions>
  <inkml:trace contextRef="#ctx0" brushRef="#br0">2218 82 2816,'-1'-2'296,"-1"-1"0,-1 1-1,1-1 1,0 1 0,0 0 0,-1 0 0,0 0 0,1 0 0,-1 1-1,0-1 1,0 1 0,0 0 0,0 0 0,0 0 0,0 0-1,0 0 1,0 0 0,0 1 0,-6-1 0,-9 1 227,1 0 1,-28 4 0,22-1 153,-143 7 982,-45 4 63,137-5-1259,-320 30 242,377-39-595,0 0-1,1-1 1,-1-1-1,1-1 1,-23-6-1,-78-32 696,84 27-682,-1 2-1,0 2 1,-39-8-1,4 9 140,-111-1 0,141 10-308,0 3 0,0 1 0,0 2 0,-52 15-1,-18 8-2544,34-12-2199,65-14 3562,0-1 0,0-1 0,-18 1 0,15-3 84,0-1-1,-21-6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7:00.355"/>
    </inkml:context>
    <inkml:brush xml:id="br0">
      <inkml:brushProperty name="width" value="0.1" units="cm"/>
      <inkml:brushProperty name="height" value="0.1" units="cm"/>
      <inkml:brushProperty name="color" value="#FFFC18"/>
    </inkml:brush>
  </inkml:definitions>
  <inkml:trace contextRef="#ctx0" brushRef="#br0">1107 41 3456,'-7'-2'267,"1"1"-1,0-1 1,-1 1 0,1 0-1,0 1 1,-1 0 0,-11 1-1,-5 0-298,15-2 129,1 0 0,-1 0 0,-13-5 0,-12-1 1195,-11-1 668,26 4-1058,0 1 0,-30-1 1,20 4-6,-1 0 0,1 2 1,-56 12-1,-53 19 531,-248 72-1251,377-103-391,2 1-402,0-1 1,0 1 0,-1-2 0,1 1-1,-1-1 1,1 1 0,-1-2-1,1 1 1,-1-1 0,0 0 0,1 0-1,-12-3 1,-4-5-2542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7:01.140"/>
    </inkml:context>
    <inkml:brush xml:id="br0">
      <inkml:brushProperty name="width" value="0.1" units="cm"/>
      <inkml:brushProperty name="height" value="0.1" units="cm"/>
      <inkml:brushProperty name="color" value="#FFFC18"/>
    </inkml:brush>
  </inkml:definitions>
  <inkml:trace contextRef="#ctx0" brushRef="#br0">1691 29 3712,'-83'-5'3189,"75"4"-3074,1 0 0,-1 0-1,-10-3 1,10 2 84,1 0-1,-1 0 1,-13 0-1,-100-3 1525,-335 5 773,340 7-2024,-1 0-256,8-6 434,-4 1 227,-112-14 1,181 9-567,-47 2-1,-16-1-2488,84-1 429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7:03.869"/>
    </inkml:context>
    <inkml:brush xml:id="br0">
      <inkml:brushProperty name="width" value="0.1" units="cm"/>
      <inkml:brushProperty name="height" value="0.1" units="cm"/>
      <inkml:brushProperty name="color" value="#FFFC18"/>
    </inkml:brush>
  </inkml:definitions>
  <inkml:trace contextRef="#ctx0" brushRef="#br0">1518 1 3072,'0'0'3973,"-12"0"-2906,-12 0-255,-108 4 1757,83-1-2242,-54-3-1,34-2 258,-77 1 31,-162 3 770,248 2-773,-26 0 147,-53-1-50,-126-5-560,163 0-4090,80-2 1227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7:06.787"/>
    </inkml:context>
    <inkml:brush xml:id="br0">
      <inkml:brushProperty name="width" value="0.1" units="cm"/>
      <inkml:brushProperty name="height" value="0.1" units="cm"/>
      <inkml:brushProperty name="color" value="#FFFC18"/>
    </inkml:brush>
  </inkml:definitions>
  <inkml:trace contextRef="#ctx0" brushRef="#br0">5060 129 2048,'-10'-7'804,"-1"0"0,-17-17 0,22 18-503,0 0 0,-1 0 0,0 1 1,0 0-1,0 0 0,-1 1 0,0 0 0,0 0 1,-10-3-1,-10 0 429,4 0-143,-1 2 0,1 0-1,-36-1 1,3 2-123,42 2-363,0 0 1,0 1-1,-18 2 0,-99 18 184,9 0 289,16 0 10,0 0-80,28-11-211,2 5 1,-109 30-1,116-26-19,-1-2 1,-99 7-1,107-15-36,32-4-208,0-2 1,0-1-1,0-1 0,0-2 0,-49-11 1,12 4-75,43 7 71,1 0 0,0-2 0,-24-8 0,3-2 38,-1 2 1,-58-8 0,89 18-69,-185-26 139,141 24-105,1 3 0,-1 3-1,-107 14 1,52-5 208,-132-5-1,181-6-155,-87-8 226,-311-5-128,389 10-392,0 4-1,-132 17 1,192-15 205,-488 39-1311,425-39 750,37 0-728,0-2-1,0-2 1,-64-10-1,43-5-1717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7:10.868"/>
    </inkml:context>
    <inkml:brush xml:id="br0">
      <inkml:brushProperty name="width" value="0.1" units="cm"/>
      <inkml:brushProperty name="height" value="0.1" units="cm"/>
      <inkml:brushProperty name="color" value="#FFFC18"/>
    </inkml:brush>
  </inkml:definitions>
  <inkml:trace contextRef="#ctx0" brushRef="#br0">2263 196 3584,'-26'-5'2218,"25"5"-1716,-16 5-150,-37-14 2474,-2 10-2199,1 3 0,0 2-1,-70 16 1,-157 25 149,241-41-635,-8-2 79,-1-2-1,-68-6 0,58 1-210,12 0 213,1-3 1,-66-16-1,-92-35 712,-51-13-7,-46 23 353,161 29-1352,115 13-1517,1-1 1,-1-1-1,-31-14 0,30 11-1589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7:28.187"/>
    </inkml:context>
    <inkml:brush xml:id="br0">
      <inkml:brushProperty name="width" value="0.1" units="cm"/>
      <inkml:brushProperty name="height" value="0.1" units="cm"/>
      <inkml:brushProperty name="color" value="#FFFC18"/>
    </inkml:brush>
  </inkml:definitions>
  <inkml:trace contextRef="#ctx0" brushRef="#br0">6484 92 2176,'-4'-8'535,"4"7"-348,-1-1-1,0 1 1,0-1 0,0 1-1,0 0 1,0-1 0,0 1-1,0 0 1,0 0-1,-2-2 1,2 3-106,0 0 1,0 0-1,0-1 1,0 1-1,0 0 0,0 0 1,0 0-1,0 0 1,0 0-1,0 0 0,0 0 1,0 0-1,0 1 0,0-1 1,0 0-1,0 1 1,1-1-1,-1 0 0,0 1 1,0-1-1,-2 2 0,-7 4 274,0 1 0,1 0-1,-13 12 1,7-8-3,1 0 0,-1-2 0,-1 0 0,1 0 0,-1-2 0,-18 6 0,-15 8 261,27-12-354,0-2 0,-1 0 0,1-1 0,-32 3 0,-3 1-28,-125 15 238,95-15-112,-38 5 273,11-2-396,8-3 26,2 0 142,56-6-201,-94-3 1,9 0 56,90 3-145,-22 0 19,-71 2 7,-59 7 154,157-10-238,-60-3 1,35-2 41,-234 2 580,209 9-629,-240-9 299,210-9-326,-341 9 385,308-11 68,112 10-419,-44-9-1,32 4 8,8 3-89,-54 4 0,32 0 214,-23-2 132,-148 5-435,187-1 204,-74-6 0,52-5-141,-28 2 117,-273 6 469,265-3-282,80 1-169,0-1 1,0-2 0,-48-13 0,-18-3-105,-68-2 265,-82-16 421,86-5-456,-238-48-1104,374 87-294,0-2 1,0 0 0,-32-17 0,-3-8-2827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2:19.040"/>
    </inkml:context>
    <inkml:brush xml:id="br0">
      <inkml:brushProperty name="width" value="0.1" units="cm"/>
      <inkml:brushProperty name="height" value="0.1" units="cm"/>
      <inkml:brushProperty name="color" value="#FFFC18"/>
    </inkml:brush>
  </inkml:definitions>
  <inkml:trace contextRef="#ctx0" brushRef="#br0">5486 250 3456,'-6'0'464,"-10"0"553,16 0-1007,0 0 0,0 0 1,0 0-1,0 0 0,0 0 0,0 0 1,0 0-1,0 0 0,0-1 1,0 1-1,1 0 0,-1 0 0,0 0 1,0 0-1,0 0 0,0 0 1,0-1-1,0 1 0,0 0 0,0 0 1,0 0-1,0 0 0,0 0 1,0 0-1,0 0 0,0-1 0,-1 1 1,1 0-1,0 0 0,0 0 1,0 0-1,0 0 0,0 0 0,0 0 1,0-1-1,0 1 0,0 0 1,0 0-1,0 0 0,-1 0 0,1 0 1,0 0-1,0 0 0,0 0 1,0 0-1,0 0 0,0 0 0,0 0 1,-1 0-1,1 0 0,0 0 0,0 0 1,0 0-1,0 0 0,0 0 1,0 0-1,0 0 0,-1 0 0,1 0 1,0 0-1,0 0 0,0 0 1,0 0-1,0 0 0,1-2 94,1 0-1,0-1 1,0 1 0,-1 0-1,1-1 1,-1 0 0,0 1-1,0-1 1,0 1 0,0-1-1,0 0 1,-1 0 0,1 0-1,-1 1 1,0-1 0,0 0-1,0 0 1,0 0-1,0 0 1,0 1 0,-1-1-1,-1-5 1,1 2 64,-1 0 0,0 0 0,0 0 0,-1 0 0,1 0 0,-1 1 0,-1-1 0,1 1 0,-6-7 0,-2 2 40,-1-1 0,-1 2 0,1 0 0,-2 0 0,1 1 0,-1 1 0,0 0 0,-1 1 0,1 1 0,-1 0 0,0 1 0,-1 0 0,-22-2 0,11 6-7,-1 0 0,1 2 0,0 0 0,-49 13 0,0-2 234,-344 32 456,181-19-375,111-10-291,-82 11 190,-76 8-94,237-30-342,-490 28 362,529-33-337,-790-23 696,610 4-701,-146-11 178,248 28-104,-66-4 33,120 3-91,0-2 0,-48-12 0,-4-5 274,-2 3 0,0 5 0,0 3 0,-123 1 0,38 10 202,-179 23-1,160-4-2431,186-18 1594,0-1 0,0 0 0,0 0 0,1-1 0,-1 0-1,0 0 1,0 0 0,1-1 0,-7-2 0,10 3 45,1 1 1,-1-2-1,0 1 0,1 0 1,-1 0-1,1 0 0,0-1 0,-1 1 1,1 0-1,0-1 0,0 0 1,-1 1-1,1-1 0,1 0 1,-1 1-1,0-1 0,0 0 1,1 0-1,-1 0 0,1 1 1,-1-1-1,1 0 0,0 0 1,0 0-1,0 0 0,0 0 1,0 0-1,0 0 0,0 0 1,1 0-1,0-1 0,8-30-2919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2:25.665"/>
    </inkml:context>
    <inkml:brush xml:id="br0">
      <inkml:brushProperty name="width" value="0.1" units="cm"/>
      <inkml:brushProperty name="height" value="0.1" units="cm"/>
      <inkml:brushProperty name="color" value="#FFFC18"/>
    </inkml:brush>
  </inkml:definitions>
  <inkml:trace contextRef="#ctx0" brushRef="#br0">3549 260 4992,'-4'-1'321,"-1"1"0,1-1 1,0 0-1,0 0 0,0-1 1,-7-2-1,1 0-208,-6-5-167,16 8-19,-1 1-1,1-1 1,-1 1-1,1-1 1,-1 1-1,0-1 1,1 1-1,-1-1 1,0 1-1,1 0 1,-1 0-1,0-1 1,0 1-1,1 0 1,-1 0-1,0 0 1,0 0-1,-1 0 1,2-1-231,-1 1 348,0-1-1,0 1 1,0-1 0,0 1 0,0-1 0,0 1-1,0 0 1,-1 0 0,1-1 0,0 1 0,0 0-1,0 0 1,0 0 0,0 0 0,0 0 0,0 1-1,-2-1 1,-4 0 805,7 0-780,-1 0 1,0 0-1,0 0 1,1 0-1,-1 0 0,0 0 1,0 0-1,1 0 1,-1 0-1,0 0 0,0 0 1,1-1-1,-1 1 0,0 0 1,1-1-1,-1 1 1,0 0-1,1-1 0,-2 0 1,0 0 377,0 0-387,0 1 0,0-1 1,0 1-1,1-1 0,-1 0 0,0 0 1,0 0-1,1 0 0,-1 0 0,0 0 1,1 0-1,-1 0 0,1-1 0,0 1 1,-2-3-1,-12-8 288,-18-7 205,-1 1 0,-2 1 1,-60-19-1,66 27-396,-1 1 0,0 2 0,0 0 0,-38 0 0,-130 5 92,97 2-302,12 0 327,1-5 0,-125-20 0,93 6-141,0 5 0,-165 4 1,26 26 875,164-8-717,-756 96 2220,712-79-2646,-94 14-3769,221-39 2846,-1 0 0,1-1 1,-1 0-1,1-1 0,-1-1 1,1 0-1,-22-6 0,-25-14-2665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2:44.383"/>
    </inkml:context>
    <inkml:brush xml:id="br0">
      <inkml:brushProperty name="width" value="0.1" units="cm"/>
      <inkml:brushProperty name="height" value="0.1" units="cm"/>
      <inkml:brushProperty name="color" value="#FFFC18"/>
    </inkml:brush>
  </inkml:definitions>
  <inkml:trace contextRef="#ctx0" brushRef="#br0">6849 148 3072,'0'0'5626,"-11"-4"-4666,8 2-782,0 0-1,0 0 1,-1 1-1,1-1 0,0 1 1,-1-1-1,1 1 1,-1 0-1,1 1 0,-1-1 1,-6 0-1,-45 2 806,26 0-367,-7 1 84,-62 10-1,32-2-375,55-7-247,-1-1-1,-13 6 1,-12 2-46,-17 2 895,-97 34-1,147-44-841,-1-1 0,0 1 1,0-1-1,0-1 0,0 1 0,0-1 1,0 0-1,-1 0 0,1 0 0,0-1 1,-5-1-1,-9-2 191,-29-12 1,-10-2 18,-46 5-145,27 5 115,-153 4-1,129 5-177,76-2-64,0-2-1,1 0 1,-27-8-1,-24-4 32,-179-13 358,12 26-41,128 3-164,-275-1 167,368 1-360,-30 6 1,30-4 20,-32 1 1,-115 1 82,79-12-168,-1 0 54,-49 0 86,-1-1-226,-125 12 324,247-5-174,0-1-1,0-1 1,0-1 0,-20-6 0,-37-8-18,6 7 85,-105-2 0,125 13-9,-148 5-137,0-3 426,107-3-405,-222 15 7,234-9 103,-80-5 0,63-1-67,15 0 82,-25 0 0,-147 17 0,168-7 214,-1-3-1,-167-11 0,167 2-208,-105 10 0,110-2-105,23-2-642,-79-8 1,104 1-1460,1-1-1,-1-1 1,-58-20 0,83 23 1236,0 0-1,1 0 1,-1 0 0,-10-8-1,7 2-423,0 0-1,-9-11 1,19 20 1307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2:50.566"/>
    </inkml:context>
    <inkml:brush xml:id="br0">
      <inkml:brushProperty name="width" value="0.1" units="cm"/>
      <inkml:brushProperty name="height" value="0.1" units="cm"/>
      <inkml:brushProperty name="color" value="#FFFC18"/>
    </inkml:brush>
  </inkml:definitions>
  <inkml:trace contextRef="#ctx0" brushRef="#br0">5590 47 2432,'5'-11'8282,"-5"11"-8127,-2-2-2,-1 0-1,1 0 1,-1 0 0,1 1 0,-1-1-1,0 1 1,1 0 0,-1-1 0,0 1-1,-4 0 1,-86-13 1906,64 11-1983,0 2 1,-31 2-1,6 1 4,-119 8 912,143-4-816,22-4-108,1 0 0,-1-1 0,-13 1 0,-77 4 438,75-7-367,-43-8 0,43 5-67,-43-2 0,-36 4 53,37 0-28,-119 11 1,105-2 241,-112-4-1,-9 1-695,133-3 622,-17 3 243,-199 6-118,242-10-396,23-1 90,-36-6 1,8 0-51,-352-7 139,381 14-112,-73 7 64,1 1 28,-41-9-74,-145 2 71,106 18-26,106-10-58,-77 1 0,-83 3 211,106-3-181,-137-4-10,223-8 69,-58-10 0,25 2-1,-303-15 187,128 16 512,150 2-1818,0 3 0,-158 15-1,228-8-352,-1 1 0,1 1-1,0 0 1,-24 11 0,-16 3-3114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2:34.720"/>
    </inkml:context>
    <inkml:brush xml:id="br0">
      <inkml:brushProperty name="width" value="0.1" units="cm"/>
      <inkml:brushProperty name="height" value="0.1" units="cm"/>
      <inkml:brushProperty name="color" value="#FFFC18"/>
    </inkml:brush>
  </inkml:definitions>
  <inkml:trace contextRef="#ctx0" brushRef="#br0">2689 79 3072,'-1'0'41,"1"0"10,-1 0 1,0 0-1,1 0 1,-1 0-1,1 0 1,-1 0-1,0 0 1,1 1-1,-1-1 1,1 0-1,-1 0 0,1 0 1,-1 1-1,1-1 1,-1 0-1,1 0 1,-1 1-1,1-1 1,-1 1-1,1-1 0,-1 0 1,1 1-1,0-1 1,-1 1-1,1-1 1,0 1-1,-1-1 1,1 1-1,0-1 0,0 1 1,-1-1-1,1 1 1,0 0-1,0-1 1,0 2-1,6 7 291,-6-9-271,0 0 1,0 0 0,0-1 0,0 1 0,0 0 0,-1 0-1,1-1 1,0 1 0,0 0 0,0 0 0,0 0 0,0-1-1,0 1 1,0 0 0,0 0 0,0-1 0,0 1 0,0 0-1,0 0 1,0 0 0,0-1 0,0 1 0,1 0 0,-1 0 0,0-1-1,0 1 1,0 0 0,0 0 0,0 0 0,0-1 0,1 1-1,-1 0 1,0 0 0,0 0 0,0 0 0,0 0 0,1-1-1,-1 1 1,0 0 0,0 0 0,0 0 0,1 0 0,-1 0 0,0 0-1,0 0 1,1 0 0,-1 0 0,0 0 0,0 0 0,1 0-1,-11-5 537,0 0 0,1-1 0,-17-12 0,15 8-256,-1 1-1,-22-13 1,29 19-322,-1 1 0,1-1 0,-1 1 0,0 0 0,0 1 0,0 0 0,1-1 0,-2 2 0,-8-1 0,-239 11 754,-16 9-347,222-16-287,1 1 0,-69 17 0,-8 1-56,5-4-29,-51 6 238,96-17-17,-286 14 772,-45-44-2,182 14-1042,31 3-2694,189 6 2568,-9-1-701,0 0 1,-18-5-1,22 4-125,0-2-1,0 1 0,-14-9 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2:53.890"/>
    </inkml:context>
    <inkml:brush xml:id="br0">
      <inkml:brushProperty name="width" value="0.1" units="cm"/>
      <inkml:brushProperty name="height" value="0.1" units="cm"/>
      <inkml:brushProperty name="color" value="#FFFC18"/>
    </inkml:brush>
  </inkml:definitions>
  <inkml:trace contextRef="#ctx0" brushRef="#br0">1696 134 3968,'-14'0'517,"10"-1"-400,0 1-1,1 0 1,-1 0 0,0 0 0,1 0 0,-1 1 0,1-1 0,-1 1 0,1 0 0,-5 2-1,2 0 46,1-1-1,-1 1 1,0-1-1,0 0 1,0-1-1,0 1 1,0-1-1,0-1 1,0 1-1,-1-1 1,1 0-1,0 0 1,0-1-1,0 1 1,0-2-1,0 1 1,-7-3-1,6 1 47,-24-10 532,0 1 0,-1 1 0,-40-7 0,22 11-315,-1 3 0,-57 3 1,-6-1 191,14-1-13,-59-4 414,11-11-46,-44-2-371,-83-8-825,252 27-1152,1 2 0,-1 0 0,-28 7 0,18 0-2245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3:02.406"/>
    </inkml:context>
    <inkml:brush xml:id="br0">
      <inkml:brushProperty name="width" value="0.1" units="cm"/>
      <inkml:brushProperty name="height" value="0.1" units="cm"/>
      <inkml:brushProperty name="color" value="#FFFC18"/>
    </inkml:brush>
  </inkml:definitions>
  <inkml:trace contextRef="#ctx0" brushRef="#br0">3870 63 2048,'-1'-2'107,"1"-1"0,0 0 0,0 0 1,0 0-1,0 1 0,0-1 0,0 0 0,1 0 0,-1 0 0,2-4 1,1-15 3145,-3 22-3206,-1-1 0,1 1 0,-1-1 0,1 1 0,-1-1 0,0 1 1,0 0-1,1-1 0,-1 1 0,0 0 0,1 0 0,-1-1 0,0 1 0,0 0 1,1 0-1,-1 0 0,0 0 0,0 0 0,1 0 0,-1 0 0,-1 0 0,-26 0 951,20 1-638,-1-2-97,8 1-193,-1 0 0,0 0 1,0 0-1,0 0 0,0 0 1,0 0-1,1 0 0,-1 1 1,0-1-1,0 1 0,0-1 1,1 1-1,-1 0 0,-2 1 1,-1 0 30,1 1 0,-1-1 0,1 0 0,-1 0 0,0 0 0,1 0 0,-1-1 0,0 0 0,-5 0 0,-26 9 611,23-6-368,-1 0 0,-21 3-1,18-4-211,2-1 89,-1 0-1,1-2 1,-26-1-1,2-1 183,-4 2-54,12-1-216,-1 1-1,-34 6 1,31-3-51,27-3-40,1 0-1,-1 1 0,1 0 0,-14 4 0,10-3 83,-1 0 1,0 0-1,1-1 1,-1-1-1,0 0 1,1-1-1,-1 0 0,-19-4 1,-13-1-163,16 2-3,-25-1 248,-178-3 81,174 6-92,34 2-169,-26-3 0,20 0 22,1 2-1,-31 2 0,7 1 95,-8 4-175,55-5 4,1 0-1,-1 1 0,0-1 0,-6 4 1,-8 3 22,-1-4 189,-35 5 0,17-4 112,19-2-232,0-2-1,-20-1 0,17-1-107,-24 4-1,5 1 46,17-2 71,1 1 0,-24 6 1,7 0 67,-61 6 0,58-10-97,15-3 215,-45-2 1,27-1-272,28 0 18,-1-1-1,-30-6 1,27 3 30,-32-2 1,-101-12 235,102 11-98,-83-4-1,-103 2 459,8 5-107,139 6-209,-177-1-35,178 0-3605,1 0-4891,38-2 3130,-2-7 1892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3:07.590"/>
    </inkml:context>
    <inkml:brush xml:id="br0">
      <inkml:brushProperty name="width" value="0.1" units="cm"/>
      <inkml:brushProperty name="height" value="0.1" units="cm"/>
      <inkml:brushProperty name="color" value="#FFFC18"/>
    </inkml:brush>
  </inkml:definitions>
  <inkml:trace contextRef="#ctx0" brushRef="#br0">2813 1 4736,'-16'3'813,"1"1"1,-1 0-1,1 1 0,-15 8 1,-17 5-567,39-15-36,1-1 0,-1 0 1,1-1-1,-1 1 0,0-2 0,-12 1 0,-71 1 1298,-101 14 0,66-4-1069,33-4 32,-123 7 147,-411-15 1562,308 9-656,109 0-309,117-5-1002,-113 20 0,7 1-3810,160-22-7,1 2 0,-62 16-1,41-1-49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3:08.925"/>
    </inkml:context>
    <inkml:brush xml:id="br0">
      <inkml:brushProperty name="width" value="0.1" units="cm"/>
      <inkml:brushProperty name="height" value="0.1" units="cm"/>
      <inkml:brushProperty name="color" value="#FFFC18"/>
    </inkml:brush>
  </inkml:definitions>
  <inkml:trace contextRef="#ctx0" brushRef="#br0">1873 81 5248,'-6'-1'656,"4"1"-451,0 0 0,0-1 0,0 1 0,0 0 0,0-1 0,0 0 0,0 1 1,0-1-1,1 0 0,-4-1 0,4 1 189,-9 0-79,-1 0-1,1-1 0,-1 0 0,-18-8 0,-20-3 926,-7 4-415,-80-1 0,-58 10-265,90 0 67,-270-10 1597,109 3-515,-9 1-1290,142 10-3788,0 9-6302,77-7 6269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3:23.425"/>
    </inkml:context>
    <inkml:brush xml:id="br0">
      <inkml:brushProperty name="width" value="0.1" units="cm"/>
      <inkml:brushProperty name="height" value="0.1" units="cm"/>
      <inkml:brushProperty name="color" value="#FFFC18"/>
    </inkml:brush>
  </inkml:definitions>
  <inkml:trace contextRef="#ctx0" brushRef="#br0">1598 0 2048,'-50'4'2331,"36"1"-342,-2 3-527,-27 10 1,20-9-890,16-6-400,0 0-1,0 0 1,-1-1-1,1 0 1,-1 0-1,1-1 0,-1 0 1,-10 0-1,-245-10 2047,226 9-2014,-196 9 1275,175-5-930,1-3 0,-114-12 0,73 3-125,-213-7-303,310 15-125,-17-1-1044,-1 0 0,1 0 1,0-2-1,-28-7 0,20-3-2851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3:25.673"/>
    </inkml:context>
    <inkml:brush xml:id="br0">
      <inkml:brushProperty name="width" value="0.1" units="cm"/>
      <inkml:brushProperty name="height" value="0.1" units="cm"/>
      <inkml:brushProperty name="color" value="#FFFC18"/>
    </inkml:brush>
  </inkml:definitions>
  <inkml:trace contextRef="#ctx0" brushRef="#br0">2867 88 2304,'0'-1'33,"0"1"0,0 0 0,0-1 0,0 1 0,0 0 0,-1-1 0,1 1 0,0-1 0,0 1 0,0 0 0,0-1 0,0 1 0,0 0 0,0-1 0,0 1 0,1 0 0,-1-1 0,0 1 1,0-1-1,0 1 0,0 0 0,0-1 0,1 1 0,-1 0 0,0 0 0,0-1 0,0 1 0,1-1 0,13-9 132,27-8-883,-27 12 505,1 0 117,-6 3 913,-1-1 0,1 0-1,-1 0 1,0-1 0,15-12 1195,-35 18-1356,-99 27 837,99-25-1356,0-1 0,1 0 0,-1-1 0,0 0 0,-15-2 0,-27 3 129,23 1 26,-56-4-1,64-1-101,0 2-1,-1 0 1,1 2-1,-37 6 1,41-4-34,0-2 0,0 0 1,-26-2-1,2 1 120,-111 10 213,-75 2-439,104-7 286,-114 4-130,153-5-220,12 1 46,-40 2 117,-145-3 891,-334 28 144,553-29-1213,-225 15-6049,154-14-769,61-4 3988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3:28.277"/>
    </inkml:context>
    <inkml:brush xml:id="br0">
      <inkml:brushProperty name="width" value="0.1" units="cm"/>
      <inkml:brushProperty name="height" value="0.1" units="cm"/>
      <inkml:brushProperty name="color" value="#FFFC18"/>
    </inkml:brush>
  </inkml:definitions>
  <inkml:trace contextRef="#ctx0" brushRef="#br0">1739 137 4224,'-1'-2'147,"1"1"-84,-1 0 0,1 0-1,0 1 1,-1-1 0,1 0 0,0 0 0,0 0 0,-1 0 0,1 1 0,0-1 0,0 0 0,0 0 0,0 0 0,0 0 0,0 0 0,1 1 0,-1-1 0,0 0 0,0 0 0,1 0-1,-1 0 1,0 1 0,1-1 0,-1 0 0,0 0 0,1 1 0,0-1 0,-1 0 0,1 1 0,-1-1 0,1 0 0,0 0 0,0 1 123,19-4 6718,-30 1-5178,0 1-1495,0 0 0,0 0 0,-19 0 0,-18-3 290,13 0-231,-56-2 1,55 5-102,-50-8 1,54 6-145,-1 1 1,0 2-1,-37 2 1,6 1 188,12-3 134,-87-13 0,32 6-304,23 2 0,2-1 128,-38-5 512,65 6-244,0 2 1,-81 4 0,55 1-633,-40 4-1737,4-1-4016,76-4 2208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3:30.626"/>
    </inkml:context>
    <inkml:brush xml:id="br0">
      <inkml:brushProperty name="width" value="0.1" units="cm"/>
      <inkml:brushProperty name="height" value="0.1" units="cm"/>
      <inkml:brushProperty name="color" value="#FFFC18"/>
    </inkml:brush>
  </inkml:definitions>
  <inkml:trace contextRef="#ctx0" brushRef="#br0">2210 62 3456,'-1'-1'121,"0"0"-1,0-1 1,-1 1 0,1 0 0,0 0-1,-1 0 1,1 0 0,0 0-1,-1 0 1,0 0 0,1 0 0,-1 1-1,1-1 1,-1 1 0,-2-1 0,-2-1 165,6 2-236,-1-1-1,1 1 0,-1 0 0,1-1 0,-1 1 1,1 0-1,-1-1 0,1 1 0,-1 0 0,1-1 0,-1 1 1,1-1-1,0 1 0,-1-1 0,1 1 0,0-1 0,-1 1 1,1-2-1,-5-3-8,-6-2 14,6 5 257,1-1 1,-1 1 0,0 0 0,1 0-1,-11-2 1,-2 1 434,10 1-567,0 1 0,0 0 0,-10 0 0,-79 0 646,-228 6 945,184-1-701,-34 2-311,-62 5 175,41-2 26,160-7-773,-566 59 692,380-15-4980,182-35 1776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3:53.172"/>
    </inkml:context>
    <inkml:brush xml:id="br0">
      <inkml:brushProperty name="width" value="0.1" units="cm"/>
      <inkml:brushProperty name="height" value="0.1" units="cm"/>
      <inkml:brushProperty name="color" value="#66CC00"/>
    </inkml:brush>
  </inkml:definitions>
  <inkml:trace contextRef="#ctx0" brushRef="#br0">3362 1483 5632,'-70'0'4101,"43"-9"-2357,26-11 640,2 17-2186,-1-1 0,1 1-1,0-1 1,0 1 0,0 0 0,0 0 0,0-1 0,1 1-1,-1 0 1,4-5 0,25-29 693,-19 24-550,165-198 2400,-153 184-2465,-2-1 0,0-1-1,-2-1 1,-1-1 0,-2 0 0,18-47 0,-32 72-231,-1-1 1,0 0 0,0 0 0,0 0-1,-1 0 1,0 0 0,0 0-1,-1-1 1,0 1 0,0 1 0,-1-1-1,1 0 1,-5-9 0,2 3 43,0 0 1,1 0-1,1-1 1,-2-24 0,4-58 290,1 44-275,-1 46-101,0-29 99,0 0 0,-3-1 0,-9-45 0,8 63-87,-1 0 1,-1 0 0,-10-23-1,11 32-3,0 0 0,-1 1 0,1-1 0,-2 1 0,1 0 0,-1 0 1,-13-11-1,-8-7 249,21 20-255,0-1 0,0 1 0,0 0 0,-1 0 0,-15-8 0,-13 0 136,0 1 0,-72-15 0,89 24-172,-32-10 136,32 8-67,-1 1 0,0 0-1,-22-1 1,-248 0 110,-14-3 10,23 3-182,-139 15 417,245-1-445,-2-1-23,-248-7 180,223 5-240,143-5 126,-172 5 104,-13 31-113,229-33-10,8-2 12,1 1 0,-1 0 1,0 0-1,1 0 0,-1 1 0,1 0 1,0 1-1,0-1 0,0 1 1,1 0-1,-1 1 0,1-1 1,0 1-1,0 0 0,0 1 1,1-1-1,0 1 0,0 0 1,0 0-1,1 0 0,0 0 1,-4 12-1,-12 34-74,-24 107 1,7 58 43,4-31-110,30-171 146,1-1 1,1 1-1,0-1 1,3 25-1,-2-36-11,0 0 0,1 0 0,-1-1-1,1 1 1,-1 0 0,1 0 0,0-1-1,0 1 1,0-1 0,0 0 0,1 1-1,-1-1 1,1 0 0,-1-1 0,1 1-1,0 0 1,0-1 0,-1 1 0,5 0-1,7 4-6,1-1-1,23 6 0,-37-11 23,34 5 3,-1 0 0,0-3 0,66-2 0,-2-1-6,107 24-53,-135-13 32,99 4-1,356 3 26,-451-14 22,6 5-24,148 35 1,-174-32-14,8 4 18,37 8 0,178 39 79,-105-20-152,210 17 195,-356-56-76,-1 1-1,0 1 0,0 1 1,0 2-1,-1 0 0,0 1 1,26 15-1,-44-21-371,0 0 0,0-1-1,0 0 1,0 0 0,0 0 0,1-1 0,-1 0-1,1 0 1,-1-1 0,1 1 0,0-2-1,-1 1 1,1-1 0,-1 0 0,1 0 0,-1 0-1,0-1 1,0 0 0,1 0 0,-1-1 0,0 0-1,-1 0 1,10-7 0,-3 2-747,0-1 0,-1 0 0,0-1 0,-1-1 0,0 0 0,0 0 0,-2-1 0,1 0 0,10-20-1,16-52-2840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3:57.976"/>
    </inkml:context>
    <inkml:brush xml:id="br0">
      <inkml:brushProperty name="width" value="0.1" units="cm"/>
      <inkml:brushProperty name="height" value="0.1" units="cm"/>
      <inkml:brushProperty name="color" value="#66CC00"/>
    </inkml:brush>
  </inkml:definitions>
  <inkml:trace contextRef="#ctx0" brushRef="#br0">7160 27 3072,'-1'0'335,"1"0"-302,0 0 1,0 1-1,0-1 1,0 0-1,0 0 1,0 0-1,0 0 1,0 0-1,0 0 1,0 0-1,0 0 0,0 0 1,0 1-1,0-1 1,0 0-1,0 0 1,0 0-1,0 0 1,0 0-1,0 0 1,0 0-1,0 0 1,0 0-1,0 1 1,1-1 334,-1 0-335,0 1 1,0-1-1,7 2 1069,-6-2-1024,0 1 0,0-1 1,0 0-1,0 0 0,0 0 1,0 1-1,0-1 0,-1 0 1,1 1-1,0-1 0,0 1 1,0-1-1,-1 1 0,1-1 1,0 1-1,0 0 0,-1-1 1,1 1-1,-1 0 0,1 0 1,-1-1-1,1 1 0,-1 0 0,1 0 1,-1 0-1,1 0 0,-1 0 1,0 1-1,0 1-45,-1 13 1820,1-15-1793,0-1-1,0 1 1,0-1 0,0 0 0,0 1-1,-1-1 1,1 1 0,0-1 0,0 0-1,0 1 1,-1-1 0,1 1-1,0-1 1,0 0 0,-1 0 0,1 1-1,0-1 1,-1 0 0,1 1 0,0-1-1,-1 0 1,1 0 0,-1 0-1,1 1 1,0-1 0,-1 0 0,1 0-1,-1 0 1,1 0 0,-1 0 0,0 0-1,-37 9 2123,-6-9-929,15-1-821,0 1 0,-48 7 0,14 2 105,-2-2 0,-76-3-1,-59 10 504,77-3-570,-202-9-1,205-11-266,-63-6 10,102 6-213,-323-55 620,312 47-520,2 5-100,0 4 0,-107 4 0,-88 1 306,-255 5 76,317 4-227,90-4 147,-5 0-354,-529 9 578,433-13-321,-106 2-162,250 7-86,-5 1 107,-459-8 5,462 7-35,-2 0-68,-82 4 56,103-9-123,32 0 127,-60-6 1,83 2-13,-93-8 92,91 9-128,0 1 0,-1 1 0,-28 6 0,-60 7 48,41-2 62,12-3-83,2 2-1,-97 34 1,107-27 48,-29 11-69,1 14-155,69-40 171,0-1 0,-1 1-1,1 1 1,0-1-1,1 0 1,-1 1 0,0-1-1,1 1 1,0 0-1,0 0 1,0 0 0,0 0-1,1 0 1,0 0-1,0 0 1,-1 6 0,0-1 18,1 0 1,1 0-1,-1 0 1,2 0-1,-1 1 0,3 14 1,1-9-85,10 27 0,-9-33 37,-2 2 0,1-1 0,-2 0-1,1 1 1,-1-1 0,0 16 0,4 50 200,-5-49-158,2 1 0,8 35-1,2 20 40,-10-51-74,4 61-4,-7-89 26,0-1 0,1 0 0,-1 0 1,1 0-1,0 0 0,1 5 0,0-5 6,-1 0 1,0 0 0,-1 0 0,1 0 0,-1 1-1,1 4 1,0 9-20,1 0 0,3 16-1,-2-16-29,0 1-1,-1 17 1,-2-30 44,1 0 1,-1 0 0,1-1-1,0 1 1,0 0 0,1-1-1,-1 1 1,1-1 0,0 1-1,0-1 1,1 0 0,-1 0-1,1 0 1,0 0-1,0 0 1,3 3 0,0-2-4,-1 0-1,1-1 1,0 1 0,0-1-1,0-1 1,1 1 0,-1-1 0,1 0-1,13 4 1,13 1-5,1-2 1,0 0-1,37-1 0,-27 0-30,-1 1 0,54 15-1,-70-13 36,-19-5 6,0 0 0,0-1 0,0-1 0,0 1 0,12-1 0,649-1-180,-634-1 186,56-11 0,-6 0-4,363-1-124,-443 13 119,49-2 41,64-12 0,-9 1-9,-31 5-26,75-4 56,-109 12-11,33 0-44,83 10 1,36 1-49,-18-3 75,-93 1 113,159 26-163,-224-31 11,1-1 0,0-1 0,32-1 0,63-9 80,10 0 83,-84 8-109,254 5 38,-46-14-266,-56-1 250,58 19-41,-175-4-110,146-5 200,72 7-141,272 42-22,-291-28 223,-191-13-201,0-4 1,128-11-1,-136 0 170,138-23 175,-176 22-275,-26 6-21,-1 0 0,-1 0 0,1-2 0,0 1 0,-1-1 0,1-1 0,17-10 0,-25 12-8,0 0-1,0-1 1,0 1-1,0-1 0,-1 0 1,0 0-1,0 0 1,0 0-1,0-1 1,-1 1-1,1-1 1,-1 0-1,0 0 0,-1 1 1,1-1-1,-1 0 1,1-9-1,23-132-89,-18 94 99,-1 0 0,-3-73 1,-3-275 123,-1 386-144,-1-1 0,0 1-1,-1-1 1,-5-14 0,-4-21 21,3 18-116,7 26 64,0 0 1,0 0-1,1 0 1,0 0-1,0 0 0,0-8 1,1-13-108,0 25 165,0 1 25,0 1-106,0 0 0,-1-1 0,1 1 0,0 0 1,0 0-1,0 0 0,0-1 0,0 1 0,0 0 0,0 0 0,0 0 0,0-1 0,0 1 0,0 0 0,0 0 0,0 0 0,0-1 1,0 1-1,0 0 0,0 0 0,0 0 0,0-1 0,0 1 0,0 0 0,0 0 0,0 0 0,0-1 0,1 1 0,-1 0 0,0 0 1,0 0-1,0 0 0,0-1 0,0 1 0,1 0 0,-1 0 0,0 0 0,0 0 0,0 0 0,1 0 0,-1-1 0,0 1 0,0 0 1,0 0-1,1 0 0,-1 0 0,0 0 0,0 0 0,0 0 0,1 0 0,-1 0 0,0 0 0,0 0 0,0 0 0,1 0 0,-1 0 1,0 0-1,0 0 0,0 0 0,1 0 0,-1 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2:47.286"/>
    </inkml:context>
    <inkml:brush xml:id="br0">
      <inkml:brushProperty name="width" value="0.1" units="cm"/>
      <inkml:brushProperty name="height" value="0.1" units="cm"/>
      <inkml:brushProperty name="color" value="#FFFC18"/>
    </inkml:brush>
  </inkml:definitions>
  <inkml:trace contextRef="#ctx0" brushRef="#br0">11 104 3712,'-1'0'64,"1"0"0,-1 1 0,0-1 0,1 1 0,-1-1 0,0 1 0,1-1 0,-1 1 0,1-1 0,-1 1 1,1 0-1,-1-1 0,1 1 0,0 0 0,-1-1 0,1 1 0,0 0 0,-1-1 0,1 1 0,0 0 0,0 0 0,0 0 0,0-1 0,0 1 0,0 0 0,0 0 0,0-1 1,0 1-1,0 0 0,0 0 0,0 0 0,0-1 0,1 1 0,-1 0 0,0-1 0,1 1 0,-1 0 0,0-1 0,1 1 0,-1 0 0,1-1 0,-1 1 0,1 0 0,1 0 1,-1 1-13,1 0 0,0 0 0,-1-1 0,1 1 0,0 0 0,0-1 0,1 1 0,-1-1 0,0 0 0,0 0 0,1 0 1,-1 0-1,0 0 0,5 1 0,0-2 56,0-1 1,0 0 0,0 0-1,0 0 1,0-1 0,0 1 0,0-2-1,9-3 1,5-2 11,41-13 321,153-47 653,-165 55-940,1 3-1,70-7 0,-35 15 36,123 12 0,0 1-2,141-11-560,-338 0-540,-1 1 1,1 0-1,-1 0 0,1 2 0,-1-1 1,12 5-1,9 7-1631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5:54.529"/>
    </inkml:context>
    <inkml:brush xml:id="br0">
      <inkml:brushProperty name="width" value="0.1" units="cm"/>
      <inkml:brushProperty name="height" value="0.1" units="cm"/>
      <inkml:brushProperty name="color" value="#66CC00"/>
    </inkml:brush>
  </inkml:definitions>
  <inkml:trace contextRef="#ctx0" brushRef="#br0">5173 72 2304,'-4'-2'-8,"0"0"755,-1 1-1,1 0 0,-1 0 0,1 0 0,-1 0 1,-7 0-1,-21-8 635,-55 4 197,64 2-1336,0 1 0,0 1 1,0 2-1,-35 4 0,13 1 50,-57 1 0,4-1 436,52-4-308,31-3-233,-29 5 1,-170 16 36,-271-17 1387,387-5-1416,51 2-237,-60-7 1,-84-9 17,30 3 314,87 8 28,-80 5-1,65 1-312,-472-1 11,409 8 78,-2-1-39,-428-7-305,201 4 586,-305-4 74,645-3-276,-1-1-1,-44-10 1,65 10-33,-10-7 364,28 9-504,0 0 1,0 1-1,0-1 0,0 1 1,-1 0-1,1 0 0,-1 0 1,-5 0-1,-54 1-622,63 0 539,1 0 0,-1 0 0,1 0 0,0 0-1,-1 0 1,1 0 0,0 0 0,-1 0 0,1 0 0,-1 0 0,1 0 0,0 0 0,-1 0 0,1-1 0,0 1 0,-1 0 0,1 0 0,0 0-1,0-1 1,-1 1 0,0-1-366,1 1 366,0-1 0,0 1 0,-1 0 0,1-1 0,0 1 0,0 0 0,0-1-1,0 1 1,0 0 0,0-1 0,-1-15-3792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6:02.544"/>
    </inkml:context>
    <inkml:brush xml:id="br0">
      <inkml:brushProperty name="width" value="0.1" units="cm"/>
      <inkml:brushProperty name="height" value="0.1" units="cm"/>
      <inkml:brushProperty name="color" value="#66CC00"/>
    </inkml:brush>
  </inkml:definitions>
  <inkml:trace contextRef="#ctx0" brushRef="#br0">5253 155 2816,'-1'1'73,"1"-1"-1,0 1 1,-1-1 0,1 0-1,0 1 1,-1-1 0,1 0 0,-1 1-1,1-1 1,-1 0 0,1 0-1,-1 1 1,1-1 0,-1 0 0,1 0-1,-1 0 1,1 0 0,-1 0-1,1 0 1,-1 0 0,1 0 0,-1 0-1,1 0 1,-1 0 0,1 0-1,-1 0 1,1 0 0,-1-1 0,-10-12 2320,8 8-2330,-7-15 971,8 15-931,0 1 1,0-1-1,0 0 0,-1 1 1,0 0-1,0 0 0,0 0 1,-1 0-1,1 0 0,-7-5 1,7 8 89,-1 1-1,1-1 1,-1 1 0,1-1 0,-1 1 0,1 0-1,-1 0 1,-4 1 0,-5 0 210,-219-11 2285,-33-32-1200,243 38-1418,1 2 0,-1 0-1,-37 3 1,15 0 104,-34-1-155,-328-8 800,340 7-818,-115 13 0,-4 0 226,-840-12 498,981 2-566,0 2-1,-48 10 0,16 1-33,-111 16-149,89-17 26,-27 2 231,-4 4-21,14-2-205,34-7 123,15-2 42,-71 0 0,42-7-25,42 0 6,0-2 1,-98-13 0,0-7 81,32 10 85,-97-23 437,133 16-510,-28-5 232,94 20-598,0 1-1,1 0 0,-1 1 1,-29 5-1,18 0-918,16-2-136,-1-1 0,1 0-1,-1-1 1,0 0 0,0-1-1,-20-3 1,-14-9-3071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6:09.563"/>
    </inkml:context>
    <inkml:brush xml:id="br0">
      <inkml:brushProperty name="width" value="0.1" units="cm"/>
      <inkml:brushProperty name="height" value="0.1" units="cm"/>
      <inkml:brushProperty name="color" value="#66CC00"/>
    </inkml:brush>
  </inkml:definitions>
  <inkml:trace contextRef="#ctx0" brushRef="#br0">4716 62 2688,'-32'0'1509,"31"0"-1333,-5-9 16,5 7-28,-1 1-1,1-1 0,-1 0 1,1 0-1,-1 0 0,1 0 1,-1-4-1,1 4-7,-1 0 0,1-1 0,0 1 0,-1 0 0,1 0 0,-1 0 0,-3-3 0,3 3-66,0 1 1,0 0 0,0 0-1,0 0 1,0 0 0,0 0-1,-1 0 1,1 1 0,0-1 0,0 1-1,-1-1 1,1 1 0,0 0-1,-1 0 1,1 0 0,-5 1-1,-4 1 338,0 0 0,-16 6 0,18-5-170,0 0 1,-17 2-1,-157-3 645,96-3-686,12 0 50,-88 3 922,78 12-597,-100 6-123,-166-5 160,211-14-305,73-2-32,-77 9-1,68-2-56,-106-5-1,85-3-154,-277-3 229,57-4-58,61 4-192,-126 14 426,144-18-330,161 5 181,-8-1-502,48 3 112,-59 2-1,35 1-97,-192-1 872,170-6-349,52 2-225,1 0 15,-15-2 217,1 8 27,-48 7 1,47-4-1593,-50-1 0,94-3 1078,0-1-1,0 0 0,0 0 0,1 0 1,-1 0-1,0-1 0,0 1 1,0 0-1,0 0 0,0 0 0,1-1 1,-1 1-1,0 0 0,0-1 0,0 1 1,1-1-1,-1 1 0,0-1 0,0 1 1,1-1-1,-1 0 0,1 1 0,-1-1 1,0 0-1,0-1 0,-3-7-1208,0-1-1,1 1 0,-3-14 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6:10.711"/>
    </inkml:context>
    <inkml:brush xml:id="br0">
      <inkml:brushProperty name="width" value="0.1" units="cm"/>
      <inkml:brushProperty name="height" value="0.1" units="cm"/>
      <inkml:brushProperty name="color" value="#66CC00"/>
    </inkml:brush>
  </inkml:definitions>
  <inkml:trace contextRef="#ctx0" brushRef="#br0">1676 130 3328,'-11'-5'615,"10"4"-523,0 1-1,0 0 1,1-1-1,-1 1 1,0-1-1,0 1 1,0-1-1,0 1 1,1-1-1,-1 1 1,0-1 0,1 0-1,-2-1 1,2 2-74,0-1 1,0 0-1,0 0 1,0 0 0,0 1-1,0-1 1,0 0 0,1 0-1,-1 1 1,0-1 0,0 0-1,1 0 1,-1 1-1,0-1 1,1 0 0,-1 0-1,1 1 1,-1-1 0,1 1-1,0-2 1,1 1-11,-1-1-1,0 1 1,-1-1 0,1 1-1,0-1 1,0 1 0,-1-1-1,1 0 1,-1 1 0,1-1-1,-1 0 1,0 0 0,1-1-1,-1 2 37,-1 0 0,1 1-1,0-1 1,0 0 0,0 1-1,-1-1 1,1 0 0,0 1-1,-1-1 1,1 1 0,-1-1-1,1 0 1,-1 1 0,1-1-1,-1 1 1,1-1-1,-1 1 1,1 0 0,-1-1-1,0 1 1,1 0 0,-1-1-1,1 1 1,-1 0 0,0 0-1,1-1 1,-1 1 0,0 0-1,0 0 1,1 0 0,-1 0-1,0 0 1,1 0-1,-1 0 1,0 0 0,0 0-1,-38 0 1523,20-1-1237,0 0-1,-1 2 1,-35 6-1,24-2 141,-48 3 1,10-2 63,27-3 49,-80-3 0,44-2 110,52 1-467,-46-9-1,3 0 143,-29-5 129,-78 11 69,147 4-618,16 1 120,1 0 0,-1 1 0,-16 5 0,-22 3 268,-14-3 117,-152 9 712,56-16-3052,160 0 1703,-1 0 0,1 0-1,0 0 1,-1 0 0,1 0 0,0-1 0,-1 1-1,1 0 1,0-1 0,-1 1 0,1-1 0,0 1 0,0-1-1,-1 1 1,1-1 0,0 0 0,0 0 0,0 0 0,0 1-1,0-1 1,0 0 0,0 0 0,-1-2 0,0-1-578,1 0 0,0 0 0,-1 0 0,1 0 0,0 0 0,0-7-1,1 10 742,-5-40-3535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6:12.414"/>
    </inkml:context>
    <inkml:brush xml:id="br0">
      <inkml:brushProperty name="width" value="0.1" units="cm"/>
      <inkml:brushProperty name="height" value="0.1" units="cm"/>
      <inkml:brushProperty name="color" value="#66CC00"/>
    </inkml:brush>
  </inkml:definitions>
  <inkml:trace contextRef="#ctx0" brushRef="#br0">1484 55 2560,'0'0'129,"-1"-1"-1,1 1 1,-1 0-1,0-1 1,1 1 0,-1 0-1,1-1 1,-1 1-1,1-1 1,-1 1-1,1-1 1,-1 1 0,1-1-1,0 0 1,-1 1-1,1-1 1,0 1 0,-1-1-1,1 0 1,0 1-1,0-1 1,-1 0 0,1 1-1,0-1 1,0 0-1,0 1 1,0-1 0,0 0-1,0 1 1,0-1-1,1 0 1,-3-15 1601,0 15-1566,0-1 0,1 1-1,-1 0 1,0 0 0,0 0 0,0 1 0,0-1-1,0 0 1,0 1 0,0-1 0,-2 1 0,-9-4 457,9 3-499,0 0 0,0 0 1,0 1-1,0-1 0,-1 1 0,1 0 1,0 1-1,-5 0 0,-7 0 175,-6 0 314,-43 6-1,51-5-513,-1-1 0,1-1 0,-19-2 0,19 1-60,0 0 1,0 1 0,-19 3 0,6 2 179,14-2-46,-1-1 0,-24 1 1,-46 4-65,32-2 58,-12 3 172,38-4-130,-39 2 1,-98 3 1173,29-8-641,-70 0 452,67-8-3626,131 7 1899,0-1-1,0 0 0,0 0 0,-1-1 0,1 0 0,1 0 0,-1 0 0,0-1 0,1 1 0,-1-2 0,1 1 0,0 0 0,-6-6 0,-21-19-2856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6:16.973"/>
    </inkml:context>
    <inkml:brush xml:id="br0">
      <inkml:brushProperty name="width" value="0.1" units="cm"/>
      <inkml:brushProperty name="height" value="0.1" units="cm"/>
      <inkml:brushProperty name="color" value="#66CC00"/>
    </inkml:brush>
  </inkml:definitions>
  <inkml:trace contextRef="#ctx0" brushRef="#br0">3489 103 2560,'32'-26'4645,"-34"27"-4493,0-1 0,0 0 0,0 0 0,0 1 0,0 0 0,0-1 0,0 1 0,0 0 0,0 0-1,1 0 1,-1 0 0,-3 2 0,-16 7 1110,8-6-630,0 1 0,-16 8 0,15-7-257,-24 9 0,20-10 122,-5 2-82,0-1-1,-1-1 1,1-1 0,-38 2-1,30-6-98,17 1-167,0 0 0,0-2 0,0 0 1,0 0-1,-27-7 0,-27-12 181,-1 3 1,-79-8 0,9-3 7,13 3-106,74 13-183,39 9-30,-1-1-1,1 2 1,-25-2-1,-100-8 183,0 0 179,83 12-242,-32-1-4,-137 17 0,111 2 10,96-15-82,0-2 0,-1 1 0,-20-3 0,19 1-70,-58 4 26,-86 14 0,87-7 209,-89 0 0,42-6 397,-77-1-122,85-5-181,-136 3-317,207 2-1634,-54 13 0,-34 3-6438,69-18 4346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6:27.658"/>
    </inkml:context>
    <inkml:brush xml:id="br0">
      <inkml:brushProperty name="width" value="0.1" units="cm"/>
      <inkml:brushProperty name="height" value="0.1" units="cm"/>
      <inkml:brushProperty name="color" value="#66CC00"/>
    </inkml:brush>
  </inkml:definitions>
  <inkml:trace contextRef="#ctx0" brushRef="#br0">2019 25 2048,'0'0'5386,"-1"-18"-2863,0 17-2478,0 0 0,0 1-1,0-1 1,0 0 0,0 1 0,0-1 0,0 1-1,-1 0 1,1-1 0,0 1 0,0 0-1,0-1 1,0 1 0,-1 0 0,1 0 0,-2 0-1,-28 1 1069,18 0 53,12-1-1145,0 0-1,-1 0 1,1 0 0,0 0 0,0 0 0,-1 0-1,1 1 1,0-1 0,0 1 0,-1-1-1,1 1 1,0-1 0,0 1 0,0 0 0,0-1-1,0 1 1,0 0 0,0 0 0,0 0-1,-2 1 1,2 0 7,0-1 0,0 0-1,0 0 1,0 0 0,0 0 0,-1 0-1,1 0 1,0-1 0,-1 1 0,-1 1-1,-127 38 2427,81-29-2462,38-10 126,1 1 0,0 1 0,-13 4-1,15-5-30,-1-1 0,0 1-1,1-1 1,-1-1-1,0 0 1,1 0-1,-1-1 1,-9-1-1,15 1-57,-1 0 0,1 0 0,0 0 0,0-1 0,0 1 0,-3-3 0,3 2-32,1 1-1,-1-1 1,1 1-1,-1 0 1,1 0 0,-1 0-1,0 0 1,0 0-1,1 1 1,-6-1-1,4 1 20,0-1 0,-1 0 0,1 0 0,0 0 0,-7-2 0,7 1 66,0 1 0,-1 0 0,1-1 0,0 2-1,-8-2 1,-86-1 275,19 2-320,-89 2-362,81 14 1477,64-12-1149,1 1 0,-23 7-1,27-6 47,0 0 0,0-2-1,-38 3 1,24-4-14,-36 6 1,37-4-21,-38 1 0,-400-5 1484,464 0-1923,0 1 0,0 0 0,1 0 0,-1 0 0,0 1 0,0 0 0,1 0 0,-1 0 0,1 0 0,-8 6 0,8-5-274,1-1 1,-1 1-1,0-1 0,0 0 1,1-1-1,-1 1 0,-1 0 1,1-1-1,0 0 0,0 0 1,0-1-1,0 1 0,-7 0 0,3-3-132,1 0-1,0 0 0,0 0 0,-10-5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6:29.454"/>
    </inkml:context>
    <inkml:brush xml:id="br0">
      <inkml:brushProperty name="width" value="0.1" units="cm"/>
      <inkml:brushProperty name="height" value="0.1" units="cm"/>
      <inkml:brushProperty name="color" value="#66CC00"/>
    </inkml:brush>
  </inkml:definitions>
  <inkml:trace contextRef="#ctx0" brushRef="#br0">2058 375 2560,'0'-4'144,"0"0"1,1 0-1,0 0 0,-1 1 0,2-1 1,-1 0-1,0 1 0,1-1 1,-1 1-1,1 0 0,0-1 0,0 1 1,1 0-1,-1 0 0,0 0 1,1 1-1,4-5 0,-2 2 30,-1 0-1,0-1 1,-1 1-1,0-1 0,1 0 1,-2 0-1,1 0 1,-1 0-1,0-1 1,0 1-1,0-1 1,0-8-1,-2 12-57,1 0 1,-1 0-1,0 0 0,0 0 0,-1 0 1,1 0-1,0 0 0,-1 0 0,0 0 1,0 0-1,0 0 0,0 0 1,0 0-1,-1 1 0,1-1 0,-1 0 1,0 1-1,1-1 0,-1 1 0,0 0 1,-1-1-1,1 1 0,0 0 0,-1 0 1,1 1-1,-1-1 0,1 0 0,-6-1 1,-11-6 409,1-1-1,-29-21 1,-9-5 558,27 19-627,-28-14 784,50 29-1150,1-1 0,-1 1 0,0 0 0,0 1 0,0-1 0,1 1 0,-11 0 1,-3 1 39,0 1 1,-39 7-1,38-5 203,0 0-1,-26-2 1,26 0-168,0 0 0,-26 5 0,-17 3-49,-33 11-202,73-13 266,0 1-1,1 2 1,-43 23 0,2 0 274,38-22-376,0 2-1,-34 24 0,46-29 6,0 0-1,-23 10 0,5-3 3,11-5-8,-1 0 0,0-2 0,0-1 0,-28 6 0,10-6 156,-64 3 1,-168-8 344,145-3-513,74 4-838,41-1-266,0-1 0,0 0 0,1-1 0,-1 0-1,0-1 1,0-1 0,-22-5 0,25 3-242,-1 0 0,1 0 0,-10-7 0,-30-25-2853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6:31.869"/>
    </inkml:context>
    <inkml:brush xml:id="br0">
      <inkml:brushProperty name="width" value="0.1" units="cm"/>
      <inkml:brushProperty name="height" value="0.1" units="cm"/>
      <inkml:brushProperty name="color" value="#66CC00"/>
    </inkml:brush>
  </inkml:definitions>
  <inkml:trace contextRef="#ctx0" brushRef="#br0">1868 36 2816,'-7'-4'461,"5"2"-346,0 1 1,0 0-1,0 0 0,0 0 0,-1 0 1,1 0-1,0 0 0,-5-1 1,5 2 33,-19-10-480,15 8 736,1 0-1,-1 0 0,0 1 0,0 0 1,1 0-1,-1 0 0,0 0 1,0 1-1,0 0 0,-7 1 1,-10 2-47,-28 7-1,34-7-43,-56 15 1222,-43 7 710,-36-15-1494,4 6-312,-130 21 1136,196-21-810,-2-4 0,-145 4 0,26-7-283,100-3-1734,-1-3-3506,65-5 1589,-2-5-325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6:45.177"/>
    </inkml:context>
    <inkml:brush xml:id="br0">
      <inkml:brushProperty name="width" value="0.1" units="cm"/>
      <inkml:brushProperty name="height" value="0.1" units="cm"/>
      <inkml:brushProperty name="color" value="#66CC00"/>
    </inkml:brush>
  </inkml:definitions>
  <inkml:trace contextRef="#ctx0" brushRef="#br0">1750 126 3456,'-4'0'306,"4"-1"-251,-1 1 1,0 0 0,1 0 0,-1 0 0,0 0-1,0 0 1,1 0 0,-1 0 0,0 0 0,0 0 0,1 0-1,-1 0 1,0 0 0,0 1 0,1-1 0,-1 0 0,0 0-1,1 1 1,-1-1 0,0 1 0,1-1 0,-1 0 0,0 1-1,0 0 1,1 0 237,27 8-42,-24-9-82,0 1 0,0-1 0,-1-1 0,1 1 0,0 0-1,0-1 1,-1 1 0,1-1 0,0 0 0,-1 0 0,1 0 0,-1 0 0,1-1 0,-1 1-1,1-1 1,-1 1 0,0-1 0,0 0 0,0 0 0,0 0 0,0 0 0,0 0-1,-1 0 1,1 0 0,0-1 0,1-3 0,0 1 37,0 1-1,1 0 1,0 0 0,-1 1-1,9-6 1,-10 7-124,0 1 1,1-1 0,-1 0-1,0 1 1,0-1-1,0 0 1,0 0 0,-1 0-1,1-1 1,0 1-1,-1 0 1,0 0-1,1-1 1,-1 1 0,0-1-1,0 0 1,-1 1-1,1-1 1,0 1-1,-1-1 1,1-4 0,-1 6-51,0 0 0,-1 0 0,1 0 0,0 1 0,0-1 0,-1 0 0,1 0 0,0 0 0,-1 0 0,1 1 0,-1-1 0,1 0 0,-1 0 0,1 1 0,-1-1 0,0 0 0,1 1 0,-1-1 0,0 1 0,0-1 0,1 0 0,-1 1 0,0 0 0,0-1 0,0 1 0,1 0 0,-1-1 0,0 1 0,0 0 0,0 0 0,0 0-1,-1-1 2,-34 0 341,27 1-226,-4 1 45,-1 1 0,1 0 0,-1 1-1,-13 4 1,14-3-102,0-1 0,0 0 0,-1-1 0,-13 0 0,-6 0 328,-51 8 0,33-2-185,-14-4-261,-2 5 109,11-3 119,-24 4-22,43-6-100,-68 17-1,39-2 444,-117 18 1,135-29-243,-76 24 0,82-18-310,24-7 106,-1-1 0,-27 4-1,-3-3 378,-77 1 0,100-8-874,1-2 0,-1 0 0,1-2 0,-49-14-1,60 14 13,-17-6-5031,-42-8-1,12 9 1068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3:16.746"/>
    </inkml:context>
    <inkml:brush xml:id="br0">
      <inkml:brushProperty name="width" value="0.1" units="cm"/>
      <inkml:brushProperty name="height" value="0.1" units="cm"/>
      <inkml:brushProperty name="color" value="#FFFC18"/>
    </inkml:brush>
  </inkml:definitions>
  <inkml:trace contextRef="#ctx0" brushRef="#br0">17 154 2048,'-3'0'237,"2"0"-196,1 1 0,-1-1-1,1 0 1,-1 0 0,1 0 0,-1 0 0,1 0-1,-1 0 1,0 0 0,1 0 0,-1 0 0,1 0-1,-1 0 1,1 0 0,-1 0 0,1-1 0,-1 1-1,1 0 1,0 0 0,-1-1 0,1 1 0,-1 0-1,1 0 1,-1-1 0,1 1 0,-1-1 0,2-1 120,0 0 0,1 0 0,-1 0 0,0 0 0,1 0 0,0 0 0,-1 1 0,1-1 0,2-1 0,1 0 52,-3 1-14,1 0 1,-1 0 0,1 0 0,0 1 0,0-1 0,-1 1 0,1 0 0,0 0-1,0 0 1,1 0 0,-1 1 0,0-1 0,0 1 0,6 0 0,-2 0-49,1 0 0,-1-1 0,1 0-1,-1 0 1,0 0 0,0-1 0,0 0 0,0 0 0,13-7 0,2-3 450,-17 9-462,-1 1-1,1-1 1,0 0 0,0 1 0,0 0 0,0 1 0,1-1-1,-1 1 1,0 0 0,11-1 0,3 1 67,0-1 1,37-9-1,-38 7-114,1 0 0,0 2 0,20-1 0,119 8 443,-134-2-431,0 0 0,0 2 0,-1 1 0,37 14 1,-31-8 32,-16-6-113,0 0 0,0-1 0,1 0 1,0-1-1,0 0 0,0-2 0,17 2 0,-6-5 96,42-8-1,-43 5-92,44-2 1,191-2 174,-220 7-74,-1 2 0,67 10 0,-86-9-69,-4-1-47,1-1 0,0-1 0,-1 0 0,1-1 0,-1-1 1,0 0-1,22-8 0,-26 8-2,1 0-1,1 2 0,0-1 1,-1 1-1,1 1 1,14 1-1,35-1 31,7-8-97,81-3-137,-118 11 223,0 2 1,0 1-1,50 11 0,-61-10 4,-1 0 0,1-2-1,0-1 1,33-1 0,85-16 179,-73 7-204,18 3-5,106 5 0,-82 3 55,-60 0-15,-31-1-19,1-1 0,-1 0 0,20-3 0,86-20-30,54-8 551,-152 29-1267,0 0 0,-1 2 0,1 1 1,0 1-1,30 7 0,0 4-3011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6:46.491"/>
    </inkml:context>
    <inkml:brush xml:id="br0">
      <inkml:brushProperty name="width" value="0.1" units="cm"/>
      <inkml:brushProperty name="height" value="0.1" units="cm"/>
      <inkml:brushProperty name="color" value="#66CC00"/>
    </inkml:brush>
  </inkml:definitions>
  <inkml:trace contextRef="#ctx0" brushRef="#br0">2180 17 2048,'-5'-1'531,"4"1"-431,1 0 0,-1 0 1,1 0-1,0 0 0,-1 0 0,1 0 0,-1 0 1,1-1-1,-1 1 0,1 0 0,0 0 0,-1 0 1,1 0-1,-1-1 0,1 1 0,0 0 0,-1 0 1,1-1-1,0 1 0,-1 0 0,1 0 0,0-1 1,0 1-1,-1 0 0,1-1 0,0 1 0,0-1 1,-1 1-1,1 0 0,0-1 0,0 0-33,0 1-1,-1-1 1,1 1-1,0 0 1,0-1-1,-1 1 1,1-1-1,0 1 1,-1 0-1,1-1 1,0 1-1,-1 0 1,1 0-1,-1-1 1,1 1-1,0 0 1,-1 0-1,1-1 1,-1 1-1,1 0 1,-1 0-1,1 0 1,0 0-1,-1 0 1,1 0-1,-1 0 1,1 0-1,-1 0 1,1 0-1,-1 0 0,-19 0 1694,16 0-1624,-16 0 826,13-1-812,1 1 0,-1 0-1,0 0 1,1 1 0,-1-1 0,1 2 0,-11 2-1,-205 73 1259,159-53-1310,4 0-84,12-10 42,-32 12 434,-2-3 0,-96 13 0,150-34-469,-1-2 0,1-1 0,0-1 0,-48-9 0,39 4-9,-68-2-1,67 9-33,-11-1 366,-93 11 0,81-3 193,-1-2-1,-67-5 1,57-1 18,50 0-403,0-1 0,-26-7 0,2 1 208,-69-11 485,-32-5-5279,120 23 1624,-1 1-1094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6:48.070"/>
    </inkml:context>
    <inkml:brush xml:id="br0">
      <inkml:brushProperty name="width" value="0.1" units="cm"/>
      <inkml:brushProperty name="height" value="0.1" units="cm"/>
      <inkml:brushProperty name="color" value="#66CC00"/>
    </inkml:brush>
  </inkml:definitions>
  <inkml:trace contextRef="#ctx0" brushRef="#br0">1287 187 4224,'-53'-11'2469,"51"10"-2419,1 0 0,0 0 0,-1 0-1,1 0 1,0-1 0,0 1 0,0 0 0,0 0-1,0-1 1,0 1 0,0-1 0,1 1 0,-1-1-1,0 1 1,1-1 0,-1 1 0,1-1-1,-1-2 1,-4-10-52,2 9 261,-1-1 0,0 0 0,0 1 0,0 0 0,-1 0 0,1 0 0,-1 0 0,-11-6 0,5 3 216,-1 2-1,0 0 1,-19-8-1,3 5 45,0 0-1,0 2 0,-44-6 0,-91 4 1313,32 10-1106,1 5 1,-216 40-1,327-42-1853,-1 0 0,0-1 0,0-1 0,0-1 0,-27-1 0,24-5-2402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6:49.119"/>
    </inkml:context>
    <inkml:brush xml:id="br0">
      <inkml:brushProperty name="width" value="0.1" units="cm"/>
      <inkml:brushProperty name="height" value="0.1" units="cm"/>
      <inkml:brushProperty name="color" value="#66CC00"/>
    </inkml:brush>
  </inkml:definitions>
  <inkml:trace contextRef="#ctx0" brushRef="#br0">1734 120 2816,'-28'0'976,"15"-2"-450,10-5 196,3-3 558,-3 9-920,0 1 0,1-1 0,-1 1 0,1 0 0,-1 0 0,0 0 0,1 0 0,-6 1 0,-2-1 672,-126-1 2244,-158 3-1523,29 30-735,233-27-892,0-1-1,-1-2 0,0-1 0,-34-4 0,-131-24 244,27 3-68,3-1-846,136 17-1124,-44-17 1,75 25 1635,-19-8-2937,-30-8 0,8 7-150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6:57.256"/>
    </inkml:context>
    <inkml:brush xml:id="br0">
      <inkml:brushProperty name="width" value="0.1" units="cm"/>
      <inkml:brushProperty name="height" value="0.1" units="cm"/>
      <inkml:brushProperty name="color" value="#66CC00"/>
    </inkml:brush>
  </inkml:definitions>
  <inkml:trace contextRef="#ctx0" brushRef="#br0">2981 82 3072,'-4'0'288,"3"0"-232,1 0 0,0 0 0,-1 0 0,1 0 0,-1 0-1,1 0 1,0 0 0,-1 0 0,1 0 0,-1 0 0,1 0 0,-1 0 0,1 0 0,0 0-1,-1 0 1,1 0 0,0 0 0,-1 0 0,1-1 0,-1 1 0,1 0 0,0 0 0,-1-1-1,1 1 1,0 0 0,-1 0 0,1-1 0,0 1 0,0 0 0,-1-1 0,1 1 0,0 0-1,0-1 1,0 1 0,-1 0 0,1-1 0,0 1 0,0-1 0,0 1 0,0 0 0,0-1-1,0 1 1,0-1 0,0 1 0,0 0 0,0-1 0,0 1 0,0-1 0,0 0-1,-2 0 189,0 0-1,-1 0 0,1 0 0,-1 0 0,1 0 0,-1 0 0,1 1 0,-1-1 0,1 1 1,-1 0-1,-3 0 0,-2 0-15,-1 1 0,1 0 1,0 1-1,-1-1 0,1 2 0,-10 3 1,-12 4 194,18-8-334,-1 0-1,0 0 1,1-2-1,-1 1 1,-15-2 0,-4 0 104,11 0 111,0-1-1,-30-7 1,31 5 20,0 0 0,-31 0 0,4 3 58,-56 3 431,96-1-761,0 0 1,1 0 0,-12 5 0,-10 3 45,-64 11 105,-128 23 581,148-37-433,-94-3 0,111-3-211,-36-5 377,73 4-441,-1-1-1,-20-5 0,-15-1 41,-19 3 29,-81-11-114,79 4-338,-81-18 1099,36 3-1214,83 20 647,-100-13 420,103 15-661,-47 0 1,19 1 126,-67 1-122,-98 3 321,194 3 322,-41 11-1,-2 0-1526,61-13-850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6:59.214"/>
    </inkml:context>
    <inkml:brush xml:id="br0">
      <inkml:brushProperty name="width" value="0.1" units="cm"/>
      <inkml:brushProperty name="height" value="0.1" units="cm"/>
      <inkml:brushProperty name="color" value="#66CC00"/>
    </inkml:brush>
  </inkml:definitions>
  <inkml:trace contextRef="#ctx0" brushRef="#br0">1917 234 2304,'0'1'92,"0"-1"0,-1 0 0,1 1 0,0-1 0,-1 0 0,1 1 0,0-1 0,-1 0 0,1 1 0,-1-1 0,1 0 0,0 0-1,-1 1 1,1-1 0,-1 0 0,1 0 0,-1 0 0,1 0 0,-1 0 0,1 1 0,-1-1 0,1 0 0,-1 0 0,0-1 0,1 1 16,-1 0 0,1 0-1,0-1 1,0 1 0,0 0 0,0-1 0,0 1-1,-1 0 1,1-1 0,0 1 0,0 0 0,0-1-1,0 1 1,0 0 0,0-1 0,0 1-1,0 0 1,0-1 0,0 1 0,0 0 0,0-1-1,0 1 1,0 0 0,1-1 0,-1 1 0,0 0-1,0-1 1,1-1 79,0-1 0,0 1 0,0 0 0,-1 0-1,1-1 1,-1 1 0,1-1 0,-1 1 0,0 0 0,0-1 0,0 1 0,0-1-1,-1 1 1,0-4 0,0 4-38,-1-1 0,1 0 0,-1 0 0,0 1 0,0-1 0,0 1 0,0-1 1,-1 1-1,1 0 0,-4-2 0,3 1-44,0 0 0,0 1 0,0-1 0,-1 1 0,1 0 0,-1 0 0,0 0 0,0 0 0,0 1 1,0-1-1,0 1 0,0 0 0,0 1 0,0-1 0,0 0 0,-6 1 0,-104-11 1271,106 11-1311,1-1 0,-1 0 0,1 0 0,0-1 0,-14-4 0,-1-1 84,5 4 36,-1 0 0,1 2 1,-1 0-1,-33 2 0,5 1 169,-116-2 307,145-1-643,1-1 0,0-1 0,-1 0 0,-29-11 0,28 8 6,-1 1-1,-37-6 0,-85-7 804,109 12-834,21 3 22,1 2 0,-1-1 0,-11 0 0,-92-3 220,105 4-237,-1 1 1,1-2 0,-13-2-1,13 1 96,0 2-1,0-1 0,-12 0 1,-78 1 524,23-1 118,-104 11 0,145-6-741,0 3 0,0 0-1,1 2 1,-42 16 0,63-18-649,-17 6-2843,28-11 2867,1-1-1,-1 0 0,1 1 1,-1-1-1,1 0 0,-1 0 1,1 0-1,-1 0 0,1-1 1,-3 1-1,-12-8-3454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00.393"/>
    </inkml:context>
    <inkml:brush xml:id="br0">
      <inkml:brushProperty name="width" value="0.1" units="cm"/>
      <inkml:brushProperty name="height" value="0.1" units="cm"/>
      <inkml:brushProperty name="color" value="#66CC00"/>
    </inkml:brush>
  </inkml:definitions>
  <inkml:trace contextRef="#ctx0" brushRef="#br0">1959 155 1920,'-1'-3'109,"-1"0"0,0 0 1,1-1-1,0 1 0,0-1 0,0 1 0,0-1 1,1 1-1,-1-1 0,1 1 0,0-1 1,0-6-1,0 9-110,1-14 129,-1 6 400,0-1 1,0 1-1,-3-10 0,3 16-324,0 1 1,-1 0-1,0 0 0,1-1 1,-1 1-1,0 0 0,0 0 1,0 0-1,-1 0 0,1 0 1,0 0-1,-1 1 1,1-1-1,-1 0 0,0 1 1,1-1-1,-4-2 0,1 4-124,1-1 0,0 0 0,-1 1 0,1 0 0,-1-1 0,1 1 0,-1 1 0,-4 0-1,-5 0 157,-6 0 285,1 1 1,0 1-1,-32 9 1,-12 3 149,-109 8 79,-58 11 724,-113 13 142,322-45-1520,-185 3 874,4-1 759,149 1-1244,-228 19-890,257-23-916,0-1 0,-39-5-1,51 3-524,0 0 0,1-1 0,-1-1 0,-14-6-1,-5-3-2115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01.492"/>
    </inkml:context>
    <inkml:brush xml:id="br0">
      <inkml:brushProperty name="width" value="0.1" units="cm"/>
      <inkml:brushProperty name="height" value="0.1" units="cm"/>
      <inkml:brushProperty name="color" value="#66CC00"/>
    </inkml:brush>
  </inkml:definitions>
  <inkml:trace contextRef="#ctx0" brushRef="#br0">33 38 2048,'-16'-14'768,"11"1"-576,-6 2-928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02.561"/>
    </inkml:context>
    <inkml:brush xml:id="br0">
      <inkml:brushProperty name="width" value="0.1" units="cm"/>
      <inkml:brushProperty name="height" value="0.1" units="cm"/>
      <inkml:brushProperty name="color" value="#66CC00"/>
    </inkml:brush>
  </inkml:definitions>
  <inkml:trace contextRef="#ctx0" brushRef="#br0">3347 1 3584,'-10'0'353,"6"0"-129,-1 0 1,1 0-1,-1 0 1,1 0 0,0 1-1,-1 0 1,-7 2-1,10-2 165,-24-1 2006,12 5-946,-2-1 1,-26 4-1,6-2-752,-2 4-10,25-6-420,-1-1 0,1 0 0,-27 1 0,-26-1 119,48-1-177,0-1 0,-1-1 0,1-1 1,0 0-1,-1-1 0,-32-8 0,29 5-131,0 0 0,0 2-1,1 1 1,-2 1 0,-23 1-1,29 0-4,-83 1 225,-211-6 55,-1 5 839,128 4-838,-776-4 1550,479 42-2659,385-30-959,62-7-1233,1 2-1,-49 16 1,35-12-957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13.986"/>
    </inkml:context>
    <inkml:brush xml:id="br0">
      <inkml:brushProperty name="width" value="0.1" units="cm"/>
      <inkml:brushProperty name="height" value="0.1" units="cm"/>
      <inkml:brushProperty name="color" value="#66CC00"/>
    </inkml:brush>
  </inkml:definitions>
  <inkml:trace contextRef="#ctx0" brushRef="#br0">3736 73 640,'0'0'88,"0"0"0,0-1 0,0 1 0,-1 0 0,1 0 0,0-1 0,0 1 0,0 0 0,0 0 0,0-1-1,0 1 1,0 0 0,0 0 0,0-1 0,0 1 0,0 0 0,0 0 0,0-1 0,0 1 0,0 0 0,0-1 0,0 1 0,0 0 0,0 0 0,0-1 0,1 1 0,0-2 703,-1 2-703,0 0 0,1 0 0,-1 0 0,0 0 0,0 0 0,1-1 0,-1 1 0,0 0 0,0 0 0,1 0 0,-1 0 0,0 0 0,0 0 0,1 0 0,-1 0 0,0 0 0,0 0 0,1 0-1,-1 0 1,0 0 0,0 0 0,1 0 0,-1 1 0,27 1 2565,-12-1 2094,-27 0-3728,-1 2-633,0-1 0,0 0 1,-1-1-1,1-1 0,-24-2 1,0 1 148,5 1-218,6 1 217,-1-2 0,-28-4 1,41 4-390,0 0 1,-21 2-1,7-1 53,-87 6 357,-110-1 565,171-5-833,-97 3-217,32-1 101,64-3 149,39 0-351,1-1-1,0 0 1,0-1-1,-25-9 1,21 7 25,0 0-1,-27-4 1,9 3-14,26 3 62,0 1 1,-20-1-1,-91-4 148,1 0-167,-96 3 14,131 4 86,-151 3 90,130 2-31,7-3 53,72-3-97,0 1 1,-38 5-1,-32 4 278,61-6-679,-59-4-1,35 0 429,-312 6 517,309-3-379,-56-3 13,-62-1-1076,95 3-2107,52 1 1059,-20 0-2432,50-2 3409,1-1 0,-1 1 1,0-1-1,0 0 0,0 0 1,1-1-1,-1 0 0,-8-3 0,6-1-355,-1 0-1,1 0 1,-7-7-1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14.749"/>
    </inkml:context>
    <inkml:brush xml:id="br0">
      <inkml:brushProperty name="width" value="0.1" units="cm"/>
      <inkml:brushProperty name="height" value="0.1" units="cm"/>
      <inkml:brushProperty name="color" value="#66CC00"/>
    </inkml:brush>
  </inkml:definitions>
  <inkml:trace contextRef="#ctx0" brushRef="#br0">1307 122 6016,'-66'-28'3210,"40"4"-2298,11 16-476,-1 0 0,0 0 0,0 2 0,0 0 0,-1 1 0,0 1 0,-26-4 0,-55-2 784,-1 5 0,1 4 0,-131 14 0,108 7-790,-11 1-311,-17-6-1599,52-5-3082,75-11 1245,9-8-235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8:52.770"/>
    </inkml:context>
    <inkml:brush xml:id="br0">
      <inkml:brushProperty name="width" value="0.1" units="cm"/>
      <inkml:brushProperty name="height" value="0.1" units="cm"/>
      <inkml:brushProperty name="color" value="#FFFC18"/>
    </inkml:brush>
  </inkml:definitions>
  <inkml:trace contextRef="#ctx0" brushRef="#br0">5264 83 2560,'0'0'37,"0"0"-1,-1 0 1,1 1 0,0-1 0,-1 0 0,1 0-1,0 0 1,-1 0 0,1 0 0,0 0-1,-1 1 1,1-1 0,-1 0 0,1 0 0,0 0-1,-1 0 1,1 0 0,-1 0 0,1 0-1,0-1 1,-1 1 0,1 0 0,0 0 0,-1 0-1,1 0 1,0 0 0,-1-1 0,1 1 0,0 0-1,-1 0 1,1-1 0,-3-12 481,3 9-499,1 0-1,-1 0 0,1 0 1,0 0-1,1 0 0,2-6 1,-3 8 164,1-1-1,-1 1 1,0-1 0,0 0 0,0 1 0,0-1-1,0 0 1,0 0 0,-1 0 0,1-4 970,-12 12 175,2 2-1068,8-5-154,0-1 0,-1 1 1,1-1-1,-1 0 0,1 1 0,-1-1 0,0 0 0,1 0 0,-1 0 0,0-1 0,0 1 0,0 0 1,0-1-1,1 1 0,-1-1 0,-5 1 1323,-15-1-1168,-16-6 384,7 6-574,18-1 88,0 0 0,0 2 0,0 0 0,0 0-1,-15 4 1,6 0-31,-25 3-1,-14 3 109,-46 8 329,79-15-377,1 0 0,-51-2 0,76-2-192,-118 5 351,103-6-294,-1 0 1,-32-8-1,12 3-21,0 1 0,0 2 0,0 1 0,-46 5 0,6 4 130,-79 19 1,114-17 95,-1-3 0,-69 3-1,-183-9-283,252 2 64,0 2 1,-46 11-1,41-6 1,38-7-58,0 1 0,0 1 0,-19 9 0,-20 7-17,46-19 48,0-1-1,0 1 1,-1-1-1,1 1 1,0-1-1,0 0 1,-1-1-1,1 1 1,0-1-1,-7-2 1,-2-1 74,1-1 1,-14-7-1,19 8-58,0 1-1,-1-1 1,1 1 0,-1 0-1,0 1 1,0 0 0,0 0-1,-12-1 1,-17 3-177,-6 0 151,-49 5 1,57-2-117,-63-4 1,36 0 431,20 2-292,25 0-20,1 0 1,-1-1-1,1-1 1,-32-6-1,-65-17 96,94 20-137,-1 0-1,0 2 1,0 0 0,-33 3 0,-82 13 17,35-2 116,53-6-166,-47 13-1,8-2 264,77-15-173,0-1 1,0 0-1,0-1 0,0 0 0,-1 0 0,1-1 0,0-1 0,0 1 0,0-1 0,0-1 0,1 1 0,-1-1 0,0-1 0,-10-6 0,11 5-22,0 1 0,-1 0 0,1 0 1,-1 1-1,-15-4 0,-49-7 26,33 8-48,8 2 112,-1 1 0,-57 4-1,30 1-134,-143 15-445,162-12 980,-3-1-425,-48-3 0,55-1-40,-297-14 2103,234 10-1646,3 1-1267,82 1-322,0 0-1,1-1 1,0 0 0,-24-10-1,-53-26-8358,32 13 5898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16.419"/>
    </inkml:context>
    <inkml:brush xml:id="br0">
      <inkml:brushProperty name="width" value="0.1" units="cm"/>
      <inkml:brushProperty name="height" value="0.1" units="cm"/>
      <inkml:brushProperty name="color" value="#66CC00"/>
    </inkml:brush>
  </inkml:definitions>
  <inkml:trace contextRef="#ctx0" brushRef="#br0">2015 0 3328,'-9'11'8435,"-4"-13"-7388,-26 8-188,29-5-644,-1 0-1,-18 6 1,26-6-219,-3 0 11,-7 3 231,1-1 0,-1-1 1,-22 1-1,-21 3 349,11-7 125,12 0-553,0 2 0,-62 8 0,77-6 41,-28 0 0,-12 2-99,33-1 155,-49 0 0,-314-4 768,302 7-643,-1 1-74,47-8 17,1-2-1,-71-11 1,90 10-141,0 0 0,-35 0 0,-33-3 41,55 2-159,-20-1-18,34 5-278,-74 4-124,83-3-505,0 0-1,1 1 0,-1 1 0,1 0 1,-1 0-1,1 1 0,-13 6 0,14-5-238,2-1 28,-1 0 1,1 0 0,-1-1-1,0 0 1,0 0 0,-12 2 0,-33 1-2349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18.325"/>
    </inkml:context>
    <inkml:brush xml:id="br0">
      <inkml:brushProperty name="width" value="0.1" units="cm"/>
      <inkml:brushProperty name="height" value="0.1" units="cm"/>
      <inkml:brushProperty name="color" value="#66CC00"/>
    </inkml:brush>
  </inkml:definitions>
  <inkml:trace contextRef="#ctx0" brushRef="#br0">6 15 512,'-6'0'320,"12"0"-352,-1-4 0,0-2-192,6 1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19.400"/>
    </inkml:context>
    <inkml:brush xml:id="br0">
      <inkml:brushProperty name="width" value="0.1" units="cm"/>
      <inkml:brushProperty name="height" value="0.1" units="cm"/>
      <inkml:brushProperty name="color" value="#66CC00"/>
    </inkml:brush>
  </inkml:definitions>
  <inkml:trace contextRef="#ctx0" brushRef="#br0">2177 18 3456,'1'0'167,"-1"-1"-1,0 0 1,0 1-1,0-1 1,0 0 0,0 1-1,0-1 1,0 0-1,-1 1 1,1-1 0,0 0-1,0 1 1,0-1-1,-1 0 1,1 1 0,0-1-1,-1 1 1,1-1-1,0 1 1,-1-1 0,1 1-1,-1-1 1,1 1-1,-1-1 1,1 1 0,-1-1-1,1 1 1,-1 0-1,0-1 1,0 1 0,-1-1-68,-1 1 1,1 0 0,0 0 0,0 0 0,-1 0-1,1 1 1,-4 0 0,-1 0 321,-33 1 748,34-3-1013,-1 1 0,1 0 0,-1 0 0,1 1 0,0 0 0,-8 2 0,8-1-86,-7 3 52,0-1 0,0 0-1,0-1 1,0-1-1,-25 2 1,29-4 118,0 2 0,-1-1 0,1 1 0,0 0 0,-14 6 0,14-4-135,0 0-1,0-1 1,0 0 0,0-1-1,-1 1 1,1-2 0,-18 2-1,-27 2 280,-12 1-5,-241-2 1029,204 4-1339,56-3 11,-36 2 528,9 2-944,55-8 489,0 1 0,-21 5 0,-55 2-137,41-4 26,33-2 149,0-1-1,-35-1 1,-19 2-219,38 0 250,-59-3 0,34-2-4,-73 2 651,128 0-771,1-1 0,0 0 0,0 0 0,-9-3 0,9 2-45,-1 0 1,1 1-1,0 0 1,-11 0-1,-20 0-218,8 0-2996,1 2 0,-1 0-1,-37 8 1,24 0-220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27.452"/>
    </inkml:context>
    <inkml:brush xml:id="br0">
      <inkml:brushProperty name="width" value="0.1" units="cm"/>
      <inkml:brushProperty name="height" value="0.1" units="cm"/>
      <inkml:brushProperty name="color" value="#66CC00"/>
    </inkml:brush>
  </inkml:definitions>
  <inkml:trace contextRef="#ctx0" brushRef="#br0">4470 111 3712,'-9'-1'823,"9"1"-800,0 0 0,-1 0 0,1 0-1,0 0 1,0 0 0,0 0 0,0 0 0,-1 0 0,1 0 0,0 0-1,0 0 1,0 0 0,0 0 0,-1 0 0,1 0 0,0 0-1,0 0 1,0 0 0,0 0 0,0 0 0,-1 0 0,1 0 0,0 0-1,0 0 1,0-1 0,0 1 0,0 0 0,-1 0 0,1 0 0,0 0-1,0 0 1,0 0 0,0-1 0,0 1 0,0 0 0,4-16 1360,-3 14-1275,-1 0 0,1 0 0,-1 0 0,1 0 0,-1-1 0,0 1 0,0 0 0,0 0 0,0 0 0,0 0 0,0 0 0,-1 0 0,0-3 0,1 4-9,-1 0 0,1 0 0,0 0 0,-1 0 0,1 0 1,-1 0-1,1 1 0,-1-1 0,0 0 0,1 0 0,-1 1 1,0-1-1,1 0 0,-1 1 0,0-1 0,0 1 0,0-1 0,0 1 1,1-1-1,-1 1 0,0 0 0,0 0 0,0-1 0,0 1 1,0 0-1,0 0 0,-2 0 0,-31 2 425,-1 2-1,1 1 1,-42 12-1,-48 7 130,83-19-287,-263 19 1316,-224-24 477,489 2-2060,-49 8-1,51-4 78,-49 0 1,-352-6 559,265-5-368,1 1 202,98-1-202,-90-1-224,-359 2-197,503 4 90,-30-7 0,31 4-82,-32-1 0,-184 4 200,48-6-225,158 7 78,-98-6 144,80 4-42,36 1-99,0 0 0,0-1 1,-17-2-1,-21-5 181,-90-3 0,52 6 69,30 2-83,28 2-56,-53-9 0,77 9-129,-15-4-140,0 2 0,-33-2 0,48 4-590,-1 0 1,0 0-1,1 0 1,-1-1-1,1 0 1,-1 0-1,1 0 1,0-1-1,-10-5 1,3 1-1750,-13-7-1556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29.230"/>
    </inkml:context>
    <inkml:brush xml:id="br0">
      <inkml:brushProperty name="width" value="0.1" units="cm"/>
      <inkml:brushProperty name="height" value="0.1" units="cm"/>
      <inkml:brushProperty name="color" value="#66CC00"/>
    </inkml:brush>
  </inkml:definitions>
  <inkml:trace contextRef="#ctx0" brushRef="#br0">1679 89 3456,'-1'0'83,"0"0"0,1-1 0,-1 1 1,0 0-1,1 0 0,-1-1 0,0 1 0,0 0 0,1 0 1,-1-1-1,1 1 0,-1-1 0,0 1 0,1-1 1,-1 1-1,1-1 0,-1 0 0,10-9 996,-5 6-1069,20-11 100,-20 14-24,-1-1 1,1 0-1,-1 0 0,1 0 1,-1 0-1,0-1 0,6-5 1334,-9 6-1316,0 1 1,0 0-1,-1-1 0,1 1 1,0 0-1,-1 0 1,1 0-1,-1-1 0,1 1 1,-1 0-1,0 0 1,0 0-1,1 0 0,-1 0 1,0 0-1,0 0 1,0 0-1,0 0 1,0 0-1,0 1 0,0-1 1,0 0-1,0 1 1,0-1-1,-1 1 0,1-1 1,0 1-1,0 0 1,-1-1-1,1 1 0,0 0 1,-2 0-1,-7-2 19,0 2 0,0-1 0,-13 2 0,9-1 153,-1 2-144,1-1 0,-1 2 0,1 0 0,-17 6-1,2-1 362,-3 1-162,-1 2-1,-33 16 1,53-23-185,1 1 0,-1-1 0,0-1 0,0 0 0,-1-1 0,1-1 0,-20 1 0,-80 3 163,-217-5 422,310-1-572,0-2-1,0 0 1,-39-11 0,27 5-64,15 3 111,13 5-154,1 0 0,0-1 1,-1 1-1,1 1 0,-1-1 1,1 0-1,-6 1 0,4-1-33,-1 0-1,0 1 0,1-2 0,-1 1 0,-6-3 0,6 2 16,0 0-1,0 0 1,0 1-1,0 0 0,-8-1 1,-112-1 1019,49 1-796,-87 7 1,143-4-806,-29 6-2721,16 5-1901,5 0 242,-10-2 1206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31.135"/>
    </inkml:context>
    <inkml:brush xml:id="br0">
      <inkml:brushProperty name="width" value="0.1" units="cm"/>
      <inkml:brushProperty name="height" value="0.1" units="cm"/>
      <inkml:brushProperty name="color" value="#66CC00"/>
    </inkml:brush>
  </inkml:definitions>
  <inkml:trace contextRef="#ctx0" brushRef="#br0">1268 198 2816,'0'0'58,"0"0"1,-1 0 0,1 0-1,0 0 1,0 0-1,-1 0 1,1 0 0,0 0-1,0 0 1,0 0-1,-1 0 1,1-1-1,0 1 1,0 0 0,-1 0-1,1 0 1,0 0-1,0 0 1,0-1 0,0 1-1,-1 0 1,1 0-1,0 0 1,0-1-1,0 1 1,0 0 0,0 0-1,0-1 1,0 1-1,-1 0 1,1 0-1,0 0 1,0-1 0,0 1-1,0 0 1,0 0-1,0-1 1,0 1 0,0 0-1,0 0 1,0-1-1,0 1 1,0 0-1,1-1 1,-1-2 755,-1-16 2008,-1 18-2674,0-1-1,-1 1 1,1 0 0,0 0 0,-1 0 0,1 0 0,0 0-1,-1 0 1,0 1 0,1-1 0,-1 1 0,1-1 0,-5 1-1,-42 1 860,24 0-435,-26 0 288,-85-4-40,113 2-472,-1-2 0,1-1 0,-40-12 0,-28-10 419,69 22-502,-39-2-1,36 5 117,-28-7 0,-154-25 1502,83 14-1163,18 3-1086,33 12-3039,69 4 3051,-2 0-475,0 0 0,1 0 0,-1-1 0,0 0 0,-9-2 0,-5-7-2925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32.574"/>
    </inkml:context>
    <inkml:brush xml:id="br0">
      <inkml:brushProperty name="width" value="0.1" units="cm"/>
      <inkml:brushProperty name="height" value="0.1" units="cm"/>
      <inkml:brushProperty name="color" value="#66CC00"/>
    </inkml:brush>
  </inkml:definitions>
  <inkml:trace contextRef="#ctx0" brushRef="#br0">2193 39 4480,'-22'0'4970,"17"-9"-3002,0 8-1592,1-1-1,-1 1 1,0-1 0,0 1-1,1 1 1,-1-1-1,-7 0 1,-40 3 743,20-1-469,-77-10 395,-631 9 1333,620-7-1880,-5-1 119,-337 8 514,273 13-3455,120-6-371,53-5 1100,1 1-1,0 0 0,0 2 1,-25 9-1,-6 2-2169,-30 9 554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43.570"/>
    </inkml:context>
    <inkml:brush xml:id="br0">
      <inkml:brushProperty name="width" value="0.1" units="cm"/>
      <inkml:brushProperty name="height" value="0.1" units="cm"/>
      <inkml:brushProperty name="color" value="#66CC00"/>
    </inkml:brush>
  </inkml:definitions>
  <inkml:trace contextRef="#ctx0" brushRef="#br0">3823 77 2688,'3'0'374,"0"0"1,0-1 0,0 0-1,0 1 1,0-1-1,6-3 1,16-4 5868,-25 8-6183,-9-3 1367,-228 3 935,207 2-1993,-1 1 0,1 1 0,-30 9 0,27-6-144,-70 7 298,-108 14 555,55-8-657,24-8-137,49-5-24,37-4-230,-49-4 0,31 0 11,50 0 35,-1-1 0,1 0 0,-27-8 0,24 6-68,-35-6 0,10 7-71,-115-14 270,130 14-184,0 1 0,-29 2 0,26 0 33,-36-3 0,33 0-20,-56 3 0,33 2 122,-51-6 5,1-5 1,-107-22-1,159 22-40,0 2 0,-60-1-1,18 9-40,-250-11 556,267 6-657,-139 10 0,-9 1-5388,203-8 3447,0-1 0,0-1 0,-44-12 0,3-7-1762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46.265"/>
    </inkml:context>
    <inkml:brush xml:id="br0">
      <inkml:brushProperty name="width" value="0.1" units="cm"/>
      <inkml:brushProperty name="height" value="0.1" units="cm"/>
      <inkml:brushProperty name="color" value="#66CC00"/>
    </inkml:brush>
  </inkml:definitions>
  <inkml:trace contextRef="#ctx0" brushRef="#br0">912 134 2176,'-11'-4'370,"7"3"-221,1 1 0,-1-2 0,1 1 0,-1 0 0,1-1 0,-7-3 0,9 1 21,0 0-1,1 1 1,-1-1-1,1 0 1,-1 0-1,1 0 0,0 0 1,1 0-1,0-4 1,-1-6 594,1 4-348,-1 6-33,0 1 0,0-1 1,0 0-1,0 0 0,-1 0 0,0 0 0,-2-7 0,3 10-266,-1 1-1,1-1 0,-1 0 1,0 0-1,0 0 1,0 0-1,1 1 0,-1-1 1,0 0-1,0 1 1,0-1-1,0 1 0,0-1 1,0 1-1,0-1 1,0 1-1,0 0 0,0-1 1,-1 1-1,1 0 1,0 0-1,0 0 0,0 0 1,0 0-1,0 0 1,0 0-1,-1 0 0,1 1 1,0-1-1,0 0 0,0 1 1,-2 0-1,-75 25 2061,33-9-1559,-46 15 777,31-10-125,-82 19 1,112-36-1004,0-1 1,0-2-1,0 0 1,-31-4-1,4-3-2879,-66-15-1,96 14 181,1-2-725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46.875"/>
    </inkml:context>
    <inkml:brush xml:id="br0">
      <inkml:brushProperty name="width" value="0.1" units="cm"/>
      <inkml:brushProperty name="height" value="0.1" units="cm"/>
      <inkml:brushProperty name="color" value="#66CC00"/>
    </inkml:brush>
  </inkml:definitions>
  <inkml:trace contextRef="#ctx0" brushRef="#br0">17 4 896,'-11'-4'416,"6"4"-512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8:55.019"/>
    </inkml:context>
    <inkml:brush xml:id="br0">
      <inkml:brushProperty name="width" value="0.1" units="cm"/>
      <inkml:brushProperty name="height" value="0.1" units="cm"/>
      <inkml:brushProperty name="color" value="#FFFC18"/>
    </inkml:brush>
  </inkml:definitions>
  <inkml:trace contextRef="#ctx0" brushRef="#br0">3213 80 3456,'-6'-1'386,"5"0"-322,0 1-1,0 0 0,0-1 0,0 1 0,0 0 0,0 0 0,0-1 0,0 1 0,0 0 1,0 0-1,0 0 0,0 0 0,0 1 0,0-1 0,0 0 0,0 0 0,0 0 1,0 1-1,1-1 0,-3 1 0,2 0-16,-1-1 1,1 0-1,-1 0 0,1 0 1,0 0-1,-1 0 0,1 0 1,-1-1-1,1 1 1,0 0-1,-2-2 0,-11 0-514,-28 1 2074,26-1-1281,0 2 0,0 0 0,0 1 0,0 0 0,-19 5 0,15-2-2,-1-1 0,1 0 0,-1-2 0,1-1 1,-33-3-1,-13 1 675,-85-9-391,-85 11 933,227-1-1490,0 1 0,0-2 0,0 1 0,-11-4 0,12 2-62,0 1-1,-1 1 1,0-1-1,-10 1 0,-348-5 722,342 5-633,0-2 0,0-1 1,0-1-1,1-1 0,-36-13 1,44 15-102,-1 1 0,-1 1 0,1 0 0,0 1 0,-1 1 0,-19 2 0,-7-1 90,-1057-1 1817,1089 1-1860,1 0 1,-21 4 0,21-2 84,-1-1 0,-18 1-1,25-3 13,0 0-1,0 1 1,0 0-1,1 0 0,-7 3 1,6-3 25,0 1 1,0-1-1,0 0 1,0 0-1,-7 0 1,0 0 41,0 0 1,0 1 0,-14 4-1,-13 3-297,28-8 54,4 1-284,1-1 1,0 0-1,-1 0 0,1 0 0,0-1 1,-1 0-1,1-1 0,0 1 0,-1-1 1,1 0-1,0-1 0,0 0 0,0 0 1,-9-4-1,-32-25-4129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47.748"/>
    </inkml:context>
    <inkml:brush xml:id="br0">
      <inkml:brushProperty name="width" value="0.1" units="cm"/>
      <inkml:brushProperty name="height" value="0.1" units="cm"/>
      <inkml:brushProperty name="color" value="#66CC00"/>
    </inkml:brush>
  </inkml:definitions>
  <inkml:trace contextRef="#ctx0" brushRef="#br0">2452 99 2944,'58'-62'2928,"-56"60"-2696,1-1 1,-1 1-1,0-1 0,0 0 1,0 0-1,0 0 1,1-4-1,-3 7-190,0-1 1,1 1-1,-1 0 0,0 0 1,0-1-1,0 1 0,0 0 1,0-1-1,0 1 0,0 0 1,0-1-1,0 1 0,0 0 1,0-1-1,0 1 0,0 0 1,0-1-1,0 1 0,0 0 1,0-1-1,0 1 1,0 0-1,-1-1 0,1 1 1,0 0-1,0 0 0,0-1 1,-1 1-1,1-1 0,-1 1-12,0 0 0,0 0 0,0 0 1,0-1-1,0 1 0,0 0 0,0 0 0,0 1 0,0-1 0,0 0 0,0 0 0,0 0 0,0 1 0,0-1 0,-2 1 0,-35 11 950,-1-3 0,-46 7-1,-27 5 498,62-9-950,-100 29 877,141-39-1256,-1 0 0,0 0 0,0-1 0,-16 0-1,-12 1 21,0 3-143,-9 2 42,-57 0 0,-185-4 675,-156-3 410,270-8-576,150 7-518,-273-1 976,141 4-601,62 3-381,-33-1-965,108-5-234,0-1-1,-24-5 0,-2-6-2446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7:48.904"/>
    </inkml:context>
    <inkml:brush xml:id="br0">
      <inkml:brushProperty name="width" value="0.1" units="cm"/>
      <inkml:brushProperty name="height" value="0.1" units="cm"/>
      <inkml:brushProperty name="color" value="#66CC00"/>
    </inkml:brush>
  </inkml:definitions>
  <inkml:trace contextRef="#ctx0" brushRef="#br0">1005 73 2304,'-6'-15'2165,"-16"15"651,-19 9 240,-79-3-277,80-6-1971,-55 0 1615,-126-15-1,54-6-3189,-1 4-5186,108 10 2732,-5-6-75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8:16.235"/>
    </inkml:context>
    <inkml:brush xml:id="br0">
      <inkml:brushProperty name="width" value="0.1" units="cm"/>
      <inkml:brushProperty name="height" value="0.1" units="cm"/>
      <inkml:brushProperty name="color" value="#E71224"/>
    </inkml:brush>
  </inkml:definitions>
  <inkml:trace contextRef="#ctx0" brushRef="#br0">3037 1252 1920,'1'11'7424,"1"-11"-7089,1 0 0,-1-1 1,0 1-1,1-1 1,-1 1-1,0-1 0,0 0 1,0 0-1,1 0 0,-1 0 1,0-1-1,-1 1 1,1 0-1,0-1 0,0 1 1,0-1-1,-1 0 0,1 0 1,-1 1-1,0-1 1,1 0-1,0-3 0,5-7-58,-1-1-1,8-24 1,0-2 646,31-63-195,7-15-197,-30 71-374,-14 27-17,1 1-1,16-24 1,-13 23 16,-1-1 0,-1 0 0,0-1 0,7-25 0,-10 28-51,-6 11-70,1 0 1,-1 1-1,0-1 0,0 0 1,-1 0-1,-1-12 0,1 2 38,0 15-58,-1 0 0,1 0 0,-1 1 0,0-1 0,0 0 0,1 0 0,-1 0 0,0 1 0,0-1 0,-1 1 0,1-1 0,0 0 0,-1 1 0,1 0 0,0-1 0,-1 1 0,0 0 0,1 0 0,-4-2 0,-1-1 58,-2 0 0,1 1 0,-13-5 0,9 4-72,-20-6 27,0-1 0,-41-22 0,2-14 58,26 17-44,-58-28 70,85 48-58,-1 0 0,0 1-1,0 1 1,-36-10 0,-83-14-21,92 23 28,-78-9-15,82 14-68,0-2-1,-47-14 1,5-3 118,-119-18 0,-68 8 293,259 33-416,-26-2 2,-1-1-1,1-2 1,-67-18 0,65 13 16,-1 1 1,-1 2-1,-59-2 1,24 2 122,-105 1-160,130 7-175,-123 8 723,92-9-588,-112 14 1,154-8-3,-166 27-251,196-31 324,1 0 0,-1 1 0,1 1 0,0 0 0,0 0 0,0 0 0,0 1-1,1 0 1,0 1 0,0 0 0,1 0 0,-1 1 0,1 0 0,1 0 0,-8 10 0,0 4-28,1 0 1,0 1 0,2 0-1,-15 42 1,21-51 42,-27 73-83,-24 99 1,51-159 59,1 1 1,1-1 0,2 1 0,0 0 0,5 37-1,0-41-10,1 0 0,1 0 0,1-1 0,11 26 0,2 4-4,-16-41 36,1-1 0,0 0 0,1 0 0,0 0 0,0-1 0,1 0 0,0 0 0,1-1 0,0 1 0,0-2 0,1 1 0,-1-1 0,2-1 0,-1 0 0,15 7 0,6 1 4,0-1 0,1-1 0,1-2 0,32 6 1,190 27-58,-131-24 68,-39-4 4,28-2 17,169-2 0,-218-8 12,0 2 1,63 15-1,-71-10-24,-14-6-26,0-1 0,55-4-1,-31 0 62,54-1 131,233-34 1,-333 33-173,0 1-1,0 1 1,1 0 0,-1 2 0,0 0 0,1 1 0,-1 1 0,0 1 0,0 1 0,-1 1-1,20 8 1,-25-9-604,0 0 0,1 0 0,-1-1 0,1-1-1,18 2 1,-26-4 165,-1-1-1,0 0 0,1-1 1,-1 1-1,1-1 0,-1 0 1,0-1-1,0 1 1,1-1-1,-1 0 0,0 0 1,-1-1-1,1 1 0,0-1 1,-1 0-1,1 0 1,3-5-1,48-51-5150,7-10 1541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8:20.864"/>
    </inkml:context>
    <inkml:brush xml:id="br0">
      <inkml:brushProperty name="width" value="0.1" units="cm"/>
      <inkml:brushProperty name="height" value="0.1" units="cm"/>
      <inkml:brushProperty name="color" value="#E71224"/>
    </inkml:brush>
  </inkml:definitions>
  <inkml:trace contextRef="#ctx0" brushRef="#br0">211 1457 768,'0'-1'51,"0"1"0,-1 0 0,1 0 0,0-1 0,-1 1 0,1 0 0,0-1 0,0 1 0,-1 0 0,1-1 0,0 1 0,0 0 0,-1-1 0,1 1 0,0-1 0,0 1 0,0 0 0,0-1 0,0 1 0,0-1 0,0 1 0,0-1 0,0 1 0,0 0 0,0-1 0,0 1 0,0-1 0,0 1 0,0-1 0,0 1 0,0 0 0,0-1 0,1 0 0,0 0 299,0 1 0,0-1 1,0 0-1,0 0 0,0 1 0,0-1 1,0 1-1,0-1 0,0 1 0,0-1 1,0 1-1,2-1 0,22-2 3896,-13 2-4961,39 0 1778,-22 0-553,0 1-1,57 8 1,-41 0-133,1-1 0,74 1 0,361-8 1580,-377-4-1434,121-21-1,-155 10-471,-51 10 15,-1 1 0,0 1 0,35-3 0,238 16 238,-129-3 96,1 0-240,-145-7-171,52 0 334,74 9 0,-34 1-223,146-8 1,-137-3 258,49-4-205,81 13 684,-101-7-782,-81-1 16,-49-1-19,-1-1 0,1 0 1,0-1-1,-1-1 0,1-1 1,-1 0-1,23-11 0,-33 12-13,0 0 0,-1 0 0,1 0 0,-1-1 0,0 0 0,0 0 0,0 0 0,-1-1 0,1 0 0,-1 0 0,5-8 0,-4 3 7,1 0-1,-2 0 1,1 0-1,-2-1 1,1 1-1,3-18 1,-5 14 50,3-9 18,-1 0-1,-2 0 0,1-27 0,2-142 526,-8 89-424,-23-171 0,14 187-330,-5-30 337,12 102-203,0 0 0,-1 0 0,0 1 0,-1-1 0,-10-16 1,11 22-101,-2 0 0,1 0 0,-11-12 0,14 18 72,-1 1-1,1 0 1,-1 0 0,0 0 0,1 1 0,-1-1-1,0 1 1,-1 0 0,1 0 0,0 0-1,0 0 1,-6 0 0,-13-3-8,-1 1 1,0 2-1,-47 0 0,-76 14-83,32-1-134,38-5 211,-47 2 172,-247-18-438,316 7 317,-140-13 140,-299-36-100,421 48-92,0-4 0,-112-24 0,163 28 54,-37-2 0,5 1-109,-88-6-216,73 8 289,-98 1 81,93 3-253,46 0 194,0 1 0,-50 11 0,-51 21 68,7-2-307,116-31 212,-192 36 122,-2-12-32,175-21-85,-21 2-92,35-5 92,-1 0-1,1 1 0,0 1 1,0 0-1,-12 5 0,10-4-114,9-2 111,0-1 0,1 1 1,-1 0-1,0 0 1,1 1-1,-1-1 0,1 1 1,-1-1-1,1 1 1,0 0-1,-4 5 0,2 0-22,0 0-1,0-1 1,1 2-1,-6 13 0,-24 46 139,25-43-73,1 1-1,1 0 1,2 0-1,0 1 1,2 0-1,-1 31 1,4-9 17,-2-23-18,2 1-1,1 0 1,6 31-1,-4-46 4,1 0-1,1 0 1,0 0 0,0 0-1,9 11 1,-7-10 4,0 0 0,-1 0 0,7 19-1,21 54 52,5 16-925,-25-70-503,-11-25 209,0-1-1,0 0 1,1 0-1,8 10 1,-59-13-12301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7:57.648"/>
    </inkml:context>
    <inkml:brush xml:id="br0">
      <inkml:brushProperty name="width" value="0.1" units="cm"/>
      <inkml:brushProperty name="height" value="0.1" units="cm"/>
      <inkml:brushProperty name="color" value="#FFFC18"/>
    </inkml:brush>
  </inkml:definitions>
  <inkml:trace contextRef="#ctx0" brushRef="#br0">1 126 1664,'17'0'1925,"17"1"-618,0 1-1,0 1 1,57 15 0,-68-13-1071,0-2 0,-1 0 0,1-1 0,0-1 1,0-1-1,41-5 0,396-14 970,-392 19-1143,88-11 202,-74 3-87,253-12-141,-64-4 120,-35 1 97,82 0-164,226-7 348,71 30-1350,-569 0-1125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8:00.097"/>
    </inkml:context>
    <inkml:brush xml:id="br0">
      <inkml:brushProperty name="width" value="0.1" units="cm"/>
      <inkml:brushProperty name="height" value="0.1" units="cm"/>
      <inkml:brushProperty name="color" value="#FFFC18"/>
    </inkml:brush>
  </inkml:definitions>
  <inkml:trace contextRef="#ctx0" brushRef="#br0">0 1 2688,'6'28'2373,"-6"-27"-2335,0 0 0,0 0 0,1 0 0,-1 0 0,0 0 0,1 0 0,-1 0 1,1 0-1,-1 0 0,1-1 0,-1 1 0,1 0 0,0 0 0,-1 0 0,1-1 0,0 1 0,-1-1 0,1 1 0,0 0 0,0-1 0,0 1 0,0-1 0,0 0 0,0 1 0,0-1 0,-1 0 0,3 1 0,28 3 908,-5-2-725,0 1 0,0 1 0,40 12 0,16 3 281,-26-13-105,0-2-1,77-4 0,-54-1-443,184 15 356,-169-10-72,117-11 1,-19 0-20,-43 8-162,227-6-37,-45 5 154,-242 3-138,290-11-67,-33 5 221,-176 6 65,-151-4-217,80 4-10,-87-2-394,1 1 0,-1 0 0,0 1-1,1 0 1,17 8 0,4 8-2294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8:03.236"/>
    </inkml:context>
    <inkml:brush xml:id="br0">
      <inkml:brushProperty name="width" value="0.1" units="cm"/>
      <inkml:brushProperty name="height" value="0.1" units="cm"/>
      <inkml:brushProperty name="color" value="#FFFC18"/>
    </inkml:brush>
  </inkml:definitions>
  <inkml:trace contextRef="#ctx0" brushRef="#br0">1 72 2560,'-1'-1'36,"1"0"0,0 0 0,0 1 0,0-1 0,0 0 0,0 1 0,1-1 0,-1 0 1,0 1-1,0-1 0,0 0 0,1 1 0,-1-1 0,0 0 0,1 1 0,-1-1 0,0 0 0,1 1 0,-1-1 0,1 1 0,-1-1 1,1 1-1,-1-1 0,1 1 0,-1-1 0,1 1 0,0 0 0,-1-1 0,1 1 0,0-1 0,2 1 20,0 0-1,0-1 1,-1 1-1,1 0 1,0 0-1,0 1 1,5 0 0,-3 1-18,-1 0 1,1 0 0,0 0 0,-1 1 0,0 0 0,1 0 0,-1 0 0,0 0 0,7 8 0,9 6 36,-14-13 43,1 0 0,-1 0 0,1-1 0,0 0 0,1 0 0,-1 0 0,0-1 0,1-1 0,-1 1 0,1-1 0,0 0 1,10-1-1,10-1 256,0-2 0,32-6 0,-34 4-295,52-3 0,75 15 118,-98-3-61,0-2 0,-1-2 0,59-8 1,56-11 193,-46 15-575,28-2 986,-24-4-637,125-18 112,-162 13-225,1 3 1,100 1-1,75 7 0,267 8 151,-178-7 85,-132-3-257,123 15 30,-220-10-9,298 11 56,-89 11 433,-287-18-578,-35-1-704,0-1 0,0 0 0,1-1 0,-1-1 0,1 0 0,13-3 0,7-9-1838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8:09.847"/>
    </inkml:context>
    <inkml:brush xml:id="br0">
      <inkml:brushProperty name="width" value="0.1" units="cm"/>
      <inkml:brushProperty name="height" value="0.1" units="cm"/>
      <inkml:brushProperty name="color" value="#FFFC18"/>
    </inkml:brush>
  </inkml:definitions>
  <inkml:trace contextRef="#ctx0" brushRef="#br0">0 6 1792,'37'-5'2597,"115"5"592,-145 1-3154,-1 0 0,1 0 0,-1 0-1,0 1 1,0 0 0,0 0 0,0 1-1,10 5 1,25 9 10,-30-14-31,7 3 113,1-1 1,0-1-1,0-1 0,30 2 0,-47-5-112,27-1 138,0 2 1,47 8-1,155 29 172,-210-35-303,-1 0-1,1-2 1,-1 0-1,28-3 0,84-15 148,12 0-71,114 18-83,46-3 130,-187-4-153,223 17 0,-271-5-27,95 12 0,-132-7-631,-5 7-1622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8:42.945"/>
    </inkml:context>
    <inkml:brush xml:id="br0">
      <inkml:brushProperty name="width" value="0.1" units="cm"/>
      <inkml:brushProperty name="height" value="0.1" units="cm"/>
      <inkml:brushProperty name="color" value="#FFFC18"/>
    </inkml:brush>
  </inkml:definitions>
  <inkml:trace contextRef="#ctx0" brushRef="#br0">0 6 1664,'29'5'628,"-22"-4"-433,0 0 0,1 1 0,13 4 0,63 26 1512,-72-27-1518,1-1 1,-1-1 0,1 0-1,-1 0 1,26 1 0,68-4 218,-52-1-269,75-3 242,-59 1-108,120 10 1,-105-1 52,154-8 1,-78-2-154,68 15-33,-117-3-232,55-6 108,6 0 224,22 14-271,36 2 78,-73-23 7,-39 0 68,-47 4-133,157 7 102,-156-1-80,0-3 0,138-14-1,-125 5 118,0 3 0,130 11 0,-137-3-127,-1-4-1,110-13 1,46-1 109,-171 14-25,268-11-15,-18-8-113,-199 21 71,132-4-18,-36-22-5,13 0-181,-77 23 346,-71 1-82,77-9 1,-92 5-176,69 2 1,-69 3 93,205 21 184,-207-15-307,0 1 158,90 7 7,225 18-31,-305-26 1,6 2-97,-16-1 125,60-1 0,215-12-127,-52 14 309,77-18-341,-187 14 145,-81-1 1,173-14 1,-182 1-63,1 2 0,0 5 0,125 12 0,-110-2 89,168-8 0,-157-4-58,146 14 0,-194-7-1,0-2 1,0-3 0,117-19-1,-101 13 48,98 1 1,34-2-152,-103-4 119,77-7 60,-47 12-107,144 10 0,-83 0-17,30 2 214,109 29-333,-88-27 154,-45-3 75,-79 6 105,277 11-306,4-6 111,-330-11 28,133-11 1,83 5 93,-275 3-244,0 1-1,0 1 1,0 0-1,0 1 1,18 6-1,-33-9 72,1 0 0,-1 0-1,1 0 1,-1 0 0,1 0-1,-1 0 1,1 1-1,-1-1 1,1 0 0,-1 0-1,1 0 1,-1 1 0,1-1-1,-1 0 1,0 1-1,1-1 1,-1 0 0,1 1-1,-1-1 1,0 1 0,1-1-1,-1 1 1,0-1 0,0 0-1,1 1 1,-1-1-1,0 1 1,0-1 0,0 1-1,0 0 1,1-1 0,-1 1-1,0-1 1,0 1-1,-1 1-201,0 0-1,0-1 0,0 1 0,0 0 0,0-1 0,0 1 1,0-1-1,-3 3 0,-20 16-2088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8:47.829"/>
    </inkml:context>
    <inkml:brush xml:id="br0">
      <inkml:brushProperty name="width" value="0.1" units="cm"/>
      <inkml:brushProperty name="height" value="0.1" units="cm"/>
      <inkml:brushProperty name="color" value="#FFFC18"/>
    </inkml:brush>
  </inkml:definitions>
  <inkml:trace contextRef="#ctx0" brushRef="#br0">1 119 1280,'9'0'677,"24"-2"206,-1-1-1,53-13 1,9-1 346,-86 16-1223,157-12 362,-136 13-284,8 0 7,0-1 0,49-8 0,142-26 142,-182 30-149,0 3 0,93 6 0,196 20 92,-281-24-150,43-1-4,133 16 0,-146-3 20,1-5 1,153-6 0,149 3-102,-98-7 120,-102-3-63,-7 10 32,127-3 9,118 3 126,-311 1-207,183-16 103,-28 0-58,-186 13-3,145-1 0,223-5 26,-340 5 25,114-12 0,238 5-137,-180-9 220,-128 2-81,119 13-26,-168 3-30,119-14 0,54 0 67,-154 17-29,157-2 266,-140-8-490,178 17 0,22-10 531,-101-5-402,-125 9 64,84-1 19,-45-11-7,201 20 0,-268-7-77,143-7-1,-90-5 174,160 14 0,44-7-279,-5 0 276,-253 4-40,137-6 0,211-10-191,-97 3 180,-61-2-20,-130 17-38,-85-4 3,0-2 1,84-7-1,-12-9-26,1 6 0,167 13 0,-43-2 73,7 1-57,199 19-105,-136-1 226,-92-3 38,-119-23-223,-57 1 46,23-1 34,192 2-12,22-1 22,-109-4 47,-46 8-46,76-1-168,-68-16 100,-27 1-80,123 12 354,73-6-228,-215-2 7,1 4 1,129 8-1,-167 4 25,0-4 1,107-10-1,72-16 22,-175 20 21,104 9-1,-115-2-63,0-2 0,110-14 0,-67 2-38,0 5 1,190 12-1,-42-3 1,-125-6 46,250 32 88,-322-25-109,0-3-1,79-8 1,15 0 3,266 7 85,-285-10-150,1 0 50,-43 12 18,141 20-1,-183-16-3,1-2 0,0-3-1,85-7 1,-53 2 57,0 2 0,-1 5 0,132 20 0,-162-17 16,86 0 0,47-13 19,-169 6-81,63-3-40,0 4 0,146 18 0,117 9 80,-41-5 113,314 30-351,-529-47 200,64 8 23,86 3-118,199-2 195,-386-11-88,0-3 0,0-1 0,59-10 0,7-8 116,-18 2-151,188-9-1,-217 26 64,77 1 291,-133-1-602,0 1 1,0 0-1,0 1 0,-1-1 1,15 7-1,-13-4-2098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9:03.686"/>
    </inkml:context>
    <inkml:brush xml:id="br0">
      <inkml:brushProperty name="width" value="0.1" units="cm"/>
      <inkml:brushProperty name="height" value="0.1" units="cm"/>
      <inkml:brushProperty name="color" value="#FFFC18"/>
    </inkml:brush>
  </inkml:definitions>
  <inkml:trace contextRef="#ctx0" brushRef="#br0">1290 38 2688,'0'2'360,"0"-1"-1,0 0 1,0 0 0,-1 0 0,1 0-1,0 0 1,-1 1 0,1-1 0,-1 0-1,1 0 1,-2 2 0,0-1-109,0 0 1,0 0 0,0 1-1,0-1 1,-1 0-1,1-1 1,-4 3-1,-1 0 29,1-1 0,-1 0-1,1 0 1,-11 2 0,-6 1 667,10-2-600,-1 0 0,0-2 0,1 0 0,-18 1 0,29-4-284,0 1 0,0-1-1,0 0 1,0 0 0,1 0 0,-1-1-1,0 1 1,1 0 0,-1-1 0,0 1-1,1-1 1,0 1 0,-1-1 0,1 0-1,0 1 1,-1-4 0,-9-8 54,-3-1 110,4 4 29,0 1 0,-13-8 0,20 15-243,0 0 0,-1 0-1,1 0 1,-1 0-1,1 1 1,-1-1 0,0 1-1,0 0 1,0 0 0,1 1-1,-8-1 1,-66-5 824,63 8-580,1-1-1,-1 2 1,-25 7 0,7-1-185,-265 47 1661,218-46-1139,-91 9-2031,158-19 466,-1 0 0,1-1 0,0 0 0,0-1 0,0 0 0,0-1 0,0-1 0,0 0 0,1 0 0,0-1 0,-21-12-1,-37-21-3102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38:49.144"/>
    </inkml:context>
    <inkml:brush xml:id="br0">
      <inkml:brushProperty name="width" value="0.1" units="cm"/>
      <inkml:brushProperty name="height" value="0.1" units="cm"/>
      <inkml:brushProperty name="color" value="#FFFC18"/>
    </inkml:brush>
  </inkml:definitions>
  <inkml:trace contextRef="#ctx0" brushRef="#br0">0 134 1792,'54'-9'2405,"16"9"-1499,177-3 991,-165-2-1629,86-16 0,328-55 169,-473 73-405,35-5 186,1 2 1,81 3 0,-126 5-828,1 0 0,-1 1 0,18 7 0,2-1-2288,-6-7 849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0:45.229"/>
    </inkml:context>
    <inkml:brush xml:id="br0">
      <inkml:brushProperty name="width" value="0.1" units="cm"/>
      <inkml:brushProperty name="height" value="0.1" units="cm"/>
      <inkml:brushProperty name="color" value="#FFFC18"/>
    </inkml:brush>
  </inkml:definitions>
  <inkml:trace contextRef="#ctx0" brushRef="#br0">19 172 2560,'-5'-1'140,"-6"1"2292,10 0-2376,1 1 0,0-1 0,0 0-1,-1 0 1,1 1 0,0-1 0,0 0 0,0 0 0,0 1-1,0-1 1,0 0 0,-1 1 0,1-1 0,0 0 0,0 0-1,0 1 1,0-1 0,0 0 0,0 1 0,0-1-1,0 0 1,0 1 0,0-1 0,0 0 0,1 1 0,-1-1-1,0 0 1,0 0 0,0 1 0,0-1 0,0 0 0,0 0-1,1 1 1,-1-1 0,0 0 0,0 0 0,0 1-1,1-1 1,-1 0 0,2 1-3,0 0-1,0 0 1,0 0 0,0-1-1,0 1 1,0-1 0,0 1-1,0-1 1,0 0-1,0 0 1,0 0 0,0 0-1,0 0 1,0 0 0,3-1-1,4 0 173,21 2 201,-16 0-214,1-1 1,-1 0-1,0-1 0,22-5 1,5-4 168,54-16 326,-77 20-584,34-5 0,-34 8-24,0-1 0,22-7 1,-29 7-41,134-46 414,-110 39-448,1 3 0,44-6 1,-12 5-7,-35 4 23,0 1 0,0 1 0,1 2 0,50 4 0,-39 4 76,191 24-33,18-1 373,-201-17-453,0 1 0,64 28-1,-85-30-66,49 13 309,161 30 0,-15-6-117,-151-31-46,0-2-1,129 8 1,-48-23 31,-88-1-1,130-11 142,-178 11-180,0-1-1,-1-1 1,0 0 0,1-2-1,-1 0 1,0-2 0,0 0-1,-1-1 1,0-1 0,34-19-1,-43 22-40,0 0 0,0 1 0,0 1 0,0 0 0,1 0-1,-1 1 1,1 0 0,0 0 0,-1 1 0,1 1 0,0 0 0,20 3 0,-30-3-84,0 0 1,0 1 0,0-1 0,0 0 0,-1 1 0,1-1 0,0 0-1,0 1 1,-1-1 0,1 1 0,0 0 0,-1-1 0,1 1 0,0-1-1,-1 1 1,1 0 0,-1-1 0,1 1 0,-1 0 0,1 0 0,-1 0-1,1 1 1,4 21-1840,-4-17 1465,1 4-633,-1-1 0,0 1 0,0-1 0,-1 1 0,0-1 0,-3 17 0,1-21 559,0 0 0,0 0 1,0-1-1,-1 1 0,-4 6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0:51.127"/>
    </inkml:context>
    <inkml:brush xml:id="br0">
      <inkml:brushProperty name="width" value="0.1" units="cm"/>
      <inkml:brushProperty name="height" value="0.1" units="cm"/>
      <inkml:brushProperty name="color" value="#FFFC18"/>
    </inkml:brush>
  </inkml:definitions>
  <inkml:trace contextRef="#ctx0" brushRef="#br0">1 0 1408,'104'0'4688,"-101"1"-4645,0-1 0,0 1-1,0 0 1,0-1 0,1 1 0,-1 1 0,0-1 0,-1 0-1,1 1 1,0 0 0,0-1 0,3 4 0,32 30 426,-22-20-349,-6-5 24,-6-6-18,-1-1-1,1 0 0,0 1 1,0-1-1,0-1 0,0 1 1,8 3-1,1-1 30,0-1 0,1 0-1,-1-1 1,1-1 0,-1 0 0,17 0 0,85-6 353,-28 0-393,-20 5 127,261-10 812,-125 7-782,-108 3-230,72 8 132,-108-4-47,0-3 0,108-8 0,-61-7 44,129 2-1,94 16-100,-96-10 95,41 19-64,-175-6 39,149-8 0,-148-3-250,139 13-1,-205-6 176,209 15 99,-70-21 51,116 1 98,-188 10-261,20 0 56,-99-9-36,1 1 1,24 4-1,-40-4-285,-1 0 0,0 1 1,1 0-1,-1 0 0,0 0 0,0 1 1,0 0-1,-1 0 0,1 0 1,-1 1-1,11 8 0,-7-2-1499,0 1 0,-1-1 0,11 19 1,-6-4-1196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0:53.477"/>
    </inkml:context>
    <inkml:brush xml:id="br0">
      <inkml:brushProperty name="width" value="0.1" units="cm"/>
      <inkml:brushProperty name="height" value="0.1" units="cm"/>
      <inkml:brushProperty name="color" value="#FFFC18"/>
    </inkml:brush>
  </inkml:definitions>
  <inkml:trace contextRef="#ctx0" brushRef="#br0">0 14 1792,'2'-1'118,"-1"0"1,1-1-1,-1 1 0,0 0 1,1 0-1,0 0 0,-1 0 1,1 0-1,0 1 0,-1-1 1,1 0-1,0 1 0,0-1 1,-1 1-1,1 0 0,0 0 1,0-1-1,0 1 0,0 0 1,2 1-1,1 0 67,1 0-1,0 1 1,-1 0 0,11 5 0,-11-4-112,0-1 0,0 0 0,-1 0 1,1-1-1,0 1 0,0-1 0,9 1 0,-8-2 24,65-1 551,1 4 1,96 15 0,-83 1-501,-42-8 55,47 5 1,-5-12 101,-18-2-200,-1 1-34,35 4 109,4 0-103,-5 0 150,-41-3-157,73-3-1,-58-2-75,276-8 1036,87-15-790,-371 17-174,1 4 1,-1 2 0,108 12-1,-116-6-71,105-3 0,-81-3-11,-21 0-62,24 1 143,87 10 1,-162-9-45,240 26 54,-37-25-27,-113-3-16,190 9 235,-217-7-172,-1-4 0,84-12 0,-14 0-82,220 4 115,-351 11-237,0 0-1,0 1 0,-1 0 0,1 1 0,0 0 1,15 6-1,-22-7-208,-1 1 0,1-1 0,-1 1 1,0 0-1,1 0 0,-1 1 0,0-1 1,0 1-1,0-1 0,-1 1 0,1 0 0,-1 0 1,1 0-1,-1 0 0,0 1 0,0-1 0,0 1 1,-1-1-1,1 1 0,-1-1 0,1 5 1,1 25-2206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49:46.744"/>
    </inkml:context>
    <inkml:brush xml:id="br0">
      <inkml:brushProperty name="width" value="0.1" units="cm"/>
      <inkml:brushProperty name="height" value="0.1" units="cm"/>
      <inkml:brushProperty name="color" value="#E71224"/>
    </inkml:brush>
  </inkml:definitions>
  <inkml:trace contextRef="#ctx0" brushRef="#br0">12 293 3200,'-12'-4'1913,"17"2"-695,-3 2-1146,0 0-1,0-1 1,-1 1 0,1-1-1,0 0 1,0 0 0,0 0 0,0 1-1,0-2 1,2-1 0,14-14 562,1 1 1,0 1 0,2 1-1,31-18 1,-44 28-558,10-6 206,1 1 0,-1 0 0,2 2 0,-1 0 0,1 2 1,26-5-1,169-5 783,-129 12-806,16-3 110,-81 4-180,-1 1 0,25 2 1,-6 0 139,92 5 246,-17 0-29,-67-3-486,54 8 139,45 1-11,-122-12-82,106-4-27,3-5 261,-13 6-132,-80 4-145,49-5-1,-49 1-25,51 2 0,-54 2 60,71-7 0,-99 4-175,123-18 126,196-6 0,433 26 2218,-707 5-2549,-39-3-1437,0-1 0,27 0 0,-38-2 1104,1 1-1,-1-1 1,0 0 0,0 0 0,1 0-1,-1-1 1,0 1 0,0-1 0,0 0-1,-1 0 1,1 0 0,0-1-1,6-5 1,23-32-3102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50:04.003"/>
    </inkml:context>
    <inkml:brush xml:id="br0">
      <inkml:brushProperty name="width" value="0.1" units="cm"/>
      <inkml:brushProperty name="height" value="0.1" units="cm"/>
      <inkml:brushProperty name="color" value="#E71224"/>
    </inkml:brush>
  </inkml:definitions>
  <inkml:trace contextRef="#ctx0" brushRef="#br0">0 114 1408,'137'-4'3301,"-80"3"-2831,0 3-1,92 15 0,-137-15-427,1 0-1,-1-1 0,0-1 1,1 0-1,-1-1 1,18-3-1,71-22 544,-67 16-281,41-6 0,-32 11-229,1 1 1,59 5-1,85 16 269,-144-14-269,0-3-1,0-1 0,70-11 0,60-2 83,-160 14-170,79 0 76,120 15-1,-186-13-47,1-1 0,-1-1 0,1-1 0,-1-2 0,52-10 0,4 1 17,1 4 0,121 3 0,-108 10 21,-60-2-45,0-2-1,51-4 0,275-26-130,-291 29 193,0 4-1,112 20 0,-143-19-20,0-1-1,1-1 0,74-7 0,-10 0-107,-41 6 60,0 2 1,96 19 0,-25-3-125,-119-20 165,0 0 0,1-1-1,27-6 1,-1 1 74,37-4-102,1 4 0,143 7 1,-165 6 170,55 3-51,-97-10-137,0 0 0,-1-2 0,1 0 0,27-7 0,15-4 3,0 3 0,1 2 0,0 3 0,68 3 0,-117 2-2,22 0 56,46 5 0,-37-1-75,-1-3 0,1-1-1,0-2 1,82-15 0,-69 11 85,0 2 1,64 4-1,-49 1-28,68 10 59,-103-6-95,0-2 1,0-1-1,52-5 0,220-21-69,-243 25 72,0 2 1,86 16-1,-110-14 35,0-1 0,1-3 0,-1-1 0,44-6 0,48-1-105,147 22 104,-240-11-70,0-2 0,0-1-1,67-8 1,-27-6 79,-31 4-24,91-4 1,-45 9-28,-58 1 108,-1 2 0,50 5 0,-49 5-66,-37-9-49,0 0-1,0 0 1,0 0-1,0 0 1,0 0-1,1 0 1,-1 0-1,0 1 1,0-1-1,0 0 1,0 0-1,0 0 1,1 0-1,-1 0 1,0 0-1,0 0 1,0 0-1,0 0 1,0 0-1,0 0 1,1 0-1,-1 1 1,0-1-1,0 0 1,0 0 0,0 0-1,0 0 1,0 0-1,0 0 1,0 1-1,0-1 1,0 0-1,0 0 1,1 0-1,-1 0 1,0 0-1,0 1 1,0-1-1,0 0 1,0 0-1,0 0 1,0 0-1,0 1 1,-1-1-1,1 0 1,0 0-1,0 0 1,0 0-1,0 1 1,-13 8-2393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50:21.741"/>
    </inkml:context>
    <inkml:brush xml:id="br0">
      <inkml:brushProperty name="width" value="0.1" units="cm"/>
      <inkml:brushProperty name="height" value="0.1" units="cm"/>
      <inkml:brushProperty name="color" value="#E71224"/>
    </inkml:brush>
  </inkml:definitions>
  <inkml:trace contextRef="#ctx0" brushRef="#br0">0 331 896,'0'1'61,"1"0"0,-1 0 1,1 0-1,-1 1 0,1-1 0,-1 0 0,1 0 0,-1 0 1,1 0-1,0 0 0,0 0 0,0 0 0,0 0 1,0 0-1,0 0 0,0 0 0,0-1 0,0 1 0,0 0 1,0-1-1,0 1 0,0-1 0,1 1 0,-1-1 1,1 1-1,1-1 27,-1-1 1,0 1-1,0 0 0,0-1 1,0 1-1,0-1 1,-1 0-1,1 1 1,0-1-1,0 0 0,0 0 1,-1 0-1,1-1 1,2 0-1,5-7 290,0 0-1,0 0 0,14-19 1,-17 20-297,0 0 1,1 1-1,0 0 1,0 0-1,1 1 1,0 0-1,0 0 1,0 0-1,1 1 1,0 1-1,0 0 1,0 0-1,13-4 1,-3 3-12,5-1-88,0-2 0,29-12 0,-33 11 74,1 1-1,0 1 1,1 0 0,-1 2-1,1 1 1,0 0 0,0 2-1,43 0 1,-1 2 99,116 15-1,-46 5-399,-98-12 275,-19-4-18,1 0 1,0-1 0,24 2-1,-5-3 133,0 2-1,-1 2 1,38 10 0,-58-12-116,240 34 285,-93-18-265,-105-12 57,80-1 0,58-11-34,-145 2-42,151-18 108,-140 12-25,-33 2-78,-1 0 0,0-2 0,49-20 0,-41 14 15,42-10 0,-56 19-34,15-5-36,1 2 0,0 2 0,60-3 0,-33 11 20,0 4 0,91 19 0,-130-21-4,-1 1 33,33 9-1,154 49 163,-124-39-184,-70-18-24,44 12-48,1-3-1,66 8 0,377-8 356,-376-15-308,-6-2 138,-14 0-129,185 20 0,-164 6 199,-72-12-179,0-2 0,88 2 1,240 3-135,-311-12 167,-1-4 1,98-12-1,-78-3 37,6-1-146,242-7 177,-301 19-58,1-2-1,-2-1 0,50-17 0,8-2-111,158-19 114,52-13 336,-90 7-560,-165 43 176,0 3 0,61 0 0,-70 6-4,13 1 92,0-3 1,78-11-1,-59 0-64,1 3 0,0 4 0,147 7 0,-164 3-47,-4 1-1,0-2 0,62-6-1,-1-5-16,0 4-1,163 16 0,-206-9 80,0-3 0,77-11 0,59-1-141,-109 13 99,126-2 29,-179-4-51,83-18-1,-85 13 35,92-7 0,-130 16-17,149 2-38,-140 0 84,0 2 0,0 0 1,0 0-1,0 2 0,-1 0 1,26 12-1,-38-15 21,0 1-1,0 0 1,-1-1-1,1 2 1,5 3-1,-9-6-73,-1 0 0,1 0 0,0 0 0,0 0 0,0 0-1,-1 0 1,1 0 0,0 0 0,-1 0 0,1 0 0,-1 0 0,0 1 0,1-1-1,-1 0 1,0 0 0,0 0 0,1 1 0,-1-1 0,0 0 0,0 0-1,0 1 1,-1-1 0,1 0 0,0 0 0,0 1 0,-1-1 0,1 0 0,0 0-1,-2 2 1,0 0-82,1-1-1,-1 1 0,0-1 1,0 0-1,0 0 0,0 0 1,0 0-1,0 0 0,-1-1 1,1 1-1,-5 2 0,-8 2-1226,-29 9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50:26.337"/>
    </inkml:context>
    <inkml:brush xml:id="br0">
      <inkml:brushProperty name="width" value="0.1" units="cm"/>
      <inkml:brushProperty name="height" value="0.1" units="cm"/>
      <inkml:brushProperty name="color" value="#E71224"/>
    </inkml:brush>
  </inkml:definitions>
  <inkml:trace contextRef="#ctx0" brushRef="#br0">1 296 1024,'10'0'369,"1"-1"0,-1 0 0,1-1 1,-1 0-1,1 0 0,-1-1 0,0-1 0,10-4 1,24-13 217,-27 13-362,-1 1 0,1 0 0,29-7 0,-13 8-104,-1 2 0,65-1 0,-27 6 38,76-1 376,-123-2-449,0-1 0,0 0 1,-1-2-1,26-8 0,-20 6-1,0 0 0,56-5 0,-34 5 28,-8 3-117,70 2-1,-66 3 14,16 2 50,76 13-1,-77-7 86,78 1 1,228-14 340,-90-1-234,-70-7-229,0 0 41,-40 23-91,-80-3 248,-31-6-291,0-3-1,68-11 1,64-1 285,-86 14-135,132-3 242,-191-2-331,0-2 0,-1-2 0,51-17 0,-4 2 13,-15 8 14,0 3 0,0 4 1,102 1-1,-123 7-18,472 18-153,-474-12 155,116 10 240,-121-14-253,75-6 1,-4-9-94,109-9 185,-170 20-74,0 2 1,60 8 0,-57-2-15,119 21-38,-52-4-14,-79-16 109,0 2-1,57 19 1,-32 0-59,-44-16 17,0-1 1,1-2-1,0 0 0,33 4 0,247 1 73,-116 1 28,4-1-50,-32-18-111,110 4 106,-200 5-87,94 3 68,20-10-65,129 1-8,-189 13 200,-81-6-165,0-3 0,58-2 1,-14-9-74,68-3 164,186 17 116,-174-20-270,-79 4-47,177-4 183,82-1-37,-307 9-27,125-8-138,180 20 320,-188-18-236,0 0 119,-109 12-157,207 9 190,-196-5-157,1-2 0,125-15 0,-163 11 40,80-4 67,152 11 1,-224-5 7,-1-1 1,66-11 0,-29 2-114,-10 2 15,55-5 37,345 22 25,-442-8-8,28-1-71,68-7 0,-16-1-8,-2 2 82,43-2 45,-124 8-103,167 5 172,-159-5-121,0-1 1,0-1-1,-1-1 0,37-9 1,-5 1-92,-7 3 80,0 2 1,1 3-1,-1 1 0,78 7 0,-76 4 69,89 25-1,-102-23-69,1-1-1,0-2 1,0-1-1,55 1 1,159-27 68,-139 10-62,-70 7 14,-1-2 0,1-2 0,46-12 0,85-25-90,-134 36 58,0 1 1,57 0-1,14-1 11,-38 1 0,262-4-59,-297 8 164,60-11 1,-66 8 56,1 1 1,62-1 0,-87 6-80,0 0 1,0 1-1,-1 0 1,1 0 0,14 6-1,-20-7-162,1 1 1,-1-1-1,1 1 0,-1-1 0,1 1 1,-1 0-1,0 0 0,3 2 0,-5-3-3,1 0-1,-1 0 0,1 0 1,-1-1-1,1 1 0,-1 0 1,1 0-1,-1 0 0,0 0 0,1 0 1,-1 0-1,0 0 0,0 0 1,0 0-1,0 0 0,0 0 1,0 0-1,0 0 0,0 0 1,0 0-1,0 0 0,-1 0 0,1 1 1,-1-2-22,1 1 0,0-1 1,-1 0-1,1 1 0,0-1 1,-1 0-1,1 1 0,0-1 0,-1 0 1,1 0-1,-1 1 0,1-1 1,-1 0-1,1 0 0,-1 0 1,1 1-1,-1-1 0,1 0 0,-1 0 1,1 0-1,-1 0 0,1 0 1,-1 0-1,1 0 0,-1 0 1,0 0-1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53:46.033"/>
    </inkml:context>
    <inkml:brush xml:id="br0">
      <inkml:brushProperty name="width" value="0.1" units="cm"/>
      <inkml:brushProperty name="height" value="0.1" units="cm"/>
      <inkml:brushProperty name="color" value="#E71224"/>
    </inkml:brush>
  </inkml:definitions>
  <inkml:trace contextRef="#ctx0" brushRef="#br0">0 126 1408,'5'4'220,"-1"0"0,1 0 0,-1 0 0,0 1-1,0 0 1,0 0 0,5 11 0,7 7 581,-14-21-651,0 0 0,0 0 0,1 0 1,-1 0-1,1-1 0,-1 1 0,1-1 0,0 0 1,0 1-1,0-1 0,0-1 0,-1 1 0,1 0 1,0-1-1,0 1 0,5-1 0,-3 1-38,0-1 1,0 1-1,0 0 0,-1 1 0,7 2 0,2 2 21,34 20 70,-41-23-123,0 0 0,0 0 1,0 0-1,0-1 0,1 0 0,-1 0 0,9 1 0,50 4 559,-52-6-559,139-2 350,-3-1-374,-113 6-69,46 11 0,-52-9 100,-1 0 0,53 1-1,-73-7-44,361 14 572,-252 3-504,44 4 10,-24-19 49,-75-3-40,152-8-86,-150 9-29,0-3 0,113-19 1,-113 11-15,91-6 0,-1 12 0,86 3 168,-130 3-118,-94-2 44,0 0-1,0-2 1,22-6-1,7-1-72,12 4 41,0 1 1,66 5-1,44-4 82,18-5 192,-121 5-337,-37 3 47,53-9-1,55-12 118,185-8 0,-226 19-83,122-28 0,-86 12-171,-69 17 158,-1 3 1,75 0 0,140-13-18,-194 11 92,-17 7-177,1 1-1,126 18 1,-47-3 162,80-17 22,-78-2 38,-59 6-157,106-3 164,-131-4-90,112-28-1,14-2 21,-120 31-39,97 6 0,-71 6-112,27 0-74,-56-8 91,-1 3-1,122 21 0,255 47 123,-358-59-96,61 4 104,161-6 0,-264-9-204,220-5 195,-80 4-72,-100 1 2,166 11-14,61 10 2,-169-9 11,25 9 62,9 1-263,-28-20 283,22 2-132,-129-1-55,34 4 92,101 21 1,-116-17-69,2-2 1,76 1 0,-12-2 129,-42-2 91,-42-4-50,0 2 0,60 13 0,-94-15-238,20 6-463,-26-8 499,1 0-1,0 1 1,0-1-1,-1 0 1,1 1-1,0-1 1,0 1 0,-1-1-1,1 1 1,0-1-1,-1 1 1,1 0-1,-1-1 1,1 1-1,-1 0 1,1-1-1,-1 1 1,1 0-1,-1 0 1,0-1-1,1 1 1,-1 0 0,0 0-1,0 1 1,0 0-280,-1 0 1,1 0-1,-1 0 1,0 0-1,0-1 1,0 1 0,0 0-1,0 0 1,-2 3-1,2-5 331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53:52.688"/>
    </inkml:context>
    <inkml:brush xml:id="br0">
      <inkml:brushProperty name="width" value="0.1" units="cm"/>
      <inkml:brushProperty name="height" value="0.1" units="cm"/>
      <inkml:brushProperty name="color" value="#E71224"/>
    </inkml:brush>
  </inkml:definitions>
  <inkml:trace contextRef="#ctx0" brushRef="#br0">1 286 1536,'-1'-1'1007,"6"4"-341,15 6 9,-14-6-465,1 0 1,0-1-1,-1 1 1,1-2-1,13 3 1,8-3 876,55 11 0,-55-7-756,54 3 1,-3-10 106,90 4 660,-110 7-941,-41-6-80,1 0 1,21 0-1,-26-3-35,21 0 67,-1-1-1,45-7 1,-16-2 149,86-1 0,66 10 87,-97 3-145,-59-5 64,109-17 0,-21 4-183,-57 7 169,98 3-18,-121 6-170,66-8 1,325-30 167,-439 38-159,282-10-121,-21 4 353,-178 7-83,139 8-103,-199-9-119,270-3 9,-29 19 120,-36 0 242,-193-16-364,350 15 28,-326-10 91,151-11 0,-158 2-58,194 4-242,-207 4 325,51 2-74,81-16 165,36-5-53,-170 14-177,-5 0-42,73 8 1,-59 0 35,0-4 0,0-2 0,99-12 0,175 5 239,-96 6-246,-140-8 37,31-1-68,91 22-101,-105-4 200,101-7 14,-10-2-56,98 28-146,-273-25 181,0-1 0,0-2 0,48-7-1,38 0-69,-48 7 16,-3-2 23,111 13 0,-126-4-9,0-2-1,1-3 0,67-6 1,59 2-21,-96 3 64,-23 1-57,0 3-1,94 18 1,-140-20-17,1-1 0,0-1 0,30-1 0,59-11 22,-30 2 215,-25 4-248,1 3-1,1 2 1,-1 3-1,86 15 1,-108-13 48,0-1 0,0-1 1,0-2-1,0-1 0,0-1 1,64-11-1,-10-1 5,1 3-1,99 3 1,42 13-29,-193-8 26,-1-1 1,42-10 0,-34 6-3,41-3 0,171 7-51,-170 15 56,-57-8-30,51 3 0,130-14-43,0 0 93,-56 19-55,3-1 7,-97-13 64,64-12 1,-64 6-38,66 0-1,253 8 43,-354-1-69,23-4 0,5-1 45,-2 3-89,36-2-69,-16 4 126,-3 0 33,0 2 0,89 14 0,-99-7-62,0-3 0,74-3 0,-100-2 12,169-6 13,54 21 22,-198-11 12,0-4 1,0-1-1,77-12 0,20-2-77,43 13-104,-7-1 370,-37-12-488,-54 3 366,232-7-89,-302 19-27,54 0 61,125-15-1,-127 4-32,0 2 0,1 5-1,86 5 1,-59 9-45,106 3-57,66 4 21,-2 19-7,-218-31 152,104-3 1,-77-4-39,-63 2-36,196 9 11,-30 6-34,-154-17 28,48-8 1,-48 5-17,49-2 1,169 2 88,-198 5-147,69 9 0,-93-6 70,-1-1 0,50-3 0,61-14 72,53-1-6,37 24-48,-174-6-5,88-8 0,-120 5-81,180-16 107,-183 16-48,45-3-24,0 3-1,91 10 1,-111-4 65,0-3 1,-1-1 0,68-8-1,-36 1 8,119 8-1,-13 15-224,-138-13 175,48 3-2,-69-7 31,0-1 0,1-1 1,27-5-1,-2-2-62,1 3 0,102 2 0,-142 4 31,211-5 371,-204 5-381,-3 0-32,1 0 1,-1-1 0,18-4 0,72-8 169,-18 3-132,12 2 26,-11 1-107,-45 4 30,-29 2 49,0 0 1,15-4-1,3-2 26,14-3 170,56-20-1,-23 6-345,-66 19 172,0 1 1,0 1 0,0 0-1,27-1 1,60 3 26,-49 2-210,292-12 192,7 3-22,-263 5 40,251-19-170,-231 14 157,0 5 0,152 14 0,-60 14-85,-54-6-6,107 19 267,-46 4-386,6 2 281,-189-41-106,1-2 0,36-1 0,-36-1 90,50 4 1,-75-3-101,1 0-1,0 0 1,-1 0 0,1 0 0,-1 0 0,1 0 0,-1 0-1,1 0 1,-1 1 0,1-1 0,-1 0 0,1 0 0,-1 0-1,1 1 1,-1-1 0,0 0 0,1 1 0,-1-1 0,1 0-1,-1 1 1,0-1 0,1 1 0,-1-1 0,0 0 0,1 1-1,-1 0-33,0 0-1,0-1 0,0 1 0,-1-1 0,1 1 0,0 0 1,0-1-1,0 1 0,-1-1 0,1 1 0,0-1 0,-1 1 1,1-1-1,0 1 0,-1-1 0,1 1 0,-1-1 0,0 1 1,-30 21-2393,22-17 1767,0 0-1,-1-1 0,1 0 1,-1 0-1,0-1 1,0 0-1,0-1 0,-1 0 1,1-1-1,0 0 0,-1 0 1,-11-2-1,5-2-131,1 0 0,-1-2-1,-24-9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9:05.819"/>
    </inkml:context>
    <inkml:brush xml:id="br0">
      <inkml:brushProperty name="width" value="0.1" units="cm"/>
      <inkml:brushProperty name="height" value="0.1" units="cm"/>
      <inkml:brushProperty name="color" value="#FFFC18"/>
    </inkml:brush>
  </inkml:definitions>
  <inkml:trace contextRef="#ctx0" brushRef="#br0">2219 14 2944,'-7'4'753,"7"-4"-731,-1 1-1,1-1 1,-1 1 0,1-1 0,-1 1-1,1-1 1,-1 1 0,1-1 0,-1 0-1,0 1 1,1-1 0,-1 0 0,1 0-1,-1 1 1,0-1 0,1 0 0,-1 0-1,0 0 1,1 0 0,-1 0 0,0 0-1,-1 0 1,2 0 58,0-1-1,0 0 1,0 1 0,0-1-1,0 1 1,0-1 0,0 1-1,0-1 1,0 1-1,-1-1 1,1 1 0,0-1-1,0 1 1,-1-1 0,1 1-1,0-1 1,-1 1-1,1-1 1,0 1 0,-1 0-1,1-1 1,-1 1 0,1 0-1,-1-1 1,1 1-1,0 0 1,-1-1 0,0 1-1,1 0 1,-1 0 0,1 0-1,-1 0 1,1-1-1,-1 1 1,0 0 0,0 0 37,0 0 0,0 0-1,0 0 1,0 1 0,0-1 0,0 0 0,0 0 0,0 1 0,0-1 0,0 0 0,0 1 0,0-1 0,0 1 0,0-1 0,0 1 0,0 0 0,0-1 0,1 1-1,-2 1 1,0 0-19,0 0 0,0 1 0,-1-1 0,1-1 0,-1 1 0,1 0 0,-1-1 0,-5 3 0,-13 1 3282,18-5-3248,0 1 1,0 0-1,0-1 1,1 2-1,-1-1 1,0 0 0,0 0-1,0 1 1,1 0-1,-1-1 1,-2 4-1,-14 7 384,-43 23 422,42-23-676,-1 0 1,-26 10 0,40-19-208,0-1 0,-1 0 0,1 0 0,0-1-1,-1 1 1,1-2 0,-1 1 0,1-1 0,-1 0 0,1-1-1,-10-1 1,-5-3 164,-6-1 55,0 1-1,-50-3 1,-38-1-385,0 0 670,84 6-491,0 0 0,0-2 0,1-2-1,-48-15 1,-6-2-23,32 11 170,0 2-1,0 3 1,-81-3 0,42 4 97,-1 1 128,-121 15-371,180-5-952,-1 1 0,1 2 0,1 2-1,-41 15 1,62-19 301,-15 6-1841,-2-1 1,-42 10-1,-22-4-1481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53:58.023"/>
    </inkml:context>
    <inkml:brush xml:id="br0">
      <inkml:brushProperty name="width" value="0.1" units="cm"/>
      <inkml:brushProperty name="height" value="0.1" units="cm"/>
      <inkml:brushProperty name="color" value="#E71224"/>
    </inkml:brush>
  </inkml:definitions>
  <inkml:trace contextRef="#ctx0" brushRef="#br0">1 60 3200,'-1'0'30,"1"0"1,0 0 0,0 0-1,0 0 1,0-1-1,0 1 1,0 0-1,0 0 1,0 0 0,0 0-1,0 0 1,0-1-1,1 1 1,-1 0-1,0 0 1,0 0-1,0 0 1,0 0 0,0-1-1,0 1 1,0 0-1,0 0 1,0 0-1,0 0 1,0 0 0,1 0-1,-1 0 1,0 0-1,0-1 1,0 1-1,0 0 1,0 0 0,0 0-1,0 0 1,1 0-1,-1 0 1,0 0-1,0 0 1,0 0-1,0 0 1,0 0 0,1 0-1,-1 0 1,0 0-1,0 0 1,0 0-1,0 0 1,0 0 0,1 0-1,-1 0 1,0 0-1,0 0 1,0 0-1,0 0 1,0 0-1,1 1 1,10 7 522,10 16-443,-18-17-132,1 0 198,0-1-1,0 1 1,0-1 0,7 7 0,-10-12-107,1 1 0,-1-1 0,1 1 0,0-1 1,-1 0-1,1 0 0,0 0 0,0 0 0,0 0 0,0 0 1,0-1-1,0 1 0,0 0 0,0-1 0,0 0 0,0 1 1,0-1-1,0 0 0,5-1 0,7-1 191,0-1 0,0-1 0,23-10 0,2 0 12,17-1 68,1 2-1,62-6 1,184-16 796,-302 35-1132,243-26 500,-184 23-384,0 2 1,65 8-1,-70-1-55,166 11 563,-57-21-501,-76 0 19,1 4 0,104 14 1,-131-7 110,0-3 1,107-5 0,7-1-264,-100 3 17,86 9 106,-106-4-128,94-3 1,-60-10 95,102-4 6,-140 11-96,88 10 0,50 17 117,139-13 74,-65 5 18,-96-4-72,98-21-62,-78-2-22,-143 9-60,18-1 21,1-2 0,72-11 1,-58 0 54,1 4 1,0 3 0,0 4 0,0 3 0,86 13 0,-93-8-89,138-6 0,7-1-72,-25 27 128,-124-15 11,120 5-1,61-11-67,-3 19 56,-175-15 33,141 1 0,40 5-107,-160-6-37,44 10 227,-39-4-49,243 0-224,-167-13 199,-83 0-2,41 2-35,-67-3-29,0-3 1,84-12-1,68-3 83,-163 17-165,67 9 0,-87-6 79,1-1 0,0-2 0,0-1-1,0-2 1,-1-1 0,50-13 0,-21 6 28,119-6 0,-44 21-16,-101-1-32,1-1 0,67-7 0,37-18 82,-71 10-28,1 2 1,78 0-1,99 26-160,-116-6 60,18 2 76,221 65 117,-56-9-172,-14-10 4,-239-43 28,109 20 103,-110-27-75,90 0 0,-55-5-9,85 12 87,-22-1 14,-64-15-81,-49-1-23,181-22-6,-105 8-1,284-54 197,-275 43-168,255-22 0,-249 32 31,-88 10-28,81-3-1,-57 11-115,289 8 136,-223-6-21,-78-3-25,215-5-102,-222 6 68,182 5 56,-62-9-123,-98 0 73,43 0 73,193 17-1,-56 12 10,152 22-13,-268-29-47,-62-9-80,78 5 65,21 2 158,-75 0-174,-19-2-23,144 5 0,149-1-46,-176-4 302,-50-16-196,-50-1-18,66 4 16,184-3-2,-198-16-9,-69 5 8,223-21 250,-34-5-368,-104 11 250,239-12-213,-361 36 135,60-12 0,-34 4-101,52-6 70,170-2 0,-215 19-29,131-18-1,-133 6-6,2 5 0,-1 2 0,140 9 0,-174 1 41,1-1 0,0-3 0,-1-1 0,81-14-1,-72 6-37,1 3-1,97 1 0,108 28-3,-209-18-19,0-2 0,0-2 0,77-9 0,78-3 141,-155 12-129,0 1-1,54 11 1,-30-2 64,0-4 1,87-1-1,-126-6-44,344 14 21,-119 6 38,-180-19 27,181-6-193,-37 2 162,-119 5-52,-104-2-21,0-1-1,1 1 0,-1 0 0,0 0 0,1 1 0,-1-1 0,0 0 0,0 0 0,1 1 0,-1-1 0,0 0 0,0 1 0,1-1 0,-1 1 0,0 0 0,0-1 0,0 1 0,0 0 0,0 0 0,0 0 0,0 0 0,0 0 0,1 1 0,-2-1-49,1 1-1,-1-1 1,0 1-1,1-1 1,-1 1-1,0-1 1,0 1-1,0-1 1,0 1-1,0-1 1,0 1-1,0-1 1,0 1-1,-1-1 1,1 1-1,-2 2 1,0 1-229,0 0 1,-1-1-1,1 1 1,-1 0 0,0-1-1,-1 0 1,1 1 0,-1-1-1,1-1 1,-8 7 0,6-8-52,0 1 1,0 0 0,0-1 0,0 0 0,0 0-1,0-1 1,-1 0 0,1 1 0,-10-1 0,4-1-451,-1 0-1,0-1 1,-20-5 0,26 5 535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0:54:02.501"/>
    </inkml:context>
    <inkml:brush xml:id="br0">
      <inkml:brushProperty name="width" value="0.1" units="cm"/>
      <inkml:brushProperty name="height" value="0.1" units="cm"/>
      <inkml:brushProperty name="color" value="#E71224"/>
    </inkml:brush>
  </inkml:definitions>
  <inkml:trace contextRef="#ctx0" brushRef="#br0">0 317 2816,'0'0'50,"0"0"-1,0 1 1,0-1-1,0 0 1,0 1 0,0-1-1,0 0 1,0 1-1,0-1 1,0 0 0,0 1-1,1-1 1,-1 0-1,0 1 1,0-1 0,0 0-1,0 1 1,0-1-1,1 0 1,-1 0 0,0 1-1,0-1 1,0 0 0,1 0-1,-1 1 1,0-1-1,1 0 1,-1 0 0,0 0-1,0 1 1,1-1-1,-1 0 1,0 0 0,1 0-1,-1 0 1,1 0-1,14-5 1675,18-20 313,-29 22-2001,11-8 217,1 1 0,0 0 0,0 2 0,1 0 0,20-7 0,18-9 378,-37 16-395,1 1-1,-1 1 1,1 0 0,33-5 0,-13 2 6,-28 6-133,1 1 0,0 0-1,20-2 1,0 5 138,0-2-1,0-1 1,46-10 0,26-17 284,-63 17-367,79-14-1,227 11 340,-335 15-494,29-2 120,81-14 1,-28 1-95,-84 14-44,239-18 146,-220 19-134,113 6 52,-82-2 50,73-3 0,-61-2-181,35-1 40,-19 0 91,100 11 0,-169-7-40,324 25 173,-243-28-146,-20-1-7,85 9 0,-126-1 44,59 18 1,-69-15-70,1-2 1,0 0 0,0-3 0,35 2 0,-30-6-1,157 3 301,-132 1-178,72 13 0,-99-9-115,39 14 1,-38-10-8,38 7-1,-28-13-38,80 2-1,-5-1 236,-33 5-120,-1 4 0,116 36 0,-121-31-64,1-3 0,93 7 0,-41-8 19,258 28 242,-220-39-415,-35-2 38,221 33 279,-292-30-267,81-2-1,-12-2 165,71 7 173,-116-7-296,131-12 0,128 14 245,-228 0-148,209-16-26,-32 0-25,519 1 320,-736 8-316,155-13 337,-87 9-260,91-2 98,-230 8-184,1 0 1,0 1 0,-1 0 0,1 0-1,0 1 1,12 4 0,-20-5-86,0 0 1,0 0 0,0 0-1,0 0 1,0 0-1,0 0 1,-1 0 0,1 1-1,0-1 1,-1 1-1,1-1 1,-1 1 0,0 0-1,0 0 1,1 0 0,-1-1-1,0 1 1,0 0-1,-1 0 1,1 0 0,0 0-1,-1 1 1,1-1-1,-1 0 1,0 0 0,1 0-1,-1 0 1,0 1 0,-1-1-1,1 0 1,0 0-1,0 0 1,-1 0 0,0 3-1,-1 0-342,1 0-1,-1 0 0,0 0 1,0 0-1,0 0 0,-6 8 1,-5 4-1638,-18 17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0:10.546"/>
    </inkml:context>
    <inkml:brush xml:id="br0">
      <inkml:brushProperty name="width" value="0.1" units="cm"/>
      <inkml:brushProperty name="height" value="0.1" units="cm"/>
      <inkml:brushProperty name="color" value="#E71224"/>
    </inkml:brush>
  </inkml:definitions>
  <inkml:trace contextRef="#ctx0" brushRef="#br0">3780 9 1664,'-6'-2'260,"0"1"0,0-1 0,0 1 0,0 0 0,0 0 0,0 0 0,-6 1 0,-15 2-161,0 0 0,0 2-1,-31 9 1,20-5 189,-33 1 634,53-5-608,0-2-1,0 0 0,-34-2 1,-15 1 96,25 3-302,12 0-63,1-2-1,-1-1 1,0-1-1,-30-5 1,1-4 603,-109-2 0,-167 16 216,240-6-734,25-1-54,0 3 0,-116 17-1,127-4 14,35-7-27,-28 4 0,23-6-55,0-2 1,0-1-1,0-1 0,0-2 0,-31-4 0,29 1-32,-1 1 0,1 2 1,-46 4-1,-96 18 131,43-3-49,21-17 21,60-1-183,-86-6 111,35 5-42,21-1 98,0 4-1,-100 14 1,154-11-16,1-1-1,-1-2 1,1 0 0,-1-1 0,0-2-1,-27-3 1,-38-19-131,35 8 106,42 13-228,0 0-1,0 0 0,0 1 1,0 1-1,-1 0 1,1 1-1,0 0 1,0 1-1,0 1 1,-25 8-1,-4 7-2282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0:15.468"/>
    </inkml:context>
    <inkml:brush xml:id="br0">
      <inkml:brushProperty name="width" value="0.1" units="cm"/>
      <inkml:brushProperty name="height" value="0.1" units="cm"/>
      <inkml:brushProperty name="color" value="#E71224"/>
    </inkml:brush>
  </inkml:definitions>
  <inkml:trace contextRef="#ctx0" brushRef="#br0">1345 338 1152,'-1'-2'69,"1"1"0,-1 0 1,0-1-1,1 1 0,-1 0 0,0 0 0,0-1 1,0 1-1,0 0 0,0 0 0,0 0 1,0 0-1,0 0 0,0 1 0,0-1 0,-1 0 1,1 0-1,-3 0 0,-8-8-72,-21-29 1342,13 18-681,15 14-494,-1 1-1,0-1 0,0 1 0,0 0 0,-10-6 0,-69-37 631,35 10-355,7 4-62,26 24-234,-1 0-1,1 1 1,-2 1-1,1 1 1,-1 1-1,-21-5 1,-120-14 1729,122 21-1696,1 3-1,0 0 1,-1 3 0,1 1 0,0 2 0,0 2-1,0 1 1,-44 16 0,48-12-839,0 2 0,0 2 1,1 1-1,1 1 0,-33 27 0,4-2-2478,42-33 1845,-27 11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0:31.035"/>
    </inkml:context>
    <inkml:brush xml:id="br0">
      <inkml:brushProperty name="width" value="0.1" units="cm"/>
      <inkml:brushProperty name="height" value="0.1" units="cm"/>
      <inkml:brushProperty name="color" value="#E71224"/>
    </inkml:brush>
  </inkml:definitions>
  <inkml:trace contextRef="#ctx0" brushRef="#br0">1926 83 512,'-58'-9'1600,"45"8"-1181,0 0 1,-26-7 0,14 1-149,17 4-136,-1 1 0,1 0 0,-1 0 1,1 1-1,-11-1 0,-57-7 665,-146 9-661,164 6 74,37-3-145,9-1-87,0 0 0,-14 0 0,-70-10 513,83 7-487,-88-6 212,-192-12 149,-94 5 101,271 13-473,63 1 61,27 1 25,-50 7-1,63-6-261,1 0 0,0 2-1,0-1 1,0 2 0,1-1 0,-14 9 0,-7 9-1532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0:36.267"/>
    </inkml:context>
    <inkml:brush xml:id="br0">
      <inkml:brushProperty name="width" value="0.1" units="cm"/>
      <inkml:brushProperty name="height" value="0.1" units="cm"/>
      <inkml:brushProperty name="color" value="#E71224"/>
    </inkml:brush>
  </inkml:definitions>
  <inkml:trace contextRef="#ctx0" brushRef="#br0">1551 141 512,'-1'1'94,"0"0"0,0 0 0,0 0 0,0 0 0,-1 0 0,1-1 0,0 1 0,0 0 1,0-1-1,-1 1 0,1-1 0,0 1 0,-1-1 0,1 1 0,0-1 0,-1 0 0,1 0 0,-1 0 0,1 0 0,0 0 0,-1 0 0,1 0 0,-1 0 0,1 0 0,0-1 0,-1 1 1,1 0-1,0-1 0,-1 0 0,1 1 0,0-1 0,-2-1 0,-2-2 62,0 1 0,0-1 0,-1 1 0,1 0 0,-1 0 0,-10-3 0,-11-6 181,23 10-298,0 1 0,-1-1 0,1 1 0,-1 0-1,0 0 1,1 0 0,-1 1 0,0-1 0,-5 2 0,4-1-23,0-1 0,0 1 0,0-1 0,-11-2 0,7 0 73,1 1-1,-17-2 0,-11-2 213,-42-10-180,52 12 78,1-2 1,-36-11 0,40 10-147,0 1 0,-36-5 1,26 6 63,4 1-16,0 2 1,-1 1-1,-43 4 0,8 5-36,-123 31 0,162-33-13,-58 18-126,-23 4 436,62-18-69,-59 20-1,86-23-575,-1 0 0,2 1 0,-1 1-1,1 1 1,1 0 0,-19 15-1,7 3-1598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0:44.221"/>
    </inkml:context>
    <inkml:brush xml:id="br0">
      <inkml:brushProperty name="width" value="0.1" units="cm"/>
      <inkml:brushProperty name="height" value="0.1" units="cm"/>
      <inkml:brushProperty name="color" value="#E71224"/>
    </inkml:brush>
  </inkml:definitions>
  <inkml:trace contextRef="#ctx0" brushRef="#br0">1233 103 1024,'-2'-1'50,"1"1"1,-1 0-1,1 0 1,-1-1-1,1 1 0,-1-1 1,1 1-1,0-1 1,-1 0-1,1 0 0,0 1 1,0-1-1,-1 0 1,-1-2-1,-13-7 389,-11-8 515,-6 5-790,0 2 0,-1 0 0,0 3 0,-1 1 0,0 1 0,0 2 0,-44 1 0,23 2-188,-131 6 1083,147-3-653,-65-5 0,16 0-349,37 3-27,-75 11-1,107-8-546,0 1-1,0 1 1,0 0 0,0 2-1,1 0 1,-32 18 0,29-10-1062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0:47.843"/>
    </inkml:context>
    <inkml:brush xml:id="br0">
      <inkml:brushProperty name="width" value="0.1" units="cm"/>
      <inkml:brushProperty name="height" value="0.1" units="cm"/>
      <inkml:brushProperty name="color" value="#E71224"/>
    </inkml:brush>
  </inkml:definitions>
  <inkml:trace contextRef="#ctx0" brushRef="#br0">0 1 640,'3'1'117,"0"0"-1,0 0 1,0 0 0,-1 0 0,1 0-1,0-1 1,0 1 0,0-1 0,0 0-1,0 0 1,0 0 0,1 0 0,4-1-1,6 0 277,20 1-237,0 1 0,0 1 0,42 10 0,-50-9-65,0 0 0,-1-1 0,40-4 1,-13 1-127,256 12 473,-234-7-268,-40 0-18,42 8 1,-49-6-57,1-1-1,39 0 1,-57-4-260,1 0 1,-2 0-1,1 1 0,0 1 1,0-1-1,-1 1 0,1 1 0,-1 0 1,16 10-1,-12-4-999,3 7 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0:55.345"/>
    </inkml:context>
    <inkml:brush xml:id="br0">
      <inkml:brushProperty name="width" value="0.1" units="cm"/>
      <inkml:brushProperty name="height" value="0.1" units="cm"/>
      <inkml:brushProperty name="color" value="#E71224"/>
    </inkml:brush>
  </inkml:definitions>
  <inkml:trace contextRef="#ctx0" brushRef="#br0">1259 59 1664,'0'-1'21,"1"0"0,-1 1 1,0-1-1,0 1 0,0-1 0,0 1 1,0-1-1,0 0 0,-1 1 0,1-1 1,0 1-1,0-1 0,0 1 0,0-1 1,-1 1-1,1-1 0,0 1 0,-1-1 1,1 1-1,0-1 0,-1 1 0,1-1 1,0 1-1,-1 0 0,1-1 0,-1 1 1,1 0-1,-1-1 0,1 1 0,-1 0 1,1-1-1,-1 1 0,1 0 0,-1 0 1,1 0-1,-1 0 0,0-1 0,1 1 1,-1 0-1,1 0 0,-1 0 0,1 0 0,-1 0 1,0 0-1,1 1 0,-1-1 0,1 0 1,-1 0-1,1 0 0,-1 1 0,-8-1 53,-56-9 476,-37 4 399,-348 5 811,424-2-1602,1 0 0,-35-9 0,34 6-124,-1 1 0,-36-2 0,32 7-49,-1 2 0,1 0 0,0 2 0,0 2 0,-58 19 0,-9 17-2402,53-20 188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1:02.893"/>
    </inkml:context>
    <inkml:brush xml:id="br0">
      <inkml:brushProperty name="width" value="0.1" units="cm"/>
      <inkml:brushProperty name="height" value="0.1" units="cm"/>
      <inkml:brushProperty name="color" value="#E71224"/>
    </inkml:brush>
  </inkml:definitions>
  <inkml:trace contextRef="#ctx0" brushRef="#br0">1 0 128,'25'19'0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9:11.009"/>
    </inkml:context>
    <inkml:brush xml:id="br0">
      <inkml:brushProperty name="width" value="0.1" units="cm"/>
      <inkml:brushProperty name="height" value="0.1" units="cm"/>
      <inkml:brushProperty name="color" value="#FFFC18"/>
    </inkml:brush>
  </inkml:definitions>
  <inkml:trace contextRef="#ctx0" brushRef="#br0">1230 83 1536,'0'-1'162,"0"1"-1,-1 0 1,1 0 0,-1 0 0,1 0-1,-1 0 1,1 0 0,-1 0 0,1 0-1,-1 0 1,1 0 0,-1 0-1,1 0 1,-1 0 0,1 0 0,-1 0-1,1 1 1,-1-1 0,1 0 0,-1 0-1,1 1 1,-3 1 970,3-2-970,0 1 0,0-1-1,-1 0 1,1 1 0,0-1 0,0 1-1,-1-1 1,1 1 0,0-1-1,0 1 1,0-1 0,0 1 0,0-1-1,0 0 1,0 1 0,0-1 0,0 1-1,0-1 1,0 1 0,0-1 0,0 1-1,0-1 1,0 1 0,1 0-1,-1 1-404,-1-1 323,1 0 0,-1 1 0,0-1 0,1 0-1,-1 0 1,0-1 0,0 1 0,0 0 0,0 0-1,0 0 1,0 0 0,0-1 0,0 1 0,0 0-1,0-1 1,0 1 0,0-1 0,-2 1 0,-5 4 355,5-3-204,1-1 0,0 1 0,-1-1 0,1 1 0,-1-1 0,0 0 0,1 0 1,-1 0-1,0 0 0,0-1 0,1 1 0,-6-1 0,4 1-84,0 0 0,-1 0-1,1 0 1,0 0 0,0 0 0,-4 3 0,4-2-58,-1-1 0,1 0 1,0 1-1,-1-1 0,-6 0 0,-14 5 235,-26 8 618,37-11-811,-25 9 1,-43 13 206,35-12 124,24-7-327,0 0 0,0-2 0,-1-1 1,0-1-1,1-1 0,-1-1 0,0-1 0,-31-5 0,-13-5 580,35 7-356,0-2 1,1-1-1,0-1 0,-46-18 1,-47-42-369,45 16-3886,16 12-2862,26 22 2528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1:12.825"/>
    </inkml:context>
    <inkml:brush xml:id="br0">
      <inkml:brushProperty name="width" value="0.1" units="cm"/>
      <inkml:brushProperty name="height" value="0.1" units="cm"/>
      <inkml:brushProperty name="color" value="#E71224"/>
    </inkml:brush>
  </inkml:definitions>
  <inkml:trace contextRef="#ctx0" brushRef="#br0">2057 8 2048,'1'0'46,"-1"0"-1,0 0 1,0-1 0,0 1 0,0 0 0,0 0-1,0 0 1,0-1 0,0 1 0,0 0-1,0 0 1,0-1 0,0 1 0,0 0 0,0 0-1,0 0 1,0-1 0,0 1 0,0 0-1,0 0 1,0-1 0,0 1 0,0 0-1,-1 0 1,1 0 0,0 0 0,0-1 0,0 1-1,0 0 1,0 0 0,-1 0 0,1 0-1,0-1 1,0 1 0,0 0 0,0 0 0,-1 0-1,1 0 1,0 0 0,0 0 0,0 0-1,-1 0 1,1-1 0,0 1 0,0 0-1,-1 0 1,-10 8 917,7-4-1032,-9 6 179,-1-1 0,1-1-1,-1 0 1,-1 0 0,1-2-1,-24 8 1,4-2-79,-28 9 253,-36-6-178,-172 37 268,247-47-303,-1-2 1,0-1-1,0-1 1,-44-3-1,39-2-102,-39-12-1,15 3 95,7 2-35,30 6-16,0 2-1,1-1 1,-1 2-1,-20-1 0,-1 3 17,-121-5-72,39 3 100,66 3-42,-29 5-126,32-4 202,37 0-45,-1-1 1,1-1-1,-1 0 0,1-1 1,-16-3-1,17 1-53,-31-7 504,-70-6 0,99 15-731,0 0 0,0 2 0,0 0 0,0 0 0,1 1 1,-1 1-1,0 0 0,1 1 0,-18 7 0,-7 8-2207,0-1 351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1:16.060"/>
    </inkml:context>
    <inkml:brush xml:id="br0">
      <inkml:brushProperty name="width" value="0.1" units="cm"/>
      <inkml:brushProperty name="height" value="0.1" units="cm"/>
      <inkml:brushProperty name="color" value="#E71224"/>
    </inkml:brush>
  </inkml:definitions>
  <inkml:trace contextRef="#ctx0" brushRef="#br0">0 5 1280,'59'-2'2869,"-20"0"-2657,-1 2 0,0 1 0,42 7 0,-42 0-23,0-3-1,64 2 0,584-7 314,-572-8-394,-39 1-232,16 2 85,1 5 0,134 15-1,-155-9 24,0-4 0,74-6-1,-4 0 130,108 18-43,-121-6 71,-79-6-1230,54 8 0,-60 0-1050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1:21.326"/>
    </inkml:context>
    <inkml:brush xml:id="br0">
      <inkml:brushProperty name="width" value="0.1" units="cm"/>
      <inkml:brushProperty name="height" value="0.1" units="cm"/>
      <inkml:brushProperty name="color" value="#E71224"/>
    </inkml:brush>
  </inkml:definitions>
  <inkml:trace contextRef="#ctx0" brushRef="#br0">1383 17 1152,'5'0'2432,"-21"0"-1985,-3-1-230,0 1 0,1 1 0,-1 1 0,0 0 0,-26 8 0,29-6-97,0-1-1,1-1 1,-1 0 0,0-2-1,0 1 1,-28-4-1,20-1 33,-30-8-1,0 1-22,9 5 55,-83 1 0,88 5-157,8-1 18,0 1-1,-36 6 0,-50 8 4,-10-12 342,72-3-241,-33-3-11,-14-1 418,87 6-920,0 0 0,0 1 1,0 0-1,-20 6 0,14 2-1556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1:22.743"/>
    </inkml:context>
    <inkml:brush xml:id="br0">
      <inkml:brushProperty name="width" value="0.1" units="cm"/>
      <inkml:brushProperty name="height" value="0.1" units="cm"/>
      <inkml:brushProperty name="color" value="#E71224"/>
    </inkml:brush>
  </inkml:definitions>
  <inkml:trace contextRef="#ctx0" brushRef="#br0">2520 60 1152,'-1'1'130,"-1"0"-1,1 0 1,-1 0 0,1 0-1,-1-1 1,1 1 0,-1-1-1,0 1 1,1-1 0,-1 0 0,0 1-1,0-1 1,-2 0 0,-29-1 1769,16 0-1582,9 0-256,1 0 1,-1 0-1,1-1 1,-1 0-1,-8-4 1,-23-6 491,8 8-434,0 2-1,0 1 1,-35 2-1,5 1 64,-313-11 480,95 17-225,-36-11-185,107-2 104,-139-6-148,313 8-245,-176-10 307,168 13-1024,0 2-1,1 1 1,-43 10 0,11 4-1747,-10 2 485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1:28.182"/>
    </inkml:context>
    <inkml:brush xml:id="br0">
      <inkml:brushProperty name="width" value="0.1" units="cm"/>
      <inkml:brushProperty name="height" value="0.1" units="cm"/>
      <inkml:brushProperty name="color" value="#E71224"/>
    </inkml:brush>
  </inkml:definitions>
  <inkml:trace contextRef="#ctx0" brushRef="#br0">1745 16 1408,'-3'2'203,"0"1"-1,1-1 1,-1 1 0,1 0-1,-1 0 1,1 0 0,-3 6-1,3-14 131,1 1-173,0 1 0,-1-1-1,1 1 1,-1-1-1,-4-5 1,5 8-138,0 0 0,0 0 0,0 0 1,0 0-1,0 1 0,-1-1 0,1 0 0,0 0 0,-1 1 0,1-1 0,0 1 1,-1-1-1,1 1 0,-1 0 0,1-1 0,0 1 0,-1 0 0,1 0 0,-3 0 1,-1 1 26,-1 0 0,0 0 0,0 1 1,1-1-1,-1 1 0,1 1 1,-8 3-1,-15 6 79,-83 15 435,22-6-465,7 0 180,-105 16-1,138-33-85,0-1-1,-51-5 1,-98-15 40,173 14-170,-17-1 0,-132-19 351,143 18-217,1-2 0,1-2 0,-48-19 0,61 20-53,-1 2 0,1 0 0,-1 1 0,0 1 0,-21-3 0,28 6-213,-1 0 1,1 1 0,-1 0 0,1 1 0,-1 0-1,1 1 1,-1 0 0,1 0 0,-20 8-1,-11 10-1012,2 3-1062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1:31.765"/>
    </inkml:context>
    <inkml:brush xml:id="br0">
      <inkml:brushProperty name="width" value="0.1" units="cm"/>
      <inkml:brushProperty name="height" value="0.1" units="cm"/>
      <inkml:brushProperty name="color" value="#E71224"/>
    </inkml:brush>
  </inkml:definitions>
  <inkml:trace contextRef="#ctx0" brushRef="#br0">2744 0 1024,'-71'6'2027,"-241"8"1359,280-11-3291,-116 9 765,-294-23 617,-39 16-309,156 8-905,109-1-14,-72 4-59,219-8-1310,-1 2 1,-73 22 0,75-12-1825,-11-2 363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2:05.840"/>
    </inkml:context>
    <inkml:brush xml:id="br0">
      <inkml:brushProperty name="width" value="0.1" units="cm"/>
      <inkml:brushProperty name="height" value="0.1" units="cm"/>
      <inkml:brushProperty name="color" value="#E71224"/>
    </inkml:brush>
  </inkml:definitions>
  <inkml:trace contextRef="#ctx0" brushRef="#br0">1940 958 1152,'5'0'8357,"-28"0"-7872,0 0 1,0 2-1,-1 0 0,1 2 1,-25 7-1,7-2-86,0-1 0,-1-2 0,-51 1 1,-8 1 8,-212 25 520,295-31-834,0 0 1,-1-2-1,1 0 0,0-1 0,-32-6 1,-84-22 219,96 25-253,-1 2 1,-51 3-1,26 0-79,6-2 168,32-1-20,0 2 0,0 1 0,0 1 0,-39 7-1,-49 20-203,37-14 122,29-7 112,15-3 102,-1-2 0,-52-1 0,74-2-200,11 0 66,12-10 426,10-20-272,17-21 114,-33 45-333,-1 0 0,1-1 0,-1 0 1,-1 1-1,4-11 0,13-22 16,-15 32-63,-1-1 0,0 0 0,-1-1 0,0 1 0,0-1 0,-1 1 0,0-1 0,2-14 0,-1-75 165,-3 76-255,-1-12 78,-1 1 0,-2 0 0,-1 0 1,-2 0-1,-1 1 0,-1 0 0,-2 0 0,-18-37 0,17 44 16,2 5 2,-10-32 0,14 35-22,0-1 0,-1 1 0,-12-22 0,18 37 22,0 0 0,0-1 0,0 1 0,0-1 0,1 1 0,-1-1 0,1 1 0,0-1 0,0 1 1,0-5-1,0 2 13,2 4-51,0 1 0,0 0 0,0-1 0,0 1 0,0 0 0,0 0 0,0 0 0,0 0 0,2 1 0,39 11 122,-23-6-118,-1-1 0,1 0-1,0-2 1,1 0 0,-1-1 0,28-2 0,263-5-2,-192 6 60,127-9 229,-134 2-209,228 7-62,-129 3-24,-9-13-101,-1 0 189,-107 10-42,174-8-36,-237 4 3,408-31 67,-345 32-59,96-5 4,-139 3 0,85-18 0,77-15 65,-103 20-6,-87 14-76,0 0 1,0 1-1,1 1 1,-1 2 0,0 0-1,27 5 1,-38-3 18,0-2 0,0 0-1,0 0 1,0-1 0,0-1 0,0 0 0,0 0 0,0-1 0,15-5 0,-18 6-14,1-1-1,0 2 1,0-1-1,-1 1 1,12 2-1,8-1-128,-11-1 126,-9-1 2,1 1 1,18 3-1,-24-3 7,-1 1 0,0 0 1,0 0-1,0 0 0,1 1 0,-1-1 1,0 1-1,-1 0 0,1-1 0,0 1 1,0 0-1,2 3 0,-3-3 3,-1 0 0,1 0 0,-1 0 0,1 1-1,-1-1 1,0 0 0,0 0 0,0 1 0,0-1 0,0 0 0,0 1 0,-1-1 0,1 1-1,-1-1 1,0 1 0,0 4 0,6 41 46,-7-40-61,-1 0 1,0 0-1,0 0 0,0 0 1,-1 0-1,0 0 0,-1 0 1,0-1-1,-5 8 1,-13 30 63,16-25-53,0 2 0,-5 38 0,6-26 51,-6 94-130,6-39 55,0-30-60,-10 74 71,13-120 21,-8 42 116,2 0 1,0 58-1,8-113-120,0 1-1,0 0 1,0 0-1,0 0 0,0-1 1,0 1-1,0 0 1,-1 0-1,1-1 1,0 1-1,-1 0 0,1 0 1,0-1-1,-1 1 1,1 0-1,-1-1 1,1 1-1,-1-1 0,0 1 1,1-1-1,-1 1 1,1-1-1,-1 1 0,0-1 1,1 1-1,-1-1 1,0 0-1,0 1 1,1-1-1,-1 0 0,-1 0 1,-25 2 80,20-3-60,-13 1 35,0-2-1,-33-6 1,5 0-34,0 2 1,-65 2-1,-98 12-117,125-3 28,25-5 136,-74-9 1,13 0 1,-122 14 95,-42-1 125,181-10-463,0 5 0,-133 14 1,208-7-1573,-59 18-1,1 0-2993,8-12 156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2:28.644"/>
    </inkml:context>
    <inkml:brush xml:id="br0">
      <inkml:brushProperty name="width" value="0.1" units="cm"/>
      <inkml:brushProperty name="height" value="0.1" units="cm"/>
      <inkml:brushProperty name="color" value="#E71224"/>
    </inkml:brush>
  </inkml:definitions>
  <inkml:trace contextRef="#ctx0" brushRef="#br0">5414 77 3456,'-1'0'229,"-1"-1"-1,0 1 1,0-1-1,1 0 1,-1 1 0,0-1-1,1 0 1,-1 0-1,-2-2 1,4 2-159,-1 0 0,1 0 1,-1 0-1,1 0 0,0 0 0,-1 0 0,1 0 0,0 0 0,0 0 0,-1 0 1,1 0-1,0 0 0,0 0 0,0 0 0,0 0 0,1 0 0,-1-1 1,0 1-1,0 0 0,1 0 0,0-1 0,1-4-99,5-21 2237,-7 27-2130,0-1-1,0 1 0,0-1 1,0 1-1,0 0 0,0-1 0,0 1 1,0-1-1,0 1 0,0-1 1,0 1-1,0-1 0,-1 1 0,1 0 1,0-1-1,0 1 0,-1-1 1,1 1-1,0 0 0,-1-1 1,0 1-2,1-1 0,-1 1 0,0 0 0,1 0 0,-1 0 0,0-1 0,1 1 0,-1 0 0,0 0 0,1 0 0,-1 0 0,0 0 1,1 1-1,-1-1 0,0 0 0,1 0 0,-1 0 0,-1 1 0,-13 5 643,11-4-578,-1 0 0,0 0 0,1 0 0,-9 1 0,-133 4 1143,-2 1-285,62 6-384,-107 30 1,121-29-66,-115 8 0,-8 1-140,115-10-184,-120 26 284,-16 1 23,88-27-136,-181-3 1,54-6-190,212-5-202,-176-3 223,2-18 144,140 11-348,-86-1 0,-79 11 14,102 1 26,-108-1 186,221 2-249,-28 4 0,29-3 28,-28 1 0,-26-4 69,-146-2 238,164-2-195,-98-18 0,32-7 205,-80-14-166,-23 22 395,-3 18-851,229 3 241,-20 0-1021,0-2 1,-43-9 0,-46-19-6690,66 15 3254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2:57.943"/>
    </inkml:context>
    <inkml:brush xml:id="br0">
      <inkml:brushProperty name="width" value="0.1" units="cm"/>
      <inkml:brushProperty name="height" value="0.1" units="cm"/>
      <inkml:brushProperty name="color" value="#E71224"/>
    </inkml:brush>
  </inkml:definitions>
  <inkml:trace contextRef="#ctx0" brushRef="#br0">10773 1334 2304,'-6'-1'971,"11"0"-288,12-2-172,-13 2-494,1 0 0,-1 0 0,0 0 1,0 0-1,0-1 0,6-3 0,7-2 274,-14 6-83,0 0 0,-1 0-1,1-1 1,0 1 0,-1-1 0,5-4 0,9-5 2923,-33 8-1355,0 4-1397,0 2-1,0 0 1,0 0-1,0 2 1,1 0-1,-29 14 1,-14 3 177,23-9-260,-45 13 112,66-22-164,0 2 1,-17 7 0,-4 2 269,10-4-392,21-8-94,0-1-1,0 0 0,0 0 1,0 0-1,-1-1 1,-7 2-1,-18-1 293,0-2 0,0-1 0,0-1 0,-40-8 0,5 3 65,-110 4-1,111 3-396,-114-15 274,133 7-303,-70-23 0,70 18 162,-64-11 0,-95-14 71,102 14-96,23 5-27,48 15-62,0 1-1,0 1 1,-40 4 0,12-1-34,-140 9 176,113-8-21,7 0 16,28-1-180,37-1 93,-1 0-1,-30 5 1,28-3 34,0 0-1,-27 0 1,-15 0-1,-60 9-31,-18-5-7,45-3 40,-176 12 191,106-13-239,88-3 88,-152-5-58,16 1-74,179 6-61,-60 8 0,56-3 80,-35 6-38,57-9 38,-1 0 0,-21 0 0,-19 3 20,-60 9 46,82-12-68,1 1 1,-1 1-1,-33 11 0,59-13-15,3-2 28,0 1 0,0-1 1,-1 0-1,1 0 0,0-1 0,-8 1 1,9-1-42,1 1 0,-1-1 0,1 1 0,-1 0 0,1 0 0,-1 0 0,1 0 1,0 0-1,-3 2 0,2-2 23,1 1 1,0-1-1,0 0 1,-1 0-1,1 0 1,-1 0-1,1 0 1,-1-1-1,-3 1 1,0 0 8,1-1 0,-1 2 0,0-1 0,1 0 0,-1 1 0,-6 3 0,-22 6 93,-14-6 79,-1-2 0,-64-4 0,36 0-169,-97 2-48,-289-6 362,168 5-167,115 4 128,-424 28-123,284-11-182,1-5 136,165-6-100,15-8 105,77-3-312,27-1 71,-41-7 1,58 6 161,-6-1 23,0-2-1,-29-11 1,35 11-235,-48-19 92,-78-41 0,106 52 21,25 13 71,12 1-19,0 0-1,0 0 1,0 0-1,1 0 0,-1 0 1,0-1-1,0 1 0,0 0 1,0 0-1,1-1 1,-1 1-1,0 0 0,0-1 1,0 1-1,1-1 1,-2 0-1,-14-6-22,0 0-68,16 7 183,0 0-447,5 5 794,-5 15-75,-1-18-360,0 1 0,0 0-1,0 0 1,0-1 0,-1 1 0,1-1 0,-1 1 0,-2 3 0,-4 5 47,6-8-39,0-1 0,0 1 0,-1-1 0,1 1 0,-1-1 0,1 0 0,-1 0 0,0 0 0,-6 3 0,-30 12 94,25-13-83,0-1 0,-1-1-1,1-1 1,-1 0-1,-29-2 1,9 1-8,-207-6 61,82 9-129,-146-5 173,42-2-129,205 4 0,-183 17-83,67-1 44,-171 15 104,328-30-45,-21 4-15,20-2 18,1-1 1,-1 0-1,0-2 1,-24-2 0,38 1-31,1 0 0,-1-1 0,1 1 0,-1-1 0,1 0 0,0 0 0,-1-1 0,1 1 0,0-1 1,1 0-1,-1 0 0,0 0 0,-5-8 0,5 6 14,-1 0 0,1-1 0,1 1 0,-1-1 0,1 0 0,0 0 0,0-1 0,1 1 0,-2-8 0,-32-212 59,3 12 60,11 100-246,9 40-9,-28-89-1,37 151 85,2 0 1,0 0-1,0 0 0,1-1 0,1-21 0,0 33 37,1-3-4,0 0 1,0 1-1,0-1 0,1 0 0,0 1 1,0-1-1,0 1 0,0 0 1,0 0-1,1 0 0,-1 0 1,6-5-1,-5 4-17,1 1-3,-1 0 0,0 0 0,1 1 1,-1-1-1,1 1 0,0 0 1,0 0-1,0 0 0,0 0 0,0 1 1,9-3-1,2 2 14,0 0 0,18 0 0,13-2 85,141-19-93,96-17-18,251-84 44,-448 102 35,146-46-208,-179 50 93,1 3 1,74-12 0,112-1 146,-191 24-93,286-29 367,-249 26-344,97 5 0,60-5 3,454-25-122,-629 32 115,559 13-93,-247-6 203,-3 0-19,-78-1-111,54 4 123,-32 9-187,146-2 43,-126-8-125,-87-7 426,-177 3-217,182 5-157,389-6 366,-297-13-287,-200 13 78,-70 0-28,152-13 1,-121-5-55,1 5-1,195 9 1,-236 2 61,-1-3 0,73-10 0,66-3 116,-135 14-168,190 4-59,-81-4 176,-65-15-75,259 6 54,-359 11-112,0 0 1,0 1-1,-1 1 0,21 7 1,-30-9 64,-4 0-8,-1-1 0,0 1 0,0 0 1,0 0-1,0 0 0,0 1 0,0-1 0,0 1 0,-1 0 0,0 0 0,1 1 0,-1-1 0,0 0 0,4 8 0,-3-4 7,0 1 0,0-1 0,0 1 0,-1 0 0,-1 0 1,1 1-1,0 8 0,40 326-97,-42-251 153,-18 162 0,3-168-50,-39 135 0,7-41-6201,45-173 5314,-5 18-1760,6-24 2510,0-1 0,0 1 0,0-1 1,0 1-1,0-1 0,0 0 0,-1 1 1,1-1-1,0 1 0,0-1 0,0 0 1,0 1-1,-1-1 0,1 0 0,0 1 1,-1-1-1,1 0 0,0 1 0,-1-1 1,1 0-1,0 1 0,-1-1 0,1 0 0,0 0 1,-1 0-1,1 1 0,-1-1 0,1 0 1,0 0-1,-1 0 0,1 0 0,-1 0 1,1 0-1,-1 0 0,1 0 0,0 0 1,-1 0-1,1 0 0,-1 0 0,1 0 1,-1 0-1,0 0 0,-4-5-821,-1 0 1,1-1-1,0 1 0,-6-10 0,-44-57-2088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3:13.046"/>
    </inkml:context>
    <inkml:brush xml:id="br0">
      <inkml:brushProperty name="width" value="0.1" units="cm"/>
      <inkml:brushProperty name="height" value="0.1" units="cm"/>
      <inkml:brushProperty name="color" value="#E71224"/>
    </inkml:brush>
  </inkml:definitions>
  <inkml:trace contextRef="#ctx0" brushRef="#br0">2699 126 5760,'-35'-17'3232,"34"16"-3191,0 0 0,1-1-1,-1 1 1,0 0 0,0 0 0,1 0 0,-1-1 0,1 1 0,-1 0 0,1-1 0,0 1 0,-1 0 0,1-1 0,0 1-1,0-1 1,0 1 0,0 0 0,0-1 0,0 1 0,1-2 0,-2-9 6,0 9 93,0 0-1,0 0 1,-1 0-1,0 1 1,1-1-1,-1 0 1,0 1-1,0-1 1,0 1-1,-1-1 1,1 1-1,-1 0 1,1 0-1,-1 0 1,-5-2-1,2 0 107,-1 1 0,0 0-1,1 1 1,-1 0 0,0 0 0,-8-1-1,-31-1 541,0 1-1,-51 6 0,81-3-655,-152 16 877,-36 0-52,-281-21 874,383 10-1516,61-1 78,-56-3-1,-41-9 727,-165 11 0,34 3-986,36-2-4198,210-2 2521,0 1-1,0 1 1,0 0-1,-26 11 0,-27 5-3866,-25-5 1440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29:22.531"/>
    </inkml:context>
    <inkml:brush xml:id="br0">
      <inkml:brushProperty name="width" value="0.1" units="cm"/>
      <inkml:brushProperty name="height" value="0.1" units="cm"/>
      <inkml:brushProperty name="color" value="#FFFC18"/>
    </inkml:brush>
  </inkml:definitions>
  <inkml:trace contextRef="#ctx0" brushRef="#br0">44 331 6144,'-11'4'715,"8"-4"-576,1 1 0,0-1-1,0 1 1,0 0-1,0 0 1,0 0 0,0 0-1,0 1 1,0-1-1,0 0 1,0 1 0,1-1-1,-1 1 1,-2 3-1,14-11 597,1-1-1,17-13 0,-9 1 229,16-20 1,-9 10 325,-25 28-1222,1-1 0,0 1-1,0 0 1,0 0 0,0-1 0,0 1 0,0 1 0,0-1 0,0 0 0,0 0-1,0 1 1,0-1 0,0 1 0,1 0 0,-1-1 0,0 1 0,0 0-1,1 0 1,-1 1 0,0-1 0,0 0 0,0 1 0,1-1 0,-1 1 0,0 0-1,2 1 1,7 3 209,1 0 0,-1 1 0,14 10-1,-17-11-245,55 28 109,-9-4-150,-33-17 199,1-1-1,0-1 0,0-1 0,1-1 1,0-1-1,0-1 0,45 5 0,8-4-107,86-5 0,-105-2-20,6-3 176,118-22 0,-8 0 140,203 14-142,-327 11-223,297 11 320,-58-25 185,3-1-174,-81 15-425,641 8 988,-400-5-952,-242-5 126,-205 2-75,580 15-99,-23-1 410,-442-13-273,100-1-62,-150-4 57,80-13 0,99-36 13,-30 6-42,218-11 238,-214 28-484,-66 8 289,-124 18-27,201-16 27,-206 20-53,40 0 5,89-10 1,-126 5 36,186-22-48,-153 22 112,91 4 0,-96 5-120,51 2-80,-99-6 106,16 0 142,48-6 1,-33 3-147,1 1 1,0 2-1,-1 1 1,46 9-1,-50-6 15,145 26-110,-62-8 247,-39-2 16,-55-13-165,36 6 0,438 28 231,-405-36-400,103 1 160,422-58-32,-466 42 4,-81 7 23,77-13 1,-46-5 74,-50 9 77,1 2 1,100-5-1,-154 15-140,-1 0 0,1 0 0,0 0 0,0 0 0,0 0 0,0 0 0,0 0 1,0 0-1,0 1 0,-1-1 0,1 0 0,0 0 0,0 1 0,0-1 0,-1 1 0,1-1 0,0 1 0,-1-1 0,2 2 0,-2-2 5,1 1 0,-1-1-1,0 0 1,0 1 0,0-1 0,0 1-1,0-1 1,1 1 0,-1-1-1,0 1 1,0-1 0,0 1 0,0-1-1,0 1 1,0-1 0,-1 1-1,1-1 1,0 0 0,0 1 0,0-1-1,0 1 1,0-1 0,-1 1-1,1 0 1,-1 0-118,1-1 0,-1 1-1,0 0 1,1 0 0,-1-1 0,0 1-1,1 0 1,-1-1 0,0 1 0,0-1-1,1 1 1,-1-1 0,0 1 0,0-1-1,0 0 1,0 1 0,0-1 0,0 0-1,0 0 1,0 1 0,0-1 0,1 0-1,-1 0 1,0 0 0,0 0 0,0 0-1,0-1 1,0 1 0,0 0 0,0 0 0,0-1-1,-1 0 1,-23-18-4462,-1-3 779,-29-8-1960,-5-7 1477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9:18.210"/>
    </inkml:context>
    <inkml:brush xml:id="br0">
      <inkml:brushProperty name="width" value="0.1" units="cm"/>
      <inkml:brushProperty name="height" value="0.1" units="cm"/>
      <inkml:brushProperty name="color" value="#FFFC18"/>
    </inkml:brush>
  </inkml:definitions>
  <inkml:trace contextRef="#ctx0" brushRef="#br0">28 1 384,'-22'12'160,"17"-12"-128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3:13.402"/>
    </inkml:context>
    <inkml:brush xml:id="br0">
      <inkml:brushProperty name="width" value="0.1" units="cm"/>
      <inkml:brushProperty name="height" value="0.1" units="cm"/>
      <inkml:brushProperty name="color" value="#E71224"/>
    </inkml:brush>
  </inkml:definitions>
  <inkml:trace contextRef="#ctx0" brushRef="#br0">3374 91 4736,'-4'-1'237,"1"0"0,-1 0 1,1 1-1,-1 0 0,0-1 0,-5 2 0,-5-1 311,11-2-310,-1 1-1,0-1 1,1 0 0,-1-1 0,1 1-1,-1 0 1,1-1 0,-5-4 0,2 1-357,-1 1 279,0 0 0,0 1 0,-1 0 0,1 0 0,-1 1 0,0-1 0,0 2 1,0-1-1,-1 1 0,-13-1 0,-9 0 557,-49 1 1,52 3-618,-98 5 1081,-168 30 0,40-3-668,134-20-302,-166 9 580,-247-36 1182,58-15-479,215 10-390,-155-5-2795,354 25 0,43 0-25,-1-1 1,1-1 0,-1 0-1,1-1 1,-34-8-1,-29-17-2566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3:15.341"/>
    </inkml:context>
    <inkml:brush xml:id="br0">
      <inkml:brushProperty name="width" value="0.1" units="cm"/>
      <inkml:brushProperty name="height" value="0.1" units="cm"/>
      <inkml:brushProperty name="color" value="#E71224"/>
    </inkml:brush>
  </inkml:definitions>
  <inkml:trace contextRef="#ctx0" brushRef="#br0">2829 83 2816,'0'0'21,"0"-1"0,-1 1 0,1 0 0,0 0 0,0-1 0,-1 1 0,1 0-1,0-1 1,0 1 0,-1 0 0,1 0 0,0-1 0,0 1 0,0 0 0,0-1 0,0 1 0,0 0 0,-1-1 0,1 1 0,0-1 0,0 1 0,0 0 0,0-1-1,0 1 1,0 0 0,0-1 0,1 1 0,-1 0 0,0-1 0,0 1 0,0-1 0,0 1 0,0 0 0,1-1 0,10-14 1965,1-5 1079,-12 20-3002,0-1-1,0 1 0,0-1 1,0 1-1,0-1 1,0 1-1,0-1 1,0 1-1,0-1 0,0 1 1,0-1-1,0 1 1,0-1-1,-1 1 0,1-1 1,0 1-1,0-1 1,-1 1-1,1 0 0,0-1 1,0 1-1,-1-1 1,1 1-1,-1 0 1,1-1-1,0 1 0,-1 0 1,1 0-1,-1-1 1,1 1-1,-1 0 0,1 0 1,-1-1-1,1 1 1,-1 0-1,1 0 1,-1 0-1,0 0 0,-6-1 137,0-1 0,-1 2 0,1-1 0,0 1 0,-14 2 0,-3-1 218,-10-3 497,-41-6-1,40 3-330,-43 0-1,21 5-406,-164 5 522,-21 8 338,137-10-658,-828 10 2022,619-9-1270,-79 17-1519,282-8-1606,95-10 1067,0 1 0,-1 0 0,2 1 0,-24 11 1,22-6-1377,-23 16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3:17.876"/>
    </inkml:context>
    <inkml:brush xml:id="br0">
      <inkml:brushProperty name="width" value="0.1" units="cm"/>
      <inkml:brushProperty name="height" value="0.1" units="cm"/>
      <inkml:brushProperty name="color" value="#E71224"/>
    </inkml:brush>
  </inkml:definitions>
  <inkml:trace contextRef="#ctx0" brushRef="#br0">9767 4 4224,'17'-3'4368,"-56"16"-2368,-84 7-1177,3-2-20,-85 29 573,169-41-1164,0-2-1,0-2 1,-1-1-1,1-2 1,-37-5 0,-9-2 365,-1 4 1,-144 11 0,-151 3-160,258-11-68,-231 7 76,139-17-311,-44 2 90,182 12-150,-270-1 221,-127-6 425,235 8-597,-15 3-154,1 1 111,-6-18 160,128 3 31,-130 9 0,-91 1-145,87-5-91,90 11 167,-84 1 189,-255 4 401,146-3-796,-15 2 185,-11-10 239,199-6-360,120 3-63,-23 2 116,-145-18 0,91-1 191,-197 5 0,149 2-14,-36 1-233,201 10-466,0 1-1,0 3 1,1 0 0,-1 2-1,-40 14 1,20 0-1849,-53 31-1,64-30 131,-2-2-1,-1-1 0,-59 16 0,-134 19-2380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5:30.326"/>
    </inkml:context>
    <inkml:brush xml:id="br0">
      <inkml:brushProperty name="width" value="0.1" units="cm"/>
      <inkml:brushProperty name="height" value="0.1" units="cm"/>
      <inkml:brushProperty name="color" value="#E71224"/>
    </inkml:brush>
  </inkml:definitions>
  <inkml:trace contextRef="#ctx0" brushRef="#br0">22 129 1920,'-5'1'200,"4"-1"-176,1 0 0,0 0 0,-1 0 0,1 0 0,-1 1 0,1-1 0,-1 0 0,1 0 0,-1 0 0,1 0 0,-1 0 0,1 0 0,-1 0 0,1 0 0,-1 0 0,1-1 0,-1 1 0,1 0 0,-1 0 0,1 0 0,0 0 0,-1-1 0,1 1 0,-1 0 0,1 0 0,0-1 0,-1 1 0,1 0 0,0-1 0,-1 1 0,1-1 0,0 1 0,-1 0 0,1-1 0,0 1 0,0-1 0,-1 1 0,1-1 0,0 1 0,0 0 0,0-1 0,0 0 0,6-5 499,-1 1-39,0 0 1,0 1 0,1-1-1,0 1 1,0 0-1,0 1 1,0-1 0,0 1-1,1 0 1,-1 1 0,1 0-1,0 0 1,0 0 0,0 1-1,10-1 1,-15 2-403,62 1 1840,0-3 1,102-17 0,-86 3-1439,0 4 0,127-4-1,-143 17-401,0 2 0,100 17-1,-135-14-175,127 29-871,-56-4-4194,-41-12-2521,-36-14 4555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5:33.104"/>
    </inkml:context>
    <inkml:brush xml:id="br0">
      <inkml:brushProperty name="width" value="0.1" units="cm"/>
      <inkml:brushProperty name="height" value="0.1" units="cm"/>
      <inkml:brushProperty name="color" value="#E71224"/>
    </inkml:brush>
  </inkml:definitions>
  <inkml:trace contextRef="#ctx0" brushRef="#br0">20 189 3456,'-12'-2'219,"5"-1"2488,20 3-903,25-1-485,-23 0-338,0 0 0,0 2 0,21 2 0,-17 1-316,-13-2-444,1-1 0,-1 0 0,1 0 0,9 0 1,3-2 94,-1-1 0,1-1 0,20-6 0,-20 5-88,0 0 0,0 1 0,22 0-1,87 12 820,-93-5-869,-1-1 1,1-1-1,58-6 0,317-49 830,-401 52-992,155-12 358,-77 17-161,101 18 1,-52-5-145,-120-15-43,231 29 337,-187-24-258,0-3 0,92-6 0,-80-3-28,73-14 0,71-24-104,-132 25-31,-6 0 13,44-8 58,-31 11 66,6-3-54,1 4 1,101 0-1,-102 14 3,259-5-94,-300 2 72,0 3-1,-1 2 0,1 3 1,91 19-1,100 28-124,-202-46 164,1-1-1,0-3 0,69-5 1,132-5 117,-38 2-52,54-9-196,78 10 248,-206 6-126,165-11-63,-19 3 103,-90 5-168,219 7 177,-91 0-154,-196-7 53,210 20 142,-167-6-76,252-12 19,-351 0 23,113 14-1,-74-3-172,292 23 225,-349-29 39,-1 3 0,56 15 0,-2-2-44,-95-20-481,0 0 0,1 0 0,-1-1 0,0 0 0,1 0 0,-1-1 0,0 0 0,1 0 1,-1-1-1,0 1 0,0-2 0,0 1 0,0-1 0,7-4 0,4-4-1617,0 0 0,-1-1 0,26-25 0,22-23-2649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5:36.615"/>
    </inkml:context>
    <inkml:brush xml:id="br0">
      <inkml:brushProperty name="width" value="0.1" units="cm"/>
      <inkml:brushProperty name="height" value="0.1" units="cm"/>
      <inkml:brushProperty name="color" value="#E71224"/>
    </inkml:brush>
  </inkml:definitions>
  <inkml:trace contextRef="#ctx0" brushRef="#br0">4 424 6144,'-3'-11'2329,"3"11"-2298,0-1 1,0 1 0,0 0 0,0-1-1,0 1 1,-1 0 0,1-1-1,0 1 1,0-1 0,0 1-1,0 0 1,0-1 0,0 1 0,0 0-1,0-1 1,0 1 0,0 0-1,1-1 1,-1 1 0,0-1-1,0 1 1,0 0 0,0-1 0,0 1-1,1 0 1,-1-1 0,0 1-1,0 0 1,1 0 0,-1-1-1,0 1 1,0 0 0,1 0 0,-1-1-1,0 1 1,1 0 0,-1 0-1,0 0 1,1 0 0,-1-1-1,0 1 1,1 0 0,-1 0 0,1 0-1,-1 0 1,0 0 0,1 0-1,64-33 447,-18 8-134,50-28 2348,-60 31-1764,52-23 1,-6 10-501,81-31 136,57-5 65,-178 59-317,1 2 0,60-6 1,-57 10-210,-2 2 167,71 2 1,-66 3-108,-13-1-99,0 3 0,0 1 0,63 15 0,14 19 287,-77-25-163,0 0 1,67 12 0,108-2 23,-95-12-173,-23-4 10,44 6 110,73 1-270,-46-5 195,-24-3 43,-89-6-28,59 9 1,85 10 212,-79-9-139,163-3-38,-85-6-99,1 4 49,153-14 38,-290 6-97,89 4-75,-52 2 61,313-13 105,-145 13-120,-89 4 54,121-17-88,28 13 389,-49 3-261,246-11 116,-355 6-228,-13-5 30,72 2 105,273 8 203,-435-6-314,203 16-44,-3 0 45,-174-17-62,162 8 222,229 30-30,-52-16-70,-36-6 154,229-15 17,-187-6-107,-328 6-137,295-4 317,-149 2-355,34-1 264,145-4 36,-67 4-207,-273 3-227,93 13 0,-41-2-2337,-118-9 563,32-3 1,-33-3-673,30-7 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5:40.467"/>
    </inkml:context>
    <inkml:brush xml:id="br0">
      <inkml:brushProperty name="width" value="0.1" units="cm"/>
      <inkml:brushProperty name="height" value="0.1" units="cm"/>
      <inkml:brushProperty name="color" value="#E71224"/>
    </inkml:brush>
  </inkml:definitions>
  <inkml:trace contextRef="#ctx0" brushRef="#br0">27 188 1664,'-19'-8'528,"18"8"-496,1 0-1,-1 0 1,1 0-1,0-1 1,-1 1-1,1 0 1,0 0 0,-1-1-1,1 1 1,0 0-1,-1-1 1,1 1 0,0-1-1,-1 1 1,1 0-1,0-1 1,0 1 0,0-1-1,-1 1 1,1 0-1,0-1 1,0 1-1,0-1 1,0 1 0,0-1-1,0 1 1,0-1-1,0 1 1,0-1 0,0 1-1,0-1 1,0 1-1,0 0 1,0-1 0,0 1-1,1-1 1,-1 1-1,0-1 1,10-19-460,-6 15 333,-3 2 117,1 1-1,0-1 1,0 0 0,1 1-1,-1-1 1,0 1-1,5-3 1,3-5 1283,-8 10-1119,-1-1 1,0 1 0,0-1 0,0 1 0,1-1 0,-1 1 0,0 0 0,1 0 0,-1 0 0,0 0 0,0 0 0,1 0 0,-1 0 0,0 0-1,1 1 1,0-1 0,20 6 1078,-10-2-984,1-1 0,0-1-1,0 0 1,0-1 0,0 0-1,0-1 1,19-2 0,7 1 582,-22-1-429,0 0 1,1-1-1,-1 0 0,0-1 0,21-9 0,33-8 711,-34 14-457,1 1-1,71-1 1,-39 6 191,-16 0-185,87 9 0,-102-5-394,0-1 1,61-4-1,-65-2-77,38-9 0,-19 2-210,50-4 286,191-3-1,256 18 76,-364 10-357,5 0 24,-63-11-36,270 11 49,-118 4 21,182 1 149,-125-7-283,-208-9 107,138 18 0,-10 3 117,-211-21-182,393 20 72,-289 0-130,-131-19 117,0 0 0,32-5 0,8-1-40,11 3 38,73-2 37,167-1 57,-189-9-140,-32 3 6,-13 7-17,100 6-1,75 21-64,-186-17 121,0-4 1,77-9-1,-39 2-29,117 14-68,-4 1 68,-99-14 17,1 6-1,205 28 1,29 3-47,-225-25 45,211 22 82,-259-24 77,83-5 0,-65-1 147,225-9-283,-276 6-52,0-2 0,65-16 1,-78 16-20,0 1 0,0 1 0,1 2 0,55 3 0,-25 0 26,151 16 131,1-1-167,332-16 55,-491-3 10,-1-3 0,0-2 0,68-18 0,-12 7 111,-48 9-73,-8 3-35,96 1-1,-145 6-88,0 0-1,1 1 1,-1 0 0,0 1-1,-1-1 1,1 2-1,8 2 1,3 4-2190,27 17 1,-45-25 2093,31 14-3359,10-9-1317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5:56.646"/>
    </inkml:context>
    <inkml:brush xml:id="br0">
      <inkml:brushProperty name="width" value="0.1" units="cm"/>
      <inkml:brushProperty name="height" value="0.1" units="cm"/>
      <inkml:brushProperty name="color" value="#E71224"/>
    </inkml:brush>
  </inkml:definitions>
  <inkml:trace contextRef="#ctx0" brushRef="#br0">44 5 2816,'-44'-4'7722,"66"4"-5492,-21 0-2166,0 0 1,0 0-1,-1 0 1,1 1-1,0-1 1,0 0 0,0 1-1,-1-1 1,1 0-1,0 1 1,-1-1-1,1 1 1,0-1 0,-1 1-1,1-1 1,-1 1-1,1-1 1,-1 1 0,1 0-1,-1-1 1,1 1-1,-1 0 1,1-1-1,-1 1 1,0 0 0,0 0-1,1-1 1,-1 1-1,0 0 1,0 0-1,0-1 1,0 1 0,0 1-1,0 34 1411,0-24-1066,-1-2-147,2 0 0,-1 0-1,1 0 1,4 14-1,-4-20-206,0-1 0,1 1 0,-1-1 0,1 1 0,0-1 0,0 1 0,0-1 0,1 0 0,-1 0 1,1 0-1,0-1 0,-1 1 0,1-1 0,6 5 0,6 2 72,0 0 0,0 0 1,1-1-1,0-1 0,0-1 1,1 0-1,18 3 0,-24-7-54,4 2 38,1-1 0,29 1 0,40 7 257,24-10 175,123-3-158,59-18-199,-151 6 92,166-13 154,-13 1-123,-240 22-299,30 0 151,86-2 52,38-13-208,-168 14-5,59-7 21,-34 2 147,84 0 1,60 3 225,236-39 1,-383 40-171,104 5-1,-78 3 55,-43-3-155,-24 0-17,-1 0-1,1 2 1,-1 0-1,21 5 1,-25-2-476,-1 0 0,1 2 0,-1 0-1,20 11 1,-30-15-234,-1-1 0,0 0 0,0 0 0,1 0 0,-1 0 0,1 0 0,6 0 0,-9-1 281,0 0 1,1 0-1,-1 0 1,1 0 0,-1 0-1,0-1 1,1 1 0,-1 0-1,1 0 1,-1-1 0,0 1-1,1-1 1,-1 0 0,0 1-1,0-1 1,1 0 0,-1 0-1,0 0 1,1-1 0,-1 2 129,-1-1 0,0 1 0,0-1 0,1 1 0,-1-1 0,0 0 0,0 1 1,0-1-1,1 0 0,-1 1 0,0-1 0,0 0 0,0 1 0,0-1 0,0 1 0,0-1 1,-1 0-1,1 1 0,0-1 0,0 0 0,0 1 0,-1-1 0,1 1 0,0-1 1,0 0-1,-1 1 0,1-1 0,-1 1 0,0-1 0,-3-4-875,0 1 0,-1 0 0,-9-6 0,14 10 1063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6:16.736"/>
    </inkml:context>
    <inkml:brush xml:id="br0">
      <inkml:brushProperty name="width" value="0.1" units="cm"/>
      <inkml:brushProperty name="height" value="0.1" units="cm"/>
      <inkml:brushProperty name="color" value="#E71224"/>
    </inkml:brush>
  </inkml:definitions>
  <inkml:trace contextRef="#ctx0" brushRef="#br0">1 1234 4480,'1'-4'184,"0"0"0,0 0-1,0 0 1,0 0 0,1 1 0,0-1 0,0 0 0,0 1 0,0-1 0,0 1 0,1 0-1,-1-1 1,1 1 0,0 1 0,4-4 0,13-16 399,-18 18-387,0 1-1,0 0 1,1 0 0,0 0 0,0 0-1,-1 0 1,2 1 0,-1-1-1,0 1 1,0 0 0,1 0 0,-1 0-1,1 0 1,0 1 0,-1 0-1,1-1 1,0 1 0,0 1-1,0-1 1,0 0 0,0 1 0,4 0-1,-5 0 62,0-1-1,0 1 1,0-1-1,0 0 1,0 0-1,-1 0 1,6-3-1,-5 3-132,0-1 0,0 1 0,0 0 0,0 0 0,0 0 0,0 0 0,1 1 0,2-1 0,3 0 145,-1 0 0,0 0 0,12-3 0,-12 1-23,1 2-1,-1-1 1,14 0 0,55 2 596,137 3 188,-172 0-809,72-6 0,-86-1 22,10 0 48,-13 4-112,1-1 82,-1 1 0,0 2-1,1 0 1,37 9-1,-5 4-254,0-3-1,62 4 0,-105-15 31,0-1 1,0 0-1,0-1 0,-1-1 0,18-3 0,67-25-12,-83 25-67,12-3 94,38-5 1,-24 5-22,-27 5 1,-1 1 1,0 1-1,0 1 0,0 0 1,1 1-1,24 4 0,83 27-140,-87-21 215,0-2-1,37 6 1,133-1 224,-62-10-191,-62-1 45,121-10 0,-159 2-249,270-19 466,-125 11-693,-61 1 659,406-53-133,-462 56-270,111 2 0,-35 3 39,-91 1-43,71 6 0,-61 6 74,-35-5-88,46 2-1,-31-6 47,148 4 148,-154-1-109,0 2-1,71 17 1,-63-8 12,0 1 0,68 33-1,-96-39-33,-1-2 0,2 0 0,-1 0 1,1-2-1,0-1 0,36 3 0,130-6 61,-160-1-70,214-21-65,-56 3 226,-67 9-135,130-5-42,-149 5 566,-99-11-438,-1 14-80,1 0 1,-1-1 0,-1 1 0,1 0 0,-5-11-1,4 11-25,0 0-1,0 0 0,0 0 1,1 0-1,-1-12 0,-3-10-112,3 24 115,1 0 0,0 0-1,0 0 1,1 0 0,-1-5 0,-4-77 140,5 69-18,-1 3-80,1 0 0,1 0 0,0 0 0,1 1 0,6-22 1,-6 24-23,0-1 1,0 1-1,-1-1 1,-1 1-1,-1-18 1,1 16 27,0-1 0,0 1 0,4-24 0,6-5-3,19-99-252,-23 97 196,7-87 100,-13 117-92,0 1 1,-1 0 0,0-1-1,-1 1 1,0 0 0,-1 0 0,-8-21-1,9 29-15,0 1-1,-1-1 0,1 1 1,-1-1-1,0 1 1,0 0-1,-1 0 0,1 0 1,-1 0-1,0 1 1,1-1-1,-2 1 0,1 0 1,0 0-1,-1 1 1,1-1-1,-1 1 0,0 0 1,0 0-1,0 0 1,0 1-1,0 0 0,0 0 1,-6 0-1,-24 1-28,0 2 0,0 1 0,0 2 0,1 1 0,-1 2 0,2 1 0,-58 24 0,39-12 59,-97 27-1,-58-1 48,76-19-49,64-13-10,0-4 0,-1-3 0,-1-2 0,1-4 0,-117-10 0,49-8 45,-64-5-119,42-4 82,56 6 25,58 13-27,-59-11-71,-152-3 1,-18 2 60,166 9-96,-194 7 1,196 9 246,-61 0-259,-116-16 103,-7 23-17,174-5 34,-40-6 14,-3 0-195,141-2 167,-392 36-38,346-31 46,-108-5 1,81-2-9,-228-5-88,245 3 132,-75-14-1,29 3-22,-183-14-328,211 13 192,70 5 118,19 9-15,0 0 0,0 0 0,0 0 0,0 0 0,0 0-1,0 0 1,0 1 0,0-1 0,-4 0 0,1-1-29,5 1 38,-1 1 0,1 0 1,-1-1-1,1 1 0,0 0 1,-1 0-1,1-1 0,-1 1 1,1 0-1,-1 0 0,1 0 0,-1 0 1,1-1-1,-1 1 0,1 0 1,-1 0-1,0 0 0,1 0 1,-1 0-1,0 0 37,-10 122-431,5 122 479,7-210-96,-1 34 146,-2 1 0,-13 77 1,0-7-744,14-132 442,-1 51-1521,6-25-2412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8:07.109"/>
    </inkml:context>
    <inkml:brush xml:id="br0">
      <inkml:brushProperty name="width" value="0.1" units="cm"/>
      <inkml:brushProperty name="height" value="0.1" units="cm"/>
      <inkml:brushProperty name="color" value="#E71224"/>
    </inkml:brush>
  </inkml:definitions>
  <inkml:trace contextRef="#ctx0" brushRef="#br0">8314 68 3968,'0'0'55,"0"-1"1,-1 1-1,1 0 0,0-1 1,0 1-1,-1-1 0,1 1 1,0 0-1,0-1 1,0 1-1,0-1 0,0 1 1,0-1-1,0 1 0,0-1 1,0 1-1,0 0 1,0-1-1,0 1 0,0-1 1,0 1-1,0-1 0,0 1 1,0 0-1,0-1 1,1 1-1,-1-1 0,0 1 1,0 0-1,1-1 0,12-7 1049,1 0-4,-35 17 1108,-25 14-146,32-16-1473,0 0 0,-30 10 0,0-7-56,0-1 1,-1-3-1,1-1 0,-62-2 0,61-3-300,-122-3 135,132 1-204,0-3 0,-60-14 1,65 10-115,4 2 36,0 0 1,-27-3-1,-55-3 15,-77-8 273,131 17-225,-247-10 699,42 29-103,55-2-887,115-7-34,-61 1 170,-109-1 65,-200 23 266,334-23-408,34-3 150,-702 26 285,602-22-288,-1 1 0,-618-8 347,660-12-102,24 1-250,32 5 44,-38 0-89,-12-4-18,50 1 78,-301-15 256,153 11-116,-351 12 324,498 4-329,-87 4 89,-172 7-46,176-9-467,135-4-1297,-71-7-1,97 4 273,0-1-1,0 0 1,1-2-1,-1 0 1,1-1-1,0 0 1,-16-10-1,-21-19-2993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9:18.990"/>
    </inkml:context>
    <inkml:brush xml:id="br0">
      <inkml:brushProperty name="width" value="0.1" units="cm"/>
      <inkml:brushProperty name="height" value="0.1" units="cm"/>
      <inkml:brushProperty name="color" value="#FFFC18"/>
    </inkml:brush>
  </inkml:definitions>
  <inkml:trace contextRef="#ctx0" brushRef="#br0">113 44 3712,'-14'22'1938,"11"-11"2508,9-7-2173,-7-8-1629,-20-25 631,19 27-1157,1 0 0,-1 0 0,0 0 0,0 1 0,0-1 0,0 1 0,0-1 0,0 1 0,-1 0 0,1-1 0,0 1 0,-1 0 0,-3-1 0,-19-10 933,14 4-789,0 3-12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8:08.843"/>
    </inkml:context>
    <inkml:brush xml:id="br0">
      <inkml:brushProperty name="width" value="0.1" units="cm"/>
      <inkml:brushProperty name="height" value="0.1" units="cm"/>
      <inkml:brushProperty name="color" value="#E71224"/>
    </inkml:brush>
  </inkml:definitions>
  <inkml:trace contextRef="#ctx0" brushRef="#br0">1016 140 5632,'-22'-5'3648,"22"-10"-4016,0 12 505,-1 0 0,0-1-1,1 1 1,-1 0 0,0 0 0,0-1 0,-1 1 0,1 0 0,-1 0 0,0 1 0,1-1-1,-5-4 1,3 3 145,-1-1-1,0 1 0,0 1 1,0-1-1,0 0 1,-9-4-1,-1 1-4,-1 0 0,0 1-1,-1 0 1,1 2 0,-1 0 0,0 0 0,0 2 0,0 0 0,-1 1-1,-16 0 1,-161 4 1477,132 1-868,-70 13-1,-32 5-1832,54-19-3545,62-5 1020,8-10-288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8:14.291"/>
    </inkml:context>
    <inkml:brush xml:id="br0">
      <inkml:brushProperty name="width" value="0.1" units="cm"/>
      <inkml:brushProperty name="height" value="0.1" units="cm"/>
      <inkml:brushProperty name="color" value="#E71224"/>
    </inkml:brush>
  </inkml:definitions>
  <inkml:trace contextRef="#ctx0" brushRef="#br0">17985 355 3072,'0'-1'44,"0"1"1,0 0-1,-1 0 0,1 0 1,0 0-1,0 0 0,0 0 1,-1 0-1,1-1 0,0 1 1,0 0-1,0 0 0,0 0 1,0 0-1,-1-1 0,1 1 1,0 0-1,0 0 0,0 0 1,0-1-1,0 1 0,0 0 1,0 0-1,0-1 0,0 1 1,0 0-1,0 0 0,0 0 1,0-1-1,0 1 0,0 0 1,0 0-1,0-1 0,0 1 1,0 0-1,0 0 0,0 0 1,0-1-1,0 1 0,1 0 1,-1 0-1,0 0 0,0-1 1,0 1-1,0 0 0,0 0 1,1 0-1,-1 0 0,0 0 1,8 0 3441,-15 9-1941,2-5-1401,0-1 0,-1 0 0,1 1 0,-1-2 0,1 1 0,-1-1 0,-10 3 0,-47 7 498,32-7-308,-130 17 505,-16 3 194,120-15-589,0-2 0,-105 0 1,-387-8 989,509-2-1245,-69-13 0,26 2-12,-323-6 724,317 19-638,-189-3 157,204 0-341,-78-5 98,92 3 161,-89 4-1,66 3-260,-243-8 355,-29 6 80,333-2-467,0 0-1,1-2 1,0-1-1,-37-12 1,2 0 20,2 4-46,-107-10 0,-57 15 12,-22-10 221,184 12-269,-268-4 185,270 10-139,-270 11 553,-172-17-214,301 12 112,-468-6-267,649-1-157,-25-4 0,-12 0 29,-343 5-21,260 10 456,-1 0-378,-189-10 215,194-6-218,50 4-9,-142-24 1,149 19-71,32 5-19,-139 0-203,95 3 239,-595-1 398,518 9-401,-65-3-42,-382-6 64,586-2-75,0 0-1,0-2 0,-37-10 1,38 8-40,-1 1 0,0 0 0,-40-1 0,-390-3-29,420 9 83,-9 0 75,-45 5 1,48-3-140,-62-2 1,34-2-65,-212 2 131,160-5 79,33-1 86,-23-12-107,-103 9-90,204 9-7,-257-5 118,245 5-113,-6-1 18,0 2-1,-1 1 1,-27 5 0,30-3-62,-43 1 0,-8 1 77,-102 3 30,63-5-43,-147-1 118,138-5-49,-266-7-131,-393 9 28,706 3 69,42-1-43,-62-4-1,21-10 41,-29-2-16,-210 8-274,273 6 228,-71 6 289,73-2-287,-27 0-35,-602 0-46,541-10 136,0-1-81,29 1 37,29 1-72,-1-2 110,-124-29 1,156 27-111,20 6 37,0 1-1,-26 1 1,-7-1 76,-104-1-152,83 5 187,-169-2-57,142-9-15,-143 9 80,232-1-78,1 0 1,-1-1 0,-18-4 0,19 3-13,-1 1 0,0 0-1,-18-1 1,-57-6-118,58 3 133,19 5-12,5 1-88,3 7-237,0-3 146,0-4 105,0 0 1,0 1-1,0-1 0,0 0 1,0 0-1,0 0 1,0 0-1,0 1 0,-1-1 1,1 0-1,-33-33-13324,12-8 8168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8:15.716"/>
    </inkml:context>
    <inkml:brush xml:id="br0">
      <inkml:brushProperty name="width" value="0.1" units="cm"/>
      <inkml:brushProperty name="height" value="0.1" units="cm"/>
      <inkml:brushProperty name="color" value="#E71224"/>
    </inkml:brush>
  </inkml:definitions>
  <inkml:trace contextRef="#ctx0" brushRef="#br0">4293 111 4864,'-21'0'2186,"20"0"-2084,3 0-230,5 0 362,-1-1 1,0-1-1,0 1 0,0-1 1,0 0-1,0-1 1,0 1-1,-1-1 0,1 0 1,-1-1-1,0 1 1,0-1-1,0 0 0,0 0 1,-1-1-1,1 1 0,-1-1 1,-1 0-1,7-10 1,-1 2 1045,-9 12-1187,1 1 1,-1-1-1,1 1 0,-1-1 1,1 0-1,-1 1 0,0-1 1,1 1-1,-1-1 0,0 0 0,1 1 1,-1-1-1,0 0 0,0 1 1,0-1-1,0 0 0,0 0 0,0 0-14,-1 1 0,0-1 0,0 1 0,0-1 0,0 1 0,0-1 0,0 1-1,0 0 1,0 0 0,1-1 0,-1 1 0,0 0 0,0 0 0,0 0 0,0 0 0,0 0-1,0 0 1,-2 1 0,-7-1 282,0 0 1,0 1-1,-18 3 0,1 2 93,0-2 0,-54 3 0,-2 0 126,0 3-286,7-1 244,-136 33 0,158-27-352,0-3 0,-1-2-1,0-2 1,-95 0-1,1-7 164,-166-2 134,114-18-151,67 5-130,-356-34 214,377 32-212,-115-10-3,-36 20 236,53-6 158,0 1-219,-271 15-1240,369 1-4120,-174 30 0,121-3-290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8:18.990"/>
    </inkml:context>
    <inkml:brush xml:id="br0">
      <inkml:brushProperty name="width" value="0.1" units="cm"/>
      <inkml:brushProperty name="height" value="0.1" units="cm"/>
      <inkml:brushProperty name="color" value="#E71224"/>
    </inkml:brush>
  </inkml:definitions>
  <inkml:trace contextRef="#ctx0" brushRef="#br0">3910 71 2304,'4'-1'828,"1"1"1,0-1-1,-1 1 1,1 0-1,-1 0 1,7 1-1,4 0-345,61-5 6237,-92-1-5093,-9 5-1085,0 1 1,1 1 0,-48 9-1,40-4-208,-46 2-1,41-5-285,-13 2 63,-423 30 1277,128-39-812,26-4-219,97-10-82,50 2-91,-179-18-8,186 19-134,10 2 33,-497-25 1456,292 46-1509,119 15-5756,133-11 1051,-9-6-463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8:52.198"/>
    </inkml:context>
    <inkml:brush xml:id="br0">
      <inkml:brushProperty name="width" value="0.1" units="cm"/>
      <inkml:brushProperty name="height" value="0.1" units="cm"/>
      <inkml:brushProperty name="color" value="#E71224"/>
    </inkml:brush>
  </inkml:definitions>
  <inkml:trace contextRef="#ctx0" brushRef="#br0">8331 62 4096,'-10'1'3755,"-3"5"-3359,-2 1-313,-169 37 4648,151-39-3910,-48 2-1,34-4-520,-16 5 4,37-4 155,-42 2 0,7-7-191,-239 11 1271,177-2-1179,0-6-1,-144-16 0,109 8 33,-36-3-80,-268-33 32,390 36-214,-151-6 144,-77-9-292,141 9 63,36 4-26,105 6-17,-250-14 119,18 4-217,64 1 171,-597 11 367,588 14-316,55-1-220,-217 2 340,86 3-129,-30 2-160,-249-15 173,344-6-148,103 0-86,-118 3 102,7 3 174,62-5 88,-75 1-113,108-2 100,-98-5 393,-122 26-1685,260-15-3760,50-1 608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8:54.273"/>
    </inkml:context>
    <inkml:brush xml:id="br0">
      <inkml:brushProperty name="width" value="0.1" units="cm"/>
      <inkml:brushProperty name="height" value="0.1" units="cm"/>
      <inkml:brushProperty name="color" value="#E71224"/>
    </inkml:brush>
  </inkml:definitions>
  <inkml:trace contextRef="#ctx0" brushRef="#br0">10103 136 4992,'-14'-1'911,"12"1"-699,-1 1 0,0-1 0,1-1 0,-1 1 0,0 0 1,1-1-1,-5-1 672,6-12 97,1 12-772,-1 0 0,0 0-1,1 0 1,-1 1 0,0-1 0,0 0-1,0 1 1,0-1 0,-1 1 0,1-1-1,0 1 1,-1 0 0,1 0 0,-1-1-1,1 1 1,-1 0 0,-2-1 0,1 1-17,-1-1 1,1 1-1,-1 0 1,0 0 0,1 0-1,-1 1 1,0 0-1,-5-1 1,0 2-54,0-1 0,0 1 0,0 1 0,0 0 0,1 0 0,-17 7 0,11-3 106,-1-1-1,0-1 1,0 0 0,-1-1-1,-27 3 1,-80-5 697,63-2-771,-669 1 1701,541-8-1527,-3 1 163,-59 0-404,-1 0-112,-127-13-14,259 11-20,78 6-3,-226-26 128,215 22-70,-83 0 0,67 4-13,-654-5 120,506 8 11,-562-5-190,599 1 140,-79 2-103,-28 4 91,-60 3-5,251-1 30,-412 28 4,-104-11 592,225-17-574,-215 21 822,-85 17 252,576-33-1235,-168 16-814,-7 27-3960,167-20 1284,-113 28-4007,-29-11 2753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8:57.343"/>
    </inkml:context>
    <inkml:brush xml:id="br0">
      <inkml:brushProperty name="width" value="0.1" units="cm"/>
      <inkml:brushProperty name="height" value="0.1" units="cm"/>
      <inkml:brushProperty name="color" value="#E71224"/>
    </inkml:brush>
  </inkml:definitions>
  <inkml:trace contextRef="#ctx0" brushRef="#br0">5421 24 2816,'27'-18'6757,"-29"18"-6624,1 0-1,-1 0 1,1 0-1,-1 0 1,1 0-1,-1 0 1,1-1-1,-1 1 1,1 0-1,-1-1 1,0 0-1,-12-2 278,-2 4 51,0 1 0,0 1 0,0 0 0,0 1-1,-24 9 1,31-10-362,-126 35 1768,120-35-1777,-1 0 0,1-2 1,0 0-1,-1 0 0,-16-3 1,-26 1 150,-35 6-13,-273 22 915,319-22-1071,-48-2-1,32-2 53,-74 1 69,-98 7 110,198-5-216,-20 2 93,-104-2 1,8-8 128,-245 23 0,333-16-149,-125-11-1,19-1 125,-120 17-348,215-7 280,-109-15 1,69 4-15,-328 0 656,243 5-731,74 1-41,-155 14 0,262-8-80,-209 15 95,134-15-809,0 4 1,-168 33-1,175-14-2772,61-15 1092,-1-2-1,-32 5 1,-28-6-1777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9:01.202"/>
    </inkml:context>
    <inkml:brush xml:id="br0">
      <inkml:brushProperty name="width" value="0.1" units="cm"/>
      <inkml:brushProperty name="height" value="0.1" units="cm"/>
      <inkml:brushProperty name="color" value="#E71224"/>
    </inkml:brush>
  </inkml:definitions>
  <inkml:trace contextRef="#ctx0" brushRef="#br0">13363 102 3584,'-2'-2'123,"0"1"-1,0-1 1,0 0 0,1 1-1,-1-1 1,0 0 0,1 0-1,-1 0 1,1 0 0,-1 0-1,1 0 1,0-1 0,0 1-1,0 0 1,0-1-1,0 1 1,1 0 0,-1-1-1,1 1 1,-1-1 0,1-3-1,0 4-90,0 1-1,0 0 0,0-1 0,-1 1 0,1-1 1,-1 1-1,1 0 0,-1-1 0,1 1 0,-1 0 0,0 0 1,0-1-1,1 1 0,-1 0 0,0 0 0,0 0 0,-2-1 1,0-1 233,0 1 0,0-1 0,-1 1 0,1 0 1,-1 1-1,-4-3 0,2 2 33,-1 0 0,1 0-1,0 0 1,-1 1 0,1 0 0,0 1 0,-13 0-1,-1 3-113,1 2 0,0 0-1,-18 8 1,18-6 92,0-1 0,-38 7 0,-304 21 2308,86-10-1723,66-16-522,34-2 138,154-4-410,-120 9 430,-182-10 0,-329-15 885,536 14-1489,-357 19 235,288-14-37,13 0-43,90 0-173,6-1 251,-112 20 1,124-13 1,-1-2 0,-114 0 0,-36 2-21,80-1 74,-3 5-138,87-7-38,-67 1 0,82-9-26,-462 19-17,413-3 199,58-10-127,1-2-1,-49 3 1,49-7-119,-201-9 186,136 3 9,-12-2-332,3 2 242,78 6 28,1 0 0,-1-2 1,1 0-1,0-2 0,-25-6 0,-8-6-91,1 2 0,-2 3 0,-81-6-1,-167 8 94,244 10-87,-49-1 202,-130-2 92,125 3-204,-56 11-80,-1 0 80,31-15 39,-138 6-45,17 25 198,212-27-227,-48-5 1,46 2-24,-18-2 35,-25-1 119,0 4-1,-100 11 0,142-6-64,0-2 1,-67-7-1,-5 1 106,49 3-101,-223 10-146,111-3-38,21-2-18,79 2 131,-97 12 60,-73 5 67,-2-21-136,162-2-9,-132-8-161,143 4 280,-46-11-163,29 2 2,-19 5 34,-178 11 0,232-2 4,0-3 0,-83-13 0,-74-2 102,143 17 60,-8 1 152,-103-11 0,124 2-484,0 3 0,-88 5 0,141 1-219,0 0 1,0 2 0,0 0 0,1 0-1,-1 2 1,1 0 0,0 0-1,-14 8 1,-51 32-3442,-32-2-1190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9:04.689"/>
    </inkml:context>
    <inkml:brush xml:id="br0">
      <inkml:brushProperty name="width" value="0.1" units="cm"/>
      <inkml:brushProperty name="height" value="0.1" units="cm"/>
      <inkml:brushProperty name="color" value="#E71224"/>
    </inkml:brush>
  </inkml:definitions>
  <inkml:trace contextRef="#ctx0" brushRef="#br0">11 1 640,'-7'2'160,"3"1"960,10-3-2144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9:05.979"/>
    </inkml:context>
    <inkml:brush xml:id="br0">
      <inkml:brushProperty name="width" value="0.1" units="cm"/>
      <inkml:brushProperty name="height" value="0.1" units="cm"/>
      <inkml:brushProperty name="color" value="#E71224"/>
    </inkml:brush>
  </inkml:definitions>
  <inkml:trace contextRef="#ctx0" brushRef="#br0">2030 146 2304,'0'-82'6277,"-1"81"-6206,1-1-1,-1 1 0,1-1 1,-1 1-1,0-1 1,0 1-1,0-1 1,0 1-1,0 0 1,0 0-1,0 0 1,0-1-1,0 1 1,-1 0-1,1 0 1,-2 0-1,-23-16 1388,23 16-1289,1-1-45,-1 1-1,1 0 1,0 0 0,0 0 0,-1 1 0,1-1-1,0 1 1,-1-1 0,1 1 0,-5-1 0,-52-2 1385,-92-3 171,-92 6 37,103-5-1045,113 5-585,-149 3 343,128 0-315,-79 16 0,78-8 344,7-1-78,-73 8 0,39-7-223,0 0 41,-49-5 219,59-4-371,-125 20 0,106-14-116,66-6 221,1-1 0,-28-2 0,9 0 597,36 1-769,0 0-1,0 1 0,0-1 1,0 0-1,0 0 0,0 1 1,0-1-1,0 0 1,0 1-1,0-1 0,1 1 1,-1-1-1,0 1 0,0-1 1,0 1-1,1 0 0,-1-1 1,0 1-1,1 0 0,-1 0 1,1 0-1,-1-1 0,1 1 1,-1 0-1,1 0 1,-1 0-1,1 1 0,-6 30-3360,4-20 1154,-6 9-2674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9:21.145"/>
    </inkml:context>
    <inkml:brush xml:id="br0">
      <inkml:brushProperty name="width" value="0.1" units="cm"/>
      <inkml:brushProperty name="height" value="0.1" units="cm"/>
      <inkml:brushProperty name="color" value="#FFFC18"/>
    </inkml:brush>
  </inkml:definitions>
  <inkml:trace contextRef="#ctx0" brushRef="#br0">1613 73 2048,'-1'2'-952,"1"20"9596,1-22-8536,-1 0 0,0 0 0,1-2 430,2-2-337,-1-1-1,1 0 1,-1 0-1,-1-1 1,1 1 0,-1 0-1,0 0 1,0-1-1,0 1 1,-1-1-1,0 1 1,0-1-1,0 1 1,-2-10-1,2 14-181,-1 1 0,1-1 0,0 1 0,0-1-1,-1 1 1,1 0 0,0-1 0,-1 1 0,1 0-1,-1-1 1,1 1 0,0 0 0,-1 0 0,1-1 0,-1 1-1,1 0 1,-1 0 0,1 0 0,-1-1 0,1 1-1,-1 0 1,1 0 0,-1 0 0,1 0 0,-1 0 0,1 0-1,-1 0 1,1 0 0,-1 0 0,1 0 0,0 1 0,-1-1-1,1 0 1,-1 0 0,1 0 0,-1 0 0,1 1-1,-1-1 1,1 0 0,-1 1 0,-20 12 173,17-10-137,1-1 18,-1 0 0,1 0 0,-1-1 0,1 0 0,-1 0 0,0 0 1,1 0-1,-1 0 0,0-1 0,0 1 0,0-1 0,1 0 0,-6-1 0,2 0 98,0 0 0,0 0 0,0-1-1,0 0 1,1 0 0,-10-5-1,9 5-116,-1 0 0,0 0-1,0 1 1,0-1 0,0 2-1,-1 0 1,-7 0 0,12 0-52,-42 2 402,-1 1 0,1 3 0,-53 13 0,34-3-343,-42 9 60,-66 14 519,161-38-584,1-1 0,-1 0 0,1-1 0,0 0 0,-1-1 0,1 0 0,-20-7 0,-9-1 328,-13 1 164,-60-2 1,63 8-398,-123 1 189,94 3-558,73-2-56,1 0 0,-1 0 0,1 0 0,-1-1-1,1 0 1,0 0 0,0 0 0,-1-1 0,1 1-1,1-1 1,-7-5 0,7 4-502,-1 1-1,1 0 1,0 1 0,-1-1-1,0 1 1,0 0 0,1 0-1,-1 0 1,0 0 0,-1 1-1,1 0 1,0 0 0,0 1-1,0-1 1,-10 1 0,-24 10-3000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9:08.208"/>
    </inkml:context>
    <inkml:brush xml:id="br0">
      <inkml:brushProperty name="width" value="0.1" units="cm"/>
      <inkml:brushProperty name="height" value="0.1" units="cm"/>
      <inkml:brushProperty name="color" value="#E71224"/>
    </inkml:brush>
  </inkml:definitions>
  <inkml:trace contextRef="#ctx0" brushRef="#br0">2706 43 2560,'-1'-1'173,"-1"0"0,1 1 1,0-2-1,0 1 0,0 0 0,1 0 0,-1 0 1,0 0-1,0-1 0,1 1 0,-2-2 0,2 2-104,-1-1-1,1 1 0,-1 0 0,0 0 0,0-1 0,1 1 0,-1 0 0,0 0 0,0 0 0,0 0 0,0 0 0,-1 0 1,1 0-1,0 0 0,-2 0 0,-2-1 269,-1 0 1,0 0-1,1 1 1,-1 0-1,0 0 0,0 1 1,0 0-1,-10 0 1,5 1 123,7-1-370,1 0-1,0 1 1,0-1 0,0 1-1,0 0 1,0 0-1,0 1 1,0-1-1,0 0 1,1 1-1,-5 3 1,4-3 17,0 0 0,-1 0 0,1-1 1,0 1-1,-1-1 0,1 1 0,-6 0 0,-35 11 1354,-21 2-406,12-2-630,-45-1 652,-9 3-509,37-3-306,-195 36 1144,242-44-1307,-1-2-1,0-1 0,0-1 1,-30-3-1,-18 0 172,-30 2 112,-255 10 1314,321-8-1446,-1-1 0,-72-11 0,40 3 159,-6 1 182,-105 4 0,147 5-867,0 2 0,1 1 1,-1 1-1,1 2 1,-60 23-1,-142 86-5842,78-25 1296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9:15.027"/>
    </inkml:context>
    <inkml:brush xml:id="br0">
      <inkml:brushProperty name="width" value="0.1" units="cm"/>
      <inkml:brushProperty name="height" value="0.1" units="cm"/>
      <inkml:brushProperty name="color" value="#E71224"/>
    </inkml:brush>
  </inkml:definitions>
  <inkml:trace contextRef="#ctx0" brushRef="#br0">1972 39 2304,'-2'-2'177,"1"0"0,0-1 0,0 1 0,0 0 0,0 0 0,0-1 0,0 1 1,1 0-1,-2-17 7818,2 21-7889,0-1-1,-1 1 1,1-1 0,0 0-1,-1 1 1,1-1 0,-1 0-1,0 1 1,1-1 0,-1 0-1,0 0 1,0 0 0,0 0 0,0 1-1,0-1 1,0 0 0,0-1-1,0 1 1,0 0 0,-2 1-1,-28 15 1200,19-12-877,1 0-175,0-1-1,0 0 1,0-1 0,0 0-1,-17 2 1,-59 2 645,35-5-438,-250 4 591,189-7-603,-27-8-209,32 0 237,-268 7 1171,195 4-654,-120 7-3847,276-9 590,0 2-1,-29 5 0,1 2-2444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9:16.387"/>
    </inkml:context>
    <inkml:brush xml:id="br0">
      <inkml:brushProperty name="width" value="0.1" units="cm"/>
      <inkml:brushProperty name="height" value="0.1" units="cm"/>
      <inkml:brushProperty name="color" value="#E71224"/>
    </inkml:brush>
  </inkml:definitions>
  <inkml:trace contextRef="#ctx0" brushRef="#br0">2725 139 5248,'-9'-6'447,"-1"0"0,0 0 0,0 1 0,-1 0 0,-15-5 0,21 9-530,1-1 0,0 1 0,-1-1 0,1-1 0,0 1-1,0 0 1,0-1 0,-5-4 0,-12-8-502,5 5 1048,0 2 1,-1-1-1,0 2 0,-1 0 0,1 1 0,-27-5 1,25 9 0,0 0 0,0 1-1,-32 3 1,-57 13 647,25-3-904,-123 16 1372,-77 7-145,138-11-979,-4 0 2,69-16-185,-70 3 336,104-11-524,-1-2-1,-54-10 1,26 1 441,-104-3 0,-76 16 1326,93 12-1157,56 3-3153,92-14 814,-1 0 1,1-1 0,-1-1-1,0 0 1,-19-2-1,-16-7-2189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9:18.552"/>
    </inkml:context>
    <inkml:brush xml:id="br0">
      <inkml:brushProperty name="width" value="0.1" units="cm"/>
      <inkml:brushProperty name="height" value="0.1" units="cm"/>
      <inkml:brushProperty name="color" value="#E71224"/>
    </inkml:brush>
  </inkml:definitions>
  <inkml:trace contextRef="#ctx0" brushRef="#br0">2364 208 5248,'-16'-28'2992,"10"20"-2551,5 7-409,1 0 0,-1 0 0,0 0 0,0 1 1,0-1-1,1 0 0,-1 0 0,0 0 0,0 1 0,0-1 0,-1 0 0,1 1 0,0-1 0,-2 0 0,-25-6 785,0 0 0,0 2 0,-48-4 0,15 3 27,-14 0 237,-108 5 1,79 3-551,-152-10 643,248 8-1154,-145-3 468,-72-5-533,41-14 1833,-43-4-600,206 24-1114,-83-5 276,-139-27-1,219 30-1620,0 1 0,0 1 0,-1 0 0,1 2 0,0 1 0,-1 2 0,1 0-1,-25 6 1,-30 10-2659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9:22.007"/>
    </inkml:context>
    <inkml:brush xml:id="br0">
      <inkml:brushProperty name="width" value="0.1" units="cm"/>
      <inkml:brushProperty name="height" value="0.1" units="cm"/>
      <inkml:brushProperty name="color" value="#E71224"/>
    </inkml:brush>
  </inkml:definitions>
  <inkml:trace contextRef="#ctx0" brushRef="#br0">15001 96 4224,'-2'-1'202,"0"-1"-1,0 1 1,0-1-1,1 0 1,-1 0 0,1 0-1,0 0 1,-1 0 0,1 0-1,0 0 1,0 0 0,0 0-1,0-1 1,1 1 0,-1 0-1,1-1 1,-1 1-1,1-1 1,0 1 0,0-4-1,-1 4-84,1 0-1,-1 1 1,1-1-1,-1 0 1,0 1-1,0-1 1,0 1-1,0-1 1,0 1-1,0 0 0,0-1 1,-1 1-1,1 0 1,0 0-1,-1 0 1,1 0-1,0 0 1,-1 0-1,0 0 1,1 1-1,-1-1 1,1 0-1,-3 0 0,-5-2 198,1 0-1,-1 1 0,-12-2 0,-31-1-64,0 3-1,-90 8 0,43 0 207,-55 5 619,-43 1-201,-289-12 135,124 5-624,-26 9 160,74 0-295,52-4 120,-134 5 341,202-15-568,-391-5 254,240 9-368,108 0-13,191-4-3,-436 11 579,160-7-549,-20 1-79,244 4 80,-220 12 159,189-15-147,1 5 1,-132 29-1,161-24 145,-148 4 0,215-18-147,-62 0 7,-57 6 40,84-1 12,-1-3 0,-89-7 0,-32-14-224,72 13 246,-46-2-241,21 4 47,94 4 73,0-3 0,-59-8-1,-16-2 139,62 8-147,-171 1-21,123 3 114,50-1 45,-151-3-119,-125-3 22,303 6 12,-37 2-29,28 0-24,-49-5 1,23-5 198,-98-5 69,-202 10-59,339 2-145,0 0-1,-41-8 1,48 5-70,-34-7 4,-1 3 1,-65-2-1,-175 5 185,281 5-208,-26 0 81,1-1 0,-1-2 0,-44-9-1,19 0-54,-100-7 0,-66 13-164,134 8 200,38 0-3,-70-6 0,-46-2-40,67 4 15,-35-1 85,-74-5 204,-180-3-331,306 12 303,-56 2 177,-73-2 58,-189 5 105,264 2-664,-323 32-1975,334-18-1652,-183 23-8811,128-30 8083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9:44.082"/>
    </inkml:context>
    <inkml:brush xml:id="br0">
      <inkml:brushProperty name="width" value="0.1" units="cm"/>
      <inkml:brushProperty name="height" value="0.1" units="cm"/>
      <inkml:brushProperty name="color" value="#66CC00"/>
    </inkml:brush>
  </inkml:definitions>
  <inkml:trace contextRef="#ctx0" brushRef="#br0">14922 1567 2560,'-1'5'11544,"1"-6"-11500,0 0 0,0 0 0,0 1 0,0-1 0,-1 0-1,1 0 1,0 1 0,-1-1 0,1 0 0,0 1 0,-1-1 0,1 0 0,-1 1 0,1-1-1,-1 1 1,1-1 0,-1 1 0,0-1 0,1 1 0,-1-1 0,0 1 0,1 0-1,-1-1 1,0 1 0,1 0 0,-1-1 0,-1 1 0,-397 0 4709,-201 0-2512,217 0-1486,96-9 381,-26 0-768,144 8-354,-278 6 772,318 6-855,22-3 199,-52 2 76,-56 0-260,48-3 130,98-4-50,-252 0-42,268-7-77,-44-1 132,-71-4-74,3 0-58,136 8 219,-29-6-1,4 1-205,-320-9 69,252 8-50,88 4 58,-170 1 3,110 3 0,26-1 7,-219 5 93,23-3 88,10 1-120,122 0 85,-34 3-183,15-1 179,-66-2-146,116-5 69,42 2 81,-8-1-206,-99 11 1,84-2 131,-133-5 0,118-4-13,-324 1 163,287-9-261,-3-1 16,-278 0-32,344 9 72,-312 6 181,214-3-43,-20 1-25,-9 1-39,27-2-47,-452 12 82,381-12-64,-223-4 124,270 0-256,-62-5-7,89 4 143,27 1-146,-85 3 150,80 2-32,-115 3-8,-54 16-135,260-17 132,-41 6-22,-89 7 3,69-12-76,-129 23-1,206-22 46,1 1 0,-64 24 0,-78 31 94,151-55-60,0-2 1,-1 0 0,0-2-1,-39 0 1,16-4 0,1-3 0,-59-9 0,89 8-10,1-1-1,0-1 0,0-1 0,1 0 0,0-2 0,0 0 1,-35-24-1,14 3 15,0-1 1,-68-71-1,93 84-16,0 0 0,2-1 0,0-1 0,1 0 0,1-1 0,0 0 0,2-1 0,-11-32 0,6 2-48,2-2 0,2 1 0,2-1 1,3-1-1,2-93 0,9 105-3,2 0 1,20-69-1,-9 40 47,58-217 98,-69 261-190,13-34 0,-17 54 73,0 1 0,0 0 0,1-1 1,0 1-1,1 1 0,-1-1 0,1 1 1,0 0-1,9-8 0,-10 11-17,1 0 0,-1 0 0,1 1 1,0 0-1,0-1 0,0 1 0,10-2 0,41-6-26,-41 8 8,260-22 57,0 21 81,-267 3-100,134-8-45,-5 1 127,-64 7-74,264 3 4,-166-4 28,-56-1-6,363 16-37,-62 3 166,-168-11-167,44-7-25,-111-2 170,205 8-123,-214-12 5,-1 0-25,-87 7-62,421-15 42,7 0 2,-422 16-30,149-11 154,236 10 37,-167-5-123,-292 5-26,637-14 36,-458 0-21,661-34-20,-729 43 22,60-1-82,1000 6 203,-1054 6-117,-31-1 0,468 4 0,-229-4 0,672-5 165,-857 8-203,-1-1 23,169 2-1,5 0 123,-242-9-288,267 5 378,-169-4-176,19 1-5,77 1 89,-146-5-77,185 2 4,-219-4 118,-71 0 36,-26 2-172,1 1 0,0 0-1,-1 1 1,1-1-1,0 1 1,-1 0 0,1 0-1,6 1 1,8 4-66,1 1 0,0 0-1,-1 2 1,24 12 0,-30-13 58,-1 1 0,0 0 0,-1 0 0,0 1 0,0 1 0,-1-1 0,12 16 0,-15-16 7,-2 0 1,1 1 0,-1-1-1,0 1 1,-1 0-1,0 0 1,2 13 0,13 78 93,-14-62-94,9 131 25,-7-57-39,0-53-16,3 63 120,-20 153 249,3-214-340,3 1 1,5 72-1,1-117-341,0 0 0,2 1 0,0-2 1,2 1-1,0-1 0,0 1 0,2-2 0,14 25 0,-16-32-967,1 0-1,1 0 0,0-1 1,0 0-1,10 8 1,6 6-3351,-18-14 1696,-6-7 2855,0-1 1,0 0-1,0 0 0,0 1 1,0-1-1,0 0 1,0 0-1,-1 1 1,1-1-1,0 0 0,0 0 1,0 1-1,0-1 1,0 0-1,-3 2-1051,3-2 1052,-1 0-1,1 0 0,-9 3-1443,0-2-1,-16 2 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9:52.297"/>
    </inkml:context>
    <inkml:brush xml:id="br0">
      <inkml:brushProperty name="width" value="0.1" units="cm"/>
      <inkml:brushProperty name="height" value="0.1" units="cm"/>
      <inkml:brushProperty name="color" value="#66CC00"/>
    </inkml:brush>
  </inkml:definitions>
  <inkml:trace contextRef="#ctx0" brushRef="#br0">6117 1363 3712,'38'5'3530,"-31"-4"-3083,1-2-1,-1 1 0,1-1 1,7-2-1,-12 2-219,-1 0 0,1 0 0,0 0 0,-1 0-1,1 0 1,-1-1 0,1 1 0,-1-1 0,0 0 0,1 1 0,-1-1 0,0 0-1,3-4 1,-2 3-51,0 0 1,1 1-1,0-1 0,-1 1 0,1 0 0,0 0 0,0 0 0,0 1 0,9-3 1,4-2 99,0-2-114,-1 0 0,0-2 0,0 1 1,-1-2-1,-1 0 0,0-1 1,0 0-1,-1-1 0,-1-1 0,0 0 1,-1 0-1,0-1 0,13-27 0,48-106 631,-35 68-471,-17 38-139,50-118 199,-67 151-237,-1-1 0,0 0 0,-1 1 0,0-1 0,0 0 0,-1 0 0,-2-14 0,-1 2 235,0 0-1,-9-25 1,10 38-352,-1 1 0,-1-1 1,1 1-1,-1 0 0,-1 0 0,0 1 0,0-1 0,0 1 1,-1 0-1,-9-9 0,5 7-6,-1 1 0,1 0 0,-1 1-1,0 0 1,-1 1 0,-17-7 0,-7 1 1,0 1-1,-1 2 1,0 2-1,-38-3 1,-626-42 457,636 51-397,-28-3-43,-291-5-126,132 7 353,-36-18-134,154 8-154,-47 6 111,44 2-63,55-2-27,-47-2 0,-416 12 70,468-8-24,-117-20 0,61 5-74,67 10 30,-78-5 81,56 8-176,-123-23-1,135 18 139,-96-2-1,-79 12-23,125 2 56,9-7-40,60 2-26,-186-16-22,114 6 22,-80 5 336,131 15-321,-83-6 134,111 3-85,-65-5 86,-82 1-178,184 2-3,0 1 0,0 0 0,0 0 0,0 1-1,0 1 1,1 0 0,-1 1 0,1 0 0,0 1 0,1 0 0,-1 1 0,-10 9 0,-16 26-98,32-35 119,1 1 0,-1-1-1,1 1 1,0 0-1,1 1 1,0-1 0,-4 13-1,-15 67 4,14-50-7,7-30-2,-6 24 50,-20 51 0,-6 12 54,8-17-33,17-48-43,1 0 0,2 0 0,1 1 0,-1 31 0,2-18-10,2-27-16,-11 163-78,13-159 94,1 1 0,1 0-1,1-1 1,2 0 0,0 0 0,10 28 0,0-17-35,1 0 1,1-1 0,2-1-1,1-1 1,29 33 0,-43-55 29,0-1 0,0 0 0,1 0 0,0 0 1,0-1-1,0 0 0,1-1 0,0 1 0,0-2 0,0 1 1,0-1-1,1 0 0,-1-1 0,13 3 0,10-1 16,0-1 0,55-3 0,-45 0 6,123-7-13,1-1-8,93-11 30,-34 1 8,-118 16-75,143-7-115,418-3 162,-405 14-38,14 10-7,4 0 41,330 8 92,-533-16-109,98-9 0,20 1 86,-32 15-169,-75-4 24,143-6-1,-97-9 291,-1 7 1,183 19-1,-141-11-257,-32-4 211,88 25 17,-186-18-294,-1 1 0,0 2 0,46 21 0,-34-6-1367,-39-19-452,1 0 1,0-1-1,0-1 0,23 6 1,-15-11-3037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9:54.610"/>
    </inkml:context>
    <inkml:brush xml:id="br0">
      <inkml:brushProperty name="width" value="0.1" units="cm"/>
      <inkml:brushProperty name="height" value="0.1" units="cm"/>
      <inkml:brushProperty name="color" value="#66CC00"/>
    </inkml:brush>
  </inkml:definitions>
  <inkml:trace contextRef="#ctx0" brushRef="#br0">3418 1496 5632,'-17'-14'3632,"34"-1"-3990,-15 10 774,1 1 0,-1-1-1,0 0 1,0 0 0,1-8-1,5-12 622,11-15 110,-8 16-502,13-37 0,-15 31-402,43-161 899,-44 153-1003,-1-1 0,-2 0 0,-1-42 0,-4 69-131,1-12 80,-2 0-1,0 0 1,-8-37-1,7 55-57,1-1 0,-1 1 0,-1-1 0,1 1 0,-1 0 0,0 0 0,-1 0 0,1 1-1,-1-1 1,0 1 0,-1 0 0,1 0 0,-1 0 0,0 0 0,0 1 0,-1 0 0,-8-6-1,-3 2-3,1 0 0,-1 1 0,-1 1 0,1 0 0,-25-3 0,3 2 115,-55 0 0,-56-8 147,17 0-114,27 2-23,-211-30 260,69-16-301,177 41 9,-69-22 410,-22-6-55,-145-36-330,182 38-45,4 2 90,1 9-51,-228-29 1,230 44-359,61 8 279,-1 3 0,0 2 0,-61 2 0,57 6 85,-36 2-34,82-3-91,0 0 0,-1 2 1,-27 9-1,39-11-21,1 0 0,0 0 0,0 1 0,1 0 0,-1-1 1,0 1-1,1 0 0,0 1 0,0-1 0,0 1 0,0-1 0,0 1 1,1 0-1,-1 0 0,1 0 0,0 0 0,1 1 0,-1-1 0,1 1 1,-2 5-1,0 7 102,0 1 1,1-1-1,0 35 0,2-1 114,0 34-46,-11 99 0,-31 86 109,14-88-255,-19 91 47,40-243-57,1 0 0,1 0 0,0 38 0,5-65-17,1 0 0,-1 0-1,1 0 1,-1 0 0,1 0 0,0 0 0,0 0 0,0 0 0,1 0 0,-1-1 0,1 1 0,0 0 0,-1-1 0,1 1 0,0-1 0,1 0 0,2 3 0,0 0 16,1-1 1,-1 0-1,1 0 1,0-1-1,1 1 1,9 3-1,5-1-7,-1 0-1,42 4 1,-3 0 38,97 19-70,20 5 110,-139-27-78,0-2 1,42 2 0,75-6 5,-75-2-8,21 1 30,210-4 155,-173-1-176,210 19-1,-72 7-188,141 16 127,-202-10 171,393-2 0,-297-57 188,-59 2-200,-241 30-73,-2-1-239,0 0 1,1 1-1,-1 0 0,0 0 0,1 1 1,-1 0-1,14 4 0,-21-5 142,-1 0-1,0 0 1,0 0-1,0 0 1,0 0-1,1 0 1,-1 0-1,0 0 0,0 0 1,0 0-1,0 0 1,1 0-1,-1 0 1,0 0-1,0 0 1,0 0-1,1 0 1,-1 0-1,0 0 1,0 0-1,0 1 0,1 0-750,0 0 751,-1-1-1,0 0 1,0 0-1,0 0 1,0 0-1,0 1 1,0-1-1,0 0 1,0 0-1,0 0 0,0 1 1,0-1-1,0 0 1,0 0-1,-1 1 1,-9 1-3255,3-1 2416,1-1-1,-1-1 1,0 1 0,1-1-1,-1 0 1,0-1 0,1 1 0,-8-4-1,-22-6-1114,-102-23-1413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09:56.833"/>
    </inkml:context>
    <inkml:brush xml:id="br0">
      <inkml:brushProperty name="width" value="0.1" units="cm"/>
      <inkml:brushProperty name="height" value="0.1" units="cm"/>
      <inkml:brushProperty name="color" value="#66CC00"/>
    </inkml:brush>
  </inkml:definitions>
  <inkml:trace contextRef="#ctx0" brushRef="#br0">3752 1746 5888,'0'-1'246,"-1"0"0,1 0 0,-1 0 0,1-1 0,0 1 0,-1 0 0,1-1 0,0 1 0,0 0 0,0-1 1,0 1-1,0 0 0,0-1 0,1 1 0,-1 0 0,0 0 0,2-3 0,14-19 503,-2 6-248,0-1-1,-2-1 0,18-34 0,9-17 1185,-23 45-1337,-1-1 0,-2-1 0,0 0 0,8-32 0,27-116 903,-23 74-824,18-38-105,5-20 81,-41 130-327,-1-1-1,-1 0 0,-2 0 0,-1-34 0,-2 48-2,-1 0 0,-1 0-1,0 0 1,-1 1 0,-1 0 0,0-1 0,-1 1 0,-1 0 0,-11-22-1,15 33-80,-1 0-1,1 1 1,-1-1-1,1 1 0,-1 0 1,0 0-1,0 0 0,0 0 1,-1 0-1,1 1 1,-1-1-1,0 1 0,1 0 1,-1 0-1,0 0 0,0 1 1,0 0-1,0-1 1,0 1-1,-1 0 0,1 1 1,0-1-1,0 1 0,-1 0 1,1 0-1,0 0 1,-8 2-1,-7 2-32,1 2 0,-1 0 0,1 0 1,-33 19-1,14-7 140,11-7-36,-2-1-1,0-1 1,0-1 0,0-2 0,-1-1 0,0-1-1,0-1 1,-54-2 0,-223-39 10,175 18-237,-166-41 446,173 32-228,75 17 10,-78-14 208,69 13-214,-70-24-1,-40-9-225,-82 21 217,129 16 169,53 0-219,-90-24 0,-13-3-104,65 17 137,-110-13 251,50 10-291,2 0-75,109 18 81,1 3 0,-1 2 0,1 3-1,-79 15 1,127-18-21,-10 2 63,0 0-1,1 1 0,0 1 0,-22 10 0,32-13-27,1 1 0,0-1 0,0 1 0,0 0 0,0 0-1,0 1 1,1-1 0,0 1 0,-1 0 0,1 0 0,1 0 0,-1 0 0,1 0 0,-1 1 0,1-1-1,0 1 1,1-1 0,-1 1 0,0 6 0,-7 45 24,4 0-1,2 109 1,3-103 22,8 65 178,-4-87-200,-1-1 0,-3 2-1,-4 40 1,-11 18 44,-4-1 0,-5-1 0,-51 135 0,64-205-144,-19 58 29,26-73 32,1 1 1,0 0-1,1 0 1,-1 22-1,3-26 8,1 0-1,0 0 1,0 0 0,0 0 0,1 0-1,1 0 1,0 0 0,0 0-1,0-1 1,1 1 0,1-1-1,-1 0 1,1-1 0,0 1 0,1-1-1,8 9 1,-10-14 5,-1 1 1,1-1-1,-1 0 0,1 0 1,0 0-1,0 0 0,0-1 0,0 0 1,0 0-1,1 0 0,6 1 1,7-1 97,27-2 1,-16 0-55,17 1-39,496-14 98,-380 4 28,192 15 0,-92 4-141,-74-4 0,-86 1 4,-5-1 29,105-7 0,367-25 25,-472 26-195,228 6 614,-254 0-1024,1 4 0,103 24 0,-147-26-680,-8-2-1503,1 1-1,20 8 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3:34.145"/>
    </inkml:context>
    <inkml:brush xml:id="br0">
      <inkml:brushProperty name="width" value="0.1" units="cm"/>
      <inkml:brushProperty name="height" value="0.1" units="cm"/>
      <inkml:brushProperty name="color" value="#66CC00"/>
    </inkml:brush>
  </inkml:definitions>
  <inkml:trace contextRef="#ctx0" brushRef="#br0">1 251 2304,'13'-2'2673,"-10"3"-2562,0-1-1,0 0 1,0-1 0,0 1-1,-1 0 1,1-1 0,0 0-1,4-1 1,2-5 114,-1-1 1,1 0-1,-2 0 0,1 0 0,-1-1 1,-1 0-1,7-13 0,-4 9 79,0 0 0,18-21 1,-17 24-140,-6 5-93,1 0-1,-1 1 0,1-1 0,1 1 1,-1 0-1,0 0 0,1 1 0,0 0 1,0 0-1,10-4 0,11 0 226,1 1 0,-1 2-1,1 0 1,34 1 0,2-1-101,73 2-121,-74 3-65,-2 2 89,-38-2-36,0 0 1,0-1-1,30-5 0,38-6 145,1 4-1,94 5 0,-129 2-173,20 4 7,130 24 0,-96-11 27,212 40 481,-320-56-503,1-1 0,0 2 0,-1-1 0,1 0 0,-1 0 0,0 1 0,1 0 1,-1 0-1,0 0 0,4 3 0,-6-4-108,1 1 0,-1 0 0,0 0 0,1 0 0,-1 0 0,0 0 0,0 0 0,0 1 0,-1-1 0,1 0 1,0 0-1,-1 1 0,1-1 0,-1 0 0,0 1 0,0-1 0,0 3 0,-3 29-2066,2-29 1481,-1 0-1,0 0 1,0 0-1,-4 6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9:22.905"/>
    </inkml:context>
    <inkml:brush xml:id="br0">
      <inkml:brushProperty name="width" value="0.1" units="cm"/>
      <inkml:brushProperty name="height" value="0.1" units="cm"/>
      <inkml:brushProperty name="color" value="#FFFC18"/>
    </inkml:brush>
  </inkml:definitions>
  <inkml:trace contextRef="#ctx0" brushRef="#br0">1030 54 5888,'-14'10'1011,"0"2"1,-16 16-1,30-28-996,-1 1-1,0-1 0,1 0 0,-1 0 0,0 0 0,1 0 1,-1 0-1,0 0 0,1 0 0,-1 0 0,0 0 0,1 0 1,-1-1-1,1 1 0,-1 0 0,0 0 0,1 0 0,-1-1 0,1 1 1,-1 0-1,0-1 0,0 0 0,-1 0 198,0 0 0,-1 0 0,1 0 0,-1 0 0,1 0 0,0 1 0,-6-1 0,-143 1 3590,143-1-3705,-1 0 1,1-1-1,0 0 0,0 0 1,0-1-1,-13-6 0,-22-7 923,-33-3-60,43 7-74,20 7-591,1 0 0,-1 1-1,0 1 1,0 0 0,0 0 0,-18 0 0,-144 18 766,74-4-2903,1-9-4417,61-6 1928,2-5 497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3:36.717"/>
    </inkml:context>
    <inkml:brush xml:id="br0">
      <inkml:brushProperty name="width" value="0.1" units="cm"/>
      <inkml:brushProperty name="height" value="0.1" units="cm"/>
      <inkml:brushProperty name="color" value="#66CC00"/>
    </inkml:brush>
  </inkml:definitions>
  <inkml:trace contextRef="#ctx0" brushRef="#br0">0 32 2048,'2'0'200,"0"-1"1,0 0-1,0 1 1,0-1-1,0 0 1,-1 0-1,1 0 1,0-1-1,0 1 1,2-3-1,11-7 822,-6 9-840,-1 0 0,1 1 0,0-1 0,0 2 0,-1-1 0,1 1 0,13 2 0,9-1 191,63-1 499,11-2-87,160 19 0,-217-11-598,0-2 0,0-2-1,94-9 1,-66-1-48,-1 4-1,151 11 1,-157-2 106,128-6 1,-123-5-49,57-1 22,209 21-86,-312-11-102,166 9-35,-141-12 76,161 2 187,-145 2-198,73 13 0,-61-5 1,1-5 0,85-2 1,29 7-21,-117-4-79,92 17 107,-116-15-93,0-2-1,66 2 1,216 11 232,-65-1-258,-40-24 112,-65-1 55,-37 9-163,-64-1 101,0-3 0,88-11 0,-39-5-29,163-2-1,53 9-36,-243 4-33,0 4 0,-1 4 1,1 3-1,138 29 0,-174-24 106,0-3 0,0-2 0,0-3 0,55-3 0,274-10 140,-313 7-231,108-19 0,-3 0 105,7 15 121,-70 4-188,131-27-84,-50 4 36,9 18 26,-108 6 66,96-14 0,-137 9-27,194-25 121,-196 28 30,0 2 0,97 11 0,-140-9-456,0 1-1,1 0 0,-1 0 1,0 1-1,0 0 0,0 0 1,0 0-1,-1 1 0,1 0 1,0 0-1,7 6 0,6 14-3075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3:52.619"/>
    </inkml:context>
    <inkml:brush xml:id="br0">
      <inkml:brushProperty name="width" value="0.1" units="cm"/>
      <inkml:brushProperty name="height" value="0.1" units="cm"/>
      <inkml:brushProperty name="color" value="#66CC00"/>
    </inkml:brush>
  </inkml:definitions>
  <inkml:trace contextRef="#ctx0" brushRef="#br0">1 155 1792,'-1'-4'186,"1"0"-1,0-1 1,1 1 0,-1 0 0,1 0 0,-1 0-1,1 0 1,0 1 0,1-1 0,-1 0-1,4-5 1,0-2 179,2 1-1,0 0 0,0 0 0,17-17 1,-21 23-275,0 1 1,1 0-1,0 0 1,-1 1-1,1-1 1,0 1-1,1-1 1,-1 1-1,0 1 1,1-1-1,-1 1 1,1-1-1,-1 1 0,1 0 1,7 0-1,-3 2-15,0 0 0,0 1 0,0 0-1,-1 0 1,1 1 0,11 5 0,26 7 180,-18-6-16,46 19 0,-9-3-29,-6-3-27,43 13 393,-84-30-472,-1-1 0,1-1 1,0-1-1,21 0 0,187 15 311,-123-6-206,-32 1 7,-48-8-151,0 0 0,32 1 0,81 4 329,420-15-58,-493 3-282,-1-3-1,91-21 1,-48 7 68,650-62 81,-698 79-202,0 3 1,1 3 0,-2 1 0,1 4 0,74 18-1,-101-19-1,1-2 1,50 2-1,62-6-16,-66-2 21,-8 1 46,0 4 0,0 3 0,0 2 0,66 19 1,-56-11-16,0-3 1,97 3 0,79 12-137,-182-16 125,2-3 0,101 0 0,-71-12-116,178 9 385,-200-1-371,1-4 1,143-15-1,53 8 188,-167 6 29,-36-1-103,117-14 1,-180 11-38,61-8 0,113-4 0,-34 9 32,79 2-54,-130-3 60,-1 0-38,195 21-70,-181-7 214,-26-4 160,-73-1-470,1 1 0,-1 0 0,0 1 0,0 1 0,20 9 0,-20-6-1233,0 0 1,0 1-1,-1 1 1,25 20-1,-2 3-1726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4:00.114"/>
    </inkml:context>
    <inkml:brush xml:id="br0">
      <inkml:brushProperty name="width" value="0.1" units="cm"/>
      <inkml:brushProperty name="height" value="0.1" units="cm"/>
      <inkml:brushProperty name="color" value="#66CC00"/>
    </inkml:brush>
  </inkml:definitions>
  <inkml:trace contextRef="#ctx0" brushRef="#br0">0 68 1408,'22'-44'512,"-13"35"-384,7 0-64,-5 4 0,6 5-160,-1 5 64,0-1-544,1 7-160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4:02.317"/>
    </inkml:context>
    <inkml:brush xml:id="br0">
      <inkml:brushProperty name="width" value="0.1" units="cm"/>
      <inkml:brushProperty name="height" value="0.1" units="cm"/>
      <inkml:brushProperty name="color" value="#66CC00"/>
    </inkml:brush>
  </inkml:definitions>
  <inkml:trace contextRef="#ctx0" brushRef="#br0">0 135 1280,'6'-1'208,"-1"0"0,1 0 0,-1 0 1,12 0-1,-11 1 2,0 0 0,0 0 0,0-1 0,8-2 0,210-73 2920,-216 74-3071,0 1 1,1-1-1,-1 1 0,1 1 0,-1-1 0,0 2 1,15 1-1,58 16-1,-20-4 18,20-3 83,-1-5 0,112-4 0,-114-2-28,12-5-29,-1-3-1,108-24 1,-128 19 121,21 2-25,181 0 1,-99 9-143,-89-5-207,23 0 68,169 17 131,150 38 198,-315-34-172,121 6-25,-106-11 3,158-9-14,-58-4-49,-54 14 35,80 3-48,-153-14 97,120 2-103,-2 19 45,-120-3 30,69 9-20,-67-19-28,94 10 219,-179-16-321,-1 1-1,1 0 0,-1 1 1,1 1-1,-1-1 1,0 2-1,0 0 1,-1 0-1,1 1 1,-1 0-1,0 1 1,-1 1-1,14 11 1,4 10-2087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4:15.052"/>
    </inkml:context>
    <inkml:brush xml:id="br0">
      <inkml:brushProperty name="width" value="0.1" units="cm"/>
      <inkml:brushProperty name="height" value="0.1" units="cm"/>
      <inkml:brushProperty name="color" value="#66CC00"/>
    </inkml:brush>
  </inkml:definitions>
  <inkml:trace contextRef="#ctx0" brushRef="#br0">1 79 2304,'55'6'1859,"-39"-6"-1572,1 2 0,17 3 0,-30-4-269,86 17 497,-79-17-421,0 0 1,1-1-1,-1 0 1,0-1-1,1-1 1,11-2-1,142-32 235,-123 29-288,86-2 0,-71 9 11,4 1-46,0-2-1,84-13 1,-51-1-2,123-3-1,98 15 67,-12 1-179,-41 7 161,-166-1-109,169-9 73,-175 1-37,16 2-247,0 5 0,0 4 0,115 23 0,-167-18-1839,0 4 134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4:22.307"/>
    </inkml:context>
    <inkml:brush xml:id="br0">
      <inkml:brushProperty name="width" value="0.1" units="cm"/>
      <inkml:brushProperty name="height" value="0.1" units="cm"/>
      <inkml:brushProperty name="color" value="#66CC00"/>
    </inkml:brush>
  </inkml:definitions>
  <inkml:trace contextRef="#ctx0" brushRef="#br0">11 68 896,'-10'-43'416,"10"28"-320,16 6-96,-5 9-64,5 0-320,1 0-96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4:23.216"/>
    </inkml:context>
    <inkml:brush xml:id="br0">
      <inkml:brushProperty name="width" value="0.1" units="cm"/>
      <inkml:brushProperty name="height" value="0.1" units="cm"/>
      <inkml:brushProperty name="color" value="#66CC00"/>
    </inkml:brush>
  </inkml:definitions>
  <inkml:trace contextRef="#ctx0" brushRef="#br0">6 24 1664,'-5'-23'608,"10"23"-480,6 0-96,-6 0-96,1 5-608,5 4-224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4:46.815"/>
    </inkml:context>
    <inkml:brush xml:id="br0">
      <inkml:brushProperty name="width" value="0.1" units="cm"/>
      <inkml:brushProperty name="height" value="0.1" units="cm"/>
      <inkml:brushProperty name="color" value="#66CC00"/>
    </inkml:brush>
  </inkml:definitions>
  <inkml:trace contextRef="#ctx0" brushRef="#br0">2536 17 896,'17'-5'4789,"-18"4"-4688,1 1-1,0-1 0,-1 0 1,1 1-1,-1-1 0,1 0 1,-1 1-1,0-1 0,1 1 1,-1-1-1,1 1 1,-1-1-1,0 1 0,0-1 1,1 1-1,-1 0 0,0-1 1,0 1-1,0 0 0,1-1 1,-1 1-1,0 0 0,0 0 1,0 0-1,1 0 1,-1 0-1,0 0 0,-2 0 1,-36 1 1205,25-1-643,-128 10 2884,61-4-2617,-86-6 0,70-1-380,-16 1-125,-470 10 1342,327 0-954,-119 9 523,297-11-1289,-144 17 187,152-14-1470,-78 23-1,128-28-173,1 1-1,-1 1 1,-27 16-1,7 1-2818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5:14.263"/>
    </inkml:context>
    <inkml:brush xml:id="br0">
      <inkml:brushProperty name="width" value="0.1" units="cm"/>
      <inkml:brushProperty name="height" value="0.1" units="cm"/>
      <inkml:brushProperty name="color" value="#66CC00"/>
    </inkml:brush>
  </inkml:definitions>
  <inkml:trace contextRef="#ctx0" brushRef="#br0">4637 1613 4096,'0'-1'113,"-1"1"0,1-1 1,0 1-1,-1 0 0,1-1 0,0 1 0,-1-1 1,1 1-1,0-1 0,0 1 0,0-1 1,-1 0-1,1 1 0,0-1 0,0 1 1,0-1-1,0 1 0,0-1 0,0 0 0,0 1 1,0-1-1,0 1 0,0-2 0,5-17 894,0-1-315,-5 19-567,0-1 0,0 0 0,0 1 0,0-1 0,0 0 1,0 0-1,0 1 0,0-1 0,-1 0 0,1 1 0,-1-1 0,1 1 1,-1-1-1,0 0 0,0 1 0,1-1 0,-1 1 0,-2-3 0,0 3 67,1 0-1,-1 0 0,1 1 0,-1-1 0,0 0 1,0 1-1,1 0 0,-1-1 0,0 1 0,0 0 0,-3 1 1,-5 0 132,0 0 0,0 1 0,-17 5 0,-8 2 92,-20-1 413,-104 2 0,-73 9 1093,-4 0-697,135-13-692,21 0-272,-48-1-33,-174 4 606,227-10-715,-392 16 583,299-7-558,-42-4 13,23-2 267,-130 26-216,184-22-6,19-1-164,-245 42 346,270-32-167,0-5 0,-135 0 0,110-9-270,-204 30-1,302-28 74,-1-1-1,1-2 1,-1 1-1,0-2 1,1 0 0,-1-1-1,1-1 1,-20-6-1,29 6 13,-1 0 0,1-1 0,0 0-1,0 0 1,0-1 0,1 0 0,-1 0-1,1-1 1,1 1 0,-1-2 0,1 1-1,0-1 1,0 0 0,-6-11 0,7 11-21,1 0 1,1-1-1,-1 1 1,1-1-1,0 1 1,1-1 0,0 0-1,0 0 1,1 0-1,0 0 1,1 0-1,-1-1 1,1 1-1,1 0 1,2-16 0,14-68 98,-5-1 1,1-112-1,-7 87-143,-3-160 371,-5 146-276,-3-147-158,5 257 80,-1 0 0,0 0 0,-2 0 0,-8-36 0,9 53-36,1 0-1,0 1 1,0-1-1,0 0 1,1-10 0,2 14 30,0 0 1,0 1 0,0-1-1,0 1 1,1 0 0,-1-1-1,0 1 1,3 0 0,2 1-24,1 0 0,-1 0 0,1 1 0,12 5 0,3 0 35,1-1 62,0-1 0,0-2 0,42 2 0,37 1-87,-39-2 86,297 33-19,-291-31 157,136-7 1,-121-3-220,179-1-159,-187 8 197,123-11 0,198-15-8,-366 23-2,41 1 104,131-17 1,193-22-23,-92 5-135,-148 13 195,-60 10-163,242-33-82,287-19-15,-546 56 171,199 1 78,-179 6-104,-47 0-21,0 2-1,57 12 1,-101-13 25,-1 0 0,0 1 0,0 0 0,0 0 1,0 1-1,0 0 0,-1 0 0,0 1 0,0 0 0,0 1 0,-1-1 0,11 12 1,-16-16-35,0 1 0,-1-1 1,1 1-1,0-1 1,0 1-1,-1-1 1,1 1-1,-1 0 1,1-1-1,-1 1 1,0 0-1,0-1 1,0 1-1,0 0 1,0-1-1,0 1 1,0 2-1,-10 30 29,7-26-9,-136 326 438,11-59 59,107-225-396,-21 79-1,-2 55-34,-7 22 172,50-204-252,-55 180 131,40-140-338,-2 0 0,-25 45 0,42-86-133,0 0 0,0 0 0,0 1 0,0-1 0,1 0-1,-1 0 1,0 1 0,1-1 0,-1 0 0,1 1 0,-1-1 0,1 0 0,0 1 0,0-1-1,0 1 1,-1-1 0,2 2 0,0-3-74,1-1-1,0 1 1,0-1 0,0 1 0,0-1-1,0 0 1,-1 0 0,1 0-1,0 0 1,-1 0 0,1 0-1,-1 0 1,1-1 0,1-1 0,43-40-5091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5:54.273"/>
    </inkml:context>
    <inkml:brush xml:id="br0">
      <inkml:brushProperty name="width" value="0.1" units="cm"/>
      <inkml:brushProperty name="height" value="0.1" units="cm"/>
      <inkml:brushProperty name="color" value="#66CC00"/>
    </inkml:brush>
  </inkml:definitions>
  <inkml:trace contextRef="#ctx0" brushRef="#br0">50 1 2304,'-16'3'2162,"-4"2"3678,10 5-5090,9-9-663,1 0 0,-1 0 1,1 0-1,-1 1 0,1-1 1,0 0-1,0 0 0,-1 0 0,1 0 1,0 1-1,0-1 0,0 0 1,0 0-1,0 0 0,1 0 1,-1 1-1,0-1 0,0 0 1,1 0-1,-1 0 0,1 0 0,-1 0 1,1 0-1,0 2 0,1-1-46,0 0 0,0-1 0,0 1-1,-1 0 1,2-1 0,-1 1 0,0-1 0,0 0-1,0 0 1,1 0 0,4 2 0,0-1 31,1 0 1,0-1-1,0 0 1,10 0-1,9 1 78,382 36 154,-90-36-44,-169-4-94,-136 2-221,14 0 229,35 4-1,-55-3-711,1 1-1,-1 0 1,0 0-1,0 0 1,0 1-1,-1 0 1,1 1-1,12 7 1,2 8-2870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9:24.778"/>
    </inkml:context>
    <inkml:brush xml:id="br0">
      <inkml:brushProperty name="width" value="0.1" units="cm"/>
      <inkml:brushProperty name="height" value="0.1" units="cm"/>
      <inkml:brushProperty name="color" value="#FFFC18"/>
    </inkml:brush>
  </inkml:definitions>
  <inkml:trace contextRef="#ctx0" brushRef="#br0">1506 153 4608,'-8'2'484,"0"-1"995,13-13-434,16-15-1265,-17 23 734,0-1 0,0 0 1,0-1-1,3-5 1,-28 21 1575,14-7-1948,-1-1-1,0 0 0,1 0 1,-1 0-1,0-1 1,0-1-1,0 1 0,0-1 1,0 0-1,-9-2 1,-12 1 537,-155 10 708,164-8-1294,0 1 1,-23 5 0,23-4 34,0 0 1,-24 1-1,-31 0 278,57-2-303,0 0 0,-1-1 0,1-1-1,0-1 1,-1-1 0,-23-5-1,-93-21 245,63 11-139,-46-13 427,11 1-283,84 22-125,1 0 1,-1 2-1,0 1 1,0 1-1,-41-1 1,-15 4-1947,-1 0-3426,33 0 911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5:55.627"/>
    </inkml:context>
    <inkml:brush xml:id="br0">
      <inkml:brushProperty name="width" value="0.1" units="cm"/>
      <inkml:brushProperty name="height" value="0.1" units="cm"/>
      <inkml:brushProperty name="color" value="#66CC00"/>
    </inkml:brush>
  </inkml:definitions>
  <inkml:trace contextRef="#ctx0" brushRef="#br0">4 112 1408,'-4'-9'11362,"9"12"-11306,-2-1-34,0 0-1,1-1 0,-1 1 0,1-1 1,-1 0-1,1 0 0,0-1 1,-1 1-1,1-1 0,6 1 1,43-5 235,-31 2-215,268-14 470,-204 10-492,105-23 0,-28 3-103,275-3 387,-346 27 91,-1-1-2929,-73 5-2234,3 5 582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5:56.932"/>
    </inkml:context>
    <inkml:brush xml:id="br0">
      <inkml:brushProperty name="width" value="0.1" units="cm"/>
      <inkml:brushProperty name="height" value="0.1" units="cm"/>
      <inkml:brushProperty name="color" value="#66CC00"/>
    </inkml:brush>
  </inkml:definitions>
  <inkml:trace contextRef="#ctx0" brushRef="#br0">22 27 1408,'4'-22'7563,"-5"22"-7554,1 0 1,-1-1-1,1 1 1,-1-1-1,0 1 1,1 0-1,-1-1 0,1 1 1,-1 0-1,1 0 1,-1 0-1,0-1 1,1 1-1,-1 0 0,0 0 1,1 0-1,-1 0 1,0 0-1,1 0 1,-1 0-1,0 0 0,-10 2 1720,16 3-1057,18 3-337,11 0-137,1-1-1,0-3 0,1 0 1,57-3-1,306 3 277,-136 2-319,140 13-48,-8 6 53,-183-8 213,-154-11-277,-30-4-45,-24-2-41,-1 0 0,1 0-1,-1 0 1,1 0 0,-1 1 0,1 0 0,-1 0 0,1 0-1,-1 0 1,0 0 0,1 0 0,-1 1 0,0 0 0,0 0-1,5 4 1,-5-3-228,0 1 0,0-1 0,0 1 0,0 0 0,-1 1 0,0-1 0,0 0 0,0 0 0,0 1 0,-1-1 0,1 1 0,-1 0 0,0-1 0,-1 1 0,1 0 0,-1 5 0,-4 21-3190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6:42.176"/>
    </inkml:context>
    <inkml:brush xml:id="br0">
      <inkml:brushProperty name="width" value="0.1" units="cm"/>
      <inkml:brushProperty name="height" value="0.1" units="cm"/>
      <inkml:brushProperty name="color" value="#66CC00"/>
    </inkml:brush>
  </inkml:definitions>
  <inkml:trace contextRef="#ctx0" brushRef="#br0">2346 2294 3328,'-1'0'120,"1"1"-1,-1 0 1,1-1 0,-1 1 0,0 0 0,1 0-1,-1-1 1,1 1 0,0 0 0,-1 0 0,1 0-1,0 0 1,-1-1 0,1 1 0,0 0 0,0 0-1,0 0 1,0 0 0,0 0 0,0 0 0,0 0-1,0 0 1,0 0 0,0-1 0,0 1 0,0 0-1,1 0 1,-1 0 0,0 0 0,1 0 0,-1-1-1,1 1 1,-1 0 0,1 0 0,0 1 0,4 2 547,-1 0 1,0 1 0,1-2-1,8 7 1,3 1 1115,-13-7-1674,1-1-1,0 0 1,0 0 0,0-1-1,0 1 1,0-1-1,0 0 1,1 0 0,-1 0-1,1-1 1,0 1 0,-1-1-1,1 0 1,0-1-1,0 1 1,0-1 0,0 0-1,-1 0 1,1 0-1,0-1 1,9-2 0,100-27 955,-78 18-866,0 3 0,42-7 0,45 7 342,131 7 0,-124 4 193,54 3-221,-173-5-483,1 0-1,0-2 1,-1 1-1,0-1 1,1-1-1,-1 0 1,0-1-1,-1 0 0,1 0 1,0-1-1,-1 0 1,0-1-1,-1-1 1,1 1-1,-1-1 1,0-1-1,10-12 0,-6 5 5,-2-1-1,0-1 0,0 0 0,-2-1 0,0 1 0,10-33 1,24-118 5,-16 55-104,-1 21 61,34-134 159,-48 163-91,-3-2 0,-2 1 0,-3-1 0,-5-65 0,-36-207-138,29 295 99,-2 0 0,-2 2 0,-1-1 0,-2 2 0,-34-64 0,39 87-37,0 0-1,-1 1 1,-1 0-1,0 1 1,-1 0-1,0 1 1,-1 0 0,-1 1-1,0 1 1,-30-17-1,11 10 63,-1 2 0,0 1 0,-1 1-1,-47-10 1,-77-23 101,92 25-195,0 4 1,-97-15-1,-124 22 53,64 7 96,-11-4-40,24 14 34,-9 0-244,-361-29 189,337 2-121,-94-1-84,271 21 173,-132 6-92,175-1 42,0 0-1,1 2 1,0 0 0,-30 13-1,50-17 31,1 1 1,-1-1-1,1 1 0,-1 0 0,1 0 0,0 0 1,0 0-1,0 1 0,1-1 0,-1 1 1,1-1-1,0 1 0,0 0 0,0 0 0,1 0 1,-3 7-1,0 3 2,0 1 0,1 0 1,-2 23-1,1 119 261,5-100-133,-10 82 0,-4 65-227,10-108 244,1 198-36,3-156-92,5 192-21,-41 186 171,10-235-90,24-263-49,-5 120-66,6-117 24,1 1 0,1-1 0,1 0 1,9 30-1,-9-43 38,0 1 1,0-1-1,1 0 1,0 1 0,1-2-1,0 1 1,0-1-1,1 1 1,0-1 0,0-1-1,1 1 1,-1-1-1,1 0 1,1-1-1,-1 0 1,1 0 0,0 0-1,0-1 1,0 0-1,1-1 1,-1 0-1,1 0 1,0-1 0,0 0-1,0 0 1,12 0-1,40-2 1,0-1-1,89-15 1,-88 8-23,40-4-81,217-17 151,-175 30-257,163 21 0,-175 2-1200,17 3-3038,-133-26 3268,1 0 0,-1-1 0,1-1-1,-1 0 1,0-1 0,31-8 0,-33 5-200,0-1 1,24-13-1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7:49.610"/>
    </inkml:context>
    <inkml:brush xml:id="br0">
      <inkml:brushProperty name="width" value="0.1" units="cm"/>
      <inkml:brushProperty name="height" value="0.1" units="cm"/>
      <inkml:brushProperty name="color" value="#E71224"/>
    </inkml:brush>
  </inkml:definitions>
  <inkml:trace contextRef="#ctx0" brushRef="#br0">6546 342 4352,'-16'0'3936,"27"-9"-742,-17-2-1940,-3 4-930,0 0 0,0 1 1,-1 0-1,0 1 1,-14-6-1,-12-3-44,-1 2 0,-1 1 0,-55-7 0,-117-4 552,63 18-176,48 3-411,-45-4-362,-97-10 451,136 11-161,-143-2 13,62-1 97,-69-4-123,-79 5-20,203 8-136,-328 12 204,124 10-347,139-7 331,-41 3-330,-91 0 202,70 4-246,128-9 214,-120-10 10,148-6-105,-32 2-45,-153-3 403,178-9-168,-32-1 28,50 11-17,28-1-116,0 2-1,-118 18 1,157-14 67,2 0-109,1 1 1,-27 9 0,41-11 5,1 0-1,-1 0 1,1 0 0,0 1 0,0 0 0,0 0 0,1 1 0,-1 0 0,1 0 0,0 0 0,-4 6-1,-75 119-152,39-55 169,-138 169 365,166-223-361,-5 5-5,1 2 0,2 1-1,1 0 1,1 1 0,1 1-1,2 1 1,-15 50 0,-3 31-9,-29 206 0,57-282-61,-19 282 180,21-200-141,5 140 242,-2-233-179,3 0 0,0 0-1,1 0 1,1-1 0,12 28 0,-13-41-55,1-1 0,0 0 0,1 0 0,0 0-1,12 12 1,47 46 106,-53-57-51,45 39-35,84 57 0,-132-100 1,63 39 83,3-3 0,87 37 0,-161-80-83,33 14 35,-1-2 1,2-1-1,45 9 1,113 12 213,-116-22-250,224 30 139,0-24-290,175-26 553,-183 1-591,-115 5 233,-30-2 3,269-4-5,102 24-13,-369-8 49,59 5-72,63 5-148,-243-16 170,17 0-52,55 4-22,12 4 163,76 11-17,-114-9-2,151 2 0,106-13 37,-154 9-213,-165-9 66,0 2-1,17 3 1,-17-2 23,1-1 0,18 0 0,522-2 98,-432 6-118,-92-4 11,-24 0 0,-1-2 0,1 1 0,0-1 0,12-1 0,26-5 12,103-13 67,-97 13 8,53-14 0,-49 9-74,-45 9-38,-1 0 0,1-1 0,-1 0 0,0-1 0,0 0 0,0 0 0,-1-1 0,15-10 0,-19 12 32,0 0 1,-1 0-1,1-1 0,-1 1 0,0-1 1,0 0-1,0 0 0,-1 0 0,1 0 0,-1 0 1,0-1-1,0 1 0,0-1 0,-1 1 1,0-1-1,0 0 0,0 0 0,0 1 0,0-7 1,-1-405-3,12 166 65,-2 95-87,-5-197 81,-5 268-26,-13-111-12,4 98-26,-71-453-68,25 227 136,27 169-46,22 130 2,-1 0-1,-1 1 0,-1 0 1,-14-26-1,18 40-21,-1 0 0,1 1 1,-1 0-1,-1 0 0,1 1 0,-1 0 0,-1 0 0,1 0 1,-1 1-1,-1 0 0,1 1 0,-1 0 0,0 0 1,0 1-1,0 0 0,0 0 0,-1 1 0,0 1 0,1-1 1,-1 1-1,-14 0 0,-370 2 851,308 4-874,22-2-19,-91 1-1179,148-3 844,-1 0 0,1-1-1,-1 0 1,1 0 0,-1-1-1,1 0 1,0 0 0,0 0-1,0-1 1,0 0-1,0-1 1,1 0 0,0 0-1,-1 0 1,1 0 0,1-1-1,-1 0 1,1-1 0,0 1-1,-6-8 1,-33-51-3774,-13-13 357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19:58.833"/>
    </inkml:context>
    <inkml:brush xml:id="br0">
      <inkml:brushProperty name="width" value="0.1" units="cm"/>
      <inkml:brushProperty name="height" value="0.1" units="cm"/>
      <inkml:brushProperty name="color" value="#E71224"/>
    </inkml:brush>
  </inkml:definitions>
  <inkml:trace contextRef="#ctx0" brushRef="#br0">1 163 2304,'1'0'76,"-1"1"0,1-1 1,0 1-1,0-1 0,0 1 0,0-1 1,0 0-1,0 1 0,0-1 0,0 0 1,0 0-1,0 1 0,0-1 0,0 0 0,0 0 1,0 0-1,0 0 0,0-1 0,0 1 1,1 0-1,24-8 634,-14 3-472,-3 4-146,0 0 1,0 0-1,0 1 0,0 0 0,10 1 1,9 0 361,39-1-43,142 5 42,-183-3-395,0-2 0,1 0 0,-1-2 0,-1-1 0,1-1 0,28-8-1,-18 4-20,1 1-1,0 2 0,0 2 0,50 1 0,-15 6-44,91 16 1,-71-9 69,167-2 1,21 1-55,-252-7-4,32 4 114,0-2 0,107-6-1,308-22 134,-186 8-146,47 1-210,-217 14 124,179-24-1,-39 9 191,-38 4-386,-74-5 239,131-9 132,-31 10-320,284-8 92,-400 29 187,-31 0-210,216 0 36,-201-1 5,174 28 0,-220-26 60,0-2 0,1-4 0,79-9 0,132 6-94,-136 5-28,106-15 256,90 4-201,-63 8 55,-125-5-6,260 24 1,-114-12-225,-69-4 268,-167 0 178,241 4-299,-287-8 30,376-12-43,18 7 219,-276 2-73,155 13 1,-230-6-117,0-2 1,98-13-1,-51 2 58,0 6 0,0 3 0,111 15 0,-172-11-26,0-2 0,84-10 0,-55 4-59,77 4 0,-72 2 71,70 9 114,3 0-130,24-13-65,-60-1 106,202 20 1,-271-11-11,0-2 0,0-3 1,87-8-1,64 2-19,-147 6-1,95 9 27,-101-4-59,-1-2 1,74-5-1,173-16 91,-17 32 37,-181-10-83,108-8-1,26 0-25,-122 6 37,157-14 0,191-7 265,-170 14-92,123 8-298,-133 3 48,-240-6 8,409 15 27,-150 13 312,-269-26-834,-1 0 0,42 10-1,-19 5-1746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0:01.913"/>
    </inkml:context>
    <inkml:brush xml:id="br0">
      <inkml:brushProperty name="width" value="0.1" units="cm"/>
      <inkml:brushProperty name="height" value="0.1" units="cm"/>
      <inkml:brushProperty name="color" value="#E71224"/>
    </inkml:brush>
  </inkml:definitions>
  <inkml:trace contextRef="#ctx0" brushRef="#br0">0 275 1792,'13'0'1248,"-6"1"-1064,1 0 0,-1 0 0,0 1 0,0 0 0,11 5 0,-9-3-20,0-1 0,1 0 0,10 1 0,-9-3 48,0-1-1,0-1 1,0 0-1,1 0 1,-1-1 0,17-6-1,-14 5-101,-1 0 0,0 0-1,24 0 1,-25 3-95,0 1 1,0 0-1,0 1 0,0 0 1,-1 1-1,1 0 1,-1 1-1,19 9 0,-1-1 85,0-1 0,1-2 0,1-1 0,-1-1 0,54 4 0,158-5 851,-162-7-912,137-13-11,-93 3-126,265-4 237,291 40-48,-286-19 127,-239-8-164,201-7-82,-9 0 8,29-9 35,-125 2-30,-126 12 15,244-16 10,99-3 103,-426 22-108,244-23 73,0 0-151,-231 23 68,166-12 95,-109-3-40,278-25 55,41 10-307,-396 27 239,57-1 57,97 7 0,86-4-74,-106-10-36,210 11 0,-66-3-86,-43-2 353,-184 10-191,-21-1-37,100-6 1,-63-9-24,129-8-123,-88 19 118,212-13 5,-111 1 9,3 18 191,-206-3-132,189-9 37,-48 0-189,41 18 57,-125-3-18,112-7 0,303 11 237,-483-10-176,35 0-77,129-13-1,-76 4 120,192 14 0,-241-4-56,219-13-5,-63-2-117,-117 12 157,212-5 155,-266 0-150,129-5-41,-140 9 72,-1 3 0,55 8 0,-92-9-194,1 0 0,-1 0 0,0 0 0,1 1 0,-1 0 0,0 0 0,0 0 1,0 1-1,0-1 0,0 1 0,6 6 0,-8-6-347,0 1 0,0 0-1,0 0 1,4 8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2:42.670"/>
    </inkml:context>
    <inkml:brush xml:id="br0">
      <inkml:brushProperty name="width" value="0.1" units="cm"/>
      <inkml:brushProperty name="height" value="0.1" units="cm"/>
      <inkml:brushProperty name="color" value="#E71224"/>
    </inkml:brush>
  </inkml:definitions>
  <inkml:trace contextRef="#ctx0" brushRef="#br0">20 0 7552,'-2'1'196,"1"-1"1,0 0-1,0 0 1,0 0-1,0 1 1,0-1 0,-1 0-1,1 1 1,0-1-1,0 1 1,0 0-1,0-1 1,0 1-1,0 0 1,1-1-1,-2 2 1,2 0-33,0-1 0,0 0 1,0 0-1,0 1 0,1-1 0,-1 0 1,0 0-1,1 0 0,-1 1 0,1-1 1,-1 0-1,1 0 0,0 0 0,-1 0 0,1 0 1,2 1-1,0 3-15,2 0 0,-1 0 0,0-1 0,1 1 0,0-1 0,0 0 0,11 6 0,44 18 384,-47-22-450,260 90 1385,-182-67-1310,-12-5-219,-31-11-1448,0 3 1,46 22 0,-89-35 1046,0 0 0,0 0 0,0 0 0,0 1 0,0 0 0,-1 0 0,0 0 0,0 0 0,0 1-1,5 7 1,8 15-2252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2:43.010"/>
    </inkml:context>
    <inkml:brush xml:id="br0">
      <inkml:brushProperty name="width" value="0.1" units="cm"/>
      <inkml:brushProperty name="height" value="0.1" units="cm"/>
      <inkml:brushProperty name="color" value="#E71224"/>
    </inkml:brush>
  </inkml:definitions>
  <inkml:trace contextRef="#ctx0" brushRef="#br0">302 38 8320,'-19'-38'6809,"19"47"-5914,3 12-898,0-1 130,0 1 1,-2-1-1,0 1 1,-1 0-1,-4 26 0,-3-1 259,-16 57 0,6-47-578,-1 0 0,-50 100 0,43-109-1576,-51 70 0,69-107 1278,4-6 86,1 1 0,-2-1 1,1 0-1,0 0 1,-1 0-1,0-1 1,0 1-1,-5 3 0,-3-5-2614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2:43.427"/>
    </inkml:context>
    <inkml:brush xml:id="br0">
      <inkml:brushProperty name="width" value="0.1" units="cm"/>
      <inkml:brushProperty name="height" value="0.1" units="cm"/>
      <inkml:brushProperty name="color" value="#E71224"/>
    </inkml:brush>
  </inkml:definitions>
  <inkml:trace contextRef="#ctx0" brushRef="#br0">33 0 7936,'-23'5'2592,"22"-4"-2534,1-1 1,-1 1-1,0-1 1,1 1-1,-1-1 1,1 1-1,-1-1 1,1 1-1,-1-1 1,1 1 0,-1-1-1,1 1 1,0 0-1,-1-1 1,1 1-1,0 0 1,0 0-1,-1-1 1,1 1-1,0 0 1,0-1-1,0 1 1,0 0-1,0 1 1,0-1 110,0 2-104,-1 0 1,1 0 0,0 0 0,1 0 0,-1 0-1,1 0 1,-1 0 0,1-1 0,0 1-1,1 3 1,3 10 43,28 277 1400,-12-72-1280,7-76-3546,-18-106 992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2:43.777"/>
    </inkml:context>
    <inkml:brush xml:id="br0">
      <inkml:brushProperty name="width" value="0.1" units="cm"/>
      <inkml:brushProperty name="height" value="0.1" units="cm"/>
      <inkml:brushProperty name="color" value="#E71224"/>
    </inkml:brush>
  </inkml:definitions>
  <inkml:trace contextRef="#ctx0" brushRef="#br0">0 235 9472,'0'9'3520,"17"-3"-2752,16-12 224,-6-3-128,33 0-480,25-6-128,13-5-160,4-9-96,5 0 32,13-3-192,4 2 32,-10 1-800,-18 6-320,-14 8-864,-13 12-320,-20 6-768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9:25.388"/>
    </inkml:context>
    <inkml:brush xml:id="br0">
      <inkml:brushProperty name="width" value="0.1" units="cm"/>
      <inkml:brushProperty name="height" value="0.1" units="cm"/>
      <inkml:brushProperty name="color" value="#FFFC18"/>
    </inkml:brush>
  </inkml:definitions>
  <inkml:trace contextRef="#ctx0" brushRef="#br0">1145 53 6656,'-15'4'3817,"13"-3"-3726,1 0-1,-1-1 0,1 1 0,-1-1 1,1 1-1,-1-1 0,1 1 0,-1-1 0,-3 0 1,-183-14 3392,-1 1-2177,140 11-841,-58-11 0,58 6 112,-58 0 1,-140 24 291,139-6-5194,106-11 3874,-1 1-1,1-1 0,-1 0 1,0 0-1,1 0 0,-1 0 1,1-1-1,-1 1 0,0-1 1,1 1-1,-1-1 1,1 0-1,-1 0 0,1 0 1,0 0-1,-1-1 0,1 1 1,-2-2-1,-14-19-3329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2:49.453"/>
    </inkml:context>
    <inkml:brush xml:id="br0">
      <inkml:brushProperty name="width" value="0.1" units="cm"/>
      <inkml:brushProperty name="height" value="0.1" units="cm"/>
      <inkml:brushProperty name="color" value="#E71224"/>
    </inkml:brush>
  </inkml:definitions>
  <inkml:trace contextRef="#ctx0" brushRef="#br0">13 10 2048,'-12'-6'2966,"24"5"-1879,26 8-388,-37-7-657,13 4 400,0 1 0,0 0-1,-1 1 1,0 1 0,21 13 0,-22-12-259,0 0-1,1-1 1,0-1 0,0 0-1,1-1 1,0 0-1,0-1 1,24 4 0,11-2 77,61 0 1,-40-3-95,100-2 470,-91-2-392,19-6 7,4 0 58,318 2 576,-158-15-708,0 1 115,-234 19-276,219-9 70,238-38-86,-445 43 0,158-7 0,455 11 10,-484 4 177,57 7-128,72 5-40,4 1 63,-138-16-71,283-7 234,8 2-187,-225 7-143,388 31 133,-428-27-143,-57-4 137,13 5 126,408 4-299,-150-13 512,-171 6 97,-141 0-492,-59-2-1422,58-2 1,-48-3-1163,0 5-884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2:53.795"/>
    </inkml:context>
    <inkml:brush xml:id="br0">
      <inkml:brushProperty name="width" value="0.1" units="cm"/>
      <inkml:brushProperty name="height" value="0.1" units="cm"/>
      <inkml:brushProperty name="color" value="#E71224"/>
    </inkml:brush>
  </inkml:definitions>
  <inkml:trace contextRef="#ctx0" brushRef="#br0">33 13 7168,'-27'-11'2368,"27"11"-2345,0-1 1,0 1 0,0 0-1,0 0 1,-1 0 0,1 0-1,0 0 1,0 0 0,0 0-1,0 0 1,0 0 0,-1 0-1,1 0 1,0 0 0,0 0-1,0 0 1,0 0 0,0 0-1,-1 0 1,1 0 0,0 0-1,0 0 1,0 0 0,0 0-1,0 0 1,-1 0 0,1 0 0,0 0-1,0 0 1,0 0 0,0 1-1,0-1 1,0 0 0,-1 0-1,1 0 1,0 0 0,0 0-1,0 0 1,0 0 0,0 1-1,0-1 1,0 0 0,0 0-1,0 0 1,0 0 0,0 0-1,0 1 1,0-1 0,-1 0-1,1 0 1,0 0 0,0 0-1,0 0 1,0 1 0,0-1-1,1 0 1,1 7 595,0-5-431,1 0 0,0 0 1,1 0-1,-1-1 0,0 1 0,0-1 1,1 0-1,-1 0 0,1 0 1,3 0-1,9 3 103,99 30-449,1-4 0,147 16 0,-228-41-457,101 16-2084,-49 1-2600,-53-8 2536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2:54.202"/>
    </inkml:context>
    <inkml:brush xml:id="br0">
      <inkml:brushProperty name="width" value="0.1" units="cm"/>
      <inkml:brushProperty name="height" value="0.1" units="cm"/>
      <inkml:brushProperty name="color" value="#E71224"/>
    </inkml:brush>
  </inkml:definitions>
  <inkml:trace contextRef="#ctx0" brushRef="#br0">373 6 6656,'-60'-6'2464,"27"30"-1920,-16 14 320,33-23 32,-10 5-160,-1 9 0,0 3-320,-1 17-160,7 13-160,-1 14 0,5 12 0,1-7-192,5-4 0,6-10-832,-1-9-256,3-11-800,-3-8-288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2:54.558"/>
    </inkml:context>
    <inkml:brush xml:id="br0">
      <inkml:brushProperty name="width" value="0.1" units="cm"/>
      <inkml:brushProperty name="height" value="0.1" units="cm"/>
      <inkml:brushProperty name="color" value="#E71224"/>
    </inkml:brush>
  </inkml:definitions>
  <inkml:trace contextRef="#ctx0" brushRef="#br0">38 29 7040,'-32'-18'2368,"27"12"-1273,9 3-580,8 1-13,-1 5-439,-1 0 1,0 0 0,-1 0 0,1 1-1,0 1 1,-1 0 0,0 0 0,15 12-1,-12-7 76,-1 1 0,0 0-1,0 0 1,-1 1-1,11 17 1,-4-1 197,-1 2 1,-1-1 0,-2 2-1,18 62 1,23 147-1063,-33-76-2639,-10-59-3099,-6-84 4075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2:54.902"/>
    </inkml:context>
    <inkml:brush xml:id="br0">
      <inkml:brushProperty name="width" value="0.1" units="cm"/>
      <inkml:brushProperty name="height" value="0.1" units="cm"/>
      <inkml:brushProperty name="color" value="#E71224"/>
    </inkml:brush>
  </inkml:definitions>
  <inkml:trace contextRef="#ctx0" brushRef="#br0">11 6 6784,'-11'-6'2528,"11"12"-1952,11-6 480,0 0 96,11 0-224,16 0-64,22 0-416,20 0-192,12 5-160,-1-1-160,-4-4-32,4 0-1152,2 5-512,-2 4-1728,-10 15-864,-17 2 2144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06.556"/>
    </inkml:context>
    <inkml:brush xml:id="br0">
      <inkml:brushProperty name="width" value="0.1" units="cm"/>
      <inkml:brushProperty name="height" value="0.1" units="cm"/>
      <inkml:brushProperty name="color" value="#E71224"/>
    </inkml:brush>
  </inkml:definitions>
  <inkml:trace contextRef="#ctx0" brushRef="#br0">29 65 1792,'-10'2'-91,"10"-2"226,-1 0 0,1 0-1,-1 0 1,1 0 0,-1 0 0,1 0-1,-1 1 1,1-1 0,-1 0-1,1 0 1,-1 0 0,1 0-1,-1 1 1,1-1 0,-1 0-1,1 1 1,0-1 0,-1 0-1,1 1 1,0-1 0,-1 0 0,1 1-1,0-1 1,-1 1 0,1-1-1,0 1 1,0-1 0,-1 1-1,1-1 1,0 0 0,0 1-1,0-1 1,0 1 0,0-1 0,0 1-1,0-1 1,0 1 0,0-1-1,0 1 1,0 0 0,0-1-1,0 1 1,0 0 94,-1 9 1366,0-9-1450,1 1 0,-1 0 1,0-1-1,1 1 0,-1 0 0,1 0 0,-1-1 0,1 1 0,0 0 1,0 0-1,0 0 0,0 0 0,0-1 0,0 1 0,0 0 1,1 0-1,-1 0 0,1-1 0,-1 1 0,1 0 0,0-1 0,1 4 1,-1-4-91,1 0 1,-1 0 0,1 0-1,-1 0 1,1 0 0,-1-1 0,1 1-1,0 0 1,-1-1 0,1 1-1,0-1 1,-1 0 0,1 1 0,0-1-1,3 0 1,9 1 167,144 22 220,-68-9 264,142 5-1,-199-17-534,0 1-1,0 2 0,42 12 1,27 4-42,-40-12 19,102 1 1,-57-8-103,101-3 71,-36-14-54,108-9-139,-230 20 75,110-15 0,-84 8 3,107-2 0,-182 13-3,231-6 74,-44-9 127,-36 0-98,26 1-94,-91 5-12,105-17 79,-115 13-18,134-6 0,-92 20 12,275-11-50,-58 0 240,24-3-109,79-21-199,-201 32 44,-132 3-3,136 16 102,-120-5-62,-53-6 7,352 17 406,-253-14-420,-33-8-16,230-5-132,-300 4 178,119 14 0,81 4 195,-76-27-246,-112 3-76,98 5-1,-80 3-35,259-17 192,-296 10-50,117 6-1,-57 2-77,-47-2-31,452 1 532,-274-4-415,-2-6-64,-183 8 68,1 3-1,-1 3 1,80 17 0,-68-11 65,1-3 0,-1-4 0,109-7 0,-102-7-169,-44 4 144,40 0 0,-59 5-104,-10-1 22,1 1 1,-1 1-1,0-1 1,0 2 0,11 2-1,-3-1-6,0 0 0,0 0 0,23-1 0,4 0-6,128 1 7,-93-5 0,104-7-16,33 22 6,59-4 30,-89-7-14,-18 13-123,-129-13 130,210 4 91,105 9-104,-67 3 0,-210-17 2,5 0 0,106-12 0,-123 5-5,103 5 1,-80 3 12,110-15 0,-64 1 76,3-2 138,-119 13-239,1 0 0,0 2 0,-1 0 0,20 5 0,316 37-59,-354-43 74,0 0-1,109 6-420,-90-6-351,0-1 0,-1-1 0,36-8 0,13-12-3131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08.726"/>
    </inkml:context>
    <inkml:brush xml:id="br0">
      <inkml:brushProperty name="width" value="0.1" units="cm"/>
      <inkml:brushProperty name="height" value="0.1" units="cm"/>
      <inkml:brushProperty name="color" value="#E71224"/>
    </inkml:brush>
  </inkml:definitions>
  <inkml:trace contextRef="#ctx0" brushRef="#br0">39 35 3456,'-10'0'411,"8"0"-319,0 0 1,0 0-1,0 0 0,0 0 0,0 0 1,0 0-1,0-1 0,0 1 0,0-1 1,0 1-1,0-1 0,-3-1 1,10-2 131,1 1 0,-1 0-1,0 0 1,1 0 0,-1 1 0,13-4 0,-5 4 154,0 0-1,0 1 0,0 0 0,0 1 0,0 1 0,21 3 0,-16-1-251,-1-1 0,1-1 0,30-3 0,-25 1-31,32 3 0,231 4 1011,-172-7-660,426 1 855,-207 5-1146,-69 4 396,-3 0-212,840-9 419,-865 10-736,-3 0 46,604-10 583,-487 10-658,-123-2 131,286 28 778,-469-32-908,113 7-157,-120-10-1439,-1-2-1,47-7 1,-40 0-1934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13.574"/>
    </inkml:context>
    <inkml:brush xml:id="br0">
      <inkml:brushProperty name="width" value="0.1" units="cm"/>
      <inkml:brushProperty name="height" value="0.1" units="cm"/>
      <inkml:brushProperty name="color" value="#E71224"/>
    </inkml:brush>
  </inkml:definitions>
  <inkml:trace contextRef="#ctx0" brushRef="#br0">30 88 1664,'-3'-3'179,"0"0"0,1 0-1,-1 0 1,0-1 0,1 1 0,0-1 0,0 1 0,0-1-1,1 0 1,-3-7 0,3 8 185,1 1 0,-1-1 0,1 1 0,0-1 0,-1 0 0,1 1 0,1-1 1,-1 1-1,0-1 0,1 0 0,1-4 0,-2 7-289,0-1 1,0 1-1,0-1 1,1 1 0,-1 0-1,0-1 1,0 1-1,1 0 1,-1-1-1,0 1 1,1 0 0,-1-1-1,0 1 1,1 0-1,-1 0 1,0-1-1,1 1 1,-1 0 0,1 0-1,-1 0 1,0 0-1,1 0 1,-1-1-1,1 1 1,-1 0-1,0 0 1,1 0 0,0 0-1,15 5 1220,12 12-195,0 8-646,-2 0 0,-1 1 0,-1 2 0,32 48-1,-5-7-274,-12-20-129,59 59-1,-80-91-202,2 0 1,0-1-1,1-1 0,0 0 0,2-2 0,24 11 1,-23-14-633,1-1 1,48 11-1,-58-17-150,1-1-1,-1 0 1,1-1 0,-1-1-1,1 0 1,16-3 0,8-9-2084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13.955"/>
    </inkml:context>
    <inkml:brush xml:id="br0">
      <inkml:brushProperty name="width" value="0.1" units="cm"/>
      <inkml:brushProperty name="height" value="0.1" units="cm"/>
      <inkml:brushProperty name="color" value="#E71224"/>
    </inkml:brush>
  </inkml:definitions>
  <inkml:trace contextRef="#ctx0" brushRef="#br0">474 28 6656,'-6'-6'533,"4"3"-314,-1 0-1,1 0 1,-1 1 0,0-1 0,-4-2 0,6 5-182,1-1 0,-1 1-1,0 0 1,1-1 0,-1 1 0,0 0 0,1 0 0,-1-1-1,0 1 1,0 0 0,1 0 0,-1 0 0,0 0-1,0 0 1,1 0 0,-1 0 0,0 1 0,0-1 0,1 0-1,-1 0 1,0 0 0,1 1 0,-1-1 0,0 0-1,1 1 1,-1-1 0,0 1 0,1-1 0,-1 1 0,1-1-1,-1 1 1,0 0 0,-5 8 397,0 0-1,0 1 1,1-1-1,0 1 1,-6 20-1,0-1-138,-4 5-83,-87 227 296,-27 90-146,53-148-1023,27-46-2747,48-154 2985,1-1 0,-1 1 0,0 0-1,1 0 1,-1 0 0,1 0 0,0 0 0,0 0-1,0-1 1,1 1 0,-1 0 0,1 0-1,0 4 1,5-1-1870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14.316"/>
    </inkml:context>
    <inkml:brush xml:id="br0">
      <inkml:brushProperty name="width" value="0.1" units="cm"/>
      <inkml:brushProperty name="height" value="0.1" units="cm"/>
      <inkml:brushProperty name="color" value="#E71224"/>
    </inkml:brush>
  </inkml:definitions>
  <inkml:trace contextRef="#ctx0" brushRef="#br0">57 11 5888,'-37'-10'1978,"36"10"-1932,0 0 0,1 0 0,-1 1 0,0-1 0,0 0-1,0 1 1,1-1 0,-1 1 0,0-1 0,0 1-1,1-1 1,-1 1 0,1-1 0,-1 1 0,0 0 0,1-1-1,-1 1 1,1 0 0,-1-1 0,1 1 0,0 0-1,-1 0 1,1-1 0,0 1 0,-1 0 0,1 0 0,0 0-1,0 0 1,0-1 0,0 1 0,0 0 0,0 0-1,0 1 1,0 0 140,-2 18 524,1 0-1,0-1 0,4 24 1,-2-27-486,31 274 1056,55 161-2704,-66-365-2107,-10-56 742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9:25.980"/>
    </inkml:context>
    <inkml:brush xml:id="br0">
      <inkml:brushProperty name="width" value="0.1" units="cm"/>
      <inkml:brushProperty name="height" value="0.1" units="cm"/>
      <inkml:brushProperty name="color" value="#FFFC18"/>
    </inkml:brush>
  </inkml:definitions>
  <inkml:trace contextRef="#ctx0" brushRef="#br0">1400 23 7936,'-66'4'5029,"65"-4"-5067,-1 1 1,1-1-1,0 1 0,-1-1 1,1 1-1,-1 0 0,1-1 1,0 1-1,0 0 1,-2 1-1,-8 5-140,-6-1 501,-1-1 1,1-1-1,-34 4 0,-13 3 949,43-6-902,-70 14 974,78-17-1205,0-1 0,0-1 1,-1 0-1,1 0 0,-14-3 0,-104-28 275,-9 0-220,-135-3 622,210 31-2379,1 2 1,-85 11 0,93 0-1329,2 8-826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14.726"/>
    </inkml:context>
    <inkml:brush xml:id="br0">
      <inkml:brushProperty name="width" value="0.1" units="cm"/>
      <inkml:brushProperty name="height" value="0.1" units="cm"/>
      <inkml:brushProperty name="color" value="#E71224"/>
    </inkml:brush>
  </inkml:definitions>
  <inkml:trace contextRef="#ctx0" brushRef="#br0">77 304 5760,'-49'-30'2176,"32"25"-1664,6 0 2304,22 5-2240,6 5-160,10-5 32,11-5-224,27-10 352,37-3 160,22-6-352,1-14-160,15-2-192,11 2-128,-6 0-1440,-20 9-640,-17 5-1440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20.874"/>
    </inkml:context>
    <inkml:brush xml:id="br0">
      <inkml:brushProperty name="width" value="0.1" units="cm"/>
      <inkml:brushProperty name="height" value="0.1" units="cm"/>
      <inkml:brushProperty name="color" value="#E71224"/>
    </inkml:brush>
  </inkml:definitions>
  <inkml:trace contextRef="#ctx0" brushRef="#br0">0 0 1152,'0'1'57,"0"0"0,1-1 1,-1 1-1,0-1 0,0 1 1,0-1-1,1 0 0,-1 1 0,0-1 1,0 1-1,1-1 0,-1 1 0,1-1 1,-1 0-1,0 1 0,1-1 0,-1 0 1,1 1-1,-1-1 0,0 0 1,1 0-1,-1 1 0,1-1 0,-1 0 1,1 0-1,-1 0 0,1 0 0,-1 0 1,1 1-1,1-1 0,-2 0-18,1 0-1,0 0 1,-1 0 0,1 0-1,-1 0 1,1 0 0,0 0-1,-1 1 1,1-1 0,-1 0-1,1 1 1,0-1 0,-1 0-1,1 1 1,-1-1 0,1 0-1,-1 1 1,1-1-1,-1 1 1,0-1 0,1 1-1,-1-1 1,0 1 0,1 0-1,-1-1 1,0 1 0,1-1-1,-1 1 1,0 0 0,0-1-1,0 1 1,0 0 0,1 2 187,-1-1 1,-1 0 0,1 1-1,0-1 1,-1 0-1,1 1 1,-1-1 0,0 0-1,1 0 1,-1 0 0,0 0-1,0 0 1,-3 3 0,4-4-199,0-1-1,0 1 1,-1 0 0,1-1 0,0 1 0,0-1-1,0 1 1,0 0 0,0-1 0,-1 1 0,1-1-1,0 1 1,0 0 0,1-1 0,-1 1 0,0-1-1,0 1 1,0 0 0,0-1 0,0 1 0,1-1-1,-1 1 1,0-1 0,0 1 0,1-1 0,-1 1-1,1-1 1,-1 1 0,0-1 0,1 1 0,-1-1-1,1 1 1,-1-1 0,1 0 0,-1 1 0,1-1 0,-1 0-1,1 1 1,0-1 0,28 10 231,-23-8-126,7 2 6,-1-1-1,1-1 1,0 0 0,0-1 0,-1 0 0,1-1 0,15-2-1,8-2-26,44-12-1,-29 5-32,-1 2 0,2 2 0,-1 2 0,1 3 1,89 7-1,87 24 155,-183-25-177,78-3 0,-58-2 21,230 11 434,-272-7-467,166 9-10,-55-13 38,212 6-44,-77-5-24,-180-3 64,176 3 99,129-6-128,-310 2 7,88 7-1,82 21-133,59-10-116,-211-14 315,163 22 0,-180-9-88,167 6 0,217-4 72,-206-14-169,-56-2 93,-24 10-60,99 1 32,-172-11 7,104 2 139,-158 2 4,102 19 0,-143-19-167,-1 1-1,1 0 1,26 13-1,-37-15-175,0 0-1,0 1 0,0-1 1,0 1-1,0-1 0,0 1 0,-1 1 1,0-1-1,1 0 0,-1 1 1,0-1-1,-1 1 0,1 0 1,-1 0-1,1 0 0,1 6 0,-4-9 84,1-1 0,-1 1-1,0 0 1,0-1 0,0 1-1,1 0 1,-1-1-1,0 1 1,0 0 0,0-1-1,0 1 1,0 0 0,0-1-1,0 1 1,-1 0 0,1-1-1,0 1 1,0 0 0,0-1-1,-1 1 1,1 0-1,0-1 1,-1 1 0,1-1-1,0 1 1,-1-1 0,1 1-1,-1-1 1,1 1 0,-1 0-1,-1-1-125,0 0 0,0 0 0,1 0 0,-1 0 0,0 0 0,1 0 0,-1 0-1,0-1 1,0 1 0,1-1 0,-1 1 0,-1-2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22.820"/>
    </inkml:context>
    <inkml:brush xml:id="br0">
      <inkml:brushProperty name="width" value="0.1" units="cm"/>
      <inkml:brushProperty name="height" value="0.1" units="cm"/>
      <inkml:brushProperty name="color" value="#E71224"/>
    </inkml:brush>
  </inkml:definitions>
  <inkml:trace contextRef="#ctx0" brushRef="#br0">3 102 2816,'0'-3'107,"-1"1"1,1 0-1,-1-1 0,1 1 1,0-1-1,0 1 0,0-1 1,0 1-1,0 0 0,1-1 1,-1 1-1,1-1 0,-1 1 1,1 0-1,0-1 0,0 1 1,0 0-1,2-3 0,0 2 23,-1 0-1,1 0 1,0 0 0,0 0-1,0 0 1,1 0-1,-1 1 1,1 0 0,-1 0-1,5-2 1,3-1 21,-1 1-1,1 1 1,0 0 0,0 0 0,0 1 0,1 1 0,16-1 0,183 13 574,-194-9-697,182 28 584,-86-9-281,196 12-1,5 8 143,-305-40-450,75 9 61,165-3-1,-43-4 118,-122 3-209,-21 0 18,1-4 0,88-6 0,55-15 74,-148 17-12,90 8 1,161 13 130,-63-9-193,-49 19 28,-148-19 10,88 4 1,54-10 5,-185-4-61,252 17 228,8 0-10,-41-31-92,-152 7-127,1 2 0,97 7 1,-123 4-20,0-4 0,0-1 1,1-2-1,-1-3 0,51-10 1,121-17 265,21-5-110,-48-11 500,-183 44-559,1 1 0,-1 1 0,1 0 0,-1 0 0,14 2 0,-19-1-254,-1 1 0,0 0 1,0 0-1,0 0 0,0 0 1,0 1-1,0 0 0,-1 0 0,1 1 1,-1-1-1,1 1 0,-1 0 0,0 0 1,5 5-1,16 24-2765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24.608"/>
    </inkml:context>
    <inkml:brush xml:id="br0">
      <inkml:brushProperty name="width" value="0.1" units="cm"/>
      <inkml:brushProperty name="height" value="0.1" units="cm"/>
      <inkml:brushProperty name="color" value="#E71224"/>
    </inkml:brush>
  </inkml:definitions>
  <inkml:trace contextRef="#ctx0" brushRef="#br0">1 42 4992,'0'-2'197,"0"-1"-1,0 1 1,0-1 0,0 1 0,1-1 0,-1 1 0,1 0-1,0-1 1,0 1 0,1-3 0,-1 3-139,0 1 0,-1 1 0,1-1 1,0 0-1,0 0 0,0 0 0,0 0 0,0 1 1,1-1-1,-1 0 0,0 1 0,0-1 1,0 1-1,0-1 0,1 1 0,-1 0 0,0 0 1,1-1-1,-1 1 0,0 0 0,0 0 1,3 0-1,5 1 39,1 0 0,-1 1 1,1 0-1,-1 0 0,0 1 0,0 0 1,0 1-1,0 0 0,-1 0 1,1 1-1,-1 0 0,0 0 0,-1 1 1,8 7-1,14 14 53,-2 0 0,26 36 0,-41-49-65,33 42-16,62 70 321,-83-100-625,1-2 1,47 36-1,27 3-3674,-50-38 517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24.951"/>
    </inkml:context>
    <inkml:brush xml:id="br0">
      <inkml:brushProperty name="width" value="0.1" units="cm"/>
      <inkml:brushProperty name="height" value="0.1" units="cm"/>
      <inkml:brushProperty name="color" value="#E71224"/>
    </inkml:brush>
  </inkml:definitions>
  <inkml:trace contextRef="#ctx0" brushRef="#br0">724 29 4480,'-27'-23'1664,"21"17"-1312,-8 6 224,8 0 0,-10 6-128,-6 8 64,-5 10-224,-11 19-96,-12 16-96,-8 17-96,-18 9 96,0 2 0,-4-5 32,9-5-224,13-14-64,9-10-1152,16-11-1728,17-13 288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25.326"/>
    </inkml:context>
    <inkml:brush xml:id="br0">
      <inkml:brushProperty name="width" value="0.1" units="cm"/>
      <inkml:brushProperty name="height" value="0.1" units="cm"/>
      <inkml:brushProperty name="color" value="#E71224"/>
    </inkml:brush>
  </inkml:definitions>
  <inkml:trace contextRef="#ctx0" brushRef="#br0">309 34 4736,'-27'-28'1824,"21"23"-1408,1 5 704,-1 5-704,1 8 64,-6 13-192,-5 12-96,-6 18-96,-5 22 0,1-2 0,-1-3 96,5-2 32,0-4-384,1 0-128,-1 1-736,0-1-192,0-5-1152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25.711"/>
    </inkml:context>
    <inkml:brush xml:id="br0">
      <inkml:brushProperty name="width" value="0.1" units="cm"/>
      <inkml:brushProperty name="height" value="0.1" units="cm"/>
      <inkml:brushProperty name="color" value="#E71224"/>
    </inkml:brush>
  </inkml:definitions>
  <inkml:trace contextRef="#ctx0" brushRef="#br0">6 208 6784,'-5'-73'2528,"25"44"-1952,13-3 256,-6 17 32,27-5-448,32 2-64,17 3-160,4 10 32,13 5-128,4 15-704,-1 14-288,-8 14-2176,-24 4-1216,-15-21 1920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36.504"/>
    </inkml:context>
    <inkml:brush xml:id="br0">
      <inkml:brushProperty name="width" value="0.1" units="cm"/>
      <inkml:brushProperty name="height" value="0.1" units="cm"/>
      <inkml:brushProperty name="color" value="#E71224"/>
    </inkml:brush>
  </inkml:definitions>
  <inkml:trace contextRef="#ctx0" brushRef="#br0">11 4 5632,'-10'-4'2595,"31"13"-774,371 51 776,-197-34-2192,-179-24-476,1 2-1,-1 0 0,-1 0 1,1 2-1,-1 0 0,1 0 1,15 11-1,-21-11-264,-1 0 0,0 1-1,0 0 1,-1 1 0,0 0 0,0 0 0,-1 0-1,0 1 1,-1 0 0,0 1 0,7 13-1,4 15-2281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36.894"/>
    </inkml:context>
    <inkml:brush xml:id="br0">
      <inkml:brushProperty name="width" value="0.1" units="cm"/>
      <inkml:brushProperty name="height" value="0.1" units="cm"/>
      <inkml:brushProperty name="color" value="#E71224"/>
    </inkml:brush>
  </inkml:definitions>
  <inkml:trace contextRef="#ctx0" brushRef="#br0">556 44 5120,'-9'-29'1754,"9"28"-1678,-1 0-1,1 0 0,0 1 0,-1-1 0,1 0 0,0 0 1,-1 0-1,1 0 0,-1 0 0,1 1 0,-1-1 1,0 0-1,1 0 0,-1 1 0,-1-2 0,2 2-53,-1 0 0,1 0 1,0 0-1,-1 0 0,1 0 0,0 0 0,-1 0 0,1 0 0,0 0 0,-1 0 0,1 0 0,0 0 1,-1 0-1,1 0 0,0 0 0,-1 0 0,1 1 0,0-1 0,0 0 0,-1 0 0,1 0 0,0 1 1,-1-1-1,1 0 0,0 0 0,0 0 0,-1 1 0,-11 21 338,-101 223 1922,62-149-1540,-99 142-1,12-20-1914,116-182 431,12-21-838,0 1-1,-11 28 1,20-43 1462,1-1-1,0 0 1,0 0 0,0 1-1,0-1 1,0 1 0,-1-1-1,1 0 1,0 1 0,0-1-1,0 0 1,0 1 0,0-1-1,0 0 1,0 1-1,0-1 1,0 0 0,0 1-1,0-1 1,1 0 0,-1 1-1,0-1 1,0 0 0,0 1-1,1 0 1,8 0-1850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37.304"/>
    </inkml:context>
    <inkml:brush xml:id="br0">
      <inkml:brushProperty name="width" value="0.1" units="cm"/>
      <inkml:brushProperty name="height" value="0.1" units="cm"/>
      <inkml:brushProperty name="color" value="#E71224"/>
    </inkml:brush>
  </inkml:definitions>
  <inkml:trace contextRef="#ctx0" brushRef="#br0">94 24 5888,'-7'-4'405,"-1"1"0,1-1 1,-1 1-1,0 1 0,-1 0 1,1 0-1,0 0 0,-12 0 1,20 2-372,0 0 1,-1 0-1,1 0 1,-1 0-1,1 0 1,-1 0-1,1 1 1,0-1-1,-1 0 0,1 0 1,-1 0-1,1 0 1,0 0-1,-1 1 1,1-1-1,-1 0 1,1 0-1,0 1 1,-1-1-1,1 0 1,0 0-1,0 1 1,-1-1-1,1 0 1,0 1-1,0-1 1,-1 1-1,1-1 1,0 0-1,0 1 1,0-1-1,0 1 0,-1-1 1,1 0-1,0 1 1,0-1-1,0 1 1,0-1-1,0 1 1,0-1-1,0 0 1,0 1-1,0-1 1,0 1-1,1-1 1,-1 1-1,0-1 1,0 0-1,0 1 1,0-1-1,1 1 1,14 29-186,-7-16 258,16 48 440,-3 1 0,19 95 0,-35-135-460,23 96 357,27 115-381,-23-54-3913,-28-148 2377,2 2-1124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9:26.588"/>
    </inkml:context>
    <inkml:brush xml:id="br0">
      <inkml:brushProperty name="width" value="0.1" units="cm"/>
      <inkml:brushProperty name="height" value="0.1" units="cm"/>
      <inkml:brushProperty name="color" value="#FFFC18"/>
    </inkml:brush>
  </inkml:definitions>
  <inkml:trace contextRef="#ctx0" brushRef="#br0">849 47 4224,'-1'0'93,"0"0"0,-1 0 0,1 0 1,0-1-1,0 1 0,0 0 0,0 0 0,0 1 1,0-1-1,0 0 0,0 0 0,0 0 0,0 1 0,0-1 1,0 0-1,0 1 0,0-1 0,0 1 0,0-1 0,1 1 1,-2 0-1,-6 4 145,6-4-94,-4-7-278,-8-3 1879,12 7-1486,0 1 0,0-1-1,0 1 1,0 0-1,-1 0 1,1 0-1,0 0 1,-1 0 0,1 0-1,0 1 1,-4-1-1,-118-4 2862,27 2-1784,-21 0-389,-33-7-848,0 7-3542,91 2 1192,-5-4-1151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37.699"/>
    </inkml:context>
    <inkml:brush xml:id="br0">
      <inkml:brushProperty name="width" value="0.1" units="cm"/>
      <inkml:brushProperty name="height" value="0.1" units="cm"/>
      <inkml:brushProperty name="color" value="#E71224"/>
    </inkml:brush>
  </inkml:definitions>
  <inkml:trace contextRef="#ctx0" brushRef="#br0">33 198 1664,'-5'-3'262,"2"2"-177,-1-1 0,1 0 0,1 0 0,-1 0 0,0 0 0,-3-4 0,5 5 148,0 0 0,0 0 1,1 0-1,2-15 6558,43 15-5700,-1-3-1,1-1 1,50-13-1,125-44-1826,-142 38-138,62-9-3547,-74 22 1477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46.018"/>
    </inkml:context>
    <inkml:brush xml:id="br0">
      <inkml:brushProperty name="width" value="0.1" units="cm"/>
      <inkml:brushProperty name="height" value="0.1" units="cm"/>
      <inkml:brushProperty name="color" value="#E71224"/>
    </inkml:brush>
  </inkml:definitions>
  <inkml:trace contextRef="#ctx0" brushRef="#br0">20 39 5760,'-20'-38'2176,"20"43"-1664,15 14 448,1-10 128,12 16-416,10 8-64,16 5-352,-1 0-160,7 6-64,5-1-32,4-5 0,8 1-448,-1-1-96,-2-4-768,-8-1-288,-12-4-1088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46.394"/>
    </inkml:context>
    <inkml:brush xml:id="br0">
      <inkml:brushProperty name="width" value="0.1" units="cm"/>
      <inkml:brushProperty name="height" value="0.1" units="cm"/>
      <inkml:brushProperty name="color" value="#E71224"/>
    </inkml:brush>
  </inkml:definitions>
  <inkml:trace contextRef="#ctx0" brushRef="#br0">537 1 4736,'-71'14'1824,"54"1"-1408,-26 17 320,21-12 0,-5 24-224,-4 23 32,-2 24-256,-5 14-32,-6-5-128,1 2-96,1 3 64,4 6-64,5-5 64,11-16-992,6-13-352,0-14-640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46.787"/>
    </inkml:context>
    <inkml:brush xml:id="br0">
      <inkml:brushProperty name="width" value="0.1" units="cm"/>
      <inkml:brushProperty name="height" value="0.1" units="cm"/>
      <inkml:brushProperty name="color" value="#E71224"/>
    </inkml:brush>
  </inkml:definitions>
  <inkml:trace contextRef="#ctx0" brushRef="#br0">39 83 5248,'-38'-83'3274,"38"102"-1548,-1-5-1484,47 666 663,-32-547-1708,1 83-5053,-10-157 3136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47.155"/>
    </inkml:context>
    <inkml:brush xml:id="br0">
      <inkml:brushProperty name="width" value="0.1" units="cm"/>
      <inkml:brushProperty name="height" value="0.1" units="cm"/>
      <inkml:brushProperty name="color" value="#E71224"/>
    </inkml:brush>
  </inkml:definitions>
  <inkml:trace contextRef="#ctx0" brushRef="#br0">26 62 6784,'-26'-29'2528,"30"20"-1952,18-2 128,0 7-64,10-1-256,23 1-64,-1 4-160,10 0-64,23 4-32,20 5-1184,13 6-448,-2-1-1472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51.065"/>
    </inkml:context>
    <inkml:brush xml:id="br0">
      <inkml:brushProperty name="width" value="0.1" units="cm"/>
      <inkml:brushProperty name="height" value="0.1" units="cm"/>
      <inkml:brushProperty name="color" value="#E71224"/>
    </inkml:brush>
  </inkml:definitions>
  <inkml:trace contextRef="#ctx0" brushRef="#br0">0 121 2304,'7'-5'194,"0"1"1,1 0-1,0 0 0,-1 1 1,1-1-1,0 2 1,0-1-1,14-1 0,31-11 590,-7-3 66,75-20 0,-97 32-728,0 2 0,0 1 0,0 1 0,1 0 0,31 4 0,79 19 74,-10-1 243,-44-18-404,-53-2 9,36 3-1,-7 5 112,-1 0-8,67 1-1,54 5 35,-89-5-26,72-6 121,-43-2-184,67 13 229,57 2-140,206-16 160,-306 7-458,0 0 282,114-15-123,-213 6-41,199-1 8,-23 1-136,-1-16 238,44-1-275,-38 17 332,247 4-112,-346 5-84,76 0 125,68 8-182,-2-1 389,-189-14-352,255 3 81,-2 17 83,197 16-100,-130-13-72,-131-5 38,133 16 199,-329-30-184,75-5-1,-41-1-37,501-33 36,-398 17 100,43-6 7,32 0-160,-203 22 202,121 14-1,-187-10-159,0-1-1,-1 1 1,1 1-1,-1 1 1,0-1-1,0 2 1,0 0-1,0 0 1,11 8-1,-21-12-80,0 1 0,0-1 0,-1 1 0,1 0 1,0 0-1,0 0 0,-1 0 0,0 0 0,1 0 0,-1 0 0,2 3 0,-2-1-281,0 0-1,-1 0 0,1 0 1,-1-1-1,0 1 0,0 5 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55.226"/>
    </inkml:context>
    <inkml:brush xml:id="br0">
      <inkml:brushProperty name="width" value="0.1" units="cm"/>
      <inkml:brushProperty name="height" value="0.1" units="cm"/>
      <inkml:brushProperty name="color" value="#E71224"/>
    </inkml:brush>
  </inkml:definitions>
  <inkml:trace contextRef="#ctx0" brushRef="#br0">1 15 2560,'55'-9'2901,"-19"9"-2673,149-4 893,-139 2-924,0 3-1,90 13 0,42 1 170,214-5-30,-264-6-180,140-15 0,-226 8-84,293 8 75,-233 0-198,134-11 269,-57-2 151,199 27-33,-132-13-606,-27-2 364,-87 7 112,71 5-92,17-23-153,7 1 131,-95 17-71,-76-5 127,0-2-1,96-6 1,-29-9-220,180 7 0,-289 4 50,56 3 140,78-6-1,477-20-106,-412 13 56,44 1-219,-148 15 147,51 1-38,472 8 176,-297-12-110,-16-1 109,-278 1-142,249 9-135,237 2 92,-231-11 377,-13-2-334,-224 3 44,221 3-4,210-3-83,-408 0 32,209-9 154,33 2-16,-219 8-111,149-10-1,209-1 38,-378 6-75,91-11 0,33-1 165,109 20-218,-138-11 110,-51-2 19,220 19-17,-101-15-156,-102-3 130,100 12 68,-140-2-37,166-14 106,-132 1-137,84 8-103,-139 2 97,134-11 0,-28 2 26,-53 3-21,45 7 15,-115 0 12,92-7 0,184-8 10,-311 11-36,83 6-1,-78-3 0,0-1 0,0-2 0,52-6 0,16-8 0,1 6 0,186 8 0,-194 2 2,101-10 1,55 5 53,0 22-116,-222-16 69,233 3 81,30 3-169,-4 9 186,138-7-225,-374-8 154,24 3 55,110-6 1,-57-4-79,142 13 1,86-12-101,25 1 174,-282 5-57,151-14 0,-84 0-90,34 20-15,-40 1 155,16-15-133,115 5 63,-249 3 17,49 5 2,150-9 1,-168-4-42,0 3 0,0 3 0,120 19 0,-149-13 12,2-1 0,-1-3 0,81-5 0,13-6 205,153 12 0,-241-2-78,0-1-1,104-14 0,-59 0 186,129 2 0,-217 10-261,-7 1-142,0 0 0,0 0 0,0 0 0,-1 1 0,1 0 0,0 0 0,9 3 0,-15-4 52,0 0 1,1 0-1,-1 0 1,0 0 0,1 0-1,-1 0 1,0 1-1,0-1 1,1 0-1,-1 0 1,0 0 0,0 1-1,1-1 1,-1 0-1,0 0 1,0 1-1,0-1 1,1 0 0,-1 0-1,0 1 1,0-1-1,0 0 1,0 1-1,0-1 1,0 0 0,0 1-1,0-1 1,1 0-1,-1 1 1,0-1-1,0 0 1,0 0 0,-1 1-1,1-1 1,0 0-1,0 1 1,0-1-1,0 1 1,-13 17-2911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3:56.878"/>
    </inkml:context>
    <inkml:brush xml:id="br0">
      <inkml:brushProperty name="width" value="0.1" units="cm"/>
      <inkml:brushProperty name="height" value="0.1" units="cm"/>
      <inkml:brushProperty name="color" value="#E71224"/>
    </inkml:brush>
  </inkml:definitions>
  <inkml:trace contextRef="#ctx0" brushRef="#br0">0 144 2688,'9'-4'321,"-1"1"0,1-1 1,0 1-1,0 1 0,0 0 0,14-1 0,64-3 318,-53 5-497,200 4 308,23-1-185,40-10 193,-11 1-95,324-17 32,-324 15-305,35 4 11,-9 0 97,27 2 44,2 1-20,403-12-41,-490 9-71,119-4 36,304-4 204,-454 12-310,166 2 108,-112 1-142,193 9 117,-120-1-118,-70 1 64,77 0-26,47 1 4,-58-1-3,100 5-129,41-3 85,-133-6 0,166-2 87,-364-5-73,180-7 42,-9-1-16,235 2-6,-274 1 76,149-12-190,137-8 80,-251 10 16,-73 5 117,-165 5-101,531-21 128,-573 25-163,446 1 166,-7 6-56,-257-8 22,106-1 195,-138 7-73,-164-1-628,0 1 1,0 2-1,-1 0 1,39 15-1,-43-10-940,25 14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4:40.391"/>
    </inkml:context>
    <inkml:brush xml:id="br0">
      <inkml:brushProperty name="width" value="0.1" units="cm"/>
      <inkml:brushProperty name="height" value="0.1" units="cm"/>
      <inkml:brushProperty name="color" value="#E71224"/>
    </inkml:brush>
  </inkml:definitions>
  <inkml:trace contextRef="#ctx0" brushRef="#br0">33 19 4096,'-1'0'321,"-18"-4"591,19 4-816,-1 0 0,0 0-1,1-1 1,-1 1 0,0 0-1,1 0 1,-1-1 0,1 1 0,-1 0-1,1-1 1,-1 1 0,1 0 0,-1-1-1,1 1 1,-1-1 0,1 1 0,-1-1-1,1 1 1,0-1 0,-1 1-1,1-1 1,0 1 0,-1-1 0,1-1-1,2 2 49,0-1 0,0 0 0,0 1 0,0-1 0,1 1 0,-1 0 0,0 0 0,4 0 0,60 0 1206,0 4-1,0 2 0,117 27 1,158 38-3297,-305-64-1802,46 15 0,-59-13 826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4:40.736"/>
    </inkml:context>
    <inkml:brush xml:id="br0">
      <inkml:brushProperty name="width" value="0.1" units="cm"/>
      <inkml:brushProperty name="height" value="0.1" units="cm"/>
      <inkml:brushProperty name="color" value="#E71224"/>
    </inkml:brush>
  </inkml:definitions>
  <inkml:trace contextRef="#ctx0" brushRef="#br0">217 55 6272,'-44'-31'2906,"44"31"-2835,-1-1 0,1 0 0,-1 0 1,1 1-1,-1-1 0,1 0 0,-1 0 0,1 0 0,-1 0 0,1 0 0,0 0 0,0 1 0,0-1 0,-1 0 0,1 0 0,0 0 0,0 0 0,0 0 0,0 0 0,1 0 0,-1-1 0,0 2-70,0 0 0,0-1 0,0 1 0,0 0 0,0 0 0,0 0 0,0 0 1,0 0-1,0 0 0,0-1 0,0 1 0,0 0 0,0 0 0,0 0 0,0 0 0,1 0 0,-1 0 0,0 0 0,0 0 0,0-1 0,0 1 0,0 0 1,0 0-1,0 0 0,0 0 0,0 0 0,1 0 0,-1 0 0,0 0 0,0 0 0,0 0 0,0 0 0,0 0 0,0 0 0,1 0 0,-1 0 0,0 0 1,0 0-1,0 0 0,0 0 0,0 0 0,0 0 0,1 0 0,-1 0 0,0 0 0,0 0 0,0 0 0,7 13 161,-5-3-24,0-1-1,0 1 0,-1 0 1,-1-1-1,1 1 1,-1 0-1,-3 12 0,-14 70 834,-60 185-213,5-20-3911,69-243 2683,-1 0-1115,0 1 0,2-1 0,-2 23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0:15.539"/>
    </inkml:context>
    <inkml:brush xml:id="br0">
      <inkml:brushProperty name="width" value="0.1" units="cm"/>
      <inkml:brushProperty name="height" value="0.1" units="cm"/>
      <inkml:brushProperty name="color" value="#66CC00"/>
    </inkml:brush>
  </inkml:definitions>
  <inkml:trace contextRef="#ctx0" brushRef="#br0">63 1120 2048,'-1'-1'39,"-1"1"0,1-1 0,0 1 0,0-1 0,0 1 0,0-1-1,0 1 1,0-1 0,0 0 0,0 0 0,0 0 0,0 0 0,0 0 0,0 0 0,0 0 0,1 0 0,-1 0 0,0 0 0,1 0 0,-1 0 0,1 0-1,-1 0 1,1-1 0,0 1 0,0 0 0,-1 0 0,1-1 0,0 1 0,-5-17 7121,5 29-5620,-1-8-1438,1 1 0,0-1 0,1 0 0,-1 0 0,0 0 1,1 0-1,0 0 0,0 0 0,0 0 0,0 0 0,0-1 0,0 1 0,1 0 0,-1-1 0,1 1 0,0 0 1,0-1-1,0 0 0,0 0 0,0 1 0,1-1 0,-1 0 0,1-1 0,-1 1 0,1 0 0,-1-1 0,4 2 1,15 7 612,-13-7-554,0 1 0,-1 0-1,1 0 1,-1 1 0,11 8 0,-7-3-66,2-1 1,-1 0-1,2-1 1,-1 0-1,1-1 1,0-1-1,0 0 1,1-1-1,0 0 1,0-1 0,25 3-1,14-1 362,108-4 0,-94-3-160,191-21 621,-156 10-668,157-37 123,-245 45-330,9-1-28,0-1 0,-1-1 0,0-2 0,0 0 0,-1-1 0,0-1 0,-1-2 1,0 0-1,-1-1 0,0 0 0,18-19 0,-8-1 71,-1-1 0,-2-1 1,-1-1-1,-1-1 0,31-69 0,-52 97-67,1-1 1,-1 0-1,-1 1 0,0-2 0,-1 1 0,0 0 0,0 0 0,-2-1 0,1 1 0,-1-1 0,-1 1 0,0 0 0,0-1 1,-1 1-1,-1 0 0,0 0 0,-1 0 0,-6-15 0,-54-104 72,42 87-55,12 21 98,-20-28 0,11 23-117,-1 0 0,-48-47-1,53 60-20,-1 1-1,-1 0 0,0 2 0,0-1 0,-1 2 0,-22-9 0,-4 2 61,0 3 0,-1 1 0,0 3 0,-1 1 0,0 2 0,-1 3 0,-52 1 0,-127-3-350,165 6 165,-153 6 131,188-3 49,0 0 0,0 2 0,0 1 0,1 2 0,0 0 0,-26 13 0,37-14-90,0 2 0,0 0 0,1 1 0,0 0 0,0 1 1,1 0-1,1 1 0,0 1 0,1 0 0,0 0 0,1 1 1,-9 16-1,3-1 72,2 1 1,1 0-1,1 1 1,2 0-1,-7 38 1,12-43-13,2 1 0,0-1 1,1 1-1,6 47 1,2-27-23,22 82 1,-21-100-40,2 0 0,1-1 1,1 0-1,17 30 0,-20-45-72,0 0 1,0 0 0,1-1 0,0-1 0,1 0-1,0 0 1,1-1 0,0 0 0,27 15-1,-11-11-755,0-2-1,0 0 0,1-2 0,1-2 0,0 0 1,30 3-1,14-4-3585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4:41.124"/>
    </inkml:context>
    <inkml:brush xml:id="br0">
      <inkml:brushProperty name="width" value="0.1" units="cm"/>
      <inkml:brushProperty name="height" value="0.1" units="cm"/>
      <inkml:brushProperty name="color" value="#E71224"/>
    </inkml:brush>
  </inkml:definitions>
  <inkml:trace contextRef="#ctx0" brushRef="#br0">48 17 6272,'-29'-15'2058,"28"15"-2021,1 0 0,0-1-1,-1 1 1,1 0 0,-1 0-1,1 0 1,-1-1 0,1 1 0,-1 0-1,1 0 1,-1 0 0,1 0-1,-1 0 1,1 0 0,-1 0-1,1 0 1,-1 0 0,1 0-1,-1 0 1,1 1 0,-1-1-1,1 0 1,-1 0 0,1 0-1,0 0 1,-1 1 0,1-1-1,-1 0 1,1 1 0,-1-1 0,1 0-1,0 1 1,-1-1 0,1 0-1,0 1 1,0-1 0,-1 1-1,1-1 1,0 0 0,0 1-1,-1 0 1,1 0 66,0 0-1,0 0 1,0 1 0,0-1 0,0 0-1,0 0 1,0 0 0,0 0-1,1 0 1,-1 0 0,0 0-1,1 0 1,-1 0 0,1 0 0,0 2-1,21 28 285,-2 1 0,-1 1-1,17 41 1,60 185 90,-35-90-1653,-57-158 958,43 107-4454,-35-92 2256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4:41.551"/>
    </inkml:context>
    <inkml:brush xml:id="br0">
      <inkml:brushProperty name="width" value="0.1" units="cm"/>
      <inkml:brushProperty name="height" value="0.1" units="cm"/>
      <inkml:brushProperty name="color" value="#E71224"/>
    </inkml:brush>
  </inkml:definitions>
  <inkml:trace contextRef="#ctx0" brushRef="#br0">55 400 7040,'-49'15'2720,"43"-1"-2112,17-1 384,5-13 32,12 0-352,26-9 32,15-15-352,13-14-128,14-20-128,30-9-352,19 5-160,-5-2-1344,-6 3-512,13 2-1024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4:51.243"/>
    </inkml:context>
    <inkml:brush xml:id="br0">
      <inkml:brushProperty name="width" value="0.1" units="cm"/>
      <inkml:brushProperty name="height" value="0.1" units="cm"/>
      <inkml:brushProperty name="color" value="#E71224"/>
    </inkml:brush>
  </inkml:definitions>
  <inkml:trace contextRef="#ctx0" brushRef="#br0">7 350 1536,'0'-1'54,"-1"1"0,1-1 0,-1 0 0,1 1 0,-1-1 0,1 1 0,-1-1-1,1 0 1,0 1 0,-1-1 0,1 0 0,0 0 0,0 1 0,-1-1 0,1 0 0,0 0 0,0 1 0,0-1 0,0 0 0,0 0 0,0 0 0,0 1 0,0-1 0,1-1-1,-1-1 149,1 0-1,0 1 1,1-1-1,-1 1 1,0-1-1,1 1 1,1-3-1,4-3 138,-1 0-1,2 0 1,9-8-1,68-60 1641,-77 68-1669,-7 6-237,1 0 0,0 1 0,-1-1 1,1 0-1,0 1 0,0 0 0,0-1 0,0 1 0,0 0 0,0 0 0,0 0 0,0 0 1,1 0-1,-1 0 0,0 1 0,0-1 0,1 1 0,-1 0 0,1 0 0,3 0 0,5 0 132,0 0 0,0 0 0,0-1 0,0-1 1,0 1-1,0-2 0,0 0 0,15-6 0,-1-2-51,0 2 1,1 0 0,0 2-1,0 0 1,36-3 0,-9 1-71,68-22 0,33-6 452,-122 31-403,54-1 0,136 15 465,-41 2-191,43 4-228,-142-12-232,15 2-32,295 67 570,-248-45-357,-38-9-32,293 55 69,-357-67-79,1-1-1,68-3 1,-63-3 55,76 9 0,-34 1-109,144-5 1,-123-4-93,56 5 399,-126-1-281,-1 2 0,44 12-1,-46-9 10,0-2-1,55 2 0,81-6-105,-104-3 199,240-4-235,-154-3 216,-31 1-20,72-9 0,43 0 8,-138 17-103,125-3 71,-47-22-79,-126 15-32,106-6-1,-80 15 69,352-13-38,-377 10 39,0 3 0,-1 3 1,56 9-1,-5-1-36,-42-5 303,251 12-292,-109-2-137,-85-3 118,-12-7 431,172-12 1,10 4-477,-61 3-247,-89-10 9,120 0 1008,-86 15-813,173-17 0,-256 6 121,97 8 0,91 18 91,-182-12-113,70 2 202,-20 8-272,-55-5 171,167 6-129,-185-21-32,93 2-25,-90 9 137,-18-1 119,-16-4-164,-22-1-71,35 0 1,100 2 41,135-1-26,23-1 191,-45 5-122,104-18-262,-360 9 202,281-9 77,130-1 427,-286 11-366,14 11-197,-66-2-2526,-80-9 1856,0-1-1,0 1 1,0-2-1,0 1 1,0-1-1,11-2 1,-15 3 498,-1-1 0,1 1 0,-1-1 1,1 0-1,-1 0 0,1 0 0,-1 1 0,0-1 0,1-1 1,-1 1-1,0 0 0,0 0 0,0 0 0,0-1 0,0 1 1,0 0-1,0-1 0,0 1 0,0-1 0,-1 1 0,1-1 1,0 1-1,-1-1 0,0 0 0,1 1 0,-1-1 0,0-3 1,0-2-408,0-1 0,-1 0 0,-1 1 0,-1-9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4:53.816"/>
    </inkml:context>
    <inkml:brush xml:id="br0">
      <inkml:brushProperty name="width" value="0.1" units="cm"/>
      <inkml:brushProperty name="height" value="0.1" units="cm"/>
      <inkml:brushProperty name="color" value="#E71224"/>
    </inkml:brush>
  </inkml:definitions>
  <inkml:trace contextRef="#ctx0" brushRef="#br0">17 78 1792,'-2'-2'344,"0"0"-1,1-1 1,-1 0-1,1 1 1,-1-1 0,1 0-1,0 0 1,0 0-1,0 1 1,0-1 0,1 0-1,-1 0 1,1-4-1,0 6-279,1 0 0,-1 0 0,1 0-1,-1 0 1,1 0 0,0 1-1,-1-1 1,1 0 0,0 1-1,0-1 1,0 0 0,-1 1-1,1-1 1,0 1 0,0-1-1,2 0 1,14-6 363,-2 2-48,1 2 1,0 0 0,0 1 0,24-1-1,-27 4-281,0 1-1,0 0 0,-1 1 0,1 0 0,-1 1 0,14 5 1,35 11 416,-22-13-347,1-2 1,-1-2-1,57-2 1,-43-1-74,62 8 1,-35 2-248,133 23 1074,-177-26-852,1-2 0,69 1 1,75-14-432,-179 8 361,155-2 667,-96 3-516,93-10-1,-101 2-55,66 0-1,-11 11 248,-1 6 1,180 39-1,-257-44-291,-18-3-1336,0 0 0,22 7 0,-31-8 654,-1 0 1,1 0-1,-1 0 1,1-1-1,0 1 0,5 0 1,-8-1 401,1-1 1,0 1-1,0 0 0,0-1 1,0 1-1,0 0 0,-1-1 1,1 1-1,0-1 0,0 1 1,-1-1-1,1 1 0,0-1 1,-1 0-1,1 1 1,0-2-1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6:37.018"/>
    </inkml:context>
    <inkml:brush xml:id="br0">
      <inkml:brushProperty name="width" value="0.1" units="cm"/>
      <inkml:brushProperty name="height" value="0.1" units="cm"/>
      <inkml:brushProperty name="color" value="#E71224"/>
    </inkml:brush>
  </inkml:definitions>
  <inkml:trace contextRef="#ctx0" brushRef="#br0">0 7 2304,'0'-3'221,"0"0"342,1 4-66,3 10-50,1-5-303,0 1 0,0-1 0,0-1 0,1 1 0,-1-1 0,1 0 0,1 0 0,-1 0 0,1-1 0,-1 0 0,1-1 0,1 1 0,-1-1 0,0-1 0,14 4 0,101 22 712,64 13-321,-153-36-348,1-2 0,-1-1-1,58-4 1,-7-5-117,175-15 244,95-12-410,162 1 294,-265 15-203,28-1 79,336 19 86,-244 17 8,-207-7-197,466 72 205,-590-76-218,-3 0-10,-1 1 0,39 14 0,-72-20-86,0 0 0,1 1 0,-1-1 0,0 1-1,0 0 1,0 0 0,0 0 0,0 1 0,-1-1 0,4 4-1,-5-4-24,0-1-1,0 0 1,0 1-1,0-1 0,-1 0 1,1 1-1,0-1 0,-1 1 1,1-1-1,-1 1 1,0-1-1,1 1 0,-1-1 1,0 1-1,0-1 0,0 1 1,0 0-1,0-1 1,0 1-1,-1-1 0,1 1 1,0-1-1,-1 1 1,0 2-1,-1-2-154,0 1 0,0 0 1,0-1-1,0 1 0,0-1 1,-5 4-1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21:26:38.773"/>
    </inkml:context>
    <inkml:brush xml:id="br0">
      <inkml:brushProperty name="width" value="0.1" units="cm"/>
      <inkml:brushProperty name="height" value="0.1" units="cm"/>
      <inkml:brushProperty name="color" value="#E71224"/>
    </inkml:brush>
  </inkml:definitions>
  <inkml:trace contextRef="#ctx0" brushRef="#br0">3 465 3456,'0'-1'50,"-1"0"1,1 0-1,0 0 0,-1 1 1,1-1-1,0 0 0,0 0 1,0 0-1,0 0 0,0 1 1,0-1-1,0 0 0,0 0 1,0 0-1,0 0 0,0 0 1,1 1-1,-1-1 1,0 0-1,1 0 0,-1 0 1,0 1-1,1-1 0,-1 0 1,1 0-1,-1 1 0,1-1 1,-1 1-1,1-1 0,1 0 1,1 0 11,0 0 0,1 0 0,-1 0 1,0 1-1,1-1 0,-1 1 0,7 1 0,246 16 39,-44 1 444,60-24 57,23 1-380,4 1 196,36-10-173,97-7 65,-256 6-236,209-23 199,409-34-74,-735 68-249,159-10 80,207-16 169,-49 2-34,46-5-180,356-29 137,-226 55-88,-354 8 44,26 3 27,167-3-2,250-50-151,-450 24 231,206-15-14,-282 37-136,228-3-103,-2 19 1,-17 3 206,136 15-34,247 104-205,-571-94 168,-5 0-41,-85-30-2,397 93-147,-189-76 167,0-21 36,-103-4-63,249-13 16,-191 5 60,-168 7-185,-1 1-1,1 2 0,42 12 1,-72-14-159,-1 0 0,0 0 0,0 1 1,0 1-1,12 7 0,-19-10-2,1 0-1,-1 1 1,0-1 0,0 1-1,0 0 1,0-1 0,-1 1-1,1 1 1,-1-1 0,0 0-1,1 1 1,-2-1 0,1 1-1,0 0 1,-1-1 0,2 7-1,-2-5-61,-1 0 0,1 0 1,-1-1-1,-1 1 0,1 0 0,-2 5 0,2-10 314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0:39.872"/>
    </inkml:context>
    <inkml:brush xml:id="br0">
      <inkml:brushProperty name="width" value="0.1" units="cm"/>
      <inkml:brushProperty name="height" value="0.1" units="cm"/>
      <inkml:brushProperty name="color" value="#66CC00"/>
    </inkml:brush>
  </inkml:definitions>
  <inkml:trace contextRef="#ctx0" brushRef="#br0">43 1 5376,'-2'0'278,"0"1"1,1 0-1,-1 0 1,0 0-1,1 0 1,-1 0 0,1 0-1,-1 0 1,1 1-1,0-1 1,0 0-1,-1 1 1,1-1-1,0 1 1,0 0-1,0-1 1,-1 4-1,-5 7 1770,6-11-1826,0 1 0,0 0 0,0-1-1,0 1 1,0 0 0,0 0 0,0 0 0,1 0 0,-1-1 0,1 1-1,-1 3 1,1-4-157,0-1-1,0 1 1,0 0-1,0 0 1,1-1-1,-1 1 1,0 0-1,0 0 1,0-1-1,1 1 1,-1 0-1,0-1 1,1 1-1,-1 0 0,1-1 1,-1 1-1,1 0 1,-1-1-1,1 1 1,-1-1-1,1 1 1,-1-1-1,1 1 1,0-1-1,-1 0 1,1 1-1,0-1 1,-1 0-1,1 1 1,1-1-1,-1 1 25,1 0-1,-1 0 1,0 0-1,0 1 1,0-1 0,0 0-1,0 0 1,0 1-1,0-1 1,0 1-1,0-1 1,0 1 0,-1-1-1,1 1 1,-1 0-1,1-1 1,-1 1-1,0 0 1,0-1-1,1 1 1,-1 0 0,-1 2-1,5 15 382,0-3-66,1 0 1,2 24 0,2 14 429,-5-28-583,-1 1 1,-1-1 0,-1 1-1,-4 27 1,2 8-97,1 190 741,1-252-822,-1-1-72,1 1 0,0-1 0,-1 1 0,1-1 0,0 1 1,0-1-1,-1 1 0,1 0 0,0-1 0,0 1 0,0 0 0,0 0 0,-1-1 0,1 1 1,0 0-1,0 0 0,1 0 0,8 1 155,-6-3 83,-1-1-173,14-12-152,10 14 1194,-13 1-1089,-3 1 1,0-1-1,0-1 1,0 0 0,0 0-1,18-6 1,33-13 60,42-12-135,-86 27 52,1 2 1,0 0 0,31-1-1,-45 4 8,0 0 0,0 0 0,0 1 0,0 0 0,0-1 0,0 2-1,0-1 1,0 1 0,-1-1 0,1 1 0,-1 1 0,1-1 0,-1 1 0,1 0 0,-1 0 0,0 0-1,-1 0 1,7 7 0,-8-7-12,0 0-1,0 0 0,0 0 1,0 0-1,-1 1 0,1-1 1,-1 1-1,0-1 0,0 1 1,0-1-1,-1 1 0,1 6 1,0 7 52,-3 25 0,1-9-121,1 249 475,0-278-392,0 1 0,0 0 0,0 0 0,1-1 0,0 1 0,0 0 0,0-1 0,1 1 0,3 7 0,-4-12-7,-1 0 1,0 0-1,0 1 1,0-1 0,0 0-1,0 0 1,0 0-1,0 0 1,1 0-1,-1 0 1,0 1-1,0-1 1,0 0-1,0 0 1,0 0-1,0 0 1,0 1-1,0-1 1,0 0-1,0 0 1,0 0 0,0 0-1,0 1 1,0-1-1,0 0 1,0 0-1,0 0 1,0 0-1,0 1 1,0-1-1,0 0 1,0 0-1,-1 0 1,1 0-1,0 0 1,0 1-1,0-1 1,0 0 0,5 4-89,-4-3 83,0 0-1,1 0 1,-1 0 0,0 0-1,0 0 1,0 0 0,0 0-1,0 0 1,0 1 0,0-1-1,0 0 1,-1 0-1,1 1 1,0-1 0,-1 1-1,1-1 1,-1 0 0,0 1-1,1 2 1,-1 33 116,-2-16-62,2-9 0,1-2 17,-1 0-1,0 0 1,0 0 0,-1 0-1,-1 0 1,0-1 0,0 1 0,-1 0-1,0-1 1,-6 14 0,-2-6 183,-1 0 0,0-1 0,0-1 0,-2 0 0,0-1 0,-1 0 0,-32 22 0,14-14-1535,-2-1-1,-72 31 1,97-48-676,0 0-1,-18 4 1,23-7 408,0-1 1,0 1-1,-1-1 0,-7-1 0,-4-2-2345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29:24.846"/>
    </inkml:context>
    <inkml:brush xml:id="br0">
      <inkml:brushProperty name="width" value="0.1" units="cm"/>
      <inkml:brushProperty name="height" value="0.1" units="cm"/>
      <inkml:brushProperty name="color" value="#FFFC18"/>
    </inkml:brush>
  </inkml:definitions>
  <inkml:trace contextRef="#ctx0" brushRef="#br0">55 15 5888,'0'0'17,"-33"13"2273,32-12-2213,0-1 0,-1 1-1,1 0 1,0-1 0,-1 1-1,1 0 1,0 0 0,0 0-1,0 0 1,0 0 0,0 0 0,0 0-1,0 1 1,0-1 0,0 0-1,1 0 1,-1 1 0,0-1-1,1 0 1,-1 1 0,1 1-1,0-3-66,0 1-1,0-1 1,0 1-1,1-1 0,-1 1 1,0-1-1,0 1 0,1-1 1,-1 1-1,0-1 1,1 1-1,-1-1 0,1 1 1,-1-1-1,1 0 1,-1 1-1,1-1 0,-1 0 1,1 0-1,-1 1 1,1-1-1,-1 0 0,1 0 1,-1 0-1,1 1 0,-1-1 1,1 0-1,-1 0 1,1 0-1,0 0 0,0 0 1,26 0 273,-19-1-35,9 0 338,0-1-1,-1 0 1,23-7 0,27-5 1432,-58 13-1775,-1 1-1,1 0 1,-1 0-1,1 0 1,-1 1-1,14 3 1,-12-1-56,9 2-7,0 0 0,0-1 0,1-1 1,28 1-1,-32-3 8,0 0 1,28 7 0,-28-5-42,0 0 0,29 1 1,7-6-74,1-3 0,54-12 0,67-7-131,-139 22 73,12-2-6,1 3 1,75 7 0,97 12 1028,-60-7-233,43 3-342,-121-9-613,-56-4-755,0 0 0,-1-2-1,28-4 1,-38 2-187,-1 0 0,1 0 1,-1-1-1,0-1 0,0 0 0,20-12 0,23-20-2882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0:41.310"/>
    </inkml:context>
    <inkml:brush xml:id="br0">
      <inkml:brushProperty name="width" value="0.1" units="cm"/>
      <inkml:brushProperty name="height" value="0.1" units="cm"/>
      <inkml:brushProperty name="color" value="#66CC00"/>
    </inkml:brush>
  </inkml:definitions>
  <inkml:trace contextRef="#ctx0" brushRef="#br0">313 149 5888,'-26'-7'8839,"26"6"-8431,-1 0-1,1 0 1,0 0 0,0 0 0,0 0 0,-1 0 0,1 0-1,0 0 1,0 0 0,0 0 0,1-2 0,-1 2-310,0 0 1,0 0-1,0 0 1,1 0-1,-1 0 0,0 0 1,1 0-1,-1 0 1,1 0-1,-1 0 1,1 0-1,-1 0 1,1 0-1,0 1 1,-1-1-1,1 0 0,0 0 1,0 1-1,0-1 1,0 0-1,0 1 1,1-2-1,30-11 319,0 1-218,-14 2-134,1 2-1,1 1 1,31-8 0,-39 11-68,20-6 164,0 2 0,1 1 0,-1 1 0,39-1 0,-58 9-372,-10 5 18,-4-5 166,0 1 0,0-1 0,0 0 0,0 1 0,0-1 0,0 0 0,-2 2 0,-7 13 103,6-5-89,0 0-1,1 1 1,1 0 0,0-1-1,1 1 1,0 0 0,2 18-1,-1-30 14,3 83 196,25 135 0,1 24 122,-26-205-254,0-1 51,-3 54-1,-2 8 108,3-49-167,-56-49 436,17 0 161,0-1 1,0-1-1,-49-9 0,-3 0-488,-73-11-901,56-7-2590,95 24 2207,0 0 0,0-2 0,-12-6 0,20 9 178,-1 0 1,1 0-1,0 0 1,0 0-1,0-1 1,1 1-1,-1-1 1,1 0-1,0 0 1,-5-9-1,1-4-2268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0:43.314"/>
    </inkml:context>
    <inkml:brush xml:id="br0">
      <inkml:brushProperty name="width" value="0.1" units="cm"/>
      <inkml:brushProperty name="height" value="0.1" units="cm"/>
      <inkml:brushProperty name="color" value="#66CC00"/>
    </inkml:brush>
  </inkml:definitions>
  <inkml:trace contextRef="#ctx0" brushRef="#br0">796 60 3968,'-37'-1'11561,"-7"-3"-7847,-64-2-2776,-215 19 795,106-6-1127,157-7-599,54 1-2,8 1-30,12 3-53,-5-1 54,-3-1 23,0 1 1,1 1-1,-2-1 1,1 1-1,0 0 1,-1 0 0,0 1-1,0 0 1,-1-1-1,1 2 1,-1-1-1,0 0 1,-1 1-1,5 11 1,2 10 0,0 0 1,6 36-1,2 23 20,-4 1-1,3 105 1,-17-187-17,2 170 170,-4-51-55,2-54-145,-10 74 0,7-129 54,2 1-1,-1-1 1,2 0 0,0 1-1,1-1 1,3 18 0,-4-33-29,1 0 1,-1 1 0,0-1 0,1 0-1,-1 0 1,1 0 0,-1 0 0,1 0-1,-1-1 1,1 1 0,0 0 0,-1 0-1,1 0 1,0 0 0,0-1 0,-1 1-1,1 0 1,0-1 0,0 1 0,0-1-1,0 1 1,0-1 0,0 1-1,0-1 1,0 0 0,0 1 0,0-1-1,0 0 1,0 0 0,1 0 0,-1 0-1,0 0 1,0 0 0,0 0 0,0 0-1,0 0 1,0 0 0,0-1 0,0 1-1,1-1 1,4-1-8,0 0-1,-1 0 1,1-1 0,-1 0-1,0 0 1,7-5-1,18-13-53,1 1 0,1 1 0,1 2 0,0 2 0,1 0-1,41-10 1,5 4-62,134-18-1,-56 21 574,-156 17-446,0 1 0,0-1 0,0 1 0,0-1 0,0 0 0,-1 0 0,1 0 0,0 0 0,-1 0 0,1 0 0,-1 0 0,1-1 0,-1 1 0,1-1 0,-1 1 0,0-1 0,0 1 0,0-1 0,0 1 0,0-1 0,0 0 0,1-3 0,1-3 36,-1-1 1,0 0-1,2-16 1,-2 14 6,11-101 69,-5 1-1,-5-2 0,-21-203 1,14 281-81,-2 0 1,-1 1-1,-15-47 1,18 69-151,-1 0 0,0 0 0,-1 0 0,0 0 0,-1 1 0,0 0 0,-1 1 0,0 0 0,-1 0 0,0 0 0,0 1 0,-14-10 0,19 16-321,-1 1-1,0-1 1,1 1-1,-1 0 1,0 0 0,-1 0-1,1 0 1,0 1-1,-8-1 1,-27 2-5386,12 1 2294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0:44.470"/>
    </inkml:context>
    <inkml:brush xml:id="br0">
      <inkml:brushProperty name="width" value="0.1" units="cm"/>
      <inkml:brushProperty name="height" value="0.1" units="cm"/>
      <inkml:brushProperty name="color" value="#66CC00"/>
    </inkml:brush>
  </inkml:definitions>
  <inkml:trace contextRef="#ctx0" brushRef="#br0">335 7 3072,'-11'-4'4028,"11"4"-3824,-1 0-1,0-1 1,1 1-1,-1 0 1,0-1-1,1 1 1,-1 0-1,0 0 1,1 0-1,-1 0 1,0 0-1,1-1 1,-1 1-1,0 0 1,0 1-1,1-1 1,-1 0-1,0 0 1,1 0-1,-1 0 1,0 0-1,0 1 1,-4 1 316,1-1 1,0 0-1,-1 0 0,1 0 0,-1 0 1,1-1-1,-1 1 0,-6-2 1,-26 4 844,-7 7-741,-57 10-1654,81-17-3364,-27-1-1,36-4 1361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0:48.300"/>
    </inkml:context>
    <inkml:brush xml:id="br0">
      <inkml:brushProperty name="width" value="0.1" units="cm"/>
      <inkml:brushProperty name="height" value="0.1" units="cm"/>
      <inkml:brushProperty name="color" value="#FFFC18"/>
    </inkml:brush>
  </inkml:definitions>
  <inkml:trace contextRef="#ctx0" brushRef="#br0">0 1 3072,'2'7'4646,"-2"-7"-4530,-2 23 2183,17 206 202,-5-34-1902,-8-118-440,27 877 2118,-18-788-2200,-3-64-21,18 268-8,-16-199-443,-4-59-1528,2-1-4425,-7-85 4060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0:54.586"/>
    </inkml:context>
    <inkml:brush xml:id="br0">
      <inkml:brushProperty name="width" value="0.1" units="cm"/>
      <inkml:brushProperty name="height" value="0.1" units="cm"/>
      <inkml:brushProperty name="color" value="#FFFC18"/>
    </inkml:brush>
  </inkml:definitions>
  <inkml:trace contextRef="#ctx0" brushRef="#br0">513 572 4224,'-5'-7'7319,"4"-6"-5732,-5-2-832,-1 1-1,0-1 0,-2 2 0,1-1 1,-2 1-1,-21-23 0,-138-124 333,-9-9-5272,165 157 2494,1-2 0,1 1 1,-13-21-1,2 4-1226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0:55.414"/>
    </inkml:context>
    <inkml:brush xml:id="br0">
      <inkml:brushProperty name="width" value="0.1" units="cm"/>
      <inkml:brushProperty name="height" value="0.1" units="cm"/>
      <inkml:brushProperty name="color" value="#FFFC18"/>
    </inkml:brush>
  </inkml:definitions>
  <inkml:trace contextRef="#ctx0" brushRef="#br0">221 331 4224,'-6'3'632,"4"-2"-406,1 0 0,0 0 0,0 0 0,-1-1 0,1 1 0,0 0 0,-1-1 0,1 1 0,0-1 0,-1 0 0,1 1 1,-1-1-1,1 0 0,-1 0 0,1 0 0,-1 0 0,1 0 0,0 0 0,-1 0 0,1-1 0,-2 1 0,-17-13 2413,-4-3-1534,10 1-767,0 1 0,1-2 0,0 0 0,-13-23 1,5 7-55,-4-6-63,23 34-192,0 1 0,1 0 0,-1-1 0,1 1 0,0-1 0,0 1 0,0-1-1,1 0 1,-1-4 0,1 7-30,0 1 0,0-1-1,0 0 1,0 0 0,0 0 0,0 0-1,1 0 1,-1 0 0,0 1-1,0-1 1,1 0 0,-1 0 0,1 0-1,-1 0 1,0 1 0,1-1 0,0 0-1,-1 1 1,1-1 0,-1 0-1,1 1 1,0-1 0,-1 1 0,1-1-1,0 1 1,0-1 0,-1 1 0,1-1-1,0 1 1,0 0 0,0-1-1,0 1 1,0 0 0,-1 0 0,1 0-1,0 0 1,0 0 0,0 0 0,0 0-1,0 0 1,0 0 0,0 0-1,7 1-21,-1 1 0,0-1 0,1 1 0,9 5 0,3 0 59,16 6 10,0 2-1,-1 1 1,61 38-1,-32-8 78,-61-43-108,1-1 1,0 0-1,-1 0 1,1 0 0,6 2-1,-9-4-2,0 1 1,-1-1-1,1 0 0,0 0 1,0 1-1,0-1 0,0 0 1,0 0-1,-1 0 0,1 0 1,0 0-1,0 0 0,0 0 1,0 0-1,0 0 0,-1 0 1,1-1-1,0 1 0,0 0 1,0 0-1,0-1 0,-1 1 1,1-1-1,0 1 0,0-1 1,-1 1-1,1-1 0,0 1 1,-1-1-1,2-1 0,-1-2 52,1 0-1,-1 0 0,1 0 1,-1 0-1,0-1 0,-1 1 1,1 0-1,-1-1 0,0 1 0,0 0 1,-1-6-1,-1-9-196,-7-24 0,2 14-482,5 17-73,-1-3-1438,1 0 0,-1-25 1,3 17-500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1:38.420"/>
    </inkml:context>
    <inkml:brush xml:id="br0">
      <inkml:brushProperty name="width" value="0.1" units="cm"/>
      <inkml:brushProperty name="height" value="0.1" units="cm"/>
      <inkml:brushProperty name="color" value="#E71224"/>
    </inkml:brush>
  </inkml:definitions>
  <inkml:trace contextRef="#ctx0" brushRef="#br0">22 1 896,'-16'9'512,"10"-9"-864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1:40.441"/>
    </inkml:context>
    <inkml:brush xml:id="br0">
      <inkml:brushProperty name="width" value="0.1" units="cm"/>
      <inkml:brushProperty name="height" value="0.1" units="cm"/>
      <inkml:brushProperty name="color" value="#E71224"/>
    </inkml:brush>
  </inkml:definitions>
  <inkml:trace contextRef="#ctx0" brushRef="#br0">273 1306 6016,'-3'2'383,"0"-1"0,0 1 0,0 0 0,0 0 0,0 0 0,0 0 0,-4 5 0,6-5-244,-1 0 1,1 0-1,0 0 1,0 0-1,1 0 1,-1 0-1,0 0 1,1 0 0,-1 0-1,1 0 1,-1 0-1,1 0 1,0 1-1,0 1 1,0 40 804,0-44-896,0 0 0,0 0 0,0 1 1,0-1-1,0 0 0,0 0 0,0 0 0,0 1 0,1-1 1,-1 0-1,0 0 0,0 0 0,0 1 0,0-1 0,0 0 1,0 0-1,0 0 0,0 0 0,1 1 0,-1-1 0,0 0 0,0 0 1,0 0-1,0 0 0,1 0 0,-1 0 0,0 1 0,0-1 1,0 0-1,0 0 0,1 0 0,-1 0 0,0 0 0,0 0 1,0 0-1,1 0 0,-1 0 0,0 0 0,1 0 0,11-3 1041,15-12-202,-24 13-698,122-60 1042,-54 28-649,-64 30-513,0 0 0,0 1 0,0 0 0,14-4 0,-17 6-28,-1 1 0,0-1 0,1 1 1,-1-1-1,1 1 0,-1 0 1,0 0-1,1 0 0,-1 1 0,1-1 1,-1 1-1,0 0 0,5 1 0,14 7 79,0-1-1,1-1 0,-1-1 0,1-1 0,38 3 0,-51-6-44,-4-1-31,0 0 0,0 1 0,0 0 0,-1 0 0,8 4 0,-9-3-10,0-1 1,0-1 0,1 1-1,-1 0 1,1-1 0,-1 0-1,1 0 1,5 0 0,13-2 92,-1-2-1,1 0 1,-1-2 0,0 0 0,25-11 0,44-9 264,-67 18-372,0-1 0,-1-1 0,0-1 0,-1-2 0,0 0 0,24-17 0,-33 20 6,0-1 0,-1-1-1,0 0 1,0 0 0,14-20 0,-19 22-9,0-1 0,-1 0 0,0 0 0,-1-1 0,0 0 0,0 0 0,-1 0 0,3-14 0,0-9 27,-1-1 0,2-69-1,-8 96-52,0-14 43,0 0 1,2 1-1,7-41 0,-6 50-58,2-4 24,-1-1 0,0-1 0,-1 1 0,-1 0 0,-1-1 0,-2-30 0,-4-17-64,-5-28 130,7 78-92,-2-12 32,-13-40-1,15 58 21,-1 0 0,0 1 0,0-1 0,-1 1 0,0 0 1,0 1-1,-1-1 0,-9-9 0,4 7-32,0 1 1,-1 0-1,0 0 1,0 1 0,-1 1-1,0 0 1,0 0-1,-1 2 1,0 0-1,-23-6 1,-9 2-38,-94-6 0,137 14 43,-23-2 21,1-2 1,-1 0-1,-28-12 1,-42-9-210,51 19 179,0 1-1,-52 0 0,33 5 12,-83 3-38,125-1 4,0 2-1,0 1 1,1 0 0,-32 12 0,40-11 5,0 2 0,0 0 0,0 0 0,1 1 0,1 0 0,-1 1 1,1 1-1,1-1 0,0 2 0,-11 13 0,5-3-24,1 1 1,1 0-1,1 1 0,-17 42 0,20-36 10,2 0-1,-8 44 0,13-49 18,0 0-1,2 1 1,0-1-1,5 37 0,13 24 57,-3-21-40,22 86-63,-12-51 128,-16-66 38,1 0 0,17 40 1,-19-58-53,0-1 0,0-1 0,2 1 0,-1-1-1,2 0 1,-1-1 0,16 14 0,-8-10-194,1-2-1,1 0 1,0-1 0,25 13-1,44 15-3095,-80-38 2748,-2-1-163,0 0 1,-1 1-1,1-1 0,-1 1 0,1 0 0,-1 1 0,0-1 0,0 1 0,-1 0 0,8 7 0,1 18-3294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1:50.077"/>
    </inkml:context>
    <inkml:brush xml:id="br0">
      <inkml:brushProperty name="width" value="0.1" units="cm"/>
      <inkml:brushProperty name="height" value="0.1" units="cm"/>
      <inkml:brushProperty name="color" value="#E71224"/>
    </inkml:brush>
  </inkml:definitions>
  <inkml:trace contextRef="#ctx0" brushRef="#br0">6 0 896,'-6'0'512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1:50.467"/>
    </inkml:context>
    <inkml:brush xml:id="br0">
      <inkml:brushProperty name="width" value="0.1" units="cm"/>
      <inkml:brushProperty name="height" value="0.1" units="cm"/>
      <inkml:brushProperty name="color" value="#E71224"/>
    </inkml:brush>
  </inkml:definitions>
  <inkml:trace contextRef="#ctx0" brushRef="#br0">12 0 2688,'-11'0'2048,"11"4"-1760,0 1 0,0-1-320,0 2-128,0 3-1248,0 2-608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29:27.530"/>
    </inkml:context>
    <inkml:brush xml:id="br0">
      <inkml:brushProperty name="width" value="0.1" units="cm"/>
      <inkml:brushProperty name="height" value="0.1" units="cm"/>
      <inkml:brushProperty name="color" value="#FFFC18"/>
    </inkml:brush>
  </inkml:definitions>
  <inkml:trace contextRef="#ctx0" brushRef="#br0">39 0 3456,'-2'1'140,"-1"0"1,1 0-1,0 0 1,-1 1-1,1-1 1,0 0-1,0 1 1,0 0-1,0-1 0,0 1 1,0 0-1,1 0 1,-3 2-1,3-1 41,0 0 0,0 1 0,0-1 0,0 0 0,0 0 0,1 0 0,-1 1 0,1-1 0,0 0 0,5 13 4100,12-3-3203,-6-5-459,-6-5-496,0 0-1,0 0 0,1 0 1,-1-1-1,1 0 0,0 0 1,-1 0-1,1-1 0,7 2 1,5 0 296,-8-1-308,1-1 0,0 0 0,-1-1 0,19-1 1,4-1 281,5 1-254,46-9-1,-46 4-50,49 0 1,-9 6-20,98 14 0,-103-3 66,109 12 4,-143-20-111,0-2 0,65-7-1,171-31 533,405-20-213,-541 55-441,31-1 76,-56-3 45,0 6-1,132 15 1,-48-7 92,-76-6-67,261 13 556,-293-10-460,-1 4 0,-1 5 0,131 35 0,54 19 52,-175-46-294,-68-15-485,37 3-1,-55-8 39,0-2-1,0 0 1,0 0-1,1-2 1,-1 1 0,15-5-1,-13 2-311,0-2 0,-1 1-1,17-11 1,33-26-2976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1:53.702"/>
    </inkml:context>
    <inkml:brush xml:id="br0">
      <inkml:brushProperty name="width" value="0.1" units="cm"/>
      <inkml:brushProperty name="height" value="0.1" units="cm"/>
      <inkml:brushProperty name="color" value="#E71224"/>
    </inkml:brush>
  </inkml:definitions>
  <inkml:trace contextRef="#ctx0" brushRef="#br0">4039 1355 3968,'0'0'4,"-7"4"1099,9-2-311,2 2-601,13-15-926,-13 8 765,0 1 1,0-1-1,-1 0 1,0-1 0,1 1-1,-1-1 1,0 1 0,-1-1-1,1 0 1,2-4-1,-3 3 505,0 0-1,-1 0 1,1 0-1,-1 0 0,0 0 1,0 0-1,0 0 1,-1-9-1,0 12-455,-1 1 0,0 0 1,0 0-1,0 0 0,0-1 0,0 1 1,0 0-1,0 0 0,0 0 0,0 1 1,-1-1-1,1 0 0,0 0 0,-1 1 0,1-1 1,-2 0-1,-9-6 521,10 6-462,0-1 0,-1 1 1,1-1-1,0 1 0,0 0 1,-1 0-1,1 0 0,-1 1 1,1-1-1,-1 0 1,1 1-1,-1 0 0,1 0 1,-1-1-1,1 1 0,-1 1 1,0-1-1,-4 1 0,-3 2 143,0 0-1,0 0 0,-12 7 0,7-3-408,8-5 219,1 1 0,-1-1 0,0-1 0,1 1 0,-1-1 0,0 0 0,0 0 0,0-1 0,0 0 0,0 0 0,0-1 0,0 0 0,1 0 0,-14-4 0,-91-19 1148,72 17-950,1-2 0,-43-14 1,44 10-45,0 3 0,0 1 1,-63-6-1,53 12 339,-83 6 0,26 1-600,-18-2 474,-112-3 108,180 2-546,42 0-17,0-1-1,0 0 1,0 0-1,0-1 0,0-1 1,-13-3-1,-26-10 16,-23-8 236,55 17-288,0 0 0,-1 1 0,0 0 0,0 2 0,-22-1-1,-105 3 64,78 2-45,28-2 16,18 0 0,-1 1 0,1 1 0,-28 5 0,-56 13 0,17-3-189,-65 16 288,45-4-90,-38 11-50,116-31 26,1-2-1,-1-1 1,0-2 0,0-1 0,-35-2 0,-58-5 191,-91 1-155,145 4-188,-138 3 89,178-1-5,7-1 114,-40 7 0,52-5 1,-35 5-221,44-8 190,-1 1 1,1-1-1,0 0 1,-1 0-1,1-1 1,0 1-1,-1-1 1,1 0-1,0 0 1,0 0-1,-4-1 1,5 0-10,0 1 1,1-1-1,-1 0 0,1 1 1,-1-1-1,1 0 0,0 0 0,-1 0 1,1 0-1,0 0 0,0 0 1,-1-5-1,-6-27-159,-9-52 202,-1-6 288,13 63-208,-13-39 0,6 23-132,-14-33 146,3 11-130,10 24 0,-12-48-3,-1-38-186,-8-39 294,32 163-124,1 0-1,0 0 0,0 0 0,1 0 0,-1 0 1,1 1-1,0-1 0,1 0 0,-1 0 0,1 0 1,0 0-1,0 0 0,0 0 0,1 1 0,0-1 1,0 0-1,0 1 0,0 0 0,1-1 0,-1 1 1,1 0-1,0 0 0,1 1 0,-1-1 0,1 0 1,-1 1-1,1 0 0,0 0 0,8-4 0,12-8-40,-16 10 60,1 0 1,-1 0-1,1 1 1,15-6-1,10-3-26,-27 9 3,0 1 0,0 0 1,12-3-1,11 1 15,0 0 0,56 0 0,271-4 153,-87 15 0,-139 3-202,4 0 111,787-9 581,-631-4-580,-272 5 9,39 7 0,-38-4-68,1-1 0,19-1 1,-20-2-1,337-14-28,-286 11 37,-50 3-10,0-1-1,28-4 0,255-36-103,-85 15 114,-185 22 58,64 2 1,-62 2-34,-29 1-45,1 0 1,0 0-1,0 1 0,-1 0 0,1 0 0,12 7 1,42 22 141,-54-25-175,0 1-1,0 0 0,0 0 0,-1 0 0,0 1 1,0 0-1,-1 1 0,0 0 0,0 0 1,-1 0-1,7 17 0,-7-11 57,-1 0 1,0 0-1,-1 0 1,2 19-1,-3 117 216,-3-80-104,-1-14-1,-2 0 1,-3 0 0,-24 98-1,-17 73-77,44-195-383,1 1 0,1-1 0,2 1 0,9 64 0,-7-86-450,0 0-1,8 22 1,-9-31 403,0 0 1,1 0-1,-1 0 1,1-1-1,-1 1 1,1-1 0,0 1-1,0-1 1,0 1-1,0-1 1,1 0-1,-1 0 1,1 0-1,-1-1 1,1 1-1,4 2 1,11 1-4145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0:51.512"/>
    </inkml:context>
    <inkml:brush xml:id="br0">
      <inkml:brushProperty name="width" value="0.1" units="cm"/>
      <inkml:brushProperty name="height" value="0.1" units="cm"/>
      <inkml:brushProperty name="color" value="#FFFC18"/>
    </inkml:brush>
  </inkml:definitions>
  <inkml:trace contextRef="#ctx0" brushRef="#br0">27 424 4480,'-1'1'241,"0"-1"0,1 1 0,-1-1 0,0 1 0,0-1 0,0 0 0,0 1 0,0-1 0,0 0 0,0 0 0,0 0 0,0 1 0,0-1 0,0 0 0,0 0 0,0-1 0,0 1 0,0 0-1,0 0 1,0 0 0,0-1 0,0 1 0,0 0 0,0-1 0,0 1 0,0-1 0,1 0-81,-1 1-1,1-1 1,0 1-1,0-1 1,0 1-1,0-1 0,0 1 1,0-1-1,0 0 1,0 1-1,0-1 1,1 1-1,-1-1 1,0 1-1,0-1 1,0 1-1,0-1 0,1 1 1,-1-1-1,0 1 1,1-1-1,-1 1 1,0 0-1,1-1 1,16-21 857,22-17-821,7-2 40,69-47 0,61-27-1964,-94 63-1389,-12 12-2766,-47 26 3537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0:52.024"/>
    </inkml:context>
    <inkml:brush xml:id="br0">
      <inkml:brushProperty name="width" value="0.1" units="cm"/>
      <inkml:brushProperty name="height" value="0.1" units="cm"/>
      <inkml:brushProperty name="color" value="#FFFC18"/>
    </inkml:brush>
  </inkml:definitions>
  <inkml:trace contextRef="#ctx0" brushRef="#br0">173 0 3328,'-11'0'3797,"5"12"-1530,-116 319 3274,110-297-5215,8-22-187,0-1 1,0 1-1,1 0 1,0 0-1,-1 21 1,4-31-125,0-1 0,0 0 0,1 0 0,-1 0 0,0 0 0,1 0 1,-1 1-1,0-1 0,1 0 0,-1 0 0,1 0 0,0 0 1,-1 0-1,1 0 0,0 0 0,-1-1 0,1 1 0,0 0 0,0 0 1,0 0-1,0-1 0,0 1 0,0-1 0,0 1 0,0-1 1,0 1-1,0-1 0,0 1 0,0-1 0,0 0 0,3 1 0,2 0 5,1 0-1,-1-1 0,1 0 0,8-1 0,-12 1-29,22-2-525,-1-1 0,1-2 1,34-10-1,65-31-7304,-88 27 5375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7:41.492"/>
    </inkml:context>
    <inkml:brush xml:id="br0">
      <inkml:brushProperty name="width" value="0.1" units="cm"/>
      <inkml:brushProperty name="height" value="0.1" units="cm"/>
      <inkml:brushProperty name="color" value="#FFFC18"/>
    </inkml:brush>
  </inkml:definitions>
  <inkml:trace contextRef="#ctx0" brushRef="#br0">42 67 7040,'-6'2'917,"0"0"0,0 1 1,0 0-1,-9 6 0,15-9-827,0 0-1,0 0 1,-1 0-1,1 0 0,0 1 1,0-1-1,0 0 1,0 0-1,-1 1 0,1-1 1,0 0-1,0 0 1,0 1-1,0-1 0,0 0 1,0 1-1,0-1 1,0 0-1,0 0 0,0 1 1,0-1-1,0 0 1,0 1-1,0-1 0,0 0 1,0 0-1,0 1 1,0-1-1,0 0 0,0 1 1,0-1-1,0 0 1,0 0-1,1 1 0,-1-1 1,0 0-1,0 0 1,0 1-1,1-1 0,9 6 975,1-5-491,0 0 0,0-1 1,0 0-1,19-3 0,47-12 260,-55 10-575,113-28 585,-90 20-759,-18 6-139,35-6-1,-9 5 87,0 4 0,1 1-1,79 7 1,-124-4-3,0 1 0,0 0 0,-1 1 1,1-1-1,0 2 0,-1-1 0,0 1 0,1 1 0,-1-1 0,14 10 0,-19-11-9,-1 0-1,0-1 0,0 1 0,-1 1 0,1-1 1,0 0-1,-1 0 0,1 1 0,-1-1 0,1 0 1,-1 1-1,0-1 0,0 1 0,-1 0 1,1-1-1,0 1 0,0 5 0,0 5 196,-1-1 1,-2 22-1,-7 80 371,5 0 0,11 125 0,-6-233-581,1 1 0,-1-1 1,1 1-1,0-1 1,0 0-1,1 0 1,0 0-1,0 0 1,0 0-1,1-1 0,6 9 1,-9-14 0,0 1 0,-1 1 0,1-1 0,0 0 1,0 0-1,-1 0 0,1 0 0,-1 0 0,1 1 0,-1-1 0,0 0 0,1 0 0,-1 1 1,0-1-1,0 0 0,0 1 0,0-1 0,0 0 0,0 3 0,-1 2-432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7:41.945"/>
    </inkml:context>
    <inkml:brush xml:id="br0">
      <inkml:brushProperty name="width" value="0.1" units="cm"/>
      <inkml:brushProperty name="height" value="0.1" units="cm"/>
      <inkml:brushProperty name="color" value="#FFFC18"/>
    </inkml:brush>
  </inkml:definitions>
  <inkml:trace contextRef="#ctx0" brushRef="#br0">56 92 8704,'-56'19'10075,"69"-19"-8590,-3-1-672,30 1 643,79-2 480,176-34-573,-139 13-1238,-79 13-432,64-8-2031,-48 10-4239,-28 4-1897,-41-4 5269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7:44.036"/>
    </inkml:context>
    <inkml:brush xml:id="br0">
      <inkml:brushProperty name="width" value="0.1" units="cm"/>
      <inkml:brushProperty name="height" value="0.1" units="cm"/>
      <inkml:brushProperty name="color" value="#FFFC18"/>
    </inkml:brush>
  </inkml:definitions>
  <inkml:trace contextRef="#ctx0" brushRef="#br0">39 138 4864,'-38'-1'16325,"57"-7"-16281,1 0 0,0 2 0,31-6 0,-11 2-34,239-71-26,-270 79-14,-1-1 0,1 1-1,0 1 1,0-1-1,0 1 1,0 1 0,0 0-1,0 0 1,8 2-1,-15-1 28,0 0 0,0 0-1,-1 0 1,1 0 0,-1 0-1,1 0 1,-1 0 0,1 1 0,-1-1-1,0 0 1,0 1 0,0 0-1,0-1 1,0 1 0,0-1-1,0 1 1,0 0 0,-1 0-1,2 2 1,0 4 18,0 0 1,0 0-1,0 9 0,-1 13 243,-1-1-1,-6 51 1,1-33 14,-2 35-96,-6 117 468,11-142-1555,10 82 0,-7-126-415,1 1 0,6 19 0,-6-28 195,0 0 0,0-1 0,0 1 1,1 0-1,4 6 0,0 0-2255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7:44.836"/>
    </inkml:context>
    <inkml:brush xml:id="br0">
      <inkml:brushProperty name="width" value="0.1" units="cm"/>
      <inkml:brushProperty name="height" value="0.1" units="cm"/>
      <inkml:brushProperty name="color" value="#FFFC18"/>
    </inkml:brush>
  </inkml:definitions>
  <inkml:trace contextRef="#ctx0" brushRef="#br0">228 15 5376,'0'0'101,"-1"0"0,1 0 1,-1 0-1,1 0 0,-1 0 1,1 0-1,-1 0 0,1-1 1,-1 1-1,1 0 0,-1 0 1,1-1-1,0 1 0,-1 0 1,1-1-1,-1 1 0,1 0 1,0-1-1,0 1 0,-1 0 1,1-1-1,0 1 0,-1-1 1,1 1-1,0-1 0,0 1 1,0 0-1,-1-1 0,1 1 1,0-1-1,0-4 2144,0 30 2262,3 23-3184,1 0 0,15 62 0,-2-16-844,42 377 710,-57-451-1085,-1 1 0,-1 25-1,-1-6-195,0-32 138,0 0 0,-1 1 0,0-1 1,0 0-1,-7 14 0,5-15 89,-1 0 1,0 0-1,0 0 0,0-1 0,-1 1 1,0-1-1,-1-1 0,1 1 0,-1-1 1,0-1-1,0 1 0,-1-1 1,1 0-1,-1-1 0,0 1 0,-11 1 1,3 0-1396,-1-1 1,-27 2 0,-34-2-10271,65-2 7371,-2 3 1588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7:45.670"/>
    </inkml:context>
    <inkml:brush xml:id="br0">
      <inkml:brushProperty name="width" value="0.1" units="cm"/>
      <inkml:brushProperty name="height" value="0.1" units="cm"/>
      <inkml:brushProperty name="color" value="#FFFC18"/>
    </inkml:brush>
  </inkml:definitions>
  <inkml:trace contextRef="#ctx0" brushRef="#br0">35 100 4992,'-8'0'1176,"-19"-10"10233,28 10-11338,1-5 179,0 2-163,0 0 0,0 0 0,0 0 0,1 1 0,-1-1 0,1 1 1,0 0-1,-1-1 0,1 1 0,6-3 0,32-16 54,-20 12-200,34-11 0,-53 19 64,0 0-1,1 1 1,-1-1-1,0 1 1,1 0-1,-1 0 0,0 0 1,1 0-1,-1 0 1,0 0-1,1 0 0,-1 1 1,0-1-1,0 1 1,1 0-1,-1-1 1,0 1-1,0 0 0,0 0 1,0 1-1,0-1 1,0 0-1,0 1 1,-1-1-1,1 1 0,0 0 1,-1-1-1,1 1 1,-1 0-1,0 0 1,1 0-1,-1 0 0,0 0 1,0 0-1,0 0 1,-1 0-1,1 1 0,0-1 1,-1 0-1,1 4 1,3 53 1184,-4 101 1,-1-147-1105,3 447-587,6-420-1885,-6-31 235,0-1-1,0 1 1,0 14-1,-3-11-1863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7:47.297"/>
    </inkml:context>
    <inkml:brush xml:id="br0">
      <inkml:brushProperty name="width" value="0.1" units="cm"/>
      <inkml:brushProperty name="height" value="0.1" units="cm"/>
      <inkml:brushProperty name="color" value="#FFFC18"/>
    </inkml:brush>
  </inkml:definitions>
  <inkml:trace contextRef="#ctx0" brushRef="#br0">38 5 3968,'-13'-2'3073,"-4"0"1788,17 2-4776,-1 0 0,1 0 0,-1 0-1,1 0 1,0 0 0,-1 1 0,1-1-1,0 0 1,-1 0 0,1 0 0,0 1-1,-1-1 1,1 0 0,0 1 0,-1-1-1,1 0 1,0 0 0,0 1 0,-1-1-1,1 1 1,0-1 0,0 0 0,0 1 0,0-1-1,-1 0 1,1 1 0,0-1 0,0 1-1,0-1 1,0 0 0,0 1 0,0-1-1,0 1 1,0 0 0,3 53 1184,2 0 0,3-1 1,20 77-1,6 35-752,-29-144-445,-3-13-17,-1 1 1,1 0-1,-1-1 0,-1 1 0,1-1 1,-3 15-1,1 0 2,2 1-45,-4-13-78,3-9-21,6-5 13,3-2 51,6-1 15,0 0 0,1 1 1,0 0-1,0 2 1,31-5-1,84 3-21,-130 5 29,3 0-3,0-1 0,0 1-1,0 0 1,0 0 0,0 1 0,0-1 0,0 1 0,0 0 0,0 0 0,0 0-1,0 1 1,0-1 0,-1 1 0,1 0 0,0 0 0,4 4 0,-8-6 1,1 0 0,-1 1 0,0-1 0,0 0 1,0 0-1,0 0 0,0 0 0,1 0 0,-1 0 0,0 1 1,0-1-1,0 0 0,0 0 0,0 0 0,0 0 0,0 1 1,1-1-1,-1 0 0,0 0 0,0 0 0,0 1 0,0-1 1,0 0-1,0 0 0,0 0 0,0 1 0,0-1 0,0 0 1,0 0-1,0 0 0,0 1 0,0-1 0,0 0 0,-1 0 1,1 0-1,0 1 0,0-1 0,0 0 0,0 0 0,0 0 1,0 0-1,0 0 0,-1 1 0,1-1 0,0 0 0,0 0 1,0 0-1,0 0 0,0 0 0,-1 0 0,1 1 0,0-1 1,0 0-1,0 0 0,-1 0 0,1 0 0,0 0 0,0 0 1,0 0-1,-1 0 0,1 0 0,0 0 0,0 0 0,0 0 1,-1 0-1,1 0 0,-1 0-3,1 0 1,-1 0-1,0 0 0,1 1 1,-1-1-1,0 0 1,1 1-1,-1-1 0,0 0 1,1 1-1,-1-1 0,1 1 1,-1-1-1,1 1 1,-1-1-1,1 1 0,-1-1 1,1 1-1,-1-1 1,1 1-1,0 0 0,-1-1 1,1 1-1,0 0 0,0-1 1,-1 1-1,1 0 1,0-1-1,0 2 0,-3 8 29,3-9-19,-1-1-1,1 1 1,0 0 0,-1-1 0,1 1-1,0 0 1,0 0 0,0-1-1,-1 1 1,1 0 0,0 0-1,0 0 1,0-1 0,0 1-1,0 0 1,0 0 0,1-1-1,-1 1 1,0 1 0,10 33 324,55 238 968,-36-60-678,-27-172-566,1 19 161,-2-49-153,0-1 0,-2 16 1,-1 4 47,1-28-91,0 1-1,0-1 1,0 1 0,-1-1 0,1 0-1,-1 0 1,0 0 0,1 1 0,-4 1-1,-21 21 969,-80 75 142,37-32-5358,44-42 585,-4 9-3395,24-28 5174,-10 9-1574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7:50.549"/>
    </inkml:context>
    <inkml:brush xml:id="br0">
      <inkml:brushProperty name="width" value="0.1" units="cm"/>
      <inkml:brushProperty name="height" value="0.1" units="cm"/>
      <inkml:brushProperty name="color" value="#FFFC18"/>
    </inkml:brush>
  </inkml:definitions>
  <inkml:trace contextRef="#ctx0" brushRef="#br0">87 43 5504,'-36'14'3765,"32"-13"-2602,-1-1 0,1 1 0,-1-1 0,1 0 0,-6-1 0,-9 0 2307,36 0-3018,-1-1 0,0-1 0,0 0 1,20-7-1,3-1-491,0 3-1,0 1 1,1 1-1,60 1 1,-90 5 82,0 0 0,0 1 0,1 1 0,15 3 0,-22-4-4,0 1-1,-1-1 1,1 0-1,0 1 1,-1 0-1,0 0 0,1 0 1,-1 0-1,0 1 1,0-1-1,0 1 1,-1 0-1,1 0 1,-1 0-1,1 0 1,2 5-1,-1 1 32,-1 0-1,0 0 1,-1 1-1,0-1 1,0 1-1,-1-1 1,0 1 0,-1 0-1,0-1 1,0 1-1,-3 11 1,-3 21 350,-14 48 0,15-69-234,-19 62-1,-2 17-1615,15-33-2461,10-64 3363,1-1-1,0 0 0,0 1 0,0-1 0,0 0 0,0 0 0,1 1 0,-1-1 1,1 0-1,0 0 0,-1 0 0,1 1 0,0-1 0,0 0 0,0 0 0,0 0 1,1 0-1,-1-1 0,1 1 0,-1 0 0,1 0 0,-1-1 0,4 3 0,2-3-2441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29:30.780"/>
    </inkml:context>
    <inkml:brush xml:id="br0">
      <inkml:brushProperty name="width" value="0.1" units="cm"/>
      <inkml:brushProperty name="height" value="0.1" units="cm"/>
      <inkml:brushProperty name="color" value="#FFFC18"/>
    </inkml:brush>
  </inkml:definitions>
  <inkml:trace contextRef="#ctx0" brushRef="#br0">37 1 4736,'-9'5'787,"-6"3"-125,3-7 3425,19 1-3645,1-1 1,0 1 0,-1 0 0,1 1 0,-1 0-1,0 0 1,0 0 0,0 1 0,0 0-1,8 7 1,-2-2-241,25 11 0,-22-14-58,1 0 0,1-1 0,-1-1-1,1-1 1,26 1 0,93-3 520,-133-1-666,314-36 168,-222 21-166,-56 10-9,0 3 0,71 3 0,79 19 52,44 3-177,-89-26-439,-119 0-229,0 0 0,-1-2 0,39-11 0,-9-6-2360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7:51.143"/>
    </inkml:context>
    <inkml:brush xml:id="br0">
      <inkml:brushProperty name="width" value="0.1" units="cm"/>
      <inkml:brushProperty name="height" value="0.1" units="cm"/>
      <inkml:brushProperty name="color" value="#FFFC18"/>
    </inkml:brush>
  </inkml:definitions>
  <inkml:trace contextRef="#ctx0" brushRef="#br0">9 1 6144,'-9'6'9356,"9"-6"-9183,5 22 1440,-2-7-473,10 113 2726,-10 62-2836,-4 49-2741,2-136-7404,-2-100 8418,1 0 1,0-1 0,0 1 0,1 0 0,-1-1-1,0 1 1,1 0 0,0-1 0,-1 1-1,3 4 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7:51.888"/>
    </inkml:context>
    <inkml:brush xml:id="br0">
      <inkml:brushProperty name="width" value="0.1" units="cm"/>
      <inkml:brushProperty name="height" value="0.1" units="cm"/>
      <inkml:brushProperty name="color" value="#FFFC18"/>
    </inkml:brush>
  </inkml:definitions>
  <inkml:trace contextRef="#ctx0" brushRef="#br0">159 0 4224,'0'3'14075,"-9"5"-11233,-16 7-2549,9-8-1224,-1-1 0,0 0-1,-25 4 1,34-8 133,-5 1-4183,2-6 1531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7:52.756"/>
    </inkml:context>
    <inkml:brush xml:id="br0">
      <inkml:brushProperty name="width" value="0.1" units="cm"/>
      <inkml:brushProperty name="height" value="0.1" units="cm"/>
      <inkml:brushProperty name="color" value="#FFFC18"/>
    </inkml:brush>
  </inkml:definitions>
  <inkml:trace contextRef="#ctx0" brushRef="#br0">17 9 6016,'-16'-9'5856,"26"12"-2534,0 1-2623,1 0 0,-1 0 0,0 2 0,0-1-1,-1 1 1,1 0 0,-2 1 0,10 8 0,-16-14-621,15 15 261,-1-1-1,0 2 1,-1 0-1,21 31 1,-4-5-75,10 15-15,-11-15-351,2-1-1,49 49 1,-79-88-16,79 70-2723,-22-30-3368,-36-30 1473,-11-11 1579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7:53.133"/>
    </inkml:context>
    <inkml:brush xml:id="br0">
      <inkml:brushProperty name="width" value="0.1" units="cm"/>
      <inkml:brushProperty name="height" value="0.1" units="cm"/>
      <inkml:brushProperty name="color" value="#FFFC18"/>
    </inkml:brush>
  </inkml:definitions>
  <inkml:trace contextRef="#ctx0" brushRef="#br0">66 1 4352,'-1'0'278,"0"0"0,1 0 0,-1 1-1,0-1 1,0 0 0,0 1 0,0-1 0,0 1 0,1-1 0,-1 1 0,0-1-1,0 1 1,1-1 0,-1 1 0,0 0 0,1-1 0,-1 1 0,1 0 0,-1-1 0,1 1-1,-1 0 1,1 0 0,-1 0 0,1 0 0,0-1 0,-1 1 0,1 0 0,0 1 0,-6 35 5815,3-17-5211,-30 177 2947,29-158-5253,2 49-1,4-51-4323,8 48-1,-5-57 2672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7:53.510"/>
    </inkml:context>
    <inkml:brush xml:id="br0">
      <inkml:brushProperty name="width" value="0.1" units="cm"/>
      <inkml:brushProperty name="height" value="0.1" units="cm"/>
      <inkml:brushProperty name="color" value="#FFFC18"/>
    </inkml:brush>
  </inkml:definitions>
  <inkml:trace contextRef="#ctx0" brushRef="#br0">222 10 5120,'-5'-9'2464,"-1"18"-448,6 6 1984,-5-6-2112,-1 40 1503,-10-6-2047,-6 28 384,-9-9-1024,-7 16-1760,0-16 544,11 14-5343,0-18 3231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2:25.901"/>
    </inkml:context>
    <inkml:brush xml:id="br0">
      <inkml:brushProperty name="width" value="0.1" units="cm"/>
      <inkml:brushProperty name="height" value="0.1" units="cm"/>
      <inkml:brushProperty name="color" value="#FFFC18"/>
    </inkml:brush>
  </inkml:definitions>
  <inkml:trace contextRef="#ctx0" brushRef="#br0">5 193 5120,'-4'-9'12420,"13"3"-10931,-6 2-1040,0 1-237,1 0-1,-1 0 0,1 0 0,-1 0 1,6-2-1,13-6-28,36-12-1,-5 3-46,-13 5-136,81-19 0,-50 16 0,-30 8 88,0 2-1,0 2 1,1 1-1,57 2 1,-97 3-90,-1 0 0,0 0 0,0 0 1,0 1-1,0-1 0,0 0 0,0 1 1,0-1-1,0 1 0,0-1 0,0 1 1,0 0-1,0-1 0,0 1 0,0 0 1,0 0-1,0-1 0,-1 1 0,1 0 1,0 0-1,-1 0 0,1 0 0,0 0 1,0 1-1,7 26 186,-7-25-143,9 50 453,2 60 0,-3-23-239,16 160-69,-25-209-2469,-1-17-7359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2:26.339"/>
    </inkml:context>
    <inkml:brush xml:id="br0">
      <inkml:brushProperty name="width" value="0.1" units="cm"/>
      <inkml:brushProperty name="height" value="0.1" units="cm"/>
      <inkml:brushProperty name="color" value="#FFFC18"/>
    </inkml:brush>
  </inkml:definitions>
  <inkml:trace contextRef="#ctx0" brushRef="#br0">3 73 6272,'-3'15'11138,"33"-15"-7925,-11 0-2327,217-15 2384,-2-18-3365,-204 28-67,59-9-2080,-30 3-3143,-25 1 2218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2:27.524"/>
    </inkml:context>
    <inkml:brush xml:id="br0">
      <inkml:brushProperty name="width" value="0.1" units="cm"/>
      <inkml:brushProperty name="height" value="0.1" units="cm"/>
      <inkml:brushProperty name="color" value="#FFFC18"/>
    </inkml:brush>
  </inkml:definitions>
  <inkml:trace contextRef="#ctx0" brushRef="#br0">17 126 7808,'-17'5'6821,"28"-12"-3013,7-9-2737,-11 10-907,1-1-1,-1 1 1,1 0 0,0 1-1,10-5 1,16-5-67,1 1 1,0 3-1,70-15 0,-99 25-82,0 1 0,0 0 0,0-1 0,0 2 1,1-1-1,-1 1 0,0 0 0,0 0 0,0 1 0,7 2 0,-11-3-12,0 1 0,0-1 0,0 1 1,0-1-1,0 1 0,0 0 0,-1 0 0,1-1 1,0 1-1,-1 0 0,0 1 0,1-1 0,-1 0 1,0 0-1,0 1 0,0-1 0,-1 0 1,1 1-1,0 3 0,2 7 29,-1 0 0,0 18 0,-2-22 0,2 192 253,-3-114-1466,1-71 249,1 0 0,4 26 0,-4-38 237,0 1 0,0-1-1,1 1 1,-1-1 0,1 1 0,0-1-1,0 0 1,1 0 0,-1 0-1,1 0 1,0-1 0,6 7-1,2-4-2306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2:28.368"/>
    </inkml:context>
    <inkml:brush xml:id="br0">
      <inkml:brushProperty name="width" value="0.1" units="cm"/>
      <inkml:brushProperty name="height" value="0.1" units="cm"/>
      <inkml:brushProperty name="color" value="#FFFC18"/>
    </inkml:brush>
  </inkml:definitions>
  <inkml:trace contextRef="#ctx0" brushRef="#br0">137 1 6400,'-1'0'176,"0"1"1,0-1-1,0 1 1,1 0-1,-1-1 0,0 1 1,1 0-1,-1 0 1,1-1-1,-1 1 1,1 0-1,-1 0 1,1 0-1,0 0 0,-1 0 1,1 0-1,0 1 1,5 20 3953,-2-13-3065,-1 0 0,2 16-1,3 14 30,3 15 192,4 71-1,-8-61-693,-1 25-35,-4-61-392,0 0-1,10 47 0,-4-40-39,-2 1-1,2 54 1,-9-71-106,1-14-36,1 0 1,-1 0 0,1 0-1,0 0 1,0 1 0,0-1 0,1 0-1,0 0 1,0 0 0,2 7 0,-2-6 179,-1-6-160,0 0 0,0 0 1,0 0-1,0 0 0,0 0 0,0 0 1,0 0-1,0 0 0,0 0 0,0 0 1,0 0-1,0 0 0,0 0 0,0 0 1,0 0-1,0 0 0,0 0 0,0 0 1,0 0-1,0 0 0,-1 0 0,1 0 1,0 0-1,0 0 0,0 0 0,0 0 1,0 0-1,0 0 0,0 0 0,0 0 1,0 0-1,0 0 0,0 0 0,0 0 1,0 0-1,0 0 0,0 0 0,0 0 1,0 0-1,0 0 0,0 0 0,0 0 1,0 0-1,-1 0 0,1-1 226,0 1-205,0 1-1,0-1 1,0 0-1,0 1 1,0-1-1,0 0 1,0 0-1,-1 1 1,1-1-1,0 0 1,0 1-1,0-1 1,-1 0-1,1 0 1,0 0-1,0 1 1,-1-1-1,1 0 1,0 0-1,-1 0 1,1 1-1,0-1 1,-1 0-1,1 0 1,0 0-1,-1 0 1,-105 32-2040,96-30 1620,-28 6-4862,-2-5-5221,24-5 7530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2:29.412"/>
    </inkml:context>
    <inkml:brush xml:id="br0">
      <inkml:brushProperty name="width" value="0.1" units="cm"/>
      <inkml:brushProperty name="height" value="0.1" units="cm"/>
      <inkml:brushProperty name="color" value="#FFFC18"/>
    </inkml:brush>
  </inkml:definitions>
  <inkml:trace contextRef="#ctx0" brushRef="#br0">12 70 7680,'-11'0'6458,"18"-6"-4133,1-1-2057,0-1-1,1 1 0,0 1 0,0 0 0,1 0 0,14-6 1,-21 10-261,1 0 1,0 1-1,0-1 1,0 1-1,0 0 1,1 0-1,-1 1 1,0-1 0,0 1-1,0 0 1,1 0-1,-1 0 1,0 1-1,0-1 1,0 1 0,0 0-1,0 0 1,0 1-1,6 2 1,-8-3-2,0 1 0,0 0 0,0-1 0,0 1 0,0 0 0,0 1 0,0-1 0,-1 0 0,1 0 0,-1 1 0,1-1 0,-1 1 0,0-1 0,0 1 0,0 0 0,0 3 0,2 6 135,-1 0 0,0 19 0,-1-14 118,0 15 432,-1 0-1,-8 54 1,-1 9-1035,7-65-743,-1 41-1282,7-23-3183,1-22 2139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29:32.294"/>
    </inkml:context>
    <inkml:brush xml:id="br0">
      <inkml:brushProperty name="width" value="0.1" units="cm"/>
      <inkml:brushProperty name="height" value="0.1" units="cm"/>
      <inkml:brushProperty name="color" value="#FFFC18"/>
    </inkml:brush>
  </inkml:definitions>
  <inkml:trace contextRef="#ctx0" brushRef="#br0">5 91 3968,'-1'0'64,"1"0"1,0-1 0,-1 1-1,1 0 1,0-1-1,-1 1 1,1-1 0,0 1-1,-1-1 1,1 1-1,0-1 1,0 1 0,0-1-1,-1 1 1,1-1-1,0 1 1,0-1-1,0 1 1,0-1 0,0 1-1,0-1 1,0 1-1,0-1 1,0 1 0,0-1-1,10-15 754,25-15-450,-21 19-156,13-8 2929,-24 22-2874,-1 0-1,-1 0 0,1 0 1,0 0-1,0 0 0,-1 0 1,1 0-1,-1 0 0,0 1 0,1-1 1,0 3-1,-2-3-75,2 0-70,0 0 0,0 1 1,0-1-1,0 0 0,0 0 0,0 0 0,0 0 1,1 0-1,-1-1 0,1 1 0,-1-1 0,1 1 1,5 1-1,42 12 253,-34-11-173,-2 0-180,3 1 180,1 0-1,0-1 1,1-1-1,24 1 1,433 14 1191,-386-12-1379,0-5 0,99-11 0,-93 4 1,126-18 103,-1 0-58,-97 17 32,220-19-43,-232 15 513,193 6 0,-177 6-5219,-97 0 791,-12 3-287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2:30.663"/>
    </inkml:context>
    <inkml:brush xml:id="br0">
      <inkml:brushProperty name="width" value="0.1" units="cm"/>
      <inkml:brushProperty name="height" value="0.1" units="cm"/>
      <inkml:brushProperty name="color" value="#FFFC18"/>
    </inkml:brush>
  </inkml:definitions>
  <inkml:trace contextRef="#ctx0" brushRef="#br0">19 1 7296,'0'27'7860,"0"55"-5235,-1 67-595,3 159-50,0-275-1882,-1 0 0,-2-1 0,-1 1-1,-2 0 1,-8 33 0,12-65-107,0 0 0,-1-1-1,1 1 1,0 0 0,0 0 0,0 0 0,0 0 0,1 0-1,-1 0 1,0 0 0,0-1 0,0 1 0,1 0-1,-1 0 1,1 1 0,-1-1-109,-4-3-33,4 1 146,0 1 2,0 0 1,0 0 0,0 0 0,-1 0 0,1 0 0,0-1-1,0 1 1,0 0 0,0 0 0,0 0 0,0 0 0,0-1-1,0 1 1,0 0 0,0 0 0,0 0 0,0-1 0,0 1-1,0 0 1,0 0 0,0 0 0,0-1 0,0 1 0,0 0-1,0 0 1,0 0 0,0 0 0,0-1 0,0 1 0,1 0-1,-1 0 1,0 0 0,0 0 0,0-1 0,0 1 0,0 0-1,0 0 1,1 0 0,-1 0 0,0 0 0,12-10-80,-7 7 53,-1 0 0,1 1 1,0 0-1,10-4 0,12-1 17,-13 2 6,0 2 0,0 0-1,18-2 1,-30 5 3,44-2-174,55 3-1,-92 0 194,0 0 0,1 0 0,-1 1 0,0 0-1,0 1 1,9 4 0,-15-5-9,1 0 0,-1 0 0,0 0 0,0 0 0,0 1 0,0-1 0,-1 1 0,1 0 0,-1 0 0,1 0 0,-1 0 0,0 0 0,0 1 0,0-1 0,-1 0 0,3 8 0,-1 2 73,0 0 0,-1 0 0,0 0 0,-1 0 0,-1 1 0,-2 22 0,0 9 122,15 174 1261,0 0-387,-13-187-1010,3 69 247,-4-19-511,1-81 196,0 0 0,0 0-1,0 0 1,0 0 0,0 0-1,0 0 1,0-1 0,0 1-1,-1 0 1,1 0 0,0 0-1,0 0 1,-1-1 0,1 1-1,-1 0 1,1 0-1,-1 0 1,-23 13 727,-102 48-245,44-19-6830,70-36 4391,-5 0-1802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2:31.425"/>
    </inkml:context>
    <inkml:brush xml:id="br0">
      <inkml:brushProperty name="width" value="0.1" units="cm"/>
      <inkml:brushProperty name="height" value="0.1" units="cm"/>
      <inkml:brushProperty name="color" value="#FFFC18"/>
    </inkml:brush>
  </inkml:definitions>
  <inkml:trace contextRef="#ctx0" brushRef="#br0">27 37 8064,'-26'10'8368,"28"-10"-8106,-1-1 1,1 1 0,0 0-1,0-1 1,0 1 0,-1 0-1,1 0 1,3 1 0,1-1 82,1-2-120,0 1 0,-1-1 0,1 0 0,8-4 0,13-5 4,-4 5-198,1 1-1,-1 0 0,1 2 1,47 0-1,-62 4 7,0-1 0,0 1 0,-1 1 0,1 0-1,0 0 1,-1 1 0,0 0 0,1 1 0,-1 0 0,0 0-1,-1 1 1,1 0 0,-1 0 0,0 1 0,8 7 0,-12-8 66,0 0 1,-1-1-1,1 2 0,-1-1 1,0 0-1,0 1 1,-1-1-1,1 1 1,-1 0-1,-1 0 1,3 11-1,-1 3 177,-1-1 0,-2 25 0,0-44-276,-2 129 583,-1 32-1149,10-54-3303,-6-98 2712,1 0 1,0 0-1,0 0 0,1 0 0,0-1 1,5 11-1,4 6-2420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2:31.813"/>
    </inkml:context>
    <inkml:brush xml:id="br0">
      <inkml:brushProperty name="width" value="0.1" units="cm"/>
      <inkml:brushProperty name="height" value="0.1" units="cm"/>
      <inkml:brushProperty name="color" value="#FFFC18"/>
    </inkml:brush>
  </inkml:definitions>
  <inkml:trace contextRef="#ctx0" brushRef="#br0">1 1 11520,'0'29'5247,"5"42"-3647,1-46 128,-6-10-1024,5 12-1824,-5 2 512,9 15-5631,-3-10 3455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8:07.425"/>
    </inkml:context>
    <inkml:brush xml:id="br0">
      <inkml:brushProperty name="width" value="0.1" units="cm"/>
      <inkml:brushProperty name="height" value="0.1" units="cm"/>
      <inkml:brushProperty name="color" value="#FFFC18"/>
    </inkml:brush>
  </inkml:definitions>
  <inkml:trace contextRef="#ctx0" brushRef="#br0">5 29 6656,'-4'-16'2202,"4"15"-2123,0 1 1,0 0-1,-1-1 0,1 1 0,0-1 0,0 1 0,0 0 0,0-1 0,0 1 0,0-1 0,0 1 0,1 0 1,-1-1-1,0 1 0,0 0 0,0-1 0,0 1 0,0-1 0,1 1 0,-1 0 0,0-1 0,0 1 0,1 0 0,-1 0 1,0-1-1,0 1 0,1 0 0,-1-1 0,0 1 0,1 0 0,-1 0 0,4-2 1673,-4 5-1076,1 0-1,-1 0 1,1 0 0,0 0-1,0-1 1,2 5 0,9 33 444,19 187 1282,4 22-3780,-26-200 97,29 117-5389,-36-160 6185,-2-2-29,1 0-1,0-1 0,1 1 0,-1 0 1,1-1-1,-1 1 0,1-1 0,0 0 1,0 0-1,0 0 0,5 6 1,5-6-1849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8:08"/>
    </inkml:context>
    <inkml:brush xml:id="br0">
      <inkml:brushProperty name="width" value="0.1" units="cm"/>
      <inkml:brushProperty name="height" value="0.1" units="cm"/>
      <inkml:brushProperty name="color" value="#FFFC18"/>
    </inkml:brush>
  </inkml:definitions>
  <inkml:trace contextRef="#ctx0" brushRef="#br0">373 0 7808,'6'12'5996,"9"24"-2462,28 112-37,-33-105-3037,70 340-956,-77-369 240,19 104-3798,-3-45-1721,-18-70 5471,7 19-2354,-7-22 2468,-1 1 0,0 0 1,1 0-1,-1-1 0,1 1 0,0 0 0,-1-1 1,1 1-1,-1-1 0,1 1 0,0-1 1,0 1-1,-1-1 0,1 1 0,0-1 0,0 1 1,1-1-1,-2 0 108,0 0 0,1 0 0,-1 0 0,0 0 1,1 0-1,-1 0 0,0 0 0,0 0 0,1 0 0,-1 0 1,0 0-1,1 0 0,-1 0 0,0 0 0,0 0 0,1 0 1,-1 0-1,0-1 0,1 1 0,-1 0 0,0 0 0,0 0 0,0-1 1,1 1-1,-1 0 0</inkml:trace>
  <inkml:trace contextRef="#ctx0" brushRef="#br0" timeOffset="1">71 562 6784,'-60'5'3200,"50"4"1024,10-14-3008,5 5 959,0 0-1279,23 0 448,-7-4-800,29-1-640,-9 1 32,19-1-2240,-11-1 1280,15 6-3487,-10-4 2495,1 4-2560,-17 0 2624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8:08.564"/>
    </inkml:context>
    <inkml:brush xml:id="br0">
      <inkml:brushProperty name="width" value="0.1" units="cm"/>
      <inkml:brushProperty name="height" value="0.1" units="cm"/>
      <inkml:brushProperty name="color" value="#FFFC18"/>
    </inkml:brush>
  </inkml:definitions>
  <inkml:trace contextRef="#ctx0" brushRef="#br0">4 250 8320,'0'0'39,"-1"4"538,0-1 0,0 1 1,1 0-1,0-1 1,-1 1-1,2 4 1,-1-7-421,0 0 1,0 0-1,1 0 1,-1 0-1,0 0 1,1 0-1,-1 0 1,1 0-1,-1 0 0,1-1 1,-1 1-1,1 0 1,0 0-1,-1-1 1,1 1-1,0 0 1,0-1-1,-1 1 1,1-1-1,0 1 1,0-1-1,0 1 1,0-1-1,0 1 0,0-1 1,0 0-1,0 0 1,0 1-1,1-1 1,18 4 1214,-13-2-1234,1-1-1,-1 0 0,0 0 0,1 0 0,-1-1 0,1 0 0,10-2 0,1-1-40,0-2-1,0 0 1,-1-1-1,34-16 1,-42 17-205,0 0 1,-1 0 0,0-1-1,0-1 1,0 1-1,-1-1 1,0-1 0,-1 0-1,1 0 1,7-12-1,-13 16 8,1-1-1,-1 0 0,0 1 1,-1-1-1,1 0 1,-1 0-1,0 0 0,0 0 1,0-1-1,-1 1 0,0 0 1,0 0-1,0 0 0,-1 0 1,0 0-1,0 0 0,-2-9 1,1 9 63,0-1 0,-1 1 0,1 0-1,-1-1 1,0 1 0,0 1 0,0-1 0,-1 0 0,0 1 0,0-1 0,0 1 0,0 0-1,-1 1 1,1-1 0,-8-3 0,11 6 84,-1 0 1,1 0-1,-1 1 0,1-1 1,-1 1-1,1-1 0,-1 1 0,1-1 1,-1 1-1,0 0 0,1 0 1,-1 0-1,1 0 0,-1 0 0,0 0 1,1 0-1,-1 0 0,0 1 1,1-1-1,-1 1 0,-2 0 0,2 1 53,0-1-1,0 0 0,1 1 1,-1 0-1,0 0 0,0-1 0,1 1 1,-1 0-1,1 0 0,0 0 1,0 0-1,-1 1 0,0 1 0,0 3 132,0 0 1,0-1-1,0 1 0,1 0 0,0 0 0,0 0 0,0 0 0,1 0 0,1 10 0,2-4-135,0 0 0,1 0-1,0 0 1,1-1-1,0 0 1,1 0 0,0 0-1,1-1 1,1 0 0,-1 0-1,11 10 1,-9-10-492,2-1 1,-1-1-1,1 0 0,1 0 0,22 13 1,-28-19-231,1 0 0,0 0 0,1-1 0,-1 1 0,0-2 0,1 1 0,-1-1 0,0 0 0,1-1 0,0 1 0,-1-2 0,1 1 0,-1-1 0,1 0 1,-1-1-1,0 1 0,1-1 0,10-5 0,11-10-2110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8:12.831"/>
    </inkml:context>
    <inkml:brush xml:id="br0">
      <inkml:brushProperty name="width" value="0.1" units="cm"/>
      <inkml:brushProperty name="height" value="0.1" units="cm"/>
      <inkml:brushProperty name="color" value="#FFFC18"/>
    </inkml:brush>
  </inkml:definitions>
  <inkml:trace contextRef="#ctx0" brushRef="#br0">332 66 4736,'0'-3'859,"-1"0"1,1 0-1,0 0 1,-1 1-1,1-1 1,-1 0-1,0 0 1,-1-2-1,1 2-528,-1 1 0,1 0 0,0 0-1,-1 0 1,1 0 0,-1 0-1,0 0 1,-3-2 0,2 2-241,0 0 1,0 0-1,0 0 1,-1 1-1,1-1 1,0 1-1,-1 0 0,0 0 1,1 0-1,-1 1 1,1-1-1,-1 1 1,-5 0-1,-2 0-29,-1 0-1,1 1 0,-1 0 1,1 1-1,0 1 0,0-1 1,0 2-1,0 0 0,1 0 1,-1 1-1,1 0 1,0 0-1,0 1 0,1 1 1,0 0-1,0 0 0,0 1 1,1 0-1,0 0 0,1 1 1,-7 10-1,9-13-62,1 1-1,1 0 1,-1 1-1,1-1 1,0 1 0,1-1-1,-3 13 1,4-17 2,1 0 1,0 0 0,0 0-1,0 0 1,0 0-1,1 0 1,-1 0 0,1 0-1,-1-1 1,1 1-1,0 0 1,1 0-1,-1 0 1,0-1 0,1 1-1,-1-1 1,1 1-1,0-1 1,0 1-1,0-1 1,0 0 0,0 0-1,4 3 1,-3-3 22,0 0 0,0-1 0,0 1-1,1 0 1,-1-1 0,0 0 0,1 0 0,-1 0 0,1 0 0,-1 0 0,1-1 0,0 1 0,-1-1 0,1 0 0,0 0 0,3-1 0,-1 0 29,0 0 1,1-1 0,-1 0-1,0 0 1,0 0 0,0-1-1,-1 1 1,9-7 0,-13 8-46,1 0 0,-1 0 0,0 0 1,-1 0-1,1 0 0,0 0 0,0 0 0,0 0 1,-1 0-1,1-1 0,0 1 0,-1 0 0,1 0 1,-1-1-1,0 1 0,1 0 0,-1-1 0,0 1 1,0-1-1,0 1 0,0 0 0,0-1 0,0 1 1,0-1-1,0 1 0,-1-3 0,-1-12 508,2 15-152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8:13.506"/>
    </inkml:context>
    <inkml:brush xml:id="br0">
      <inkml:brushProperty name="width" value="0.1" units="cm"/>
      <inkml:brushProperty name="height" value="0.1" units="cm"/>
      <inkml:brushProperty name="color" value="#FFFC18"/>
    </inkml:brush>
  </inkml:definitions>
  <inkml:trace contextRef="#ctx0" brushRef="#br0">14 0 6272,'0'0'164,"-1"0"0,0 0 0,1 1 0,-1-1 0,1 0 0,-1 0 0,1 0 0,-1 1 0,1-1 0,0 0 0,-1 0 0,1 1 0,-1-1 0,1 1 0,0-1 0,-1 0 0,1 1 0,-1-1 0,1 1 0,0-1 0,0 1 0,-1-1 0,1 0 0,0 1 0,0 0 0,0-1 0,-1 1 0,1-1 0,0 1 0,0-1 0,0 1 0,0-1 0,0 1 0,0-1 0,0 1 0,0-1 0,0 1 0,0-1 0,1 1 0,-1-1 0,0 2 0,0 6 2062,-2 8-1557,1 0 0,1-1 0,0 1 0,1 0 0,0-1 0,6 25 0,-4-23-403,17 118 641,19 97-386,-27-177-380,2 0 0,24 57 0,-38-110-138,3 4 39,0 1 0,0-1 1,0 1-1,0-1 1,7 8-1,-9-13-34,0 0-1,0 0 0,-1 0 1,1 0-1,0-1 1,0 1-1,0 0 1,0-1-1,0 1 1,0 0-1,0-1 0,0 1 1,0-1-1,1 0 1,-1 1-1,0-1 1,0 0-1,0 0 0,0 0 1,1 0-1,-1 0 1,0 0-1,0 0 1,0 0-1,0 0 1,0-1-1,1 1 0,-1 0 1,0-1-1,0 1 1,0-1-1,0 1 1,0-1-1,0 1 0,0-1 1,0 0-1,0 0 1,0 1-1,1-3 1,3-3-5,-1 1 1,0-1 0,0-1 0,0 1 0,-1 0-1,0-1 1,0 0 0,-1 0 0,1 1 0,0-10-1,3-3-18,3-9-44,-2 2-22,2 1-1,22-45 0,-28 65 69,0 0 0,0 1-1,0-1 1,1 1 0,-1 0-1,1-1 1,1 2-1,-1-1 1,0 0 0,1 1-1,0 0 1,-1 0 0,1 0-1,9-3 1,-8 4 23,0 1-1,1 0 1,-1 0 0,0 0-1,1 1 1,-1-1 0,0 2-1,1-1 1,-1 1 0,0 0-1,1 0 1,10 4 0,-7-1 107,0 0 1,0 1 0,0 1-1,-1-1 1,1 1-1,-1 1 1,-1 0 0,0 0-1,0 1 1,0 0 0,-1 0-1,0 1 1,0 0-1,-1 0 1,0 0 0,-1 1-1,0 0 1,-1 0 0,0 0-1,0 1 1,3 17-1,-5-17-37,0-1-1,-1 1 0,0 0 1,0 0-1,-1-1 1,-1 1-1,0 0 0,-1 0 1,-5 20-1,4-23-118,0 0 0,0 0 0,-1-1 1,0 1-1,0-1 0,-1 0 0,0 0 0,0 0 0,-1-1 0,0 1 0,0-1 1,0-1-1,-11 8 0,7-6-708,-1-1 0,0 0-1,0 0 1,-1-1 0,0 0 0,0-1 0,0-1-1,0 0 1,-23 3 0,-15-5-2159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8:14.736"/>
    </inkml:context>
    <inkml:brush xml:id="br0">
      <inkml:brushProperty name="width" value="0.1" units="cm"/>
      <inkml:brushProperty name="height" value="0.1" units="cm"/>
      <inkml:brushProperty name="color" value="#FFFC18"/>
    </inkml:brush>
  </inkml:definitions>
  <inkml:trace contextRef="#ctx0" brushRef="#br0">26 1121 7936,'-14'27'2592,"6"-14"-799,8-13-1769,0 0-1,0 0 1,0 0-1,0 0 1,0 0-1,-1 0 1,1 0-1,0 0 1,0 0-1,0 0 1,0 0-1,0 0 1,0 0-1,0 0 1,0 0-1,0 0 1,-1 0-1,1 0 1,0 0-1,0 0 1,0 0-1,0 0 1,0 0-1,0 0 1,0 0-1,0-1 1,0 1-1,0 0 1,0 0-1,-1 0 1,1 0-1,0 0 1,0 0-1,0 0 1,0 0-1,0 0 1,0 0-1,0 0 1,0-1-1,0 1 1,0 0-1,0 0 1,0 0-1,0 0 1,0 0-1,0 0 1,0 0-1,0 0 1,0 0-1,0-1 1,0 1-1,0 0 1,0 0-1,0 0 1,0 0-1,0 0 1,2-21 1223,-2 18-1233,30-161 2639,-1 8-1333,21-411-498,-50 475-829,0-14 19,0 100 2,1 1 0,0 0-1,0 0 1,3-11 0,-4 16-8,0-1 1,1 0-1,-1 1 0,0-1 1,0 1-1,1-1 0,-1 0 1,1 1-1,-1-1 1,1 1-1,-1-1 0,1 1 1,-1-1-1,1 1 1,-1-1-1,1 1 0,-1 0 1,1-1-1,0 1 1,-1 0-1,1-1 0,0 1 1,-1 0-1,1 0 1,0 0-1,-1 0 0,1 0 1,0 0-1,-1 0 0,1 0 1,0 0-1,0 0 1,-1 0-1,1 0 0,0 0 1,-1 0-1,1 1 1,0-1-1,-1 0 0,1 0 1,0 1-1,-1-1 1,1 0-1,-1 1 0,2 0 1,2 2 44,0 0 0,-1-1 1,1 2-1,-1-1 1,1 0-1,-1 1 0,0 0 1,0-1-1,-1 1 1,5 7-1,19 40 216,-2 1-1,23 74 1,-26-62-168,41 131 207,-42-127-168,36 120-682,12-9-4271,-53-150 1450,-7-21 981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8:15.141"/>
    </inkml:context>
    <inkml:brush xml:id="br0">
      <inkml:brushProperty name="width" value="0.1" units="cm"/>
      <inkml:brushProperty name="height" value="0.1" units="cm"/>
      <inkml:brushProperty name="color" value="#FFFC18"/>
    </inkml:brush>
  </inkml:definitions>
  <inkml:trace contextRef="#ctx0" brushRef="#br0">38 47 7296,'-38'0'3424,"38"15"-2112,6-10 672,-1-10-1120,22 5 512,-7 0-833,29 0 65,-5-4-352,10-1-960,-6-4 384,6 0-2335,-10-2 1471,5 2-3584,-18-6 2688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29:48.150"/>
    </inkml:context>
    <inkml:brush xml:id="br0">
      <inkml:brushProperty name="width" value="0.1" units="cm"/>
      <inkml:brushProperty name="height" value="0.1" units="cm"/>
      <inkml:brushProperty name="color" value="#FFFC18"/>
    </inkml:brush>
  </inkml:definitions>
  <inkml:trace contextRef="#ctx0" brushRef="#br0">39 149 6144,'-7'-3'797,"-13"-7"346,19 9-928,0 1 0,0-1 0,1 1 0,-1-1 0,0 1 0,1-1 0,-1 0 0,0 1 0,1-1 0,-1 0 0,1 0 0,-1 1 0,1-1 0,-1 0 0,1 0 0,0 0 0,-1 0 0,1 1 0,-1-3 0,19 10 1379,11 7 1219,-26-11-2632,0-2-1,0 1 0,0 0 1,0 0-1,0-1 0,0 0 1,0 1-1,0-1 0,1-1 1,-1 1-1,0 0 1,1-1-1,-1 1 0,1-1 1,-1 0-1,0 0 0,1-1 1,4 0-1,46-15 210,-17 5 10,1 1 0,60-8-1,107 7 173,-183 11-568,149-19-99,-69 5 148,368-17 18,-246 19 7,551-3 817,-645 15-697,-80 2-260,0 2 0,78 15 0,-111-15-1350,27 9-1,-39-11 661,1 0 0,-1 0 0,0 1-1,0 0 1,0 0 0,0 0 0,0 1-1,4 4 1,4 8-3802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8:15.486"/>
    </inkml:context>
    <inkml:brush xml:id="br0">
      <inkml:brushProperty name="width" value="0.1" units="cm"/>
      <inkml:brushProperty name="height" value="0.1" units="cm"/>
      <inkml:brushProperty name="color" value="#FFFC18"/>
    </inkml:brush>
  </inkml:definitions>
  <inkml:trace contextRef="#ctx0" brushRef="#br0">0 304 8192,'11'15'1011,"-7"-10"-615,-1-1 1,1 1-1,0-1 1,0 0-1,1 0 1,6 5-1,24 17 601,58 47 2225,-56-44-2061,-26-22-478,0 1 0,9 10 0,-20-17-623,1-1-1,-1 1 0,1 0 1,-1-1-1,1 1 0,-1-1 0,1 1 1,0-1-1,-1 1 0,1-1 1,-1 0-1,1 1 0,0-1 0,0 0 1,-1 1-1,1-1 0,0 0 1,0 0-1,0 0 0,0 0-35,-1 0 0,0-1 1,0 1-1,0-1 0,1 1 0,-1 0 0,0-1 0,0 1 0,0-1 1,0 1-1,0-1 0,0 1 0,0-1 0,0 1 0,0-1 0,0 1 1,0-1-1,0 1 0,0-1 0,0 1 0,0 0 0,-1-1 1,-12-39 215,11 34-174,-2-8-69,0 1-1,1-1 0,0 0 1,1 0-1,1 0 0,0 0 1,1 0-1,1 0 1,0 0-1,0 0 0,2 0 1,4-16-1,-1 9-215,2 1-1,0-1 1,2 1-1,0 1 1,1-1 0,0 2-1,17-20 1,-20 28-376,1 0 0,0 1-1,1-1 1,14-9 0,-18 14-118,1 1-1,-1 0 1,1 0-1,0 1 1,0 0-1,1 0 1,-1 1-1,11-3 1,-14 5 302,0-1 1,-1 1 0,1 0 0,-1 0 0,1 0-1,-1 0 1,1 1 0,-1-1 0,1 1 0,-1 0-1,1 0 1,6 3 0,-7-2 111,25 8-1637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8:15.842"/>
    </inkml:context>
    <inkml:brush xml:id="br0">
      <inkml:brushProperty name="width" value="0.1" units="cm"/>
      <inkml:brushProperty name="height" value="0.1" units="cm"/>
      <inkml:brushProperty name="color" value="#FFFC18"/>
    </inkml:brush>
  </inkml:definitions>
  <inkml:trace contextRef="#ctx0" brushRef="#br0">108 16 5632,'-2'5'3847,"1"-6"-3517,0 0-1,1 0 0,-1 0 0,0-1 1,0 1-1,0 0 0,0 1 0,0-1 1,0 0-1,0 0 0,0 0 0,-2 0 1,0-1-169,0 1 0,0 1 0,0-1 1,0 0-1,0 1 0,0 0 1,-1-1-1,1 1 0,0 1 0,0-1 1,0 0-1,0 1 0,0-1 0,0 1 1,-1 0-1,2 0 0,-1 0 1,0 1-1,0-1 0,0 1 0,0-1 1,1 1-1,-1 0 0,-3 4 0,5-5-103,-1 1 0,1 0 0,0 0 0,-1 0 0,1 0 0,0 0 0,1 0-1,-1 0 1,0 0 0,0 1 0,1-1 0,0 0 0,-1 0 0,1 1 0,0-1 0,0 0-1,0 1 1,0-1 0,1 3 0,0-2-25,0-1-1,0 0 1,1 0-1,-1 1 1,1-1-1,-1 0 1,1 0-1,0 0 1,0 0-1,-1-1 1,1 1-1,0-1 1,1 1-1,-1-1 1,0 1-1,0-1 1,1 0-1,-1 0 1,5 1-1,1 1-1,-1-1-1,1 0 0,0-1 1,0 0-1,0 0 1,0 0-1,0-1 0,0-1 1,0 1-1,0-1 0,0 0 1,11-4-1,-2-1-51,-1-1 0,0 0 0,0-2-1,22-14 1,-24 14 2,-1 1-1,1 0 0,1 1 0,-1 0 1,23-6-1,-31 12 7,-1 0 1,1 0-1,-1 1 0,1-1 1,-1 1-1,1 1 0,-1-1 0,1 1 1,-1 0-1,0 0 0,9 3 1,-1 1-745,-1 1 0,0 0 0,13 10 1,-11-8-833,-11-6 832,-1-1 0,1 1-1,0-1 1,-1 0 0,1 0-1,0 0 1,6 0 0,-2 0-1819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8:16.252"/>
    </inkml:context>
    <inkml:brush xml:id="br0">
      <inkml:brushProperty name="width" value="0.1" units="cm"/>
      <inkml:brushProperty name="height" value="0.1" units="cm"/>
      <inkml:brushProperty name="color" value="#FFFC18"/>
    </inkml:brush>
  </inkml:definitions>
  <inkml:trace contextRef="#ctx0" brushRef="#br0">0 120 9216,'15'14'2717,"15"18"1,-24-26-2623,26 26 2157,-23-24-1803,0 0 1,9 13-1,-5-5-80,0-1-1,17 15 1,-25-25-338,1-1 0,-1 1 1,1-1-1,0 0 0,1 0 0,-1-1 1,0 0-1,1 0 0,11 3 1,-15-5-60,-1-1 0,0 0 0,1 1 1,-1-1-1,1 0 0,-1-1 0,0 1 0,1 0 1,-1-1-1,0 1 0,1-1 0,-1 0 0,0 0 1,0 0-1,0 0 0,0 0 0,1 0 0,-1 0 1,-1-1-1,1 1 0,0-1 0,0 1 0,-1-1 1,1 0-1,-1 0 0,1 0 0,-1 0 0,0 0 1,2-3-1,3-7-147,-1 0-1,-1 0 1,0 0 0,3-17-1,-6 22 137,4-11-85,20-74-401,-22 83 557,0 1 1,0 0-1,1 0 1,1 0-1,-1 0 1,1 1-1,1 0 1,8-10-1,-13 16 7,1 0 0,-1 0 0,0 0 0,1 0 0,-1 0 0,0 0 0,1 1-1,-1-1 1,1 0 0,0 1 0,-1-1 0,1 1 0,-1 0 0,1 0 0,0-1 0,-1 1 0,1 0 0,0 0-1,-1 1 1,1-1 0,0 0 0,-1 0 0,3 2 0,1-1 51,-1 1 0,0 0 0,0 1 0,1-1 0,-2 1 0,1-1-1,4 5 1,3 3 62,-1 1 0,0 1-1,12 17 1,-15-18-39,1 0 1,0-1-1,1 0 0,17 15 1,-24-24-110,0 1 1,0-1 0,0 0 0,0 0 0,0 0-1,0 0 1,0 0 0,0 0 0,0 0-1,1-1 1,-1 1 0,0-1 0,1 0 0,-1 0-1,0 1 1,4-2 0,-3 1-50,0-1 0,0 0 0,0 0 0,0 0 0,0 0 0,0-1 0,0 1 0,-1-1 0,1 0 0,-1 1 0,1-1-1,-1-1 1,3-1 0,6-9-242,-1 0-1,0 0 1,11-21-1,-13 20 175,1 1-1,-1 0 1,2 1-1,14-15 1,-22 25 128,0 0 0,0 1 0,0-1 1,0 1-1,0-1 0,0 1 0,0 0 0,1-1 0,-1 1 0,1 1 0,-1-1 0,1 0 0,-1 0 1,1 1-1,-1 0 0,1-1 0,-1 1 0,1 0 0,0 0 0,-1 0 0,1 1 0,-1-1 1,1 1-1,-1-1 0,1 1 0,-1 0 0,1 0 0,-1 0 0,0 0 0,1 0 0,-1 1 0,0-1 1,0 1-1,2 1 0,8 8-183,-1 0 0,0 0 0,-1 1 1,15 23-1,-8-11-775,-2-3-1891,2-2 0,34 34 1,-22-32 225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8:16.613"/>
    </inkml:context>
    <inkml:brush xml:id="br0">
      <inkml:brushProperty name="width" value="0.1" units="cm"/>
      <inkml:brushProperty name="height" value="0.1" units="cm"/>
      <inkml:brushProperty name="color" value="#FFFC18"/>
    </inkml:brush>
  </inkml:definitions>
  <inkml:trace contextRef="#ctx0" brushRef="#br0">166 121 6144,'-1'-4'411,"1"0"0,-1 0 0,1 1 1,-1-1-1,0 0 0,0 0 0,-1 1 0,1-1 1,-1 1-1,1-1 0,-1 1 0,0 0 0,-1 0 0,1 0 1,0 0-1,-1 0 0,0 0 0,0 1 0,-5-5 1,5 5-312,0 0 1,1 1 0,-1-1-1,0 1 1,0 0 0,0-1-1,0 1 1,0 1 0,0-1-1,-1 0 1,1 1 0,0 0 0,0-1-1,0 1 1,-1 1 0,1-1-1,0 0 1,0 1 0,0-1-1,-1 1 1,1 0 0,0 0-1,0 1 1,-3 0 0,3 1-19,0-1 1,0 0-1,0 1 1,0-1-1,1 1 1,-1 0-1,1 0 1,0 0-1,-1 0 1,1 0-1,1 1 1,-1-1-1,0 1 1,1-1-1,0 1 1,-2 4-1,1 3 35,0 0 1,0 0-1,1 1 1,0 13-1,1-19-76,1 0-1,0-1 0,0 1 1,0-1-1,1 0 1,-1 1-1,1-1 1,4 8-1,-5-12-32,0 1 0,-1-1 0,1 1 0,0-1 0,0 0 0,0 1 0,0-1 0,0 0 0,0 0 0,0 1 0,1-1 0,-1 0 0,0 0 0,0 0 0,1-1 0,-1 1 0,1 0-1,-1 0 1,1-1 0,-1 1 0,1-1 0,0 0 0,-1 1 0,1-1 0,-1 0 0,1 0 0,0 0 0,-1 0 0,1 0 0,0 0 0,-1 0 0,1-1 0,2 0 0,0-1-10,1 0 1,-1-1-1,0 1 0,0-1 1,0 0-1,-1 0 0,1 0 1,-1-1-1,6-6 1,14-14-42,-5 11 12,0 1 1,0 1-1,27-11 0,-38 19-265,0 0-1,1 1 1,-1-1-1,1 2 0,-1-1 1,1 1-1,-1 0 1,1 1-1,0 0 1,-1 0-1,1 1 0,0 0 1,-1 0-1,1 0 1,-1 1-1,1 1 0,11 4 1,-16-6-366,-1 1 84,-1-2-1,1 1 0,0 0 1,0 0-1,0 0 0,0-1 1,0 1-1,0-1 1,-1 0-1,1 1 0,0-1 1,0 0-1,0 0 0,0 0 1,4-1-1</inkml:trace>
  <inkml:trace contextRef="#ctx0" brushRef="#br0" timeOffset="1">609 1 10112,'33'40'4608,"-1"16"-3360,-15-36 159,-12-11-863,10 20-32,-5-9-352,12 4-1568,-11-10 736,6-4-3935,-7-10 2559,1-15-2784,-11-5 2784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8:16.964"/>
    </inkml:context>
    <inkml:brush xml:id="br0">
      <inkml:brushProperty name="width" value="0.1" units="cm"/>
      <inkml:brushProperty name="height" value="0.1" units="cm"/>
      <inkml:brushProperty name="color" value="#FFFC18"/>
    </inkml:brush>
  </inkml:definitions>
  <inkml:trace contextRef="#ctx0" brushRef="#br0">0 11 9216,'5'15'2981,"-5"-15"-2948,0 1 0,0-1 0,0 0 0,0 0 0,0 0 0,0 1 0,1-1 0,-1 0 0,0 0 0,0 0 0,0 1 0,0-1 0,0 0 0,1 0 0,-1 0 0,0 0 0,0 0 0,0 1 0,1-1 0,-1 0 0,0 0 0,0 0 0,0 0 0,1 0 0,-1 0 0,0 0 0,0 0 0,1 0 0,-1 0 0,0 0 0,0 0 0,0 0 0,1 0 0,-1 0 0,0 0 0,1 0 0,7 1 216,1 1 53,-1-1 1,1 0-1,0 0 0,13-2 0,103 0-2138,-91 2 303,0-1 0,-1-1 0,46-9 0,-40 1 1149,-22 5 852,0 0 0,0 1 0,27-1 0,-42 4-269,0 0-1,0 0 0,0 1 0,-1-1 1,1 0-1,0 1 0,0-1 0,-1 1 1,1 0-1,0 0 0,-1-1 0,1 1 0,-1 0 1,1 0-1,-1 1 0,0-1 0,1 0 1,-1 0-1,0 1 0,0-1 0,1 1 1,-1-1-1,-1 1 0,1-1 0,0 1 1,0 0-1,0-1 0,0 4 0,1 4 774,0 0 1,0 0-1,-1 0 0,0 13 0,0-8-542,1-2-267,0 0 0,1 1 0,0-1 0,1-1 0,0 1 0,1 0 0,0-1 0,1 0 0,0 0 0,1-1 1,0 0-1,1 0 0,16 16 0,-9-10-514,2 0 0,0-2 1,1 0-1,0-1 0,1-1 1,0 0-1,33 13 0,-15-9-3766,1-2 0,56 12 0,-43-14 1061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1:11.071"/>
    </inkml:context>
    <inkml:brush xml:id="br0">
      <inkml:brushProperty name="width" value="0.1" units="cm"/>
      <inkml:brushProperty name="height" value="0.1" units="cm"/>
      <inkml:brushProperty name="color" value="#FFFC18"/>
    </inkml:brush>
  </inkml:definitions>
  <inkml:trace contextRef="#ctx0" brushRef="#br0">61 12 6528,'-55'-11'2464,"50"11"-1920,5 5 256,5 1 64,6-3-160,11 6 32,5 2-320,15 4-96,13 3-192,10 11 128,-1 6 64,1 3-160,-5 4-96,-5 1-384,-3-8-192,-3-6-1312,-5-11-544,-1-9-832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1:11.438"/>
    </inkml:context>
    <inkml:brush xml:id="br0">
      <inkml:brushProperty name="width" value="0.1" units="cm"/>
      <inkml:brushProperty name="height" value="0.1" units="cm"/>
      <inkml:brushProperty name="color" value="#FFFC18"/>
    </inkml:brush>
  </inkml:definitions>
  <inkml:trace contextRef="#ctx0" brushRef="#br0">357 1 7040,'-26'67'2720,"21"-20"-2112,-6 26 256,5-46 0,-5 22-160,-10 9-32,-7 22-160,-4 31 0,-6 5-288,-4-10-128,4-10-64,5-16-320,6-7-128,5-1-1184,11-15-576,5-5-1248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1:11.834"/>
    </inkml:context>
    <inkml:brush xml:id="br0">
      <inkml:brushProperty name="width" value="0.1" units="cm"/>
      <inkml:brushProperty name="height" value="0.1" units="cm"/>
      <inkml:brushProperty name="color" value="#FFFC18"/>
    </inkml:brush>
  </inkml:definitions>
  <inkml:trace contextRef="#ctx0" brushRef="#br0">22 28 4864,'-4'-3'415,"3"2"-309,0 1-1,0-1 1,0 1 0,0-1 0,0 0 0,0 1 0,0-1 0,0 0-1,0 0 1,0 0 0,1 0 0,-1 0 0,0 1 0,1-1 0,-1 0-1,0-1 1,1 1 0,-1 0 0,1 0 0,0 0 0,-1 0 0,1 0-1,0 0 1,0-2 0,11 16 2139,-1 3-1972,-2 1 0,0 0 0,-1 1-1,-1 0 1,-1 0 0,5 27 0,49 328 744,-11-48-2008,-27-246-1930,-11-46-1112,-8-17 1025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1:12.179"/>
    </inkml:context>
    <inkml:brush xml:id="br0">
      <inkml:brushProperty name="width" value="0.1" units="cm"/>
      <inkml:brushProperty name="height" value="0.1" units="cm"/>
      <inkml:brushProperty name="color" value="#FFFC18"/>
    </inkml:brush>
  </inkml:definitions>
  <inkml:trace contextRef="#ctx0" brushRef="#br0">33 135 5120,'-27'53'1920,"21"-30"-1504,6 7 480,6-16 128,5-5-32,10 0 128,12-3-192,22-6-32,25-9-480,12-11-320,-1-24-96,-4 0-416,-7-3-224,2-6-1760,-6 15-2048,-18 15 1088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7:11.664"/>
    </inkml:context>
    <inkml:brush xml:id="br0">
      <inkml:brushProperty name="width" value="0.1" units="cm"/>
      <inkml:brushProperty name="height" value="0.1" units="cm"/>
      <inkml:brushProperty name="color" value="#FFFC18"/>
    </inkml:brush>
  </inkml:definitions>
  <inkml:trace contextRef="#ctx0" brushRef="#br0">6 0 896,'-6'4'416,"6"1"-320,6-1-448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30:40.445"/>
    </inkml:context>
    <inkml:brush xml:id="br0">
      <inkml:brushProperty name="width" value="0.1" units="cm"/>
      <inkml:brushProperty name="height" value="0.1" units="cm"/>
      <inkml:brushProperty name="color" value="#FFFC18"/>
    </inkml:brush>
  </inkml:definitions>
  <inkml:trace contextRef="#ctx0" brushRef="#br0">0 0 2432,'17'54'3568,"-15"-47"-3229,-1 1 0,1-1 0,-1 0 1,-1 0-1,1 1 0,-1-1 0,-1 11 0,0 4 473,13 2 713,-11-21-1325,1 0-1,-1-1 1,0 1-1,0 0 1,0 0-1,0 0 1,0 0-1,-1 1 0,1 2 1,-1-5-168,0-1-1,0 1 1,0-1 0,0 1 0,0 0-1,0-1 1,1 1 0,-1-1 0,0 1-1,0-1 1,1 1 0,-1 0 0,0-1-1,1 1 1,-1-1 0,0 0 0,1 1-1,-1-1 1,1 1 0,-1-1 0,0 1-1,1-1 1,-1 0 0,1 0 0,0 1-1,-1-1 1,1 0 0,-1 0 0,1 1-1,-1-1 1,1 0 0,0 0 0,-1 0-1,1 0 1,0 0 0,27-2 1105,-15 1-814,15-1-54,49-8 1,6-1 246,-56 9-501,0-1 0,0-1 0,0-1 0,32-11 0,-48 12 13,0 0 1,0 1-1,0 0 0,1 1 0,-1 0 1,1 1-1,-1 0 0,1 1 0,-1 0 0,1 1 1,-1 0-1,0 1 0,1 0 0,-1 1 1,0 0-1,20 9 0,-12-3 38,1 0 0,0-2 0,37 10 0,64 4 370,-63-12-405,24 1-3,20 4 253,-86-11-287,140 32 353,-57-15-37,-72-17-309,1 0 0,0-2 1,50-5-1,135-22 16,-140 15 14,31-11 35,-14 1-63,-37 14-11,0 2 0,0 3 1,62 4-1,157 29 50,-244-28-22,0 0 0,51-4 1,57-12-92,-44 2-52,216-12 327,4 21 562,-80 4-861,43 3-18,-45 22 212,-133-13-20,122 2-1,-171-16-75,75 9 0,-68-3 57,78-2 0,-1 0 49,-12 2-141,-25-1 88,104-7 0,-97-7-53,24 0-6,35 15 394,-125-3-1355,-1 2 0,52 14 0,-86-18 737,1-1-1,-1 0 1,0 1 0,0-1 0,0 0 0,1 0-1,-1 0 1,0 0 0,0 0 0,1 0 0,-1 0-1,0 0 1,0 0 0,2-1 0,-1-1-293,0 1 1,0-1-1,0 1 0,-1-1 0,1 0 1,0 0-1,-1 0 0,3-3 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7:13.402"/>
    </inkml:context>
    <inkml:brush xml:id="br0">
      <inkml:brushProperty name="width" value="0.1" units="cm"/>
      <inkml:brushProperty name="height" value="0.1" units="cm"/>
      <inkml:brushProperty name="color" value="#FFFC18"/>
    </inkml:brush>
  </inkml:definitions>
  <inkml:trace contextRef="#ctx0" brushRef="#br0">3651 0 2944,'-9'16'7892,"8"-12"-7234,0 4-291,-16 2 1030,15-8-1309,0 0 0,-1 0-1,1-1 1,-1 1 0,1-1 0,-1 0-1,0 0 1,0 0 0,1 0 0,-1 0-1,0-1 1,0 1 0,0-1 0,0 0-1,0 0 1,0 0 0,0 0 0,-4-1-1,-7 1 294,5 1-246,1 0-1,0 1 0,-1 0 1,1 1-1,-11 4 0,0 0-28,-2-1 66,-39 6 1,-1 0 202,41-9-156,1 0-1,-2-1 1,-35 0 0,36-3-211,-1 2 0,0 0 0,-25 6 0,16-1 185,0-2 0,-1-1 1,-47-2-1,-30-10-193,11 4 139,-390 5-49,435-6-246,24 2 152,-125-5-65,-138 0 235,211 9 116,-2 4-602,63-3 290,-30 5-1,29-3 32,-32 2 0,-326-5-1,200-4-149,49-1 298,0-1-234,70 7 87,20 1-8,-47-6-1,73 2-10,1-1 0,-1 0 0,1-1 0,-14-6 0,13 4 52,1 2-1,-1-1 1,-24-3 0,13 6 66,-43 2 0,41 1-1004,-33-3 0,48 0-267,0 0 1,1 0-1,-16-6 0,-10-5-2712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47:16.140"/>
    </inkml:context>
    <inkml:brush xml:id="br0">
      <inkml:brushProperty name="width" value="0.1" units="cm"/>
      <inkml:brushProperty name="height" value="0.1" units="cm"/>
      <inkml:brushProperty name="color" value="#FFFC18"/>
    </inkml:brush>
  </inkml:definitions>
  <inkml:trace contextRef="#ctx0" brushRef="#br0">3078 83 4224,'-7'-2'673,"-8"0"1752,26-16-2323,0 2 2970,-12 1 410,-36-8-1535,33 22-1886,1-1 1,-1 1-1,1 1 1,-1-1-1,1 0 1,-1 1-1,1 0 1,-1-1-1,0 2 0,1-1 1,-8 1-1,-3 0 76,-33 1 92,-68 12-1,28-2-34,-264 27 1385,-18-26-1240,295-13-273,-137-13 393,187 10-413,-188-28 521,136 17-452,-136-5 0,-81 18-39,149 2 386,-138 17 35,129-4-253,17-8-434,77-6-2516,56 0 2200,1 0 0,0 0 0,-1-1 0,1 1 0,0-1 0,-1 1 0,1-1 0,-4-2 0,-6-1-1947,-26-7-3014,-18-6 1350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3:10.847"/>
    </inkml:context>
    <inkml:brush xml:id="br0">
      <inkml:brushProperty name="width" value="0.1" units="cm"/>
      <inkml:brushProperty name="height" value="0.1" units="cm"/>
      <inkml:brushProperty name="color" value="#FFFC18"/>
    </inkml:brush>
  </inkml:definitions>
  <inkml:trace contextRef="#ctx0" brushRef="#br0">3169 1354 2432,'0'-10'3369,"0"11"-3251,0-1 0,-1 1-1,1 0 1,0 0-1,0-1 1,-1 1 0,1 0-1,-1-1 1,1 1 0,-1 0-1,1-1 1,-1 1 0,1-1-1,-1 1 1,0 0 0,1-1-1,-1 0 1,0 1-1,1-1 1,-2 1 0,-10 5 1078,10-1 100,3-5-1248,0 1 0,0-1 0,0 1-1,0-1 1,0 1 0,0-1 0,0 0 0,0 1 0,0-1 0,0 0 0,0 0 0,0 0 0,0 0 0,0 0-1,0 0 1,2 0 0,-2 0 12,0 0-1,1 0 1,-1 0-1,0 0 1,1-1-1,-1 1 1,0 0-1,1-1 1,-1 1-1,0-1 1,0 1-1,0-1 1,1 0-1,-1 0 1,0 1-1,0-1 0,0 0 1,0 0-1,1-2 1,0 2-18,0 0 52,0 0 0,1 1-1,-1 0 1,0-1 0,1 1-1,-1 0 1,0 0 0,1 0 0,3 1-1,1 0 128,20-2 126,-25 0-290,0 1 0,1 0 0,-1-1 0,0 1 0,1 0 0,-1 1 0,0-1 0,1 0 0,-1 1-1,0-1 1,1 1 0,-1 0 0,0 0 0,0 0 0,3 1 0,3 2-19,0 0 0,0-1 0,0 0 0,0 0 0,1-1 0,-1 0 1,1-1-1,0 0 0,-1 0 0,13-1 0,30 4 34,-34-2-30,0-1 1,28-2-1,-10 0 76,-21 0-51,-1-1 0,1 0 0,0-1 0,18-6 0,-19 5-30,1 0 1,0 1 0,0 0-1,21 0 1,4 4-12,-20 0 12,-1-1-1,31-3 0,-46 2-10,-1 1-1,0-1 0,0 0 0,0 0 1,0-1-1,0 1 0,0 0 0,0-1 1,0 1-1,0-1 0,-1 0 0,1 1 1,-1-1-1,1 0 0,-1 0 0,2-2 1,1-4 46,1 1 1,-1-1 0,3-10 0,-4 11-67,-1 0 0,0-1 0,-1 1 0,1-1 0,-1 1 0,-1-1 1,0 0-1,0 1 0,0-1 0,-1 0 0,0 1 0,0-1 0,-1 0 0,0 1 0,0 0 1,-1 0-1,-7-14 0,4 10-5,-2-4-31,-1 0 0,-21-25-1,18 25 87,0-1 0,1 0 0,0-1 0,2 0 0,0-1 0,1 0 0,0 0 0,-4-21-1,-6-30-67,10 32 3,-15-39 1,16 62 20,0 0 1,-1 0 0,-1 0-1,0 1 1,-12-13 0,-8-14-22,23 31 6,2-1 0,-1 1 0,1-1 0,-3-12 0,-1-2-30,6 16 34,0 0 1,1 0-1,0 0 0,0 0 1,1 0-1,0 0 1,2-14-1,-2 14 18,1 0-1,-1 0 1,0 0-1,0 0 1,-1 0 0,0 0-1,-4-13 1,3 16-28,0 0 1,0 1-1,-1-1 1,1 1-1,-1-1 1,0 1-1,-1 0 1,1 0-1,-1 0 1,0 1-1,0-1 0,-4-2 1,0 1 0,1 1 1,-1 0-1,1 0 1,-1 1-1,0 0 0,-14-3 1,-71-21 149,68 18-173,0 1 0,0 1 0,0 2 0,-1 0 0,-31 0-1,-219-6 79,210 11-83,-82-1 108,125-1-2,1-2 0,-30-8 1,-15-2 12,-9-2-210,-20-2-41,-267-6 332,328 24-209,0-2-1,0-1 0,0-2 0,-34-9 0,-3-3 88,-1 4 0,0 2-1,-141-1 1,158 12-50,-126 3 30,96 1 157,-39 4-216,-301 49-60,389-50 24,23-3 99,0-1 1,0 0 0,0-2 0,-1 1 0,1-2 0,-27-2 0,0-4 161,-74-1 0,61 1-119,33 4 90,19 1-165,0 1 1,-1-1-1,1 1 0,0 0 1,0-1-1,-1 1 1,1 0-1,0 0 1,-1 1-1,1-1 0,0 0 1,0 1-1,-1-1 1,1 1-1,0 0 1,0 0-1,0 0 0,0 0 1,0 0-1,-2 2 1,1 0 15,1 0 0,-1 0 0,1 0 0,0 0 0,0 1 1,1-1-1,-1 1 0,1-1 0,0 1 0,-1 0 0,2-1 0,-1 1 1,0 5-1,0 7-36,2 32 0,0-16 52,1 9 35,15 81 0,-10-81 22,5 81 1,-12-102-38,0 7 34,-5 46-1,3-46-32,-2 8 43,-7 4-72,3-13 1,1 0-1,1 1 1,1 0 0,-2 36-1,7-49-17,0 39 58,11 94 1,33 46-125,-39-160 171,3 7-22,-8-37-82,1 0 0,0-1 0,0 1 0,0-1 0,0 0 1,0 1-1,1-1 0,-1 0 0,1 1 0,0-1 0,3 3 0,1 0 31,1 0-1,0 0 0,0-1 1,0 1-1,0-2 0,1 1 1,13 3-1,-12-3-75,3 0-22,-1 0 0,1-1 0,0 0 0,0-1 0,23 2-1,-31-4 11,1 1-1,-1 0 0,1 0 0,-1 0 0,0 0 0,0 1 0,6 2 0,15 6 14,-20-9 7,0 1-51,0-1-1,0 0 0,0 0 1,1 0-1,-1 0 1,0-1-1,0 0 0,0 0 1,1 0-1,-1-1 1,10-2-1,20-10-860,-17 5-376,26-5 1,-2 4-1580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3:20.200"/>
    </inkml:context>
    <inkml:brush xml:id="br0">
      <inkml:brushProperty name="width" value="0.1" units="cm"/>
      <inkml:brushProperty name="height" value="0.1" units="cm"/>
      <inkml:brushProperty name="color" value="#FFFC18"/>
    </inkml:brush>
  </inkml:definitions>
  <inkml:trace contextRef="#ctx0" brushRef="#br0">0 1 9856,'22'38'3680,"5"4"-2848,12-8 96,-14-14-64,19-7-577,21 7-159,15-6-415,7 5-225,-5-5 256,-2-3-928,-4-7-320,-1-4-1568,6 0-1504,-10-9 1568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3:20.561"/>
    </inkml:context>
    <inkml:brush xml:id="br0">
      <inkml:brushProperty name="width" value="0.1" units="cm"/>
      <inkml:brushProperty name="height" value="0.1" units="cm"/>
      <inkml:brushProperty name="color" value="#FFFC18"/>
    </inkml:brush>
  </inkml:definitions>
  <inkml:trace contextRef="#ctx0" brushRef="#br0">331 0 9984,'-38'40'3776,"27"-13"-2944,-17 41 192,17-28-65,-5 21-671,-6 16-160,1 4-863,-10 1-353,-8 0 576,1 0-1312,0-1-416,0 1-1248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3:20.936"/>
    </inkml:context>
    <inkml:brush xml:id="br0">
      <inkml:brushProperty name="width" value="0.1" units="cm"/>
      <inkml:brushProperty name="height" value="0.1" units="cm"/>
      <inkml:brushProperty name="color" value="#FFFC18"/>
    </inkml:brush>
  </inkml:definitions>
  <inkml:trace contextRef="#ctx0" brushRef="#br0">44 67 8448,'-33'-63'3232,"28"59"-2496,0 8 352,5 1-32,5 10-512,11 8-128,12 15-352,8 11-32,2 4-32,6 9 0,-6 0 0,-5 5-352,-3-3-96,-8-3-896,-5-3-416,-7-1-352,-4-3-128,-1-1-352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3:21.321"/>
    </inkml:context>
    <inkml:brush xml:id="br0">
      <inkml:brushProperty name="width" value="0.1" units="cm"/>
      <inkml:brushProperty name="height" value="0.1" units="cm"/>
      <inkml:brushProperty name="color" value="#FFFC18"/>
    </inkml:brush>
  </inkml:definitions>
  <inkml:trace contextRef="#ctx0" brushRef="#br0">45 1 6528,'-44'25'2464,"44"-16"-1920,5 6 832,6-10 224,6 4-448,15 6-192,16-1-64,22 1-32,12-6-449,4-9-543,12-9-159,14-6-1217,8 1-512,-2 3-2080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4:18.469"/>
    </inkml:context>
    <inkml:brush xml:id="br0">
      <inkml:brushProperty name="width" value="0.1" units="cm"/>
      <inkml:brushProperty name="height" value="0.1" units="cm"/>
      <inkml:brushProperty name="color" value="#FFFC18"/>
    </inkml:brush>
  </inkml:definitions>
  <inkml:trace contextRef="#ctx0" brushRef="#br0">2257 64 1920,'-16'0'1669,"16"-10"-1135,6-14 880,-1 0 2585,-11 19-3066,5 5-898,1 0 0,-1 0 0,0 0 0,0 1 0,0-1 0,0 0 0,0 1 0,0-1 0,1 0 0,-1 1 1,0-1-1,0 1 0,0 0 0,0 0 9,0-1 1,0 1-1,0-1 1,1 1 0,-1-1-1,0 1 1,0-1-1,0 1 1,0-1-1,0 0 1,0 0-1,0 1 1,-2-1 0,-16 0 892,8-1-713,0 1 1,0 0-1,0 1 0,0 0 0,0 1 0,0 0 0,-16 6 0,14-4-42,0-1 0,-1-1 0,1 0 0,0 0 0,-1-2 0,1 1 0,-22-3 0,-5 0 5,8 1-28,-63-12-1,64 7 57,-65-3-1,55 9-176,-1 1-1,-75 13 0,103-11 36,-39 8 98,-1-1 1,-95 4-1,100-12 203,-68 13 0,69-8-345,-66 2-1,15-2 48,2 0 856,29-1-654,49-5-96,0 1 0,-35 8 0,-3 1 210,9-3 135,-56 18 0,61-13-1600,-84 11-1,123-23 586,0-1 0,0 0 1,0 0-1,0 0 0,0 0 0,0-1 0,0 1 0,0-1 0,0 0 1,0 0-1,1-1 0,-1 1 0,0-1 0,1 0 0,-1 0 1,1 0-1,0 0 0,-5-5 0,-17-13-4498,-14 0 1727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4:19.805"/>
    </inkml:context>
    <inkml:brush xml:id="br0">
      <inkml:brushProperty name="width" value="0.1" units="cm"/>
      <inkml:brushProperty name="height" value="0.1" units="cm"/>
      <inkml:brushProperty name="color" value="#FFFC18"/>
    </inkml:brush>
  </inkml:definitions>
  <inkml:trace contextRef="#ctx0" brushRef="#br0">2019 170 3968,'-22'6'2469,"39"-26"-1834,48-47 719,-81 81 454,13-12-1705,0 0 0,0 0-1,0 0 1,0-1-1,0 1 1,0-1 0,0 0-1,0 0 1,0 0-1,-1 0 1,1-1 0,0 1-1,-1-1 1,1 0 0,-1 0-1,1 0 1,-6-1-1,3-1-30,-1 1 0,1-1 0,-1 0-1,1 0 1,0-1 0,-1 0 0,-10-7 0,9 5 13,-1 0 0,-1 1 0,1 0 0,-12-3 0,10 4 69,0-1-1,1 0 1,-14-8 0,11 5-90,0 1 0,-1 0 0,0 1 0,0 0 0,0 1 0,0 0 0,-1 2 0,1-1 0,-16 1 0,-20 1 62,-64 6-1,93-3-19,-37 4 266,-28 1 99,6-5-360,33 0-58,-54-5 1,-7-3 392,0 5 1,-163 18-1,59 19 555,46-6-2029,143-27 2,0-1 0,0-2 1,-31-2-1,37 0-1206,0-1 0,-29-8-1,2-4-1505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2T19:54:22.017"/>
    </inkml:context>
    <inkml:brush xml:id="br0">
      <inkml:brushProperty name="width" value="0.1" units="cm"/>
      <inkml:brushProperty name="height" value="0.1" units="cm"/>
      <inkml:brushProperty name="color" value="#FFFC18"/>
    </inkml:brush>
  </inkml:definitions>
  <inkml:trace contextRef="#ctx0" brushRef="#br0">1610 155 3328,'-2'0'197,"2"1"-170,0-1 0,0 0 0,0 0-1,0 0 1,0 1 0,0-1 0,-1 0-1,1 0 1,0 0 0,0 0 0,0 0-1,0 1 1,-1-1 0,1 0 0,0 0 0,0 0-1,0 0 1,-1 0 0,1 0 0,0 0-1,0 0 1,-1 0 0,1 0 0,0 0 0,0 0-1,0 0 1,-1 0 0,-3-3 1762,6 3-1683,-1-1 0,0 1 0,1 0 0,-1 0 0,0 0 0,1-1 0,-1 1 0,0-1 0,1 1 0,-1-1 0,0 0 0,0 1 0,1-1 1,-1 0-1,0 0 0,0 0 0,0 1 0,0-1 0,0-1 0,0 1 0,0 0 0,-1 0 0,1 0 0,0 0 0,-1 0 0,1-1 0,0 1 0,-1 0 0,0-1 0,1-1 0,1-4 254,-1 0 0,0 0 0,-1 0 0,1-11 0,-1 15-311,-2-1 87,0 1 1,1 0-1,-1-1 0,0 1 1,-1 0-1,1 0 1,0 0-1,-1 0 1,0 1-1,1-1 1,-5-2-1,0 0-60,0 1 1,0-1-1,0 1 0,0 1 1,0 0-1,-1 0 0,1 0 0,-1 1 1,0 0-1,0 0 0,-10 0 1,-13 0 330,-50 3 0,32 0-233,12 1-79,1 2-1,0 1 1,-39 11 0,26-5 177,-26-2 160,55-6-324,-31 0 0,-9 1-47,-224 10 717,260-13-442,-1 2 0,-45 10 0,46-7-264,0-2-1,-48 3 0,-55-5-1335,24 1-2491,-1-5-3754,55-1 4208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27091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829051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693209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143727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00518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140846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4071532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918717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383584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80944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2651451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774188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243199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2962017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22821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4079351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345271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2229303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27</a:t>
            </a:fld>
            <a:endParaRPr lang="en-US"/>
          </a:p>
        </p:txBody>
      </p:sp>
    </p:spTree>
    <p:extLst>
      <p:ext uri="{BB962C8B-B14F-4D97-AF65-F5344CB8AC3E}">
        <p14:creationId xmlns:p14="http://schemas.microsoft.com/office/powerpoint/2010/main" val="34233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28</a:t>
            </a:fld>
            <a:endParaRPr lang="en-US"/>
          </a:p>
        </p:txBody>
      </p:sp>
    </p:spTree>
    <p:extLst>
      <p:ext uri="{BB962C8B-B14F-4D97-AF65-F5344CB8AC3E}">
        <p14:creationId xmlns:p14="http://schemas.microsoft.com/office/powerpoint/2010/main" val="261849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393918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47087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15626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21412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71300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1432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7183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12/22/2021</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12/22/2021</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12/22/2021</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12/22/2021</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12/22/2021</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12/22/2021</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12/22/2021</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12/22/2021</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12/22/2021</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12/22/2021</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12/22/2021</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12/22/2021</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17" Type="http://schemas.openxmlformats.org/officeDocument/2006/relationships/image" Target="../media/image199.png"/><Relationship Id="rId21" Type="http://schemas.openxmlformats.org/officeDocument/2006/relationships/image" Target="../media/image151.png"/><Relationship Id="rId42" Type="http://schemas.openxmlformats.org/officeDocument/2006/relationships/customXml" Target="../ink/ink159.xml"/><Relationship Id="rId63" Type="http://schemas.openxmlformats.org/officeDocument/2006/relationships/image" Target="../media/image172.png"/><Relationship Id="rId84" Type="http://schemas.openxmlformats.org/officeDocument/2006/relationships/customXml" Target="../ink/ink180.xml"/><Relationship Id="rId138" Type="http://schemas.openxmlformats.org/officeDocument/2006/relationships/customXml" Target="../ink/ink207.xml"/><Relationship Id="rId159" Type="http://schemas.openxmlformats.org/officeDocument/2006/relationships/image" Target="../media/image220.png"/><Relationship Id="rId170" Type="http://schemas.openxmlformats.org/officeDocument/2006/relationships/customXml" Target="../ink/ink223.xml"/><Relationship Id="rId191" Type="http://schemas.openxmlformats.org/officeDocument/2006/relationships/image" Target="../media/image236.png"/><Relationship Id="rId205" Type="http://schemas.openxmlformats.org/officeDocument/2006/relationships/image" Target="../media/image243.png"/><Relationship Id="rId226" Type="http://schemas.openxmlformats.org/officeDocument/2006/relationships/customXml" Target="../ink/ink251.xml"/><Relationship Id="rId247" Type="http://schemas.openxmlformats.org/officeDocument/2006/relationships/image" Target="../media/image264.png"/><Relationship Id="rId107" Type="http://schemas.openxmlformats.org/officeDocument/2006/relationships/image" Target="../media/image194.png"/><Relationship Id="rId11" Type="http://schemas.openxmlformats.org/officeDocument/2006/relationships/image" Target="../media/image146.png"/><Relationship Id="rId32" Type="http://schemas.openxmlformats.org/officeDocument/2006/relationships/customXml" Target="../ink/ink154.xml"/><Relationship Id="rId53" Type="http://schemas.openxmlformats.org/officeDocument/2006/relationships/image" Target="../media/image167.png"/><Relationship Id="rId74" Type="http://schemas.openxmlformats.org/officeDocument/2006/relationships/customXml" Target="../ink/ink175.xml"/><Relationship Id="rId128" Type="http://schemas.openxmlformats.org/officeDocument/2006/relationships/customXml" Target="../ink/ink202.xml"/><Relationship Id="rId149" Type="http://schemas.openxmlformats.org/officeDocument/2006/relationships/image" Target="../media/image215.png"/><Relationship Id="rId5" Type="http://schemas.openxmlformats.org/officeDocument/2006/relationships/image" Target="../media/image143.png"/><Relationship Id="rId95" Type="http://schemas.openxmlformats.org/officeDocument/2006/relationships/image" Target="../media/image188.png"/><Relationship Id="rId160" Type="http://schemas.openxmlformats.org/officeDocument/2006/relationships/customXml" Target="../ink/ink218.xml"/><Relationship Id="rId181" Type="http://schemas.openxmlformats.org/officeDocument/2006/relationships/image" Target="../media/image231.png"/><Relationship Id="rId216" Type="http://schemas.openxmlformats.org/officeDocument/2006/relationships/customXml" Target="../ink/ink246.xml"/><Relationship Id="rId237" Type="http://schemas.openxmlformats.org/officeDocument/2006/relationships/image" Target="../media/image259.png"/><Relationship Id="rId22" Type="http://schemas.openxmlformats.org/officeDocument/2006/relationships/customXml" Target="../ink/ink149.xml"/><Relationship Id="rId43" Type="http://schemas.openxmlformats.org/officeDocument/2006/relationships/image" Target="../media/image162.png"/><Relationship Id="rId64" Type="http://schemas.openxmlformats.org/officeDocument/2006/relationships/customXml" Target="../ink/ink170.xml"/><Relationship Id="rId118" Type="http://schemas.openxmlformats.org/officeDocument/2006/relationships/customXml" Target="../ink/ink197.xml"/><Relationship Id="rId139" Type="http://schemas.openxmlformats.org/officeDocument/2006/relationships/image" Target="../media/image210.png"/><Relationship Id="rId85" Type="http://schemas.openxmlformats.org/officeDocument/2006/relationships/image" Target="../media/image183.png"/><Relationship Id="rId150" Type="http://schemas.openxmlformats.org/officeDocument/2006/relationships/customXml" Target="../ink/ink213.xml"/><Relationship Id="rId171" Type="http://schemas.openxmlformats.org/officeDocument/2006/relationships/image" Target="../media/image226.png"/><Relationship Id="rId192" Type="http://schemas.openxmlformats.org/officeDocument/2006/relationships/customXml" Target="../ink/ink234.xml"/><Relationship Id="rId206" Type="http://schemas.openxmlformats.org/officeDocument/2006/relationships/customXml" Target="../ink/ink241.xml"/><Relationship Id="rId227" Type="http://schemas.openxmlformats.org/officeDocument/2006/relationships/image" Target="../media/image254.png"/><Relationship Id="rId248" Type="http://schemas.openxmlformats.org/officeDocument/2006/relationships/customXml" Target="../ink/ink262.xml"/><Relationship Id="rId12" Type="http://schemas.openxmlformats.org/officeDocument/2006/relationships/customXml" Target="../ink/ink144.xml"/><Relationship Id="rId17" Type="http://schemas.openxmlformats.org/officeDocument/2006/relationships/image" Target="../media/image149.png"/><Relationship Id="rId33" Type="http://schemas.openxmlformats.org/officeDocument/2006/relationships/image" Target="../media/image157.png"/><Relationship Id="rId38" Type="http://schemas.openxmlformats.org/officeDocument/2006/relationships/customXml" Target="../ink/ink157.xml"/><Relationship Id="rId59" Type="http://schemas.openxmlformats.org/officeDocument/2006/relationships/image" Target="../media/image170.png"/><Relationship Id="rId103" Type="http://schemas.openxmlformats.org/officeDocument/2006/relationships/image" Target="../media/image192.png"/><Relationship Id="rId108" Type="http://schemas.openxmlformats.org/officeDocument/2006/relationships/customXml" Target="../ink/ink192.xml"/><Relationship Id="rId124" Type="http://schemas.openxmlformats.org/officeDocument/2006/relationships/customXml" Target="../ink/ink200.xml"/><Relationship Id="rId129" Type="http://schemas.openxmlformats.org/officeDocument/2006/relationships/image" Target="../media/image205.png"/><Relationship Id="rId54" Type="http://schemas.openxmlformats.org/officeDocument/2006/relationships/customXml" Target="../ink/ink165.xml"/><Relationship Id="rId70" Type="http://schemas.openxmlformats.org/officeDocument/2006/relationships/customXml" Target="../ink/ink173.xml"/><Relationship Id="rId75" Type="http://schemas.openxmlformats.org/officeDocument/2006/relationships/image" Target="../media/image178.png"/><Relationship Id="rId91" Type="http://schemas.openxmlformats.org/officeDocument/2006/relationships/image" Target="../media/image186.png"/><Relationship Id="rId96" Type="http://schemas.openxmlformats.org/officeDocument/2006/relationships/customXml" Target="../ink/ink186.xml"/><Relationship Id="rId140" Type="http://schemas.openxmlformats.org/officeDocument/2006/relationships/customXml" Target="../ink/ink208.xml"/><Relationship Id="rId145" Type="http://schemas.openxmlformats.org/officeDocument/2006/relationships/image" Target="../media/image213.png"/><Relationship Id="rId161" Type="http://schemas.openxmlformats.org/officeDocument/2006/relationships/image" Target="../media/image221.png"/><Relationship Id="rId166" Type="http://schemas.openxmlformats.org/officeDocument/2006/relationships/customXml" Target="../ink/ink221.xml"/><Relationship Id="rId182" Type="http://schemas.openxmlformats.org/officeDocument/2006/relationships/customXml" Target="../ink/ink229.xml"/><Relationship Id="rId187" Type="http://schemas.openxmlformats.org/officeDocument/2006/relationships/image" Target="../media/image234.png"/><Relationship Id="rId217" Type="http://schemas.openxmlformats.org/officeDocument/2006/relationships/image" Target="../media/image249.png"/><Relationship Id="rId1" Type="http://schemas.openxmlformats.org/officeDocument/2006/relationships/slideLayout" Target="../slideLayouts/slideLayout1.xml"/><Relationship Id="rId6" Type="http://schemas.openxmlformats.org/officeDocument/2006/relationships/customXml" Target="../ink/ink141.xml"/><Relationship Id="rId212" Type="http://schemas.openxmlformats.org/officeDocument/2006/relationships/customXml" Target="../ink/ink244.xml"/><Relationship Id="rId233" Type="http://schemas.openxmlformats.org/officeDocument/2006/relationships/image" Target="../media/image257.png"/><Relationship Id="rId238" Type="http://schemas.openxmlformats.org/officeDocument/2006/relationships/customXml" Target="../ink/ink257.xml"/><Relationship Id="rId23" Type="http://schemas.openxmlformats.org/officeDocument/2006/relationships/image" Target="../media/image152.png"/><Relationship Id="rId28" Type="http://schemas.openxmlformats.org/officeDocument/2006/relationships/customXml" Target="../ink/ink152.xml"/><Relationship Id="rId49" Type="http://schemas.openxmlformats.org/officeDocument/2006/relationships/image" Target="../media/image165.png"/><Relationship Id="rId114" Type="http://schemas.openxmlformats.org/officeDocument/2006/relationships/customXml" Target="../ink/ink195.xml"/><Relationship Id="rId119" Type="http://schemas.openxmlformats.org/officeDocument/2006/relationships/image" Target="../media/image200.png"/><Relationship Id="rId44" Type="http://schemas.openxmlformats.org/officeDocument/2006/relationships/customXml" Target="../ink/ink160.xml"/><Relationship Id="rId60" Type="http://schemas.openxmlformats.org/officeDocument/2006/relationships/customXml" Target="../ink/ink168.xml"/><Relationship Id="rId65" Type="http://schemas.openxmlformats.org/officeDocument/2006/relationships/image" Target="../media/image173.png"/><Relationship Id="rId81" Type="http://schemas.openxmlformats.org/officeDocument/2006/relationships/image" Target="../media/image181.png"/><Relationship Id="rId86" Type="http://schemas.openxmlformats.org/officeDocument/2006/relationships/customXml" Target="../ink/ink181.xml"/><Relationship Id="rId130" Type="http://schemas.openxmlformats.org/officeDocument/2006/relationships/customXml" Target="../ink/ink203.xml"/><Relationship Id="rId135" Type="http://schemas.openxmlformats.org/officeDocument/2006/relationships/image" Target="../media/image208.png"/><Relationship Id="rId151" Type="http://schemas.openxmlformats.org/officeDocument/2006/relationships/image" Target="../media/image216.png"/><Relationship Id="rId156" Type="http://schemas.openxmlformats.org/officeDocument/2006/relationships/customXml" Target="../ink/ink216.xml"/><Relationship Id="rId177" Type="http://schemas.openxmlformats.org/officeDocument/2006/relationships/image" Target="../media/image229.png"/><Relationship Id="rId198" Type="http://schemas.openxmlformats.org/officeDocument/2006/relationships/customXml" Target="../ink/ink237.xml"/><Relationship Id="rId172" Type="http://schemas.openxmlformats.org/officeDocument/2006/relationships/customXml" Target="../ink/ink224.xml"/><Relationship Id="rId193" Type="http://schemas.openxmlformats.org/officeDocument/2006/relationships/image" Target="../media/image237.png"/><Relationship Id="rId202" Type="http://schemas.openxmlformats.org/officeDocument/2006/relationships/customXml" Target="../ink/ink239.xml"/><Relationship Id="rId207" Type="http://schemas.openxmlformats.org/officeDocument/2006/relationships/image" Target="../media/image244.png"/><Relationship Id="rId223" Type="http://schemas.openxmlformats.org/officeDocument/2006/relationships/image" Target="../media/image252.png"/><Relationship Id="rId228" Type="http://schemas.openxmlformats.org/officeDocument/2006/relationships/customXml" Target="../ink/ink252.xml"/><Relationship Id="rId244" Type="http://schemas.openxmlformats.org/officeDocument/2006/relationships/customXml" Target="../ink/ink260.xml"/><Relationship Id="rId249" Type="http://schemas.openxmlformats.org/officeDocument/2006/relationships/image" Target="../media/image265.png"/><Relationship Id="rId13" Type="http://schemas.openxmlformats.org/officeDocument/2006/relationships/image" Target="../media/image147.png"/><Relationship Id="rId18" Type="http://schemas.openxmlformats.org/officeDocument/2006/relationships/customXml" Target="../ink/ink147.xml"/><Relationship Id="rId39" Type="http://schemas.openxmlformats.org/officeDocument/2006/relationships/image" Target="../media/image160.png"/><Relationship Id="rId109" Type="http://schemas.openxmlformats.org/officeDocument/2006/relationships/image" Target="../media/image195.png"/><Relationship Id="rId34" Type="http://schemas.openxmlformats.org/officeDocument/2006/relationships/customXml" Target="../ink/ink155.xml"/><Relationship Id="rId50" Type="http://schemas.openxmlformats.org/officeDocument/2006/relationships/customXml" Target="../ink/ink163.xml"/><Relationship Id="rId55" Type="http://schemas.openxmlformats.org/officeDocument/2006/relationships/image" Target="../media/image168.png"/><Relationship Id="rId76" Type="http://schemas.openxmlformats.org/officeDocument/2006/relationships/customXml" Target="../ink/ink176.xml"/><Relationship Id="rId97" Type="http://schemas.openxmlformats.org/officeDocument/2006/relationships/image" Target="../media/image189.png"/><Relationship Id="rId104" Type="http://schemas.openxmlformats.org/officeDocument/2006/relationships/customXml" Target="../ink/ink190.xml"/><Relationship Id="rId120" Type="http://schemas.openxmlformats.org/officeDocument/2006/relationships/customXml" Target="../ink/ink198.xml"/><Relationship Id="rId125" Type="http://schemas.openxmlformats.org/officeDocument/2006/relationships/image" Target="../media/image203.png"/><Relationship Id="rId141" Type="http://schemas.openxmlformats.org/officeDocument/2006/relationships/image" Target="../media/image211.png"/><Relationship Id="rId146" Type="http://schemas.openxmlformats.org/officeDocument/2006/relationships/customXml" Target="../ink/ink211.xml"/><Relationship Id="rId167" Type="http://schemas.openxmlformats.org/officeDocument/2006/relationships/image" Target="../media/image224.png"/><Relationship Id="rId188" Type="http://schemas.openxmlformats.org/officeDocument/2006/relationships/customXml" Target="../ink/ink232.xml"/><Relationship Id="rId7" Type="http://schemas.openxmlformats.org/officeDocument/2006/relationships/image" Target="../media/image144.png"/><Relationship Id="rId71" Type="http://schemas.openxmlformats.org/officeDocument/2006/relationships/image" Target="../media/image176.png"/><Relationship Id="rId92" Type="http://schemas.openxmlformats.org/officeDocument/2006/relationships/customXml" Target="../ink/ink184.xml"/><Relationship Id="rId162" Type="http://schemas.openxmlformats.org/officeDocument/2006/relationships/customXml" Target="../ink/ink219.xml"/><Relationship Id="rId183" Type="http://schemas.openxmlformats.org/officeDocument/2006/relationships/image" Target="../media/image232.png"/><Relationship Id="rId213" Type="http://schemas.openxmlformats.org/officeDocument/2006/relationships/image" Target="../media/image247.png"/><Relationship Id="rId218" Type="http://schemas.openxmlformats.org/officeDocument/2006/relationships/customXml" Target="../ink/ink247.xml"/><Relationship Id="rId234" Type="http://schemas.openxmlformats.org/officeDocument/2006/relationships/customXml" Target="../ink/ink255.xml"/><Relationship Id="rId239" Type="http://schemas.openxmlformats.org/officeDocument/2006/relationships/image" Target="../media/image260.png"/><Relationship Id="rId2" Type="http://schemas.openxmlformats.org/officeDocument/2006/relationships/notesSlide" Target="../notesSlides/notesSlide12.xml"/><Relationship Id="rId29" Type="http://schemas.openxmlformats.org/officeDocument/2006/relationships/image" Target="../media/image155.png"/><Relationship Id="rId250" Type="http://schemas.openxmlformats.org/officeDocument/2006/relationships/customXml" Target="../ink/ink263.xml"/><Relationship Id="rId24" Type="http://schemas.openxmlformats.org/officeDocument/2006/relationships/customXml" Target="../ink/ink150.xml"/><Relationship Id="rId40" Type="http://schemas.openxmlformats.org/officeDocument/2006/relationships/customXml" Target="../ink/ink158.xml"/><Relationship Id="rId45" Type="http://schemas.openxmlformats.org/officeDocument/2006/relationships/image" Target="../media/image163.png"/><Relationship Id="rId66" Type="http://schemas.openxmlformats.org/officeDocument/2006/relationships/customXml" Target="../ink/ink171.xml"/><Relationship Id="rId87" Type="http://schemas.openxmlformats.org/officeDocument/2006/relationships/image" Target="../media/image184.png"/><Relationship Id="rId110" Type="http://schemas.openxmlformats.org/officeDocument/2006/relationships/customXml" Target="../ink/ink193.xml"/><Relationship Id="rId115" Type="http://schemas.openxmlformats.org/officeDocument/2006/relationships/image" Target="../media/image198.png"/><Relationship Id="rId131" Type="http://schemas.openxmlformats.org/officeDocument/2006/relationships/image" Target="../media/image206.png"/><Relationship Id="rId136" Type="http://schemas.openxmlformats.org/officeDocument/2006/relationships/customXml" Target="../ink/ink206.xml"/><Relationship Id="rId157" Type="http://schemas.openxmlformats.org/officeDocument/2006/relationships/image" Target="../media/image219.png"/><Relationship Id="rId178" Type="http://schemas.openxmlformats.org/officeDocument/2006/relationships/customXml" Target="../ink/ink227.xml"/><Relationship Id="rId61" Type="http://schemas.openxmlformats.org/officeDocument/2006/relationships/image" Target="../media/image171.png"/><Relationship Id="rId82" Type="http://schemas.openxmlformats.org/officeDocument/2006/relationships/customXml" Target="../ink/ink179.xml"/><Relationship Id="rId152" Type="http://schemas.openxmlformats.org/officeDocument/2006/relationships/customXml" Target="../ink/ink214.xml"/><Relationship Id="rId173" Type="http://schemas.openxmlformats.org/officeDocument/2006/relationships/image" Target="../media/image227.png"/><Relationship Id="rId194" Type="http://schemas.openxmlformats.org/officeDocument/2006/relationships/customXml" Target="../ink/ink235.xml"/><Relationship Id="rId199" Type="http://schemas.openxmlformats.org/officeDocument/2006/relationships/image" Target="../media/image240.png"/><Relationship Id="rId203" Type="http://schemas.openxmlformats.org/officeDocument/2006/relationships/image" Target="../media/image242.png"/><Relationship Id="rId208" Type="http://schemas.openxmlformats.org/officeDocument/2006/relationships/customXml" Target="../ink/ink242.xml"/><Relationship Id="rId229" Type="http://schemas.openxmlformats.org/officeDocument/2006/relationships/image" Target="../media/image255.png"/><Relationship Id="rId19" Type="http://schemas.openxmlformats.org/officeDocument/2006/relationships/image" Target="../media/image150.png"/><Relationship Id="rId224" Type="http://schemas.openxmlformats.org/officeDocument/2006/relationships/customXml" Target="../ink/ink250.xml"/><Relationship Id="rId240" Type="http://schemas.openxmlformats.org/officeDocument/2006/relationships/customXml" Target="../ink/ink258.xml"/><Relationship Id="rId245" Type="http://schemas.openxmlformats.org/officeDocument/2006/relationships/image" Target="../media/image263.png"/><Relationship Id="rId14" Type="http://schemas.openxmlformats.org/officeDocument/2006/relationships/customXml" Target="../ink/ink145.xml"/><Relationship Id="rId30" Type="http://schemas.openxmlformats.org/officeDocument/2006/relationships/customXml" Target="../ink/ink153.xml"/><Relationship Id="rId35" Type="http://schemas.openxmlformats.org/officeDocument/2006/relationships/image" Target="../media/image158.png"/><Relationship Id="rId56" Type="http://schemas.openxmlformats.org/officeDocument/2006/relationships/customXml" Target="../ink/ink166.xml"/><Relationship Id="rId77" Type="http://schemas.openxmlformats.org/officeDocument/2006/relationships/image" Target="../media/image179.png"/><Relationship Id="rId100" Type="http://schemas.openxmlformats.org/officeDocument/2006/relationships/customXml" Target="../ink/ink188.xml"/><Relationship Id="rId105" Type="http://schemas.openxmlformats.org/officeDocument/2006/relationships/image" Target="../media/image193.png"/><Relationship Id="rId126" Type="http://schemas.openxmlformats.org/officeDocument/2006/relationships/customXml" Target="../ink/ink201.xml"/><Relationship Id="rId147" Type="http://schemas.openxmlformats.org/officeDocument/2006/relationships/image" Target="../media/image214.png"/><Relationship Id="rId168" Type="http://schemas.openxmlformats.org/officeDocument/2006/relationships/customXml" Target="../ink/ink222.xml"/><Relationship Id="rId8" Type="http://schemas.openxmlformats.org/officeDocument/2006/relationships/customXml" Target="../ink/ink142.xml"/><Relationship Id="rId51" Type="http://schemas.openxmlformats.org/officeDocument/2006/relationships/image" Target="../media/image166.png"/><Relationship Id="rId72" Type="http://schemas.openxmlformats.org/officeDocument/2006/relationships/customXml" Target="../ink/ink174.xml"/><Relationship Id="rId93" Type="http://schemas.openxmlformats.org/officeDocument/2006/relationships/image" Target="../media/image187.png"/><Relationship Id="rId98" Type="http://schemas.openxmlformats.org/officeDocument/2006/relationships/customXml" Target="../ink/ink187.xml"/><Relationship Id="rId121" Type="http://schemas.openxmlformats.org/officeDocument/2006/relationships/image" Target="../media/image201.png"/><Relationship Id="rId142" Type="http://schemas.openxmlformats.org/officeDocument/2006/relationships/customXml" Target="../ink/ink209.xml"/><Relationship Id="rId163" Type="http://schemas.openxmlformats.org/officeDocument/2006/relationships/image" Target="../media/image222.png"/><Relationship Id="rId184" Type="http://schemas.openxmlformats.org/officeDocument/2006/relationships/customXml" Target="../ink/ink230.xml"/><Relationship Id="rId189" Type="http://schemas.openxmlformats.org/officeDocument/2006/relationships/image" Target="../media/image235.png"/><Relationship Id="rId219" Type="http://schemas.openxmlformats.org/officeDocument/2006/relationships/image" Target="../media/image250.png"/><Relationship Id="rId3" Type="http://schemas.openxmlformats.org/officeDocument/2006/relationships/image" Target="../media/image1.jpg"/><Relationship Id="rId214" Type="http://schemas.openxmlformats.org/officeDocument/2006/relationships/customXml" Target="../ink/ink245.xml"/><Relationship Id="rId230" Type="http://schemas.openxmlformats.org/officeDocument/2006/relationships/customXml" Target="../ink/ink253.xml"/><Relationship Id="rId235" Type="http://schemas.openxmlformats.org/officeDocument/2006/relationships/image" Target="../media/image258.png"/><Relationship Id="rId251" Type="http://schemas.openxmlformats.org/officeDocument/2006/relationships/image" Target="../media/image266.png"/><Relationship Id="rId25" Type="http://schemas.openxmlformats.org/officeDocument/2006/relationships/image" Target="../media/image153.png"/><Relationship Id="rId46" Type="http://schemas.openxmlformats.org/officeDocument/2006/relationships/customXml" Target="../ink/ink161.xml"/><Relationship Id="rId67" Type="http://schemas.openxmlformats.org/officeDocument/2006/relationships/image" Target="../media/image174.png"/><Relationship Id="rId116" Type="http://schemas.openxmlformats.org/officeDocument/2006/relationships/customXml" Target="../ink/ink196.xml"/><Relationship Id="rId137" Type="http://schemas.openxmlformats.org/officeDocument/2006/relationships/image" Target="../media/image209.png"/><Relationship Id="rId158" Type="http://schemas.openxmlformats.org/officeDocument/2006/relationships/customXml" Target="../ink/ink217.xml"/><Relationship Id="rId20" Type="http://schemas.openxmlformats.org/officeDocument/2006/relationships/customXml" Target="../ink/ink148.xml"/><Relationship Id="rId41" Type="http://schemas.openxmlformats.org/officeDocument/2006/relationships/image" Target="../media/image161.png"/><Relationship Id="rId62" Type="http://schemas.openxmlformats.org/officeDocument/2006/relationships/customXml" Target="../ink/ink169.xml"/><Relationship Id="rId83" Type="http://schemas.openxmlformats.org/officeDocument/2006/relationships/image" Target="../media/image182.png"/><Relationship Id="rId88" Type="http://schemas.openxmlformats.org/officeDocument/2006/relationships/customXml" Target="../ink/ink182.xml"/><Relationship Id="rId111" Type="http://schemas.openxmlformats.org/officeDocument/2006/relationships/image" Target="../media/image196.png"/><Relationship Id="rId132" Type="http://schemas.openxmlformats.org/officeDocument/2006/relationships/customXml" Target="../ink/ink204.xml"/><Relationship Id="rId153" Type="http://schemas.openxmlformats.org/officeDocument/2006/relationships/image" Target="../media/image217.png"/><Relationship Id="rId174" Type="http://schemas.openxmlformats.org/officeDocument/2006/relationships/customXml" Target="../ink/ink225.xml"/><Relationship Id="rId179" Type="http://schemas.openxmlformats.org/officeDocument/2006/relationships/image" Target="../media/image230.png"/><Relationship Id="rId195" Type="http://schemas.openxmlformats.org/officeDocument/2006/relationships/image" Target="../media/image238.png"/><Relationship Id="rId209" Type="http://schemas.openxmlformats.org/officeDocument/2006/relationships/image" Target="../media/image245.png"/><Relationship Id="rId190" Type="http://schemas.openxmlformats.org/officeDocument/2006/relationships/customXml" Target="../ink/ink233.xml"/><Relationship Id="rId204" Type="http://schemas.openxmlformats.org/officeDocument/2006/relationships/customXml" Target="../ink/ink240.xml"/><Relationship Id="rId220" Type="http://schemas.openxmlformats.org/officeDocument/2006/relationships/customXml" Target="../ink/ink248.xml"/><Relationship Id="rId225" Type="http://schemas.openxmlformats.org/officeDocument/2006/relationships/image" Target="../media/image253.png"/><Relationship Id="rId241" Type="http://schemas.openxmlformats.org/officeDocument/2006/relationships/image" Target="../media/image261.png"/><Relationship Id="rId246" Type="http://schemas.openxmlformats.org/officeDocument/2006/relationships/customXml" Target="../ink/ink261.xml"/><Relationship Id="rId15" Type="http://schemas.openxmlformats.org/officeDocument/2006/relationships/image" Target="../media/image148.png"/><Relationship Id="rId36" Type="http://schemas.openxmlformats.org/officeDocument/2006/relationships/customXml" Target="../ink/ink156.xml"/><Relationship Id="rId57" Type="http://schemas.openxmlformats.org/officeDocument/2006/relationships/image" Target="../media/image169.png"/><Relationship Id="rId106" Type="http://schemas.openxmlformats.org/officeDocument/2006/relationships/customXml" Target="../ink/ink191.xml"/><Relationship Id="rId127" Type="http://schemas.openxmlformats.org/officeDocument/2006/relationships/image" Target="../media/image204.png"/><Relationship Id="rId10" Type="http://schemas.openxmlformats.org/officeDocument/2006/relationships/customXml" Target="../ink/ink143.xml"/><Relationship Id="rId31" Type="http://schemas.openxmlformats.org/officeDocument/2006/relationships/image" Target="../media/image156.png"/><Relationship Id="rId52" Type="http://schemas.openxmlformats.org/officeDocument/2006/relationships/customXml" Target="../ink/ink164.xml"/><Relationship Id="rId73" Type="http://schemas.openxmlformats.org/officeDocument/2006/relationships/image" Target="../media/image177.png"/><Relationship Id="rId78" Type="http://schemas.openxmlformats.org/officeDocument/2006/relationships/customXml" Target="../ink/ink177.xml"/><Relationship Id="rId94" Type="http://schemas.openxmlformats.org/officeDocument/2006/relationships/customXml" Target="../ink/ink185.xml"/><Relationship Id="rId99" Type="http://schemas.openxmlformats.org/officeDocument/2006/relationships/image" Target="../media/image190.png"/><Relationship Id="rId101" Type="http://schemas.openxmlformats.org/officeDocument/2006/relationships/image" Target="../media/image191.png"/><Relationship Id="rId122" Type="http://schemas.openxmlformats.org/officeDocument/2006/relationships/customXml" Target="../ink/ink199.xml"/><Relationship Id="rId143" Type="http://schemas.openxmlformats.org/officeDocument/2006/relationships/image" Target="../media/image212.png"/><Relationship Id="rId148" Type="http://schemas.openxmlformats.org/officeDocument/2006/relationships/customXml" Target="../ink/ink212.xml"/><Relationship Id="rId164" Type="http://schemas.openxmlformats.org/officeDocument/2006/relationships/customXml" Target="../ink/ink220.xml"/><Relationship Id="rId169" Type="http://schemas.openxmlformats.org/officeDocument/2006/relationships/image" Target="../media/image225.png"/><Relationship Id="rId185" Type="http://schemas.openxmlformats.org/officeDocument/2006/relationships/image" Target="../media/image233.png"/><Relationship Id="rId4" Type="http://schemas.openxmlformats.org/officeDocument/2006/relationships/customXml" Target="../ink/ink140.xml"/><Relationship Id="rId9" Type="http://schemas.openxmlformats.org/officeDocument/2006/relationships/image" Target="../media/image145.png"/><Relationship Id="rId180" Type="http://schemas.openxmlformats.org/officeDocument/2006/relationships/customXml" Target="../ink/ink228.xml"/><Relationship Id="rId210" Type="http://schemas.openxmlformats.org/officeDocument/2006/relationships/customXml" Target="../ink/ink243.xml"/><Relationship Id="rId215" Type="http://schemas.openxmlformats.org/officeDocument/2006/relationships/image" Target="../media/image248.png"/><Relationship Id="rId236" Type="http://schemas.openxmlformats.org/officeDocument/2006/relationships/customXml" Target="../ink/ink256.xml"/><Relationship Id="rId26" Type="http://schemas.openxmlformats.org/officeDocument/2006/relationships/customXml" Target="../ink/ink151.xml"/><Relationship Id="rId231" Type="http://schemas.openxmlformats.org/officeDocument/2006/relationships/image" Target="../media/image256.png"/><Relationship Id="rId47" Type="http://schemas.openxmlformats.org/officeDocument/2006/relationships/image" Target="../media/image164.png"/><Relationship Id="rId68" Type="http://schemas.openxmlformats.org/officeDocument/2006/relationships/customXml" Target="../ink/ink172.xml"/><Relationship Id="rId89" Type="http://schemas.openxmlformats.org/officeDocument/2006/relationships/image" Target="../media/image185.png"/><Relationship Id="rId112" Type="http://schemas.openxmlformats.org/officeDocument/2006/relationships/customXml" Target="../ink/ink194.xml"/><Relationship Id="rId133" Type="http://schemas.openxmlformats.org/officeDocument/2006/relationships/image" Target="../media/image207.png"/><Relationship Id="rId154" Type="http://schemas.openxmlformats.org/officeDocument/2006/relationships/customXml" Target="../ink/ink215.xml"/><Relationship Id="rId175" Type="http://schemas.openxmlformats.org/officeDocument/2006/relationships/image" Target="../media/image228.png"/><Relationship Id="rId196" Type="http://schemas.openxmlformats.org/officeDocument/2006/relationships/customXml" Target="../ink/ink236.xml"/><Relationship Id="rId200" Type="http://schemas.openxmlformats.org/officeDocument/2006/relationships/customXml" Target="../ink/ink238.xml"/><Relationship Id="rId16" Type="http://schemas.openxmlformats.org/officeDocument/2006/relationships/customXml" Target="../ink/ink146.xml"/><Relationship Id="rId221" Type="http://schemas.openxmlformats.org/officeDocument/2006/relationships/image" Target="../media/image251.png"/><Relationship Id="rId242" Type="http://schemas.openxmlformats.org/officeDocument/2006/relationships/customXml" Target="../ink/ink259.xml"/><Relationship Id="rId37" Type="http://schemas.openxmlformats.org/officeDocument/2006/relationships/image" Target="../media/image159.png"/><Relationship Id="rId58" Type="http://schemas.openxmlformats.org/officeDocument/2006/relationships/customXml" Target="../ink/ink167.xml"/><Relationship Id="rId79" Type="http://schemas.openxmlformats.org/officeDocument/2006/relationships/image" Target="../media/image180.png"/><Relationship Id="rId102" Type="http://schemas.openxmlformats.org/officeDocument/2006/relationships/customXml" Target="../ink/ink189.xml"/><Relationship Id="rId123" Type="http://schemas.openxmlformats.org/officeDocument/2006/relationships/image" Target="../media/image202.png"/><Relationship Id="rId144" Type="http://schemas.openxmlformats.org/officeDocument/2006/relationships/customXml" Target="../ink/ink210.xml"/><Relationship Id="rId90" Type="http://schemas.openxmlformats.org/officeDocument/2006/relationships/customXml" Target="../ink/ink183.xml"/><Relationship Id="rId165" Type="http://schemas.openxmlformats.org/officeDocument/2006/relationships/image" Target="../media/image223.png"/><Relationship Id="rId186" Type="http://schemas.openxmlformats.org/officeDocument/2006/relationships/customXml" Target="../ink/ink231.xml"/><Relationship Id="rId211" Type="http://schemas.openxmlformats.org/officeDocument/2006/relationships/image" Target="../media/image246.png"/><Relationship Id="rId232" Type="http://schemas.openxmlformats.org/officeDocument/2006/relationships/customXml" Target="../ink/ink254.xml"/><Relationship Id="rId27" Type="http://schemas.openxmlformats.org/officeDocument/2006/relationships/image" Target="../media/image154.png"/><Relationship Id="rId48" Type="http://schemas.openxmlformats.org/officeDocument/2006/relationships/customXml" Target="../ink/ink162.xml"/><Relationship Id="rId69" Type="http://schemas.openxmlformats.org/officeDocument/2006/relationships/image" Target="../media/image175.png"/><Relationship Id="rId113" Type="http://schemas.openxmlformats.org/officeDocument/2006/relationships/image" Target="../media/image197.png"/><Relationship Id="rId134" Type="http://schemas.openxmlformats.org/officeDocument/2006/relationships/customXml" Target="../ink/ink205.xml"/><Relationship Id="rId80" Type="http://schemas.openxmlformats.org/officeDocument/2006/relationships/customXml" Target="../ink/ink178.xml"/><Relationship Id="rId155" Type="http://schemas.openxmlformats.org/officeDocument/2006/relationships/image" Target="../media/image218.png"/><Relationship Id="rId176" Type="http://schemas.openxmlformats.org/officeDocument/2006/relationships/customXml" Target="../ink/ink226.xml"/><Relationship Id="rId197" Type="http://schemas.openxmlformats.org/officeDocument/2006/relationships/image" Target="../media/image239.png"/><Relationship Id="rId201" Type="http://schemas.openxmlformats.org/officeDocument/2006/relationships/image" Target="../media/image241.png"/><Relationship Id="rId222" Type="http://schemas.openxmlformats.org/officeDocument/2006/relationships/customXml" Target="../ink/ink249.xml"/><Relationship Id="rId243" Type="http://schemas.openxmlformats.org/officeDocument/2006/relationships/image" Target="../media/image262.png"/></Relationships>
</file>

<file path=ppt/slides/_rels/slide13.xml.rels><?xml version="1.0" encoding="UTF-8" standalone="yes"?>
<Relationships xmlns="http://schemas.openxmlformats.org/package/2006/relationships"><Relationship Id="rId8" Type="http://schemas.openxmlformats.org/officeDocument/2006/relationships/customXml" Target="../ink/ink266.xml"/><Relationship Id="rId13" Type="http://schemas.openxmlformats.org/officeDocument/2006/relationships/image" Target="../media/image271.png"/><Relationship Id="rId3" Type="http://schemas.openxmlformats.org/officeDocument/2006/relationships/image" Target="../media/image1.jpg"/><Relationship Id="rId7" Type="http://schemas.openxmlformats.org/officeDocument/2006/relationships/image" Target="../media/image268.png"/><Relationship Id="rId12" Type="http://schemas.openxmlformats.org/officeDocument/2006/relationships/customXml" Target="../ink/ink268.xml"/><Relationship Id="rId17" Type="http://schemas.openxmlformats.org/officeDocument/2006/relationships/image" Target="../media/image273.png"/><Relationship Id="rId2" Type="http://schemas.openxmlformats.org/officeDocument/2006/relationships/notesSlide" Target="../notesSlides/notesSlide13.xml"/><Relationship Id="rId16" Type="http://schemas.openxmlformats.org/officeDocument/2006/relationships/customXml" Target="../ink/ink270.xml"/><Relationship Id="rId1" Type="http://schemas.openxmlformats.org/officeDocument/2006/relationships/slideLayout" Target="../slideLayouts/slideLayout1.xml"/><Relationship Id="rId6" Type="http://schemas.openxmlformats.org/officeDocument/2006/relationships/customXml" Target="../ink/ink265.xml"/><Relationship Id="rId11" Type="http://schemas.openxmlformats.org/officeDocument/2006/relationships/image" Target="../media/image270.png"/><Relationship Id="rId5" Type="http://schemas.openxmlformats.org/officeDocument/2006/relationships/image" Target="../media/image267.png"/><Relationship Id="rId15" Type="http://schemas.openxmlformats.org/officeDocument/2006/relationships/image" Target="../media/image272.png"/><Relationship Id="rId10" Type="http://schemas.openxmlformats.org/officeDocument/2006/relationships/customXml" Target="../ink/ink267.xml"/><Relationship Id="rId4" Type="http://schemas.openxmlformats.org/officeDocument/2006/relationships/customXml" Target="../ink/ink264.xml"/><Relationship Id="rId9" Type="http://schemas.openxmlformats.org/officeDocument/2006/relationships/image" Target="../media/image269.png"/><Relationship Id="rId14" Type="http://schemas.openxmlformats.org/officeDocument/2006/relationships/customXml" Target="../ink/ink269.xml"/></Relationships>
</file>

<file path=ppt/slides/_rels/slide14.xml.rels><?xml version="1.0" encoding="UTF-8" standalone="yes"?>
<Relationships xmlns="http://schemas.openxmlformats.org/package/2006/relationships"><Relationship Id="rId8" Type="http://schemas.openxmlformats.org/officeDocument/2006/relationships/customXml" Target="../ink/ink273.xml"/><Relationship Id="rId3" Type="http://schemas.openxmlformats.org/officeDocument/2006/relationships/image" Target="../media/image1.jpg"/><Relationship Id="rId7" Type="http://schemas.openxmlformats.org/officeDocument/2006/relationships/image" Target="../media/image27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72.xml"/><Relationship Id="rId5" Type="http://schemas.openxmlformats.org/officeDocument/2006/relationships/image" Target="../media/image274.png"/><Relationship Id="rId4" Type="http://schemas.openxmlformats.org/officeDocument/2006/relationships/customXml" Target="../ink/ink271.xml"/><Relationship Id="rId9" Type="http://schemas.openxmlformats.org/officeDocument/2006/relationships/image" Target="../media/image27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customXml" Target="../ink/ink276.xml"/><Relationship Id="rId3" Type="http://schemas.openxmlformats.org/officeDocument/2006/relationships/image" Target="../media/image1.jpg"/><Relationship Id="rId7" Type="http://schemas.openxmlformats.org/officeDocument/2006/relationships/image" Target="../media/image27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75.xml"/><Relationship Id="rId11" Type="http://schemas.openxmlformats.org/officeDocument/2006/relationships/image" Target="../media/image280.png"/><Relationship Id="rId5" Type="http://schemas.openxmlformats.org/officeDocument/2006/relationships/image" Target="../media/image277.png"/><Relationship Id="rId10" Type="http://schemas.openxmlformats.org/officeDocument/2006/relationships/customXml" Target="../ink/ink277.xml"/><Relationship Id="rId4" Type="http://schemas.openxmlformats.org/officeDocument/2006/relationships/customXml" Target="../ink/ink274.xml"/><Relationship Id="rId9" Type="http://schemas.openxmlformats.org/officeDocument/2006/relationships/image" Target="../media/image279.png"/></Relationships>
</file>

<file path=ppt/slides/_rels/slide18.xml.rels><?xml version="1.0" encoding="UTF-8" standalone="yes"?>
<Relationships xmlns="http://schemas.openxmlformats.org/package/2006/relationships"><Relationship Id="rId8" Type="http://schemas.openxmlformats.org/officeDocument/2006/relationships/customXml" Target="../ink/ink280.xml"/><Relationship Id="rId3" Type="http://schemas.openxmlformats.org/officeDocument/2006/relationships/image" Target="../media/image1.jpg"/><Relationship Id="rId7" Type="http://schemas.openxmlformats.org/officeDocument/2006/relationships/image" Target="../media/image28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79.xml"/><Relationship Id="rId11" Type="http://schemas.openxmlformats.org/officeDocument/2006/relationships/image" Target="../media/image284.png"/><Relationship Id="rId5" Type="http://schemas.openxmlformats.org/officeDocument/2006/relationships/image" Target="../media/image281.png"/><Relationship Id="rId10" Type="http://schemas.openxmlformats.org/officeDocument/2006/relationships/customXml" Target="../ink/ink281.xml"/><Relationship Id="rId4" Type="http://schemas.openxmlformats.org/officeDocument/2006/relationships/customXml" Target="../ink/ink278.xml"/><Relationship Id="rId9" Type="http://schemas.openxmlformats.org/officeDocument/2006/relationships/image" Target="../media/image283.png"/></Relationships>
</file>

<file path=ppt/slides/_rels/slide19.xml.rels><?xml version="1.0" encoding="UTF-8" standalone="yes"?>
<Relationships xmlns="http://schemas.openxmlformats.org/package/2006/relationships"><Relationship Id="rId8" Type="http://schemas.openxmlformats.org/officeDocument/2006/relationships/customXml" Target="../ink/ink284.xml"/><Relationship Id="rId13" Type="http://schemas.openxmlformats.org/officeDocument/2006/relationships/image" Target="../media/image289.png"/><Relationship Id="rId18" Type="http://schemas.openxmlformats.org/officeDocument/2006/relationships/customXml" Target="../ink/ink289.xml"/><Relationship Id="rId26" Type="http://schemas.openxmlformats.org/officeDocument/2006/relationships/customXml" Target="../ink/ink293.xml"/><Relationship Id="rId3" Type="http://schemas.openxmlformats.org/officeDocument/2006/relationships/image" Target="../media/image1.jpg"/><Relationship Id="rId21" Type="http://schemas.openxmlformats.org/officeDocument/2006/relationships/image" Target="../media/image293.png"/><Relationship Id="rId7" Type="http://schemas.openxmlformats.org/officeDocument/2006/relationships/image" Target="../media/image286.png"/><Relationship Id="rId12" Type="http://schemas.openxmlformats.org/officeDocument/2006/relationships/customXml" Target="../ink/ink286.xml"/><Relationship Id="rId17" Type="http://schemas.openxmlformats.org/officeDocument/2006/relationships/image" Target="../media/image291.png"/><Relationship Id="rId25" Type="http://schemas.openxmlformats.org/officeDocument/2006/relationships/image" Target="../media/image295.png"/><Relationship Id="rId33" Type="http://schemas.openxmlformats.org/officeDocument/2006/relationships/image" Target="../media/image299.png"/><Relationship Id="rId2" Type="http://schemas.openxmlformats.org/officeDocument/2006/relationships/notesSlide" Target="../notesSlides/notesSlide19.xml"/><Relationship Id="rId16" Type="http://schemas.openxmlformats.org/officeDocument/2006/relationships/customXml" Target="../ink/ink288.xml"/><Relationship Id="rId20" Type="http://schemas.openxmlformats.org/officeDocument/2006/relationships/customXml" Target="../ink/ink290.xml"/><Relationship Id="rId29" Type="http://schemas.openxmlformats.org/officeDocument/2006/relationships/image" Target="../media/image297.png"/><Relationship Id="rId1" Type="http://schemas.openxmlformats.org/officeDocument/2006/relationships/slideLayout" Target="../slideLayouts/slideLayout1.xml"/><Relationship Id="rId6" Type="http://schemas.openxmlformats.org/officeDocument/2006/relationships/customXml" Target="../ink/ink283.xml"/><Relationship Id="rId11" Type="http://schemas.openxmlformats.org/officeDocument/2006/relationships/image" Target="../media/image288.png"/><Relationship Id="rId24" Type="http://schemas.openxmlformats.org/officeDocument/2006/relationships/customXml" Target="../ink/ink292.xml"/><Relationship Id="rId32" Type="http://schemas.openxmlformats.org/officeDocument/2006/relationships/customXml" Target="../ink/ink296.xml"/><Relationship Id="rId5" Type="http://schemas.openxmlformats.org/officeDocument/2006/relationships/image" Target="../media/image285.png"/><Relationship Id="rId15" Type="http://schemas.openxmlformats.org/officeDocument/2006/relationships/image" Target="../media/image290.png"/><Relationship Id="rId23" Type="http://schemas.openxmlformats.org/officeDocument/2006/relationships/image" Target="../media/image294.png"/><Relationship Id="rId28" Type="http://schemas.openxmlformats.org/officeDocument/2006/relationships/customXml" Target="../ink/ink294.xml"/><Relationship Id="rId10" Type="http://schemas.openxmlformats.org/officeDocument/2006/relationships/customXml" Target="../ink/ink285.xml"/><Relationship Id="rId19" Type="http://schemas.openxmlformats.org/officeDocument/2006/relationships/image" Target="../media/image292.png"/><Relationship Id="rId31" Type="http://schemas.openxmlformats.org/officeDocument/2006/relationships/image" Target="../media/image298.png"/><Relationship Id="rId4" Type="http://schemas.openxmlformats.org/officeDocument/2006/relationships/customXml" Target="../ink/ink282.xml"/><Relationship Id="rId9" Type="http://schemas.openxmlformats.org/officeDocument/2006/relationships/image" Target="../media/image287.png"/><Relationship Id="rId14" Type="http://schemas.openxmlformats.org/officeDocument/2006/relationships/customXml" Target="../ink/ink287.xml"/><Relationship Id="rId22" Type="http://schemas.openxmlformats.org/officeDocument/2006/relationships/customXml" Target="../ink/ink291.xml"/><Relationship Id="rId27" Type="http://schemas.openxmlformats.org/officeDocument/2006/relationships/image" Target="../media/image296.png"/><Relationship Id="rId30" Type="http://schemas.openxmlformats.org/officeDocument/2006/relationships/customXml" Target="../ink/ink295.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18" Type="http://schemas.openxmlformats.org/officeDocument/2006/relationships/customXml" Target="../ink/ink8.xml"/><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customXml" Target="../ink/ink5.xml"/><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customXml" Target="../ink/ink4.xml"/><Relationship Id="rId19" Type="http://schemas.openxmlformats.org/officeDocument/2006/relationships/image" Target="../media/image11.png"/><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s>
</file>

<file path=ppt/slides/_rels/slide20.xml.rels><?xml version="1.0" encoding="UTF-8" standalone="yes"?>
<Relationships xmlns="http://schemas.openxmlformats.org/package/2006/relationships"><Relationship Id="rId8" Type="http://schemas.openxmlformats.org/officeDocument/2006/relationships/customXml" Target="../ink/ink299.xml"/><Relationship Id="rId13" Type="http://schemas.openxmlformats.org/officeDocument/2006/relationships/image" Target="../media/image304.png"/><Relationship Id="rId3" Type="http://schemas.openxmlformats.org/officeDocument/2006/relationships/image" Target="../media/image1.jpg"/><Relationship Id="rId7" Type="http://schemas.openxmlformats.org/officeDocument/2006/relationships/image" Target="../media/image301.png"/><Relationship Id="rId12" Type="http://schemas.openxmlformats.org/officeDocument/2006/relationships/customXml" Target="../ink/ink30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298.xml"/><Relationship Id="rId11" Type="http://schemas.openxmlformats.org/officeDocument/2006/relationships/image" Target="../media/image303.png"/><Relationship Id="rId5" Type="http://schemas.openxmlformats.org/officeDocument/2006/relationships/image" Target="../media/image300.png"/><Relationship Id="rId15" Type="http://schemas.openxmlformats.org/officeDocument/2006/relationships/image" Target="../media/image305.png"/><Relationship Id="rId10" Type="http://schemas.openxmlformats.org/officeDocument/2006/relationships/customXml" Target="../ink/ink300.xml"/><Relationship Id="rId4" Type="http://schemas.openxmlformats.org/officeDocument/2006/relationships/customXml" Target="../ink/ink297.xml"/><Relationship Id="rId9" Type="http://schemas.openxmlformats.org/officeDocument/2006/relationships/image" Target="../media/image302.png"/><Relationship Id="rId14" Type="http://schemas.openxmlformats.org/officeDocument/2006/relationships/customXml" Target="../ink/ink302.xml"/></Relationships>
</file>

<file path=ppt/slides/_rels/slide21.xml.rels><?xml version="1.0" encoding="UTF-8" standalone="yes"?>
<Relationships xmlns="http://schemas.openxmlformats.org/package/2006/relationships"><Relationship Id="rId8" Type="http://schemas.openxmlformats.org/officeDocument/2006/relationships/customXml" Target="../ink/ink305.xml"/><Relationship Id="rId13" Type="http://schemas.openxmlformats.org/officeDocument/2006/relationships/image" Target="../media/image310.png"/><Relationship Id="rId3" Type="http://schemas.openxmlformats.org/officeDocument/2006/relationships/image" Target="../media/image1.jpg"/><Relationship Id="rId7" Type="http://schemas.openxmlformats.org/officeDocument/2006/relationships/image" Target="../media/image307.png"/><Relationship Id="rId12" Type="http://schemas.openxmlformats.org/officeDocument/2006/relationships/customXml" Target="../ink/ink307.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304.xml"/><Relationship Id="rId11" Type="http://schemas.openxmlformats.org/officeDocument/2006/relationships/image" Target="../media/image309.png"/><Relationship Id="rId5" Type="http://schemas.openxmlformats.org/officeDocument/2006/relationships/image" Target="../media/image306.png"/><Relationship Id="rId15" Type="http://schemas.openxmlformats.org/officeDocument/2006/relationships/image" Target="../media/image311.png"/><Relationship Id="rId10" Type="http://schemas.openxmlformats.org/officeDocument/2006/relationships/customXml" Target="../ink/ink306.xml"/><Relationship Id="rId4" Type="http://schemas.openxmlformats.org/officeDocument/2006/relationships/customXml" Target="../ink/ink303.xml"/><Relationship Id="rId9" Type="http://schemas.openxmlformats.org/officeDocument/2006/relationships/image" Target="../media/image308.png"/><Relationship Id="rId14" Type="http://schemas.openxmlformats.org/officeDocument/2006/relationships/customXml" Target="../ink/ink308.xml"/></Relationships>
</file>

<file path=ppt/slides/_rels/slide22.xml.rels><?xml version="1.0" encoding="UTF-8" standalone="yes"?>
<Relationships xmlns="http://schemas.openxmlformats.org/package/2006/relationships"><Relationship Id="rId8" Type="http://schemas.openxmlformats.org/officeDocument/2006/relationships/customXml" Target="../ink/ink311.xml"/><Relationship Id="rId13" Type="http://schemas.openxmlformats.org/officeDocument/2006/relationships/image" Target="../media/image316.png"/><Relationship Id="rId18" Type="http://schemas.openxmlformats.org/officeDocument/2006/relationships/customXml" Target="../ink/ink316.xml"/><Relationship Id="rId26" Type="http://schemas.openxmlformats.org/officeDocument/2006/relationships/customXml" Target="../ink/ink320.xml"/><Relationship Id="rId39" Type="http://schemas.openxmlformats.org/officeDocument/2006/relationships/image" Target="../media/image329.png"/><Relationship Id="rId3" Type="http://schemas.openxmlformats.org/officeDocument/2006/relationships/image" Target="../media/image1.jpg"/><Relationship Id="rId21" Type="http://schemas.openxmlformats.org/officeDocument/2006/relationships/image" Target="../media/image320.png"/><Relationship Id="rId34" Type="http://schemas.openxmlformats.org/officeDocument/2006/relationships/customXml" Target="../ink/ink324.xml"/><Relationship Id="rId42" Type="http://schemas.openxmlformats.org/officeDocument/2006/relationships/customXml" Target="../ink/ink328.xml"/><Relationship Id="rId7" Type="http://schemas.openxmlformats.org/officeDocument/2006/relationships/image" Target="../media/image313.png"/><Relationship Id="rId12" Type="http://schemas.openxmlformats.org/officeDocument/2006/relationships/customXml" Target="../ink/ink313.xml"/><Relationship Id="rId17" Type="http://schemas.openxmlformats.org/officeDocument/2006/relationships/image" Target="../media/image318.png"/><Relationship Id="rId25" Type="http://schemas.openxmlformats.org/officeDocument/2006/relationships/image" Target="../media/image322.png"/><Relationship Id="rId33" Type="http://schemas.openxmlformats.org/officeDocument/2006/relationships/image" Target="../media/image326.png"/><Relationship Id="rId38" Type="http://schemas.openxmlformats.org/officeDocument/2006/relationships/customXml" Target="../ink/ink326.xml"/><Relationship Id="rId2" Type="http://schemas.openxmlformats.org/officeDocument/2006/relationships/notesSlide" Target="../notesSlides/notesSlide22.xml"/><Relationship Id="rId16" Type="http://schemas.openxmlformats.org/officeDocument/2006/relationships/customXml" Target="../ink/ink315.xml"/><Relationship Id="rId20" Type="http://schemas.openxmlformats.org/officeDocument/2006/relationships/customXml" Target="../ink/ink317.xml"/><Relationship Id="rId29" Type="http://schemas.openxmlformats.org/officeDocument/2006/relationships/image" Target="../media/image324.png"/><Relationship Id="rId41" Type="http://schemas.openxmlformats.org/officeDocument/2006/relationships/image" Target="../media/image330.png"/><Relationship Id="rId1" Type="http://schemas.openxmlformats.org/officeDocument/2006/relationships/slideLayout" Target="../slideLayouts/slideLayout1.xml"/><Relationship Id="rId6" Type="http://schemas.openxmlformats.org/officeDocument/2006/relationships/customXml" Target="../ink/ink310.xml"/><Relationship Id="rId11" Type="http://schemas.openxmlformats.org/officeDocument/2006/relationships/image" Target="../media/image315.png"/><Relationship Id="rId24" Type="http://schemas.openxmlformats.org/officeDocument/2006/relationships/customXml" Target="../ink/ink319.xml"/><Relationship Id="rId32" Type="http://schemas.openxmlformats.org/officeDocument/2006/relationships/customXml" Target="../ink/ink323.xml"/><Relationship Id="rId37" Type="http://schemas.openxmlformats.org/officeDocument/2006/relationships/image" Target="../media/image328.png"/><Relationship Id="rId40" Type="http://schemas.openxmlformats.org/officeDocument/2006/relationships/customXml" Target="../ink/ink327.xml"/><Relationship Id="rId5" Type="http://schemas.openxmlformats.org/officeDocument/2006/relationships/image" Target="../media/image312.png"/><Relationship Id="rId15" Type="http://schemas.openxmlformats.org/officeDocument/2006/relationships/image" Target="../media/image317.png"/><Relationship Id="rId23" Type="http://schemas.openxmlformats.org/officeDocument/2006/relationships/image" Target="../media/image321.png"/><Relationship Id="rId28" Type="http://schemas.openxmlformats.org/officeDocument/2006/relationships/customXml" Target="../ink/ink321.xml"/><Relationship Id="rId36" Type="http://schemas.openxmlformats.org/officeDocument/2006/relationships/customXml" Target="../ink/ink325.xml"/><Relationship Id="rId10" Type="http://schemas.openxmlformats.org/officeDocument/2006/relationships/customXml" Target="../ink/ink312.xml"/><Relationship Id="rId19" Type="http://schemas.openxmlformats.org/officeDocument/2006/relationships/image" Target="../media/image319.png"/><Relationship Id="rId31" Type="http://schemas.openxmlformats.org/officeDocument/2006/relationships/image" Target="../media/image325.png"/><Relationship Id="rId4" Type="http://schemas.openxmlformats.org/officeDocument/2006/relationships/customXml" Target="../ink/ink309.xml"/><Relationship Id="rId9" Type="http://schemas.openxmlformats.org/officeDocument/2006/relationships/image" Target="../media/image314.png"/><Relationship Id="rId14" Type="http://schemas.openxmlformats.org/officeDocument/2006/relationships/customXml" Target="../ink/ink314.xml"/><Relationship Id="rId22" Type="http://schemas.openxmlformats.org/officeDocument/2006/relationships/customXml" Target="../ink/ink318.xml"/><Relationship Id="rId27" Type="http://schemas.openxmlformats.org/officeDocument/2006/relationships/image" Target="../media/image323.png"/><Relationship Id="rId30" Type="http://schemas.openxmlformats.org/officeDocument/2006/relationships/customXml" Target="../ink/ink322.xml"/><Relationship Id="rId35" Type="http://schemas.openxmlformats.org/officeDocument/2006/relationships/image" Target="../media/image327.png"/><Relationship Id="rId43" Type="http://schemas.openxmlformats.org/officeDocument/2006/relationships/image" Target="../media/image331.png"/></Relationships>
</file>

<file path=ppt/slides/_rels/slide23.xml.rels><?xml version="1.0" encoding="UTF-8" standalone="yes"?>
<Relationships xmlns="http://schemas.openxmlformats.org/package/2006/relationships"><Relationship Id="rId8" Type="http://schemas.openxmlformats.org/officeDocument/2006/relationships/customXml" Target="../ink/ink331.xml"/><Relationship Id="rId13" Type="http://schemas.openxmlformats.org/officeDocument/2006/relationships/image" Target="../media/image336.png"/><Relationship Id="rId18" Type="http://schemas.openxmlformats.org/officeDocument/2006/relationships/customXml" Target="../ink/ink336.xml"/><Relationship Id="rId3" Type="http://schemas.openxmlformats.org/officeDocument/2006/relationships/image" Target="../media/image1.jpg"/><Relationship Id="rId7" Type="http://schemas.openxmlformats.org/officeDocument/2006/relationships/image" Target="../media/image333.png"/><Relationship Id="rId12" Type="http://schemas.openxmlformats.org/officeDocument/2006/relationships/customXml" Target="../ink/ink333.xml"/><Relationship Id="rId17" Type="http://schemas.openxmlformats.org/officeDocument/2006/relationships/image" Target="../media/image338.png"/><Relationship Id="rId2" Type="http://schemas.openxmlformats.org/officeDocument/2006/relationships/notesSlide" Target="../notesSlides/notesSlide23.xml"/><Relationship Id="rId16" Type="http://schemas.openxmlformats.org/officeDocument/2006/relationships/customXml" Target="../ink/ink335.xml"/><Relationship Id="rId1" Type="http://schemas.openxmlformats.org/officeDocument/2006/relationships/slideLayout" Target="../slideLayouts/slideLayout1.xml"/><Relationship Id="rId6" Type="http://schemas.openxmlformats.org/officeDocument/2006/relationships/customXml" Target="../ink/ink330.xml"/><Relationship Id="rId11" Type="http://schemas.openxmlformats.org/officeDocument/2006/relationships/image" Target="../media/image335.png"/><Relationship Id="rId5" Type="http://schemas.openxmlformats.org/officeDocument/2006/relationships/image" Target="../media/image332.png"/><Relationship Id="rId15" Type="http://schemas.openxmlformats.org/officeDocument/2006/relationships/image" Target="../media/image337.png"/><Relationship Id="rId10" Type="http://schemas.openxmlformats.org/officeDocument/2006/relationships/customXml" Target="../ink/ink332.xml"/><Relationship Id="rId19" Type="http://schemas.openxmlformats.org/officeDocument/2006/relationships/image" Target="../media/image339.png"/><Relationship Id="rId4" Type="http://schemas.openxmlformats.org/officeDocument/2006/relationships/customXml" Target="../ink/ink329.xml"/><Relationship Id="rId9" Type="http://schemas.openxmlformats.org/officeDocument/2006/relationships/image" Target="../media/image334.png"/><Relationship Id="rId14" Type="http://schemas.openxmlformats.org/officeDocument/2006/relationships/customXml" Target="../ink/ink334.xml"/></Relationships>
</file>

<file path=ppt/slides/_rels/slide24.xml.rels><?xml version="1.0" encoding="UTF-8" standalone="yes"?>
<Relationships xmlns="http://schemas.openxmlformats.org/package/2006/relationships"><Relationship Id="rId8" Type="http://schemas.openxmlformats.org/officeDocument/2006/relationships/customXml" Target="../ink/ink339.xml"/><Relationship Id="rId13" Type="http://schemas.openxmlformats.org/officeDocument/2006/relationships/image" Target="../media/image344.png"/><Relationship Id="rId3" Type="http://schemas.openxmlformats.org/officeDocument/2006/relationships/image" Target="../media/image1.jpg"/><Relationship Id="rId7" Type="http://schemas.openxmlformats.org/officeDocument/2006/relationships/image" Target="../media/image341.png"/><Relationship Id="rId12" Type="http://schemas.openxmlformats.org/officeDocument/2006/relationships/customXml" Target="../ink/ink341.xml"/><Relationship Id="rId17" Type="http://schemas.openxmlformats.org/officeDocument/2006/relationships/image" Target="../media/image346.png"/><Relationship Id="rId2" Type="http://schemas.openxmlformats.org/officeDocument/2006/relationships/notesSlide" Target="../notesSlides/notesSlide24.xml"/><Relationship Id="rId16" Type="http://schemas.openxmlformats.org/officeDocument/2006/relationships/customXml" Target="../ink/ink343.xml"/><Relationship Id="rId1" Type="http://schemas.openxmlformats.org/officeDocument/2006/relationships/slideLayout" Target="../slideLayouts/slideLayout1.xml"/><Relationship Id="rId6" Type="http://schemas.openxmlformats.org/officeDocument/2006/relationships/customXml" Target="../ink/ink338.xml"/><Relationship Id="rId11" Type="http://schemas.openxmlformats.org/officeDocument/2006/relationships/image" Target="../media/image343.png"/><Relationship Id="rId5" Type="http://schemas.openxmlformats.org/officeDocument/2006/relationships/image" Target="../media/image340.png"/><Relationship Id="rId15" Type="http://schemas.openxmlformats.org/officeDocument/2006/relationships/image" Target="../media/image345.png"/><Relationship Id="rId10" Type="http://schemas.openxmlformats.org/officeDocument/2006/relationships/customXml" Target="../ink/ink340.xml"/><Relationship Id="rId4" Type="http://schemas.openxmlformats.org/officeDocument/2006/relationships/customXml" Target="../ink/ink337.xml"/><Relationship Id="rId9" Type="http://schemas.openxmlformats.org/officeDocument/2006/relationships/image" Target="../media/image342.png"/><Relationship Id="rId14" Type="http://schemas.openxmlformats.org/officeDocument/2006/relationships/customXml" Target="../ink/ink34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4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ustomXml" Target="../ink/ink345.xml"/><Relationship Id="rId5" Type="http://schemas.openxmlformats.org/officeDocument/2006/relationships/image" Target="../media/image347.png"/><Relationship Id="rId4" Type="http://schemas.openxmlformats.org/officeDocument/2006/relationships/customXml" Target="../ink/ink344.xml"/></Relationships>
</file>

<file path=ppt/slides/_rels/slide26.xml.rels><?xml version="1.0" encoding="UTF-8" standalone="yes"?>
<Relationships xmlns="http://schemas.openxmlformats.org/package/2006/relationships"><Relationship Id="rId8" Type="http://schemas.openxmlformats.org/officeDocument/2006/relationships/customXml" Target="../ink/ink348.xml"/><Relationship Id="rId13" Type="http://schemas.openxmlformats.org/officeDocument/2006/relationships/image" Target="../media/image353.png"/><Relationship Id="rId18" Type="http://schemas.openxmlformats.org/officeDocument/2006/relationships/customXml" Target="../ink/ink353.xml"/><Relationship Id="rId26" Type="http://schemas.openxmlformats.org/officeDocument/2006/relationships/customXml" Target="../ink/ink357.xml"/><Relationship Id="rId39" Type="http://schemas.openxmlformats.org/officeDocument/2006/relationships/image" Target="../media/image366.png"/><Relationship Id="rId3" Type="http://schemas.openxmlformats.org/officeDocument/2006/relationships/image" Target="../media/image1.jpg"/><Relationship Id="rId21" Type="http://schemas.openxmlformats.org/officeDocument/2006/relationships/image" Target="../media/image357.png"/><Relationship Id="rId34" Type="http://schemas.openxmlformats.org/officeDocument/2006/relationships/customXml" Target="../ink/ink361.xml"/><Relationship Id="rId42" Type="http://schemas.openxmlformats.org/officeDocument/2006/relationships/customXml" Target="../ink/ink365.xml"/><Relationship Id="rId7" Type="http://schemas.openxmlformats.org/officeDocument/2006/relationships/image" Target="../media/image350.png"/><Relationship Id="rId12" Type="http://schemas.openxmlformats.org/officeDocument/2006/relationships/customXml" Target="../ink/ink350.xml"/><Relationship Id="rId17" Type="http://schemas.openxmlformats.org/officeDocument/2006/relationships/image" Target="../media/image355.png"/><Relationship Id="rId25" Type="http://schemas.openxmlformats.org/officeDocument/2006/relationships/image" Target="../media/image359.png"/><Relationship Id="rId33" Type="http://schemas.openxmlformats.org/officeDocument/2006/relationships/image" Target="../media/image363.png"/><Relationship Id="rId38" Type="http://schemas.openxmlformats.org/officeDocument/2006/relationships/customXml" Target="../ink/ink363.xml"/><Relationship Id="rId2" Type="http://schemas.openxmlformats.org/officeDocument/2006/relationships/notesSlide" Target="../notesSlides/notesSlide26.xml"/><Relationship Id="rId16" Type="http://schemas.openxmlformats.org/officeDocument/2006/relationships/customXml" Target="../ink/ink352.xml"/><Relationship Id="rId20" Type="http://schemas.openxmlformats.org/officeDocument/2006/relationships/customXml" Target="../ink/ink354.xml"/><Relationship Id="rId29" Type="http://schemas.openxmlformats.org/officeDocument/2006/relationships/image" Target="../media/image361.png"/><Relationship Id="rId41" Type="http://schemas.openxmlformats.org/officeDocument/2006/relationships/image" Target="../media/image367.png"/><Relationship Id="rId1" Type="http://schemas.openxmlformats.org/officeDocument/2006/relationships/slideLayout" Target="../slideLayouts/slideLayout1.xml"/><Relationship Id="rId6" Type="http://schemas.openxmlformats.org/officeDocument/2006/relationships/customXml" Target="../ink/ink347.xml"/><Relationship Id="rId11" Type="http://schemas.openxmlformats.org/officeDocument/2006/relationships/image" Target="../media/image352.png"/><Relationship Id="rId24" Type="http://schemas.openxmlformats.org/officeDocument/2006/relationships/customXml" Target="../ink/ink356.xml"/><Relationship Id="rId32" Type="http://schemas.openxmlformats.org/officeDocument/2006/relationships/customXml" Target="../ink/ink360.xml"/><Relationship Id="rId37" Type="http://schemas.openxmlformats.org/officeDocument/2006/relationships/image" Target="../media/image365.png"/><Relationship Id="rId40" Type="http://schemas.openxmlformats.org/officeDocument/2006/relationships/customXml" Target="../ink/ink364.xml"/><Relationship Id="rId45" Type="http://schemas.openxmlformats.org/officeDocument/2006/relationships/image" Target="../media/image369.png"/><Relationship Id="rId5" Type="http://schemas.openxmlformats.org/officeDocument/2006/relationships/image" Target="../media/image349.png"/><Relationship Id="rId15" Type="http://schemas.openxmlformats.org/officeDocument/2006/relationships/image" Target="../media/image354.png"/><Relationship Id="rId23" Type="http://schemas.openxmlformats.org/officeDocument/2006/relationships/image" Target="../media/image358.png"/><Relationship Id="rId28" Type="http://schemas.openxmlformats.org/officeDocument/2006/relationships/customXml" Target="../ink/ink358.xml"/><Relationship Id="rId36" Type="http://schemas.openxmlformats.org/officeDocument/2006/relationships/customXml" Target="../ink/ink362.xml"/><Relationship Id="rId10" Type="http://schemas.openxmlformats.org/officeDocument/2006/relationships/customXml" Target="../ink/ink349.xml"/><Relationship Id="rId19" Type="http://schemas.openxmlformats.org/officeDocument/2006/relationships/image" Target="../media/image356.png"/><Relationship Id="rId31" Type="http://schemas.openxmlformats.org/officeDocument/2006/relationships/image" Target="../media/image362.png"/><Relationship Id="rId44" Type="http://schemas.openxmlformats.org/officeDocument/2006/relationships/customXml" Target="../ink/ink366.xml"/><Relationship Id="rId4" Type="http://schemas.openxmlformats.org/officeDocument/2006/relationships/customXml" Target="../ink/ink346.xml"/><Relationship Id="rId9" Type="http://schemas.openxmlformats.org/officeDocument/2006/relationships/image" Target="../media/image351.png"/><Relationship Id="rId14" Type="http://schemas.openxmlformats.org/officeDocument/2006/relationships/customXml" Target="../ink/ink351.xml"/><Relationship Id="rId22" Type="http://schemas.openxmlformats.org/officeDocument/2006/relationships/customXml" Target="../ink/ink355.xml"/><Relationship Id="rId27" Type="http://schemas.openxmlformats.org/officeDocument/2006/relationships/image" Target="../media/image360.png"/><Relationship Id="rId30" Type="http://schemas.openxmlformats.org/officeDocument/2006/relationships/customXml" Target="../ink/ink359.xml"/><Relationship Id="rId35" Type="http://schemas.openxmlformats.org/officeDocument/2006/relationships/image" Target="../media/image364.png"/><Relationship Id="rId43" Type="http://schemas.openxmlformats.org/officeDocument/2006/relationships/image" Target="../media/image368.png"/></Relationships>
</file>

<file path=ppt/slides/_rels/slide27.xml.rels><?xml version="1.0" encoding="UTF-8" standalone="yes"?>
<Relationships xmlns="http://schemas.openxmlformats.org/package/2006/relationships"><Relationship Id="rId8" Type="http://schemas.openxmlformats.org/officeDocument/2006/relationships/customXml" Target="../ink/ink369.xml"/><Relationship Id="rId13" Type="http://schemas.openxmlformats.org/officeDocument/2006/relationships/image" Target="../media/image374.png"/><Relationship Id="rId18" Type="http://schemas.openxmlformats.org/officeDocument/2006/relationships/customXml" Target="../ink/ink374.xml"/><Relationship Id="rId3" Type="http://schemas.openxmlformats.org/officeDocument/2006/relationships/image" Target="../media/image1.jpg"/><Relationship Id="rId21" Type="http://schemas.openxmlformats.org/officeDocument/2006/relationships/image" Target="../media/image378.png"/><Relationship Id="rId7" Type="http://schemas.openxmlformats.org/officeDocument/2006/relationships/image" Target="../media/image371.png"/><Relationship Id="rId12" Type="http://schemas.openxmlformats.org/officeDocument/2006/relationships/customXml" Target="../ink/ink371.xml"/><Relationship Id="rId17" Type="http://schemas.openxmlformats.org/officeDocument/2006/relationships/image" Target="../media/image376.png"/><Relationship Id="rId25" Type="http://schemas.openxmlformats.org/officeDocument/2006/relationships/image" Target="../media/image380.png"/><Relationship Id="rId2" Type="http://schemas.openxmlformats.org/officeDocument/2006/relationships/notesSlide" Target="../notesSlides/notesSlide27.xml"/><Relationship Id="rId16" Type="http://schemas.openxmlformats.org/officeDocument/2006/relationships/customXml" Target="../ink/ink373.xml"/><Relationship Id="rId20" Type="http://schemas.openxmlformats.org/officeDocument/2006/relationships/customXml" Target="../ink/ink375.xml"/><Relationship Id="rId1" Type="http://schemas.openxmlformats.org/officeDocument/2006/relationships/slideLayout" Target="../slideLayouts/slideLayout1.xml"/><Relationship Id="rId6" Type="http://schemas.openxmlformats.org/officeDocument/2006/relationships/customXml" Target="../ink/ink368.xml"/><Relationship Id="rId11" Type="http://schemas.openxmlformats.org/officeDocument/2006/relationships/image" Target="../media/image373.png"/><Relationship Id="rId24" Type="http://schemas.openxmlformats.org/officeDocument/2006/relationships/customXml" Target="../ink/ink377.xml"/><Relationship Id="rId5" Type="http://schemas.openxmlformats.org/officeDocument/2006/relationships/image" Target="../media/image370.png"/><Relationship Id="rId15" Type="http://schemas.openxmlformats.org/officeDocument/2006/relationships/image" Target="../media/image375.png"/><Relationship Id="rId23" Type="http://schemas.openxmlformats.org/officeDocument/2006/relationships/image" Target="../media/image379.png"/><Relationship Id="rId10" Type="http://schemas.openxmlformats.org/officeDocument/2006/relationships/customXml" Target="../ink/ink370.xml"/><Relationship Id="rId19" Type="http://schemas.openxmlformats.org/officeDocument/2006/relationships/image" Target="../media/image377.png"/><Relationship Id="rId4" Type="http://schemas.openxmlformats.org/officeDocument/2006/relationships/customXml" Target="../ink/ink367.xml"/><Relationship Id="rId9" Type="http://schemas.openxmlformats.org/officeDocument/2006/relationships/image" Target="../media/image372.png"/><Relationship Id="rId14" Type="http://schemas.openxmlformats.org/officeDocument/2006/relationships/customXml" Target="../ink/ink372.xml"/><Relationship Id="rId22" Type="http://schemas.openxmlformats.org/officeDocument/2006/relationships/customXml" Target="../ink/ink376.xml"/></Relationships>
</file>

<file path=ppt/slides/_rels/slide28.xml.rels><?xml version="1.0" encoding="UTF-8" standalone="yes"?>
<Relationships xmlns="http://schemas.openxmlformats.org/package/2006/relationships"><Relationship Id="rId8" Type="http://schemas.openxmlformats.org/officeDocument/2006/relationships/customXml" Target="../ink/ink380.xml"/><Relationship Id="rId13" Type="http://schemas.openxmlformats.org/officeDocument/2006/relationships/image" Target="../media/image385.png"/><Relationship Id="rId18" Type="http://schemas.openxmlformats.org/officeDocument/2006/relationships/customXml" Target="../ink/ink385.xml"/><Relationship Id="rId3" Type="http://schemas.openxmlformats.org/officeDocument/2006/relationships/image" Target="../media/image1.jpg"/><Relationship Id="rId7" Type="http://schemas.openxmlformats.org/officeDocument/2006/relationships/image" Target="../media/image382.png"/><Relationship Id="rId12" Type="http://schemas.openxmlformats.org/officeDocument/2006/relationships/customXml" Target="../ink/ink382.xml"/><Relationship Id="rId17" Type="http://schemas.openxmlformats.org/officeDocument/2006/relationships/image" Target="../media/image387.png"/><Relationship Id="rId2" Type="http://schemas.openxmlformats.org/officeDocument/2006/relationships/notesSlide" Target="../notesSlides/notesSlide28.xml"/><Relationship Id="rId16" Type="http://schemas.openxmlformats.org/officeDocument/2006/relationships/customXml" Target="../ink/ink384.xml"/><Relationship Id="rId1" Type="http://schemas.openxmlformats.org/officeDocument/2006/relationships/slideLayout" Target="../slideLayouts/slideLayout1.xml"/><Relationship Id="rId6" Type="http://schemas.openxmlformats.org/officeDocument/2006/relationships/customXml" Target="../ink/ink379.xml"/><Relationship Id="rId11" Type="http://schemas.openxmlformats.org/officeDocument/2006/relationships/image" Target="../media/image384.png"/><Relationship Id="rId5" Type="http://schemas.openxmlformats.org/officeDocument/2006/relationships/image" Target="../media/image381.png"/><Relationship Id="rId15" Type="http://schemas.openxmlformats.org/officeDocument/2006/relationships/image" Target="../media/image386.png"/><Relationship Id="rId10" Type="http://schemas.openxmlformats.org/officeDocument/2006/relationships/customXml" Target="../ink/ink381.xml"/><Relationship Id="rId19" Type="http://schemas.openxmlformats.org/officeDocument/2006/relationships/image" Target="../media/image388.png"/><Relationship Id="rId4" Type="http://schemas.openxmlformats.org/officeDocument/2006/relationships/customXml" Target="../ink/ink378.xml"/><Relationship Id="rId9" Type="http://schemas.openxmlformats.org/officeDocument/2006/relationships/image" Target="../media/image383.png"/><Relationship Id="rId14" Type="http://schemas.openxmlformats.org/officeDocument/2006/relationships/customXml" Target="../ink/ink383.xml"/></Relationships>
</file>

<file path=ppt/slides/_rels/slide3.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13.png"/><Relationship Id="rId12" Type="http://schemas.openxmlformats.org/officeDocument/2006/relationships/customXml" Target="../ink/ink1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ustomXml" Target="../ink/ink10.xm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customXml" Target="../ink/ink12.xml"/><Relationship Id="rId4" Type="http://schemas.openxmlformats.org/officeDocument/2006/relationships/customXml" Target="../ink/ink9.xml"/><Relationship Id="rId9" Type="http://schemas.openxmlformats.org/officeDocument/2006/relationships/image" Target="../media/image14.png"/><Relationship Id="rId14" Type="http://schemas.openxmlformats.org/officeDocument/2006/relationships/customXml" Target="../ink/ink14.xml"/></Relationships>
</file>

<file path=ppt/slides/_rels/slide4.xml.rels><?xml version="1.0" encoding="UTF-8" standalone="yes"?>
<Relationships xmlns="http://schemas.openxmlformats.org/package/2006/relationships"><Relationship Id="rId26" Type="http://schemas.openxmlformats.org/officeDocument/2006/relationships/customXml" Target="../ink/ink26.xml"/><Relationship Id="rId117" Type="http://schemas.openxmlformats.org/officeDocument/2006/relationships/image" Target="../media/image74.png"/><Relationship Id="rId21" Type="http://schemas.openxmlformats.org/officeDocument/2006/relationships/image" Target="../media/image26.png"/><Relationship Id="rId42" Type="http://schemas.openxmlformats.org/officeDocument/2006/relationships/customXml" Target="../ink/ink34.xml"/><Relationship Id="rId47" Type="http://schemas.openxmlformats.org/officeDocument/2006/relationships/image" Target="../media/image39.png"/><Relationship Id="rId63" Type="http://schemas.openxmlformats.org/officeDocument/2006/relationships/image" Target="../media/image47.png"/><Relationship Id="rId68" Type="http://schemas.openxmlformats.org/officeDocument/2006/relationships/customXml" Target="../ink/ink47.xml"/><Relationship Id="rId84" Type="http://schemas.openxmlformats.org/officeDocument/2006/relationships/customXml" Target="../ink/ink55.xml"/><Relationship Id="rId89" Type="http://schemas.openxmlformats.org/officeDocument/2006/relationships/image" Target="../media/image60.png"/><Relationship Id="rId112" Type="http://schemas.openxmlformats.org/officeDocument/2006/relationships/customXml" Target="../ink/ink69.xml"/><Relationship Id="rId133" Type="http://schemas.openxmlformats.org/officeDocument/2006/relationships/image" Target="../media/image82.png"/><Relationship Id="rId138" Type="http://schemas.openxmlformats.org/officeDocument/2006/relationships/customXml" Target="../ink/ink82.xml"/><Relationship Id="rId154" Type="http://schemas.openxmlformats.org/officeDocument/2006/relationships/customXml" Target="../ink/ink90.xml"/><Relationship Id="rId159" Type="http://schemas.openxmlformats.org/officeDocument/2006/relationships/image" Target="../media/image95.png"/><Relationship Id="rId175" Type="http://schemas.openxmlformats.org/officeDocument/2006/relationships/image" Target="../media/image103.png"/><Relationship Id="rId170" Type="http://schemas.openxmlformats.org/officeDocument/2006/relationships/customXml" Target="../ink/ink98.xml"/><Relationship Id="rId191" Type="http://schemas.openxmlformats.org/officeDocument/2006/relationships/image" Target="../media/image111.png"/><Relationship Id="rId16" Type="http://schemas.openxmlformats.org/officeDocument/2006/relationships/customXml" Target="../ink/ink21.xml"/><Relationship Id="rId107" Type="http://schemas.openxmlformats.org/officeDocument/2006/relationships/image" Target="../media/image69.png"/><Relationship Id="rId11" Type="http://schemas.openxmlformats.org/officeDocument/2006/relationships/image" Target="../media/image21.png"/><Relationship Id="rId32" Type="http://schemas.openxmlformats.org/officeDocument/2006/relationships/customXml" Target="../ink/ink29.xml"/><Relationship Id="rId37" Type="http://schemas.openxmlformats.org/officeDocument/2006/relationships/image" Target="../media/image34.png"/><Relationship Id="rId53" Type="http://schemas.openxmlformats.org/officeDocument/2006/relationships/image" Target="../media/image42.png"/><Relationship Id="rId58" Type="http://schemas.openxmlformats.org/officeDocument/2006/relationships/customXml" Target="../ink/ink42.xml"/><Relationship Id="rId74" Type="http://schemas.openxmlformats.org/officeDocument/2006/relationships/customXml" Target="../ink/ink50.xml"/><Relationship Id="rId79" Type="http://schemas.openxmlformats.org/officeDocument/2006/relationships/image" Target="../media/image55.png"/><Relationship Id="rId102" Type="http://schemas.openxmlformats.org/officeDocument/2006/relationships/customXml" Target="../ink/ink64.xml"/><Relationship Id="rId123" Type="http://schemas.openxmlformats.org/officeDocument/2006/relationships/image" Target="../media/image77.png"/><Relationship Id="rId128" Type="http://schemas.openxmlformats.org/officeDocument/2006/relationships/customXml" Target="../ink/ink77.xml"/><Relationship Id="rId144" Type="http://schemas.openxmlformats.org/officeDocument/2006/relationships/customXml" Target="../ink/ink85.xml"/><Relationship Id="rId149" Type="http://schemas.openxmlformats.org/officeDocument/2006/relationships/image" Target="../media/image90.png"/><Relationship Id="rId5" Type="http://schemas.openxmlformats.org/officeDocument/2006/relationships/image" Target="../media/image18.png"/><Relationship Id="rId90" Type="http://schemas.openxmlformats.org/officeDocument/2006/relationships/customXml" Target="../ink/ink58.xml"/><Relationship Id="rId95" Type="http://schemas.openxmlformats.org/officeDocument/2006/relationships/image" Target="../media/image63.png"/><Relationship Id="rId160" Type="http://schemas.openxmlformats.org/officeDocument/2006/relationships/customXml" Target="../ink/ink93.xml"/><Relationship Id="rId165" Type="http://schemas.openxmlformats.org/officeDocument/2006/relationships/image" Target="../media/image98.png"/><Relationship Id="rId181" Type="http://schemas.openxmlformats.org/officeDocument/2006/relationships/image" Target="../media/image106.png"/><Relationship Id="rId186" Type="http://schemas.openxmlformats.org/officeDocument/2006/relationships/customXml" Target="../ink/ink106.xml"/><Relationship Id="rId22" Type="http://schemas.openxmlformats.org/officeDocument/2006/relationships/customXml" Target="../ink/ink24.xml"/><Relationship Id="rId27" Type="http://schemas.openxmlformats.org/officeDocument/2006/relationships/image" Target="../media/image29.png"/><Relationship Id="rId43" Type="http://schemas.openxmlformats.org/officeDocument/2006/relationships/image" Target="../media/image37.png"/><Relationship Id="rId48" Type="http://schemas.openxmlformats.org/officeDocument/2006/relationships/customXml" Target="../ink/ink37.xml"/><Relationship Id="rId64" Type="http://schemas.openxmlformats.org/officeDocument/2006/relationships/customXml" Target="../ink/ink45.xml"/><Relationship Id="rId69" Type="http://schemas.openxmlformats.org/officeDocument/2006/relationships/image" Target="../media/image50.png"/><Relationship Id="rId113" Type="http://schemas.openxmlformats.org/officeDocument/2006/relationships/image" Target="../media/image72.png"/><Relationship Id="rId118" Type="http://schemas.openxmlformats.org/officeDocument/2006/relationships/customXml" Target="../ink/ink72.xml"/><Relationship Id="rId134" Type="http://schemas.openxmlformats.org/officeDocument/2006/relationships/customXml" Target="../ink/ink80.xml"/><Relationship Id="rId139" Type="http://schemas.openxmlformats.org/officeDocument/2006/relationships/image" Target="../media/image85.png"/><Relationship Id="rId80" Type="http://schemas.openxmlformats.org/officeDocument/2006/relationships/customXml" Target="../ink/ink53.xml"/><Relationship Id="rId85" Type="http://schemas.openxmlformats.org/officeDocument/2006/relationships/image" Target="../media/image58.png"/><Relationship Id="rId150" Type="http://schemas.openxmlformats.org/officeDocument/2006/relationships/customXml" Target="../ink/ink88.xml"/><Relationship Id="rId155" Type="http://schemas.openxmlformats.org/officeDocument/2006/relationships/image" Target="../media/image93.png"/><Relationship Id="rId171" Type="http://schemas.openxmlformats.org/officeDocument/2006/relationships/image" Target="../media/image101.png"/><Relationship Id="rId176" Type="http://schemas.openxmlformats.org/officeDocument/2006/relationships/customXml" Target="../ink/ink101.xml"/><Relationship Id="rId12" Type="http://schemas.openxmlformats.org/officeDocument/2006/relationships/customXml" Target="../ink/ink19.xml"/><Relationship Id="rId17"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customXml" Target="../ink/ink32.xml"/><Relationship Id="rId59" Type="http://schemas.openxmlformats.org/officeDocument/2006/relationships/image" Target="../media/image45.png"/><Relationship Id="rId103" Type="http://schemas.openxmlformats.org/officeDocument/2006/relationships/image" Target="../media/image67.png"/><Relationship Id="rId108" Type="http://schemas.openxmlformats.org/officeDocument/2006/relationships/customXml" Target="../ink/ink67.xml"/><Relationship Id="rId124" Type="http://schemas.openxmlformats.org/officeDocument/2006/relationships/customXml" Target="../ink/ink75.xml"/><Relationship Id="rId129" Type="http://schemas.openxmlformats.org/officeDocument/2006/relationships/image" Target="../media/image80.png"/><Relationship Id="rId54" Type="http://schemas.openxmlformats.org/officeDocument/2006/relationships/customXml" Target="../ink/ink40.xml"/><Relationship Id="rId70" Type="http://schemas.openxmlformats.org/officeDocument/2006/relationships/customXml" Target="../ink/ink48.xml"/><Relationship Id="rId75" Type="http://schemas.openxmlformats.org/officeDocument/2006/relationships/image" Target="../media/image53.png"/><Relationship Id="rId91" Type="http://schemas.openxmlformats.org/officeDocument/2006/relationships/image" Target="../media/image61.png"/><Relationship Id="rId96" Type="http://schemas.openxmlformats.org/officeDocument/2006/relationships/customXml" Target="../ink/ink61.xml"/><Relationship Id="rId140" Type="http://schemas.openxmlformats.org/officeDocument/2006/relationships/customXml" Target="../ink/ink83.xml"/><Relationship Id="rId145" Type="http://schemas.openxmlformats.org/officeDocument/2006/relationships/image" Target="../media/image88.png"/><Relationship Id="rId161" Type="http://schemas.openxmlformats.org/officeDocument/2006/relationships/image" Target="../media/image96.png"/><Relationship Id="rId166" Type="http://schemas.openxmlformats.org/officeDocument/2006/relationships/customXml" Target="../ink/ink96.xml"/><Relationship Id="rId182" Type="http://schemas.openxmlformats.org/officeDocument/2006/relationships/customXml" Target="../ink/ink104.xml"/><Relationship Id="rId187" Type="http://schemas.openxmlformats.org/officeDocument/2006/relationships/image" Target="../media/image109.png"/><Relationship Id="rId1" Type="http://schemas.openxmlformats.org/officeDocument/2006/relationships/slideLayout" Target="../slideLayouts/slideLayout1.xml"/><Relationship Id="rId6" Type="http://schemas.openxmlformats.org/officeDocument/2006/relationships/customXml" Target="../ink/ink16.xml"/><Relationship Id="rId23" Type="http://schemas.openxmlformats.org/officeDocument/2006/relationships/image" Target="../media/image27.png"/><Relationship Id="rId28" Type="http://schemas.openxmlformats.org/officeDocument/2006/relationships/customXml" Target="../ink/ink27.xml"/><Relationship Id="rId49" Type="http://schemas.openxmlformats.org/officeDocument/2006/relationships/image" Target="../media/image40.png"/><Relationship Id="rId114" Type="http://schemas.openxmlformats.org/officeDocument/2006/relationships/customXml" Target="../ink/ink70.xml"/><Relationship Id="rId119" Type="http://schemas.openxmlformats.org/officeDocument/2006/relationships/image" Target="../media/image75.png"/><Relationship Id="rId44" Type="http://schemas.openxmlformats.org/officeDocument/2006/relationships/customXml" Target="../ink/ink35.xml"/><Relationship Id="rId60" Type="http://schemas.openxmlformats.org/officeDocument/2006/relationships/customXml" Target="../ink/ink43.xml"/><Relationship Id="rId65" Type="http://schemas.openxmlformats.org/officeDocument/2006/relationships/image" Target="../media/image48.png"/><Relationship Id="rId81" Type="http://schemas.openxmlformats.org/officeDocument/2006/relationships/image" Target="../media/image56.png"/><Relationship Id="rId86" Type="http://schemas.openxmlformats.org/officeDocument/2006/relationships/customXml" Target="../ink/ink56.xml"/><Relationship Id="rId130" Type="http://schemas.openxmlformats.org/officeDocument/2006/relationships/customXml" Target="../ink/ink78.xml"/><Relationship Id="rId135" Type="http://schemas.openxmlformats.org/officeDocument/2006/relationships/image" Target="../media/image83.png"/><Relationship Id="rId151" Type="http://schemas.openxmlformats.org/officeDocument/2006/relationships/image" Target="../media/image91.png"/><Relationship Id="rId156" Type="http://schemas.openxmlformats.org/officeDocument/2006/relationships/customXml" Target="../ink/ink91.xml"/><Relationship Id="rId177" Type="http://schemas.openxmlformats.org/officeDocument/2006/relationships/image" Target="../media/image104.png"/><Relationship Id="rId172" Type="http://schemas.openxmlformats.org/officeDocument/2006/relationships/customXml" Target="../ink/ink99.xml"/><Relationship Id="rId13" Type="http://schemas.openxmlformats.org/officeDocument/2006/relationships/image" Target="../media/image22.png"/><Relationship Id="rId18" Type="http://schemas.openxmlformats.org/officeDocument/2006/relationships/customXml" Target="../ink/ink22.xml"/><Relationship Id="rId39" Type="http://schemas.openxmlformats.org/officeDocument/2006/relationships/image" Target="../media/image35.png"/><Relationship Id="rId109" Type="http://schemas.openxmlformats.org/officeDocument/2006/relationships/image" Target="../media/image70.png"/><Relationship Id="rId34" Type="http://schemas.openxmlformats.org/officeDocument/2006/relationships/customXml" Target="../ink/ink30.xml"/><Relationship Id="rId50" Type="http://schemas.openxmlformats.org/officeDocument/2006/relationships/customXml" Target="../ink/ink38.xml"/><Relationship Id="rId55" Type="http://schemas.openxmlformats.org/officeDocument/2006/relationships/image" Target="../media/image43.png"/><Relationship Id="rId76" Type="http://schemas.openxmlformats.org/officeDocument/2006/relationships/customXml" Target="../ink/ink51.xml"/><Relationship Id="rId97" Type="http://schemas.openxmlformats.org/officeDocument/2006/relationships/image" Target="../media/image64.png"/><Relationship Id="rId104" Type="http://schemas.openxmlformats.org/officeDocument/2006/relationships/customXml" Target="../ink/ink65.xml"/><Relationship Id="rId120" Type="http://schemas.openxmlformats.org/officeDocument/2006/relationships/customXml" Target="../ink/ink73.xml"/><Relationship Id="rId125" Type="http://schemas.openxmlformats.org/officeDocument/2006/relationships/image" Target="../media/image78.png"/><Relationship Id="rId141" Type="http://schemas.openxmlformats.org/officeDocument/2006/relationships/image" Target="../media/image86.png"/><Relationship Id="rId146" Type="http://schemas.openxmlformats.org/officeDocument/2006/relationships/customXml" Target="../ink/ink86.xml"/><Relationship Id="rId167" Type="http://schemas.openxmlformats.org/officeDocument/2006/relationships/image" Target="../media/image99.png"/><Relationship Id="rId188" Type="http://schemas.openxmlformats.org/officeDocument/2006/relationships/customXml" Target="../ink/ink107.xml"/><Relationship Id="rId7" Type="http://schemas.openxmlformats.org/officeDocument/2006/relationships/image" Target="../media/image19.png"/><Relationship Id="rId71" Type="http://schemas.openxmlformats.org/officeDocument/2006/relationships/image" Target="../media/image51.png"/><Relationship Id="rId92" Type="http://schemas.openxmlformats.org/officeDocument/2006/relationships/customXml" Target="../ink/ink59.xml"/><Relationship Id="rId162" Type="http://schemas.openxmlformats.org/officeDocument/2006/relationships/customXml" Target="../ink/ink94.xml"/><Relationship Id="rId183" Type="http://schemas.openxmlformats.org/officeDocument/2006/relationships/image" Target="../media/image107.png"/><Relationship Id="rId2" Type="http://schemas.openxmlformats.org/officeDocument/2006/relationships/notesSlide" Target="../notesSlides/notesSlide4.xml"/><Relationship Id="rId29" Type="http://schemas.openxmlformats.org/officeDocument/2006/relationships/image" Target="../media/image30.png"/><Relationship Id="rId24" Type="http://schemas.openxmlformats.org/officeDocument/2006/relationships/customXml" Target="../ink/ink25.xml"/><Relationship Id="rId40" Type="http://schemas.openxmlformats.org/officeDocument/2006/relationships/customXml" Target="../ink/ink33.xml"/><Relationship Id="rId45" Type="http://schemas.openxmlformats.org/officeDocument/2006/relationships/image" Target="../media/image38.png"/><Relationship Id="rId66" Type="http://schemas.openxmlformats.org/officeDocument/2006/relationships/customXml" Target="../ink/ink46.xml"/><Relationship Id="rId87" Type="http://schemas.openxmlformats.org/officeDocument/2006/relationships/image" Target="../media/image59.png"/><Relationship Id="rId110" Type="http://schemas.openxmlformats.org/officeDocument/2006/relationships/customXml" Target="../ink/ink68.xml"/><Relationship Id="rId115" Type="http://schemas.openxmlformats.org/officeDocument/2006/relationships/image" Target="../media/image73.png"/><Relationship Id="rId131" Type="http://schemas.openxmlformats.org/officeDocument/2006/relationships/image" Target="../media/image81.png"/><Relationship Id="rId136" Type="http://schemas.openxmlformats.org/officeDocument/2006/relationships/customXml" Target="../ink/ink81.xml"/><Relationship Id="rId157" Type="http://schemas.openxmlformats.org/officeDocument/2006/relationships/image" Target="../media/image94.png"/><Relationship Id="rId178" Type="http://schemas.openxmlformats.org/officeDocument/2006/relationships/customXml" Target="../ink/ink102.xml"/><Relationship Id="rId61" Type="http://schemas.openxmlformats.org/officeDocument/2006/relationships/image" Target="../media/image46.png"/><Relationship Id="rId82" Type="http://schemas.openxmlformats.org/officeDocument/2006/relationships/customXml" Target="../ink/ink54.xml"/><Relationship Id="rId152" Type="http://schemas.openxmlformats.org/officeDocument/2006/relationships/customXml" Target="../ink/ink89.xml"/><Relationship Id="rId173" Type="http://schemas.openxmlformats.org/officeDocument/2006/relationships/image" Target="../media/image102.png"/><Relationship Id="rId19" Type="http://schemas.openxmlformats.org/officeDocument/2006/relationships/image" Target="../media/image25.png"/><Relationship Id="rId14" Type="http://schemas.openxmlformats.org/officeDocument/2006/relationships/customXml" Target="../ink/ink20.xml"/><Relationship Id="rId30" Type="http://schemas.openxmlformats.org/officeDocument/2006/relationships/customXml" Target="../ink/ink28.xml"/><Relationship Id="rId35" Type="http://schemas.openxmlformats.org/officeDocument/2006/relationships/image" Target="../media/image33.png"/><Relationship Id="rId56" Type="http://schemas.openxmlformats.org/officeDocument/2006/relationships/customXml" Target="../ink/ink41.xml"/><Relationship Id="rId77" Type="http://schemas.openxmlformats.org/officeDocument/2006/relationships/image" Target="../media/image54.png"/><Relationship Id="rId100" Type="http://schemas.openxmlformats.org/officeDocument/2006/relationships/customXml" Target="../ink/ink63.xml"/><Relationship Id="rId105" Type="http://schemas.openxmlformats.org/officeDocument/2006/relationships/image" Target="../media/image68.png"/><Relationship Id="rId126" Type="http://schemas.openxmlformats.org/officeDocument/2006/relationships/customXml" Target="../ink/ink76.xml"/><Relationship Id="rId147" Type="http://schemas.openxmlformats.org/officeDocument/2006/relationships/image" Target="../media/image89.png"/><Relationship Id="rId168" Type="http://schemas.openxmlformats.org/officeDocument/2006/relationships/customXml" Target="../ink/ink97.xml"/><Relationship Id="rId8" Type="http://schemas.openxmlformats.org/officeDocument/2006/relationships/customXml" Target="../ink/ink17.xml"/><Relationship Id="rId51" Type="http://schemas.openxmlformats.org/officeDocument/2006/relationships/image" Target="../media/image41.png"/><Relationship Id="rId72" Type="http://schemas.openxmlformats.org/officeDocument/2006/relationships/customXml" Target="../ink/ink49.xml"/><Relationship Id="rId93" Type="http://schemas.openxmlformats.org/officeDocument/2006/relationships/image" Target="../media/image62.png"/><Relationship Id="rId98" Type="http://schemas.openxmlformats.org/officeDocument/2006/relationships/customXml" Target="../ink/ink62.xml"/><Relationship Id="rId121" Type="http://schemas.openxmlformats.org/officeDocument/2006/relationships/image" Target="../media/image76.png"/><Relationship Id="rId142" Type="http://schemas.openxmlformats.org/officeDocument/2006/relationships/customXml" Target="../ink/ink84.xml"/><Relationship Id="rId163" Type="http://schemas.openxmlformats.org/officeDocument/2006/relationships/image" Target="../media/image97.png"/><Relationship Id="rId184" Type="http://schemas.openxmlformats.org/officeDocument/2006/relationships/customXml" Target="../ink/ink105.xml"/><Relationship Id="rId189" Type="http://schemas.openxmlformats.org/officeDocument/2006/relationships/image" Target="../media/image110.png"/><Relationship Id="rId3" Type="http://schemas.openxmlformats.org/officeDocument/2006/relationships/image" Target="../media/image1.jpg"/><Relationship Id="rId25" Type="http://schemas.openxmlformats.org/officeDocument/2006/relationships/image" Target="../media/image28.png"/><Relationship Id="rId46" Type="http://schemas.openxmlformats.org/officeDocument/2006/relationships/customXml" Target="../ink/ink36.xml"/><Relationship Id="rId67" Type="http://schemas.openxmlformats.org/officeDocument/2006/relationships/image" Target="../media/image49.png"/><Relationship Id="rId116" Type="http://schemas.openxmlformats.org/officeDocument/2006/relationships/customXml" Target="../ink/ink71.xml"/><Relationship Id="rId137" Type="http://schemas.openxmlformats.org/officeDocument/2006/relationships/image" Target="../media/image84.png"/><Relationship Id="rId158" Type="http://schemas.openxmlformats.org/officeDocument/2006/relationships/customXml" Target="../ink/ink92.xml"/><Relationship Id="rId20" Type="http://schemas.openxmlformats.org/officeDocument/2006/relationships/customXml" Target="../ink/ink23.xml"/><Relationship Id="rId41" Type="http://schemas.openxmlformats.org/officeDocument/2006/relationships/image" Target="../media/image36.png"/><Relationship Id="rId62" Type="http://schemas.openxmlformats.org/officeDocument/2006/relationships/customXml" Target="../ink/ink44.xml"/><Relationship Id="rId83" Type="http://schemas.openxmlformats.org/officeDocument/2006/relationships/image" Target="../media/image57.png"/><Relationship Id="rId88" Type="http://schemas.openxmlformats.org/officeDocument/2006/relationships/customXml" Target="../ink/ink57.xml"/><Relationship Id="rId111" Type="http://schemas.openxmlformats.org/officeDocument/2006/relationships/image" Target="../media/image71.png"/><Relationship Id="rId132" Type="http://schemas.openxmlformats.org/officeDocument/2006/relationships/customXml" Target="../ink/ink79.xml"/><Relationship Id="rId153" Type="http://schemas.openxmlformats.org/officeDocument/2006/relationships/image" Target="../media/image92.png"/><Relationship Id="rId174" Type="http://schemas.openxmlformats.org/officeDocument/2006/relationships/customXml" Target="../ink/ink100.xml"/><Relationship Id="rId179" Type="http://schemas.openxmlformats.org/officeDocument/2006/relationships/image" Target="../media/image105.png"/><Relationship Id="rId190" Type="http://schemas.openxmlformats.org/officeDocument/2006/relationships/customXml" Target="../ink/ink108.xml"/><Relationship Id="rId15" Type="http://schemas.openxmlformats.org/officeDocument/2006/relationships/image" Target="../media/image23.png"/><Relationship Id="rId36" Type="http://schemas.openxmlformats.org/officeDocument/2006/relationships/customXml" Target="../ink/ink31.xml"/><Relationship Id="rId57" Type="http://schemas.openxmlformats.org/officeDocument/2006/relationships/image" Target="../media/image44.png"/><Relationship Id="rId106" Type="http://schemas.openxmlformats.org/officeDocument/2006/relationships/customXml" Target="../ink/ink66.xml"/><Relationship Id="rId127" Type="http://schemas.openxmlformats.org/officeDocument/2006/relationships/image" Target="../media/image79.png"/><Relationship Id="rId10" Type="http://schemas.openxmlformats.org/officeDocument/2006/relationships/customXml" Target="../ink/ink18.xml"/><Relationship Id="rId31" Type="http://schemas.openxmlformats.org/officeDocument/2006/relationships/image" Target="../media/image31.png"/><Relationship Id="rId52" Type="http://schemas.openxmlformats.org/officeDocument/2006/relationships/customXml" Target="../ink/ink39.xml"/><Relationship Id="rId73" Type="http://schemas.openxmlformats.org/officeDocument/2006/relationships/image" Target="../media/image52.png"/><Relationship Id="rId78" Type="http://schemas.openxmlformats.org/officeDocument/2006/relationships/customXml" Target="../ink/ink52.xml"/><Relationship Id="rId94" Type="http://schemas.openxmlformats.org/officeDocument/2006/relationships/customXml" Target="../ink/ink60.xml"/><Relationship Id="rId99" Type="http://schemas.openxmlformats.org/officeDocument/2006/relationships/image" Target="../media/image65.png"/><Relationship Id="rId101" Type="http://schemas.openxmlformats.org/officeDocument/2006/relationships/image" Target="../media/image66.png"/><Relationship Id="rId122" Type="http://schemas.openxmlformats.org/officeDocument/2006/relationships/customXml" Target="../ink/ink74.xml"/><Relationship Id="rId143" Type="http://schemas.openxmlformats.org/officeDocument/2006/relationships/image" Target="../media/image87.png"/><Relationship Id="rId148" Type="http://schemas.openxmlformats.org/officeDocument/2006/relationships/customXml" Target="../ink/ink87.xml"/><Relationship Id="rId164" Type="http://schemas.openxmlformats.org/officeDocument/2006/relationships/customXml" Target="../ink/ink95.xml"/><Relationship Id="rId169" Type="http://schemas.openxmlformats.org/officeDocument/2006/relationships/image" Target="../media/image100.png"/><Relationship Id="rId185" Type="http://schemas.openxmlformats.org/officeDocument/2006/relationships/image" Target="../media/image108.png"/><Relationship Id="rId4" Type="http://schemas.openxmlformats.org/officeDocument/2006/relationships/customXml" Target="../ink/ink15.xml"/><Relationship Id="rId9" Type="http://schemas.openxmlformats.org/officeDocument/2006/relationships/image" Target="../media/image20.png"/><Relationship Id="rId180" Type="http://schemas.openxmlformats.org/officeDocument/2006/relationships/customXml" Target="../ink/ink10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110.xml"/><Relationship Id="rId5" Type="http://schemas.openxmlformats.org/officeDocument/2006/relationships/image" Target="../media/image112.png"/><Relationship Id="rId4" Type="http://schemas.openxmlformats.org/officeDocument/2006/relationships/customXml" Target="../ink/ink109.xml"/></Relationships>
</file>

<file path=ppt/slides/_rels/slide6.xml.rels><?xml version="1.0" encoding="UTF-8" standalone="yes"?>
<Relationships xmlns="http://schemas.openxmlformats.org/package/2006/relationships"><Relationship Id="rId8" Type="http://schemas.openxmlformats.org/officeDocument/2006/relationships/customXml" Target="../ink/ink113.xml"/><Relationship Id="rId13" Type="http://schemas.openxmlformats.org/officeDocument/2006/relationships/image" Target="../media/image118.png"/><Relationship Id="rId3" Type="http://schemas.openxmlformats.org/officeDocument/2006/relationships/image" Target="../media/image1.jpg"/><Relationship Id="rId7" Type="http://schemas.openxmlformats.org/officeDocument/2006/relationships/image" Target="../media/image115.png"/><Relationship Id="rId12" Type="http://schemas.openxmlformats.org/officeDocument/2006/relationships/customXml" Target="../ink/ink11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112.xml"/><Relationship Id="rId11" Type="http://schemas.openxmlformats.org/officeDocument/2006/relationships/image" Target="../media/image117.png"/><Relationship Id="rId5" Type="http://schemas.openxmlformats.org/officeDocument/2006/relationships/image" Target="../media/image114.png"/><Relationship Id="rId10" Type="http://schemas.openxmlformats.org/officeDocument/2006/relationships/customXml" Target="../ink/ink114.xml"/><Relationship Id="rId4" Type="http://schemas.openxmlformats.org/officeDocument/2006/relationships/customXml" Target="../ink/ink111.xml"/><Relationship Id="rId9" Type="http://schemas.openxmlformats.org/officeDocument/2006/relationships/image" Target="../media/image116.png"/></Relationships>
</file>

<file path=ppt/slides/_rels/slide7.xml.rels><?xml version="1.0" encoding="UTF-8" standalone="yes"?>
<Relationships xmlns="http://schemas.openxmlformats.org/package/2006/relationships"><Relationship Id="rId8" Type="http://schemas.openxmlformats.org/officeDocument/2006/relationships/customXml" Target="../ink/ink118.xml"/><Relationship Id="rId13" Type="http://schemas.openxmlformats.org/officeDocument/2006/relationships/image" Target="../media/image123.png"/><Relationship Id="rId3" Type="http://schemas.openxmlformats.org/officeDocument/2006/relationships/image" Target="../media/image1.jpg"/><Relationship Id="rId7" Type="http://schemas.openxmlformats.org/officeDocument/2006/relationships/image" Target="../media/image120.png"/><Relationship Id="rId12" Type="http://schemas.openxmlformats.org/officeDocument/2006/relationships/customXml" Target="../ink/ink120.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17.xml"/><Relationship Id="rId11" Type="http://schemas.openxmlformats.org/officeDocument/2006/relationships/image" Target="../media/image122.png"/><Relationship Id="rId5" Type="http://schemas.openxmlformats.org/officeDocument/2006/relationships/image" Target="../media/image119.png"/><Relationship Id="rId15" Type="http://schemas.openxmlformats.org/officeDocument/2006/relationships/image" Target="../media/image124.png"/><Relationship Id="rId10" Type="http://schemas.openxmlformats.org/officeDocument/2006/relationships/customXml" Target="../ink/ink119.xml"/><Relationship Id="rId4" Type="http://schemas.openxmlformats.org/officeDocument/2006/relationships/customXml" Target="../ink/ink116.xml"/><Relationship Id="rId9" Type="http://schemas.openxmlformats.org/officeDocument/2006/relationships/image" Target="../media/image121.png"/><Relationship Id="rId14" Type="http://schemas.openxmlformats.org/officeDocument/2006/relationships/customXml" Target="../ink/ink121.xml"/></Relationships>
</file>

<file path=ppt/slides/_rels/slide8.xml.rels><?xml version="1.0" encoding="UTF-8" standalone="yes"?>
<Relationships xmlns="http://schemas.openxmlformats.org/package/2006/relationships"><Relationship Id="rId8" Type="http://schemas.openxmlformats.org/officeDocument/2006/relationships/customXml" Target="../ink/ink124.xml"/><Relationship Id="rId3" Type="http://schemas.openxmlformats.org/officeDocument/2006/relationships/image" Target="../media/image1.jpg"/><Relationship Id="rId7" Type="http://schemas.openxmlformats.org/officeDocument/2006/relationships/image" Target="../media/image1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23.xml"/><Relationship Id="rId11" Type="http://schemas.openxmlformats.org/officeDocument/2006/relationships/image" Target="../media/image128.png"/><Relationship Id="rId5" Type="http://schemas.openxmlformats.org/officeDocument/2006/relationships/image" Target="../media/image125.png"/><Relationship Id="rId10" Type="http://schemas.openxmlformats.org/officeDocument/2006/relationships/customXml" Target="../ink/ink125.xml"/><Relationship Id="rId4" Type="http://schemas.openxmlformats.org/officeDocument/2006/relationships/customXml" Target="../ink/ink122.xml"/><Relationship Id="rId9" Type="http://schemas.openxmlformats.org/officeDocument/2006/relationships/image" Target="../media/image127.png"/></Relationships>
</file>

<file path=ppt/slides/_rels/slide9.xml.rels><?xml version="1.0" encoding="UTF-8" standalone="yes"?>
<Relationships xmlns="http://schemas.openxmlformats.org/package/2006/relationships"><Relationship Id="rId8" Type="http://schemas.openxmlformats.org/officeDocument/2006/relationships/customXml" Target="../ink/ink128.xml"/><Relationship Id="rId13" Type="http://schemas.openxmlformats.org/officeDocument/2006/relationships/image" Target="../media/image133.png"/><Relationship Id="rId18" Type="http://schemas.openxmlformats.org/officeDocument/2006/relationships/customXml" Target="../ink/ink133.xml"/><Relationship Id="rId26" Type="http://schemas.openxmlformats.org/officeDocument/2006/relationships/customXml" Target="../ink/ink137.xml"/><Relationship Id="rId3" Type="http://schemas.openxmlformats.org/officeDocument/2006/relationships/image" Target="../media/image1.jpg"/><Relationship Id="rId21" Type="http://schemas.openxmlformats.org/officeDocument/2006/relationships/image" Target="../media/image137.png"/><Relationship Id="rId7" Type="http://schemas.openxmlformats.org/officeDocument/2006/relationships/image" Target="../media/image130.png"/><Relationship Id="rId12" Type="http://schemas.openxmlformats.org/officeDocument/2006/relationships/customXml" Target="../ink/ink130.xml"/><Relationship Id="rId17" Type="http://schemas.openxmlformats.org/officeDocument/2006/relationships/image" Target="../media/image135.png"/><Relationship Id="rId25" Type="http://schemas.openxmlformats.org/officeDocument/2006/relationships/image" Target="../media/image139.png"/><Relationship Id="rId2" Type="http://schemas.openxmlformats.org/officeDocument/2006/relationships/notesSlide" Target="../notesSlides/notesSlide9.xml"/><Relationship Id="rId16" Type="http://schemas.openxmlformats.org/officeDocument/2006/relationships/customXml" Target="../ink/ink132.xml"/><Relationship Id="rId20" Type="http://schemas.openxmlformats.org/officeDocument/2006/relationships/customXml" Target="../ink/ink134.xml"/><Relationship Id="rId29" Type="http://schemas.openxmlformats.org/officeDocument/2006/relationships/image" Target="../media/image141.png"/><Relationship Id="rId1" Type="http://schemas.openxmlformats.org/officeDocument/2006/relationships/slideLayout" Target="../slideLayouts/slideLayout1.xml"/><Relationship Id="rId6" Type="http://schemas.openxmlformats.org/officeDocument/2006/relationships/customXml" Target="../ink/ink127.xml"/><Relationship Id="rId11" Type="http://schemas.openxmlformats.org/officeDocument/2006/relationships/image" Target="../media/image132.png"/><Relationship Id="rId24" Type="http://schemas.openxmlformats.org/officeDocument/2006/relationships/customXml" Target="../ink/ink136.xml"/><Relationship Id="rId5" Type="http://schemas.openxmlformats.org/officeDocument/2006/relationships/image" Target="../media/image129.png"/><Relationship Id="rId15" Type="http://schemas.openxmlformats.org/officeDocument/2006/relationships/image" Target="../media/image134.png"/><Relationship Id="rId23" Type="http://schemas.openxmlformats.org/officeDocument/2006/relationships/image" Target="../media/image138.png"/><Relationship Id="rId28" Type="http://schemas.openxmlformats.org/officeDocument/2006/relationships/customXml" Target="../ink/ink138.xml"/><Relationship Id="rId10" Type="http://schemas.openxmlformats.org/officeDocument/2006/relationships/customXml" Target="../ink/ink129.xml"/><Relationship Id="rId19" Type="http://schemas.openxmlformats.org/officeDocument/2006/relationships/image" Target="../media/image136.png"/><Relationship Id="rId31" Type="http://schemas.openxmlformats.org/officeDocument/2006/relationships/image" Target="../media/image142.png"/><Relationship Id="rId4" Type="http://schemas.openxmlformats.org/officeDocument/2006/relationships/customXml" Target="../ink/ink126.xml"/><Relationship Id="rId9" Type="http://schemas.openxmlformats.org/officeDocument/2006/relationships/image" Target="../media/image131.png"/><Relationship Id="rId14" Type="http://schemas.openxmlformats.org/officeDocument/2006/relationships/customXml" Target="../ink/ink131.xml"/><Relationship Id="rId22" Type="http://schemas.openxmlformats.org/officeDocument/2006/relationships/customXml" Target="../ink/ink135.xml"/><Relationship Id="rId27" Type="http://schemas.openxmlformats.org/officeDocument/2006/relationships/image" Target="../media/image140.png"/><Relationship Id="rId30" Type="http://schemas.openxmlformats.org/officeDocument/2006/relationships/customXml" Target="../ink/ink13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A3CBA04A-0A25-4ED4-8A59-C292B554515B}"/>
              </a:ext>
            </a:extLst>
          </p:cNvPr>
          <p:cNvSpPr/>
          <p:nvPr/>
        </p:nvSpPr>
        <p:spPr>
          <a:xfrm>
            <a:off x="2164937" y="291400"/>
            <a:ext cx="7477238" cy="4755613"/>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30A7A4CF-76AB-4ABB-881D-4EB39B83C0F0}"/>
              </a:ext>
            </a:extLst>
          </p:cNvPr>
          <p:cNvSpPr txBox="1"/>
          <p:nvPr/>
        </p:nvSpPr>
        <p:spPr>
          <a:xfrm>
            <a:off x="2432435" y="2711813"/>
            <a:ext cx="6942242" cy="1754326"/>
          </a:xfrm>
          <a:prstGeom prst="rect">
            <a:avLst/>
          </a:prstGeom>
          <a:noFill/>
        </p:spPr>
        <p:txBody>
          <a:bodyPr wrap="square" rtlCol="0">
            <a:spAutoFit/>
          </a:bodyPr>
          <a:lstStyle/>
          <a:p>
            <a:pPr algn="ctr"/>
            <a:r>
              <a:rPr lang="en-US" sz="5400" b="1">
                <a:solidFill>
                  <a:srgbClr val="FFFF00"/>
                </a:solidFill>
                <a:cs typeface="+mj-cs"/>
              </a:rPr>
              <a:t>Isaiah 7:14-25</a:t>
            </a:r>
          </a:p>
          <a:p>
            <a:pPr algn="ctr"/>
            <a:r>
              <a:rPr lang="he-IL" sz="5400" b="1">
                <a:solidFill>
                  <a:srgbClr val="FFFF00"/>
                </a:solidFill>
                <a:cs typeface="+mj-cs"/>
              </a:rPr>
              <a:t>ישעיהו ז:יד-כה</a:t>
            </a:r>
            <a:endParaRPr lang="en-US" sz="5400" b="1">
              <a:solidFill>
                <a:srgbClr val="FFFF00"/>
              </a:solidFill>
              <a:cs typeface="+mj-cs"/>
            </a:endParaRPr>
          </a:p>
        </p:txBody>
      </p:sp>
      <p:pic>
        <p:nvPicPr>
          <p:cNvPr id="5" name="Graphic 4">
            <a:extLst>
              <a:ext uri="{FF2B5EF4-FFF2-40B4-BE49-F238E27FC236}">
                <a16:creationId xmlns:a16="http://schemas.microsoft.com/office/drawing/2014/main" id="{8AD74549-DD0C-4502-B546-99B6378004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48361" y="559551"/>
            <a:ext cx="7110389" cy="1292798"/>
          </a:xfrm>
          <a:prstGeom prst="rect">
            <a:avLst/>
          </a:prstGeom>
        </p:spPr>
      </p:pic>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408205" cy="6271926"/>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401631"/>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6BEFCC0D-31C1-4190-8F2C-6CC3224D95BF}"/>
              </a:ext>
            </a:extLst>
          </p:cNvPr>
          <p:cNvSpPr txBox="1"/>
          <p:nvPr/>
        </p:nvSpPr>
        <p:spPr>
          <a:xfrm>
            <a:off x="323806" y="103291"/>
            <a:ext cx="10109842" cy="6001643"/>
          </a:xfrm>
          <a:prstGeom prst="rect">
            <a:avLst/>
          </a:prstGeom>
          <a:noFill/>
        </p:spPr>
        <p:txBody>
          <a:bodyPr wrap="square" rtlCol="0">
            <a:spAutoFit/>
          </a:bodyPr>
          <a:lstStyle/>
          <a:p>
            <a:r>
              <a:rPr lang="en-US" sz="2400" b="1">
                <a:solidFill>
                  <a:schemeClr val="bg1"/>
                </a:solidFill>
                <a:cs typeface="+mj-cs"/>
              </a:rPr>
              <a:t>Ibn Ezra cont…</a:t>
            </a:r>
          </a:p>
          <a:p>
            <a:r>
              <a:rPr lang="en-US" sz="2000">
                <a:solidFill>
                  <a:schemeClr val="bg1"/>
                </a:solidFill>
                <a:cs typeface="+mj-cs"/>
              </a:rPr>
              <a:t>Shear Yashub is similarly related to the prophet (ver. 3); each of the three sons received a name that contained some hint at future events; Immanuel implied that God would help them and be with them during the troubles caused by the two kings; Maher Shalal, that the time for the exile of Samaria had arrived; and Shear Yashub, that the remnant of Israel would repent; this explanation is well borne out by the words, Behold, I and the children whom the Lord hath given me, are for signs and for wonders. Comp. The children which the Lord hath graciously given to thy servant (Gen. 33:5).16This quotation is to prove that the words, the children which the Lord has given me refer to the true children of the prophet, not to pupils, and that they are not used in any other figurative sense. Those that in the former passage regard children as equivalent to pupils must produce us some analogy from Scripture. 17It is hardly necessary to refer to the great many instances, where the listener or reader is addressed as My son, but Ibn Ezra speaks of the whole phrase, children whom the Lord hath given me, and to take that in a figurative sense is not possible without some analogous examples. Isaiah himself was a sign and an example concerning Egypt (20:3).—The Gaon says that the sign consisted in the child being a male child; 18This was foretold by the prophet (ver. 14). but in my opinion the sign was that the child was to eat butter and honey; for it is not usual that children eat these things immediately after their birth. 19If this be the right explanation, the most important point in the sign is omitted from the text, namely, that the child will eat those things immediately after its birth.</a:t>
            </a:r>
          </a:p>
        </p:txBody>
      </p:sp>
    </p:spTree>
    <p:extLst>
      <p:ext uri="{BB962C8B-B14F-4D97-AF65-F5344CB8AC3E}">
        <p14:creationId xmlns:p14="http://schemas.microsoft.com/office/powerpoint/2010/main" val="165504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A3CBA04A-0A25-4ED4-8A59-C292B554515B}"/>
              </a:ext>
            </a:extLst>
          </p:cNvPr>
          <p:cNvSpPr/>
          <p:nvPr/>
        </p:nvSpPr>
        <p:spPr>
          <a:xfrm>
            <a:off x="2164937" y="291400"/>
            <a:ext cx="7477238" cy="4755613"/>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30A7A4CF-76AB-4ABB-881D-4EB39B83C0F0}"/>
              </a:ext>
            </a:extLst>
          </p:cNvPr>
          <p:cNvSpPr txBox="1"/>
          <p:nvPr/>
        </p:nvSpPr>
        <p:spPr>
          <a:xfrm>
            <a:off x="2432435" y="2711813"/>
            <a:ext cx="6942242" cy="1754326"/>
          </a:xfrm>
          <a:prstGeom prst="rect">
            <a:avLst/>
          </a:prstGeom>
          <a:noFill/>
        </p:spPr>
        <p:txBody>
          <a:bodyPr wrap="square" rtlCol="0">
            <a:spAutoFit/>
          </a:bodyPr>
          <a:lstStyle/>
          <a:p>
            <a:pPr algn="ctr"/>
            <a:r>
              <a:rPr lang="en-US" sz="5400" b="1">
                <a:solidFill>
                  <a:srgbClr val="FFFF00"/>
                </a:solidFill>
                <a:cs typeface="+mj-cs"/>
              </a:rPr>
              <a:t>Isaiah 7:15-25</a:t>
            </a:r>
          </a:p>
          <a:p>
            <a:pPr algn="ctr"/>
            <a:r>
              <a:rPr lang="he-IL" sz="5400" b="1">
                <a:solidFill>
                  <a:srgbClr val="FFFF00"/>
                </a:solidFill>
                <a:cs typeface="+mj-cs"/>
              </a:rPr>
              <a:t>ישעיהו ז:טו-כה</a:t>
            </a:r>
            <a:endParaRPr lang="en-US" sz="5400" b="1">
              <a:solidFill>
                <a:srgbClr val="FFFF00"/>
              </a:solidFill>
              <a:cs typeface="+mj-cs"/>
            </a:endParaRPr>
          </a:p>
        </p:txBody>
      </p:sp>
      <p:pic>
        <p:nvPicPr>
          <p:cNvPr id="5" name="Graphic 4">
            <a:extLst>
              <a:ext uri="{FF2B5EF4-FFF2-40B4-BE49-F238E27FC236}">
                <a16:creationId xmlns:a16="http://schemas.microsoft.com/office/drawing/2014/main" id="{8AD74549-DD0C-4502-B546-99B6378004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48361" y="559551"/>
            <a:ext cx="7110389" cy="1292798"/>
          </a:xfrm>
          <a:prstGeom prst="rect">
            <a:avLst/>
          </a:prstGeom>
        </p:spPr>
      </p:pic>
    </p:spTree>
    <p:extLst>
      <p:ext uri="{BB962C8B-B14F-4D97-AF65-F5344CB8AC3E}">
        <p14:creationId xmlns:p14="http://schemas.microsoft.com/office/powerpoint/2010/main" val="276015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459092" cy="6282047"/>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0" y="0"/>
            <a:ext cx="10165278" cy="6170920"/>
          </a:xfrm>
          <a:prstGeom prst="rect">
            <a:avLst/>
          </a:prstGeom>
          <a:noFill/>
        </p:spPr>
        <p:txBody>
          <a:bodyPr wrap="square" rtlCol="0">
            <a:spAutoFit/>
          </a:bodyPr>
          <a:lstStyle/>
          <a:p>
            <a:pPr algn="r"/>
            <a:r>
              <a:rPr lang="he-IL" sz="3100" b="1">
                <a:solidFill>
                  <a:schemeClr val="bg1"/>
                </a:solidFill>
                <a:cs typeface="+mj-cs"/>
              </a:rPr>
              <a:t>﻿ספר ישעיה פרק ז</a:t>
            </a:r>
          </a:p>
          <a:p>
            <a:pPr algn="r"/>
            <a:r>
              <a:rPr lang="he-IL" sz="2800">
                <a:solidFill>
                  <a:schemeClr val="bg1"/>
                </a:solidFill>
                <a:cs typeface="+mj-cs"/>
              </a:rPr>
              <a:t>﻿יד   לָכֵן יִתֵּן אֲדֹנָי הוּא לָכֶם אוֹת הִנֵּה הָעַלְמָה הָרָה וְיֹלֶדֶת בֵּן וְקָרָאת שְׁמוֹ עִמָּנוּ אֵל: טו   חֶמְאָה וּדְבַשׁ יֹאכֵל לְדַעְתּוֹ מָאוֹס בָּרָע וּבָחוֹר בַּטּוֹב: טז   כִּי בְּטֶרֶם יֵדַע הַנַּעַר מָאֹס בָּרָע וּבָחֹר בַּטּוֹב תֵּעָזֵב הָאֲדָמָה אֲשֶׁר אַתָּה קָץ מִפְּנֵי שְׁנֵי מְלָכֶיהָ: יז   יָבִיא יְהֹוָה עָלֶיךָ וְעַל-עַמְּךָ וְעַל-בֵּית אָבִיךָ יָמִים אֲשֶׁר לֹא-בָאוּ לְמִיּוֹם סוּר-אֶפְרַיִם מֵעַל יְהוּדָה אֵת מֶלֶךְ אַשּׁוּר:       יח   וְהָיָה | בַּיּוֹם הַהוּא יִשְׁרֹק יְהֹוָה לַזְּבוּב אֲשֶׁר בִּקְצֵה יְאֹרֵי מִצְרָיִם וְלַדְּבוֹרָה אֲשֶׁר בְּאֶרֶץ אַשּׁוּר: יט   וּבָאוּ וְנָחוּ כֻלָּם בְּנַחֲלֵי הַבַּתּוֹת וּבִנְקִיקֵי הַסְּלָעִים וּבְכֹל הַנַּעֲצוּצִים וּבְכֹל הַנַּהֲלֹלִים: כ   בַּיּוֹם הַהוּא יְגַלַּח אֲדֹנָי בְּתַעַר הַשְּׂכִירָה בְּעֶבְרֵי נָהָר בְּמֶלֶךְ אַשּׁוּר אֶת-הָרֹאשׁ וְשַֹעַר הָרַגְלָיִם וְגַם אֶת-הַזָּקָן תִּסְפֶּה:       כא   וְהָיָה בַּיּוֹם הַהוּא יְחַיֶּה-אִישׁ עֶגְלַת בָּקָר וּשְׁתֵּי-צֹאן: כב   וְהָיָה מֵרֹב עֲשֹוֹת חָלָב יֹאכַל חֶמְאָה כִּי-חֶמְאָה וּדְבַשׁ יֹאכֵל כָּל-הַנּוֹתָר בְּקֶרֶב הָאָרֶץ: כג   וְהָיָה בַּיּוֹם הַהוּא יִהְיֶה כָל-מָקוֹם אֲשֶׁר יִהְיֶה-שָּׁם אֶלֶף גֶּפֶן בְּאֶלֶף כָּסֶף לַשָּׁמִיר וְלַשַּׁיִת יִהְיֶה: כד   בַּחִצִּים וּבַקֶּשֶׁת יָבוֹא שָׁמָּה כִּי-שָׁמִיר וָשַׁיִת תִּהְיֶה כָל-הָאָרֶץ: כה   וְכֹל הֶהָרִים אֲשֶׁר בַּמַּעְדֵּר יֵעָדֵרוּן לֹא-תָבוֹא שָׁמָּה יִרְאַת שָׁמִיר וָשָׁיִת וְהָיָה לְמִשְׁלַח שׁוֹר וּלְמִרְמַס שֶֹה: </a:t>
            </a:r>
            <a:endParaRPr lang="en-US" sz="2800">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126B06C-D446-462F-A362-6CFDA4B33CB1}"/>
                  </a:ext>
                </a:extLst>
              </p14:cNvPr>
              <p14:cNvContentPartPr/>
              <p14:nvPr/>
            </p14:nvContentPartPr>
            <p14:xfrm>
              <a:off x="689765" y="411456"/>
              <a:ext cx="9056160" cy="626400"/>
            </p14:xfrm>
          </p:contentPart>
        </mc:Choice>
        <mc:Fallback xmlns="">
          <p:pic>
            <p:nvPicPr>
              <p:cNvPr id="2" name="Ink 1">
                <a:extLst>
                  <a:ext uri="{FF2B5EF4-FFF2-40B4-BE49-F238E27FC236}">
                    <a16:creationId xmlns:a16="http://schemas.microsoft.com/office/drawing/2014/main" id="{4126B06C-D446-462F-A362-6CFDA4B33CB1}"/>
                  </a:ext>
                </a:extLst>
              </p:cNvPr>
              <p:cNvPicPr/>
              <p:nvPr/>
            </p:nvPicPr>
            <p:blipFill>
              <a:blip r:embed="rId5"/>
              <a:stretch>
                <a:fillRect/>
              </a:stretch>
            </p:blipFill>
            <p:spPr>
              <a:xfrm>
                <a:off x="672125" y="393456"/>
                <a:ext cx="9091800" cy="66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C7BFD15-C3D2-4C65-8923-FC3E717FC442}"/>
                  </a:ext>
                </a:extLst>
              </p14:cNvPr>
              <p14:cNvContentPartPr/>
              <p14:nvPr/>
            </p14:nvContentPartPr>
            <p14:xfrm>
              <a:off x="245165" y="890256"/>
              <a:ext cx="404280" cy="62640"/>
            </p14:xfrm>
          </p:contentPart>
        </mc:Choice>
        <mc:Fallback xmlns="">
          <p:pic>
            <p:nvPicPr>
              <p:cNvPr id="4" name="Ink 3">
                <a:extLst>
                  <a:ext uri="{FF2B5EF4-FFF2-40B4-BE49-F238E27FC236}">
                    <a16:creationId xmlns:a16="http://schemas.microsoft.com/office/drawing/2014/main" id="{4C7BFD15-C3D2-4C65-8923-FC3E717FC442}"/>
                  </a:ext>
                </a:extLst>
              </p:cNvPr>
              <p:cNvPicPr/>
              <p:nvPr/>
            </p:nvPicPr>
            <p:blipFill>
              <a:blip r:embed="rId7"/>
              <a:stretch>
                <a:fillRect/>
              </a:stretch>
            </p:blipFill>
            <p:spPr>
              <a:xfrm>
                <a:off x="227165" y="872256"/>
                <a:ext cx="439920" cy="98280"/>
              </a:xfrm>
              <a:prstGeom prst="rect">
                <a:avLst/>
              </a:prstGeom>
            </p:spPr>
          </p:pic>
        </mc:Fallback>
      </mc:AlternateContent>
      <p:grpSp>
        <p:nvGrpSpPr>
          <p:cNvPr id="18" name="Group 17">
            <a:extLst>
              <a:ext uri="{FF2B5EF4-FFF2-40B4-BE49-F238E27FC236}">
                <a16:creationId xmlns:a16="http://schemas.microsoft.com/office/drawing/2014/main" id="{822CA963-FE62-4AF5-96B6-9B5700CC5080}"/>
              </a:ext>
            </a:extLst>
          </p:cNvPr>
          <p:cNvGrpSpPr/>
          <p:nvPr/>
        </p:nvGrpSpPr>
        <p:grpSpPr>
          <a:xfrm>
            <a:off x="4439525" y="1350696"/>
            <a:ext cx="3525840" cy="92160"/>
            <a:chOff x="4439525" y="1350696"/>
            <a:chExt cx="3525840" cy="92160"/>
          </a:xfrm>
        </p:grpSpPr>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EAE42B65-EB79-46B5-9BEB-3D60FBFBDCB6}"/>
                    </a:ext>
                  </a:extLst>
                </p14:cNvPr>
                <p14:cNvContentPartPr/>
                <p14:nvPr/>
              </p14:nvContentPartPr>
              <p14:xfrm>
                <a:off x="7286765" y="1394256"/>
                <a:ext cx="678600" cy="35280"/>
              </p14:xfrm>
            </p:contentPart>
          </mc:Choice>
          <mc:Fallback xmlns="">
            <p:pic>
              <p:nvPicPr>
                <p:cNvPr id="12" name="Ink 11">
                  <a:extLst>
                    <a:ext uri="{FF2B5EF4-FFF2-40B4-BE49-F238E27FC236}">
                      <a16:creationId xmlns:a16="http://schemas.microsoft.com/office/drawing/2014/main" id="{EAE42B65-EB79-46B5-9BEB-3D60FBFBDCB6}"/>
                    </a:ext>
                  </a:extLst>
                </p:cNvPr>
                <p:cNvPicPr/>
                <p:nvPr/>
              </p:nvPicPr>
              <p:blipFill>
                <a:blip r:embed="rId9"/>
                <a:stretch>
                  <a:fillRect/>
                </a:stretch>
              </p:blipFill>
              <p:spPr>
                <a:xfrm>
                  <a:off x="7269125" y="1376616"/>
                  <a:ext cx="714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76E22729-C28F-4C14-AE49-F8971A168C18}"/>
                    </a:ext>
                  </a:extLst>
                </p14:cNvPr>
                <p14:cNvContentPartPr/>
                <p14:nvPr/>
              </p14:nvContentPartPr>
              <p14:xfrm>
                <a:off x="6507725" y="1397496"/>
                <a:ext cx="635040" cy="24840"/>
              </p14:xfrm>
            </p:contentPart>
          </mc:Choice>
          <mc:Fallback xmlns="">
            <p:pic>
              <p:nvPicPr>
                <p:cNvPr id="13" name="Ink 12">
                  <a:extLst>
                    <a:ext uri="{FF2B5EF4-FFF2-40B4-BE49-F238E27FC236}">
                      <a16:creationId xmlns:a16="http://schemas.microsoft.com/office/drawing/2014/main" id="{76E22729-C28F-4C14-AE49-F8971A168C18}"/>
                    </a:ext>
                  </a:extLst>
                </p:cNvPr>
                <p:cNvPicPr/>
                <p:nvPr/>
              </p:nvPicPr>
              <p:blipFill>
                <a:blip r:embed="rId11"/>
                <a:stretch>
                  <a:fillRect/>
                </a:stretch>
              </p:blipFill>
              <p:spPr>
                <a:xfrm>
                  <a:off x="6490085" y="1379856"/>
                  <a:ext cx="670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96C220A1-9230-4E54-A6D5-F122D7BE5539}"/>
                    </a:ext>
                  </a:extLst>
                </p14:cNvPr>
                <p14:cNvContentPartPr/>
                <p14:nvPr/>
              </p14:nvContentPartPr>
              <p14:xfrm>
                <a:off x="5957645" y="1414776"/>
                <a:ext cx="451080" cy="28080"/>
              </p14:xfrm>
            </p:contentPart>
          </mc:Choice>
          <mc:Fallback xmlns="">
            <p:pic>
              <p:nvPicPr>
                <p:cNvPr id="14" name="Ink 13">
                  <a:extLst>
                    <a:ext uri="{FF2B5EF4-FFF2-40B4-BE49-F238E27FC236}">
                      <a16:creationId xmlns:a16="http://schemas.microsoft.com/office/drawing/2014/main" id="{96C220A1-9230-4E54-A6D5-F122D7BE5539}"/>
                    </a:ext>
                  </a:extLst>
                </p:cNvPr>
                <p:cNvPicPr/>
                <p:nvPr/>
              </p:nvPicPr>
              <p:blipFill>
                <a:blip r:embed="rId13"/>
                <a:stretch>
                  <a:fillRect/>
                </a:stretch>
              </p:blipFill>
              <p:spPr>
                <a:xfrm>
                  <a:off x="5940005" y="1397136"/>
                  <a:ext cx="486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91300ACC-7143-48A9-81C4-BF7098509B37}"/>
                    </a:ext>
                  </a:extLst>
                </p14:cNvPr>
                <p14:cNvContentPartPr/>
                <p14:nvPr/>
              </p14:nvContentPartPr>
              <p14:xfrm>
                <a:off x="5249885" y="1382016"/>
                <a:ext cx="634320" cy="29520"/>
              </p14:xfrm>
            </p:contentPart>
          </mc:Choice>
          <mc:Fallback xmlns="">
            <p:pic>
              <p:nvPicPr>
                <p:cNvPr id="16" name="Ink 15">
                  <a:extLst>
                    <a:ext uri="{FF2B5EF4-FFF2-40B4-BE49-F238E27FC236}">
                      <a16:creationId xmlns:a16="http://schemas.microsoft.com/office/drawing/2014/main" id="{91300ACC-7143-48A9-81C4-BF7098509B37}"/>
                    </a:ext>
                  </a:extLst>
                </p:cNvPr>
                <p:cNvPicPr/>
                <p:nvPr/>
              </p:nvPicPr>
              <p:blipFill>
                <a:blip r:embed="rId15"/>
                <a:stretch>
                  <a:fillRect/>
                </a:stretch>
              </p:blipFill>
              <p:spPr>
                <a:xfrm>
                  <a:off x="5232245" y="1364016"/>
                  <a:ext cx="6699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CFF6FDFD-00EE-476F-9C97-4BE6DE33FF4E}"/>
                    </a:ext>
                  </a:extLst>
                </p14:cNvPr>
                <p14:cNvContentPartPr/>
                <p14:nvPr/>
              </p14:nvContentPartPr>
              <p14:xfrm>
                <a:off x="4439525" y="1350696"/>
                <a:ext cx="723240" cy="27360"/>
              </p14:xfrm>
            </p:contentPart>
          </mc:Choice>
          <mc:Fallback xmlns="">
            <p:pic>
              <p:nvPicPr>
                <p:cNvPr id="17" name="Ink 16">
                  <a:extLst>
                    <a:ext uri="{FF2B5EF4-FFF2-40B4-BE49-F238E27FC236}">
                      <a16:creationId xmlns:a16="http://schemas.microsoft.com/office/drawing/2014/main" id="{CFF6FDFD-00EE-476F-9C97-4BE6DE33FF4E}"/>
                    </a:ext>
                  </a:extLst>
                </p:cNvPr>
                <p:cNvPicPr/>
                <p:nvPr/>
              </p:nvPicPr>
              <p:blipFill>
                <a:blip r:embed="rId17"/>
                <a:stretch>
                  <a:fillRect/>
                </a:stretch>
              </p:blipFill>
              <p:spPr>
                <a:xfrm>
                  <a:off x="4421885" y="1332696"/>
                  <a:ext cx="758880" cy="63000"/>
                </a:xfrm>
                <a:prstGeom prst="rect">
                  <a:avLst/>
                </a:prstGeom>
              </p:spPr>
            </p:pic>
          </mc:Fallback>
        </mc:AlternateContent>
      </p:grpSp>
      <p:grpSp>
        <p:nvGrpSpPr>
          <p:cNvPr id="20" name="Group 19">
            <a:extLst>
              <a:ext uri="{FF2B5EF4-FFF2-40B4-BE49-F238E27FC236}">
                <a16:creationId xmlns:a16="http://schemas.microsoft.com/office/drawing/2014/main" id="{6688BC67-E97A-4343-A603-FA2ECED05B44}"/>
              </a:ext>
            </a:extLst>
          </p:cNvPr>
          <p:cNvGrpSpPr/>
          <p:nvPr/>
        </p:nvGrpSpPr>
        <p:grpSpPr>
          <a:xfrm>
            <a:off x="8035205" y="912576"/>
            <a:ext cx="2139480" cy="538920"/>
            <a:chOff x="8035205" y="912576"/>
            <a:chExt cx="2139480" cy="538920"/>
          </a:xfrm>
        </p:grpSpPr>
        <mc:AlternateContent xmlns:mc="http://schemas.openxmlformats.org/markup-compatibility/2006" xmlns:p14="http://schemas.microsoft.com/office/powerpoint/2010/main">
          <mc:Choice Requires="p14">
            <p:contentPart p14:bwMode="auto" r:id="rId18">
              <p14:nvContentPartPr>
                <p14:cNvPr id="5" name="Ink 4">
                  <a:extLst>
                    <a:ext uri="{FF2B5EF4-FFF2-40B4-BE49-F238E27FC236}">
                      <a16:creationId xmlns:a16="http://schemas.microsoft.com/office/drawing/2014/main" id="{E6C235E2-377C-46A5-8610-E83E32559B6A}"/>
                    </a:ext>
                  </a:extLst>
                </p14:cNvPr>
                <p14:cNvContentPartPr/>
                <p14:nvPr/>
              </p14:nvContentPartPr>
              <p14:xfrm>
                <a:off x="9526325" y="1414776"/>
                <a:ext cx="505440" cy="28080"/>
              </p14:xfrm>
            </p:contentPart>
          </mc:Choice>
          <mc:Fallback xmlns="">
            <p:pic>
              <p:nvPicPr>
                <p:cNvPr id="5" name="Ink 4">
                  <a:extLst>
                    <a:ext uri="{FF2B5EF4-FFF2-40B4-BE49-F238E27FC236}">
                      <a16:creationId xmlns:a16="http://schemas.microsoft.com/office/drawing/2014/main" id="{E6C235E2-377C-46A5-8610-E83E32559B6A}"/>
                    </a:ext>
                  </a:extLst>
                </p:cNvPr>
                <p:cNvPicPr/>
                <p:nvPr/>
              </p:nvPicPr>
              <p:blipFill>
                <a:blip r:embed="rId19"/>
                <a:stretch>
                  <a:fillRect/>
                </a:stretch>
              </p:blipFill>
              <p:spPr>
                <a:xfrm>
                  <a:off x="9508325" y="1396776"/>
                  <a:ext cx="541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 name="Ink 6">
                  <a:extLst>
                    <a:ext uri="{FF2B5EF4-FFF2-40B4-BE49-F238E27FC236}">
                      <a16:creationId xmlns:a16="http://schemas.microsoft.com/office/drawing/2014/main" id="{E68ABD73-B843-4AFD-823C-E0A3E8FE97F8}"/>
                    </a:ext>
                  </a:extLst>
                </p14:cNvPr>
                <p14:cNvContentPartPr/>
                <p14:nvPr/>
              </p14:nvContentPartPr>
              <p14:xfrm>
                <a:off x="8800925" y="1388136"/>
                <a:ext cx="486360" cy="19800"/>
              </p14:xfrm>
            </p:contentPart>
          </mc:Choice>
          <mc:Fallback xmlns="">
            <p:pic>
              <p:nvPicPr>
                <p:cNvPr id="7" name="Ink 6">
                  <a:extLst>
                    <a:ext uri="{FF2B5EF4-FFF2-40B4-BE49-F238E27FC236}">
                      <a16:creationId xmlns:a16="http://schemas.microsoft.com/office/drawing/2014/main" id="{E68ABD73-B843-4AFD-823C-E0A3E8FE97F8}"/>
                    </a:ext>
                  </a:extLst>
                </p:cNvPr>
                <p:cNvPicPr/>
                <p:nvPr/>
              </p:nvPicPr>
              <p:blipFill>
                <a:blip r:embed="rId21"/>
                <a:stretch>
                  <a:fillRect/>
                </a:stretch>
              </p:blipFill>
              <p:spPr>
                <a:xfrm>
                  <a:off x="8783285" y="1370496"/>
                  <a:ext cx="5220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 name="Ink 8">
                  <a:extLst>
                    <a:ext uri="{FF2B5EF4-FFF2-40B4-BE49-F238E27FC236}">
                      <a16:creationId xmlns:a16="http://schemas.microsoft.com/office/drawing/2014/main" id="{24999C45-5D18-4696-88B6-249EF407FB14}"/>
                    </a:ext>
                  </a:extLst>
                </p14:cNvPr>
                <p14:cNvContentPartPr/>
                <p14:nvPr/>
              </p14:nvContentPartPr>
              <p14:xfrm>
                <a:off x="8035205" y="1391016"/>
                <a:ext cx="542520" cy="50040"/>
              </p14:xfrm>
            </p:contentPart>
          </mc:Choice>
          <mc:Fallback xmlns="">
            <p:pic>
              <p:nvPicPr>
                <p:cNvPr id="9" name="Ink 8">
                  <a:extLst>
                    <a:ext uri="{FF2B5EF4-FFF2-40B4-BE49-F238E27FC236}">
                      <a16:creationId xmlns:a16="http://schemas.microsoft.com/office/drawing/2014/main" id="{24999C45-5D18-4696-88B6-249EF407FB14}"/>
                    </a:ext>
                  </a:extLst>
                </p:cNvPr>
                <p:cNvPicPr/>
                <p:nvPr/>
              </p:nvPicPr>
              <p:blipFill>
                <a:blip r:embed="rId23"/>
                <a:stretch>
                  <a:fillRect/>
                </a:stretch>
              </p:blipFill>
              <p:spPr>
                <a:xfrm>
                  <a:off x="8017205" y="1373376"/>
                  <a:ext cx="578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4B594013-9A3F-4BE7-B21B-311423029287}"/>
                    </a:ext>
                  </a:extLst>
                </p14:cNvPr>
                <p14:cNvContentPartPr/>
                <p14:nvPr/>
              </p14:nvContentPartPr>
              <p14:xfrm>
                <a:off x="9342725" y="912576"/>
                <a:ext cx="831960" cy="538920"/>
              </p14:xfrm>
            </p:contentPart>
          </mc:Choice>
          <mc:Fallback xmlns="">
            <p:pic>
              <p:nvPicPr>
                <p:cNvPr id="19" name="Ink 18">
                  <a:extLst>
                    <a:ext uri="{FF2B5EF4-FFF2-40B4-BE49-F238E27FC236}">
                      <a16:creationId xmlns:a16="http://schemas.microsoft.com/office/drawing/2014/main" id="{4B594013-9A3F-4BE7-B21B-311423029287}"/>
                    </a:ext>
                  </a:extLst>
                </p:cNvPr>
                <p:cNvPicPr/>
                <p:nvPr/>
              </p:nvPicPr>
              <p:blipFill>
                <a:blip r:embed="rId25"/>
                <a:stretch>
                  <a:fillRect/>
                </a:stretch>
              </p:blipFill>
              <p:spPr>
                <a:xfrm>
                  <a:off x="9324725" y="894936"/>
                  <a:ext cx="867600" cy="574560"/>
                </a:xfrm>
                <a:prstGeom prst="rect">
                  <a:avLst/>
                </a:prstGeom>
              </p:spPr>
            </p:pic>
          </mc:Fallback>
        </mc:AlternateContent>
      </p:grpSp>
      <p:grpSp>
        <p:nvGrpSpPr>
          <p:cNvPr id="27" name="Group 26">
            <a:extLst>
              <a:ext uri="{FF2B5EF4-FFF2-40B4-BE49-F238E27FC236}">
                <a16:creationId xmlns:a16="http://schemas.microsoft.com/office/drawing/2014/main" id="{AD807FF0-8530-489E-8E36-215F76EB307A}"/>
              </a:ext>
            </a:extLst>
          </p:cNvPr>
          <p:cNvGrpSpPr/>
          <p:nvPr/>
        </p:nvGrpSpPr>
        <p:grpSpPr>
          <a:xfrm>
            <a:off x="351725" y="1351056"/>
            <a:ext cx="3530520" cy="109080"/>
            <a:chOff x="351725" y="1351056"/>
            <a:chExt cx="3530520" cy="109080"/>
          </a:xfrm>
        </p:grpSpPr>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3345E63B-28E9-4494-B613-C1D8123C7391}"/>
                    </a:ext>
                  </a:extLst>
                </p14:cNvPr>
                <p14:cNvContentPartPr/>
                <p14:nvPr/>
              </p14:nvContentPartPr>
              <p14:xfrm>
                <a:off x="2809085" y="1351056"/>
                <a:ext cx="1073160" cy="29880"/>
              </p14:xfrm>
            </p:contentPart>
          </mc:Choice>
          <mc:Fallback xmlns="">
            <p:pic>
              <p:nvPicPr>
                <p:cNvPr id="21" name="Ink 20">
                  <a:extLst>
                    <a:ext uri="{FF2B5EF4-FFF2-40B4-BE49-F238E27FC236}">
                      <a16:creationId xmlns:a16="http://schemas.microsoft.com/office/drawing/2014/main" id="{3345E63B-28E9-4494-B613-C1D8123C7391}"/>
                    </a:ext>
                  </a:extLst>
                </p:cNvPr>
                <p:cNvPicPr/>
                <p:nvPr/>
              </p:nvPicPr>
              <p:blipFill>
                <a:blip r:embed="rId27"/>
                <a:stretch>
                  <a:fillRect/>
                </a:stretch>
              </p:blipFill>
              <p:spPr>
                <a:xfrm>
                  <a:off x="2791085" y="1333416"/>
                  <a:ext cx="1108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71769EC2-87F7-4864-91F9-D4CB7E72105D}"/>
                    </a:ext>
                  </a:extLst>
                </p14:cNvPr>
                <p14:cNvContentPartPr/>
                <p14:nvPr/>
              </p14:nvContentPartPr>
              <p14:xfrm>
                <a:off x="2262245" y="1434216"/>
                <a:ext cx="477000" cy="25920"/>
              </p14:xfrm>
            </p:contentPart>
          </mc:Choice>
          <mc:Fallback xmlns="">
            <p:pic>
              <p:nvPicPr>
                <p:cNvPr id="22" name="Ink 21">
                  <a:extLst>
                    <a:ext uri="{FF2B5EF4-FFF2-40B4-BE49-F238E27FC236}">
                      <a16:creationId xmlns:a16="http://schemas.microsoft.com/office/drawing/2014/main" id="{71769EC2-87F7-4864-91F9-D4CB7E72105D}"/>
                    </a:ext>
                  </a:extLst>
                </p:cNvPr>
                <p:cNvPicPr/>
                <p:nvPr/>
              </p:nvPicPr>
              <p:blipFill>
                <a:blip r:embed="rId29"/>
                <a:stretch>
                  <a:fillRect/>
                </a:stretch>
              </p:blipFill>
              <p:spPr>
                <a:xfrm>
                  <a:off x="2244245" y="1416576"/>
                  <a:ext cx="5126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104C57BA-BBE3-41D0-9770-52383473AE6B}"/>
                    </a:ext>
                  </a:extLst>
                </p14:cNvPr>
                <p14:cNvContentPartPr/>
                <p14:nvPr/>
              </p14:nvContentPartPr>
              <p14:xfrm>
                <a:off x="1627205" y="1392456"/>
                <a:ext cx="486360" cy="31680"/>
              </p14:xfrm>
            </p:contentPart>
          </mc:Choice>
          <mc:Fallback xmlns="">
            <p:pic>
              <p:nvPicPr>
                <p:cNvPr id="23" name="Ink 22">
                  <a:extLst>
                    <a:ext uri="{FF2B5EF4-FFF2-40B4-BE49-F238E27FC236}">
                      <a16:creationId xmlns:a16="http://schemas.microsoft.com/office/drawing/2014/main" id="{104C57BA-BBE3-41D0-9770-52383473AE6B}"/>
                    </a:ext>
                  </a:extLst>
                </p:cNvPr>
                <p:cNvPicPr/>
                <p:nvPr/>
              </p:nvPicPr>
              <p:blipFill>
                <a:blip r:embed="rId31"/>
                <a:stretch>
                  <a:fillRect/>
                </a:stretch>
              </p:blipFill>
              <p:spPr>
                <a:xfrm>
                  <a:off x="1609205" y="1374456"/>
                  <a:ext cx="5220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19F7669E-5B22-4A85-81BB-445D380DF1AA}"/>
                    </a:ext>
                  </a:extLst>
                </p14:cNvPr>
                <p14:cNvContentPartPr/>
                <p14:nvPr/>
              </p14:nvContentPartPr>
              <p14:xfrm>
                <a:off x="987485" y="1362936"/>
                <a:ext cx="494280" cy="50760"/>
              </p14:xfrm>
            </p:contentPart>
          </mc:Choice>
          <mc:Fallback xmlns="">
            <p:pic>
              <p:nvPicPr>
                <p:cNvPr id="25" name="Ink 24">
                  <a:extLst>
                    <a:ext uri="{FF2B5EF4-FFF2-40B4-BE49-F238E27FC236}">
                      <a16:creationId xmlns:a16="http://schemas.microsoft.com/office/drawing/2014/main" id="{19F7669E-5B22-4A85-81BB-445D380DF1AA}"/>
                    </a:ext>
                  </a:extLst>
                </p:cNvPr>
                <p:cNvPicPr/>
                <p:nvPr/>
              </p:nvPicPr>
              <p:blipFill>
                <a:blip r:embed="rId33"/>
                <a:stretch>
                  <a:fillRect/>
                </a:stretch>
              </p:blipFill>
              <p:spPr>
                <a:xfrm>
                  <a:off x="969485" y="1344936"/>
                  <a:ext cx="529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3E1FC711-E5DD-4151-9641-2106997678A6}"/>
                    </a:ext>
                  </a:extLst>
                </p14:cNvPr>
                <p14:cNvContentPartPr/>
                <p14:nvPr/>
              </p14:nvContentPartPr>
              <p14:xfrm>
                <a:off x="351725" y="1389216"/>
                <a:ext cx="509760" cy="34920"/>
              </p14:xfrm>
            </p:contentPart>
          </mc:Choice>
          <mc:Fallback xmlns="">
            <p:pic>
              <p:nvPicPr>
                <p:cNvPr id="26" name="Ink 25">
                  <a:extLst>
                    <a:ext uri="{FF2B5EF4-FFF2-40B4-BE49-F238E27FC236}">
                      <a16:creationId xmlns:a16="http://schemas.microsoft.com/office/drawing/2014/main" id="{3E1FC711-E5DD-4151-9641-2106997678A6}"/>
                    </a:ext>
                  </a:extLst>
                </p:cNvPr>
                <p:cNvPicPr/>
                <p:nvPr/>
              </p:nvPicPr>
              <p:blipFill>
                <a:blip r:embed="rId35"/>
                <a:stretch>
                  <a:fillRect/>
                </a:stretch>
              </p:blipFill>
              <p:spPr>
                <a:xfrm>
                  <a:off x="333725" y="1371216"/>
                  <a:ext cx="545400" cy="7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5130C0F6-2983-4D49-B94E-243D53304550}"/>
                  </a:ext>
                </a:extLst>
              </p14:cNvPr>
              <p14:cNvContentPartPr/>
              <p14:nvPr/>
            </p14:nvContentPartPr>
            <p14:xfrm>
              <a:off x="8836205" y="1805736"/>
              <a:ext cx="1312560" cy="74160"/>
            </p14:xfrm>
          </p:contentPart>
        </mc:Choice>
        <mc:Fallback xmlns="">
          <p:pic>
            <p:nvPicPr>
              <p:cNvPr id="28" name="Ink 27">
                <a:extLst>
                  <a:ext uri="{FF2B5EF4-FFF2-40B4-BE49-F238E27FC236}">
                    <a16:creationId xmlns:a16="http://schemas.microsoft.com/office/drawing/2014/main" id="{5130C0F6-2983-4D49-B94E-243D53304550}"/>
                  </a:ext>
                </a:extLst>
              </p:cNvPr>
              <p:cNvPicPr/>
              <p:nvPr/>
            </p:nvPicPr>
            <p:blipFill>
              <a:blip r:embed="rId37"/>
              <a:stretch>
                <a:fillRect/>
              </a:stretch>
            </p:blipFill>
            <p:spPr>
              <a:xfrm>
                <a:off x="8818565" y="1787736"/>
                <a:ext cx="1348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Ink 42">
                <a:extLst>
                  <a:ext uri="{FF2B5EF4-FFF2-40B4-BE49-F238E27FC236}">
                    <a16:creationId xmlns:a16="http://schemas.microsoft.com/office/drawing/2014/main" id="{8EA308B2-711D-4B59-A08C-F308DA2581F1}"/>
                  </a:ext>
                </a:extLst>
              </p14:cNvPr>
              <p14:cNvContentPartPr/>
              <p14:nvPr/>
            </p14:nvContentPartPr>
            <p14:xfrm>
              <a:off x="423725" y="1798536"/>
              <a:ext cx="595440" cy="104400"/>
            </p14:xfrm>
          </p:contentPart>
        </mc:Choice>
        <mc:Fallback xmlns="">
          <p:pic>
            <p:nvPicPr>
              <p:cNvPr id="43" name="Ink 42">
                <a:extLst>
                  <a:ext uri="{FF2B5EF4-FFF2-40B4-BE49-F238E27FC236}">
                    <a16:creationId xmlns:a16="http://schemas.microsoft.com/office/drawing/2014/main" id="{8EA308B2-711D-4B59-A08C-F308DA2581F1}"/>
                  </a:ext>
                </a:extLst>
              </p:cNvPr>
              <p:cNvPicPr/>
              <p:nvPr/>
            </p:nvPicPr>
            <p:blipFill>
              <a:blip r:embed="rId39"/>
              <a:stretch>
                <a:fillRect/>
              </a:stretch>
            </p:blipFill>
            <p:spPr>
              <a:xfrm>
                <a:off x="405725" y="1780896"/>
                <a:ext cx="631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4" name="Ink 43">
                <a:extLst>
                  <a:ext uri="{FF2B5EF4-FFF2-40B4-BE49-F238E27FC236}">
                    <a16:creationId xmlns:a16="http://schemas.microsoft.com/office/drawing/2014/main" id="{CAE1F804-C370-45D4-AFE1-D17A8BCCFA1E}"/>
                  </a:ext>
                </a:extLst>
              </p14:cNvPr>
              <p14:cNvContentPartPr/>
              <p14:nvPr/>
            </p14:nvContentPartPr>
            <p14:xfrm>
              <a:off x="9696965" y="2219736"/>
              <a:ext cx="428040" cy="50760"/>
            </p14:xfrm>
          </p:contentPart>
        </mc:Choice>
        <mc:Fallback xmlns="">
          <p:pic>
            <p:nvPicPr>
              <p:cNvPr id="44" name="Ink 43">
                <a:extLst>
                  <a:ext uri="{FF2B5EF4-FFF2-40B4-BE49-F238E27FC236}">
                    <a16:creationId xmlns:a16="http://schemas.microsoft.com/office/drawing/2014/main" id="{CAE1F804-C370-45D4-AFE1-D17A8BCCFA1E}"/>
                  </a:ext>
                </a:extLst>
              </p:cNvPr>
              <p:cNvPicPr/>
              <p:nvPr/>
            </p:nvPicPr>
            <p:blipFill>
              <a:blip r:embed="rId41"/>
              <a:stretch>
                <a:fillRect/>
              </a:stretch>
            </p:blipFill>
            <p:spPr>
              <a:xfrm>
                <a:off x="9679325" y="2202096"/>
                <a:ext cx="463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Ink 44">
                <a:extLst>
                  <a:ext uri="{FF2B5EF4-FFF2-40B4-BE49-F238E27FC236}">
                    <a16:creationId xmlns:a16="http://schemas.microsoft.com/office/drawing/2014/main" id="{973246CA-DD63-4589-8D34-7276B5839DF2}"/>
                  </a:ext>
                </a:extLst>
              </p14:cNvPr>
              <p14:cNvContentPartPr/>
              <p14:nvPr/>
            </p14:nvContentPartPr>
            <p14:xfrm>
              <a:off x="7924325" y="2247456"/>
              <a:ext cx="1510560" cy="109440"/>
            </p14:xfrm>
          </p:contentPart>
        </mc:Choice>
        <mc:Fallback xmlns="">
          <p:pic>
            <p:nvPicPr>
              <p:cNvPr id="45" name="Ink 44">
                <a:extLst>
                  <a:ext uri="{FF2B5EF4-FFF2-40B4-BE49-F238E27FC236}">
                    <a16:creationId xmlns:a16="http://schemas.microsoft.com/office/drawing/2014/main" id="{973246CA-DD63-4589-8D34-7276B5839DF2}"/>
                  </a:ext>
                </a:extLst>
              </p:cNvPr>
              <p:cNvPicPr/>
              <p:nvPr/>
            </p:nvPicPr>
            <p:blipFill>
              <a:blip r:embed="rId43"/>
              <a:stretch>
                <a:fillRect/>
              </a:stretch>
            </p:blipFill>
            <p:spPr>
              <a:xfrm>
                <a:off x="7906685" y="2229456"/>
                <a:ext cx="1546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Ink 45">
                <a:extLst>
                  <a:ext uri="{FF2B5EF4-FFF2-40B4-BE49-F238E27FC236}">
                    <a16:creationId xmlns:a16="http://schemas.microsoft.com/office/drawing/2014/main" id="{5AB65F12-F076-457F-BDC3-2B74F84CB24E}"/>
                  </a:ext>
                </a:extLst>
              </p14:cNvPr>
              <p14:cNvContentPartPr/>
              <p14:nvPr/>
            </p14:nvContentPartPr>
            <p14:xfrm>
              <a:off x="5434565" y="2244576"/>
              <a:ext cx="2280960" cy="55080"/>
            </p14:xfrm>
          </p:contentPart>
        </mc:Choice>
        <mc:Fallback xmlns="">
          <p:pic>
            <p:nvPicPr>
              <p:cNvPr id="46" name="Ink 45">
                <a:extLst>
                  <a:ext uri="{FF2B5EF4-FFF2-40B4-BE49-F238E27FC236}">
                    <a16:creationId xmlns:a16="http://schemas.microsoft.com/office/drawing/2014/main" id="{5AB65F12-F076-457F-BDC3-2B74F84CB24E}"/>
                  </a:ext>
                </a:extLst>
              </p:cNvPr>
              <p:cNvPicPr/>
              <p:nvPr/>
            </p:nvPicPr>
            <p:blipFill>
              <a:blip r:embed="rId45"/>
              <a:stretch>
                <a:fillRect/>
              </a:stretch>
            </p:blipFill>
            <p:spPr>
              <a:xfrm>
                <a:off x="5416565" y="2226936"/>
                <a:ext cx="2316600" cy="90720"/>
              </a:xfrm>
              <a:prstGeom prst="rect">
                <a:avLst/>
              </a:prstGeom>
            </p:spPr>
          </p:pic>
        </mc:Fallback>
      </mc:AlternateContent>
      <p:grpSp>
        <p:nvGrpSpPr>
          <p:cNvPr id="57" name="Group 56">
            <a:extLst>
              <a:ext uri="{FF2B5EF4-FFF2-40B4-BE49-F238E27FC236}">
                <a16:creationId xmlns:a16="http://schemas.microsoft.com/office/drawing/2014/main" id="{1FF23722-570D-42BA-B7EE-58EDE22CBBFB}"/>
              </a:ext>
            </a:extLst>
          </p:cNvPr>
          <p:cNvGrpSpPr/>
          <p:nvPr/>
        </p:nvGrpSpPr>
        <p:grpSpPr>
          <a:xfrm>
            <a:off x="365405" y="1755336"/>
            <a:ext cx="8303760" cy="527400"/>
            <a:chOff x="365405" y="1755336"/>
            <a:chExt cx="8303760" cy="527400"/>
          </a:xfrm>
        </p:grpSpPr>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CF3E3E42-5753-4311-800E-644F488908CA}"/>
                    </a:ext>
                  </a:extLst>
                </p14:cNvPr>
                <p14:cNvContentPartPr/>
                <p14:nvPr/>
              </p14:nvContentPartPr>
              <p14:xfrm>
                <a:off x="8235005" y="1812216"/>
                <a:ext cx="434160" cy="68040"/>
              </p14:xfrm>
            </p:contentPart>
          </mc:Choice>
          <mc:Fallback xmlns="">
            <p:pic>
              <p:nvPicPr>
                <p:cNvPr id="29" name="Ink 28">
                  <a:extLst>
                    <a:ext uri="{FF2B5EF4-FFF2-40B4-BE49-F238E27FC236}">
                      <a16:creationId xmlns:a16="http://schemas.microsoft.com/office/drawing/2014/main" id="{CF3E3E42-5753-4311-800E-644F488908CA}"/>
                    </a:ext>
                  </a:extLst>
                </p:cNvPr>
                <p:cNvPicPr/>
                <p:nvPr/>
              </p:nvPicPr>
              <p:blipFill>
                <a:blip r:embed="rId47"/>
                <a:stretch>
                  <a:fillRect/>
                </a:stretch>
              </p:blipFill>
              <p:spPr>
                <a:xfrm>
                  <a:off x="8217365" y="1794576"/>
                  <a:ext cx="469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05C07BBB-6D9B-4911-937D-1B4CDB0E1F05}"/>
                    </a:ext>
                  </a:extLst>
                </p14:cNvPr>
                <p14:cNvContentPartPr/>
                <p14:nvPr/>
              </p14:nvContentPartPr>
              <p14:xfrm>
                <a:off x="7401965" y="1816536"/>
                <a:ext cx="660960" cy="74160"/>
              </p14:xfrm>
            </p:contentPart>
          </mc:Choice>
          <mc:Fallback xmlns="">
            <p:pic>
              <p:nvPicPr>
                <p:cNvPr id="30" name="Ink 29">
                  <a:extLst>
                    <a:ext uri="{FF2B5EF4-FFF2-40B4-BE49-F238E27FC236}">
                      <a16:creationId xmlns:a16="http://schemas.microsoft.com/office/drawing/2014/main" id="{05C07BBB-6D9B-4911-937D-1B4CDB0E1F05}"/>
                    </a:ext>
                  </a:extLst>
                </p:cNvPr>
                <p:cNvPicPr/>
                <p:nvPr/>
              </p:nvPicPr>
              <p:blipFill>
                <a:blip r:embed="rId49"/>
                <a:stretch>
                  <a:fillRect/>
                </a:stretch>
              </p:blipFill>
              <p:spPr>
                <a:xfrm>
                  <a:off x="7383965" y="1798536"/>
                  <a:ext cx="696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10D76D6C-F522-4E67-8542-94B1EB79FD77}"/>
                    </a:ext>
                  </a:extLst>
                </p14:cNvPr>
                <p14:cNvContentPartPr/>
                <p14:nvPr/>
              </p14:nvContentPartPr>
              <p14:xfrm>
                <a:off x="6806525" y="1846776"/>
                <a:ext cx="414360" cy="73440"/>
              </p14:xfrm>
            </p:contentPart>
          </mc:Choice>
          <mc:Fallback xmlns="">
            <p:pic>
              <p:nvPicPr>
                <p:cNvPr id="31" name="Ink 30">
                  <a:extLst>
                    <a:ext uri="{FF2B5EF4-FFF2-40B4-BE49-F238E27FC236}">
                      <a16:creationId xmlns:a16="http://schemas.microsoft.com/office/drawing/2014/main" id="{10D76D6C-F522-4E67-8542-94B1EB79FD77}"/>
                    </a:ext>
                  </a:extLst>
                </p:cNvPr>
                <p:cNvPicPr/>
                <p:nvPr/>
              </p:nvPicPr>
              <p:blipFill>
                <a:blip r:embed="rId51"/>
                <a:stretch>
                  <a:fillRect/>
                </a:stretch>
              </p:blipFill>
              <p:spPr>
                <a:xfrm>
                  <a:off x="6788885" y="1828776"/>
                  <a:ext cx="450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8CFDE2EF-4735-42C8-87D9-373C57B60F20}"/>
                    </a:ext>
                  </a:extLst>
                </p14:cNvPr>
                <p14:cNvContentPartPr/>
                <p14:nvPr/>
              </p14:nvContentPartPr>
              <p14:xfrm>
                <a:off x="6074285" y="1800696"/>
                <a:ext cx="435960" cy="52200"/>
              </p14:xfrm>
            </p:contentPart>
          </mc:Choice>
          <mc:Fallback xmlns="">
            <p:pic>
              <p:nvPicPr>
                <p:cNvPr id="33" name="Ink 32">
                  <a:extLst>
                    <a:ext uri="{FF2B5EF4-FFF2-40B4-BE49-F238E27FC236}">
                      <a16:creationId xmlns:a16="http://schemas.microsoft.com/office/drawing/2014/main" id="{8CFDE2EF-4735-42C8-87D9-373C57B60F20}"/>
                    </a:ext>
                  </a:extLst>
                </p:cNvPr>
                <p:cNvPicPr/>
                <p:nvPr/>
              </p:nvPicPr>
              <p:blipFill>
                <a:blip r:embed="rId53"/>
                <a:stretch>
                  <a:fillRect/>
                </a:stretch>
              </p:blipFill>
              <p:spPr>
                <a:xfrm>
                  <a:off x="6056285" y="1782696"/>
                  <a:ext cx="471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C0A469A5-68F8-4B6D-8036-A3A1D15DCAF2}"/>
                    </a:ext>
                  </a:extLst>
                </p14:cNvPr>
                <p14:cNvContentPartPr/>
                <p14:nvPr/>
              </p14:nvContentPartPr>
              <p14:xfrm>
                <a:off x="5586125" y="1829856"/>
                <a:ext cx="282240" cy="27360"/>
              </p14:xfrm>
            </p:contentPart>
          </mc:Choice>
          <mc:Fallback xmlns="">
            <p:pic>
              <p:nvPicPr>
                <p:cNvPr id="34" name="Ink 33">
                  <a:extLst>
                    <a:ext uri="{FF2B5EF4-FFF2-40B4-BE49-F238E27FC236}">
                      <a16:creationId xmlns:a16="http://schemas.microsoft.com/office/drawing/2014/main" id="{C0A469A5-68F8-4B6D-8036-A3A1D15DCAF2}"/>
                    </a:ext>
                  </a:extLst>
                </p:cNvPr>
                <p:cNvPicPr/>
                <p:nvPr/>
              </p:nvPicPr>
              <p:blipFill>
                <a:blip r:embed="rId55"/>
                <a:stretch>
                  <a:fillRect/>
                </a:stretch>
              </p:blipFill>
              <p:spPr>
                <a:xfrm>
                  <a:off x="5568485" y="1812216"/>
                  <a:ext cx="317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A96B722F-2A44-463F-A34C-A7380639D67B}"/>
                    </a:ext>
                  </a:extLst>
                </p14:cNvPr>
                <p14:cNvContentPartPr/>
                <p14:nvPr/>
              </p14:nvContentPartPr>
              <p14:xfrm>
                <a:off x="5076725" y="1824816"/>
                <a:ext cx="335160" cy="20160"/>
              </p14:xfrm>
            </p:contentPart>
          </mc:Choice>
          <mc:Fallback xmlns="">
            <p:pic>
              <p:nvPicPr>
                <p:cNvPr id="35" name="Ink 34">
                  <a:extLst>
                    <a:ext uri="{FF2B5EF4-FFF2-40B4-BE49-F238E27FC236}">
                      <a16:creationId xmlns:a16="http://schemas.microsoft.com/office/drawing/2014/main" id="{A96B722F-2A44-463F-A34C-A7380639D67B}"/>
                    </a:ext>
                  </a:extLst>
                </p:cNvPr>
                <p:cNvPicPr/>
                <p:nvPr/>
              </p:nvPicPr>
              <p:blipFill>
                <a:blip r:embed="rId57"/>
                <a:stretch>
                  <a:fillRect/>
                </a:stretch>
              </p:blipFill>
              <p:spPr>
                <a:xfrm>
                  <a:off x="5058725" y="1807176"/>
                  <a:ext cx="3708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F1EA6840-1D16-49AF-9F1E-4583A0084C26}"/>
                    </a:ext>
                  </a:extLst>
                </p14:cNvPr>
                <p14:cNvContentPartPr/>
                <p14:nvPr/>
              </p14:nvContentPartPr>
              <p14:xfrm>
                <a:off x="4478045" y="1795296"/>
                <a:ext cx="375840" cy="64440"/>
              </p14:xfrm>
            </p:contentPart>
          </mc:Choice>
          <mc:Fallback xmlns="">
            <p:pic>
              <p:nvPicPr>
                <p:cNvPr id="36" name="Ink 35">
                  <a:extLst>
                    <a:ext uri="{FF2B5EF4-FFF2-40B4-BE49-F238E27FC236}">
                      <a16:creationId xmlns:a16="http://schemas.microsoft.com/office/drawing/2014/main" id="{F1EA6840-1D16-49AF-9F1E-4583A0084C26}"/>
                    </a:ext>
                  </a:extLst>
                </p:cNvPr>
                <p:cNvPicPr/>
                <p:nvPr/>
              </p:nvPicPr>
              <p:blipFill>
                <a:blip r:embed="rId59"/>
                <a:stretch>
                  <a:fillRect/>
                </a:stretch>
              </p:blipFill>
              <p:spPr>
                <a:xfrm>
                  <a:off x="4460405" y="1777656"/>
                  <a:ext cx="411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2CD6F701-BFB9-4E04-B727-907F6160A634}"/>
                    </a:ext>
                  </a:extLst>
                </p14:cNvPr>
                <p14:cNvContentPartPr/>
                <p14:nvPr/>
              </p14:nvContentPartPr>
              <p14:xfrm>
                <a:off x="3739685" y="1814376"/>
                <a:ext cx="538920" cy="41400"/>
              </p14:xfrm>
            </p:contentPart>
          </mc:Choice>
          <mc:Fallback xmlns="">
            <p:pic>
              <p:nvPicPr>
                <p:cNvPr id="37" name="Ink 36">
                  <a:extLst>
                    <a:ext uri="{FF2B5EF4-FFF2-40B4-BE49-F238E27FC236}">
                      <a16:creationId xmlns:a16="http://schemas.microsoft.com/office/drawing/2014/main" id="{2CD6F701-BFB9-4E04-B727-907F6160A634}"/>
                    </a:ext>
                  </a:extLst>
                </p:cNvPr>
                <p:cNvPicPr/>
                <p:nvPr/>
              </p:nvPicPr>
              <p:blipFill>
                <a:blip r:embed="rId61"/>
                <a:stretch>
                  <a:fillRect/>
                </a:stretch>
              </p:blipFill>
              <p:spPr>
                <a:xfrm>
                  <a:off x="3722045" y="1796376"/>
                  <a:ext cx="574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F8455511-AA62-488D-980D-F25CD5EF1C7F}"/>
                    </a:ext>
                  </a:extLst>
                </p14:cNvPr>
                <p14:cNvContentPartPr/>
                <p14:nvPr/>
              </p14:nvContentPartPr>
              <p14:xfrm>
                <a:off x="2489765" y="1845696"/>
                <a:ext cx="572040" cy="45360"/>
              </p14:xfrm>
            </p:contentPart>
          </mc:Choice>
          <mc:Fallback xmlns="">
            <p:pic>
              <p:nvPicPr>
                <p:cNvPr id="39" name="Ink 38">
                  <a:extLst>
                    <a:ext uri="{FF2B5EF4-FFF2-40B4-BE49-F238E27FC236}">
                      <a16:creationId xmlns:a16="http://schemas.microsoft.com/office/drawing/2014/main" id="{F8455511-AA62-488D-980D-F25CD5EF1C7F}"/>
                    </a:ext>
                  </a:extLst>
                </p:cNvPr>
                <p:cNvPicPr/>
                <p:nvPr/>
              </p:nvPicPr>
              <p:blipFill>
                <a:blip r:embed="rId63"/>
                <a:stretch>
                  <a:fillRect/>
                </a:stretch>
              </p:blipFill>
              <p:spPr>
                <a:xfrm>
                  <a:off x="2472125" y="1827696"/>
                  <a:ext cx="607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68E71C36-6F31-4E11-86C8-5FB4973CD72A}"/>
                    </a:ext>
                  </a:extLst>
                </p14:cNvPr>
                <p14:cNvContentPartPr/>
                <p14:nvPr/>
              </p14:nvContentPartPr>
              <p14:xfrm>
                <a:off x="1883525" y="1801776"/>
                <a:ext cx="412560" cy="56520"/>
              </p14:xfrm>
            </p:contentPart>
          </mc:Choice>
          <mc:Fallback xmlns="">
            <p:pic>
              <p:nvPicPr>
                <p:cNvPr id="40" name="Ink 39">
                  <a:extLst>
                    <a:ext uri="{FF2B5EF4-FFF2-40B4-BE49-F238E27FC236}">
                      <a16:creationId xmlns:a16="http://schemas.microsoft.com/office/drawing/2014/main" id="{68E71C36-6F31-4E11-86C8-5FB4973CD72A}"/>
                    </a:ext>
                  </a:extLst>
                </p:cNvPr>
                <p:cNvPicPr/>
                <p:nvPr/>
              </p:nvPicPr>
              <p:blipFill>
                <a:blip r:embed="rId65"/>
                <a:stretch>
                  <a:fillRect/>
                </a:stretch>
              </p:blipFill>
              <p:spPr>
                <a:xfrm>
                  <a:off x="1865525" y="1784136"/>
                  <a:ext cx="448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6333B6C2-C029-45ED-8293-D8A62A70C51C}"/>
                    </a:ext>
                  </a:extLst>
                </p14:cNvPr>
                <p14:cNvContentPartPr/>
                <p14:nvPr/>
              </p14:nvContentPartPr>
              <p14:xfrm>
                <a:off x="1166045" y="1755336"/>
                <a:ext cx="648000" cy="50760"/>
              </p14:xfrm>
            </p:contentPart>
          </mc:Choice>
          <mc:Fallback xmlns="">
            <p:pic>
              <p:nvPicPr>
                <p:cNvPr id="41" name="Ink 40">
                  <a:extLst>
                    <a:ext uri="{FF2B5EF4-FFF2-40B4-BE49-F238E27FC236}">
                      <a16:creationId xmlns:a16="http://schemas.microsoft.com/office/drawing/2014/main" id="{6333B6C2-C029-45ED-8293-D8A62A70C51C}"/>
                    </a:ext>
                  </a:extLst>
                </p:cNvPr>
                <p:cNvPicPr/>
                <p:nvPr/>
              </p:nvPicPr>
              <p:blipFill>
                <a:blip r:embed="rId67"/>
                <a:stretch>
                  <a:fillRect/>
                </a:stretch>
              </p:blipFill>
              <p:spPr>
                <a:xfrm>
                  <a:off x="1148045" y="1737696"/>
                  <a:ext cx="683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AAA92A9A-AA71-4E20-9267-82104EB44EF5}"/>
                    </a:ext>
                  </a:extLst>
                </p14:cNvPr>
                <p14:cNvContentPartPr/>
                <p14:nvPr/>
              </p14:nvContentPartPr>
              <p14:xfrm>
                <a:off x="4838045" y="2230896"/>
                <a:ext cx="606600" cy="27720"/>
              </p14:xfrm>
            </p:contentPart>
          </mc:Choice>
          <mc:Fallback xmlns="">
            <p:pic>
              <p:nvPicPr>
                <p:cNvPr id="47" name="Ink 46">
                  <a:extLst>
                    <a:ext uri="{FF2B5EF4-FFF2-40B4-BE49-F238E27FC236}">
                      <a16:creationId xmlns:a16="http://schemas.microsoft.com/office/drawing/2014/main" id="{AAA92A9A-AA71-4E20-9267-82104EB44EF5}"/>
                    </a:ext>
                  </a:extLst>
                </p:cNvPr>
                <p:cNvPicPr/>
                <p:nvPr/>
              </p:nvPicPr>
              <p:blipFill>
                <a:blip r:embed="rId69"/>
                <a:stretch>
                  <a:fillRect/>
                </a:stretch>
              </p:blipFill>
              <p:spPr>
                <a:xfrm>
                  <a:off x="4820045" y="2213256"/>
                  <a:ext cx="642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119D02A7-AB0B-44E1-B746-D492AF52CB48}"/>
                    </a:ext>
                  </a:extLst>
                </p14:cNvPr>
                <p14:cNvContentPartPr/>
                <p14:nvPr/>
              </p14:nvContentPartPr>
              <p14:xfrm>
                <a:off x="3461765" y="2204616"/>
                <a:ext cx="1251720" cy="77040"/>
              </p14:xfrm>
            </p:contentPart>
          </mc:Choice>
          <mc:Fallback xmlns="">
            <p:pic>
              <p:nvPicPr>
                <p:cNvPr id="48" name="Ink 47">
                  <a:extLst>
                    <a:ext uri="{FF2B5EF4-FFF2-40B4-BE49-F238E27FC236}">
                      <a16:creationId xmlns:a16="http://schemas.microsoft.com/office/drawing/2014/main" id="{119D02A7-AB0B-44E1-B746-D492AF52CB48}"/>
                    </a:ext>
                  </a:extLst>
                </p:cNvPr>
                <p:cNvPicPr/>
                <p:nvPr/>
              </p:nvPicPr>
              <p:blipFill>
                <a:blip r:embed="rId71"/>
                <a:stretch>
                  <a:fillRect/>
                </a:stretch>
              </p:blipFill>
              <p:spPr>
                <a:xfrm>
                  <a:off x="3444125" y="2186976"/>
                  <a:ext cx="1287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57960F94-48BE-4BE7-AA36-FF228C42C4AF}"/>
                    </a:ext>
                  </a:extLst>
                </p14:cNvPr>
                <p14:cNvContentPartPr/>
                <p14:nvPr/>
              </p14:nvContentPartPr>
              <p14:xfrm>
                <a:off x="2903765" y="2212896"/>
                <a:ext cx="433800" cy="48960"/>
              </p14:xfrm>
            </p:contentPart>
          </mc:Choice>
          <mc:Fallback xmlns="">
            <p:pic>
              <p:nvPicPr>
                <p:cNvPr id="50" name="Ink 49">
                  <a:extLst>
                    <a:ext uri="{FF2B5EF4-FFF2-40B4-BE49-F238E27FC236}">
                      <a16:creationId xmlns:a16="http://schemas.microsoft.com/office/drawing/2014/main" id="{57960F94-48BE-4BE7-AA36-FF228C42C4AF}"/>
                    </a:ext>
                  </a:extLst>
                </p:cNvPr>
                <p:cNvPicPr/>
                <p:nvPr/>
              </p:nvPicPr>
              <p:blipFill>
                <a:blip r:embed="rId73"/>
                <a:stretch>
                  <a:fillRect/>
                </a:stretch>
              </p:blipFill>
              <p:spPr>
                <a:xfrm>
                  <a:off x="2886125" y="2194896"/>
                  <a:ext cx="469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BABF004C-6B70-4526-A230-55EEEF8A5E12}"/>
                    </a:ext>
                  </a:extLst>
                </p14:cNvPr>
                <p14:cNvContentPartPr/>
                <p14:nvPr/>
              </p14:nvContentPartPr>
              <p14:xfrm>
                <a:off x="2293565" y="2256456"/>
                <a:ext cx="466560" cy="22680"/>
              </p14:xfrm>
            </p:contentPart>
          </mc:Choice>
          <mc:Fallback xmlns="">
            <p:pic>
              <p:nvPicPr>
                <p:cNvPr id="51" name="Ink 50">
                  <a:extLst>
                    <a:ext uri="{FF2B5EF4-FFF2-40B4-BE49-F238E27FC236}">
                      <a16:creationId xmlns:a16="http://schemas.microsoft.com/office/drawing/2014/main" id="{BABF004C-6B70-4526-A230-55EEEF8A5E12}"/>
                    </a:ext>
                  </a:extLst>
                </p:cNvPr>
                <p:cNvPicPr/>
                <p:nvPr/>
              </p:nvPicPr>
              <p:blipFill>
                <a:blip r:embed="rId75"/>
                <a:stretch>
                  <a:fillRect/>
                </a:stretch>
              </p:blipFill>
              <p:spPr>
                <a:xfrm>
                  <a:off x="2275925" y="2238456"/>
                  <a:ext cx="502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D5028F55-F2F8-4145-ADA1-4B983AA3CFB8}"/>
                    </a:ext>
                  </a:extLst>
                </p14:cNvPr>
                <p14:cNvContentPartPr/>
                <p14:nvPr/>
              </p14:nvContentPartPr>
              <p14:xfrm>
                <a:off x="1689125" y="2247096"/>
                <a:ext cx="278280" cy="25560"/>
              </p14:xfrm>
            </p:contentPart>
          </mc:Choice>
          <mc:Fallback xmlns="">
            <p:pic>
              <p:nvPicPr>
                <p:cNvPr id="52" name="Ink 51">
                  <a:extLst>
                    <a:ext uri="{FF2B5EF4-FFF2-40B4-BE49-F238E27FC236}">
                      <a16:creationId xmlns:a16="http://schemas.microsoft.com/office/drawing/2014/main" id="{D5028F55-F2F8-4145-ADA1-4B983AA3CFB8}"/>
                    </a:ext>
                  </a:extLst>
                </p:cNvPr>
                <p:cNvPicPr/>
                <p:nvPr/>
              </p:nvPicPr>
              <p:blipFill>
                <a:blip r:embed="rId77"/>
                <a:stretch>
                  <a:fillRect/>
                </a:stretch>
              </p:blipFill>
              <p:spPr>
                <a:xfrm>
                  <a:off x="1671485" y="2229096"/>
                  <a:ext cx="313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FECBFD7A-51D8-418F-983A-EC0028289E92}"/>
                    </a:ext>
                  </a:extLst>
                </p14:cNvPr>
                <p14:cNvContentPartPr/>
                <p14:nvPr/>
              </p14:nvContentPartPr>
              <p14:xfrm>
                <a:off x="1129325" y="2256456"/>
                <a:ext cx="346320" cy="26280"/>
              </p14:xfrm>
            </p:contentPart>
          </mc:Choice>
          <mc:Fallback xmlns="">
            <p:pic>
              <p:nvPicPr>
                <p:cNvPr id="53" name="Ink 52">
                  <a:extLst>
                    <a:ext uri="{FF2B5EF4-FFF2-40B4-BE49-F238E27FC236}">
                      <a16:creationId xmlns:a16="http://schemas.microsoft.com/office/drawing/2014/main" id="{FECBFD7A-51D8-418F-983A-EC0028289E92}"/>
                    </a:ext>
                  </a:extLst>
                </p:cNvPr>
                <p:cNvPicPr/>
                <p:nvPr/>
              </p:nvPicPr>
              <p:blipFill>
                <a:blip r:embed="rId79"/>
                <a:stretch>
                  <a:fillRect/>
                </a:stretch>
              </p:blipFill>
              <p:spPr>
                <a:xfrm>
                  <a:off x="1111685" y="2238816"/>
                  <a:ext cx="381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7EB090B8-02AC-4455-9DCC-4D30463675DC}"/>
                    </a:ext>
                  </a:extLst>
                </p14:cNvPr>
                <p14:cNvContentPartPr/>
                <p14:nvPr/>
              </p14:nvContentPartPr>
              <p14:xfrm>
                <a:off x="365405" y="2229096"/>
                <a:ext cx="552240" cy="16200"/>
              </p14:xfrm>
            </p:contentPart>
          </mc:Choice>
          <mc:Fallback xmlns="">
            <p:pic>
              <p:nvPicPr>
                <p:cNvPr id="54" name="Ink 53">
                  <a:extLst>
                    <a:ext uri="{FF2B5EF4-FFF2-40B4-BE49-F238E27FC236}">
                      <a16:creationId xmlns:a16="http://schemas.microsoft.com/office/drawing/2014/main" id="{7EB090B8-02AC-4455-9DCC-4D30463675DC}"/>
                    </a:ext>
                  </a:extLst>
                </p:cNvPr>
                <p:cNvPicPr/>
                <p:nvPr/>
              </p:nvPicPr>
              <p:blipFill>
                <a:blip r:embed="rId81"/>
                <a:stretch>
                  <a:fillRect/>
                </a:stretch>
              </p:blipFill>
              <p:spPr>
                <a:xfrm>
                  <a:off x="347765" y="2211096"/>
                  <a:ext cx="5878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Ink 55">
                  <a:extLst>
                    <a:ext uri="{FF2B5EF4-FFF2-40B4-BE49-F238E27FC236}">
                      <a16:creationId xmlns:a16="http://schemas.microsoft.com/office/drawing/2014/main" id="{DF1D25AD-5B1E-45CF-A856-0923C78A9CD0}"/>
                    </a:ext>
                  </a:extLst>
                </p14:cNvPr>
                <p14:cNvContentPartPr/>
                <p14:nvPr/>
              </p14:nvContentPartPr>
              <p14:xfrm>
                <a:off x="4253765" y="1879176"/>
                <a:ext cx="532080" cy="383040"/>
              </p14:xfrm>
            </p:contentPart>
          </mc:Choice>
          <mc:Fallback xmlns="">
            <p:pic>
              <p:nvPicPr>
                <p:cNvPr id="56" name="Ink 55">
                  <a:extLst>
                    <a:ext uri="{FF2B5EF4-FFF2-40B4-BE49-F238E27FC236}">
                      <a16:creationId xmlns:a16="http://schemas.microsoft.com/office/drawing/2014/main" id="{DF1D25AD-5B1E-45CF-A856-0923C78A9CD0}"/>
                    </a:ext>
                  </a:extLst>
                </p:cNvPr>
                <p:cNvPicPr/>
                <p:nvPr/>
              </p:nvPicPr>
              <p:blipFill>
                <a:blip r:embed="rId83"/>
                <a:stretch>
                  <a:fillRect/>
                </a:stretch>
              </p:blipFill>
              <p:spPr>
                <a:xfrm>
                  <a:off x="4236125" y="1861176"/>
                  <a:ext cx="567720" cy="41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37D9372C-FFF8-47FA-B6C7-4A9F2179FBC4}"/>
                  </a:ext>
                </a:extLst>
              </p14:cNvPr>
              <p14:cNvContentPartPr/>
              <p14:nvPr/>
            </p14:nvContentPartPr>
            <p14:xfrm>
              <a:off x="421565" y="1335216"/>
              <a:ext cx="3334320" cy="84600"/>
            </p14:xfrm>
          </p:contentPart>
        </mc:Choice>
        <mc:Fallback xmlns="">
          <p:pic>
            <p:nvPicPr>
              <p:cNvPr id="58" name="Ink 57">
                <a:extLst>
                  <a:ext uri="{FF2B5EF4-FFF2-40B4-BE49-F238E27FC236}">
                    <a16:creationId xmlns:a16="http://schemas.microsoft.com/office/drawing/2014/main" id="{37D9372C-FFF8-47FA-B6C7-4A9F2179FBC4}"/>
                  </a:ext>
                </a:extLst>
              </p:cNvPr>
              <p:cNvPicPr/>
              <p:nvPr/>
            </p:nvPicPr>
            <p:blipFill>
              <a:blip r:embed="rId85"/>
              <a:stretch>
                <a:fillRect/>
              </a:stretch>
            </p:blipFill>
            <p:spPr>
              <a:xfrm>
                <a:off x="403925" y="1317576"/>
                <a:ext cx="3369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9A3516F8-DFE2-46C7-B6C8-9E28780EF1B0}"/>
                  </a:ext>
                </a:extLst>
              </p14:cNvPr>
              <p14:cNvContentPartPr/>
              <p14:nvPr/>
            </p14:nvContentPartPr>
            <p14:xfrm>
              <a:off x="8688605" y="1404336"/>
              <a:ext cx="1500840" cy="474840"/>
            </p14:xfrm>
          </p:contentPart>
        </mc:Choice>
        <mc:Fallback xmlns="">
          <p:pic>
            <p:nvPicPr>
              <p:cNvPr id="59" name="Ink 58">
                <a:extLst>
                  <a:ext uri="{FF2B5EF4-FFF2-40B4-BE49-F238E27FC236}">
                    <a16:creationId xmlns:a16="http://schemas.microsoft.com/office/drawing/2014/main" id="{9A3516F8-DFE2-46C7-B6C8-9E28780EF1B0}"/>
                  </a:ext>
                </a:extLst>
              </p:cNvPr>
              <p:cNvPicPr/>
              <p:nvPr/>
            </p:nvPicPr>
            <p:blipFill>
              <a:blip r:embed="rId87"/>
              <a:stretch>
                <a:fillRect/>
              </a:stretch>
            </p:blipFill>
            <p:spPr>
              <a:xfrm>
                <a:off x="8670605" y="1386696"/>
                <a:ext cx="153648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Ink 59">
                <a:extLst>
                  <a:ext uri="{FF2B5EF4-FFF2-40B4-BE49-F238E27FC236}">
                    <a16:creationId xmlns:a16="http://schemas.microsoft.com/office/drawing/2014/main" id="{2F7D7ED7-897B-4244-95D3-8406FFD48918}"/>
                  </a:ext>
                </a:extLst>
              </p14:cNvPr>
              <p14:cNvContentPartPr/>
              <p14:nvPr/>
            </p14:nvContentPartPr>
            <p14:xfrm>
              <a:off x="180365" y="924456"/>
              <a:ext cx="3645360" cy="470520"/>
            </p14:xfrm>
          </p:contentPart>
        </mc:Choice>
        <mc:Fallback xmlns="">
          <p:pic>
            <p:nvPicPr>
              <p:cNvPr id="60" name="Ink 59">
                <a:extLst>
                  <a:ext uri="{FF2B5EF4-FFF2-40B4-BE49-F238E27FC236}">
                    <a16:creationId xmlns:a16="http://schemas.microsoft.com/office/drawing/2014/main" id="{2F7D7ED7-897B-4244-95D3-8406FFD48918}"/>
                  </a:ext>
                </a:extLst>
              </p:cNvPr>
              <p:cNvPicPr/>
              <p:nvPr/>
            </p:nvPicPr>
            <p:blipFill>
              <a:blip r:embed="rId89"/>
              <a:stretch>
                <a:fillRect/>
              </a:stretch>
            </p:blipFill>
            <p:spPr>
              <a:xfrm>
                <a:off x="162725" y="906456"/>
                <a:ext cx="3681000" cy="506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Ink 60">
                <a:extLst>
                  <a:ext uri="{FF2B5EF4-FFF2-40B4-BE49-F238E27FC236}">
                    <a16:creationId xmlns:a16="http://schemas.microsoft.com/office/drawing/2014/main" id="{C5161598-F5C6-46F2-8608-514F575D029F}"/>
                  </a:ext>
                </a:extLst>
              </p14:cNvPr>
              <p14:cNvContentPartPr/>
              <p14:nvPr/>
            </p14:nvContentPartPr>
            <p14:xfrm>
              <a:off x="1012685" y="1390656"/>
              <a:ext cx="1998360" cy="546840"/>
            </p14:xfrm>
          </p:contentPart>
        </mc:Choice>
        <mc:Fallback xmlns="">
          <p:pic>
            <p:nvPicPr>
              <p:cNvPr id="61" name="Ink 60">
                <a:extLst>
                  <a:ext uri="{FF2B5EF4-FFF2-40B4-BE49-F238E27FC236}">
                    <a16:creationId xmlns:a16="http://schemas.microsoft.com/office/drawing/2014/main" id="{C5161598-F5C6-46F2-8608-514F575D029F}"/>
                  </a:ext>
                </a:extLst>
              </p:cNvPr>
              <p:cNvPicPr/>
              <p:nvPr/>
            </p:nvPicPr>
            <p:blipFill>
              <a:blip r:embed="rId91"/>
              <a:stretch>
                <a:fillRect/>
              </a:stretch>
            </p:blipFill>
            <p:spPr>
              <a:xfrm>
                <a:off x="994685" y="1373016"/>
                <a:ext cx="2034000" cy="582480"/>
              </a:xfrm>
              <a:prstGeom prst="rect">
                <a:avLst/>
              </a:prstGeom>
            </p:spPr>
          </p:pic>
        </mc:Fallback>
      </mc:AlternateContent>
      <p:grpSp>
        <p:nvGrpSpPr>
          <p:cNvPr id="64" name="Group 63">
            <a:extLst>
              <a:ext uri="{FF2B5EF4-FFF2-40B4-BE49-F238E27FC236}">
                <a16:creationId xmlns:a16="http://schemas.microsoft.com/office/drawing/2014/main" id="{904447A6-4447-4373-9B44-58FBF7738FD1}"/>
              </a:ext>
            </a:extLst>
          </p:cNvPr>
          <p:cNvGrpSpPr/>
          <p:nvPr/>
        </p:nvGrpSpPr>
        <p:grpSpPr>
          <a:xfrm>
            <a:off x="7716605" y="2678016"/>
            <a:ext cx="2296080" cy="78480"/>
            <a:chOff x="7716605" y="2678016"/>
            <a:chExt cx="2296080" cy="78480"/>
          </a:xfrm>
        </p:grpSpPr>
        <mc:AlternateContent xmlns:mc="http://schemas.openxmlformats.org/markup-compatibility/2006" xmlns:p14="http://schemas.microsoft.com/office/powerpoint/2010/main">
          <mc:Choice Requires="p14">
            <p:contentPart p14:bwMode="auto" r:id="rId92">
              <p14:nvContentPartPr>
                <p14:cNvPr id="62" name="Ink 61">
                  <a:extLst>
                    <a:ext uri="{FF2B5EF4-FFF2-40B4-BE49-F238E27FC236}">
                      <a16:creationId xmlns:a16="http://schemas.microsoft.com/office/drawing/2014/main" id="{D4EAE7AF-C78D-46E9-BA54-B0E5E60B23D0}"/>
                    </a:ext>
                  </a:extLst>
                </p14:cNvPr>
                <p14:cNvContentPartPr/>
                <p14:nvPr/>
              </p14:nvContentPartPr>
              <p14:xfrm>
                <a:off x="9117005" y="2678016"/>
                <a:ext cx="895680" cy="64440"/>
              </p14:xfrm>
            </p:contentPart>
          </mc:Choice>
          <mc:Fallback xmlns="">
            <p:pic>
              <p:nvPicPr>
                <p:cNvPr id="62" name="Ink 61">
                  <a:extLst>
                    <a:ext uri="{FF2B5EF4-FFF2-40B4-BE49-F238E27FC236}">
                      <a16:creationId xmlns:a16="http://schemas.microsoft.com/office/drawing/2014/main" id="{D4EAE7AF-C78D-46E9-BA54-B0E5E60B23D0}"/>
                    </a:ext>
                  </a:extLst>
                </p:cNvPr>
                <p:cNvPicPr/>
                <p:nvPr/>
              </p:nvPicPr>
              <p:blipFill>
                <a:blip r:embed="rId93"/>
                <a:stretch>
                  <a:fillRect/>
                </a:stretch>
              </p:blipFill>
              <p:spPr>
                <a:xfrm>
                  <a:off x="9099365" y="2660016"/>
                  <a:ext cx="931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Ink 62">
                  <a:extLst>
                    <a:ext uri="{FF2B5EF4-FFF2-40B4-BE49-F238E27FC236}">
                      <a16:creationId xmlns:a16="http://schemas.microsoft.com/office/drawing/2014/main" id="{9D5D6EB9-D796-4ACE-A981-6109CB2B71DA}"/>
                    </a:ext>
                  </a:extLst>
                </p14:cNvPr>
                <p14:cNvContentPartPr/>
                <p14:nvPr/>
              </p14:nvContentPartPr>
              <p14:xfrm>
                <a:off x="7716605" y="2683416"/>
                <a:ext cx="1116360" cy="73080"/>
              </p14:xfrm>
            </p:contentPart>
          </mc:Choice>
          <mc:Fallback xmlns="">
            <p:pic>
              <p:nvPicPr>
                <p:cNvPr id="63" name="Ink 62">
                  <a:extLst>
                    <a:ext uri="{FF2B5EF4-FFF2-40B4-BE49-F238E27FC236}">
                      <a16:creationId xmlns:a16="http://schemas.microsoft.com/office/drawing/2014/main" id="{9D5D6EB9-D796-4ACE-A981-6109CB2B71DA}"/>
                    </a:ext>
                  </a:extLst>
                </p:cNvPr>
                <p:cNvPicPr/>
                <p:nvPr/>
              </p:nvPicPr>
              <p:blipFill>
                <a:blip r:embed="rId95"/>
                <a:stretch>
                  <a:fillRect/>
                </a:stretch>
              </p:blipFill>
              <p:spPr>
                <a:xfrm>
                  <a:off x="7698605" y="2665776"/>
                  <a:ext cx="1152000" cy="10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A4B6220E-0775-46CF-A619-F4811D8A064A}"/>
                  </a:ext>
                </a:extLst>
              </p14:cNvPr>
              <p14:cNvContentPartPr/>
              <p14:nvPr/>
            </p14:nvContentPartPr>
            <p14:xfrm>
              <a:off x="6842165" y="2684856"/>
              <a:ext cx="670680" cy="56880"/>
            </p14:xfrm>
          </p:contentPart>
        </mc:Choice>
        <mc:Fallback xmlns="">
          <p:pic>
            <p:nvPicPr>
              <p:cNvPr id="65" name="Ink 64">
                <a:extLst>
                  <a:ext uri="{FF2B5EF4-FFF2-40B4-BE49-F238E27FC236}">
                    <a16:creationId xmlns:a16="http://schemas.microsoft.com/office/drawing/2014/main" id="{A4B6220E-0775-46CF-A619-F4811D8A064A}"/>
                  </a:ext>
                </a:extLst>
              </p:cNvPr>
              <p:cNvPicPr/>
              <p:nvPr/>
            </p:nvPicPr>
            <p:blipFill>
              <a:blip r:embed="rId97"/>
              <a:stretch>
                <a:fillRect/>
              </a:stretch>
            </p:blipFill>
            <p:spPr>
              <a:xfrm>
                <a:off x="6824165" y="2666856"/>
                <a:ext cx="706320" cy="92520"/>
              </a:xfrm>
              <a:prstGeom prst="rect">
                <a:avLst/>
              </a:prstGeom>
            </p:spPr>
          </p:pic>
        </mc:Fallback>
      </mc:AlternateContent>
      <p:grpSp>
        <p:nvGrpSpPr>
          <p:cNvPr id="71" name="Group 70">
            <a:extLst>
              <a:ext uri="{FF2B5EF4-FFF2-40B4-BE49-F238E27FC236}">
                <a16:creationId xmlns:a16="http://schemas.microsoft.com/office/drawing/2014/main" id="{FE79C321-2F07-4C2F-81DD-6AC211268CBE}"/>
              </a:ext>
            </a:extLst>
          </p:cNvPr>
          <p:cNvGrpSpPr/>
          <p:nvPr/>
        </p:nvGrpSpPr>
        <p:grpSpPr>
          <a:xfrm>
            <a:off x="3444125" y="2620776"/>
            <a:ext cx="3413880" cy="152640"/>
            <a:chOff x="3444125" y="2620776"/>
            <a:chExt cx="3413880" cy="152640"/>
          </a:xfrm>
        </p:grpSpPr>
        <mc:AlternateContent xmlns:mc="http://schemas.openxmlformats.org/markup-compatibility/2006" xmlns:p14="http://schemas.microsoft.com/office/powerpoint/2010/main">
          <mc:Choice Requires="p14">
            <p:contentPart p14:bwMode="auto" r:id="rId98">
              <p14:nvContentPartPr>
                <p14:cNvPr id="66" name="Ink 65">
                  <a:extLst>
                    <a:ext uri="{FF2B5EF4-FFF2-40B4-BE49-F238E27FC236}">
                      <a16:creationId xmlns:a16="http://schemas.microsoft.com/office/drawing/2014/main" id="{98B47F9B-5BEE-49CA-B639-D0C93F92F454}"/>
                    </a:ext>
                  </a:extLst>
                </p14:cNvPr>
                <p14:cNvContentPartPr/>
                <p14:nvPr/>
              </p14:nvContentPartPr>
              <p14:xfrm>
                <a:off x="5479565" y="2620776"/>
                <a:ext cx="1378440" cy="109440"/>
              </p14:xfrm>
            </p:contentPart>
          </mc:Choice>
          <mc:Fallback xmlns="">
            <p:pic>
              <p:nvPicPr>
                <p:cNvPr id="66" name="Ink 65">
                  <a:extLst>
                    <a:ext uri="{FF2B5EF4-FFF2-40B4-BE49-F238E27FC236}">
                      <a16:creationId xmlns:a16="http://schemas.microsoft.com/office/drawing/2014/main" id="{98B47F9B-5BEE-49CA-B639-D0C93F92F454}"/>
                    </a:ext>
                  </a:extLst>
                </p:cNvPr>
                <p:cNvPicPr/>
                <p:nvPr/>
              </p:nvPicPr>
              <p:blipFill>
                <a:blip r:embed="rId99"/>
                <a:stretch>
                  <a:fillRect/>
                </a:stretch>
              </p:blipFill>
              <p:spPr>
                <a:xfrm>
                  <a:off x="5461925" y="2602776"/>
                  <a:ext cx="1414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Ink 66">
                  <a:extLst>
                    <a:ext uri="{FF2B5EF4-FFF2-40B4-BE49-F238E27FC236}">
                      <a16:creationId xmlns:a16="http://schemas.microsoft.com/office/drawing/2014/main" id="{B2FF1D8C-3012-4381-BEA9-851127DA3563}"/>
                    </a:ext>
                  </a:extLst>
                </p14:cNvPr>
                <p14:cNvContentPartPr/>
                <p14:nvPr/>
              </p14:nvContentPartPr>
              <p14:xfrm>
                <a:off x="4971965" y="2688096"/>
                <a:ext cx="426240" cy="11160"/>
              </p14:xfrm>
            </p:contentPart>
          </mc:Choice>
          <mc:Fallback xmlns="">
            <p:pic>
              <p:nvPicPr>
                <p:cNvPr id="67" name="Ink 66">
                  <a:extLst>
                    <a:ext uri="{FF2B5EF4-FFF2-40B4-BE49-F238E27FC236}">
                      <a16:creationId xmlns:a16="http://schemas.microsoft.com/office/drawing/2014/main" id="{B2FF1D8C-3012-4381-BEA9-851127DA3563}"/>
                    </a:ext>
                  </a:extLst>
                </p:cNvPr>
                <p:cNvPicPr/>
                <p:nvPr/>
              </p:nvPicPr>
              <p:blipFill>
                <a:blip r:embed="rId101"/>
                <a:stretch>
                  <a:fillRect/>
                </a:stretch>
              </p:blipFill>
              <p:spPr>
                <a:xfrm>
                  <a:off x="4954325" y="2670096"/>
                  <a:ext cx="461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Ink 67">
                  <a:extLst>
                    <a:ext uri="{FF2B5EF4-FFF2-40B4-BE49-F238E27FC236}">
                      <a16:creationId xmlns:a16="http://schemas.microsoft.com/office/drawing/2014/main" id="{01928598-F008-46F6-BBEA-B7FF34BED3B0}"/>
                    </a:ext>
                  </a:extLst>
                </p14:cNvPr>
                <p14:cNvContentPartPr/>
                <p14:nvPr/>
              </p14:nvContentPartPr>
              <p14:xfrm>
                <a:off x="4229645" y="2664696"/>
                <a:ext cx="641520" cy="41400"/>
              </p14:xfrm>
            </p:contentPart>
          </mc:Choice>
          <mc:Fallback xmlns="">
            <p:pic>
              <p:nvPicPr>
                <p:cNvPr id="68" name="Ink 67">
                  <a:extLst>
                    <a:ext uri="{FF2B5EF4-FFF2-40B4-BE49-F238E27FC236}">
                      <a16:creationId xmlns:a16="http://schemas.microsoft.com/office/drawing/2014/main" id="{01928598-F008-46F6-BBEA-B7FF34BED3B0}"/>
                    </a:ext>
                  </a:extLst>
                </p:cNvPr>
                <p:cNvPicPr/>
                <p:nvPr/>
              </p:nvPicPr>
              <p:blipFill>
                <a:blip r:embed="rId103"/>
                <a:stretch>
                  <a:fillRect/>
                </a:stretch>
              </p:blipFill>
              <p:spPr>
                <a:xfrm>
                  <a:off x="4212005" y="2646696"/>
                  <a:ext cx="677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Ink 69">
                  <a:extLst>
                    <a:ext uri="{FF2B5EF4-FFF2-40B4-BE49-F238E27FC236}">
                      <a16:creationId xmlns:a16="http://schemas.microsoft.com/office/drawing/2014/main" id="{0FF37F38-CD53-4EB7-AE62-77A8CDA00C0B}"/>
                    </a:ext>
                  </a:extLst>
                </p14:cNvPr>
                <p14:cNvContentPartPr/>
                <p14:nvPr/>
              </p14:nvContentPartPr>
              <p14:xfrm>
                <a:off x="3444125" y="2719416"/>
                <a:ext cx="525600" cy="54000"/>
              </p14:xfrm>
            </p:contentPart>
          </mc:Choice>
          <mc:Fallback xmlns="">
            <p:pic>
              <p:nvPicPr>
                <p:cNvPr id="70" name="Ink 69">
                  <a:extLst>
                    <a:ext uri="{FF2B5EF4-FFF2-40B4-BE49-F238E27FC236}">
                      <a16:creationId xmlns:a16="http://schemas.microsoft.com/office/drawing/2014/main" id="{0FF37F38-CD53-4EB7-AE62-77A8CDA00C0B}"/>
                    </a:ext>
                  </a:extLst>
                </p:cNvPr>
                <p:cNvPicPr/>
                <p:nvPr/>
              </p:nvPicPr>
              <p:blipFill>
                <a:blip r:embed="rId105"/>
                <a:stretch>
                  <a:fillRect/>
                </a:stretch>
              </p:blipFill>
              <p:spPr>
                <a:xfrm>
                  <a:off x="3426125" y="2701776"/>
                  <a:ext cx="561240" cy="8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72" name="Ink 71">
                <a:extLst>
                  <a:ext uri="{FF2B5EF4-FFF2-40B4-BE49-F238E27FC236}">
                    <a16:creationId xmlns:a16="http://schemas.microsoft.com/office/drawing/2014/main" id="{70AD1035-BEC4-48B9-B439-24067B91F098}"/>
                  </a:ext>
                </a:extLst>
              </p14:cNvPr>
              <p14:cNvContentPartPr/>
              <p14:nvPr/>
            </p14:nvContentPartPr>
            <p14:xfrm>
              <a:off x="2557805" y="2659296"/>
              <a:ext cx="810720" cy="77760"/>
            </p14:xfrm>
          </p:contentPart>
        </mc:Choice>
        <mc:Fallback xmlns="">
          <p:pic>
            <p:nvPicPr>
              <p:cNvPr id="72" name="Ink 71">
                <a:extLst>
                  <a:ext uri="{FF2B5EF4-FFF2-40B4-BE49-F238E27FC236}">
                    <a16:creationId xmlns:a16="http://schemas.microsoft.com/office/drawing/2014/main" id="{70AD1035-BEC4-48B9-B439-24067B91F098}"/>
                  </a:ext>
                </a:extLst>
              </p:cNvPr>
              <p:cNvPicPr/>
              <p:nvPr/>
            </p:nvPicPr>
            <p:blipFill>
              <a:blip r:embed="rId107"/>
              <a:stretch>
                <a:fillRect/>
              </a:stretch>
            </p:blipFill>
            <p:spPr>
              <a:xfrm>
                <a:off x="2540165" y="2641656"/>
                <a:ext cx="846360" cy="113400"/>
              </a:xfrm>
              <a:prstGeom prst="rect">
                <a:avLst/>
              </a:prstGeom>
            </p:spPr>
          </p:pic>
        </mc:Fallback>
      </mc:AlternateContent>
      <p:grpSp>
        <p:nvGrpSpPr>
          <p:cNvPr id="75" name="Group 74">
            <a:extLst>
              <a:ext uri="{FF2B5EF4-FFF2-40B4-BE49-F238E27FC236}">
                <a16:creationId xmlns:a16="http://schemas.microsoft.com/office/drawing/2014/main" id="{D4CA2DD1-DCC7-41F8-A8F8-B0924B5BC23D}"/>
              </a:ext>
            </a:extLst>
          </p:cNvPr>
          <p:cNvGrpSpPr/>
          <p:nvPr/>
        </p:nvGrpSpPr>
        <p:grpSpPr>
          <a:xfrm>
            <a:off x="821885" y="2636256"/>
            <a:ext cx="1692000" cy="113040"/>
            <a:chOff x="821885" y="2636256"/>
            <a:chExt cx="1692000" cy="113040"/>
          </a:xfrm>
        </p:grpSpPr>
        <mc:AlternateContent xmlns:mc="http://schemas.openxmlformats.org/markup-compatibility/2006" xmlns:p14="http://schemas.microsoft.com/office/powerpoint/2010/main">
          <mc:Choice Requires="p14">
            <p:contentPart p14:bwMode="auto" r:id="rId108">
              <p14:nvContentPartPr>
                <p14:cNvPr id="73" name="Ink 72">
                  <a:extLst>
                    <a:ext uri="{FF2B5EF4-FFF2-40B4-BE49-F238E27FC236}">
                      <a16:creationId xmlns:a16="http://schemas.microsoft.com/office/drawing/2014/main" id="{BDCA10C5-1443-4B3D-9B38-20DCE8A97C2B}"/>
                    </a:ext>
                  </a:extLst>
                </p14:cNvPr>
                <p14:cNvContentPartPr/>
                <p14:nvPr/>
              </p14:nvContentPartPr>
              <p14:xfrm>
                <a:off x="1572845" y="2695296"/>
                <a:ext cx="941040" cy="54000"/>
              </p14:xfrm>
            </p:contentPart>
          </mc:Choice>
          <mc:Fallback xmlns="">
            <p:pic>
              <p:nvPicPr>
                <p:cNvPr id="73" name="Ink 72">
                  <a:extLst>
                    <a:ext uri="{FF2B5EF4-FFF2-40B4-BE49-F238E27FC236}">
                      <a16:creationId xmlns:a16="http://schemas.microsoft.com/office/drawing/2014/main" id="{BDCA10C5-1443-4B3D-9B38-20DCE8A97C2B}"/>
                    </a:ext>
                  </a:extLst>
                </p:cNvPr>
                <p:cNvPicPr/>
                <p:nvPr/>
              </p:nvPicPr>
              <p:blipFill>
                <a:blip r:embed="rId109"/>
                <a:stretch>
                  <a:fillRect/>
                </a:stretch>
              </p:blipFill>
              <p:spPr>
                <a:xfrm>
                  <a:off x="1554845" y="2677296"/>
                  <a:ext cx="976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Ink 73">
                  <a:extLst>
                    <a:ext uri="{FF2B5EF4-FFF2-40B4-BE49-F238E27FC236}">
                      <a16:creationId xmlns:a16="http://schemas.microsoft.com/office/drawing/2014/main" id="{7F240B16-B4B1-4579-B688-5697D54C920E}"/>
                    </a:ext>
                  </a:extLst>
                </p14:cNvPr>
                <p14:cNvContentPartPr/>
                <p14:nvPr/>
              </p14:nvContentPartPr>
              <p14:xfrm>
                <a:off x="821885" y="2636256"/>
                <a:ext cx="525600" cy="100440"/>
              </p14:xfrm>
            </p:contentPart>
          </mc:Choice>
          <mc:Fallback xmlns="">
            <p:pic>
              <p:nvPicPr>
                <p:cNvPr id="74" name="Ink 73">
                  <a:extLst>
                    <a:ext uri="{FF2B5EF4-FFF2-40B4-BE49-F238E27FC236}">
                      <a16:creationId xmlns:a16="http://schemas.microsoft.com/office/drawing/2014/main" id="{7F240B16-B4B1-4579-B688-5697D54C920E}"/>
                    </a:ext>
                  </a:extLst>
                </p:cNvPr>
                <p:cNvPicPr/>
                <p:nvPr/>
              </p:nvPicPr>
              <p:blipFill>
                <a:blip r:embed="rId111"/>
                <a:stretch>
                  <a:fillRect/>
                </a:stretch>
              </p:blipFill>
              <p:spPr>
                <a:xfrm>
                  <a:off x="804245" y="2618616"/>
                  <a:ext cx="561240" cy="13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76" name="Ink 75">
                <a:extLst>
                  <a:ext uri="{FF2B5EF4-FFF2-40B4-BE49-F238E27FC236}">
                    <a16:creationId xmlns:a16="http://schemas.microsoft.com/office/drawing/2014/main" id="{E3273F9B-6502-439A-928B-EA3533F51513}"/>
                  </a:ext>
                </a:extLst>
              </p14:cNvPr>
              <p14:cNvContentPartPr/>
              <p14:nvPr/>
            </p14:nvContentPartPr>
            <p14:xfrm>
              <a:off x="8570165" y="3144576"/>
              <a:ext cx="1368720" cy="36360"/>
            </p14:xfrm>
          </p:contentPart>
        </mc:Choice>
        <mc:Fallback xmlns="">
          <p:pic>
            <p:nvPicPr>
              <p:cNvPr id="76" name="Ink 75">
                <a:extLst>
                  <a:ext uri="{FF2B5EF4-FFF2-40B4-BE49-F238E27FC236}">
                    <a16:creationId xmlns:a16="http://schemas.microsoft.com/office/drawing/2014/main" id="{E3273F9B-6502-439A-928B-EA3533F51513}"/>
                  </a:ext>
                </a:extLst>
              </p:cNvPr>
              <p:cNvPicPr/>
              <p:nvPr/>
            </p:nvPicPr>
            <p:blipFill>
              <a:blip r:embed="rId113"/>
              <a:stretch>
                <a:fillRect/>
              </a:stretch>
            </p:blipFill>
            <p:spPr>
              <a:xfrm>
                <a:off x="8552165" y="3126936"/>
                <a:ext cx="1404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7" name="Ink 76">
                <a:extLst>
                  <a:ext uri="{FF2B5EF4-FFF2-40B4-BE49-F238E27FC236}">
                    <a16:creationId xmlns:a16="http://schemas.microsoft.com/office/drawing/2014/main" id="{881A06BD-2BD5-45F2-9754-5EAF3CEA9081}"/>
                  </a:ext>
                </a:extLst>
              </p14:cNvPr>
              <p14:cNvContentPartPr/>
              <p14:nvPr/>
            </p14:nvContentPartPr>
            <p14:xfrm>
              <a:off x="1369445" y="2238456"/>
              <a:ext cx="1262880" cy="513000"/>
            </p14:xfrm>
          </p:contentPart>
        </mc:Choice>
        <mc:Fallback xmlns="">
          <p:pic>
            <p:nvPicPr>
              <p:cNvPr id="77" name="Ink 76">
                <a:extLst>
                  <a:ext uri="{FF2B5EF4-FFF2-40B4-BE49-F238E27FC236}">
                    <a16:creationId xmlns:a16="http://schemas.microsoft.com/office/drawing/2014/main" id="{881A06BD-2BD5-45F2-9754-5EAF3CEA9081}"/>
                  </a:ext>
                </a:extLst>
              </p:cNvPr>
              <p:cNvPicPr/>
              <p:nvPr/>
            </p:nvPicPr>
            <p:blipFill>
              <a:blip r:embed="rId115"/>
              <a:stretch>
                <a:fillRect/>
              </a:stretch>
            </p:blipFill>
            <p:spPr>
              <a:xfrm>
                <a:off x="1351445" y="2220816"/>
                <a:ext cx="129852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8" name="Ink 77">
                <a:extLst>
                  <a:ext uri="{FF2B5EF4-FFF2-40B4-BE49-F238E27FC236}">
                    <a16:creationId xmlns:a16="http://schemas.microsoft.com/office/drawing/2014/main" id="{958E3A0B-1D34-41B5-99D3-A67F32BFE48E}"/>
                  </a:ext>
                </a:extLst>
              </p14:cNvPr>
              <p14:cNvContentPartPr/>
              <p14:nvPr/>
            </p14:nvContentPartPr>
            <p14:xfrm>
              <a:off x="7403765" y="3158256"/>
              <a:ext cx="466560" cy="20520"/>
            </p14:xfrm>
          </p:contentPart>
        </mc:Choice>
        <mc:Fallback xmlns="">
          <p:pic>
            <p:nvPicPr>
              <p:cNvPr id="78" name="Ink 77">
                <a:extLst>
                  <a:ext uri="{FF2B5EF4-FFF2-40B4-BE49-F238E27FC236}">
                    <a16:creationId xmlns:a16="http://schemas.microsoft.com/office/drawing/2014/main" id="{958E3A0B-1D34-41B5-99D3-A67F32BFE48E}"/>
                  </a:ext>
                </a:extLst>
              </p:cNvPr>
              <p:cNvPicPr/>
              <p:nvPr/>
            </p:nvPicPr>
            <p:blipFill>
              <a:blip r:embed="rId117"/>
              <a:stretch>
                <a:fillRect/>
              </a:stretch>
            </p:blipFill>
            <p:spPr>
              <a:xfrm>
                <a:off x="7386125" y="3140616"/>
                <a:ext cx="502200" cy="56160"/>
              </a:xfrm>
              <a:prstGeom prst="rect">
                <a:avLst/>
              </a:prstGeom>
            </p:spPr>
          </p:pic>
        </mc:Fallback>
      </mc:AlternateContent>
      <p:grpSp>
        <p:nvGrpSpPr>
          <p:cNvPr id="84" name="Group 83">
            <a:extLst>
              <a:ext uri="{FF2B5EF4-FFF2-40B4-BE49-F238E27FC236}">
                <a16:creationId xmlns:a16="http://schemas.microsoft.com/office/drawing/2014/main" id="{C1821F99-65E7-4CC0-8380-EBD47500E0C7}"/>
              </a:ext>
            </a:extLst>
          </p:cNvPr>
          <p:cNvGrpSpPr/>
          <p:nvPr/>
        </p:nvGrpSpPr>
        <p:grpSpPr>
          <a:xfrm>
            <a:off x="4633925" y="3071856"/>
            <a:ext cx="2698200" cy="122760"/>
            <a:chOff x="4633925" y="3071856"/>
            <a:chExt cx="2698200" cy="122760"/>
          </a:xfrm>
        </p:grpSpPr>
        <mc:AlternateContent xmlns:mc="http://schemas.openxmlformats.org/markup-compatibility/2006" xmlns:p14="http://schemas.microsoft.com/office/powerpoint/2010/main">
          <mc:Choice Requires="p14">
            <p:contentPart p14:bwMode="auto" r:id="rId118">
              <p14:nvContentPartPr>
                <p14:cNvPr id="79" name="Ink 78">
                  <a:extLst>
                    <a:ext uri="{FF2B5EF4-FFF2-40B4-BE49-F238E27FC236}">
                      <a16:creationId xmlns:a16="http://schemas.microsoft.com/office/drawing/2014/main" id="{6836A208-A9C0-4E59-A5DC-DE7D7FEBADB8}"/>
                    </a:ext>
                  </a:extLst>
                </p14:cNvPr>
                <p14:cNvContentPartPr/>
                <p14:nvPr/>
              </p14:nvContentPartPr>
              <p14:xfrm>
                <a:off x="6936845" y="3134136"/>
                <a:ext cx="395280" cy="33480"/>
              </p14:xfrm>
            </p:contentPart>
          </mc:Choice>
          <mc:Fallback xmlns="">
            <p:pic>
              <p:nvPicPr>
                <p:cNvPr id="79" name="Ink 78">
                  <a:extLst>
                    <a:ext uri="{FF2B5EF4-FFF2-40B4-BE49-F238E27FC236}">
                      <a16:creationId xmlns:a16="http://schemas.microsoft.com/office/drawing/2014/main" id="{6836A208-A9C0-4E59-A5DC-DE7D7FEBADB8}"/>
                    </a:ext>
                  </a:extLst>
                </p:cNvPr>
                <p:cNvPicPr/>
                <p:nvPr/>
              </p:nvPicPr>
              <p:blipFill>
                <a:blip r:embed="rId119"/>
                <a:stretch>
                  <a:fillRect/>
                </a:stretch>
              </p:blipFill>
              <p:spPr>
                <a:xfrm>
                  <a:off x="6918845" y="3116496"/>
                  <a:ext cx="430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0" name="Ink 79">
                  <a:extLst>
                    <a:ext uri="{FF2B5EF4-FFF2-40B4-BE49-F238E27FC236}">
                      <a16:creationId xmlns:a16="http://schemas.microsoft.com/office/drawing/2014/main" id="{269127C9-717D-4E89-A5DA-DF3AD98CA88A}"/>
                    </a:ext>
                  </a:extLst>
                </p14:cNvPr>
                <p14:cNvContentPartPr/>
                <p14:nvPr/>
              </p14:nvContentPartPr>
              <p14:xfrm>
                <a:off x="6468485" y="3121536"/>
                <a:ext cx="396720" cy="73080"/>
              </p14:xfrm>
            </p:contentPart>
          </mc:Choice>
          <mc:Fallback xmlns="">
            <p:pic>
              <p:nvPicPr>
                <p:cNvPr id="80" name="Ink 79">
                  <a:extLst>
                    <a:ext uri="{FF2B5EF4-FFF2-40B4-BE49-F238E27FC236}">
                      <a16:creationId xmlns:a16="http://schemas.microsoft.com/office/drawing/2014/main" id="{269127C9-717D-4E89-A5DA-DF3AD98CA88A}"/>
                    </a:ext>
                  </a:extLst>
                </p:cNvPr>
                <p:cNvPicPr/>
                <p:nvPr/>
              </p:nvPicPr>
              <p:blipFill>
                <a:blip r:embed="rId121"/>
                <a:stretch>
                  <a:fillRect/>
                </a:stretch>
              </p:blipFill>
              <p:spPr>
                <a:xfrm>
                  <a:off x="6450845" y="3103896"/>
                  <a:ext cx="432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1" name="Ink 80">
                  <a:extLst>
                    <a:ext uri="{FF2B5EF4-FFF2-40B4-BE49-F238E27FC236}">
                      <a16:creationId xmlns:a16="http://schemas.microsoft.com/office/drawing/2014/main" id="{84A526A4-C6B7-4728-8B94-A836A5A3B875}"/>
                    </a:ext>
                  </a:extLst>
                </p14:cNvPr>
                <p14:cNvContentPartPr/>
                <p14:nvPr/>
              </p14:nvContentPartPr>
              <p14:xfrm>
                <a:off x="5595845" y="3124776"/>
                <a:ext cx="659160" cy="21240"/>
              </p14:xfrm>
            </p:contentPart>
          </mc:Choice>
          <mc:Fallback xmlns="">
            <p:pic>
              <p:nvPicPr>
                <p:cNvPr id="81" name="Ink 80">
                  <a:extLst>
                    <a:ext uri="{FF2B5EF4-FFF2-40B4-BE49-F238E27FC236}">
                      <a16:creationId xmlns:a16="http://schemas.microsoft.com/office/drawing/2014/main" id="{84A526A4-C6B7-4728-8B94-A836A5A3B875}"/>
                    </a:ext>
                  </a:extLst>
                </p:cNvPr>
                <p:cNvPicPr/>
                <p:nvPr/>
              </p:nvPicPr>
              <p:blipFill>
                <a:blip r:embed="rId123"/>
                <a:stretch>
                  <a:fillRect/>
                </a:stretch>
              </p:blipFill>
              <p:spPr>
                <a:xfrm>
                  <a:off x="5578205" y="3107136"/>
                  <a:ext cx="694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0046E3BC-0F7F-48BC-B5B0-8DD97C98D97F}"/>
                    </a:ext>
                  </a:extLst>
                </p14:cNvPr>
                <p14:cNvContentPartPr/>
                <p14:nvPr/>
              </p14:nvContentPartPr>
              <p14:xfrm>
                <a:off x="4633925" y="3071856"/>
                <a:ext cx="719280" cy="73440"/>
              </p14:xfrm>
            </p:contentPart>
          </mc:Choice>
          <mc:Fallback xmlns="">
            <p:pic>
              <p:nvPicPr>
                <p:cNvPr id="83" name="Ink 82">
                  <a:extLst>
                    <a:ext uri="{FF2B5EF4-FFF2-40B4-BE49-F238E27FC236}">
                      <a16:creationId xmlns:a16="http://schemas.microsoft.com/office/drawing/2014/main" id="{0046E3BC-0F7F-48BC-B5B0-8DD97C98D97F}"/>
                    </a:ext>
                  </a:extLst>
                </p:cNvPr>
                <p:cNvPicPr/>
                <p:nvPr/>
              </p:nvPicPr>
              <p:blipFill>
                <a:blip r:embed="rId125"/>
                <a:stretch>
                  <a:fillRect/>
                </a:stretch>
              </p:blipFill>
              <p:spPr>
                <a:xfrm>
                  <a:off x="4615925" y="3053856"/>
                  <a:ext cx="754920" cy="10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85" name="Ink 84">
                <a:extLst>
                  <a:ext uri="{FF2B5EF4-FFF2-40B4-BE49-F238E27FC236}">
                    <a16:creationId xmlns:a16="http://schemas.microsoft.com/office/drawing/2014/main" id="{3F829337-D9C6-4F1B-B684-50A5DC05C571}"/>
                  </a:ext>
                </a:extLst>
              </p14:cNvPr>
              <p14:cNvContentPartPr/>
              <p14:nvPr/>
            </p14:nvContentPartPr>
            <p14:xfrm>
              <a:off x="3595685" y="3093096"/>
              <a:ext cx="920160" cy="66960"/>
            </p14:xfrm>
          </p:contentPart>
        </mc:Choice>
        <mc:Fallback xmlns="">
          <p:pic>
            <p:nvPicPr>
              <p:cNvPr id="85" name="Ink 84">
                <a:extLst>
                  <a:ext uri="{FF2B5EF4-FFF2-40B4-BE49-F238E27FC236}">
                    <a16:creationId xmlns:a16="http://schemas.microsoft.com/office/drawing/2014/main" id="{3F829337-D9C6-4F1B-B684-50A5DC05C571}"/>
                  </a:ext>
                </a:extLst>
              </p:cNvPr>
              <p:cNvPicPr/>
              <p:nvPr/>
            </p:nvPicPr>
            <p:blipFill>
              <a:blip r:embed="rId127"/>
              <a:stretch>
                <a:fillRect/>
              </a:stretch>
            </p:blipFill>
            <p:spPr>
              <a:xfrm>
                <a:off x="3578045" y="3075456"/>
                <a:ext cx="955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6" name="Ink 85">
                <a:extLst>
                  <a:ext uri="{FF2B5EF4-FFF2-40B4-BE49-F238E27FC236}">
                    <a16:creationId xmlns:a16="http://schemas.microsoft.com/office/drawing/2014/main" id="{72EACECC-0018-4CFD-8BA8-BB54DFB4C7F1}"/>
                  </a:ext>
                </a:extLst>
              </p14:cNvPr>
              <p14:cNvContentPartPr/>
              <p14:nvPr/>
            </p14:nvContentPartPr>
            <p14:xfrm>
              <a:off x="2657165" y="3110016"/>
              <a:ext cx="804960" cy="81360"/>
            </p14:xfrm>
          </p:contentPart>
        </mc:Choice>
        <mc:Fallback xmlns="">
          <p:pic>
            <p:nvPicPr>
              <p:cNvPr id="86" name="Ink 85">
                <a:extLst>
                  <a:ext uri="{FF2B5EF4-FFF2-40B4-BE49-F238E27FC236}">
                    <a16:creationId xmlns:a16="http://schemas.microsoft.com/office/drawing/2014/main" id="{72EACECC-0018-4CFD-8BA8-BB54DFB4C7F1}"/>
                  </a:ext>
                </a:extLst>
              </p:cNvPr>
              <p:cNvPicPr/>
              <p:nvPr/>
            </p:nvPicPr>
            <p:blipFill>
              <a:blip r:embed="rId129"/>
              <a:stretch>
                <a:fillRect/>
              </a:stretch>
            </p:blipFill>
            <p:spPr>
              <a:xfrm>
                <a:off x="2639525" y="3092016"/>
                <a:ext cx="840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7" name="Ink 86">
                <a:extLst>
                  <a:ext uri="{FF2B5EF4-FFF2-40B4-BE49-F238E27FC236}">
                    <a16:creationId xmlns:a16="http://schemas.microsoft.com/office/drawing/2014/main" id="{C5D65EBE-7C41-44CC-A78F-3411274EB685}"/>
                  </a:ext>
                </a:extLst>
              </p14:cNvPr>
              <p14:cNvContentPartPr/>
              <p14:nvPr/>
            </p14:nvContentPartPr>
            <p14:xfrm>
              <a:off x="2001965" y="3076176"/>
              <a:ext cx="521640" cy="56160"/>
            </p14:xfrm>
          </p:contentPart>
        </mc:Choice>
        <mc:Fallback xmlns="">
          <p:pic>
            <p:nvPicPr>
              <p:cNvPr id="87" name="Ink 86">
                <a:extLst>
                  <a:ext uri="{FF2B5EF4-FFF2-40B4-BE49-F238E27FC236}">
                    <a16:creationId xmlns:a16="http://schemas.microsoft.com/office/drawing/2014/main" id="{C5D65EBE-7C41-44CC-A78F-3411274EB685}"/>
                  </a:ext>
                </a:extLst>
              </p:cNvPr>
              <p:cNvPicPr/>
              <p:nvPr/>
            </p:nvPicPr>
            <p:blipFill>
              <a:blip r:embed="rId131"/>
              <a:stretch>
                <a:fillRect/>
              </a:stretch>
            </p:blipFill>
            <p:spPr>
              <a:xfrm>
                <a:off x="1983965" y="3058536"/>
                <a:ext cx="557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8" name="Ink 87">
                <a:extLst>
                  <a:ext uri="{FF2B5EF4-FFF2-40B4-BE49-F238E27FC236}">
                    <a16:creationId xmlns:a16="http://schemas.microsoft.com/office/drawing/2014/main" id="{FE3ECFAE-A360-4DCD-A4B2-5EAFFF2B464B}"/>
                  </a:ext>
                </a:extLst>
              </p14:cNvPr>
              <p14:cNvContentPartPr/>
              <p14:nvPr/>
            </p14:nvContentPartPr>
            <p14:xfrm>
              <a:off x="849605" y="2878536"/>
              <a:ext cx="1009800" cy="209520"/>
            </p14:xfrm>
          </p:contentPart>
        </mc:Choice>
        <mc:Fallback xmlns="">
          <p:pic>
            <p:nvPicPr>
              <p:cNvPr id="88" name="Ink 87">
                <a:extLst>
                  <a:ext uri="{FF2B5EF4-FFF2-40B4-BE49-F238E27FC236}">
                    <a16:creationId xmlns:a16="http://schemas.microsoft.com/office/drawing/2014/main" id="{FE3ECFAE-A360-4DCD-A4B2-5EAFFF2B464B}"/>
                  </a:ext>
                </a:extLst>
              </p:cNvPr>
              <p:cNvPicPr/>
              <p:nvPr/>
            </p:nvPicPr>
            <p:blipFill>
              <a:blip r:embed="rId133"/>
              <a:stretch>
                <a:fillRect/>
              </a:stretch>
            </p:blipFill>
            <p:spPr>
              <a:xfrm>
                <a:off x="831605" y="2860536"/>
                <a:ext cx="10454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9" name="Ink 88">
                <a:extLst>
                  <a:ext uri="{FF2B5EF4-FFF2-40B4-BE49-F238E27FC236}">
                    <a16:creationId xmlns:a16="http://schemas.microsoft.com/office/drawing/2014/main" id="{3B6E14D4-0C16-4069-A844-3074042E7347}"/>
                  </a:ext>
                </a:extLst>
              </p14:cNvPr>
              <p14:cNvContentPartPr/>
              <p14:nvPr/>
            </p14:nvContentPartPr>
            <p14:xfrm>
              <a:off x="8354165" y="3535176"/>
              <a:ext cx="1710720" cy="32040"/>
            </p14:xfrm>
          </p:contentPart>
        </mc:Choice>
        <mc:Fallback xmlns="">
          <p:pic>
            <p:nvPicPr>
              <p:cNvPr id="89" name="Ink 88">
                <a:extLst>
                  <a:ext uri="{FF2B5EF4-FFF2-40B4-BE49-F238E27FC236}">
                    <a16:creationId xmlns:a16="http://schemas.microsoft.com/office/drawing/2014/main" id="{3B6E14D4-0C16-4069-A844-3074042E7347}"/>
                  </a:ext>
                </a:extLst>
              </p:cNvPr>
              <p:cNvPicPr/>
              <p:nvPr/>
            </p:nvPicPr>
            <p:blipFill>
              <a:blip r:embed="rId135"/>
              <a:stretch>
                <a:fillRect/>
              </a:stretch>
            </p:blipFill>
            <p:spPr>
              <a:xfrm>
                <a:off x="8336525" y="3517176"/>
                <a:ext cx="1746360" cy="67680"/>
              </a:xfrm>
              <a:prstGeom prst="rect">
                <a:avLst/>
              </a:prstGeom>
            </p:spPr>
          </p:pic>
        </mc:Fallback>
      </mc:AlternateContent>
      <p:grpSp>
        <p:nvGrpSpPr>
          <p:cNvPr id="93" name="Group 92">
            <a:extLst>
              <a:ext uri="{FF2B5EF4-FFF2-40B4-BE49-F238E27FC236}">
                <a16:creationId xmlns:a16="http://schemas.microsoft.com/office/drawing/2014/main" id="{6562FD03-2683-48F3-B925-2EC78C249CCA}"/>
              </a:ext>
            </a:extLst>
          </p:cNvPr>
          <p:cNvGrpSpPr/>
          <p:nvPr/>
        </p:nvGrpSpPr>
        <p:grpSpPr>
          <a:xfrm>
            <a:off x="3603605" y="3440136"/>
            <a:ext cx="4387320" cy="127800"/>
            <a:chOff x="3603605" y="3440136"/>
            <a:chExt cx="4387320" cy="127800"/>
          </a:xfrm>
        </p:grpSpPr>
        <mc:AlternateContent xmlns:mc="http://schemas.openxmlformats.org/markup-compatibility/2006" xmlns:p14="http://schemas.microsoft.com/office/powerpoint/2010/main">
          <mc:Choice Requires="p14">
            <p:contentPart p14:bwMode="auto" r:id="rId136">
              <p14:nvContentPartPr>
                <p14:cNvPr id="90" name="Ink 89">
                  <a:extLst>
                    <a:ext uri="{FF2B5EF4-FFF2-40B4-BE49-F238E27FC236}">
                      <a16:creationId xmlns:a16="http://schemas.microsoft.com/office/drawing/2014/main" id="{5C2AA255-C6B4-42E7-ABA3-FEEF13497064}"/>
                    </a:ext>
                  </a:extLst>
                </p14:cNvPr>
                <p14:cNvContentPartPr/>
                <p14:nvPr/>
              </p14:nvContentPartPr>
              <p14:xfrm>
                <a:off x="5952605" y="3440136"/>
                <a:ext cx="2038320" cy="77760"/>
              </p14:xfrm>
            </p:contentPart>
          </mc:Choice>
          <mc:Fallback xmlns="">
            <p:pic>
              <p:nvPicPr>
                <p:cNvPr id="90" name="Ink 89">
                  <a:extLst>
                    <a:ext uri="{FF2B5EF4-FFF2-40B4-BE49-F238E27FC236}">
                      <a16:creationId xmlns:a16="http://schemas.microsoft.com/office/drawing/2014/main" id="{5C2AA255-C6B4-42E7-ABA3-FEEF13497064}"/>
                    </a:ext>
                  </a:extLst>
                </p:cNvPr>
                <p:cNvPicPr/>
                <p:nvPr/>
              </p:nvPicPr>
              <p:blipFill>
                <a:blip r:embed="rId137"/>
                <a:stretch>
                  <a:fillRect/>
                </a:stretch>
              </p:blipFill>
              <p:spPr>
                <a:xfrm>
                  <a:off x="5934965" y="3422496"/>
                  <a:ext cx="2073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1" name="Ink 90">
                  <a:extLst>
                    <a:ext uri="{FF2B5EF4-FFF2-40B4-BE49-F238E27FC236}">
                      <a16:creationId xmlns:a16="http://schemas.microsoft.com/office/drawing/2014/main" id="{7DD28076-3D42-477D-BAA7-EC0DC3C94BCB}"/>
                    </a:ext>
                  </a:extLst>
                </p14:cNvPr>
                <p14:cNvContentPartPr/>
                <p14:nvPr/>
              </p14:nvContentPartPr>
              <p14:xfrm>
                <a:off x="4690085" y="3494856"/>
                <a:ext cx="1229760" cy="45720"/>
              </p14:xfrm>
            </p:contentPart>
          </mc:Choice>
          <mc:Fallback xmlns="">
            <p:pic>
              <p:nvPicPr>
                <p:cNvPr id="91" name="Ink 90">
                  <a:extLst>
                    <a:ext uri="{FF2B5EF4-FFF2-40B4-BE49-F238E27FC236}">
                      <a16:creationId xmlns:a16="http://schemas.microsoft.com/office/drawing/2014/main" id="{7DD28076-3D42-477D-BAA7-EC0DC3C94BCB}"/>
                    </a:ext>
                  </a:extLst>
                </p:cNvPr>
                <p:cNvPicPr/>
                <p:nvPr/>
              </p:nvPicPr>
              <p:blipFill>
                <a:blip r:embed="rId139"/>
                <a:stretch>
                  <a:fillRect/>
                </a:stretch>
              </p:blipFill>
              <p:spPr>
                <a:xfrm>
                  <a:off x="4672445" y="3477216"/>
                  <a:ext cx="1265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2" name="Ink 91">
                  <a:extLst>
                    <a:ext uri="{FF2B5EF4-FFF2-40B4-BE49-F238E27FC236}">
                      <a16:creationId xmlns:a16="http://schemas.microsoft.com/office/drawing/2014/main" id="{087ED417-7C0A-4AB8-AF70-5AF64221B6C1}"/>
                    </a:ext>
                  </a:extLst>
                </p14:cNvPr>
                <p14:cNvContentPartPr/>
                <p14:nvPr/>
              </p14:nvContentPartPr>
              <p14:xfrm>
                <a:off x="3603605" y="3476496"/>
                <a:ext cx="846000" cy="91440"/>
              </p14:xfrm>
            </p:contentPart>
          </mc:Choice>
          <mc:Fallback xmlns="">
            <p:pic>
              <p:nvPicPr>
                <p:cNvPr id="92" name="Ink 91">
                  <a:extLst>
                    <a:ext uri="{FF2B5EF4-FFF2-40B4-BE49-F238E27FC236}">
                      <a16:creationId xmlns:a16="http://schemas.microsoft.com/office/drawing/2014/main" id="{087ED417-7C0A-4AB8-AF70-5AF64221B6C1}"/>
                    </a:ext>
                  </a:extLst>
                </p:cNvPr>
                <p:cNvPicPr/>
                <p:nvPr/>
              </p:nvPicPr>
              <p:blipFill>
                <a:blip r:embed="rId141"/>
                <a:stretch>
                  <a:fillRect/>
                </a:stretch>
              </p:blipFill>
              <p:spPr>
                <a:xfrm>
                  <a:off x="3585965" y="3458856"/>
                  <a:ext cx="881640" cy="127080"/>
                </a:xfrm>
                <a:prstGeom prst="rect">
                  <a:avLst/>
                </a:prstGeom>
              </p:spPr>
            </p:pic>
          </mc:Fallback>
        </mc:AlternateContent>
      </p:grpSp>
      <p:grpSp>
        <p:nvGrpSpPr>
          <p:cNvPr id="99" name="Group 98">
            <a:extLst>
              <a:ext uri="{FF2B5EF4-FFF2-40B4-BE49-F238E27FC236}">
                <a16:creationId xmlns:a16="http://schemas.microsoft.com/office/drawing/2014/main" id="{75A6DB2E-F580-4057-81F8-C1F212D86522}"/>
              </a:ext>
            </a:extLst>
          </p:cNvPr>
          <p:cNvGrpSpPr/>
          <p:nvPr/>
        </p:nvGrpSpPr>
        <p:grpSpPr>
          <a:xfrm>
            <a:off x="729005" y="3476136"/>
            <a:ext cx="2735280" cy="88560"/>
            <a:chOff x="729005" y="3476136"/>
            <a:chExt cx="2735280" cy="88560"/>
          </a:xfrm>
        </p:grpSpPr>
        <mc:AlternateContent xmlns:mc="http://schemas.openxmlformats.org/markup-compatibility/2006" xmlns:p14="http://schemas.microsoft.com/office/powerpoint/2010/main">
          <mc:Choice Requires="p14">
            <p:contentPart p14:bwMode="auto" r:id="rId142">
              <p14:nvContentPartPr>
                <p14:cNvPr id="94" name="Ink 93">
                  <a:extLst>
                    <a:ext uri="{FF2B5EF4-FFF2-40B4-BE49-F238E27FC236}">
                      <a16:creationId xmlns:a16="http://schemas.microsoft.com/office/drawing/2014/main" id="{F5090FFF-23E3-46B7-B778-638BCD51A4BD}"/>
                    </a:ext>
                  </a:extLst>
                </p14:cNvPr>
                <p14:cNvContentPartPr/>
                <p14:nvPr/>
              </p14:nvContentPartPr>
              <p14:xfrm>
                <a:off x="2873165" y="3498456"/>
                <a:ext cx="591120" cy="66240"/>
              </p14:xfrm>
            </p:contentPart>
          </mc:Choice>
          <mc:Fallback xmlns="">
            <p:pic>
              <p:nvPicPr>
                <p:cNvPr id="94" name="Ink 93">
                  <a:extLst>
                    <a:ext uri="{FF2B5EF4-FFF2-40B4-BE49-F238E27FC236}">
                      <a16:creationId xmlns:a16="http://schemas.microsoft.com/office/drawing/2014/main" id="{F5090FFF-23E3-46B7-B778-638BCD51A4BD}"/>
                    </a:ext>
                  </a:extLst>
                </p:cNvPr>
                <p:cNvPicPr/>
                <p:nvPr/>
              </p:nvPicPr>
              <p:blipFill>
                <a:blip r:embed="rId143"/>
                <a:stretch>
                  <a:fillRect/>
                </a:stretch>
              </p:blipFill>
              <p:spPr>
                <a:xfrm>
                  <a:off x="2855165" y="3480816"/>
                  <a:ext cx="626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5" name="Ink 94">
                  <a:extLst>
                    <a:ext uri="{FF2B5EF4-FFF2-40B4-BE49-F238E27FC236}">
                      <a16:creationId xmlns:a16="http://schemas.microsoft.com/office/drawing/2014/main" id="{4E50F962-2938-4376-ACFA-DCA81BBA4F6C}"/>
                    </a:ext>
                  </a:extLst>
                </p14:cNvPr>
                <p14:cNvContentPartPr/>
                <p14:nvPr/>
              </p14:nvContentPartPr>
              <p14:xfrm>
                <a:off x="2295725" y="3493056"/>
                <a:ext cx="398520" cy="61920"/>
              </p14:xfrm>
            </p:contentPart>
          </mc:Choice>
          <mc:Fallback xmlns="">
            <p:pic>
              <p:nvPicPr>
                <p:cNvPr id="95" name="Ink 94">
                  <a:extLst>
                    <a:ext uri="{FF2B5EF4-FFF2-40B4-BE49-F238E27FC236}">
                      <a16:creationId xmlns:a16="http://schemas.microsoft.com/office/drawing/2014/main" id="{4E50F962-2938-4376-ACFA-DCA81BBA4F6C}"/>
                    </a:ext>
                  </a:extLst>
                </p:cNvPr>
                <p:cNvPicPr/>
                <p:nvPr/>
              </p:nvPicPr>
              <p:blipFill>
                <a:blip r:embed="rId145"/>
                <a:stretch>
                  <a:fillRect/>
                </a:stretch>
              </p:blipFill>
              <p:spPr>
                <a:xfrm>
                  <a:off x="2277725" y="3475416"/>
                  <a:ext cx="434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6" name="Ink 95">
                  <a:extLst>
                    <a:ext uri="{FF2B5EF4-FFF2-40B4-BE49-F238E27FC236}">
                      <a16:creationId xmlns:a16="http://schemas.microsoft.com/office/drawing/2014/main" id="{C56A4E5F-970B-4AB0-89EF-F91D18A86233}"/>
                    </a:ext>
                  </a:extLst>
                </p14:cNvPr>
                <p14:cNvContentPartPr/>
                <p14:nvPr/>
              </p14:nvContentPartPr>
              <p14:xfrm>
                <a:off x="1488965" y="3521496"/>
                <a:ext cx="608760" cy="10800"/>
              </p14:xfrm>
            </p:contentPart>
          </mc:Choice>
          <mc:Fallback xmlns="">
            <p:pic>
              <p:nvPicPr>
                <p:cNvPr id="96" name="Ink 95">
                  <a:extLst>
                    <a:ext uri="{FF2B5EF4-FFF2-40B4-BE49-F238E27FC236}">
                      <a16:creationId xmlns:a16="http://schemas.microsoft.com/office/drawing/2014/main" id="{C56A4E5F-970B-4AB0-89EF-F91D18A86233}"/>
                    </a:ext>
                  </a:extLst>
                </p:cNvPr>
                <p:cNvPicPr/>
                <p:nvPr/>
              </p:nvPicPr>
              <p:blipFill>
                <a:blip r:embed="rId147"/>
                <a:stretch>
                  <a:fillRect/>
                </a:stretch>
              </p:blipFill>
              <p:spPr>
                <a:xfrm>
                  <a:off x="1471325" y="3503496"/>
                  <a:ext cx="644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Ink 97">
                  <a:extLst>
                    <a:ext uri="{FF2B5EF4-FFF2-40B4-BE49-F238E27FC236}">
                      <a16:creationId xmlns:a16="http://schemas.microsoft.com/office/drawing/2014/main" id="{8F054879-7BE9-4981-9B94-E374E03DE5C8}"/>
                    </a:ext>
                  </a:extLst>
                </p14:cNvPr>
                <p14:cNvContentPartPr/>
                <p14:nvPr/>
              </p14:nvContentPartPr>
              <p14:xfrm>
                <a:off x="729005" y="3476136"/>
                <a:ext cx="546480" cy="6480"/>
              </p14:xfrm>
            </p:contentPart>
          </mc:Choice>
          <mc:Fallback xmlns="">
            <p:pic>
              <p:nvPicPr>
                <p:cNvPr id="98" name="Ink 97">
                  <a:extLst>
                    <a:ext uri="{FF2B5EF4-FFF2-40B4-BE49-F238E27FC236}">
                      <a16:creationId xmlns:a16="http://schemas.microsoft.com/office/drawing/2014/main" id="{8F054879-7BE9-4981-9B94-E374E03DE5C8}"/>
                    </a:ext>
                  </a:extLst>
                </p:cNvPr>
                <p:cNvPicPr/>
                <p:nvPr/>
              </p:nvPicPr>
              <p:blipFill>
                <a:blip r:embed="rId149"/>
                <a:stretch>
                  <a:fillRect/>
                </a:stretch>
              </p:blipFill>
              <p:spPr>
                <a:xfrm>
                  <a:off x="711365" y="3458496"/>
                  <a:ext cx="582120" cy="4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0">
            <p14:nvContentPartPr>
              <p14:cNvPr id="100" name="Ink 99">
                <a:extLst>
                  <a:ext uri="{FF2B5EF4-FFF2-40B4-BE49-F238E27FC236}">
                    <a16:creationId xmlns:a16="http://schemas.microsoft.com/office/drawing/2014/main" id="{5B2918AE-E062-41B9-91A1-F30681404BD4}"/>
                  </a:ext>
                </a:extLst>
              </p14:cNvPr>
              <p14:cNvContentPartPr/>
              <p14:nvPr/>
            </p14:nvContentPartPr>
            <p14:xfrm>
              <a:off x="8258765" y="3942696"/>
              <a:ext cx="1821960" cy="74160"/>
            </p14:xfrm>
          </p:contentPart>
        </mc:Choice>
        <mc:Fallback xmlns="">
          <p:pic>
            <p:nvPicPr>
              <p:cNvPr id="100" name="Ink 99">
                <a:extLst>
                  <a:ext uri="{FF2B5EF4-FFF2-40B4-BE49-F238E27FC236}">
                    <a16:creationId xmlns:a16="http://schemas.microsoft.com/office/drawing/2014/main" id="{5B2918AE-E062-41B9-91A1-F30681404BD4}"/>
                  </a:ext>
                </a:extLst>
              </p:cNvPr>
              <p:cNvPicPr/>
              <p:nvPr/>
            </p:nvPicPr>
            <p:blipFill>
              <a:blip r:embed="rId151"/>
              <a:stretch>
                <a:fillRect/>
              </a:stretch>
            </p:blipFill>
            <p:spPr>
              <a:xfrm>
                <a:off x="8240765" y="3924696"/>
                <a:ext cx="1857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1" name="Ink 100">
                <a:extLst>
                  <a:ext uri="{FF2B5EF4-FFF2-40B4-BE49-F238E27FC236}">
                    <a16:creationId xmlns:a16="http://schemas.microsoft.com/office/drawing/2014/main" id="{87FB38D8-E0B5-4CBE-9D6D-62B68834D77D}"/>
                  </a:ext>
                </a:extLst>
              </p14:cNvPr>
              <p14:cNvContentPartPr/>
              <p14:nvPr/>
            </p14:nvContentPartPr>
            <p14:xfrm>
              <a:off x="7246085" y="3882576"/>
              <a:ext cx="814680" cy="100800"/>
            </p14:xfrm>
          </p:contentPart>
        </mc:Choice>
        <mc:Fallback xmlns="">
          <p:pic>
            <p:nvPicPr>
              <p:cNvPr id="101" name="Ink 100">
                <a:extLst>
                  <a:ext uri="{FF2B5EF4-FFF2-40B4-BE49-F238E27FC236}">
                    <a16:creationId xmlns:a16="http://schemas.microsoft.com/office/drawing/2014/main" id="{87FB38D8-E0B5-4CBE-9D6D-62B68834D77D}"/>
                  </a:ext>
                </a:extLst>
              </p:cNvPr>
              <p:cNvPicPr/>
              <p:nvPr/>
            </p:nvPicPr>
            <p:blipFill>
              <a:blip r:embed="rId153"/>
              <a:stretch>
                <a:fillRect/>
              </a:stretch>
            </p:blipFill>
            <p:spPr>
              <a:xfrm>
                <a:off x="7228445" y="3864576"/>
                <a:ext cx="850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 name="Ink 101">
                <a:extLst>
                  <a:ext uri="{FF2B5EF4-FFF2-40B4-BE49-F238E27FC236}">
                    <a16:creationId xmlns:a16="http://schemas.microsoft.com/office/drawing/2014/main" id="{63C3B864-53C8-464B-969F-886113908438}"/>
                  </a:ext>
                </a:extLst>
              </p14:cNvPr>
              <p14:cNvContentPartPr/>
              <p14:nvPr/>
            </p14:nvContentPartPr>
            <p14:xfrm>
              <a:off x="4756325" y="3925416"/>
              <a:ext cx="2334600" cy="135000"/>
            </p14:xfrm>
          </p:contentPart>
        </mc:Choice>
        <mc:Fallback xmlns="">
          <p:pic>
            <p:nvPicPr>
              <p:cNvPr id="102" name="Ink 101">
                <a:extLst>
                  <a:ext uri="{FF2B5EF4-FFF2-40B4-BE49-F238E27FC236}">
                    <a16:creationId xmlns:a16="http://schemas.microsoft.com/office/drawing/2014/main" id="{63C3B864-53C8-464B-969F-886113908438}"/>
                  </a:ext>
                </a:extLst>
              </p:cNvPr>
              <p:cNvPicPr/>
              <p:nvPr/>
            </p:nvPicPr>
            <p:blipFill>
              <a:blip r:embed="rId155"/>
              <a:stretch>
                <a:fillRect/>
              </a:stretch>
            </p:blipFill>
            <p:spPr>
              <a:xfrm>
                <a:off x="4738325" y="3907776"/>
                <a:ext cx="2370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3" name="Ink 102">
                <a:extLst>
                  <a:ext uri="{FF2B5EF4-FFF2-40B4-BE49-F238E27FC236}">
                    <a16:creationId xmlns:a16="http://schemas.microsoft.com/office/drawing/2014/main" id="{BD09406B-F6B3-4D28-AF1E-4459D89C9C57}"/>
                  </a:ext>
                </a:extLst>
              </p14:cNvPr>
              <p14:cNvContentPartPr/>
              <p14:nvPr/>
            </p14:nvContentPartPr>
            <p14:xfrm>
              <a:off x="1799645" y="3861336"/>
              <a:ext cx="1974960" cy="90360"/>
            </p14:xfrm>
          </p:contentPart>
        </mc:Choice>
        <mc:Fallback xmlns="">
          <p:pic>
            <p:nvPicPr>
              <p:cNvPr id="103" name="Ink 102">
                <a:extLst>
                  <a:ext uri="{FF2B5EF4-FFF2-40B4-BE49-F238E27FC236}">
                    <a16:creationId xmlns:a16="http://schemas.microsoft.com/office/drawing/2014/main" id="{BD09406B-F6B3-4D28-AF1E-4459D89C9C57}"/>
                  </a:ext>
                </a:extLst>
              </p:cNvPr>
              <p:cNvPicPr/>
              <p:nvPr/>
            </p:nvPicPr>
            <p:blipFill>
              <a:blip r:embed="rId157"/>
              <a:stretch>
                <a:fillRect/>
              </a:stretch>
            </p:blipFill>
            <p:spPr>
              <a:xfrm>
                <a:off x="1782005" y="3843696"/>
                <a:ext cx="2010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Ink 103">
                <a:extLst>
                  <a:ext uri="{FF2B5EF4-FFF2-40B4-BE49-F238E27FC236}">
                    <a16:creationId xmlns:a16="http://schemas.microsoft.com/office/drawing/2014/main" id="{B2F44D11-E883-473C-8935-89220FDD8DCD}"/>
                  </a:ext>
                </a:extLst>
              </p14:cNvPr>
              <p14:cNvContentPartPr/>
              <p14:nvPr/>
            </p14:nvContentPartPr>
            <p14:xfrm>
              <a:off x="365405" y="3921816"/>
              <a:ext cx="1277640" cy="93960"/>
            </p14:xfrm>
          </p:contentPart>
        </mc:Choice>
        <mc:Fallback xmlns="">
          <p:pic>
            <p:nvPicPr>
              <p:cNvPr id="104" name="Ink 103">
                <a:extLst>
                  <a:ext uri="{FF2B5EF4-FFF2-40B4-BE49-F238E27FC236}">
                    <a16:creationId xmlns:a16="http://schemas.microsoft.com/office/drawing/2014/main" id="{B2F44D11-E883-473C-8935-89220FDD8DCD}"/>
                  </a:ext>
                </a:extLst>
              </p:cNvPr>
              <p:cNvPicPr/>
              <p:nvPr/>
            </p:nvPicPr>
            <p:blipFill>
              <a:blip r:embed="rId159"/>
              <a:stretch>
                <a:fillRect/>
              </a:stretch>
            </p:blipFill>
            <p:spPr>
              <a:xfrm>
                <a:off x="347765" y="3903816"/>
                <a:ext cx="1313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Ink 104">
                <a:extLst>
                  <a:ext uri="{FF2B5EF4-FFF2-40B4-BE49-F238E27FC236}">
                    <a16:creationId xmlns:a16="http://schemas.microsoft.com/office/drawing/2014/main" id="{25703F3E-92F3-4A19-ADE0-C7027611A14E}"/>
                  </a:ext>
                </a:extLst>
              </p14:cNvPr>
              <p14:cNvContentPartPr/>
              <p14:nvPr/>
            </p14:nvContentPartPr>
            <p14:xfrm>
              <a:off x="7684925" y="4350576"/>
              <a:ext cx="2465640" cy="87120"/>
            </p14:xfrm>
          </p:contentPart>
        </mc:Choice>
        <mc:Fallback xmlns="">
          <p:pic>
            <p:nvPicPr>
              <p:cNvPr id="105" name="Ink 104">
                <a:extLst>
                  <a:ext uri="{FF2B5EF4-FFF2-40B4-BE49-F238E27FC236}">
                    <a16:creationId xmlns:a16="http://schemas.microsoft.com/office/drawing/2014/main" id="{25703F3E-92F3-4A19-ADE0-C7027611A14E}"/>
                  </a:ext>
                </a:extLst>
              </p:cNvPr>
              <p:cNvPicPr/>
              <p:nvPr/>
            </p:nvPicPr>
            <p:blipFill>
              <a:blip r:embed="rId161"/>
              <a:stretch>
                <a:fillRect/>
              </a:stretch>
            </p:blipFill>
            <p:spPr>
              <a:xfrm>
                <a:off x="7667285" y="4332936"/>
                <a:ext cx="2501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Ink 105">
                <a:extLst>
                  <a:ext uri="{FF2B5EF4-FFF2-40B4-BE49-F238E27FC236}">
                    <a16:creationId xmlns:a16="http://schemas.microsoft.com/office/drawing/2014/main" id="{E1D2988A-3E86-418E-BF74-ABE73FE0B389}"/>
                  </a:ext>
                </a:extLst>
              </p14:cNvPr>
              <p14:cNvContentPartPr/>
              <p14:nvPr/>
            </p14:nvContentPartPr>
            <p14:xfrm>
              <a:off x="4960085" y="4371816"/>
              <a:ext cx="2014200" cy="36000"/>
            </p14:xfrm>
          </p:contentPart>
        </mc:Choice>
        <mc:Fallback xmlns="">
          <p:pic>
            <p:nvPicPr>
              <p:cNvPr id="106" name="Ink 105">
                <a:extLst>
                  <a:ext uri="{FF2B5EF4-FFF2-40B4-BE49-F238E27FC236}">
                    <a16:creationId xmlns:a16="http://schemas.microsoft.com/office/drawing/2014/main" id="{E1D2988A-3E86-418E-BF74-ABE73FE0B389}"/>
                  </a:ext>
                </a:extLst>
              </p:cNvPr>
              <p:cNvPicPr/>
              <p:nvPr/>
            </p:nvPicPr>
            <p:blipFill>
              <a:blip r:embed="rId163"/>
              <a:stretch>
                <a:fillRect/>
              </a:stretch>
            </p:blipFill>
            <p:spPr>
              <a:xfrm>
                <a:off x="4942445" y="4354176"/>
                <a:ext cx="20498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Ink 106">
                <a:extLst>
                  <a:ext uri="{FF2B5EF4-FFF2-40B4-BE49-F238E27FC236}">
                    <a16:creationId xmlns:a16="http://schemas.microsoft.com/office/drawing/2014/main" id="{EFFF0A03-7F2B-48B6-A403-C987E3BAAC31}"/>
                  </a:ext>
                </a:extLst>
              </p14:cNvPr>
              <p14:cNvContentPartPr/>
              <p14:nvPr/>
            </p14:nvContentPartPr>
            <p14:xfrm>
              <a:off x="4400285" y="4330056"/>
              <a:ext cx="610560" cy="56520"/>
            </p14:xfrm>
          </p:contentPart>
        </mc:Choice>
        <mc:Fallback xmlns="">
          <p:pic>
            <p:nvPicPr>
              <p:cNvPr id="107" name="Ink 106">
                <a:extLst>
                  <a:ext uri="{FF2B5EF4-FFF2-40B4-BE49-F238E27FC236}">
                    <a16:creationId xmlns:a16="http://schemas.microsoft.com/office/drawing/2014/main" id="{EFFF0A03-7F2B-48B6-A403-C987E3BAAC31}"/>
                  </a:ext>
                </a:extLst>
              </p:cNvPr>
              <p:cNvPicPr/>
              <p:nvPr/>
            </p:nvPicPr>
            <p:blipFill>
              <a:blip r:embed="rId165"/>
              <a:stretch>
                <a:fillRect/>
              </a:stretch>
            </p:blipFill>
            <p:spPr>
              <a:xfrm>
                <a:off x="4382645" y="4312056"/>
                <a:ext cx="646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Ink 107">
                <a:extLst>
                  <a:ext uri="{FF2B5EF4-FFF2-40B4-BE49-F238E27FC236}">
                    <a16:creationId xmlns:a16="http://schemas.microsoft.com/office/drawing/2014/main" id="{4DC44D09-9439-4292-9B40-4FA1DE82F13F}"/>
                  </a:ext>
                </a:extLst>
              </p14:cNvPr>
              <p14:cNvContentPartPr/>
              <p14:nvPr/>
            </p14:nvContentPartPr>
            <p14:xfrm>
              <a:off x="2995565" y="4372536"/>
              <a:ext cx="1395360" cy="49680"/>
            </p14:xfrm>
          </p:contentPart>
        </mc:Choice>
        <mc:Fallback xmlns="">
          <p:pic>
            <p:nvPicPr>
              <p:cNvPr id="108" name="Ink 107">
                <a:extLst>
                  <a:ext uri="{FF2B5EF4-FFF2-40B4-BE49-F238E27FC236}">
                    <a16:creationId xmlns:a16="http://schemas.microsoft.com/office/drawing/2014/main" id="{4DC44D09-9439-4292-9B40-4FA1DE82F13F}"/>
                  </a:ext>
                </a:extLst>
              </p:cNvPr>
              <p:cNvPicPr/>
              <p:nvPr/>
            </p:nvPicPr>
            <p:blipFill>
              <a:blip r:embed="rId167"/>
              <a:stretch>
                <a:fillRect/>
              </a:stretch>
            </p:blipFill>
            <p:spPr>
              <a:xfrm>
                <a:off x="2977565" y="4354896"/>
                <a:ext cx="1431000" cy="85320"/>
              </a:xfrm>
              <a:prstGeom prst="rect">
                <a:avLst/>
              </a:prstGeom>
            </p:spPr>
          </p:pic>
        </mc:Fallback>
      </mc:AlternateContent>
      <p:grpSp>
        <p:nvGrpSpPr>
          <p:cNvPr id="114" name="Group 113">
            <a:extLst>
              <a:ext uri="{FF2B5EF4-FFF2-40B4-BE49-F238E27FC236}">
                <a16:creationId xmlns:a16="http://schemas.microsoft.com/office/drawing/2014/main" id="{3152CCD3-2BDC-4E48-8807-D200BA3A9257}"/>
              </a:ext>
            </a:extLst>
          </p:cNvPr>
          <p:cNvGrpSpPr/>
          <p:nvPr/>
        </p:nvGrpSpPr>
        <p:grpSpPr>
          <a:xfrm>
            <a:off x="472685" y="4286496"/>
            <a:ext cx="2445120" cy="97200"/>
            <a:chOff x="472685" y="4286496"/>
            <a:chExt cx="2445120" cy="97200"/>
          </a:xfrm>
        </p:grpSpPr>
        <mc:AlternateContent xmlns:mc="http://schemas.openxmlformats.org/markup-compatibility/2006" xmlns:p14="http://schemas.microsoft.com/office/powerpoint/2010/main">
          <mc:Choice Requires="p14">
            <p:contentPart p14:bwMode="auto" r:id="rId168">
              <p14:nvContentPartPr>
                <p14:cNvPr id="109" name="Ink 108">
                  <a:extLst>
                    <a:ext uri="{FF2B5EF4-FFF2-40B4-BE49-F238E27FC236}">
                      <a16:creationId xmlns:a16="http://schemas.microsoft.com/office/drawing/2014/main" id="{162337BA-436C-41EC-A8E6-0420C32864DF}"/>
                    </a:ext>
                  </a:extLst>
                </p14:cNvPr>
                <p14:cNvContentPartPr/>
                <p14:nvPr/>
              </p14:nvContentPartPr>
              <p14:xfrm>
                <a:off x="1905125" y="4286496"/>
                <a:ext cx="1012680" cy="83520"/>
              </p14:xfrm>
            </p:contentPart>
          </mc:Choice>
          <mc:Fallback xmlns="">
            <p:pic>
              <p:nvPicPr>
                <p:cNvPr id="109" name="Ink 108">
                  <a:extLst>
                    <a:ext uri="{FF2B5EF4-FFF2-40B4-BE49-F238E27FC236}">
                      <a16:creationId xmlns:a16="http://schemas.microsoft.com/office/drawing/2014/main" id="{162337BA-436C-41EC-A8E6-0420C32864DF}"/>
                    </a:ext>
                  </a:extLst>
                </p:cNvPr>
                <p:cNvPicPr/>
                <p:nvPr/>
              </p:nvPicPr>
              <p:blipFill>
                <a:blip r:embed="rId169"/>
                <a:stretch>
                  <a:fillRect/>
                </a:stretch>
              </p:blipFill>
              <p:spPr>
                <a:xfrm>
                  <a:off x="1887125" y="4268856"/>
                  <a:ext cx="1048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Ink 109">
                  <a:extLst>
                    <a:ext uri="{FF2B5EF4-FFF2-40B4-BE49-F238E27FC236}">
                      <a16:creationId xmlns:a16="http://schemas.microsoft.com/office/drawing/2014/main" id="{B538826A-06FB-4CCA-A2F2-C588FE454A36}"/>
                    </a:ext>
                  </a:extLst>
                </p14:cNvPr>
                <p14:cNvContentPartPr/>
                <p14:nvPr/>
              </p14:nvContentPartPr>
              <p14:xfrm>
                <a:off x="1109885" y="4350576"/>
                <a:ext cx="674640" cy="29160"/>
              </p14:xfrm>
            </p:contentPart>
          </mc:Choice>
          <mc:Fallback xmlns="">
            <p:pic>
              <p:nvPicPr>
                <p:cNvPr id="110" name="Ink 109">
                  <a:extLst>
                    <a:ext uri="{FF2B5EF4-FFF2-40B4-BE49-F238E27FC236}">
                      <a16:creationId xmlns:a16="http://schemas.microsoft.com/office/drawing/2014/main" id="{B538826A-06FB-4CCA-A2F2-C588FE454A36}"/>
                    </a:ext>
                  </a:extLst>
                </p:cNvPr>
                <p:cNvPicPr/>
                <p:nvPr/>
              </p:nvPicPr>
              <p:blipFill>
                <a:blip r:embed="rId171"/>
                <a:stretch>
                  <a:fillRect/>
                </a:stretch>
              </p:blipFill>
              <p:spPr>
                <a:xfrm>
                  <a:off x="1091885" y="4332936"/>
                  <a:ext cx="7102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Ink 111">
                  <a:extLst>
                    <a:ext uri="{FF2B5EF4-FFF2-40B4-BE49-F238E27FC236}">
                      <a16:creationId xmlns:a16="http://schemas.microsoft.com/office/drawing/2014/main" id="{184F81CC-8BB5-4117-AAB9-80B478064497}"/>
                    </a:ext>
                  </a:extLst>
                </p14:cNvPr>
                <p14:cNvContentPartPr/>
                <p14:nvPr/>
              </p14:nvContentPartPr>
              <p14:xfrm>
                <a:off x="472685" y="4359216"/>
                <a:ext cx="575280" cy="24480"/>
              </p14:xfrm>
            </p:contentPart>
          </mc:Choice>
          <mc:Fallback xmlns="">
            <p:pic>
              <p:nvPicPr>
                <p:cNvPr id="112" name="Ink 111">
                  <a:extLst>
                    <a:ext uri="{FF2B5EF4-FFF2-40B4-BE49-F238E27FC236}">
                      <a16:creationId xmlns:a16="http://schemas.microsoft.com/office/drawing/2014/main" id="{184F81CC-8BB5-4117-AAB9-80B478064497}"/>
                    </a:ext>
                  </a:extLst>
                </p:cNvPr>
                <p:cNvPicPr/>
                <p:nvPr/>
              </p:nvPicPr>
              <p:blipFill>
                <a:blip r:embed="rId173"/>
                <a:stretch>
                  <a:fillRect/>
                </a:stretch>
              </p:blipFill>
              <p:spPr>
                <a:xfrm>
                  <a:off x="455045" y="4341216"/>
                  <a:ext cx="610920" cy="60120"/>
                </a:xfrm>
                <a:prstGeom prst="rect">
                  <a:avLst/>
                </a:prstGeom>
              </p:spPr>
            </p:pic>
          </mc:Fallback>
        </mc:AlternateContent>
      </p:grpSp>
      <p:grpSp>
        <p:nvGrpSpPr>
          <p:cNvPr id="118" name="Group 117">
            <a:extLst>
              <a:ext uri="{FF2B5EF4-FFF2-40B4-BE49-F238E27FC236}">
                <a16:creationId xmlns:a16="http://schemas.microsoft.com/office/drawing/2014/main" id="{ABD2B18A-EB01-48F2-9ECC-54B2FBE08633}"/>
              </a:ext>
            </a:extLst>
          </p:cNvPr>
          <p:cNvGrpSpPr/>
          <p:nvPr/>
        </p:nvGrpSpPr>
        <p:grpSpPr>
          <a:xfrm>
            <a:off x="7296485" y="4813176"/>
            <a:ext cx="2799360" cy="87480"/>
            <a:chOff x="7296485" y="4813176"/>
            <a:chExt cx="2799360" cy="87480"/>
          </a:xfrm>
        </p:grpSpPr>
        <mc:AlternateContent xmlns:mc="http://schemas.openxmlformats.org/markup-compatibility/2006" xmlns:p14="http://schemas.microsoft.com/office/powerpoint/2010/main">
          <mc:Choice Requires="p14">
            <p:contentPart p14:bwMode="auto" r:id="rId174">
              <p14:nvContentPartPr>
                <p14:cNvPr id="113" name="Ink 112">
                  <a:extLst>
                    <a:ext uri="{FF2B5EF4-FFF2-40B4-BE49-F238E27FC236}">
                      <a16:creationId xmlns:a16="http://schemas.microsoft.com/office/drawing/2014/main" id="{8081F392-83FA-4E30-9DE2-8A0B276A86F8}"/>
                    </a:ext>
                  </a:extLst>
                </p14:cNvPr>
                <p14:cNvContentPartPr/>
                <p14:nvPr/>
              </p14:nvContentPartPr>
              <p14:xfrm>
                <a:off x="9009005" y="4813176"/>
                <a:ext cx="1086840" cy="66600"/>
              </p14:xfrm>
            </p:contentPart>
          </mc:Choice>
          <mc:Fallback xmlns="">
            <p:pic>
              <p:nvPicPr>
                <p:cNvPr id="113" name="Ink 112">
                  <a:extLst>
                    <a:ext uri="{FF2B5EF4-FFF2-40B4-BE49-F238E27FC236}">
                      <a16:creationId xmlns:a16="http://schemas.microsoft.com/office/drawing/2014/main" id="{8081F392-83FA-4E30-9DE2-8A0B276A86F8}"/>
                    </a:ext>
                  </a:extLst>
                </p:cNvPr>
                <p:cNvPicPr/>
                <p:nvPr/>
              </p:nvPicPr>
              <p:blipFill>
                <a:blip r:embed="rId175"/>
                <a:stretch>
                  <a:fillRect/>
                </a:stretch>
              </p:blipFill>
              <p:spPr>
                <a:xfrm>
                  <a:off x="8991005" y="4795176"/>
                  <a:ext cx="1122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Ink 114">
                  <a:extLst>
                    <a:ext uri="{FF2B5EF4-FFF2-40B4-BE49-F238E27FC236}">
                      <a16:creationId xmlns:a16="http://schemas.microsoft.com/office/drawing/2014/main" id="{5061C7C2-4216-42EC-97DE-601D90B8F077}"/>
                    </a:ext>
                  </a:extLst>
                </p14:cNvPr>
                <p14:cNvContentPartPr/>
                <p14:nvPr/>
              </p14:nvContentPartPr>
              <p14:xfrm>
                <a:off x="8167325" y="4826856"/>
                <a:ext cx="635400" cy="49320"/>
              </p14:xfrm>
            </p:contentPart>
          </mc:Choice>
          <mc:Fallback xmlns="">
            <p:pic>
              <p:nvPicPr>
                <p:cNvPr id="115" name="Ink 114">
                  <a:extLst>
                    <a:ext uri="{FF2B5EF4-FFF2-40B4-BE49-F238E27FC236}">
                      <a16:creationId xmlns:a16="http://schemas.microsoft.com/office/drawing/2014/main" id="{5061C7C2-4216-42EC-97DE-601D90B8F077}"/>
                    </a:ext>
                  </a:extLst>
                </p:cNvPr>
                <p:cNvPicPr/>
                <p:nvPr/>
              </p:nvPicPr>
              <p:blipFill>
                <a:blip r:embed="rId177"/>
                <a:stretch>
                  <a:fillRect/>
                </a:stretch>
              </p:blipFill>
              <p:spPr>
                <a:xfrm>
                  <a:off x="8149325" y="4809216"/>
                  <a:ext cx="671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7" name="Ink 116">
                  <a:extLst>
                    <a:ext uri="{FF2B5EF4-FFF2-40B4-BE49-F238E27FC236}">
                      <a16:creationId xmlns:a16="http://schemas.microsoft.com/office/drawing/2014/main" id="{BCEC6795-BF53-4074-BD7E-6DCAEB7B6ECA}"/>
                    </a:ext>
                  </a:extLst>
                </p14:cNvPr>
                <p14:cNvContentPartPr/>
                <p14:nvPr/>
              </p14:nvContentPartPr>
              <p14:xfrm>
                <a:off x="7296485" y="4844496"/>
                <a:ext cx="795600" cy="56160"/>
              </p14:xfrm>
            </p:contentPart>
          </mc:Choice>
          <mc:Fallback xmlns="">
            <p:pic>
              <p:nvPicPr>
                <p:cNvPr id="117" name="Ink 116">
                  <a:extLst>
                    <a:ext uri="{FF2B5EF4-FFF2-40B4-BE49-F238E27FC236}">
                      <a16:creationId xmlns:a16="http://schemas.microsoft.com/office/drawing/2014/main" id="{BCEC6795-BF53-4074-BD7E-6DCAEB7B6ECA}"/>
                    </a:ext>
                  </a:extLst>
                </p:cNvPr>
                <p:cNvPicPr/>
                <p:nvPr/>
              </p:nvPicPr>
              <p:blipFill>
                <a:blip r:embed="rId179"/>
                <a:stretch>
                  <a:fillRect/>
                </a:stretch>
              </p:blipFill>
              <p:spPr>
                <a:xfrm>
                  <a:off x="7278845" y="4826496"/>
                  <a:ext cx="831240" cy="9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119" name="Ink 118">
                <a:extLst>
                  <a:ext uri="{FF2B5EF4-FFF2-40B4-BE49-F238E27FC236}">
                    <a16:creationId xmlns:a16="http://schemas.microsoft.com/office/drawing/2014/main" id="{4EC326B5-D306-485B-85D9-2901740306D5}"/>
                  </a:ext>
                </a:extLst>
              </p14:cNvPr>
              <p14:cNvContentPartPr/>
              <p14:nvPr/>
            </p14:nvContentPartPr>
            <p14:xfrm>
              <a:off x="408965" y="3524736"/>
              <a:ext cx="1315800" cy="534240"/>
            </p14:xfrm>
          </p:contentPart>
        </mc:Choice>
        <mc:Fallback xmlns="">
          <p:pic>
            <p:nvPicPr>
              <p:cNvPr id="119" name="Ink 118">
                <a:extLst>
                  <a:ext uri="{FF2B5EF4-FFF2-40B4-BE49-F238E27FC236}">
                    <a16:creationId xmlns:a16="http://schemas.microsoft.com/office/drawing/2014/main" id="{4EC326B5-D306-485B-85D9-2901740306D5}"/>
                  </a:ext>
                </a:extLst>
              </p:cNvPr>
              <p:cNvPicPr/>
              <p:nvPr/>
            </p:nvPicPr>
            <p:blipFill>
              <a:blip r:embed="rId181"/>
              <a:stretch>
                <a:fillRect/>
              </a:stretch>
            </p:blipFill>
            <p:spPr>
              <a:xfrm>
                <a:off x="391325" y="3506736"/>
                <a:ext cx="135144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0" name="Ink 119">
                <a:extLst>
                  <a:ext uri="{FF2B5EF4-FFF2-40B4-BE49-F238E27FC236}">
                    <a16:creationId xmlns:a16="http://schemas.microsoft.com/office/drawing/2014/main" id="{099DCAE8-4C91-45D9-AF25-B68962EAE2DA}"/>
                  </a:ext>
                </a:extLst>
              </p14:cNvPr>
              <p14:cNvContentPartPr/>
              <p14:nvPr/>
            </p14:nvContentPartPr>
            <p14:xfrm>
              <a:off x="7557125" y="3938376"/>
              <a:ext cx="2606760" cy="499320"/>
            </p14:xfrm>
          </p:contentPart>
        </mc:Choice>
        <mc:Fallback xmlns="">
          <p:pic>
            <p:nvPicPr>
              <p:cNvPr id="120" name="Ink 119">
                <a:extLst>
                  <a:ext uri="{FF2B5EF4-FFF2-40B4-BE49-F238E27FC236}">
                    <a16:creationId xmlns:a16="http://schemas.microsoft.com/office/drawing/2014/main" id="{099DCAE8-4C91-45D9-AF25-B68962EAE2DA}"/>
                  </a:ext>
                </a:extLst>
              </p:cNvPr>
              <p:cNvPicPr/>
              <p:nvPr/>
            </p:nvPicPr>
            <p:blipFill>
              <a:blip r:embed="rId183"/>
              <a:stretch>
                <a:fillRect/>
              </a:stretch>
            </p:blipFill>
            <p:spPr>
              <a:xfrm>
                <a:off x="7539125" y="3920376"/>
                <a:ext cx="264240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Ink 120">
                <a:extLst>
                  <a:ext uri="{FF2B5EF4-FFF2-40B4-BE49-F238E27FC236}">
                    <a16:creationId xmlns:a16="http://schemas.microsoft.com/office/drawing/2014/main" id="{EF13F621-2D3A-44D5-BE5B-9EA685610563}"/>
                  </a:ext>
                </a:extLst>
              </p14:cNvPr>
              <p14:cNvContentPartPr/>
              <p14:nvPr/>
            </p14:nvContentPartPr>
            <p14:xfrm>
              <a:off x="4886285" y="4808496"/>
              <a:ext cx="1862640" cy="34200"/>
            </p14:xfrm>
          </p:contentPart>
        </mc:Choice>
        <mc:Fallback xmlns="">
          <p:pic>
            <p:nvPicPr>
              <p:cNvPr id="121" name="Ink 120">
                <a:extLst>
                  <a:ext uri="{FF2B5EF4-FFF2-40B4-BE49-F238E27FC236}">
                    <a16:creationId xmlns:a16="http://schemas.microsoft.com/office/drawing/2014/main" id="{EF13F621-2D3A-44D5-BE5B-9EA685610563}"/>
                  </a:ext>
                </a:extLst>
              </p:cNvPr>
              <p:cNvPicPr/>
              <p:nvPr/>
            </p:nvPicPr>
            <p:blipFill>
              <a:blip r:embed="rId185"/>
              <a:stretch>
                <a:fillRect/>
              </a:stretch>
            </p:blipFill>
            <p:spPr>
              <a:xfrm>
                <a:off x="4868645" y="4790856"/>
                <a:ext cx="18982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Ink 121">
                <a:extLst>
                  <a:ext uri="{FF2B5EF4-FFF2-40B4-BE49-F238E27FC236}">
                    <a16:creationId xmlns:a16="http://schemas.microsoft.com/office/drawing/2014/main" id="{8ADDB151-01E8-4F4C-BBA1-706D3879BEEF}"/>
                  </a:ext>
                </a:extLst>
              </p14:cNvPr>
              <p14:cNvContentPartPr/>
              <p14:nvPr/>
            </p14:nvContentPartPr>
            <p14:xfrm>
              <a:off x="2991605" y="4785456"/>
              <a:ext cx="1891440" cy="69120"/>
            </p14:xfrm>
          </p:contentPart>
        </mc:Choice>
        <mc:Fallback xmlns="">
          <p:pic>
            <p:nvPicPr>
              <p:cNvPr id="122" name="Ink 121">
                <a:extLst>
                  <a:ext uri="{FF2B5EF4-FFF2-40B4-BE49-F238E27FC236}">
                    <a16:creationId xmlns:a16="http://schemas.microsoft.com/office/drawing/2014/main" id="{8ADDB151-01E8-4F4C-BBA1-706D3879BEEF}"/>
                  </a:ext>
                </a:extLst>
              </p:cNvPr>
              <p:cNvPicPr/>
              <p:nvPr/>
            </p:nvPicPr>
            <p:blipFill>
              <a:blip r:embed="rId187"/>
              <a:stretch>
                <a:fillRect/>
              </a:stretch>
            </p:blipFill>
            <p:spPr>
              <a:xfrm>
                <a:off x="2973605" y="4767816"/>
                <a:ext cx="1927080" cy="104760"/>
              </a:xfrm>
              <a:prstGeom prst="rect">
                <a:avLst/>
              </a:prstGeom>
            </p:spPr>
          </p:pic>
        </mc:Fallback>
      </mc:AlternateContent>
      <p:grpSp>
        <p:nvGrpSpPr>
          <p:cNvPr id="127" name="Group 126">
            <a:extLst>
              <a:ext uri="{FF2B5EF4-FFF2-40B4-BE49-F238E27FC236}">
                <a16:creationId xmlns:a16="http://schemas.microsoft.com/office/drawing/2014/main" id="{FD830913-6BC0-4E80-B6B6-872458422BE9}"/>
              </a:ext>
            </a:extLst>
          </p:cNvPr>
          <p:cNvGrpSpPr/>
          <p:nvPr/>
        </p:nvGrpSpPr>
        <p:grpSpPr>
          <a:xfrm>
            <a:off x="185045" y="4801296"/>
            <a:ext cx="2898360" cy="46800"/>
            <a:chOff x="185045" y="4801296"/>
            <a:chExt cx="2898360" cy="46800"/>
          </a:xfrm>
        </p:grpSpPr>
        <mc:AlternateContent xmlns:mc="http://schemas.openxmlformats.org/markup-compatibility/2006" xmlns:p14="http://schemas.microsoft.com/office/powerpoint/2010/main">
          <mc:Choice Requires="p14">
            <p:contentPart p14:bwMode="auto" r:id="rId188">
              <p14:nvContentPartPr>
                <p14:cNvPr id="123" name="Ink 122">
                  <a:extLst>
                    <a:ext uri="{FF2B5EF4-FFF2-40B4-BE49-F238E27FC236}">
                      <a16:creationId xmlns:a16="http://schemas.microsoft.com/office/drawing/2014/main" id="{92F7F14B-F99F-40EC-808D-F90F162D4A19}"/>
                    </a:ext>
                  </a:extLst>
                </p14:cNvPr>
                <p14:cNvContentPartPr/>
                <p14:nvPr/>
              </p14:nvContentPartPr>
              <p14:xfrm>
                <a:off x="1385645" y="4808496"/>
                <a:ext cx="1697760" cy="33480"/>
              </p14:xfrm>
            </p:contentPart>
          </mc:Choice>
          <mc:Fallback xmlns="">
            <p:pic>
              <p:nvPicPr>
                <p:cNvPr id="123" name="Ink 122">
                  <a:extLst>
                    <a:ext uri="{FF2B5EF4-FFF2-40B4-BE49-F238E27FC236}">
                      <a16:creationId xmlns:a16="http://schemas.microsoft.com/office/drawing/2014/main" id="{92F7F14B-F99F-40EC-808D-F90F162D4A19}"/>
                    </a:ext>
                  </a:extLst>
                </p:cNvPr>
                <p:cNvPicPr/>
                <p:nvPr/>
              </p:nvPicPr>
              <p:blipFill>
                <a:blip r:embed="rId189"/>
                <a:stretch>
                  <a:fillRect/>
                </a:stretch>
              </p:blipFill>
              <p:spPr>
                <a:xfrm>
                  <a:off x="1368005" y="4790856"/>
                  <a:ext cx="1733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4" name="Ink 123">
                  <a:extLst>
                    <a:ext uri="{FF2B5EF4-FFF2-40B4-BE49-F238E27FC236}">
                      <a16:creationId xmlns:a16="http://schemas.microsoft.com/office/drawing/2014/main" id="{F1AFB2DD-AFE7-43DB-BA5C-8E3A7A79AE87}"/>
                    </a:ext>
                  </a:extLst>
                </p14:cNvPr>
                <p14:cNvContentPartPr/>
                <p14:nvPr/>
              </p14:nvContentPartPr>
              <p14:xfrm>
                <a:off x="757805" y="4801296"/>
                <a:ext cx="603360" cy="46800"/>
              </p14:xfrm>
            </p:contentPart>
          </mc:Choice>
          <mc:Fallback xmlns="">
            <p:pic>
              <p:nvPicPr>
                <p:cNvPr id="124" name="Ink 123">
                  <a:extLst>
                    <a:ext uri="{FF2B5EF4-FFF2-40B4-BE49-F238E27FC236}">
                      <a16:creationId xmlns:a16="http://schemas.microsoft.com/office/drawing/2014/main" id="{F1AFB2DD-AFE7-43DB-BA5C-8E3A7A79AE87}"/>
                    </a:ext>
                  </a:extLst>
                </p:cNvPr>
                <p:cNvPicPr/>
                <p:nvPr/>
              </p:nvPicPr>
              <p:blipFill>
                <a:blip r:embed="rId191"/>
                <a:stretch>
                  <a:fillRect/>
                </a:stretch>
              </p:blipFill>
              <p:spPr>
                <a:xfrm>
                  <a:off x="740165" y="4783656"/>
                  <a:ext cx="639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Ink 125">
                  <a:extLst>
                    <a:ext uri="{FF2B5EF4-FFF2-40B4-BE49-F238E27FC236}">
                      <a16:creationId xmlns:a16="http://schemas.microsoft.com/office/drawing/2014/main" id="{37F73FA2-05E6-41EA-93EF-338666821640}"/>
                    </a:ext>
                  </a:extLst>
                </p14:cNvPr>
                <p14:cNvContentPartPr/>
                <p14:nvPr/>
              </p14:nvContentPartPr>
              <p14:xfrm>
                <a:off x="185045" y="4813176"/>
                <a:ext cx="534600" cy="25200"/>
              </p14:xfrm>
            </p:contentPart>
          </mc:Choice>
          <mc:Fallback xmlns="">
            <p:pic>
              <p:nvPicPr>
                <p:cNvPr id="126" name="Ink 125">
                  <a:extLst>
                    <a:ext uri="{FF2B5EF4-FFF2-40B4-BE49-F238E27FC236}">
                      <a16:creationId xmlns:a16="http://schemas.microsoft.com/office/drawing/2014/main" id="{37F73FA2-05E6-41EA-93EF-338666821640}"/>
                    </a:ext>
                  </a:extLst>
                </p:cNvPr>
                <p:cNvPicPr/>
                <p:nvPr/>
              </p:nvPicPr>
              <p:blipFill>
                <a:blip r:embed="rId193"/>
                <a:stretch>
                  <a:fillRect/>
                </a:stretch>
              </p:blipFill>
              <p:spPr>
                <a:xfrm>
                  <a:off x="167045" y="4795176"/>
                  <a:ext cx="570240" cy="6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4">
            <p14:nvContentPartPr>
              <p14:cNvPr id="128" name="Ink 127">
                <a:extLst>
                  <a:ext uri="{FF2B5EF4-FFF2-40B4-BE49-F238E27FC236}">
                    <a16:creationId xmlns:a16="http://schemas.microsoft.com/office/drawing/2014/main" id="{A5FA68A3-F375-4A98-9EDA-AD9BE560582A}"/>
                  </a:ext>
                </a:extLst>
              </p14:cNvPr>
              <p14:cNvContentPartPr/>
              <p14:nvPr/>
            </p14:nvContentPartPr>
            <p14:xfrm>
              <a:off x="8855285" y="5224296"/>
              <a:ext cx="1267920" cy="63360"/>
            </p14:xfrm>
          </p:contentPart>
        </mc:Choice>
        <mc:Fallback xmlns="">
          <p:pic>
            <p:nvPicPr>
              <p:cNvPr id="128" name="Ink 127">
                <a:extLst>
                  <a:ext uri="{FF2B5EF4-FFF2-40B4-BE49-F238E27FC236}">
                    <a16:creationId xmlns:a16="http://schemas.microsoft.com/office/drawing/2014/main" id="{A5FA68A3-F375-4A98-9EDA-AD9BE560582A}"/>
                  </a:ext>
                </a:extLst>
              </p:cNvPr>
              <p:cNvPicPr/>
              <p:nvPr/>
            </p:nvPicPr>
            <p:blipFill>
              <a:blip r:embed="rId195"/>
              <a:stretch>
                <a:fillRect/>
              </a:stretch>
            </p:blipFill>
            <p:spPr>
              <a:xfrm>
                <a:off x="8837285" y="5206296"/>
                <a:ext cx="1303560" cy="99000"/>
              </a:xfrm>
              <a:prstGeom prst="rect">
                <a:avLst/>
              </a:prstGeom>
            </p:spPr>
          </p:pic>
        </mc:Fallback>
      </mc:AlternateContent>
      <p:grpSp>
        <p:nvGrpSpPr>
          <p:cNvPr id="133" name="Group 132">
            <a:extLst>
              <a:ext uri="{FF2B5EF4-FFF2-40B4-BE49-F238E27FC236}">
                <a16:creationId xmlns:a16="http://schemas.microsoft.com/office/drawing/2014/main" id="{23CF07AC-898C-4FAC-8ED4-97BEAFB68C46}"/>
              </a:ext>
            </a:extLst>
          </p:cNvPr>
          <p:cNvGrpSpPr/>
          <p:nvPr/>
        </p:nvGrpSpPr>
        <p:grpSpPr>
          <a:xfrm>
            <a:off x="6501965" y="5175696"/>
            <a:ext cx="2245320" cy="158400"/>
            <a:chOff x="6501965" y="5175696"/>
            <a:chExt cx="2245320" cy="158400"/>
          </a:xfrm>
        </p:grpSpPr>
        <mc:AlternateContent xmlns:mc="http://schemas.openxmlformats.org/markup-compatibility/2006" xmlns:p14="http://schemas.microsoft.com/office/powerpoint/2010/main">
          <mc:Choice Requires="p14">
            <p:contentPart p14:bwMode="auto" r:id="rId196">
              <p14:nvContentPartPr>
                <p14:cNvPr id="129" name="Ink 128">
                  <a:extLst>
                    <a:ext uri="{FF2B5EF4-FFF2-40B4-BE49-F238E27FC236}">
                      <a16:creationId xmlns:a16="http://schemas.microsoft.com/office/drawing/2014/main" id="{BA9A5C08-CE07-4DC0-B1D1-BC66845F1054}"/>
                    </a:ext>
                  </a:extLst>
                </p14:cNvPr>
                <p14:cNvContentPartPr/>
                <p14:nvPr/>
              </p14:nvContentPartPr>
              <p14:xfrm>
                <a:off x="8020085" y="5175696"/>
                <a:ext cx="727200" cy="59760"/>
              </p14:xfrm>
            </p:contentPart>
          </mc:Choice>
          <mc:Fallback xmlns="">
            <p:pic>
              <p:nvPicPr>
                <p:cNvPr id="129" name="Ink 128">
                  <a:extLst>
                    <a:ext uri="{FF2B5EF4-FFF2-40B4-BE49-F238E27FC236}">
                      <a16:creationId xmlns:a16="http://schemas.microsoft.com/office/drawing/2014/main" id="{BA9A5C08-CE07-4DC0-B1D1-BC66845F1054}"/>
                    </a:ext>
                  </a:extLst>
                </p:cNvPr>
                <p:cNvPicPr/>
                <p:nvPr/>
              </p:nvPicPr>
              <p:blipFill>
                <a:blip r:embed="rId197"/>
                <a:stretch>
                  <a:fillRect/>
                </a:stretch>
              </p:blipFill>
              <p:spPr>
                <a:xfrm>
                  <a:off x="8002085" y="5157696"/>
                  <a:ext cx="762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0" name="Ink 129">
                  <a:extLst>
                    <a:ext uri="{FF2B5EF4-FFF2-40B4-BE49-F238E27FC236}">
                      <a16:creationId xmlns:a16="http://schemas.microsoft.com/office/drawing/2014/main" id="{983EC4CD-8C3A-4647-8467-105A229724A6}"/>
                    </a:ext>
                  </a:extLst>
                </p14:cNvPr>
                <p14:cNvContentPartPr/>
                <p14:nvPr/>
              </p14:nvContentPartPr>
              <p14:xfrm>
                <a:off x="7224485" y="5199096"/>
                <a:ext cx="766440" cy="135000"/>
              </p14:xfrm>
            </p:contentPart>
          </mc:Choice>
          <mc:Fallback xmlns="">
            <p:pic>
              <p:nvPicPr>
                <p:cNvPr id="130" name="Ink 129">
                  <a:extLst>
                    <a:ext uri="{FF2B5EF4-FFF2-40B4-BE49-F238E27FC236}">
                      <a16:creationId xmlns:a16="http://schemas.microsoft.com/office/drawing/2014/main" id="{983EC4CD-8C3A-4647-8467-105A229724A6}"/>
                    </a:ext>
                  </a:extLst>
                </p:cNvPr>
                <p:cNvPicPr/>
                <p:nvPr/>
              </p:nvPicPr>
              <p:blipFill>
                <a:blip r:embed="rId199"/>
                <a:stretch>
                  <a:fillRect/>
                </a:stretch>
              </p:blipFill>
              <p:spPr>
                <a:xfrm>
                  <a:off x="7206845" y="5181096"/>
                  <a:ext cx="802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2" name="Ink 131">
                  <a:extLst>
                    <a:ext uri="{FF2B5EF4-FFF2-40B4-BE49-F238E27FC236}">
                      <a16:creationId xmlns:a16="http://schemas.microsoft.com/office/drawing/2014/main" id="{DFA08A20-3604-4C13-98D0-57E786E826BD}"/>
                    </a:ext>
                  </a:extLst>
                </p14:cNvPr>
                <p14:cNvContentPartPr/>
                <p14:nvPr/>
              </p14:nvContentPartPr>
              <p14:xfrm>
                <a:off x="6501965" y="5177136"/>
                <a:ext cx="672840" cy="66960"/>
              </p14:xfrm>
            </p:contentPart>
          </mc:Choice>
          <mc:Fallback xmlns="">
            <p:pic>
              <p:nvPicPr>
                <p:cNvPr id="132" name="Ink 131">
                  <a:extLst>
                    <a:ext uri="{FF2B5EF4-FFF2-40B4-BE49-F238E27FC236}">
                      <a16:creationId xmlns:a16="http://schemas.microsoft.com/office/drawing/2014/main" id="{DFA08A20-3604-4C13-98D0-57E786E826BD}"/>
                    </a:ext>
                  </a:extLst>
                </p:cNvPr>
                <p:cNvPicPr/>
                <p:nvPr/>
              </p:nvPicPr>
              <p:blipFill>
                <a:blip r:embed="rId201"/>
                <a:stretch>
                  <a:fillRect/>
                </a:stretch>
              </p:blipFill>
              <p:spPr>
                <a:xfrm>
                  <a:off x="6483965" y="5159136"/>
                  <a:ext cx="70848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2">
            <p14:nvContentPartPr>
              <p14:cNvPr id="134" name="Ink 133">
                <a:extLst>
                  <a:ext uri="{FF2B5EF4-FFF2-40B4-BE49-F238E27FC236}">
                    <a16:creationId xmlns:a16="http://schemas.microsoft.com/office/drawing/2014/main" id="{9D6B3AA8-0577-41AD-8D29-FEBA174B2617}"/>
                  </a:ext>
                </a:extLst>
              </p14:cNvPr>
              <p14:cNvContentPartPr/>
              <p14:nvPr/>
            </p14:nvContentPartPr>
            <p14:xfrm>
              <a:off x="5212805" y="5195136"/>
              <a:ext cx="677160" cy="90720"/>
            </p14:xfrm>
          </p:contentPart>
        </mc:Choice>
        <mc:Fallback xmlns="">
          <p:pic>
            <p:nvPicPr>
              <p:cNvPr id="134" name="Ink 133">
                <a:extLst>
                  <a:ext uri="{FF2B5EF4-FFF2-40B4-BE49-F238E27FC236}">
                    <a16:creationId xmlns:a16="http://schemas.microsoft.com/office/drawing/2014/main" id="{9D6B3AA8-0577-41AD-8D29-FEBA174B2617}"/>
                  </a:ext>
                </a:extLst>
              </p:cNvPr>
              <p:cNvPicPr/>
              <p:nvPr/>
            </p:nvPicPr>
            <p:blipFill>
              <a:blip r:embed="rId203"/>
              <a:stretch>
                <a:fillRect/>
              </a:stretch>
            </p:blipFill>
            <p:spPr>
              <a:xfrm>
                <a:off x="5194805" y="5177136"/>
                <a:ext cx="712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5" name="Ink 134">
                <a:extLst>
                  <a:ext uri="{FF2B5EF4-FFF2-40B4-BE49-F238E27FC236}">
                    <a16:creationId xmlns:a16="http://schemas.microsoft.com/office/drawing/2014/main" id="{A9C87E69-4DF9-4D9C-93B2-9D5C175AF93A}"/>
                  </a:ext>
                </a:extLst>
              </p14:cNvPr>
              <p14:cNvContentPartPr/>
              <p14:nvPr/>
            </p14:nvContentPartPr>
            <p14:xfrm>
              <a:off x="4163765" y="5194416"/>
              <a:ext cx="785160" cy="84240"/>
            </p14:xfrm>
          </p:contentPart>
        </mc:Choice>
        <mc:Fallback xmlns="">
          <p:pic>
            <p:nvPicPr>
              <p:cNvPr id="135" name="Ink 134">
                <a:extLst>
                  <a:ext uri="{FF2B5EF4-FFF2-40B4-BE49-F238E27FC236}">
                    <a16:creationId xmlns:a16="http://schemas.microsoft.com/office/drawing/2014/main" id="{A9C87E69-4DF9-4D9C-93B2-9D5C175AF93A}"/>
                  </a:ext>
                </a:extLst>
              </p:cNvPr>
              <p:cNvPicPr/>
              <p:nvPr/>
            </p:nvPicPr>
            <p:blipFill>
              <a:blip r:embed="rId205"/>
              <a:stretch>
                <a:fillRect/>
              </a:stretch>
            </p:blipFill>
            <p:spPr>
              <a:xfrm>
                <a:off x="4145765" y="5176776"/>
                <a:ext cx="820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7" name="Ink 136">
                <a:extLst>
                  <a:ext uri="{FF2B5EF4-FFF2-40B4-BE49-F238E27FC236}">
                    <a16:creationId xmlns:a16="http://schemas.microsoft.com/office/drawing/2014/main" id="{DE0E481B-703C-43E0-8267-9E142C0F17A7}"/>
                  </a:ext>
                </a:extLst>
              </p14:cNvPr>
              <p14:cNvContentPartPr/>
              <p14:nvPr/>
            </p14:nvContentPartPr>
            <p14:xfrm>
              <a:off x="3582005" y="5242296"/>
              <a:ext cx="463320" cy="67680"/>
            </p14:xfrm>
          </p:contentPart>
        </mc:Choice>
        <mc:Fallback xmlns="">
          <p:pic>
            <p:nvPicPr>
              <p:cNvPr id="137" name="Ink 136">
                <a:extLst>
                  <a:ext uri="{FF2B5EF4-FFF2-40B4-BE49-F238E27FC236}">
                    <a16:creationId xmlns:a16="http://schemas.microsoft.com/office/drawing/2014/main" id="{DE0E481B-703C-43E0-8267-9E142C0F17A7}"/>
                  </a:ext>
                </a:extLst>
              </p:cNvPr>
              <p:cNvPicPr/>
              <p:nvPr/>
            </p:nvPicPr>
            <p:blipFill>
              <a:blip r:embed="rId207"/>
              <a:stretch>
                <a:fillRect/>
              </a:stretch>
            </p:blipFill>
            <p:spPr>
              <a:xfrm>
                <a:off x="3564365" y="5224296"/>
                <a:ext cx="498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8" name="Ink 137">
                <a:extLst>
                  <a:ext uri="{FF2B5EF4-FFF2-40B4-BE49-F238E27FC236}">
                    <a16:creationId xmlns:a16="http://schemas.microsoft.com/office/drawing/2014/main" id="{18FF2EE8-83A8-4744-AC00-70A4E65D86DF}"/>
                  </a:ext>
                </a:extLst>
              </p14:cNvPr>
              <p14:cNvContentPartPr/>
              <p14:nvPr/>
            </p14:nvContentPartPr>
            <p14:xfrm>
              <a:off x="2771645" y="5178216"/>
              <a:ext cx="624240" cy="52560"/>
            </p14:xfrm>
          </p:contentPart>
        </mc:Choice>
        <mc:Fallback xmlns="">
          <p:pic>
            <p:nvPicPr>
              <p:cNvPr id="138" name="Ink 137">
                <a:extLst>
                  <a:ext uri="{FF2B5EF4-FFF2-40B4-BE49-F238E27FC236}">
                    <a16:creationId xmlns:a16="http://schemas.microsoft.com/office/drawing/2014/main" id="{18FF2EE8-83A8-4744-AC00-70A4E65D86DF}"/>
                  </a:ext>
                </a:extLst>
              </p:cNvPr>
              <p:cNvPicPr/>
              <p:nvPr/>
            </p:nvPicPr>
            <p:blipFill>
              <a:blip r:embed="rId209"/>
              <a:stretch>
                <a:fillRect/>
              </a:stretch>
            </p:blipFill>
            <p:spPr>
              <a:xfrm>
                <a:off x="2754005" y="5160216"/>
                <a:ext cx="659880" cy="88200"/>
              </a:xfrm>
              <a:prstGeom prst="rect">
                <a:avLst/>
              </a:prstGeom>
            </p:spPr>
          </p:pic>
        </mc:Fallback>
      </mc:AlternateContent>
      <p:grpSp>
        <p:nvGrpSpPr>
          <p:cNvPr id="144" name="Group 143">
            <a:extLst>
              <a:ext uri="{FF2B5EF4-FFF2-40B4-BE49-F238E27FC236}">
                <a16:creationId xmlns:a16="http://schemas.microsoft.com/office/drawing/2014/main" id="{8228C65E-23C9-4088-A9CD-744A7F244C81}"/>
              </a:ext>
            </a:extLst>
          </p:cNvPr>
          <p:cNvGrpSpPr/>
          <p:nvPr/>
        </p:nvGrpSpPr>
        <p:grpSpPr>
          <a:xfrm>
            <a:off x="264605" y="5194056"/>
            <a:ext cx="2536920" cy="86760"/>
            <a:chOff x="264605" y="5194056"/>
            <a:chExt cx="2536920" cy="86760"/>
          </a:xfrm>
        </p:grpSpPr>
        <mc:AlternateContent xmlns:mc="http://schemas.openxmlformats.org/markup-compatibility/2006" xmlns:p14="http://schemas.microsoft.com/office/powerpoint/2010/main">
          <mc:Choice Requires="p14">
            <p:contentPart p14:bwMode="auto" r:id="rId210">
              <p14:nvContentPartPr>
                <p14:cNvPr id="140" name="Ink 139">
                  <a:extLst>
                    <a:ext uri="{FF2B5EF4-FFF2-40B4-BE49-F238E27FC236}">
                      <a16:creationId xmlns:a16="http://schemas.microsoft.com/office/drawing/2014/main" id="{E97D40B8-DA89-456D-A544-65218C271DEB}"/>
                    </a:ext>
                  </a:extLst>
                </p14:cNvPr>
                <p14:cNvContentPartPr/>
                <p14:nvPr/>
              </p14:nvContentPartPr>
              <p14:xfrm>
                <a:off x="1728365" y="5207736"/>
                <a:ext cx="1073160" cy="57240"/>
              </p14:xfrm>
            </p:contentPart>
          </mc:Choice>
          <mc:Fallback xmlns="">
            <p:pic>
              <p:nvPicPr>
                <p:cNvPr id="140" name="Ink 139">
                  <a:extLst>
                    <a:ext uri="{FF2B5EF4-FFF2-40B4-BE49-F238E27FC236}">
                      <a16:creationId xmlns:a16="http://schemas.microsoft.com/office/drawing/2014/main" id="{E97D40B8-DA89-456D-A544-65218C271DEB}"/>
                    </a:ext>
                  </a:extLst>
                </p:cNvPr>
                <p:cNvPicPr/>
                <p:nvPr/>
              </p:nvPicPr>
              <p:blipFill>
                <a:blip r:embed="rId211"/>
                <a:stretch>
                  <a:fillRect/>
                </a:stretch>
              </p:blipFill>
              <p:spPr>
                <a:xfrm>
                  <a:off x="1710725" y="5190096"/>
                  <a:ext cx="1108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2" name="Ink 141">
                  <a:extLst>
                    <a:ext uri="{FF2B5EF4-FFF2-40B4-BE49-F238E27FC236}">
                      <a16:creationId xmlns:a16="http://schemas.microsoft.com/office/drawing/2014/main" id="{01D3DBDC-0209-4A31-ABB9-F843FD1A21F2}"/>
                    </a:ext>
                  </a:extLst>
                </p14:cNvPr>
                <p14:cNvContentPartPr/>
                <p14:nvPr/>
              </p14:nvContentPartPr>
              <p14:xfrm>
                <a:off x="969845" y="5194056"/>
                <a:ext cx="690480" cy="86760"/>
              </p14:xfrm>
            </p:contentPart>
          </mc:Choice>
          <mc:Fallback xmlns="">
            <p:pic>
              <p:nvPicPr>
                <p:cNvPr id="142" name="Ink 141">
                  <a:extLst>
                    <a:ext uri="{FF2B5EF4-FFF2-40B4-BE49-F238E27FC236}">
                      <a16:creationId xmlns:a16="http://schemas.microsoft.com/office/drawing/2014/main" id="{01D3DBDC-0209-4A31-ABB9-F843FD1A21F2}"/>
                    </a:ext>
                  </a:extLst>
                </p:cNvPr>
                <p:cNvPicPr/>
                <p:nvPr/>
              </p:nvPicPr>
              <p:blipFill>
                <a:blip r:embed="rId213"/>
                <a:stretch>
                  <a:fillRect/>
                </a:stretch>
              </p:blipFill>
              <p:spPr>
                <a:xfrm>
                  <a:off x="951845" y="5176056"/>
                  <a:ext cx="726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3" name="Ink 142">
                  <a:extLst>
                    <a:ext uri="{FF2B5EF4-FFF2-40B4-BE49-F238E27FC236}">
                      <a16:creationId xmlns:a16="http://schemas.microsoft.com/office/drawing/2014/main" id="{50077542-BC56-4360-B03A-E2016040B34D}"/>
                    </a:ext>
                  </a:extLst>
                </p14:cNvPr>
                <p14:cNvContentPartPr/>
                <p14:nvPr/>
              </p14:nvContentPartPr>
              <p14:xfrm>
                <a:off x="264605" y="5215296"/>
                <a:ext cx="705600" cy="65160"/>
              </p14:xfrm>
            </p:contentPart>
          </mc:Choice>
          <mc:Fallback xmlns="">
            <p:pic>
              <p:nvPicPr>
                <p:cNvPr id="143" name="Ink 142">
                  <a:extLst>
                    <a:ext uri="{FF2B5EF4-FFF2-40B4-BE49-F238E27FC236}">
                      <a16:creationId xmlns:a16="http://schemas.microsoft.com/office/drawing/2014/main" id="{50077542-BC56-4360-B03A-E2016040B34D}"/>
                    </a:ext>
                  </a:extLst>
                </p:cNvPr>
                <p:cNvPicPr/>
                <p:nvPr/>
              </p:nvPicPr>
              <p:blipFill>
                <a:blip r:embed="rId215"/>
                <a:stretch>
                  <a:fillRect/>
                </a:stretch>
              </p:blipFill>
              <p:spPr>
                <a:xfrm>
                  <a:off x="246965" y="5197296"/>
                  <a:ext cx="741240" cy="100800"/>
                </a:xfrm>
                <a:prstGeom prst="rect">
                  <a:avLst/>
                </a:prstGeom>
              </p:spPr>
            </p:pic>
          </mc:Fallback>
        </mc:AlternateContent>
      </p:grpSp>
      <p:grpSp>
        <p:nvGrpSpPr>
          <p:cNvPr id="147" name="Group 146">
            <a:extLst>
              <a:ext uri="{FF2B5EF4-FFF2-40B4-BE49-F238E27FC236}">
                <a16:creationId xmlns:a16="http://schemas.microsoft.com/office/drawing/2014/main" id="{8989C566-F1F3-4F14-B250-9BFBA57377AE}"/>
              </a:ext>
            </a:extLst>
          </p:cNvPr>
          <p:cNvGrpSpPr/>
          <p:nvPr/>
        </p:nvGrpSpPr>
        <p:grpSpPr>
          <a:xfrm>
            <a:off x="8906405" y="5630376"/>
            <a:ext cx="1205280" cy="79920"/>
            <a:chOff x="8906405" y="5630376"/>
            <a:chExt cx="1205280" cy="79920"/>
          </a:xfrm>
        </p:grpSpPr>
        <mc:AlternateContent xmlns:mc="http://schemas.openxmlformats.org/markup-compatibility/2006" xmlns:p14="http://schemas.microsoft.com/office/powerpoint/2010/main">
          <mc:Choice Requires="p14">
            <p:contentPart p14:bwMode="auto" r:id="rId216">
              <p14:nvContentPartPr>
                <p14:cNvPr id="145" name="Ink 144">
                  <a:extLst>
                    <a:ext uri="{FF2B5EF4-FFF2-40B4-BE49-F238E27FC236}">
                      <a16:creationId xmlns:a16="http://schemas.microsoft.com/office/drawing/2014/main" id="{A48D56A6-221A-456C-9525-AE1565810BF0}"/>
                    </a:ext>
                  </a:extLst>
                </p14:cNvPr>
                <p14:cNvContentPartPr/>
                <p14:nvPr/>
              </p14:nvContentPartPr>
              <p14:xfrm>
                <a:off x="9910805" y="5696256"/>
                <a:ext cx="12240" cy="14040"/>
              </p14:xfrm>
            </p:contentPart>
          </mc:Choice>
          <mc:Fallback xmlns="">
            <p:pic>
              <p:nvPicPr>
                <p:cNvPr id="145" name="Ink 144">
                  <a:extLst>
                    <a:ext uri="{FF2B5EF4-FFF2-40B4-BE49-F238E27FC236}">
                      <a16:creationId xmlns:a16="http://schemas.microsoft.com/office/drawing/2014/main" id="{A48D56A6-221A-456C-9525-AE1565810BF0}"/>
                    </a:ext>
                  </a:extLst>
                </p:cNvPr>
                <p:cNvPicPr/>
                <p:nvPr/>
              </p:nvPicPr>
              <p:blipFill>
                <a:blip r:embed="rId217"/>
                <a:stretch>
                  <a:fillRect/>
                </a:stretch>
              </p:blipFill>
              <p:spPr>
                <a:xfrm>
                  <a:off x="9893165" y="5678256"/>
                  <a:ext cx="478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6" name="Ink 145">
                  <a:extLst>
                    <a:ext uri="{FF2B5EF4-FFF2-40B4-BE49-F238E27FC236}">
                      <a16:creationId xmlns:a16="http://schemas.microsoft.com/office/drawing/2014/main" id="{9EB5EC50-4607-4E10-828D-AB0C4EE16293}"/>
                    </a:ext>
                  </a:extLst>
                </p14:cNvPr>
                <p14:cNvContentPartPr/>
                <p14:nvPr/>
              </p14:nvContentPartPr>
              <p14:xfrm>
                <a:off x="8906405" y="5630376"/>
                <a:ext cx="1205280" cy="47160"/>
              </p14:xfrm>
            </p:contentPart>
          </mc:Choice>
          <mc:Fallback xmlns="">
            <p:pic>
              <p:nvPicPr>
                <p:cNvPr id="146" name="Ink 145">
                  <a:extLst>
                    <a:ext uri="{FF2B5EF4-FFF2-40B4-BE49-F238E27FC236}">
                      <a16:creationId xmlns:a16="http://schemas.microsoft.com/office/drawing/2014/main" id="{9EB5EC50-4607-4E10-828D-AB0C4EE16293}"/>
                    </a:ext>
                  </a:extLst>
                </p:cNvPr>
                <p:cNvPicPr/>
                <p:nvPr/>
              </p:nvPicPr>
              <p:blipFill>
                <a:blip r:embed="rId219"/>
                <a:stretch>
                  <a:fillRect/>
                </a:stretch>
              </p:blipFill>
              <p:spPr>
                <a:xfrm>
                  <a:off x="8888405" y="5612736"/>
                  <a:ext cx="1240920" cy="82800"/>
                </a:xfrm>
                <a:prstGeom prst="rect">
                  <a:avLst/>
                </a:prstGeom>
              </p:spPr>
            </p:pic>
          </mc:Fallback>
        </mc:AlternateContent>
      </p:grpSp>
      <p:grpSp>
        <p:nvGrpSpPr>
          <p:cNvPr id="154" name="Group 153">
            <a:extLst>
              <a:ext uri="{FF2B5EF4-FFF2-40B4-BE49-F238E27FC236}">
                <a16:creationId xmlns:a16="http://schemas.microsoft.com/office/drawing/2014/main" id="{0696C350-41E5-447B-B55F-5887BD46C926}"/>
              </a:ext>
            </a:extLst>
          </p:cNvPr>
          <p:cNvGrpSpPr/>
          <p:nvPr/>
        </p:nvGrpSpPr>
        <p:grpSpPr>
          <a:xfrm>
            <a:off x="4550045" y="5636496"/>
            <a:ext cx="3666600" cy="79200"/>
            <a:chOff x="4550045" y="5636496"/>
            <a:chExt cx="3666600" cy="79200"/>
          </a:xfrm>
        </p:grpSpPr>
        <mc:AlternateContent xmlns:mc="http://schemas.openxmlformats.org/markup-compatibility/2006" xmlns:p14="http://schemas.microsoft.com/office/powerpoint/2010/main">
          <mc:Choice Requires="p14">
            <p:contentPart p14:bwMode="auto" r:id="rId220">
              <p14:nvContentPartPr>
                <p14:cNvPr id="148" name="Ink 147">
                  <a:extLst>
                    <a:ext uri="{FF2B5EF4-FFF2-40B4-BE49-F238E27FC236}">
                      <a16:creationId xmlns:a16="http://schemas.microsoft.com/office/drawing/2014/main" id="{1E39FE43-41C4-4C00-9F03-639BB11CBC5D}"/>
                    </a:ext>
                  </a:extLst>
                </p14:cNvPr>
                <p14:cNvContentPartPr/>
                <p14:nvPr/>
              </p14:nvContentPartPr>
              <p14:xfrm>
                <a:off x="6853685" y="5656296"/>
                <a:ext cx="1362960" cy="30240"/>
              </p14:xfrm>
            </p:contentPart>
          </mc:Choice>
          <mc:Fallback xmlns="">
            <p:pic>
              <p:nvPicPr>
                <p:cNvPr id="148" name="Ink 147">
                  <a:extLst>
                    <a:ext uri="{FF2B5EF4-FFF2-40B4-BE49-F238E27FC236}">
                      <a16:creationId xmlns:a16="http://schemas.microsoft.com/office/drawing/2014/main" id="{1E39FE43-41C4-4C00-9F03-639BB11CBC5D}"/>
                    </a:ext>
                  </a:extLst>
                </p:cNvPr>
                <p:cNvPicPr/>
                <p:nvPr/>
              </p:nvPicPr>
              <p:blipFill>
                <a:blip r:embed="rId221"/>
                <a:stretch>
                  <a:fillRect/>
                </a:stretch>
              </p:blipFill>
              <p:spPr>
                <a:xfrm>
                  <a:off x="6836045" y="5638296"/>
                  <a:ext cx="1398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9" name="Ink 148">
                  <a:extLst>
                    <a:ext uri="{FF2B5EF4-FFF2-40B4-BE49-F238E27FC236}">
                      <a16:creationId xmlns:a16="http://schemas.microsoft.com/office/drawing/2014/main" id="{E8CBD7F1-7DF7-47E2-B1BB-6BF6A9039542}"/>
                    </a:ext>
                  </a:extLst>
                </p14:cNvPr>
                <p14:cNvContentPartPr/>
                <p14:nvPr/>
              </p14:nvContentPartPr>
              <p14:xfrm>
                <a:off x="6328445" y="5636496"/>
                <a:ext cx="470520" cy="44280"/>
              </p14:xfrm>
            </p:contentPart>
          </mc:Choice>
          <mc:Fallback xmlns="">
            <p:pic>
              <p:nvPicPr>
                <p:cNvPr id="149" name="Ink 148">
                  <a:extLst>
                    <a:ext uri="{FF2B5EF4-FFF2-40B4-BE49-F238E27FC236}">
                      <a16:creationId xmlns:a16="http://schemas.microsoft.com/office/drawing/2014/main" id="{E8CBD7F1-7DF7-47E2-B1BB-6BF6A9039542}"/>
                    </a:ext>
                  </a:extLst>
                </p:cNvPr>
                <p:cNvPicPr/>
                <p:nvPr/>
              </p:nvPicPr>
              <p:blipFill>
                <a:blip r:embed="rId223"/>
                <a:stretch>
                  <a:fillRect/>
                </a:stretch>
              </p:blipFill>
              <p:spPr>
                <a:xfrm>
                  <a:off x="6310805" y="5618856"/>
                  <a:ext cx="506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0" name="Ink 149">
                  <a:extLst>
                    <a:ext uri="{FF2B5EF4-FFF2-40B4-BE49-F238E27FC236}">
                      <a16:creationId xmlns:a16="http://schemas.microsoft.com/office/drawing/2014/main" id="{2045B333-56EC-4957-9EEE-8C5E49909742}"/>
                    </a:ext>
                  </a:extLst>
                </p14:cNvPr>
                <p14:cNvContentPartPr/>
                <p14:nvPr/>
              </p14:nvContentPartPr>
              <p14:xfrm>
                <a:off x="5426645" y="5660256"/>
                <a:ext cx="725760" cy="41400"/>
              </p14:xfrm>
            </p:contentPart>
          </mc:Choice>
          <mc:Fallback xmlns="">
            <p:pic>
              <p:nvPicPr>
                <p:cNvPr id="150" name="Ink 149">
                  <a:extLst>
                    <a:ext uri="{FF2B5EF4-FFF2-40B4-BE49-F238E27FC236}">
                      <a16:creationId xmlns:a16="http://schemas.microsoft.com/office/drawing/2014/main" id="{2045B333-56EC-4957-9EEE-8C5E49909742}"/>
                    </a:ext>
                  </a:extLst>
                </p:cNvPr>
                <p:cNvPicPr/>
                <p:nvPr/>
              </p:nvPicPr>
              <p:blipFill>
                <a:blip r:embed="rId225"/>
                <a:stretch>
                  <a:fillRect/>
                </a:stretch>
              </p:blipFill>
              <p:spPr>
                <a:xfrm>
                  <a:off x="5408645" y="5642256"/>
                  <a:ext cx="761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2" name="Ink 151">
                  <a:extLst>
                    <a:ext uri="{FF2B5EF4-FFF2-40B4-BE49-F238E27FC236}">
                      <a16:creationId xmlns:a16="http://schemas.microsoft.com/office/drawing/2014/main" id="{2F99FB14-5BB1-485C-AC63-A6806DD05A76}"/>
                    </a:ext>
                  </a:extLst>
                </p14:cNvPr>
                <p14:cNvContentPartPr/>
                <p14:nvPr/>
              </p14:nvContentPartPr>
              <p14:xfrm>
                <a:off x="5306405" y="5685816"/>
                <a:ext cx="10080" cy="5760"/>
              </p14:xfrm>
            </p:contentPart>
          </mc:Choice>
          <mc:Fallback xmlns="">
            <p:pic>
              <p:nvPicPr>
                <p:cNvPr id="152" name="Ink 151">
                  <a:extLst>
                    <a:ext uri="{FF2B5EF4-FFF2-40B4-BE49-F238E27FC236}">
                      <a16:creationId xmlns:a16="http://schemas.microsoft.com/office/drawing/2014/main" id="{2F99FB14-5BB1-485C-AC63-A6806DD05A76}"/>
                    </a:ext>
                  </a:extLst>
                </p:cNvPr>
                <p:cNvPicPr/>
                <p:nvPr/>
              </p:nvPicPr>
              <p:blipFill>
                <a:blip r:embed="rId227"/>
                <a:stretch>
                  <a:fillRect/>
                </a:stretch>
              </p:blipFill>
              <p:spPr>
                <a:xfrm>
                  <a:off x="5288405" y="5667816"/>
                  <a:ext cx="45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3" name="Ink 152">
                  <a:extLst>
                    <a:ext uri="{FF2B5EF4-FFF2-40B4-BE49-F238E27FC236}">
                      <a16:creationId xmlns:a16="http://schemas.microsoft.com/office/drawing/2014/main" id="{4F97A9BE-7111-466B-8E05-217E186E0FC1}"/>
                    </a:ext>
                  </a:extLst>
                </p14:cNvPr>
                <p14:cNvContentPartPr/>
                <p14:nvPr/>
              </p14:nvContentPartPr>
              <p14:xfrm>
                <a:off x="4550045" y="5660256"/>
                <a:ext cx="784080" cy="55440"/>
              </p14:xfrm>
            </p:contentPart>
          </mc:Choice>
          <mc:Fallback xmlns="">
            <p:pic>
              <p:nvPicPr>
                <p:cNvPr id="153" name="Ink 152">
                  <a:extLst>
                    <a:ext uri="{FF2B5EF4-FFF2-40B4-BE49-F238E27FC236}">
                      <a16:creationId xmlns:a16="http://schemas.microsoft.com/office/drawing/2014/main" id="{4F97A9BE-7111-466B-8E05-217E186E0FC1}"/>
                    </a:ext>
                  </a:extLst>
                </p:cNvPr>
                <p:cNvPicPr/>
                <p:nvPr/>
              </p:nvPicPr>
              <p:blipFill>
                <a:blip r:embed="rId229"/>
                <a:stretch>
                  <a:fillRect/>
                </a:stretch>
              </p:blipFill>
              <p:spPr>
                <a:xfrm>
                  <a:off x="4532405" y="5642256"/>
                  <a:ext cx="819720" cy="91080"/>
                </a:xfrm>
                <a:prstGeom prst="rect">
                  <a:avLst/>
                </a:prstGeom>
              </p:spPr>
            </p:pic>
          </mc:Fallback>
        </mc:AlternateContent>
      </p:grpSp>
      <p:grpSp>
        <p:nvGrpSpPr>
          <p:cNvPr id="160" name="Group 159">
            <a:extLst>
              <a:ext uri="{FF2B5EF4-FFF2-40B4-BE49-F238E27FC236}">
                <a16:creationId xmlns:a16="http://schemas.microsoft.com/office/drawing/2014/main" id="{D3CCCE0C-D457-4128-81B9-89DE342EF91A}"/>
              </a:ext>
            </a:extLst>
          </p:cNvPr>
          <p:cNvGrpSpPr/>
          <p:nvPr/>
        </p:nvGrpSpPr>
        <p:grpSpPr>
          <a:xfrm>
            <a:off x="495725" y="5599416"/>
            <a:ext cx="3893040" cy="119880"/>
            <a:chOff x="495725" y="5599416"/>
            <a:chExt cx="3893040" cy="119880"/>
          </a:xfrm>
        </p:grpSpPr>
        <mc:AlternateContent xmlns:mc="http://schemas.openxmlformats.org/markup-compatibility/2006" xmlns:p14="http://schemas.microsoft.com/office/powerpoint/2010/main">
          <mc:Choice Requires="p14">
            <p:contentPart p14:bwMode="auto" r:id="rId230">
              <p14:nvContentPartPr>
                <p14:cNvPr id="155" name="Ink 154">
                  <a:extLst>
                    <a:ext uri="{FF2B5EF4-FFF2-40B4-BE49-F238E27FC236}">
                      <a16:creationId xmlns:a16="http://schemas.microsoft.com/office/drawing/2014/main" id="{ABC5C38D-D443-4D10-9BA8-E944FC0F8B1A}"/>
                    </a:ext>
                  </a:extLst>
                </p14:cNvPr>
                <p14:cNvContentPartPr/>
                <p14:nvPr/>
              </p14:nvContentPartPr>
              <p14:xfrm>
                <a:off x="2779565" y="5649816"/>
                <a:ext cx="1609200" cy="54000"/>
              </p14:xfrm>
            </p:contentPart>
          </mc:Choice>
          <mc:Fallback xmlns="">
            <p:pic>
              <p:nvPicPr>
                <p:cNvPr id="155" name="Ink 154">
                  <a:extLst>
                    <a:ext uri="{FF2B5EF4-FFF2-40B4-BE49-F238E27FC236}">
                      <a16:creationId xmlns:a16="http://schemas.microsoft.com/office/drawing/2014/main" id="{ABC5C38D-D443-4D10-9BA8-E944FC0F8B1A}"/>
                    </a:ext>
                  </a:extLst>
                </p:cNvPr>
                <p:cNvPicPr/>
                <p:nvPr/>
              </p:nvPicPr>
              <p:blipFill>
                <a:blip r:embed="rId231"/>
                <a:stretch>
                  <a:fillRect/>
                </a:stretch>
              </p:blipFill>
              <p:spPr>
                <a:xfrm>
                  <a:off x="2761925" y="5631816"/>
                  <a:ext cx="1644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6" name="Ink 155">
                  <a:extLst>
                    <a:ext uri="{FF2B5EF4-FFF2-40B4-BE49-F238E27FC236}">
                      <a16:creationId xmlns:a16="http://schemas.microsoft.com/office/drawing/2014/main" id="{D05D567B-78F2-449E-A4A3-580D98FAC617}"/>
                    </a:ext>
                  </a:extLst>
                </p14:cNvPr>
                <p14:cNvContentPartPr/>
                <p14:nvPr/>
              </p14:nvContentPartPr>
              <p14:xfrm>
                <a:off x="2049125" y="5680056"/>
                <a:ext cx="625680" cy="37440"/>
              </p14:xfrm>
            </p:contentPart>
          </mc:Choice>
          <mc:Fallback xmlns="">
            <p:pic>
              <p:nvPicPr>
                <p:cNvPr id="156" name="Ink 155">
                  <a:extLst>
                    <a:ext uri="{FF2B5EF4-FFF2-40B4-BE49-F238E27FC236}">
                      <a16:creationId xmlns:a16="http://schemas.microsoft.com/office/drawing/2014/main" id="{D05D567B-78F2-449E-A4A3-580D98FAC617}"/>
                    </a:ext>
                  </a:extLst>
                </p:cNvPr>
                <p:cNvPicPr/>
                <p:nvPr/>
              </p:nvPicPr>
              <p:blipFill>
                <a:blip r:embed="rId233"/>
                <a:stretch>
                  <a:fillRect/>
                </a:stretch>
              </p:blipFill>
              <p:spPr>
                <a:xfrm>
                  <a:off x="2031125" y="5662056"/>
                  <a:ext cx="661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8" name="Ink 157">
                  <a:extLst>
                    <a:ext uri="{FF2B5EF4-FFF2-40B4-BE49-F238E27FC236}">
                      <a16:creationId xmlns:a16="http://schemas.microsoft.com/office/drawing/2014/main" id="{8DA1D1E4-7DA1-4CC2-81C7-F3274CFB53D9}"/>
                    </a:ext>
                  </a:extLst>
                </p14:cNvPr>
                <p14:cNvContentPartPr/>
                <p14:nvPr/>
              </p14:nvContentPartPr>
              <p14:xfrm>
                <a:off x="1503005" y="5599416"/>
                <a:ext cx="456840" cy="71640"/>
              </p14:xfrm>
            </p:contentPart>
          </mc:Choice>
          <mc:Fallback xmlns="">
            <p:pic>
              <p:nvPicPr>
                <p:cNvPr id="158" name="Ink 157">
                  <a:extLst>
                    <a:ext uri="{FF2B5EF4-FFF2-40B4-BE49-F238E27FC236}">
                      <a16:creationId xmlns:a16="http://schemas.microsoft.com/office/drawing/2014/main" id="{8DA1D1E4-7DA1-4CC2-81C7-F3274CFB53D9}"/>
                    </a:ext>
                  </a:extLst>
                </p:cNvPr>
                <p:cNvPicPr/>
                <p:nvPr/>
              </p:nvPicPr>
              <p:blipFill>
                <a:blip r:embed="rId235"/>
                <a:stretch>
                  <a:fillRect/>
                </a:stretch>
              </p:blipFill>
              <p:spPr>
                <a:xfrm>
                  <a:off x="1485005" y="5581416"/>
                  <a:ext cx="492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9" name="Ink 158">
                  <a:extLst>
                    <a:ext uri="{FF2B5EF4-FFF2-40B4-BE49-F238E27FC236}">
                      <a16:creationId xmlns:a16="http://schemas.microsoft.com/office/drawing/2014/main" id="{ABE9B564-27EE-4C0B-BBB8-30DB17795CB4}"/>
                    </a:ext>
                  </a:extLst>
                </p14:cNvPr>
                <p14:cNvContentPartPr/>
                <p14:nvPr/>
              </p14:nvContentPartPr>
              <p14:xfrm>
                <a:off x="495725" y="5687616"/>
                <a:ext cx="789840" cy="31680"/>
              </p14:xfrm>
            </p:contentPart>
          </mc:Choice>
          <mc:Fallback xmlns="">
            <p:pic>
              <p:nvPicPr>
                <p:cNvPr id="159" name="Ink 158">
                  <a:extLst>
                    <a:ext uri="{FF2B5EF4-FFF2-40B4-BE49-F238E27FC236}">
                      <a16:creationId xmlns:a16="http://schemas.microsoft.com/office/drawing/2014/main" id="{ABE9B564-27EE-4C0B-BBB8-30DB17795CB4}"/>
                    </a:ext>
                  </a:extLst>
                </p:cNvPr>
                <p:cNvPicPr/>
                <p:nvPr/>
              </p:nvPicPr>
              <p:blipFill>
                <a:blip r:embed="rId237"/>
                <a:stretch>
                  <a:fillRect/>
                </a:stretch>
              </p:blipFill>
              <p:spPr>
                <a:xfrm>
                  <a:off x="477725" y="5669616"/>
                  <a:ext cx="825480" cy="67320"/>
                </a:xfrm>
                <a:prstGeom prst="rect">
                  <a:avLst/>
                </a:prstGeom>
              </p:spPr>
            </p:pic>
          </mc:Fallback>
        </mc:AlternateContent>
      </p:grpSp>
      <p:grpSp>
        <p:nvGrpSpPr>
          <p:cNvPr id="166" name="Group 165">
            <a:extLst>
              <a:ext uri="{FF2B5EF4-FFF2-40B4-BE49-F238E27FC236}">
                <a16:creationId xmlns:a16="http://schemas.microsoft.com/office/drawing/2014/main" id="{E33570AC-D436-4584-ADCD-A8BC0F2434ED}"/>
              </a:ext>
            </a:extLst>
          </p:cNvPr>
          <p:cNvGrpSpPr/>
          <p:nvPr/>
        </p:nvGrpSpPr>
        <p:grpSpPr>
          <a:xfrm>
            <a:off x="6585125" y="6056256"/>
            <a:ext cx="3490920" cy="159480"/>
            <a:chOff x="6585125" y="6056256"/>
            <a:chExt cx="3490920" cy="159480"/>
          </a:xfrm>
        </p:grpSpPr>
        <mc:AlternateContent xmlns:mc="http://schemas.openxmlformats.org/markup-compatibility/2006" xmlns:p14="http://schemas.microsoft.com/office/powerpoint/2010/main">
          <mc:Choice Requires="p14">
            <p:contentPart p14:bwMode="auto" r:id="rId238">
              <p14:nvContentPartPr>
                <p14:cNvPr id="161" name="Ink 160">
                  <a:extLst>
                    <a:ext uri="{FF2B5EF4-FFF2-40B4-BE49-F238E27FC236}">
                      <a16:creationId xmlns:a16="http://schemas.microsoft.com/office/drawing/2014/main" id="{947C722F-5FCB-4356-8F04-90E3371937CB}"/>
                    </a:ext>
                  </a:extLst>
                </p14:cNvPr>
                <p14:cNvContentPartPr/>
                <p14:nvPr/>
              </p14:nvContentPartPr>
              <p14:xfrm>
                <a:off x="8680685" y="6153816"/>
                <a:ext cx="1395360" cy="61920"/>
              </p14:xfrm>
            </p:contentPart>
          </mc:Choice>
          <mc:Fallback xmlns="">
            <p:pic>
              <p:nvPicPr>
                <p:cNvPr id="161" name="Ink 160">
                  <a:extLst>
                    <a:ext uri="{FF2B5EF4-FFF2-40B4-BE49-F238E27FC236}">
                      <a16:creationId xmlns:a16="http://schemas.microsoft.com/office/drawing/2014/main" id="{947C722F-5FCB-4356-8F04-90E3371937CB}"/>
                    </a:ext>
                  </a:extLst>
                </p:cNvPr>
                <p:cNvPicPr/>
                <p:nvPr/>
              </p:nvPicPr>
              <p:blipFill>
                <a:blip r:embed="rId239"/>
                <a:stretch>
                  <a:fillRect/>
                </a:stretch>
              </p:blipFill>
              <p:spPr>
                <a:xfrm>
                  <a:off x="8662685" y="6136176"/>
                  <a:ext cx="1431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2" name="Ink 161">
                  <a:extLst>
                    <a:ext uri="{FF2B5EF4-FFF2-40B4-BE49-F238E27FC236}">
                      <a16:creationId xmlns:a16="http://schemas.microsoft.com/office/drawing/2014/main" id="{B83C663E-1E5F-4C84-B58C-FE802CBC16A4}"/>
                    </a:ext>
                  </a:extLst>
                </p14:cNvPr>
                <p14:cNvContentPartPr/>
                <p14:nvPr/>
              </p14:nvContentPartPr>
              <p14:xfrm>
                <a:off x="8160125" y="6056256"/>
                <a:ext cx="328680" cy="55800"/>
              </p14:xfrm>
            </p:contentPart>
          </mc:Choice>
          <mc:Fallback xmlns="">
            <p:pic>
              <p:nvPicPr>
                <p:cNvPr id="162" name="Ink 161">
                  <a:extLst>
                    <a:ext uri="{FF2B5EF4-FFF2-40B4-BE49-F238E27FC236}">
                      <a16:creationId xmlns:a16="http://schemas.microsoft.com/office/drawing/2014/main" id="{B83C663E-1E5F-4C84-B58C-FE802CBC16A4}"/>
                    </a:ext>
                  </a:extLst>
                </p:cNvPr>
                <p:cNvPicPr/>
                <p:nvPr/>
              </p:nvPicPr>
              <p:blipFill>
                <a:blip r:embed="rId241"/>
                <a:stretch>
                  <a:fillRect/>
                </a:stretch>
              </p:blipFill>
              <p:spPr>
                <a:xfrm>
                  <a:off x="8142125" y="6038616"/>
                  <a:ext cx="364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3" name="Ink 162">
                  <a:extLst>
                    <a:ext uri="{FF2B5EF4-FFF2-40B4-BE49-F238E27FC236}">
                      <a16:creationId xmlns:a16="http://schemas.microsoft.com/office/drawing/2014/main" id="{D506DBAB-AC65-45E5-A3E0-649D44E070F6}"/>
                    </a:ext>
                  </a:extLst>
                </p14:cNvPr>
                <p14:cNvContentPartPr/>
                <p14:nvPr/>
              </p14:nvContentPartPr>
              <p14:xfrm>
                <a:off x="7922525" y="6166416"/>
                <a:ext cx="6120" cy="1800"/>
              </p14:xfrm>
            </p:contentPart>
          </mc:Choice>
          <mc:Fallback xmlns="">
            <p:pic>
              <p:nvPicPr>
                <p:cNvPr id="163" name="Ink 162">
                  <a:extLst>
                    <a:ext uri="{FF2B5EF4-FFF2-40B4-BE49-F238E27FC236}">
                      <a16:creationId xmlns:a16="http://schemas.microsoft.com/office/drawing/2014/main" id="{D506DBAB-AC65-45E5-A3E0-649D44E070F6}"/>
                    </a:ext>
                  </a:extLst>
                </p:cNvPr>
                <p:cNvPicPr/>
                <p:nvPr/>
              </p:nvPicPr>
              <p:blipFill>
                <a:blip r:embed="rId243"/>
                <a:stretch>
                  <a:fillRect/>
                </a:stretch>
              </p:blipFill>
              <p:spPr>
                <a:xfrm>
                  <a:off x="7904525" y="6148416"/>
                  <a:ext cx="41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4" name="Ink 163">
                  <a:extLst>
                    <a:ext uri="{FF2B5EF4-FFF2-40B4-BE49-F238E27FC236}">
                      <a16:creationId xmlns:a16="http://schemas.microsoft.com/office/drawing/2014/main" id="{E94C2908-B443-43A6-BCF2-6DC55531E35C}"/>
                    </a:ext>
                  </a:extLst>
                </p14:cNvPr>
                <p14:cNvContentPartPr/>
                <p14:nvPr/>
              </p14:nvContentPartPr>
              <p14:xfrm>
                <a:off x="7057805" y="6109896"/>
                <a:ext cx="910800" cy="52920"/>
              </p14:xfrm>
            </p:contentPart>
          </mc:Choice>
          <mc:Fallback xmlns="">
            <p:pic>
              <p:nvPicPr>
                <p:cNvPr id="164" name="Ink 163">
                  <a:extLst>
                    <a:ext uri="{FF2B5EF4-FFF2-40B4-BE49-F238E27FC236}">
                      <a16:creationId xmlns:a16="http://schemas.microsoft.com/office/drawing/2014/main" id="{E94C2908-B443-43A6-BCF2-6DC55531E35C}"/>
                    </a:ext>
                  </a:extLst>
                </p:cNvPr>
                <p:cNvPicPr/>
                <p:nvPr/>
              </p:nvPicPr>
              <p:blipFill>
                <a:blip r:embed="rId245"/>
                <a:stretch>
                  <a:fillRect/>
                </a:stretch>
              </p:blipFill>
              <p:spPr>
                <a:xfrm>
                  <a:off x="7040165" y="6091896"/>
                  <a:ext cx="946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5" name="Ink 164">
                  <a:extLst>
                    <a:ext uri="{FF2B5EF4-FFF2-40B4-BE49-F238E27FC236}">
                      <a16:creationId xmlns:a16="http://schemas.microsoft.com/office/drawing/2014/main" id="{CCCE50E4-4CCD-408F-B80D-D70849B1138C}"/>
                    </a:ext>
                  </a:extLst>
                </p14:cNvPr>
                <p14:cNvContentPartPr/>
                <p14:nvPr/>
              </p14:nvContentPartPr>
              <p14:xfrm>
                <a:off x="6585125" y="6124656"/>
                <a:ext cx="362160" cy="26640"/>
              </p14:xfrm>
            </p:contentPart>
          </mc:Choice>
          <mc:Fallback xmlns="">
            <p:pic>
              <p:nvPicPr>
                <p:cNvPr id="165" name="Ink 164">
                  <a:extLst>
                    <a:ext uri="{FF2B5EF4-FFF2-40B4-BE49-F238E27FC236}">
                      <a16:creationId xmlns:a16="http://schemas.microsoft.com/office/drawing/2014/main" id="{CCCE50E4-4CCD-408F-B80D-D70849B1138C}"/>
                    </a:ext>
                  </a:extLst>
                </p:cNvPr>
                <p:cNvPicPr/>
                <p:nvPr/>
              </p:nvPicPr>
              <p:blipFill>
                <a:blip r:embed="rId247"/>
                <a:stretch>
                  <a:fillRect/>
                </a:stretch>
              </p:blipFill>
              <p:spPr>
                <a:xfrm>
                  <a:off x="6567125" y="6106656"/>
                  <a:ext cx="39780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8">
            <p14:nvContentPartPr>
              <p14:cNvPr id="167" name="Ink 166">
                <a:extLst>
                  <a:ext uri="{FF2B5EF4-FFF2-40B4-BE49-F238E27FC236}">
                    <a16:creationId xmlns:a16="http://schemas.microsoft.com/office/drawing/2014/main" id="{FA63A9BF-E848-4E69-8B1B-D4496EB99E6E}"/>
                  </a:ext>
                </a:extLst>
              </p14:cNvPr>
              <p14:cNvContentPartPr/>
              <p14:nvPr/>
            </p14:nvContentPartPr>
            <p14:xfrm>
              <a:off x="144725" y="4372896"/>
              <a:ext cx="1209240" cy="483840"/>
            </p14:xfrm>
          </p:contentPart>
        </mc:Choice>
        <mc:Fallback xmlns="">
          <p:pic>
            <p:nvPicPr>
              <p:cNvPr id="167" name="Ink 166">
                <a:extLst>
                  <a:ext uri="{FF2B5EF4-FFF2-40B4-BE49-F238E27FC236}">
                    <a16:creationId xmlns:a16="http://schemas.microsoft.com/office/drawing/2014/main" id="{FA63A9BF-E848-4E69-8B1B-D4496EB99E6E}"/>
                  </a:ext>
                </a:extLst>
              </p:cNvPr>
              <p:cNvPicPr/>
              <p:nvPr/>
            </p:nvPicPr>
            <p:blipFill>
              <a:blip r:embed="rId249"/>
              <a:stretch>
                <a:fillRect/>
              </a:stretch>
            </p:blipFill>
            <p:spPr>
              <a:xfrm>
                <a:off x="126725" y="4354896"/>
                <a:ext cx="124488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8" name="Ink 167">
                <a:extLst>
                  <a:ext uri="{FF2B5EF4-FFF2-40B4-BE49-F238E27FC236}">
                    <a16:creationId xmlns:a16="http://schemas.microsoft.com/office/drawing/2014/main" id="{D14DCE2D-C872-40A5-A8EE-6438DFF84E5C}"/>
                  </a:ext>
                </a:extLst>
              </p14:cNvPr>
              <p14:cNvContentPartPr/>
              <p14:nvPr/>
            </p14:nvContentPartPr>
            <p14:xfrm>
              <a:off x="8775365" y="4809576"/>
              <a:ext cx="1414080" cy="525960"/>
            </p14:xfrm>
          </p:contentPart>
        </mc:Choice>
        <mc:Fallback xmlns="">
          <p:pic>
            <p:nvPicPr>
              <p:cNvPr id="168" name="Ink 167">
                <a:extLst>
                  <a:ext uri="{FF2B5EF4-FFF2-40B4-BE49-F238E27FC236}">
                    <a16:creationId xmlns:a16="http://schemas.microsoft.com/office/drawing/2014/main" id="{D14DCE2D-C872-40A5-A8EE-6438DFF84E5C}"/>
                  </a:ext>
                </a:extLst>
              </p:cNvPr>
              <p:cNvPicPr/>
              <p:nvPr/>
            </p:nvPicPr>
            <p:blipFill>
              <a:blip r:embed="rId251"/>
              <a:stretch>
                <a:fillRect/>
              </a:stretch>
            </p:blipFill>
            <p:spPr>
              <a:xfrm>
                <a:off x="8757365" y="4791576"/>
                <a:ext cx="1449720" cy="561600"/>
              </a:xfrm>
              <a:prstGeom prst="rect">
                <a:avLst/>
              </a:prstGeom>
            </p:spPr>
          </p:pic>
        </mc:Fallback>
      </mc:AlternateContent>
    </p:spTree>
    <p:extLst>
      <p:ext uri="{BB962C8B-B14F-4D97-AF65-F5344CB8AC3E}">
        <p14:creationId xmlns:p14="http://schemas.microsoft.com/office/powerpoint/2010/main" val="68417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408205" cy="6271926"/>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401631"/>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6BEFCC0D-31C1-4190-8F2C-6CC3224D95BF}"/>
              </a:ext>
            </a:extLst>
          </p:cNvPr>
          <p:cNvSpPr txBox="1"/>
          <p:nvPr/>
        </p:nvSpPr>
        <p:spPr>
          <a:xfrm>
            <a:off x="323806" y="103291"/>
            <a:ext cx="10109842" cy="5863144"/>
          </a:xfrm>
          <a:prstGeom prst="rect">
            <a:avLst/>
          </a:prstGeom>
          <a:noFill/>
        </p:spPr>
        <p:txBody>
          <a:bodyPr wrap="square" rtlCol="0">
            <a:spAutoFit/>
          </a:bodyPr>
          <a:lstStyle/>
          <a:p>
            <a:r>
              <a:rPr lang="en-US" sz="2500" b="1">
                <a:solidFill>
                  <a:schemeClr val="bg1"/>
                </a:solidFill>
                <a:cs typeface="+mj-cs"/>
              </a:rPr>
              <a:t>2 Samuel 10:1-5</a:t>
            </a:r>
          </a:p>
          <a:p>
            <a:r>
              <a:rPr lang="en-US" sz="2500">
                <a:solidFill>
                  <a:schemeClr val="bg1"/>
                </a:solidFill>
                <a:cs typeface="+mj-cs"/>
              </a:rPr>
              <a:t>10:1  And it came to pass after this, that the king of the children of Ammon died, and Hanun his son reigned in his stead. 10:2  Then said David, I will shew kindness unto Hanun the son of Nahash, as his father shewed kindness unto me. And David sent to comfort him by the hand of his servants for his father. And David's servants came into the land of the children of Ammon. 10:3  And the princes of the children of Ammon said unto Hanun their lord, Thinkest thou that David doth honour thy father, that he hath sent comforters unto thee? hath not David rather sent his servants unto thee, to search the city, and to spy it out, and to overthrow it? 10:4  Wherefore Hanun took David's servants, and shaved off the one half of their beards, and cut off their garments in the middle, even to their buttocks, and sent them away. 10:5  When they told it unto David, he sent to meet them, because the men were greatly ashamed: and the king said, Tarry at Jericho until your beards be grown, and then return. (KJV)</a:t>
            </a:r>
          </a:p>
        </p:txBody>
      </p:sp>
      <p:grpSp>
        <p:nvGrpSpPr>
          <p:cNvPr id="4" name="Group 3">
            <a:extLst>
              <a:ext uri="{FF2B5EF4-FFF2-40B4-BE49-F238E27FC236}">
                <a16:creationId xmlns:a16="http://schemas.microsoft.com/office/drawing/2014/main" id="{7D840958-9EE2-4DDE-AF7B-F6897FB49BFF}"/>
              </a:ext>
            </a:extLst>
          </p:cNvPr>
          <p:cNvGrpSpPr/>
          <p:nvPr/>
        </p:nvGrpSpPr>
        <p:grpSpPr>
          <a:xfrm>
            <a:off x="7648565" y="888096"/>
            <a:ext cx="2624400" cy="59400"/>
            <a:chOff x="7648565" y="888096"/>
            <a:chExt cx="2624400" cy="594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3CC58AE-51DD-4EAD-8EF4-18D65E8F58D0}"/>
                    </a:ext>
                  </a:extLst>
                </p14:cNvPr>
                <p14:cNvContentPartPr/>
                <p14:nvPr/>
              </p14:nvContentPartPr>
              <p14:xfrm>
                <a:off x="8997125" y="888096"/>
                <a:ext cx="1275840" cy="59400"/>
              </p14:xfrm>
            </p:contentPart>
          </mc:Choice>
          <mc:Fallback xmlns="">
            <p:pic>
              <p:nvPicPr>
                <p:cNvPr id="2" name="Ink 1">
                  <a:extLst>
                    <a:ext uri="{FF2B5EF4-FFF2-40B4-BE49-F238E27FC236}">
                      <a16:creationId xmlns:a16="http://schemas.microsoft.com/office/drawing/2014/main" id="{C3CC58AE-51DD-4EAD-8EF4-18D65E8F58D0}"/>
                    </a:ext>
                  </a:extLst>
                </p:cNvPr>
                <p:cNvPicPr/>
                <p:nvPr/>
              </p:nvPicPr>
              <p:blipFill>
                <a:blip r:embed="rId5"/>
                <a:stretch>
                  <a:fillRect/>
                </a:stretch>
              </p:blipFill>
              <p:spPr>
                <a:xfrm>
                  <a:off x="8979485" y="870456"/>
                  <a:ext cx="1311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C97A4D65-F3A2-43C5-B7A3-0E12CB2EB8AB}"/>
                    </a:ext>
                  </a:extLst>
                </p14:cNvPr>
                <p14:cNvContentPartPr/>
                <p14:nvPr/>
              </p14:nvContentPartPr>
              <p14:xfrm>
                <a:off x="7648565" y="895296"/>
                <a:ext cx="1242360" cy="52200"/>
              </p14:xfrm>
            </p:contentPart>
          </mc:Choice>
          <mc:Fallback xmlns="">
            <p:pic>
              <p:nvPicPr>
                <p:cNvPr id="3" name="Ink 2">
                  <a:extLst>
                    <a:ext uri="{FF2B5EF4-FFF2-40B4-BE49-F238E27FC236}">
                      <a16:creationId xmlns:a16="http://schemas.microsoft.com/office/drawing/2014/main" id="{C97A4D65-F3A2-43C5-B7A3-0E12CB2EB8AB}"/>
                    </a:ext>
                  </a:extLst>
                </p:cNvPr>
                <p:cNvPicPr/>
                <p:nvPr/>
              </p:nvPicPr>
              <p:blipFill>
                <a:blip r:embed="rId7"/>
                <a:stretch>
                  <a:fillRect/>
                </a:stretch>
              </p:blipFill>
              <p:spPr>
                <a:xfrm>
                  <a:off x="7630565" y="877656"/>
                  <a:ext cx="1278000" cy="8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C3FC537-2A0C-46DA-A052-735604C8997D}"/>
                  </a:ext>
                </a:extLst>
              </p14:cNvPr>
              <p14:cNvContentPartPr/>
              <p14:nvPr/>
            </p14:nvContentPartPr>
            <p14:xfrm>
              <a:off x="1661765" y="1290936"/>
              <a:ext cx="1748160" cy="48960"/>
            </p14:xfrm>
          </p:contentPart>
        </mc:Choice>
        <mc:Fallback xmlns="">
          <p:pic>
            <p:nvPicPr>
              <p:cNvPr id="5" name="Ink 4">
                <a:extLst>
                  <a:ext uri="{FF2B5EF4-FFF2-40B4-BE49-F238E27FC236}">
                    <a16:creationId xmlns:a16="http://schemas.microsoft.com/office/drawing/2014/main" id="{DC3FC537-2A0C-46DA-A052-735604C8997D}"/>
                  </a:ext>
                </a:extLst>
              </p:cNvPr>
              <p:cNvPicPr/>
              <p:nvPr/>
            </p:nvPicPr>
            <p:blipFill>
              <a:blip r:embed="rId9"/>
              <a:stretch>
                <a:fillRect/>
              </a:stretch>
            </p:blipFill>
            <p:spPr>
              <a:xfrm>
                <a:off x="1643765" y="1273296"/>
                <a:ext cx="1783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21DDA69-3726-4F0B-9E9E-B6863E3692A4}"/>
                  </a:ext>
                </a:extLst>
              </p14:cNvPr>
              <p14:cNvContentPartPr/>
              <p14:nvPr/>
            </p14:nvContentPartPr>
            <p14:xfrm>
              <a:off x="5337725" y="1672176"/>
              <a:ext cx="905760" cy="50760"/>
            </p14:xfrm>
          </p:contentPart>
        </mc:Choice>
        <mc:Fallback xmlns="">
          <p:pic>
            <p:nvPicPr>
              <p:cNvPr id="9" name="Ink 8">
                <a:extLst>
                  <a:ext uri="{FF2B5EF4-FFF2-40B4-BE49-F238E27FC236}">
                    <a16:creationId xmlns:a16="http://schemas.microsoft.com/office/drawing/2014/main" id="{A21DDA69-3726-4F0B-9E9E-B6863E3692A4}"/>
                  </a:ext>
                </a:extLst>
              </p:cNvPr>
              <p:cNvPicPr/>
              <p:nvPr/>
            </p:nvPicPr>
            <p:blipFill>
              <a:blip r:embed="rId11"/>
              <a:stretch>
                <a:fillRect/>
              </a:stretch>
            </p:blipFill>
            <p:spPr>
              <a:xfrm>
                <a:off x="5319725" y="1654536"/>
                <a:ext cx="941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D2A5DD7-1EE2-409D-A42F-8DF068AFC72C}"/>
                  </a:ext>
                </a:extLst>
              </p14:cNvPr>
              <p14:cNvContentPartPr/>
              <p14:nvPr/>
            </p14:nvContentPartPr>
            <p14:xfrm>
              <a:off x="4270325" y="4336176"/>
              <a:ext cx="5275440" cy="66600"/>
            </p14:xfrm>
          </p:contentPart>
        </mc:Choice>
        <mc:Fallback xmlns="">
          <p:pic>
            <p:nvPicPr>
              <p:cNvPr id="11" name="Ink 10">
                <a:extLst>
                  <a:ext uri="{FF2B5EF4-FFF2-40B4-BE49-F238E27FC236}">
                    <a16:creationId xmlns:a16="http://schemas.microsoft.com/office/drawing/2014/main" id="{BD2A5DD7-1EE2-409D-A42F-8DF068AFC72C}"/>
                  </a:ext>
                </a:extLst>
              </p:cNvPr>
              <p:cNvPicPr/>
              <p:nvPr/>
            </p:nvPicPr>
            <p:blipFill>
              <a:blip r:embed="rId13"/>
              <a:stretch>
                <a:fillRect/>
              </a:stretch>
            </p:blipFill>
            <p:spPr>
              <a:xfrm>
                <a:off x="4252325" y="4318176"/>
                <a:ext cx="5311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B403FB7-E513-4166-853A-F90CB5A3F543}"/>
                  </a:ext>
                </a:extLst>
              </p14:cNvPr>
              <p14:cNvContentPartPr/>
              <p14:nvPr/>
            </p14:nvContentPartPr>
            <p14:xfrm>
              <a:off x="474485" y="4703016"/>
              <a:ext cx="9426960" cy="84240"/>
            </p14:xfrm>
          </p:contentPart>
        </mc:Choice>
        <mc:Fallback xmlns="">
          <p:pic>
            <p:nvPicPr>
              <p:cNvPr id="12" name="Ink 11">
                <a:extLst>
                  <a:ext uri="{FF2B5EF4-FFF2-40B4-BE49-F238E27FC236}">
                    <a16:creationId xmlns:a16="http://schemas.microsoft.com/office/drawing/2014/main" id="{7B403FB7-E513-4166-853A-F90CB5A3F543}"/>
                  </a:ext>
                </a:extLst>
              </p:cNvPr>
              <p:cNvPicPr/>
              <p:nvPr/>
            </p:nvPicPr>
            <p:blipFill>
              <a:blip r:embed="rId15"/>
              <a:stretch>
                <a:fillRect/>
              </a:stretch>
            </p:blipFill>
            <p:spPr>
              <a:xfrm>
                <a:off x="456845" y="4685016"/>
                <a:ext cx="9462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3E99859-1031-4E60-9D3B-925A3A09A0EA}"/>
                  </a:ext>
                </a:extLst>
              </p14:cNvPr>
              <p14:cNvContentPartPr/>
              <p14:nvPr/>
            </p14:nvContentPartPr>
            <p14:xfrm>
              <a:off x="462965" y="5074536"/>
              <a:ext cx="552240" cy="48600"/>
            </p14:xfrm>
          </p:contentPart>
        </mc:Choice>
        <mc:Fallback xmlns="">
          <p:pic>
            <p:nvPicPr>
              <p:cNvPr id="13" name="Ink 12">
                <a:extLst>
                  <a:ext uri="{FF2B5EF4-FFF2-40B4-BE49-F238E27FC236}">
                    <a16:creationId xmlns:a16="http://schemas.microsoft.com/office/drawing/2014/main" id="{03E99859-1031-4E60-9D3B-925A3A09A0EA}"/>
                  </a:ext>
                </a:extLst>
              </p:cNvPr>
              <p:cNvPicPr/>
              <p:nvPr/>
            </p:nvPicPr>
            <p:blipFill>
              <a:blip r:embed="rId17"/>
              <a:stretch>
                <a:fillRect/>
              </a:stretch>
            </p:blipFill>
            <p:spPr>
              <a:xfrm>
                <a:off x="444965" y="5056536"/>
                <a:ext cx="587880" cy="84240"/>
              </a:xfrm>
              <a:prstGeom prst="rect">
                <a:avLst/>
              </a:prstGeom>
            </p:spPr>
          </p:pic>
        </mc:Fallback>
      </mc:AlternateContent>
    </p:spTree>
    <p:extLst>
      <p:ext uri="{BB962C8B-B14F-4D97-AF65-F5344CB8AC3E}">
        <p14:creationId xmlns:p14="http://schemas.microsoft.com/office/powerpoint/2010/main" val="1631356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459092" cy="6282047"/>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0" y="0"/>
            <a:ext cx="10165278" cy="6124754"/>
          </a:xfrm>
          <a:prstGeom prst="rect">
            <a:avLst/>
          </a:prstGeom>
          <a:noFill/>
        </p:spPr>
        <p:txBody>
          <a:bodyPr wrap="square" rtlCol="0">
            <a:spAutoFit/>
          </a:bodyPr>
          <a:lstStyle/>
          <a:p>
            <a:pPr algn="r"/>
            <a:r>
              <a:rPr lang="he-IL" sz="2800" b="1">
                <a:solidFill>
                  <a:srgbClr val="FFFF00"/>
                </a:solidFill>
                <a:cs typeface="+mj-cs"/>
              </a:rPr>
              <a:t>ספר דברים פרק כא</a:t>
            </a:r>
          </a:p>
          <a:p>
            <a:pPr algn="r"/>
            <a:r>
              <a:rPr lang="he-IL" sz="2400">
                <a:solidFill>
                  <a:srgbClr val="FFFF00"/>
                </a:solidFill>
                <a:cs typeface="+mj-cs"/>
              </a:rPr>
              <a:t>﻿י   כִּי-תֵצֵא לַמִּלְחָמָה עַל-אֹיְבֶיךָ וּנְתָנוֹ יְהוָֹה אֱלֹהֶיךָ בְּיָדֶךָ וְשָׁבִיתָ שִׁבְיוֹ: יא   וְרָאִיתָ בַּשִּׁבְיָה אֵשֶׁת יְפַת-תֹּאַר וְחָשַׁקְתָּ בָהּ וְלָקַחְתָּ לְךָ לְאִשָּׁה: יב   וַהֲבֵאתָהּ אֶל-תּוֹךְ בֵּיתֶךָ וְגִלְּחָה אֶת-רֹאשָׁהּ וְעָשְֹתָה אֶת-צִפָּרְנֶיהָ: יג   וְהֵסִירָה אֶת-שִֹמְלַת שִׁבְיָהּ מֵעָלֶיהָ וְיָשְׁבָה בְּבֵיתֶךָ וּבָכְתָה אֶת-אָבִיהָ וְאֶת-אִמָּהּ יֶרַח יָמִים וְאַחַר כֵּן תָּבוֹא אֵלֶיהָ וּבְעַלְתָּהּ וְהָיְתָה לְךָ לְאִשָּׁה: יד   וְהָיָה אִם-לֹא חָפַצְתָּ בָּהּ וְשִׁלַּחְתָּהּ לְנַפְשָׁהּ וּמָכֹר לֹא-תִמְכְּרֶנָּה בַּכָּסֶף לֹא-תִתְעַמֵּר בָּהּ תַּחַת אֲשֶׁר עִנִּיתָהּ:</a:t>
            </a:r>
          </a:p>
          <a:p>
            <a:r>
              <a:rPr lang="en-US" sz="2400" b="1">
                <a:solidFill>
                  <a:schemeClr val="bg1"/>
                </a:solidFill>
                <a:cs typeface="+mj-cs"/>
              </a:rPr>
              <a:t>Devarim / Deuteronomy 21:10-14</a:t>
            </a:r>
          </a:p>
          <a:p>
            <a:r>
              <a:rPr lang="en-US" sz="2200">
                <a:solidFill>
                  <a:schemeClr val="bg1"/>
                </a:solidFill>
                <a:cs typeface="+mj-cs"/>
              </a:rPr>
              <a:t>21:10  When thou goest forth to war against thine enemies, and the LORD thy God hath delivered them into thine hands, and thou hast taken them captive, 21:11  And seest among the captives a beautiful woman, and hast a desire unto her, that thou wouldest have her to thy wife; 21:12  Then thou shalt bring her home to thine house, and she shall shave her head, and pare her nails; 21:13  And she shall put the raiment of her captivity from off her, and shall remain in thine house, and bewail her father and her mother a full month: and after that thou shalt go in unto her, and be her husband, and she shall be thy wife. 21:14  And it shall be, if thou have no delight in her, then thou shalt let her go whither she will; but thou shalt not sell her at all for money, thou shalt not make merchandise of her, because thou hast humbled her. (NASB)</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9C9B4D7-E02E-4FAF-871D-7B97BF1EADED}"/>
                  </a:ext>
                </a:extLst>
              </p14:cNvPr>
              <p14:cNvContentPartPr/>
              <p14:nvPr/>
            </p14:nvContentPartPr>
            <p14:xfrm>
              <a:off x="1046885" y="3943056"/>
              <a:ext cx="1297440" cy="142920"/>
            </p14:xfrm>
          </p:contentPart>
        </mc:Choice>
        <mc:Fallback xmlns="">
          <p:pic>
            <p:nvPicPr>
              <p:cNvPr id="2" name="Ink 1">
                <a:extLst>
                  <a:ext uri="{FF2B5EF4-FFF2-40B4-BE49-F238E27FC236}">
                    <a16:creationId xmlns:a16="http://schemas.microsoft.com/office/drawing/2014/main" id="{29C9B4D7-E02E-4FAF-871D-7B97BF1EADED}"/>
                  </a:ext>
                </a:extLst>
              </p:cNvPr>
              <p:cNvPicPr/>
              <p:nvPr/>
            </p:nvPicPr>
            <p:blipFill>
              <a:blip r:embed="rId5"/>
              <a:stretch>
                <a:fillRect/>
              </a:stretch>
            </p:blipFill>
            <p:spPr>
              <a:xfrm>
                <a:off x="1028885" y="3925416"/>
                <a:ext cx="1333080" cy="178560"/>
              </a:xfrm>
              <a:prstGeom prst="rect">
                <a:avLst/>
              </a:prstGeom>
            </p:spPr>
          </p:pic>
        </mc:Fallback>
      </mc:AlternateContent>
      <p:grpSp>
        <p:nvGrpSpPr>
          <p:cNvPr id="7" name="Group 6">
            <a:extLst>
              <a:ext uri="{FF2B5EF4-FFF2-40B4-BE49-F238E27FC236}">
                <a16:creationId xmlns:a16="http://schemas.microsoft.com/office/drawing/2014/main" id="{9182050B-7EE7-484C-8EF2-8BEF52E1E2DA}"/>
              </a:ext>
            </a:extLst>
          </p:cNvPr>
          <p:cNvGrpSpPr/>
          <p:nvPr/>
        </p:nvGrpSpPr>
        <p:grpSpPr>
          <a:xfrm>
            <a:off x="631445" y="4333296"/>
            <a:ext cx="3769200" cy="114120"/>
            <a:chOff x="631445" y="4333296"/>
            <a:chExt cx="3769200" cy="1141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EFF9340-9090-4EC7-9C61-DB432E1C2319}"/>
                    </a:ext>
                  </a:extLst>
                </p14:cNvPr>
                <p14:cNvContentPartPr/>
                <p14:nvPr/>
              </p14:nvContentPartPr>
              <p14:xfrm>
                <a:off x="631445" y="4341576"/>
                <a:ext cx="1714680" cy="105840"/>
              </p14:xfrm>
            </p:contentPart>
          </mc:Choice>
          <mc:Fallback xmlns="">
            <p:pic>
              <p:nvPicPr>
                <p:cNvPr id="4" name="Ink 3">
                  <a:extLst>
                    <a:ext uri="{FF2B5EF4-FFF2-40B4-BE49-F238E27FC236}">
                      <a16:creationId xmlns:a16="http://schemas.microsoft.com/office/drawing/2014/main" id="{5EFF9340-9090-4EC7-9C61-DB432E1C2319}"/>
                    </a:ext>
                  </a:extLst>
                </p:cNvPr>
                <p:cNvPicPr/>
                <p:nvPr/>
              </p:nvPicPr>
              <p:blipFill>
                <a:blip r:embed="rId7"/>
                <a:stretch>
                  <a:fillRect/>
                </a:stretch>
              </p:blipFill>
              <p:spPr>
                <a:xfrm>
                  <a:off x="613805" y="4323576"/>
                  <a:ext cx="1750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66FEB36-E2EA-4626-878C-34ED9891B49F}"/>
                    </a:ext>
                  </a:extLst>
                </p14:cNvPr>
                <p14:cNvContentPartPr/>
                <p14:nvPr/>
              </p14:nvContentPartPr>
              <p14:xfrm>
                <a:off x="2583365" y="4333296"/>
                <a:ext cx="1817280" cy="78120"/>
              </p14:xfrm>
            </p:contentPart>
          </mc:Choice>
          <mc:Fallback xmlns="">
            <p:pic>
              <p:nvPicPr>
                <p:cNvPr id="5" name="Ink 4">
                  <a:extLst>
                    <a:ext uri="{FF2B5EF4-FFF2-40B4-BE49-F238E27FC236}">
                      <a16:creationId xmlns:a16="http://schemas.microsoft.com/office/drawing/2014/main" id="{566FEB36-E2EA-4626-878C-34ED9891B49F}"/>
                    </a:ext>
                  </a:extLst>
                </p:cNvPr>
                <p:cNvPicPr/>
                <p:nvPr/>
              </p:nvPicPr>
              <p:blipFill>
                <a:blip r:embed="rId9"/>
                <a:stretch>
                  <a:fillRect/>
                </a:stretch>
              </p:blipFill>
              <p:spPr>
                <a:xfrm>
                  <a:off x="2565365" y="4315296"/>
                  <a:ext cx="1852920" cy="113760"/>
                </a:xfrm>
                <a:prstGeom prst="rect">
                  <a:avLst/>
                </a:prstGeom>
              </p:spPr>
            </p:pic>
          </mc:Fallback>
        </mc:AlternateContent>
      </p:grpSp>
    </p:spTree>
    <p:extLst>
      <p:ext uri="{BB962C8B-B14F-4D97-AF65-F5344CB8AC3E}">
        <p14:creationId xmlns:p14="http://schemas.microsoft.com/office/powerpoint/2010/main" val="129091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459092" cy="6282047"/>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0" y="0"/>
            <a:ext cx="10165278" cy="6124754"/>
          </a:xfrm>
          <a:prstGeom prst="rect">
            <a:avLst/>
          </a:prstGeom>
          <a:noFill/>
        </p:spPr>
        <p:txBody>
          <a:bodyPr wrap="square" rtlCol="0">
            <a:spAutoFit/>
          </a:bodyPr>
          <a:lstStyle/>
          <a:p>
            <a:pPr algn="r"/>
            <a:r>
              <a:rPr lang="he-IL" sz="2800" b="1">
                <a:solidFill>
                  <a:srgbClr val="FFFF00"/>
                </a:solidFill>
                <a:cs typeface="+mj-cs"/>
              </a:rPr>
              <a:t>ספר דברים פרק כא</a:t>
            </a:r>
          </a:p>
          <a:p>
            <a:pPr algn="r"/>
            <a:r>
              <a:rPr lang="he-IL" sz="2400">
                <a:solidFill>
                  <a:srgbClr val="FFFF00"/>
                </a:solidFill>
                <a:cs typeface="+mj-cs"/>
              </a:rPr>
              <a:t>﻿י   כִּי-תֵצֵא לַמִּלְחָמָה עַל-אֹיְבֶיךָ וּנְתָנוֹ יְהוָֹה אֱלֹהֶיךָ בְּיָדֶךָ וְשָׁבִיתָ שִׁבְיוֹ: יא   וְרָאִיתָ בַּשִּׁבְיָה אֵשֶׁת יְפַת-תֹּאַר וְחָשַׁקְתָּ בָהּ וְלָקַחְתָּ לְךָ לְאִשָּׁה: יב   וַהֲבֵאתָהּ אֶל-תּוֹךְ בֵּיתֶךָ וְגִלְּחָה אֶת-רֹאשָׁהּ וְעָשְֹתָה אֶת-צִפָּרְנֶיהָ: יג   וְהֵסִירָה אֶת-שִֹמְלַת שִׁבְיָהּ מֵעָלֶיהָ וְיָשְׁבָה בְּבֵיתֶךָ וּבָכְתָה אֶת-אָבִיהָ וְאֶת-אִמָּהּ יֶרַח יָמִים וְאַחַר כֵּן תָּבוֹא אֵלֶיהָ וּבְעַלְתָּהּ וְהָיְתָה לְךָ לְאִשָּׁה: יד   וְהָיָה אִם-לֹא חָפַצְתָּ בָּהּ וְשִׁלַּחְתָּהּ לְנַפְשָׁהּ וּמָכֹר לֹא-תִמְכְּרֶנָּה בַּכָּסֶף לֹא-תִתְעַמֵּר בָּהּ תַּחַת אֲשֶׁר עִנִּיתָהּ:</a:t>
            </a:r>
          </a:p>
          <a:p>
            <a:r>
              <a:rPr lang="en-US" sz="2400" b="1">
                <a:solidFill>
                  <a:schemeClr val="bg1"/>
                </a:solidFill>
                <a:cs typeface="+mj-cs"/>
              </a:rPr>
              <a:t>Devarim / Deuteronomy 21:10-14</a:t>
            </a:r>
          </a:p>
          <a:p>
            <a:r>
              <a:rPr lang="en-US" sz="2200">
                <a:solidFill>
                  <a:schemeClr val="bg1"/>
                </a:solidFill>
                <a:cs typeface="+mj-cs"/>
              </a:rPr>
              <a:t>21:10  When thou goest forth to war against thine enemies, and the LORD thy God hath delivered them into thine hands, and thou hast taken them captive, 21:11  And seest among the captives a beautiful woman, and hast a desire unto her, that thou wouldest have her to thy wife; 21:12  Then thou shalt bring her home to thine house, and she shall shave her head, and pare her nails; 21:13  And she shall put the raiment of her captivity from off her, and shall remain in thine house, and bewail her father and her mother a full month: and after that thou shalt go in unto her, and be her husband, and she shall be thy wife. 21:14  And it shall be, if thou have no delight in her, then thou shalt let her go whither she will; but thou shalt not sell her at all for money, thou shalt not make merchandise of her, because thou hast humbled her. (NASB)</a:t>
            </a:r>
          </a:p>
        </p:txBody>
      </p:sp>
    </p:spTree>
    <p:extLst>
      <p:ext uri="{BB962C8B-B14F-4D97-AF65-F5344CB8AC3E}">
        <p14:creationId xmlns:p14="http://schemas.microsoft.com/office/powerpoint/2010/main" val="1231454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Rectangle: Rounded Corners 8">
            <a:extLst>
              <a:ext uri="{FF2B5EF4-FFF2-40B4-BE49-F238E27FC236}">
                <a16:creationId xmlns:a16="http://schemas.microsoft.com/office/drawing/2014/main" id="{056675B6-78E5-4EF9-BABB-6F89252365EC}"/>
              </a:ext>
            </a:extLst>
          </p:cNvPr>
          <p:cNvSpPr/>
          <p:nvPr/>
        </p:nvSpPr>
        <p:spPr>
          <a:xfrm>
            <a:off x="3264838" y="1791980"/>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2C7E57C-9A05-4270-BD4C-9E399E5AAB54}"/>
              </a:ext>
            </a:extLst>
          </p:cNvPr>
          <p:cNvSpPr txBox="1"/>
          <p:nvPr/>
        </p:nvSpPr>
        <p:spPr>
          <a:xfrm>
            <a:off x="2637692" y="1925391"/>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300521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282047"/>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53187" y="-4431"/>
            <a:ext cx="12138813" cy="6247864"/>
          </a:xfrm>
          <a:prstGeom prst="rect">
            <a:avLst/>
          </a:prstGeom>
          <a:noFill/>
        </p:spPr>
        <p:txBody>
          <a:bodyPr wrap="square" rtlCol="0">
            <a:spAutoFit/>
          </a:bodyPr>
          <a:lstStyle/>
          <a:p>
            <a:r>
              <a:rPr lang="en-US" sz="2000" b="1">
                <a:solidFill>
                  <a:schemeClr val="bg1"/>
                </a:solidFill>
                <a:cs typeface="+mj-cs"/>
              </a:rPr>
              <a:t>Targum Jonathan son of Uziel Isaiah 7:14-25</a:t>
            </a:r>
          </a:p>
          <a:p>
            <a:r>
              <a:rPr lang="en-US" sz="2000">
                <a:solidFill>
                  <a:schemeClr val="bg1"/>
                </a:solidFill>
                <a:cs typeface="+mj-cs"/>
              </a:rPr>
              <a:t>7:14 Therefore the Lord Himself shall give you a sign; Behold, a virgin shall conceive, and bear a son, and she shall call His name Immanuel. 7:15 Butter and honey a child eats before he knows to reject the evil and to choose the good; 7:16 But before a child shall know to reject the evil and to choose the good, the land shall be laid desolate, on account of which thou art in a strait, because of these two kings. 7:17 The Lord shall bring upon thee, and upon thy people, and upon thy father’s house, days that have not come from the day of the separation of the house of Ephraim from the house of Judah; even the king of Assyria. 7:18 And it shall come to pass at that time that the Lord shall call to a people, to bands of armies, mighty men, who are numerous as flies, and shall bring them from the ends of the land of Egypt; and to mighty armies, who are powerful as bees, and shall bring them from the uttermost parts of the land of Assyria. 7:19 And they shall all of them come and dwell in the streets of the cities, and in the clefts of the rocks, and in all deserts full of thorn-hedges, and in all houses of praise. 7:20 In that time the Lord shall slay them as one is slain by a sharp sword, by clubs, and by saws, by those beyond the river, and by the king of Assyria; the king and his army, and even also his rulers, together shall he destroy. 7:21 And it shall come to pass in that time, that a man shall nourish a young cow and two sheep. 7:22 And it shall come to pass on account of the abundance of the goodness of fatness, one shall eat oil; because with oil and honey shall all the righteous be fed, who are left in the midst of the land. 7:23 And it shall come to pass in that time, that every place shall be, where there were a thousand vines for a thousand silverlings, it shall even be for briers and thorns. 7:24 With arrows and with bows shall men come thither; because all the land shall become briers and thorns. 7:25 And all the hills of the house of Judah, which shall be digged with the mattock, there shall not come thither the fear of briers and thorns: but it shall be for a place of crouching down of oxen, and for a place of dwelling of flocks and of sheep. (TgJ) </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8C6C721-EEF0-4BD1-8EDE-007D036994CB}"/>
                  </a:ext>
                </a:extLst>
              </p14:cNvPr>
              <p14:cNvContentPartPr/>
              <p14:nvPr/>
            </p14:nvContentPartPr>
            <p14:xfrm>
              <a:off x="6221885" y="594336"/>
              <a:ext cx="1316520" cy="105840"/>
            </p14:xfrm>
          </p:contentPart>
        </mc:Choice>
        <mc:Fallback xmlns="">
          <p:pic>
            <p:nvPicPr>
              <p:cNvPr id="2" name="Ink 1">
                <a:extLst>
                  <a:ext uri="{FF2B5EF4-FFF2-40B4-BE49-F238E27FC236}">
                    <a16:creationId xmlns:a16="http://schemas.microsoft.com/office/drawing/2014/main" id="{E8C6C721-EEF0-4BD1-8EDE-007D036994CB}"/>
                  </a:ext>
                </a:extLst>
              </p:cNvPr>
              <p:cNvPicPr/>
              <p:nvPr/>
            </p:nvPicPr>
            <p:blipFill>
              <a:blip r:embed="rId5"/>
              <a:stretch>
                <a:fillRect/>
              </a:stretch>
            </p:blipFill>
            <p:spPr>
              <a:xfrm>
                <a:off x="6203885" y="576696"/>
                <a:ext cx="1352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AC4B7D5-044D-46C5-B7C6-34911CC68258}"/>
                  </a:ext>
                </a:extLst>
              </p14:cNvPr>
              <p14:cNvContentPartPr/>
              <p14:nvPr/>
            </p14:nvContentPartPr>
            <p14:xfrm>
              <a:off x="8651165" y="1232616"/>
              <a:ext cx="3037320" cy="48240"/>
            </p14:xfrm>
          </p:contentPart>
        </mc:Choice>
        <mc:Fallback xmlns="">
          <p:pic>
            <p:nvPicPr>
              <p:cNvPr id="4" name="Ink 3">
                <a:extLst>
                  <a:ext uri="{FF2B5EF4-FFF2-40B4-BE49-F238E27FC236}">
                    <a16:creationId xmlns:a16="http://schemas.microsoft.com/office/drawing/2014/main" id="{2AC4B7D5-044D-46C5-B7C6-34911CC68258}"/>
                  </a:ext>
                </a:extLst>
              </p:cNvPr>
              <p:cNvPicPr/>
              <p:nvPr/>
            </p:nvPicPr>
            <p:blipFill>
              <a:blip r:embed="rId7"/>
              <a:stretch>
                <a:fillRect/>
              </a:stretch>
            </p:blipFill>
            <p:spPr>
              <a:xfrm>
                <a:off x="8633165" y="1214616"/>
                <a:ext cx="3072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EF9A043-22D9-453A-8C24-F888508F84D0}"/>
                  </a:ext>
                </a:extLst>
              </p14:cNvPr>
              <p14:cNvContentPartPr/>
              <p14:nvPr/>
            </p14:nvContentPartPr>
            <p14:xfrm>
              <a:off x="7417085" y="1787016"/>
              <a:ext cx="4020120" cy="154800"/>
            </p14:xfrm>
          </p:contentPart>
        </mc:Choice>
        <mc:Fallback xmlns="">
          <p:pic>
            <p:nvPicPr>
              <p:cNvPr id="5" name="Ink 4">
                <a:extLst>
                  <a:ext uri="{FF2B5EF4-FFF2-40B4-BE49-F238E27FC236}">
                    <a16:creationId xmlns:a16="http://schemas.microsoft.com/office/drawing/2014/main" id="{CEF9A043-22D9-453A-8C24-F888508F84D0}"/>
                  </a:ext>
                </a:extLst>
              </p:cNvPr>
              <p:cNvPicPr/>
              <p:nvPr/>
            </p:nvPicPr>
            <p:blipFill>
              <a:blip r:embed="rId9"/>
              <a:stretch>
                <a:fillRect/>
              </a:stretch>
            </p:blipFill>
            <p:spPr>
              <a:xfrm>
                <a:off x="7399085" y="1769016"/>
                <a:ext cx="4055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0FB76D0-EF00-49BE-8A32-0EAD82859178}"/>
                  </a:ext>
                </a:extLst>
              </p14:cNvPr>
              <p14:cNvContentPartPr/>
              <p14:nvPr/>
            </p14:nvContentPartPr>
            <p14:xfrm>
              <a:off x="139685" y="2148096"/>
              <a:ext cx="6008040" cy="106920"/>
            </p14:xfrm>
          </p:contentPart>
        </mc:Choice>
        <mc:Fallback xmlns="">
          <p:pic>
            <p:nvPicPr>
              <p:cNvPr id="7" name="Ink 6">
                <a:extLst>
                  <a:ext uri="{FF2B5EF4-FFF2-40B4-BE49-F238E27FC236}">
                    <a16:creationId xmlns:a16="http://schemas.microsoft.com/office/drawing/2014/main" id="{70FB76D0-EF00-49BE-8A32-0EAD82859178}"/>
                  </a:ext>
                </a:extLst>
              </p:cNvPr>
              <p:cNvPicPr/>
              <p:nvPr/>
            </p:nvPicPr>
            <p:blipFill>
              <a:blip r:embed="rId11"/>
              <a:stretch>
                <a:fillRect/>
              </a:stretch>
            </p:blipFill>
            <p:spPr>
              <a:xfrm>
                <a:off x="122045" y="2130096"/>
                <a:ext cx="6043680" cy="142560"/>
              </a:xfrm>
              <a:prstGeom prst="rect">
                <a:avLst/>
              </a:prstGeom>
            </p:spPr>
          </p:pic>
        </mc:Fallback>
      </mc:AlternateContent>
    </p:spTree>
    <p:extLst>
      <p:ext uri="{BB962C8B-B14F-4D97-AF65-F5344CB8AC3E}">
        <p14:creationId xmlns:p14="http://schemas.microsoft.com/office/powerpoint/2010/main" val="1285570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11823" cy="6282047"/>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103304" y="-81375"/>
            <a:ext cx="10005213" cy="6324808"/>
          </a:xfrm>
          <a:prstGeom prst="rect">
            <a:avLst/>
          </a:prstGeom>
          <a:noFill/>
        </p:spPr>
        <p:txBody>
          <a:bodyPr wrap="square" rtlCol="0">
            <a:spAutoFit/>
          </a:bodyPr>
          <a:lstStyle/>
          <a:p>
            <a:pPr algn="r"/>
            <a:r>
              <a:rPr lang="he-IL" sz="2500" b="1">
                <a:solidFill>
                  <a:srgbClr val="FFFF00"/>
                </a:solidFill>
                <a:cs typeface="+mj-cs"/>
              </a:rPr>
              <a:t>אִגֶּרֶת יְהוּדָה פרק א</a:t>
            </a:r>
          </a:p>
          <a:p>
            <a:pPr algn="r"/>
            <a:r>
              <a:rPr lang="he-IL" sz="2500">
                <a:solidFill>
                  <a:srgbClr val="FFFF00"/>
                </a:solidFill>
                <a:cs typeface="+mj-cs"/>
              </a:rPr>
              <a:t>מֵאֵת יְהוּדָה, עֶבֶד יֵשׁוּעַ הַמָּשִׁיחַ וְאָחִיו שֶׁל יַעֲקֹב, אֶל הַקְּרוּאִים, הָאֲהוּבִים עַל אֱלֹהִים הָאָב וּשְׁמוּרִים לְיֵשׁוּעַ הַמָּשִׁיחַ׃רַחֲמִים וְשָׁלוֹם וְאַהֲבָה יִשְׁפְּעוּ עֲלֵיכֶם לְמַכְבִּיר. אֲהוּבַי, כַּאֲשֶׁר שָׁקַדְתִּי בְּכָל מְאֹדִי לִכְתֹּב לָכֶם עַל–דְּבַר </a:t>
            </a:r>
            <a:r>
              <a:rPr lang="he-IL" sz="2500">
                <a:solidFill>
                  <a:srgbClr val="92D050"/>
                </a:solidFill>
                <a:cs typeface="+mj-cs"/>
              </a:rPr>
              <a:t>יְשׁוּעָתֵנוּ הַמְשֻׁתֶּפֶת</a:t>
            </a:r>
            <a:r>
              <a:rPr lang="he-IL" sz="2500">
                <a:solidFill>
                  <a:srgbClr val="FFFF00"/>
                </a:solidFill>
                <a:cs typeface="+mj-cs"/>
              </a:rPr>
              <a:t>, נֵעוֹר בִּי הַצֹּרֶךְ לִכְתֹּב אֲלֵיכֶם וְלַהֲאִיצְכֶם לְהִלָּחֵם לְמַעַן הָאֱמוּנָה שֶׁנִּמְסְרָה אַחַת וּלְתָמִיד לַקְּדוֹשִׁים;כִּי הִתְגַּנְּבוּ אֲנָשִׁים אֲשֶׁר הַמִּשְׁפָּט הַזֶּה נֶחֱרַץ עֲלֵיהֶם מִקֶּדֶם, </a:t>
            </a:r>
            <a:r>
              <a:rPr lang="he-IL" sz="2500">
                <a:solidFill>
                  <a:srgbClr val="92D050"/>
                </a:solidFill>
                <a:cs typeface="+mj-cs"/>
              </a:rPr>
              <a:t>אַנְשֵׁי רֶשַׁע הַהוֹפְכִים אֶת חֶסֶד אֱלֹהֵינוּ לְזִמָּה </a:t>
            </a:r>
            <a:r>
              <a:rPr lang="he-IL" sz="2500">
                <a:solidFill>
                  <a:srgbClr val="FFFF00"/>
                </a:solidFill>
                <a:cs typeface="+mj-cs"/>
              </a:rPr>
              <a:t>וְכוֹפְרִים בְּרִבּוֹנֵנוּ וַאֲדוֹנֵנוּ הַיָּחִיד יֵשׁוּעַ הַמָּשִׁיחַ.</a:t>
            </a:r>
          </a:p>
          <a:p>
            <a:r>
              <a:rPr lang="en-US" sz="2300" b="1">
                <a:solidFill>
                  <a:schemeClr val="bg1"/>
                </a:solidFill>
                <a:cs typeface="+mj-cs"/>
              </a:rPr>
              <a:t>Jude 1:1-4</a:t>
            </a:r>
          </a:p>
          <a:p>
            <a:r>
              <a:rPr lang="en-US" sz="2300">
                <a:solidFill>
                  <a:schemeClr val="bg1"/>
                </a:solidFill>
                <a:cs typeface="+mj-cs"/>
              </a:rPr>
              <a:t>1:1  Jude, the servant of Jesus Christ, and brother of James, to them that are sanctified by God the Father, and preserved in Jesus Christ, and called: 1:2  Mercy unto you, and peace, and love, be multiplied. 1:3  Beloved, when I gave all diligence to write unto you of the common salvation, it was needful for me to write unto you, and exhort you that ye should earnestly contend for the faith which was once delivered unto the saints. 1:4  For there are certain men crept in unawares, who were before of old ordained to this condemnation, ungodly men, turning the grace of our God into lasciviousness, and denying the only Lord God, and our Lord Jesus Christ. (KJV)</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5BD2C6E-FED2-4ED9-A45C-0238B7FC439B}"/>
                  </a:ext>
                </a:extLst>
              </p14:cNvPr>
              <p14:cNvContentPartPr/>
              <p14:nvPr/>
            </p14:nvContentPartPr>
            <p14:xfrm>
              <a:off x="5374445" y="5038176"/>
              <a:ext cx="4181040" cy="138240"/>
            </p14:xfrm>
          </p:contentPart>
        </mc:Choice>
        <mc:Fallback xmlns="">
          <p:pic>
            <p:nvPicPr>
              <p:cNvPr id="2" name="Ink 1">
                <a:extLst>
                  <a:ext uri="{FF2B5EF4-FFF2-40B4-BE49-F238E27FC236}">
                    <a16:creationId xmlns:a16="http://schemas.microsoft.com/office/drawing/2014/main" id="{75BD2C6E-FED2-4ED9-A45C-0238B7FC439B}"/>
                  </a:ext>
                </a:extLst>
              </p:cNvPr>
              <p:cNvPicPr/>
              <p:nvPr/>
            </p:nvPicPr>
            <p:blipFill>
              <a:blip r:embed="rId5"/>
              <a:stretch>
                <a:fillRect/>
              </a:stretch>
            </p:blipFill>
            <p:spPr>
              <a:xfrm>
                <a:off x="5356445" y="5020176"/>
                <a:ext cx="4216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42BA862-5461-48AF-B0EF-F37D8F827FAF}"/>
                  </a:ext>
                </a:extLst>
              </p14:cNvPr>
              <p14:cNvContentPartPr/>
              <p14:nvPr/>
            </p14:nvContentPartPr>
            <p14:xfrm>
              <a:off x="151205" y="5365776"/>
              <a:ext cx="9542520" cy="128880"/>
            </p14:xfrm>
          </p:contentPart>
        </mc:Choice>
        <mc:Fallback xmlns="">
          <p:pic>
            <p:nvPicPr>
              <p:cNvPr id="4" name="Ink 3">
                <a:extLst>
                  <a:ext uri="{FF2B5EF4-FFF2-40B4-BE49-F238E27FC236}">
                    <a16:creationId xmlns:a16="http://schemas.microsoft.com/office/drawing/2014/main" id="{F42BA862-5461-48AF-B0EF-F37D8F827FAF}"/>
                  </a:ext>
                </a:extLst>
              </p:cNvPr>
              <p:cNvPicPr/>
              <p:nvPr/>
            </p:nvPicPr>
            <p:blipFill>
              <a:blip r:embed="rId7"/>
              <a:stretch>
                <a:fillRect/>
              </a:stretch>
            </p:blipFill>
            <p:spPr>
              <a:xfrm>
                <a:off x="133205" y="5347776"/>
                <a:ext cx="9578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1363D7C-0D2E-4052-9310-4F7798B8128E}"/>
                  </a:ext>
                </a:extLst>
              </p14:cNvPr>
              <p14:cNvContentPartPr/>
              <p14:nvPr/>
            </p14:nvContentPartPr>
            <p14:xfrm>
              <a:off x="147605" y="5741976"/>
              <a:ext cx="9228960" cy="171720"/>
            </p14:xfrm>
          </p:contentPart>
        </mc:Choice>
        <mc:Fallback xmlns="">
          <p:pic>
            <p:nvPicPr>
              <p:cNvPr id="5" name="Ink 4">
                <a:extLst>
                  <a:ext uri="{FF2B5EF4-FFF2-40B4-BE49-F238E27FC236}">
                    <a16:creationId xmlns:a16="http://schemas.microsoft.com/office/drawing/2014/main" id="{11363D7C-0D2E-4052-9310-4F7798B8128E}"/>
                  </a:ext>
                </a:extLst>
              </p:cNvPr>
              <p:cNvPicPr/>
              <p:nvPr/>
            </p:nvPicPr>
            <p:blipFill>
              <a:blip r:embed="rId9"/>
              <a:stretch>
                <a:fillRect/>
              </a:stretch>
            </p:blipFill>
            <p:spPr>
              <a:xfrm>
                <a:off x="129605" y="5724336"/>
                <a:ext cx="9264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6458395-1278-4A57-B017-07B46E748D2E}"/>
                  </a:ext>
                </a:extLst>
              </p14:cNvPr>
              <p14:cNvContentPartPr/>
              <p14:nvPr/>
            </p14:nvContentPartPr>
            <p14:xfrm>
              <a:off x="190805" y="6005496"/>
              <a:ext cx="3607560" cy="218160"/>
            </p14:xfrm>
          </p:contentPart>
        </mc:Choice>
        <mc:Fallback xmlns="">
          <p:pic>
            <p:nvPicPr>
              <p:cNvPr id="7" name="Ink 6">
                <a:extLst>
                  <a:ext uri="{FF2B5EF4-FFF2-40B4-BE49-F238E27FC236}">
                    <a16:creationId xmlns:a16="http://schemas.microsoft.com/office/drawing/2014/main" id="{F6458395-1278-4A57-B017-07B46E748D2E}"/>
                  </a:ext>
                </a:extLst>
              </p:cNvPr>
              <p:cNvPicPr/>
              <p:nvPr/>
            </p:nvPicPr>
            <p:blipFill>
              <a:blip r:embed="rId11"/>
              <a:stretch>
                <a:fillRect/>
              </a:stretch>
            </p:blipFill>
            <p:spPr>
              <a:xfrm>
                <a:off x="172805" y="5987496"/>
                <a:ext cx="3643200" cy="253800"/>
              </a:xfrm>
              <a:prstGeom prst="rect">
                <a:avLst/>
              </a:prstGeom>
            </p:spPr>
          </p:pic>
        </mc:Fallback>
      </mc:AlternateContent>
    </p:spTree>
    <p:extLst>
      <p:ext uri="{BB962C8B-B14F-4D97-AF65-F5344CB8AC3E}">
        <p14:creationId xmlns:p14="http://schemas.microsoft.com/office/powerpoint/2010/main" val="2831427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11823" cy="6282047"/>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103304" y="-81375"/>
            <a:ext cx="10005213" cy="6247864"/>
          </a:xfrm>
          <a:prstGeom prst="rect">
            <a:avLst/>
          </a:prstGeom>
          <a:noFill/>
        </p:spPr>
        <p:txBody>
          <a:bodyPr wrap="square" rtlCol="0">
            <a:spAutoFit/>
          </a:bodyPr>
          <a:lstStyle/>
          <a:p>
            <a:r>
              <a:rPr lang="en-US" sz="2800" b="1">
                <a:solidFill>
                  <a:schemeClr val="bg1"/>
                </a:solidFill>
                <a:cs typeface="+mj-cs"/>
              </a:rPr>
              <a:t>Rabbeinu Bahya on Devarim / Deuteronomy 13:2 Part 2</a:t>
            </a:r>
          </a:p>
          <a:p>
            <a:r>
              <a:rPr lang="en-US" sz="2500">
                <a:solidFill>
                  <a:schemeClr val="bg1"/>
                </a:solidFill>
                <a:cs typeface="+mj-cs"/>
              </a:rPr>
              <a:t>Nachmanides understands the word </a:t>
            </a:r>
            <a:r>
              <a:rPr lang="he-IL" sz="2500">
                <a:solidFill>
                  <a:schemeClr val="bg1"/>
                </a:solidFill>
                <a:cs typeface="+mj-cs"/>
              </a:rPr>
              <a:t>אות או מופת </a:t>
            </a:r>
            <a:r>
              <a:rPr lang="en-US" sz="2500">
                <a:solidFill>
                  <a:schemeClr val="bg1"/>
                </a:solidFill>
                <a:cs typeface="+mj-cs"/>
              </a:rPr>
              <a:t>as follows: </a:t>
            </a:r>
            <a:r>
              <a:rPr lang="he-IL" sz="2500">
                <a:solidFill>
                  <a:schemeClr val="bg1"/>
                </a:solidFill>
                <a:cs typeface="+mj-cs"/>
              </a:rPr>
              <a:t>אות </a:t>
            </a:r>
            <a:r>
              <a:rPr lang="en-US" sz="2500">
                <a:solidFill>
                  <a:schemeClr val="bg1"/>
                </a:solidFill>
                <a:cs typeface="+mj-cs"/>
              </a:rPr>
              <a:t>is advance notice of an otherwise unexpected future event, the sort of thing Moses did when he announced the arrival and time of the plagues to Pharaoh beforehand. The Torah had referred to his staff as the instrument with which he would make these </a:t>
            </a:r>
            <a:r>
              <a:rPr lang="he-IL" sz="2500">
                <a:solidFill>
                  <a:schemeClr val="bg1"/>
                </a:solidFill>
                <a:cs typeface="+mj-cs"/>
              </a:rPr>
              <a:t>אותות </a:t>
            </a:r>
            <a:r>
              <a:rPr lang="en-US" sz="2500">
                <a:solidFill>
                  <a:schemeClr val="bg1"/>
                </a:solidFill>
                <a:cs typeface="+mj-cs"/>
              </a:rPr>
              <a:t>occur. (Exodus 4,17) Isaiah 7,14 also uses the word </a:t>
            </a:r>
            <a:r>
              <a:rPr lang="he-IL" sz="2500">
                <a:solidFill>
                  <a:schemeClr val="bg1"/>
                </a:solidFill>
                <a:cs typeface="+mj-cs"/>
              </a:rPr>
              <a:t>אות </a:t>
            </a:r>
            <a:r>
              <a:rPr lang="en-US" sz="2500">
                <a:solidFill>
                  <a:schemeClr val="bg1"/>
                </a:solidFill>
                <a:cs typeface="+mj-cs"/>
              </a:rPr>
              <a:t>to describe an event he had foretold. The word is derived from </a:t>
            </a:r>
            <a:r>
              <a:rPr lang="he-IL" sz="2500">
                <a:solidFill>
                  <a:schemeClr val="bg1"/>
                </a:solidFill>
                <a:cs typeface="+mj-cs"/>
              </a:rPr>
              <a:t>אתה, “</a:t>
            </a:r>
            <a:r>
              <a:rPr lang="en-US" sz="2500">
                <a:solidFill>
                  <a:schemeClr val="bg1"/>
                </a:solidFill>
                <a:cs typeface="+mj-cs"/>
              </a:rPr>
              <a:t>i.e. to come, to arrive, to occur,” as in Deut. 33,2 </a:t>
            </a:r>
            <a:r>
              <a:rPr lang="he-IL" sz="2500">
                <a:solidFill>
                  <a:schemeClr val="bg1"/>
                </a:solidFill>
                <a:cs typeface="+mj-cs"/>
              </a:rPr>
              <a:t>ואתה מרבבות קודש, “</a:t>
            </a:r>
            <a:r>
              <a:rPr lang="en-US" sz="2500">
                <a:solidFill>
                  <a:schemeClr val="bg1"/>
                </a:solidFill>
                <a:cs typeface="+mj-cs"/>
              </a:rPr>
              <a:t>He arrived with myriads of holy ones” (angels).  The word </a:t>
            </a:r>
            <a:r>
              <a:rPr lang="he-IL" sz="2500">
                <a:solidFill>
                  <a:schemeClr val="bg1"/>
                </a:solidFill>
                <a:cs typeface="+mj-cs"/>
              </a:rPr>
              <a:t>מופת </a:t>
            </a:r>
            <a:r>
              <a:rPr lang="en-US" sz="2500">
                <a:solidFill>
                  <a:schemeClr val="bg1"/>
                </a:solidFill>
                <a:cs typeface="+mj-cs"/>
              </a:rPr>
              <a:t>on the other hand, describes a totally new phenomenon occurring on earth, such as when G’d said in Yoel 3,3 </a:t>
            </a:r>
            <a:r>
              <a:rPr lang="he-IL" sz="2500">
                <a:solidFill>
                  <a:schemeClr val="bg1"/>
                </a:solidFill>
                <a:cs typeface="+mj-cs"/>
              </a:rPr>
              <a:t>ונתתי מופתים בשמים ובארץ, “</a:t>
            </a:r>
            <a:r>
              <a:rPr lang="en-US" sz="2500">
                <a:solidFill>
                  <a:schemeClr val="bg1"/>
                </a:solidFill>
                <a:cs typeface="+mj-cs"/>
              </a:rPr>
              <a:t>I will perform miracles in the sky and on earth.” The word </a:t>
            </a:r>
            <a:r>
              <a:rPr lang="he-IL" sz="2500">
                <a:solidFill>
                  <a:schemeClr val="bg1"/>
                </a:solidFill>
                <a:cs typeface="+mj-cs"/>
              </a:rPr>
              <a:t>מופת </a:t>
            </a:r>
            <a:r>
              <a:rPr lang="en-US" sz="2500">
                <a:solidFill>
                  <a:schemeClr val="bg1"/>
                </a:solidFill>
                <a:cs typeface="+mj-cs"/>
              </a:rPr>
              <a:t>is an abbreviation of the word </a:t>
            </a:r>
            <a:r>
              <a:rPr lang="he-IL" sz="2500">
                <a:solidFill>
                  <a:schemeClr val="bg1"/>
                </a:solidFill>
                <a:cs typeface="+mj-cs"/>
              </a:rPr>
              <a:t>מופלאת,  (</a:t>
            </a:r>
            <a:r>
              <a:rPr lang="en-US" sz="2500">
                <a:solidFill>
                  <a:schemeClr val="bg1"/>
                </a:solidFill>
                <a:cs typeface="+mj-cs"/>
              </a:rPr>
              <a:t>compare Job 37,16). In Egypt G’d had performed both </a:t>
            </a:r>
            <a:r>
              <a:rPr lang="he-IL" sz="2500">
                <a:solidFill>
                  <a:schemeClr val="bg1"/>
                </a:solidFill>
                <a:cs typeface="+mj-cs"/>
              </a:rPr>
              <a:t>אותות ומופתים </a:t>
            </a:r>
            <a:r>
              <a:rPr lang="en-US" sz="2500">
                <a:solidFill>
                  <a:schemeClr val="bg1"/>
                </a:solidFill>
                <a:cs typeface="+mj-cs"/>
              </a:rPr>
              <a:t>as we know from Deut. 4,34. </a:t>
            </a:r>
            <a:r>
              <a:rPr lang="he-IL" sz="2500">
                <a:solidFill>
                  <a:schemeClr val="bg1"/>
                </a:solidFill>
                <a:cs typeface="+mj-cs"/>
              </a:rPr>
              <a:t>אותות </a:t>
            </a:r>
            <a:r>
              <a:rPr lang="en-US" sz="2500">
                <a:solidFill>
                  <a:schemeClr val="bg1"/>
                </a:solidFill>
                <a:cs typeface="+mj-cs"/>
              </a:rPr>
              <a:t>were the ones Moses had announced in advance, whereas </a:t>
            </a:r>
            <a:r>
              <a:rPr lang="he-IL" sz="2500">
                <a:solidFill>
                  <a:schemeClr val="bg1"/>
                </a:solidFill>
                <a:cs typeface="+mj-cs"/>
              </a:rPr>
              <a:t>מופתים </a:t>
            </a:r>
            <a:r>
              <a:rPr lang="en-US" sz="2500">
                <a:solidFill>
                  <a:schemeClr val="bg1"/>
                </a:solidFill>
                <a:cs typeface="+mj-cs"/>
              </a:rPr>
              <a:t>took the victims by surprise and also defied the laws of nature. </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3B9BFBF-DF3C-473C-9BEE-6615BE214CDA}"/>
                  </a:ext>
                </a:extLst>
              </p14:cNvPr>
              <p14:cNvContentPartPr/>
              <p14:nvPr/>
            </p14:nvContentPartPr>
            <p14:xfrm>
              <a:off x="5022365" y="696576"/>
              <a:ext cx="1360800" cy="54000"/>
            </p14:xfrm>
          </p:contentPart>
        </mc:Choice>
        <mc:Fallback xmlns="">
          <p:pic>
            <p:nvPicPr>
              <p:cNvPr id="2" name="Ink 1">
                <a:extLst>
                  <a:ext uri="{FF2B5EF4-FFF2-40B4-BE49-F238E27FC236}">
                    <a16:creationId xmlns:a16="http://schemas.microsoft.com/office/drawing/2014/main" id="{73B9BFBF-DF3C-473C-9BEE-6615BE214CDA}"/>
                  </a:ext>
                </a:extLst>
              </p:cNvPr>
              <p:cNvPicPr/>
              <p:nvPr/>
            </p:nvPicPr>
            <p:blipFill>
              <a:blip r:embed="rId5"/>
              <a:stretch>
                <a:fillRect/>
              </a:stretch>
            </p:blipFill>
            <p:spPr>
              <a:xfrm>
                <a:off x="5004725" y="678576"/>
                <a:ext cx="1396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266F55B-623C-4D18-82BA-74093FECC99E}"/>
                  </a:ext>
                </a:extLst>
              </p14:cNvPr>
              <p14:cNvContentPartPr/>
              <p14:nvPr/>
            </p14:nvContentPartPr>
            <p14:xfrm>
              <a:off x="7806245" y="730776"/>
              <a:ext cx="484200" cy="121680"/>
            </p14:xfrm>
          </p:contentPart>
        </mc:Choice>
        <mc:Fallback xmlns="">
          <p:pic>
            <p:nvPicPr>
              <p:cNvPr id="4" name="Ink 3">
                <a:extLst>
                  <a:ext uri="{FF2B5EF4-FFF2-40B4-BE49-F238E27FC236}">
                    <a16:creationId xmlns:a16="http://schemas.microsoft.com/office/drawing/2014/main" id="{4266F55B-623C-4D18-82BA-74093FECC99E}"/>
                  </a:ext>
                </a:extLst>
              </p:cNvPr>
              <p:cNvPicPr/>
              <p:nvPr/>
            </p:nvPicPr>
            <p:blipFill>
              <a:blip r:embed="rId7"/>
              <a:stretch>
                <a:fillRect/>
              </a:stretch>
            </p:blipFill>
            <p:spPr>
              <a:xfrm>
                <a:off x="7788245" y="712776"/>
                <a:ext cx="519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D394968-0DEB-4CD3-B93D-C7CD935ACA32}"/>
                  </a:ext>
                </a:extLst>
              </p14:cNvPr>
              <p14:cNvContentPartPr/>
              <p14:nvPr/>
            </p14:nvContentPartPr>
            <p14:xfrm>
              <a:off x="3901325" y="2259336"/>
              <a:ext cx="693720" cy="30240"/>
            </p14:xfrm>
          </p:contentPart>
        </mc:Choice>
        <mc:Fallback xmlns="">
          <p:pic>
            <p:nvPicPr>
              <p:cNvPr id="5" name="Ink 4">
                <a:extLst>
                  <a:ext uri="{FF2B5EF4-FFF2-40B4-BE49-F238E27FC236}">
                    <a16:creationId xmlns:a16="http://schemas.microsoft.com/office/drawing/2014/main" id="{DD394968-0DEB-4CD3-B93D-C7CD935ACA32}"/>
                  </a:ext>
                </a:extLst>
              </p:cNvPr>
              <p:cNvPicPr/>
              <p:nvPr/>
            </p:nvPicPr>
            <p:blipFill>
              <a:blip r:embed="rId9"/>
              <a:stretch>
                <a:fillRect/>
              </a:stretch>
            </p:blipFill>
            <p:spPr>
              <a:xfrm>
                <a:off x="3883325" y="2241696"/>
                <a:ext cx="729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2E7A0E0-C665-4887-BE5F-1664C46F6FB4}"/>
                  </a:ext>
                </a:extLst>
              </p14:cNvPr>
              <p14:cNvContentPartPr/>
              <p14:nvPr/>
            </p14:nvContentPartPr>
            <p14:xfrm>
              <a:off x="1471325" y="2618616"/>
              <a:ext cx="558360" cy="90720"/>
            </p14:xfrm>
          </p:contentPart>
        </mc:Choice>
        <mc:Fallback xmlns="">
          <p:pic>
            <p:nvPicPr>
              <p:cNvPr id="7" name="Ink 6">
                <a:extLst>
                  <a:ext uri="{FF2B5EF4-FFF2-40B4-BE49-F238E27FC236}">
                    <a16:creationId xmlns:a16="http://schemas.microsoft.com/office/drawing/2014/main" id="{82E7A0E0-C665-4887-BE5F-1664C46F6FB4}"/>
                  </a:ext>
                </a:extLst>
              </p:cNvPr>
              <p:cNvPicPr/>
              <p:nvPr/>
            </p:nvPicPr>
            <p:blipFill>
              <a:blip r:embed="rId11"/>
              <a:stretch>
                <a:fillRect/>
              </a:stretch>
            </p:blipFill>
            <p:spPr>
              <a:xfrm>
                <a:off x="1453685" y="2600616"/>
                <a:ext cx="594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8BA06AB-DAE4-4C27-BDD4-75988E415825}"/>
                  </a:ext>
                </a:extLst>
              </p14:cNvPr>
              <p14:cNvContentPartPr/>
              <p14:nvPr/>
            </p14:nvContentPartPr>
            <p14:xfrm>
              <a:off x="511205" y="3040536"/>
              <a:ext cx="443880" cy="37080"/>
            </p14:xfrm>
          </p:contentPart>
        </mc:Choice>
        <mc:Fallback xmlns="">
          <p:pic>
            <p:nvPicPr>
              <p:cNvPr id="9" name="Ink 8">
                <a:extLst>
                  <a:ext uri="{FF2B5EF4-FFF2-40B4-BE49-F238E27FC236}">
                    <a16:creationId xmlns:a16="http://schemas.microsoft.com/office/drawing/2014/main" id="{B8BA06AB-DAE4-4C27-BDD4-75988E415825}"/>
                  </a:ext>
                </a:extLst>
              </p:cNvPr>
              <p:cNvPicPr/>
              <p:nvPr/>
            </p:nvPicPr>
            <p:blipFill>
              <a:blip r:embed="rId13"/>
              <a:stretch>
                <a:fillRect/>
              </a:stretch>
            </p:blipFill>
            <p:spPr>
              <a:xfrm>
                <a:off x="493565" y="3022536"/>
                <a:ext cx="479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6F437BBB-DB1A-438B-BFCB-119673DED7D1}"/>
                  </a:ext>
                </a:extLst>
              </p14:cNvPr>
              <p14:cNvContentPartPr/>
              <p14:nvPr/>
            </p14:nvContentPartPr>
            <p14:xfrm>
              <a:off x="6612485" y="3030096"/>
              <a:ext cx="428040" cy="48600"/>
            </p14:xfrm>
          </p:contentPart>
        </mc:Choice>
        <mc:Fallback xmlns="">
          <p:pic>
            <p:nvPicPr>
              <p:cNvPr id="11" name="Ink 10">
                <a:extLst>
                  <a:ext uri="{FF2B5EF4-FFF2-40B4-BE49-F238E27FC236}">
                    <a16:creationId xmlns:a16="http://schemas.microsoft.com/office/drawing/2014/main" id="{6F437BBB-DB1A-438B-BFCB-119673DED7D1}"/>
                  </a:ext>
                </a:extLst>
              </p:cNvPr>
              <p:cNvPicPr/>
              <p:nvPr/>
            </p:nvPicPr>
            <p:blipFill>
              <a:blip r:embed="rId15"/>
              <a:stretch>
                <a:fillRect/>
              </a:stretch>
            </p:blipFill>
            <p:spPr>
              <a:xfrm>
                <a:off x="6594485" y="3012456"/>
                <a:ext cx="463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268E969F-3274-4A4B-8765-EACABA65A945}"/>
                  </a:ext>
                </a:extLst>
              </p14:cNvPr>
              <p14:cNvContentPartPr/>
              <p14:nvPr/>
            </p14:nvContentPartPr>
            <p14:xfrm>
              <a:off x="7345085" y="3377496"/>
              <a:ext cx="453600" cy="40320"/>
            </p14:xfrm>
          </p:contentPart>
        </mc:Choice>
        <mc:Fallback xmlns="">
          <p:pic>
            <p:nvPicPr>
              <p:cNvPr id="12" name="Ink 11">
                <a:extLst>
                  <a:ext uri="{FF2B5EF4-FFF2-40B4-BE49-F238E27FC236}">
                    <a16:creationId xmlns:a16="http://schemas.microsoft.com/office/drawing/2014/main" id="{268E969F-3274-4A4B-8765-EACABA65A945}"/>
                  </a:ext>
                </a:extLst>
              </p:cNvPr>
              <p:cNvPicPr/>
              <p:nvPr/>
            </p:nvPicPr>
            <p:blipFill>
              <a:blip r:embed="rId17"/>
              <a:stretch>
                <a:fillRect/>
              </a:stretch>
            </p:blipFill>
            <p:spPr>
              <a:xfrm>
                <a:off x="7327085" y="3359496"/>
                <a:ext cx="489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5E9CCC71-CE26-4B11-9E2E-02EF4AFB7F64}"/>
                  </a:ext>
                </a:extLst>
              </p14:cNvPr>
              <p14:cNvContentPartPr/>
              <p14:nvPr/>
            </p14:nvContentPartPr>
            <p14:xfrm>
              <a:off x="3561125" y="4291896"/>
              <a:ext cx="9360" cy="6840"/>
            </p14:xfrm>
          </p:contentPart>
        </mc:Choice>
        <mc:Fallback xmlns="">
          <p:pic>
            <p:nvPicPr>
              <p:cNvPr id="13" name="Ink 12">
                <a:extLst>
                  <a:ext uri="{FF2B5EF4-FFF2-40B4-BE49-F238E27FC236}">
                    <a16:creationId xmlns:a16="http://schemas.microsoft.com/office/drawing/2014/main" id="{5E9CCC71-CE26-4B11-9E2E-02EF4AFB7F64}"/>
                  </a:ext>
                </a:extLst>
              </p:cNvPr>
              <p:cNvPicPr/>
              <p:nvPr/>
            </p:nvPicPr>
            <p:blipFill>
              <a:blip r:embed="rId19"/>
              <a:stretch>
                <a:fillRect/>
              </a:stretch>
            </p:blipFill>
            <p:spPr>
              <a:xfrm>
                <a:off x="3543485" y="4273896"/>
                <a:ext cx="450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1622B7AB-32B1-4466-9405-A61F11208E84}"/>
                  </a:ext>
                </a:extLst>
              </p14:cNvPr>
              <p14:cNvContentPartPr/>
              <p14:nvPr/>
            </p14:nvContentPartPr>
            <p14:xfrm>
              <a:off x="9207005" y="4550016"/>
              <a:ext cx="740880" cy="67320"/>
            </p14:xfrm>
          </p:contentPart>
        </mc:Choice>
        <mc:Fallback xmlns="">
          <p:pic>
            <p:nvPicPr>
              <p:cNvPr id="14" name="Ink 13">
                <a:extLst>
                  <a:ext uri="{FF2B5EF4-FFF2-40B4-BE49-F238E27FC236}">
                    <a16:creationId xmlns:a16="http://schemas.microsoft.com/office/drawing/2014/main" id="{1622B7AB-32B1-4466-9405-A61F11208E84}"/>
                  </a:ext>
                </a:extLst>
              </p:cNvPr>
              <p:cNvPicPr/>
              <p:nvPr/>
            </p:nvPicPr>
            <p:blipFill>
              <a:blip r:embed="rId21"/>
              <a:stretch>
                <a:fillRect/>
              </a:stretch>
            </p:blipFill>
            <p:spPr>
              <a:xfrm>
                <a:off x="9189365" y="4532016"/>
                <a:ext cx="776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E2137568-47D5-4B18-BFF9-ECAC6538DFDD}"/>
                  </a:ext>
                </a:extLst>
              </p14:cNvPr>
              <p14:cNvContentPartPr/>
              <p14:nvPr/>
            </p14:nvContentPartPr>
            <p14:xfrm>
              <a:off x="1595885" y="4927296"/>
              <a:ext cx="978120" cy="24840"/>
            </p14:xfrm>
          </p:contentPart>
        </mc:Choice>
        <mc:Fallback xmlns="">
          <p:pic>
            <p:nvPicPr>
              <p:cNvPr id="15" name="Ink 14">
                <a:extLst>
                  <a:ext uri="{FF2B5EF4-FFF2-40B4-BE49-F238E27FC236}">
                    <a16:creationId xmlns:a16="http://schemas.microsoft.com/office/drawing/2014/main" id="{E2137568-47D5-4B18-BFF9-ECAC6538DFDD}"/>
                  </a:ext>
                </a:extLst>
              </p:cNvPr>
              <p:cNvPicPr/>
              <p:nvPr/>
            </p:nvPicPr>
            <p:blipFill>
              <a:blip r:embed="rId23"/>
              <a:stretch>
                <a:fillRect/>
              </a:stretch>
            </p:blipFill>
            <p:spPr>
              <a:xfrm>
                <a:off x="1577885" y="4909656"/>
                <a:ext cx="1013760" cy="60480"/>
              </a:xfrm>
              <a:prstGeom prst="rect">
                <a:avLst/>
              </a:prstGeom>
            </p:spPr>
          </p:pic>
        </mc:Fallback>
      </mc:AlternateContent>
      <p:grpSp>
        <p:nvGrpSpPr>
          <p:cNvPr id="18" name="Group 17">
            <a:extLst>
              <a:ext uri="{FF2B5EF4-FFF2-40B4-BE49-F238E27FC236}">
                <a16:creationId xmlns:a16="http://schemas.microsoft.com/office/drawing/2014/main" id="{C3902A77-AA5E-46E5-AC43-B928964E767B}"/>
              </a:ext>
            </a:extLst>
          </p:cNvPr>
          <p:cNvGrpSpPr/>
          <p:nvPr/>
        </p:nvGrpSpPr>
        <p:grpSpPr>
          <a:xfrm>
            <a:off x="7333925" y="4909296"/>
            <a:ext cx="1608840" cy="45000"/>
            <a:chOff x="7333925" y="4909296"/>
            <a:chExt cx="1608840" cy="45000"/>
          </a:xfrm>
        </p:grpSpPr>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28E0C51F-E52E-4FB3-985A-328F52E72481}"/>
                    </a:ext>
                  </a:extLst>
                </p14:cNvPr>
                <p14:cNvContentPartPr/>
                <p14:nvPr/>
              </p14:nvContentPartPr>
              <p14:xfrm>
                <a:off x="8443085" y="4938816"/>
                <a:ext cx="499680" cy="15480"/>
              </p14:xfrm>
            </p:contentPart>
          </mc:Choice>
          <mc:Fallback xmlns="">
            <p:pic>
              <p:nvPicPr>
                <p:cNvPr id="16" name="Ink 15">
                  <a:extLst>
                    <a:ext uri="{FF2B5EF4-FFF2-40B4-BE49-F238E27FC236}">
                      <a16:creationId xmlns:a16="http://schemas.microsoft.com/office/drawing/2014/main" id="{28E0C51F-E52E-4FB3-985A-328F52E72481}"/>
                    </a:ext>
                  </a:extLst>
                </p:cNvPr>
                <p:cNvPicPr/>
                <p:nvPr/>
              </p:nvPicPr>
              <p:blipFill>
                <a:blip r:embed="rId25"/>
                <a:stretch>
                  <a:fillRect/>
                </a:stretch>
              </p:blipFill>
              <p:spPr>
                <a:xfrm>
                  <a:off x="8425445" y="4921176"/>
                  <a:ext cx="5353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890740B8-A7E4-4B90-9D63-05DC1F70A816}"/>
                    </a:ext>
                  </a:extLst>
                </p14:cNvPr>
                <p14:cNvContentPartPr/>
                <p14:nvPr/>
              </p14:nvContentPartPr>
              <p14:xfrm>
                <a:off x="7333925" y="4909296"/>
                <a:ext cx="907560" cy="24480"/>
              </p14:xfrm>
            </p:contentPart>
          </mc:Choice>
          <mc:Fallback xmlns="">
            <p:pic>
              <p:nvPicPr>
                <p:cNvPr id="17" name="Ink 16">
                  <a:extLst>
                    <a:ext uri="{FF2B5EF4-FFF2-40B4-BE49-F238E27FC236}">
                      <a16:creationId xmlns:a16="http://schemas.microsoft.com/office/drawing/2014/main" id="{890740B8-A7E4-4B90-9D63-05DC1F70A816}"/>
                    </a:ext>
                  </a:extLst>
                </p:cNvPr>
                <p:cNvPicPr/>
                <p:nvPr/>
              </p:nvPicPr>
              <p:blipFill>
                <a:blip r:embed="rId27"/>
                <a:stretch>
                  <a:fillRect/>
                </a:stretch>
              </p:blipFill>
              <p:spPr>
                <a:xfrm>
                  <a:off x="7315925" y="4891656"/>
                  <a:ext cx="9432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878B2281-A8BE-4508-B022-BC3E44C2412C}"/>
                  </a:ext>
                </a:extLst>
              </p14:cNvPr>
              <p14:cNvContentPartPr/>
              <p14:nvPr/>
            </p14:nvContentPartPr>
            <p14:xfrm>
              <a:off x="3240005" y="5310696"/>
              <a:ext cx="628200" cy="51480"/>
            </p14:xfrm>
          </p:contentPart>
        </mc:Choice>
        <mc:Fallback xmlns="">
          <p:pic>
            <p:nvPicPr>
              <p:cNvPr id="19" name="Ink 18">
                <a:extLst>
                  <a:ext uri="{FF2B5EF4-FFF2-40B4-BE49-F238E27FC236}">
                    <a16:creationId xmlns:a16="http://schemas.microsoft.com/office/drawing/2014/main" id="{878B2281-A8BE-4508-B022-BC3E44C2412C}"/>
                  </a:ext>
                </a:extLst>
              </p:cNvPr>
              <p:cNvPicPr/>
              <p:nvPr/>
            </p:nvPicPr>
            <p:blipFill>
              <a:blip r:embed="rId29"/>
              <a:stretch>
                <a:fillRect/>
              </a:stretch>
            </p:blipFill>
            <p:spPr>
              <a:xfrm>
                <a:off x="3222365" y="5293056"/>
                <a:ext cx="663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51CB428F-2A08-41C2-A2E8-3F87C4569B86}"/>
                  </a:ext>
                </a:extLst>
              </p14:cNvPr>
              <p14:cNvContentPartPr/>
              <p14:nvPr/>
            </p14:nvContentPartPr>
            <p14:xfrm>
              <a:off x="2559965" y="5696256"/>
              <a:ext cx="987840" cy="57240"/>
            </p14:xfrm>
          </p:contentPart>
        </mc:Choice>
        <mc:Fallback xmlns="">
          <p:pic>
            <p:nvPicPr>
              <p:cNvPr id="20" name="Ink 19">
                <a:extLst>
                  <a:ext uri="{FF2B5EF4-FFF2-40B4-BE49-F238E27FC236}">
                    <a16:creationId xmlns:a16="http://schemas.microsoft.com/office/drawing/2014/main" id="{51CB428F-2A08-41C2-A2E8-3F87C4569B86}"/>
                  </a:ext>
                </a:extLst>
              </p:cNvPr>
              <p:cNvPicPr/>
              <p:nvPr/>
            </p:nvPicPr>
            <p:blipFill>
              <a:blip r:embed="rId31"/>
              <a:stretch>
                <a:fillRect/>
              </a:stretch>
            </p:blipFill>
            <p:spPr>
              <a:xfrm>
                <a:off x="2541965" y="5678256"/>
                <a:ext cx="1023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6CEA845E-0C1D-44EC-942C-9EC4D5CCDE61}"/>
                  </a:ext>
                </a:extLst>
              </p14:cNvPr>
              <p14:cNvContentPartPr/>
              <p14:nvPr/>
            </p14:nvContentPartPr>
            <p14:xfrm>
              <a:off x="7183805" y="1929216"/>
              <a:ext cx="1495080" cy="394920"/>
            </p14:xfrm>
          </p:contentPart>
        </mc:Choice>
        <mc:Fallback xmlns="">
          <p:pic>
            <p:nvPicPr>
              <p:cNvPr id="21" name="Ink 20">
                <a:extLst>
                  <a:ext uri="{FF2B5EF4-FFF2-40B4-BE49-F238E27FC236}">
                    <a16:creationId xmlns:a16="http://schemas.microsoft.com/office/drawing/2014/main" id="{6CEA845E-0C1D-44EC-942C-9EC4D5CCDE61}"/>
                  </a:ext>
                </a:extLst>
              </p:cNvPr>
              <p:cNvPicPr/>
              <p:nvPr/>
            </p:nvPicPr>
            <p:blipFill>
              <a:blip r:embed="rId33"/>
              <a:stretch>
                <a:fillRect/>
              </a:stretch>
            </p:blipFill>
            <p:spPr>
              <a:xfrm>
                <a:off x="7166165" y="1911216"/>
                <a:ext cx="1530720" cy="430560"/>
              </a:xfrm>
              <a:prstGeom prst="rect">
                <a:avLst/>
              </a:prstGeom>
            </p:spPr>
          </p:pic>
        </mc:Fallback>
      </mc:AlternateContent>
    </p:spTree>
    <p:extLst>
      <p:ext uri="{BB962C8B-B14F-4D97-AF65-F5344CB8AC3E}">
        <p14:creationId xmlns:p14="http://schemas.microsoft.com/office/powerpoint/2010/main" val="45332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408205" cy="5197965"/>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6BEFCC0D-31C1-4190-8F2C-6CC3224D95BF}"/>
              </a:ext>
            </a:extLst>
          </p:cNvPr>
          <p:cNvSpPr txBox="1"/>
          <p:nvPr/>
        </p:nvSpPr>
        <p:spPr>
          <a:xfrm>
            <a:off x="165697" y="208655"/>
            <a:ext cx="10165278" cy="4385816"/>
          </a:xfrm>
          <a:prstGeom prst="rect">
            <a:avLst/>
          </a:prstGeom>
          <a:noFill/>
        </p:spPr>
        <p:txBody>
          <a:bodyPr wrap="square" rtlCol="0">
            <a:spAutoFit/>
          </a:bodyPr>
          <a:lstStyle/>
          <a:p>
            <a:r>
              <a:rPr lang="en-US" sz="3100" b="1">
                <a:solidFill>
                  <a:schemeClr val="bg1"/>
                </a:solidFill>
                <a:cs typeface="+mj-cs"/>
              </a:rPr>
              <a:t>Matthew 1:22-25</a:t>
            </a:r>
          </a:p>
          <a:p>
            <a:r>
              <a:rPr lang="en-US" sz="3100">
                <a:solidFill>
                  <a:schemeClr val="bg1"/>
                </a:solidFill>
                <a:cs typeface="+mj-cs"/>
              </a:rPr>
              <a:t>1:22  Now all this was done, that it might be fulfilled which was spoken of the Lord by the prophet, saying, 1:23  Behold, a virgin shall be with child, and shall bring forth a son, and they shall call his name Emmanuel, which being interpreted is, God with us. 1:24  Then Joseph, being raised from sleep, did as the angel of the Lord had bidden him, and took unto him his wife: 1:25  And knew her not till she had brought forth her firstborn son: and he called his name JESUS. (KJV)</a:t>
            </a:r>
          </a:p>
        </p:txBody>
      </p:sp>
      <p:grpSp>
        <p:nvGrpSpPr>
          <p:cNvPr id="4" name="Group 3">
            <a:extLst>
              <a:ext uri="{FF2B5EF4-FFF2-40B4-BE49-F238E27FC236}">
                <a16:creationId xmlns:a16="http://schemas.microsoft.com/office/drawing/2014/main" id="{19333638-60A7-4810-9EFC-4DCB61F0425F}"/>
              </a:ext>
            </a:extLst>
          </p:cNvPr>
          <p:cNvGrpSpPr/>
          <p:nvPr/>
        </p:nvGrpSpPr>
        <p:grpSpPr>
          <a:xfrm>
            <a:off x="8678525" y="1695216"/>
            <a:ext cx="1510200" cy="56520"/>
            <a:chOff x="8678525" y="1695216"/>
            <a:chExt cx="1510200" cy="565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B274ACC-6A4F-46B9-B79F-3A50E4144B53}"/>
                    </a:ext>
                  </a:extLst>
                </p14:cNvPr>
                <p14:cNvContentPartPr/>
                <p14:nvPr/>
              </p14:nvContentPartPr>
              <p14:xfrm>
                <a:off x="8686445" y="1695216"/>
                <a:ext cx="10080" cy="10800"/>
              </p14:xfrm>
            </p:contentPart>
          </mc:Choice>
          <mc:Fallback xmlns="">
            <p:pic>
              <p:nvPicPr>
                <p:cNvPr id="2" name="Ink 1">
                  <a:extLst>
                    <a:ext uri="{FF2B5EF4-FFF2-40B4-BE49-F238E27FC236}">
                      <a16:creationId xmlns:a16="http://schemas.microsoft.com/office/drawing/2014/main" id="{5B274ACC-6A4F-46B9-B79F-3A50E4144B53}"/>
                    </a:ext>
                  </a:extLst>
                </p:cNvPr>
                <p:cNvPicPr/>
                <p:nvPr/>
              </p:nvPicPr>
              <p:blipFill>
                <a:blip r:embed="rId5"/>
                <a:stretch>
                  <a:fillRect/>
                </a:stretch>
              </p:blipFill>
              <p:spPr>
                <a:xfrm>
                  <a:off x="8668805" y="1677576"/>
                  <a:ext cx="45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E679F85C-C7BA-40E5-ADFC-253E0FA4A28E}"/>
                    </a:ext>
                  </a:extLst>
                </p14:cNvPr>
                <p14:cNvContentPartPr/>
                <p14:nvPr/>
              </p14:nvContentPartPr>
              <p14:xfrm>
                <a:off x="8678525" y="1705296"/>
                <a:ext cx="1510200" cy="46440"/>
              </p14:xfrm>
            </p:contentPart>
          </mc:Choice>
          <mc:Fallback xmlns="">
            <p:pic>
              <p:nvPicPr>
                <p:cNvPr id="3" name="Ink 2">
                  <a:extLst>
                    <a:ext uri="{FF2B5EF4-FFF2-40B4-BE49-F238E27FC236}">
                      <a16:creationId xmlns:a16="http://schemas.microsoft.com/office/drawing/2014/main" id="{E679F85C-C7BA-40E5-ADFC-253E0FA4A28E}"/>
                    </a:ext>
                  </a:extLst>
                </p:cNvPr>
                <p:cNvPicPr/>
                <p:nvPr/>
              </p:nvPicPr>
              <p:blipFill>
                <a:blip r:embed="rId7"/>
                <a:stretch>
                  <a:fillRect/>
                </a:stretch>
              </p:blipFill>
              <p:spPr>
                <a:xfrm>
                  <a:off x="8660885" y="1687656"/>
                  <a:ext cx="1545840" cy="8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AB71D0A-B866-4774-82ED-3A57E647D259}"/>
                  </a:ext>
                </a:extLst>
              </p14:cNvPr>
              <p14:cNvContentPartPr/>
              <p14:nvPr/>
            </p14:nvContentPartPr>
            <p14:xfrm>
              <a:off x="246965" y="2011296"/>
              <a:ext cx="4160520" cy="147600"/>
            </p14:xfrm>
          </p:contentPart>
        </mc:Choice>
        <mc:Fallback xmlns="">
          <p:pic>
            <p:nvPicPr>
              <p:cNvPr id="5" name="Ink 4">
                <a:extLst>
                  <a:ext uri="{FF2B5EF4-FFF2-40B4-BE49-F238E27FC236}">
                    <a16:creationId xmlns:a16="http://schemas.microsoft.com/office/drawing/2014/main" id="{0AB71D0A-B866-4774-82ED-3A57E647D259}"/>
                  </a:ext>
                </a:extLst>
              </p:cNvPr>
              <p:cNvPicPr/>
              <p:nvPr/>
            </p:nvPicPr>
            <p:blipFill>
              <a:blip r:embed="rId9"/>
              <a:stretch>
                <a:fillRect/>
              </a:stretch>
            </p:blipFill>
            <p:spPr>
              <a:xfrm>
                <a:off x="229325" y="1993296"/>
                <a:ext cx="41961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88DBA67-2FDF-4FC3-ABC1-15CDC4878B09}"/>
                  </a:ext>
                </a:extLst>
              </p14:cNvPr>
              <p14:cNvContentPartPr/>
              <p14:nvPr/>
            </p14:nvContentPartPr>
            <p14:xfrm>
              <a:off x="7636685" y="2153136"/>
              <a:ext cx="768240" cy="29880"/>
            </p14:xfrm>
          </p:contentPart>
        </mc:Choice>
        <mc:Fallback xmlns="">
          <p:pic>
            <p:nvPicPr>
              <p:cNvPr id="9" name="Ink 8">
                <a:extLst>
                  <a:ext uri="{FF2B5EF4-FFF2-40B4-BE49-F238E27FC236}">
                    <a16:creationId xmlns:a16="http://schemas.microsoft.com/office/drawing/2014/main" id="{888DBA67-2FDF-4FC3-ABC1-15CDC4878B09}"/>
                  </a:ext>
                </a:extLst>
              </p:cNvPr>
              <p:cNvPicPr/>
              <p:nvPr/>
            </p:nvPicPr>
            <p:blipFill>
              <a:blip r:embed="rId11"/>
              <a:stretch>
                <a:fillRect/>
              </a:stretch>
            </p:blipFill>
            <p:spPr>
              <a:xfrm>
                <a:off x="7619045" y="2135136"/>
                <a:ext cx="803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05E1156-C686-4B03-89CF-824472477916}"/>
                  </a:ext>
                </a:extLst>
              </p14:cNvPr>
              <p14:cNvContentPartPr/>
              <p14:nvPr/>
            </p14:nvContentPartPr>
            <p14:xfrm>
              <a:off x="3267365" y="2584776"/>
              <a:ext cx="1722600" cy="95400"/>
            </p14:xfrm>
          </p:contentPart>
        </mc:Choice>
        <mc:Fallback xmlns="">
          <p:pic>
            <p:nvPicPr>
              <p:cNvPr id="11" name="Ink 10">
                <a:extLst>
                  <a:ext uri="{FF2B5EF4-FFF2-40B4-BE49-F238E27FC236}">
                    <a16:creationId xmlns:a16="http://schemas.microsoft.com/office/drawing/2014/main" id="{B05E1156-C686-4B03-89CF-824472477916}"/>
                  </a:ext>
                </a:extLst>
              </p:cNvPr>
              <p:cNvPicPr/>
              <p:nvPr/>
            </p:nvPicPr>
            <p:blipFill>
              <a:blip r:embed="rId13"/>
              <a:stretch>
                <a:fillRect/>
              </a:stretch>
            </p:blipFill>
            <p:spPr>
              <a:xfrm>
                <a:off x="3249725" y="2566776"/>
                <a:ext cx="1758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51F3EC0-436E-448F-8A77-F9F9769E815C}"/>
                  </a:ext>
                </a:extLst>
              </p14:cNvPr>
              <p14:cNvContentPartPr/>
              <p14:nvPr/>
            </p14:nvContentPartPr>
            <p14:xfrm>
              <a:off x="9493565" y="2625816"/>
              <a:ext cx="641520" cy="39960"/>
            </p14:xfrm>
          </p:contentPart>
        </mc:Choice>
        <mc:Fallback xmlns="">
          <p:pic>
            <p:nvPicPr>
              <p:cNvPr id="12" name="Ink 11">
                <a:extLst>
                  <a:ext uri="{FF2B5EF4-FFF2-40B4-BE49-F238E27FC236}">
                    <a16:creationId xmlns:a16="http://schemas.microsoft.com/office/drawing/2014/main" id="{A51F3EC0-436E-448F-8A77-F9F9769E815C}"/>
                  </a:ext>
                </a:extLst>
              </p:cNvPr>
              <p:cNvPicPr/>
              <p:nvPr/>
            </p:nvPicPr>
            <p:blipFill>
              <a:blip r:embed="rId15"/>
              <a:stretch>
                <a:fillRect/>
              </a:stretch>
            </p:blipFill>
            <p:spPr>
              <a:xfrm>
                <a:off x="9475925" y="2608176"/>
                <a:ext cx="677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30105C3-A2B2-4981-ABD4-3B906A05DE2F}"/>
                  </a:ext>
                </a:extLst>
              </p14:cNvPr>
              <p14:cNvContentPartPr/>
              <p14:nvPr/>
            </p14:nvContentPartPr>
            <p14:xfrm>
              <a:off x="356045" y="3013176"/>
              <a:ext cx="1003320" cy="46080"/>
            </p14:xfrm>
          </p:contentPart>
        </mc:Choice>
        <mc:Fallback xmlns="">
          <p:pic>
            <p:nvPicPr>
              <p:cNvPr id="13" name="Ink 12">
                <a:extLst>
                  <a:ext uri="{FF2B5EF4-FFF2-40B4-BE49-F238E27FC236}">
                    <a16:creationId xmlns:a16="http://schemas.microsoft.com/office/drawing/2014/main" id="{330105C3-A2B2-4981-ABD4-3B906A05DE2F}"/>
                  </a:ext>
                </a:extLst>
              </p:cNvPr>
              <p:cNvPicPr/>
              <p:nvPr/>
            </p:nvPicPr>
            <p:blipFill>
              <a:blip r:embed="rId17"/>
              <a:stretch>
                <a:fillRect/>
              </a:stretch>
            </p:blipFill>
            <p:spPr>
              <a:xfrm>
                <a:off x="338045" y="2995176"/>
                <a:ext cx="1038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7C803B0D-7765-47EA-8189-FFCCD8DECE01}"/>
                  </a:ext>
                </a:extLst>
              </p14:cNvPr>
              <p14:cNvContentPartPr/>
              <p14:nvPr/>
            </p14:nvContentPartPr>
            <p14:xfrm>
              <a:off x="4629965" y="4602576"/>
              <a:ext cx="1005120" cy="57600"/>
            </p14:xfrm>
          </p:contentPart>
        </mc:Choice>
        <mc:Fallback xmlns="">
          <p:pic>
            <p:nvPicPr>
              <p:cNvPr id="14" name="Ink 13">
                <a:extLst>
                  <a:ext uri="{FF2B5EF4-FFF2-40B4-BE49-F238E27FC236}">
                    <a16:creationId xmlns:a16="http://schemas.microsoft.com/office/drawing/2014/main" id="{7C803B0D-7765-47EA-8189-FFCCD8DECE01}"/>
                  </a:ext>
                </a:extLst>
              </p:cNvPr>
              <p:cNvPicPr/>
              <p:nvPr/>
            </p:nvPicPr>
            <p:blipFill>
              <a:blip r:embed="rId19"/>
              <a:stretch>
                <a:fillRect/>
              </a:stretch>
            </p:blipFill>
            <p:spPr>
              <a:xfrm>
                <a:off x="4611965" y="4584576"/>
                <a:ext cx="1040760" cy="93240"/>
              </a:xfrm>
              <a:prstGeom prst="rect">
                <a:avLst/>
              </a:prstGeom>
            </p:spPr>
          </p:pic>
        </mc:Fallback>
      </mc:AlternateContent>
    </p:spTree>
    <p:extLst>
      <p:ext uri="{BB962C8B-B14F-4D97-AF65-F5344CB8AC3E}">
        <p14:creationId xmlns:p14="http://schemas.microsoft.com/office/powerpoint/2010/main" val="3771912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11823" cy="6282047"/>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095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103304" y="-81375"/>
            <a:ext cx="10005213" cy="5570756"/>
          </a:xfrm>
          <a:prstGeom prst="rect">
            <a:avLst/>
          </a:prstGeom>
          <a:noFill/>
        </p:spPr>
        <p:txBody>
          <a:bodyPr wrap="square" rtlCol="0">
            <a:spAutoFit/>
          </a:bodyPr>
          <a:lstStyle/>
          <a:p>
            <a:pPr algn="r"/>
            <a:r>
              <a:rPr lang="he-IL" sz="3200" b="1">
                <a:solidFill>
                  <a:srgbClr val="FFFF00"/>
                </a:solidFill>
                <a:cs typeface="+mj-cs"/>
              </a:rPr>
              <a:t>ספר דברים פרק יג</a:t>
            </a:r>
            <a:endParaRPr lang="he-IL" sz="3200">
              <a:solidFill>
                <a:srgbClr val="FFFF00"/>
              </a:solidFill>
              <a:cs typeface="+mj-cs"/>
            </a:endParaRPr>
          </a:p>
          <a:p>
            <a:pPr algn="r"/>
            <a:r>
              <a:rPr lang="he-IL" sz="3200">
                <a:solidFill>
                  <a:srgbClr val="FFFF00"/>
                </a:solidFill>
                <a:cs typeface="+mj-cs"/>
              </a:rPr>
              <a:t>ג  וּבָ֤א הָאוֹת֙ וְהַמּוֹפֵ֔ת אֲשֶׁר־דִּבֶּ֥ר אֵלֶ֖יךָ לֵאמֹ֑ר נֵֽלְכָ֞ה אַחֲרֵ֨י אֱלֹהִ֧ים אֲחֵרִ֛ים אֲשֶׁ֥ר לֹֽא־יְדַעְתָּ֖ם וְנָֽעָבְדֵֽם׃ ד  לֹ֣א תִשְׁמַ֗ע אֶל־דִּבְרֵי֙ הַנָּבִ֣יא הַה֔וּא א֛וֹ אֶל־חוֹלֵ֥ם הַחֲל֖וֹם הַה֑וּא כִּ֣י מְנַסֶּ֞ה יְהוָ֤ה אֱלֹֽהֵיכֶם֙ אֶתְכֶ֔ם לָדַ֗עַת הֲיִשְׁכֶ֤ם אֹֽהֲבִים֙ אֶת־יְהוָ֣ה אֱלֹהֵיכֶ֔ם בְּכָל־לְבַבְכֶ֖ם וּבְכָל־נַפְשְׁכֶֽם׃</a:t>
            </a:r>
          </a:p>
          <a:p>
            <a:r>
              <a:rPr lang="en-US" sz="2800" b="1">
                <a:solidFill>
                  <a:schemeClr val="bg1"/>
                </a:solidFill>
                <a:cs typeface="+mj-cs"/>
              </a:rPr>
              <a:t>Devarim / Deuteronomy 13:2-3</a:t>
            </a:r>
          </a:p>
          <a:p>
            <a:r>
              <a:rPr lang="en-US" sz="2800">
                <a:solidFill>
                  <a:schemeClr val="bg1"/>
                </a:solidFill>
                <a:cs typeface="+mj-cs"/>
              </a:rPr>
              <a:t>13:2  And the sign or the wonder come to pass, whereof he spake unto thee, saying, Let us go after other gods, which thou hast not known, and let us serve them; 13:3  Thou shalt not hearken unto the words of that prophet, or that dreamer of dreams: for the LORD your God proveth you, to know whether ye love the LORD your God with all your heart and with all your soul. (KJV)</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FFA0699-197F-4763-B08C-65C6996C3EDB}"/>
                  </a:ext>
                </a:extLst>
              </p14:cNvPr>
              <p14:cNvContentPartPr/>
              <p14:nvPr/>
            </p14:nvContentPartPr>
            <p14:xfrm>
              <a:off x="7188125" y="946776"/>
              <a:ext cx="1949400" cy="100800"/>
            </p14:xfrm>
          </p:contentPart>
        </mc:Choice>
        <mc:Fallback xmlns="">
          <p:pic>
            <p:nvPicPr>
              <p:cNvPr id="2" name="Ink 1">
                <a:extLst>
                  <a:ext uri="{FF2B5EF4-FFF2-40B4-BE49-F238E27FC236}">
                    <a16:creationId xmlns:a16="http://schemas.microsoft.com/office/drawing/2014/main" id="{AFFA0699-197F-4763-B08C-65C6996C3EDB}"/>
                  </a:ext>
                </a:extLst>
              </p:cNvPr>
              <p:cNvPicPr/>
              <p:nvPr/>
            </p:nvPicPr>
            <p:blipFill>
              <a:blip r:embed="rId5"/>
              <a:stretch>
                <a:fillRect/>
              </a:stretch>
            </p:blipFill>
            <p:spPr>
              <a:xfrm>
                <a:off x="7170125" y="928776"/>
                <a:ext cx="1985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5D24F06-60C9-45C7-ABA4-B584C540481A}"/>
                  </a:ext>
                </a:extLst>
              </p14:cNvPr>
              <p14:cNvContentPartPr/>
              <p14:nvPr/>
            </p14:nvContentPartPr>
            <p14:xfrm>
              <a:off x="4336205" y="1455096"/>
              <a:ext cx="4024440" cy="553320"/>
            </p14:xfrm>
          </p:contentPart>
        </mc:Choice>
        <mc:Fallback xmlns="">
          <p:pic>
            <p:nvPicPr>
              <p:cNvPr id="4" name="Ink 3">
                <a:extLst>
                  <a:ext uri="{FF2B5EF4-FFF2-40B4-BE49-F238E27FC236}">
                    <a16:creationId xmlns:a16="http://schemas.microsoft.com/office/drawing/2014/main" id="{65D24F06-60C9-45C7-ABA4-B584C540481A}"/>
                  </a:ext>
                </a:extLst>
              </p:cNvPr>
              <p:cNvPicPr/>
              <p:nvPr/>
            </p:nvPicPr>
            <p:blipFill>
              <a:blip r:embed="rId7"/>
              <a:stretch>
                <a:fillRect/>
              </a:stretch>
            </p:blipFill>
            <p:spPr>
              <a:xfrm>
                <a:off x="4318565" y="1437456"/>
                <a:ext cx="4060080" cy="588960"/>
              </a:xfrm>
              <a:prstGeom prst="rect">
                <a:avLst/>
              </a:prstGeom>
            </p:spPr>
          </p:pic>
        </mc:Fallback>
      </mc:AlternateContent>
      <p:grpSp>
        <p:nvGrpSpPr>
          <p:cNvPr id="9" name="Group 8">
            <a:extLst>
              <a:ext uri="{FF2B5EF4-FFF2-40B4-BE49-F238E27FC236}">
                <a16:creationId xmlns:a16="http://schemas.microsoft.com/office/drawing/2014/main" id="{A53BE1D3-DA8C-4E48-A4E4-C1CDE4B99B4F}"/>
              </a:ext>
            </a:extLst>
          </p:cNvPr>
          <p:cNvGrpSpPr/>
          <p:nvPr/>
        </p:nvGrpSpPr>
        <p:grpSpPr>
          <a:xfrm>
            <a:off x="270725" y="1900776"/>
            <a:ext cx="2275560" cy="124560"/>
            <a:chOff x="270725" y="1900776"/>
            <a:chExt cx="2275560" cy="12456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183B812-ED9E-43CC-A6BE-D2C8B25D72A6}"/>
                    </a:ext>
                  </a:extLst>
                </p14:cNvPr>
                <p14:cNvContentPartPr/>
                <p14:nvPr/>
              </p14:nvContentPartPr>
              <p14:xfrm>
                <a:off x="1574645" y="1979616"/>
                <a:ext cx="971640" cy="45720"/>
              </p14:xfrm>
            </p:contentPart>
          </mc:Choice>
          <mc:Fallback xmlns="">
            <p:pic>
              <p:nvPicPr>
                <p:cNvPr id="5" name="Ink 4">
                  <a:extLst>
                    <a:ext uri="{FF2B5EF4-FFF2-40B4-BE49-F238E27FC236}">
                      <a16:creationId xmlns:a16="http://schemas.microsoft.com/office/drawing/2014/main" id="{5183B812-ED9E-43CC-A6BE-D2C8B25D72A6}"/>
                    </a:ext>
                  </a:extLst>
                </p:cNvPr>
                <p:cNvPicPr/>
                <p:nvPr/>
              </p:nvPicPr>
              <p:blipFill>
                <a:blip r:embed="rId9"/>
                <a:stretch>
                  <a:fillRect/>
                </a:stretch>
              </p:blipFill>
              <p:spPr>
                <a:xfrm>
                  <a:off x="1557005" y="1961616"/>
                  <a:ext cx="1007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94FE351-066E-4214-85FF-339610F65164}"/>
                    </a:ext>
                  </a:extLst>
                </p14:cNvPr>
                <p14:cNvContentPartPr/>
                <p14:nvPr/>
              </p14:nvContentPartPr>
              <p14:xfrm>
                <a:off x="270725" y="1900776"/>
                <a:ext cx="1215000" cy="45360"/>
              </p14:xfrm>
            </p:contentPart>
          </mc:Choice>
          <mc:Fallback xmlns="">
            <p:pic>
              <p:nvPicPr>
                <p:cNvPr id="7" name="Ink 6">
                  <a:extLst>
                    <a:ext uri="{FF2B5EF4-FFF2-40B4-BE49-F238E27FC236}">
                      <a16:creationId xmlns:a16="http://schemas.microsoft.com/office/drawing/2014/main" id="{D94FE351-066E-4214-85FF-339610F65164}"/>
                    </a:ext>
                  </a:extLst>
                </p:cNvPr>
                <p:cNvPicPr/>
                <p:nvPr/>
              </p:nvPicPr>
              <p:blipFill>
                <a:blip r:embed="rId11"/>
                <a:stretch>
                  <a:fillRect/>
                </a:stretch>
              </p:blipFill>
              <p:spPr>
                <a:xfrm>
                  <a:off x="252725" y="1882776"/>
                  <a:ext cx="1250640" cy="81000"/>
                </a:xfrm>
                <a:prstGeom prst="rect">
                  <a:avLst/>
                </a:prstGeom>
              </p:spPr>
            </p:pic>
          </mc:Fallback>
        </mc:AlternateContent>
      </p:grpSp>
      <p:grpSp>
        <p:nvGrpSpPr>
          <p:cNvPr id="13" name="Group 12">
            <a:extLst>
              <a:ext uri="{FF2B5EF4-FFF2-40B4-BE49-F238E27FC236}">
                <a16:creationId xmlns:a16="http://schemas.microsoft.com/office/drawing/2014/main" id="{FE1C88E7-FBFE-479F-82C5-AB91096B4A6E}"/>
              </a:ext>
            </a:extLst>
          </p:cNvPr>
          <p:cNvGrpSpPr/>
          <p:nvPr/>
        </p:nvGrpSpPr>
        <p:grpSpPr>
          <a:xfrm>
            <a:off x="5306405" y="2472096"/>
            <a:ext cx="4678560" cy="158040"/>
            <a:chOff x="5306405" y="2472096"/>
            <a:chExt cx="4678560" cy="15804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2F65965-52E4-44FA-9790-73AC82AAFFE0}"/>
                    </a:ext>
                  </a:extLst>
                </p14:cNvPr>
                <p14:cNvContentPartPr/>
                <p14:nvPr/>
              </p14:nvContentPartPr>
              <p14:xfrm>
                <a:off x="8958605" y="2472096"/>
                <a:ext cx="1026360" cy="50760"/>
              </p14:xfrm>
            </p:contentPart>
          </mc:Choice>
          <mc:Fallback xmlns="">
            <p:pic>
              <p:nvPicPr>
                <p:cNvPr id="11" name="Ink 10">
                  <a:extLst>
                    <a:ext uri="{FF2B5EF4-FFF2-40B4-BE49-F238E27FC236}">
                      <a16:creationId xmlns:a16="http://schemas.microsoft.com/office/drawing/2014/main" id="{D2F65965-52E4-44FA-9790-73AC82AAFFE0}"/>
                    </a:ext>
                  </a:extLst>
                </p:cNvPr>
                <p:cNvPicPr/>
                <p:nvPr/>
              </p:nvPicPr>
              <p:blipFill>
                <a:blip r:embed="rId13"/>
                <a:stretch>
                  <a:fillRect/>
                </a:stretch>
              </p:blipFill>
              <p:spPr>
                <a:xfrm>
                  <a:off x="8940605" y="2454456"/>
                  <a:ext cx="1062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B0C163E-850C-471D-9965-0161BC92894A}"/>
                    </a:ext>
                  </a:extLst>
                </p14:cNvPr>
                <p14:cNvContentPartPr/>
                <p14:nvPr/>
              </p14:nvContentPartPr>
              <p14:xfrm>
                <a:off x="5306405" y="2500536"/>
                <a:ext cx="3522600" cy="129600"/>
              </p14:xfrm>
            </p:contentPart>
          </mc:Choice>
          <mc:Fallback xmlns="">
            <p:pic>
              <p:nvPicPr>
                <p:cNvPr id="12" name="Ink 11">
                  <a:extLst>
                    <a:ext uri="{FF2B5EF4-FFF2-40B4-BE49-F238E27FC236}">
                      <a16:creationId xmlns:a16="http://schemas.microsoft.com/office/drawing/2014/main" id="{4B0C163E-850C-471D-9965-0161BC92894A}"/>
                    </a:ext>
                  </a:extLst>
                </p:cNvPr>
                <p:cNvPicPr/>
                <p:nvPr/>
              </p:nvPicPr>
              <p:blipFill>
                <a:blip r:embed="rId15"/>
                <a:stretch>
                  <a:fillRect/>
                </a:stretch>
              </p:blipFill>
              <p:spPr>
                <a:xfrm>
                  <a:off x="5288405" y="2482896"/>
                  <a:ext cx="3558240" cy="165240"/>
                </a:xfrm>
                <a:prstGeom prst="rect">
                  <a:avLst/>
                </a:prstGeom>
              </p:spPr>
            </p:pic>
          </mc:Fallback>
        </mc:AlternateContent>
      </p:grpSp>
    </p:spTree>
    <p:extLst>
      <p:ext uri="{BB962C8B-B14F-4D97-AF65-F5344CB8AC3E}">
        <p14:creationId xmlns:p14="http://schemas.microsoft.com/office/powerpoint/2010/main" val="258285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11823" cy="6282047"/>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095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411173" y="10680"/>
            <a:ext cx="9598132" cy="6124754"/>
          </a:xfrm>
          <a:prstGeom prst="rect">
            <a:avLst/>
          </a:prstGeom>
          <a:noFill/>
        </p:spPr>
        <p:txBody>
          <a:bodyPr wrap="square" rtlCol="0">
            <a:spAutoFit/>
          </a:bodyPr>
          <a:lstStyle/>
          <a:p>
            <a:r>
              <a:rPr lang="en-US" sz="2800" b="1">
                <a:solidFill>
                  <a:schemeClr val="bg1"/>
                </a:solidFill>
                <a:cs typeface="+mj-cs"/>
              </a:rPr>
              <a:t>Akeidat Yitzchak 7:1 Part 16</a:t>
            </a:r>
          </a:p>
          <a:p>
            <a:r>
              <a:rPr lang="en-US" sz="2800">
                <a:solidFill>
                  <a:schemeClr val="bg1"/>
                </a:solidFill>
                <a:cs typeface="+mj-cs"/>
              </a:rPr>
              <a:t>There are three levels of knowledge of good and evil. 1) Complete comprehension; 2) Completely erroneous conclusions; 3) A mixture of the previous two. Anyone who falls into category two is like a beast, not knowing left from right. Such people are pere, wild, unbridled, not Adam. Compare Deut. 1,39, "And your children who do not know this day either good or evil." Category One is he who knows correctly he is nolad betzelem, born in G-d’s image, as G-d Himself has testified, "Here man has become like one of Us" (Genesis 3,22). Category Three, i.e. those who have only partial understanding, confused knowledge, are the people who delve into the source of knowledge, making research an end in itself, as did the builders of the tower of Babel. This category comprises most of the human species…</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17275EE-A1C6-4F26-8007-C294C2554926}"/>
                  </a:ext>
                </a:extLst>
              </p14:cNvPr>
              <p14:cNvContentPartPr/>
              <p14:nvPr/>
            </p14:nvContentPartPr>
            <p14:xfrm>
              <a:off x="8161205" y="907176"/>
              <a:ext cx="517680" cy="47160"/>
            </p14:xfrm>
          </p:contentPart>
        </mc:Choice>
        <mc:Fallback xmlns="">
          <p:pic>
            <p:nvPicPr>
              <p:cNvPr id="2" name="Ink 1">
                <a:extLst>
                  <a:ext uri="{FF2B5EF4-FFF2-40B4-BE49-F238E27FC236}">
                    <a16:creationId xmlns:a16="http://schemas.microsoft.com/office/drawing/2014/main" id="{C17275EE-A1C6-4F26-8007-C294C2554926}"/>
                  </a:ext>
                </a:extLst>
              </p:cNvPr>
              <p:cNvPicPr/>
              <p:nvPr/>
            </p:nvPicPr>
            <p:blipFill>
              <a:blip r:embed="rId5"/>
              <a:stretch>
                <a:fillRect/>
              </a:stretch>
            </p:blipFill>
            <p:spPr>
              <a:xfrm>
                <a:off x="8143565" y="889176"/>
                <a:ext cx="553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CFB44B3-19B0-4BC3-9636-364B518074B5}"/>
                  </a:ext>
                </a:extLst>
              </p14:cNvPr>
              <p14:cNvContentPartPr/>
              <p14:nvPr/>
            </p14:nvContentPartPr>
            <p14:xfrm>
              <a:off x="478805" y="1277976"/>
              <a:ext cx="3539160" cy="72000"/>
            </p14:xfrm>
          </p:contentPart>
        </mc:Choice>
        <mc:Fallback xmlns="">
          <p:pic>
            <p:nvPicPr>
              <p:cNvPr id="4" name="Ink 3">
                <a:extLst>
                  <a:ext uri="{FF2B5EF4-FFF2-40B4-BE49-F238E27FC236}">
                    <a16:creationId xmlns:a16="http://schemas.microsoft.com/office/drawing/2014/main" id="{DCFB44B3-19B0-4BC3-9636-364B518074B5}"/>
                  </a:ext>
                </a:extLst>
              </p:cNvPr>
              <p:cNvPicPr/>
              <p:nvPr/>
            </p:nvPicPr>
            <p:blipFill>
              <a:blip r:embed="rId7"/>
              <a:stretch>
                <a:fillRect/>
              </a:stretch>
            </p:blipFill>
            <p:spPr>
              <a:xfrm>
                <a:off x="461165" y="1259976"/>
                <a:ext cx="3574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12B17E7-4B1B-4633-A46D-37CA08B748D4}"/>
                  </a:ext>
                </a:extLst>
              </p14:cNvPr>
              <p14:cNvContentPartPr/>
              <p14:nvPr/>
            </p14:nvContentPartPr>
            <p14:xfrm>
              <a:off x="4860365" y="1252416"/>
              <a:ext cx="4915080" cy="153000"/>
            </p14:xfrm>
          </p:contentPart>
        </mc:Choice>
        <mc:Fallback xmlns="">
          <p:pic>
            <p:nvPicPr>
              <p:cNvPr id="5" name="Ink 4">
                <a:extLst>
                  <a:ext uri="{FF2B5EF4-FFF2-40B4-BE49-F238E27FC236}">
                    <a16:creationId xmlns:a16="http://schemas.microsoft.com/office/drawing/2014/main" id="{312B17E7-4B1B-4633-A46D-37CA08B748D4}"/>
                  </a:ext>
                </a:extLst>
              </p:cNvPr>
              <p:cNvPicPr/>
              <p:nvPr/>
            </p:nvPicPr>
            <p:blipFill>
              <a:blip r:embed="rId9"/>
              <a:stretch>
                <a:fillRect/>
              </a:stretch>
            </p:blipFill>
            <p:spPr>
              <a:xfrm>
                <a:off x="4842365" y="1234416"/>
                <a:ext cx="49507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1ABA18B-2461-4347-B4B9-D76A2810F928}"/>
                  </a:ext>
                </a:extLst>
              </p14:cNvPr>
              <p14:cNvContentPartPr/>
              <p14:nvPr/>
            </p14:nvContentPartPr>
            <p14:xfrm>
              <a:off x="820445" y="1712136"/>
              <a:ext cx="4357800" cy="76680"/>
            </p14:xfrm>
          </p:contentPart>
        </mc:Choice>
        <mc:Fallback xmlns="">
          <p:pic>
            <p:nvPicPr>
              <p:cNvPr id="7" name="Ink 6">
                <a:extLst>
                  <a:ext uri="{FF2B5EF4-FFF2-40B4-BE49-F238E27FC236}">
                    <a16:creationId xmlns:a16="http://schemas.microsoft.com/office/drawing/2014/main" id="{01ABA18B-2461-4347-B4B9-D76A2810F928}"/>
                  </a:ext>
                </a:extLst>
              </p:cNvPr>
              <p:cNvPicPr/>
              <p:nvPr/>
            </p:nvPicPr>
            <p:blipFill>
              <a:blip r:embed="rId11"/>
              <a:stretch>
                <a:fillRect/>
              </a:stretch>
            </p:blipFill>
            <p:spPr>
              <a:xfrm>
                <a:off x="802805" y="1694496"/>
                <a:ext cx="4393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5BB7672-0C43-49D3-B7F6-672377386412}"/>
                  </a:ext>
                </a:extLst>
              </p14:cNvPr>
              <p14:cNvContentPartPr/>
              <p14:nvPr/>
            </p14:nvContentPartPr>
            <p14:xfrm>
              <a:off x="3708365" y="2643456"/>
              <a:ext cx="1409400" cy="97560"/>
            </p14:xfrm>
          </p:contentPart>
        </mc:Choice>
        <mc:Fallback xmlns="">
          <p:pic>
            <p:nvPicPr>
              <p:cNvPr id="9" name="Ink 8">
                <a:extLst>
                  <a:ext uri="{FF2B5EF4-FFF2-40B4-BE49-F238E27FC236}">
                    <a16:creationId xmlns:a16="http://schemas.microsoft.com/office/drawing/2014/main" id="{05BB7672-0C43-49D3-B7F6-672377386412}"/>
                  </a:ext>
                </a:extLst>
              </p:cNvPr>
              <p:cNvPicPr/>
              <p:nvPr/>
            </p:nvPicPr>
            <p:blipFill>
              <a:blip r:embed="rId13"/>
              <a:stretch>
                <a:fillRect/>
              </a:stretch>
            </p:blipFill>
            <p:spPr>
              <a:xfrm>
                <a:off x="3690365" y="2625816"/>
                <a:ext cx="1445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3BDD8E22-C2BD-4860-B190-80AC75DCB0C9}"/>
                  </a:ext>
                </a:extLst>
              </p14:cNvPr>
              <p14:cNvContentPartPr/>
              <p14:nvPr/>
            </p14:nvContentPartPr>
            <p14:xfrm>
              <a:off x="5659925" y="3037296"/>
              <a:ext cx="2351520" cy="444600"/>
            </p14:xfrm>
          </p:contentPart>
        </mc:Choice>
        <mc:Fallback xmlns="">
          <p:pic>
            <p:nvPicPr>
              <p:cNvPr id="11" name="Ink 10">
                <a:extLst>
                  <a:ext uri="{FF2B5EF4-FFF2-40B4-BE49-F238E27FC236}">
                    <a16:creationId xmlns:a16="http://schemas.microsoft.com/office/drawing/2014/main" id="{3BDD8E22-C2BD-4860-B190-80AC75DCB0C9}"/>
                  </a:ext>
                </a:extLst>
              </p:cNvPr>
              <p:cNvPicPr/>
              <p:nvPr/>
            </p:nvPicPr>
            <p:blipFill>
              <a:blip r:embed="rId15"/>
              <a:stretch>
                <a:fillRect/>
              </a:stretch>
            </p:blipFill>
            <p:spPr>
              <a:xfrm>
                <a:off x="5642285" y="3019656"/>
                <a:ext cx="2387160" cy="480240"/>
              </a:xfrm>
              <a:prstGeom prst="rect">
                <a:avLst/>
              </a:prstGeom>
            </p:spPr>
          </p:pic>
        </mc:Fallback>
      </mc:AlternateContent>
    </p:spTree>
    <p:extLst>
      <p:ext uri="{BB962C8B-B14F-4D97-AF65-F5344CB8AC3E}">
        <p14:creationId xmlns:p14="http://schemas.microsoft.com/office/powerpoint/2010/main" val="1670789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11823" cy="3915351"/>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095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67506" y="260717"/>
            <a:ext cx="9598132" cy="2862322"/>
          </a:xfrm>
          <a:prstGeom prst="rect">
            <a:avLst/>
          </a:prstGeom>
          <a:noFill/>
        </p:spPr>
        <p:txBody>
          <a:bodyPr wrap="square" rtlCol="0">
            <a:spAutoFit/>
          </a:bodyPr>
          <a:lstStyle/>
          <a:p>
            <a:pPr algn="r"/>
            <a:r>
              <a:rPr lang="he-IL" sz="3600" b="1">
                <a:solidFill>
                  <a:srgbClr val="FFFF00"/>
                </a:solidFill>
                <a:cs typeface="+mj-cs"/>
              </a:rPr>
              <a:t>ספר דברים פרק ל</a:t>
            </a:r>
          </a:p>
          <a:p>
            <a:pPr algn="r"/>
            <a:r>
              <a:rPr lang="he-IL" sz="3600">
                <a:solidFill>
                  <a:srgbClr val="FFFF00"/>
                </a:solidFill>
                <a:cs typeface="+mj-cs"/>
              </a:rPr>
              <a:t> </a:t>
            </a:r>
            <a:r>
              <a:rPr lang="he-IL" sz="3600">
                <a:solidFill>
                  <a:srgbClr val="92D050"/>
                </a:solidFill>
                <a:cs typeface="+mj-cs"/>
              </a:rPr>
              <a:t>טו  רְאֵ֨ה נָתַ֤תִּי לְפָנֶ֙יךָ֙ הַיּ֔וֹם אֶת־הַֽחַיִּ֖ים וְאֶת־הַטּ֑וֹב וְאֶת־הַמָּ֖וֶת וְאֶת־הָרָֽע׃ </a:t>
            </a:r>
            <a:r>
              <a:rPr lang="he-IL" sz="3600">
                <a:solidFill>
                  <a:srgbClr val="FFFF00"/>
                </a:solidFill>
                <a:cs typeface="+mj-cs"/>
              </a:rPr>
              <a:t>טז  אֲשֶׁ֨ר אָנֹכִ֣י מְצַוְּךָ֮ הַיּוֹם֒ לְאַהֲבָ֞ה אֶת־יְהוָ֤ה אֱלֹהֶ֙יךָ֙ לָלֶ֣כֶת בִּדְרָכָ֔יו וְלִשְׁמֹ֛ר מִצְוֺתָ֥יו וְחֻקֹּתָ֖יו וּמִשְׁפָּטָ֑יו וְחָיִ֣יתָ וְרָבִ֔יתָ וּבֵֽרַכְךָ֙ יְהוָ֣ה אֱלֹהֶ֔יךָ בָּאָ֕רֶץ אֲשֶׁר־אַתָּ֥ה בָא־שָׁ֖מָּה לְרִשְׁתָּֽהּ׃</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660AE04-02AD-45AA-9D4B-09875643DA6A}"/>
                  </a:ext>
                </a:extLst>
              </p14:cNvPr>
              <p14:cNvContentPartPr/>
              <p14:nvPr/>
            </p14:nvContentPartPr>
            <p14:xfrm>
              <a:off x="6437885" y="844896"/>
              <a:ext cx="3003120" cy="54000"/>
            </p14:xfrm>
          </p:contentPart>
        </mc:Choice>
        <mc:Fallback xmlns="">
          <p:pic>
            <p:nvPicPr>
              <p:cNvPr id="2" name="Ink 1">
                <a:extLst>
                  <a:ext uri="{FF2B5EF4-FFF2-40B4-BE49-F238E27FC236}">
                    <a16:creationId xmlns:a16="http://schemas.microsoft.com/office/drawing/2014/main" id="{A660AE04-02AD-45AA-9D4B-09875643DA6A}"/>
                  </a:ext>
                </a:extLst>
              </p:cNvPr>
              <p:cNvPicPr/>
              <p:nvPr/>
            </p:nvPicPr>
            <p:blipFill>
              <a:blip r:embed="rId5"/>
              <a:stretch>
                <a:fillRect/>
              </a:stretch>
            </p:blipFill>
            <p:spPr>
              <a:xfrm>
                <a:off x="6419885" y="827256"/>
                <a:ext cx="3038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8F9CA4C-3105-4CB4-B399-DF5BB8FFDEB0}"/>
                  </a:ext>
                </a:extLst>
              </p14:cNvPr>
              <p14:cNvContentPartPr/>
              <p14:nvPr/>
            </p14:nvContentPartPr>
            <p14:xfrm>
              <a:off x="8999285" y="1389216"/>
              <a:ext cx="366120" cy="50760"/>
            </p14:xfrm>
          </p:contentPart>
        </mc:Choice>
        <mc:Fallback xmlns="">
          <p:pic>
            <p:nvPicPr>
              <p:cNvPr id="4" name="Ink 3">
                <a:extLst>
                  <a:ext uri="{FF2B5EF4-FFF2-40B4-BE49-F238E27FC236}">
                    <a16:creationId xmlns:a16="http://schemas.microsoft.com/office/drawing/2014/main" id="{98F9CA4C-3105-4CB4-B399-DF5BB8FFDEB0}"/>
                  </a:ext>
                </a:extLst>
              </p:cNvPr>
              <p:cNvPicPr/>
              <p:nvPr/>
            </p:nvPicPr>
            <p:blipFill>
              <a:blip r:embed="rId7"/>
              <a:stretch>
                <a:fillRect/>
              </a:stretch>
            </p:blipFill>
            <p:spPr>
              <a:xfrm>
                <a:off x="8981285" y="1371216"/>
                <a:ext cx="401760" cy="86400"/>
              </a:xfrm>
              <a:prstGeom prst="rect">
                <a:avLst/>
              </a:prstGeom>
            </p:spPr>
          </p:pic>
        </mc:Fallback>
      </mc:AlternateContent>
      <p:grpSp>
        <p:nvGrpSpPr>
          <p:cNvPr id="9" name="Group 8">
            <a:extLst>
              <a:ext uri="{FF2B5EF4-FFF2-40B4-BE49-F238E27FC236}">
                <a16:creationId xmlns:a16="http://schemas.microsoft.com/office/drawing/2014/main" id="{EA335256-3230-4EE6-9307-9878FF262E0B}"/>
              </a:ext>
            </a:extLst>
          </p:cNvPr>
          <p:cNvGrpSpPr/>
          <p:nvPr/>
        </p:nvGrpSpPr>
        <p:grpSpPr>
          <a:xfrm>
            <a:off x="478085" y="1342776"/>
            <a:ext cx="8359200" cy="169920"/>
            <a:chOff x="478085" y="1342776"/>
            <a:chExt cx="8359200" cy="16992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A0646BD-4DFF-4E2F-AD27-4C101B9A5947}"/>
                    </a:ext>
                  </a:extLst>
                </p14:cNvPr>
                <p14:cNvContentPartPr/>
                <p14:nvPr/>
              </p14:nvContentPartPr>
              <p14:xfrm>
                <a:off x="2359805" y="1342776"/>
                <a:ext cx="6477480" cy="169920"/>
              </p14:xfrm>
            </p:contentPart>
          </mc:Choice>
          <mc:Fallback xmlns="">
            <p:pic>
              <p:nvPicPr>
                <p:cNvPr id="5" name="Ink 4">
                  <a:extLst>
                    <a:ext uri="{FF2B5EF4-FFF2-40B4-BE49-F238E27FC236}">
                      <a16:creationId xmlns:a16="http://schemas.microsoft.com/office/drawing/2014/main" id="{8A0646BD-4DFF-4E2F-AD27-4C101B9A5947}"/>
                    </a:ext>
                  </a:extLst>
                </p:cNvPr>
                <p:cNvPicPr/>
                <p:nvPr/>
              </p:nvPicPr>
              <p:blipFill>
                <a:blip r:embed="rId9"/>
                <a:stretch>
                  <a:fillRect/>
                </a:stretch>
              </p:blipFill>
              <p:spPr>
                <a:xfrm>
                  <a:off x="2341805" y="1324776"/>
                  <a:ext cx="65131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5D8C8C2-B39A-4ECC-8209-98EF5630F424}"/>
                    </a:ext>
                  </a:extLst>
                </p14:cNvPr>
                <p14:cNvContentPartPr/>
                <p14:nvPr/>
              </p14:nvContentPartPr>
              <p14:xfrm>
                <a:off x="478085" y="1434216"/>
                <a:ext cx="1583640" cy="55800"/>
              </p14:xfrm>
            </p:contentPart>
          </mc:Choice>
          <mc:Fallback xmlns="">
            <p:pic>
              <p:nvPicPr>
                <p:cNvPr id="7" name="Ink 6">
                  <a:extLst>
                    <a:ext uri="{FF2B5EF4-FFF2-40B4-BE49-F238E27FC236}">
                      <a16:creationId xmlns:a16="http://schemas.microsoft.com/office/drawing/2014/main" id="{75D8C8C2-B39A-4ECC-8209-98EF5630F424}"/>
                    </a:ext>
                  </a:extLst>
                </p:cNvPr>
                <p:cNvPicPr/>
                <p:nvPr/>
              </p:nvPicPr>
              <p:blipFill>
                <a:blip r:embed="rId11"/>
                <a:stretch>
                  <a:fillRect/>
                </a:stretch>
              </p:blipFill>
              <p:spPr>
                <a:xfrm>
                  <a:off x="460085" y="1416576"/>
                  <a:ext cx="1619280" cy="9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B7B52A4-D539-433D-A19D-A8A3B7D977B5}"/>
                  </a:ext>
                </a:extLst>
              </p14:cNvPr>
              <p14:cNvContentPartPr/>
              <p14:nvPr/>
            </p14:nvContentPartPr>
            <p14:xfrm>
              <a:off x="7984805" y="1921656"/>
              <a:ext cx="1454400" cy="50040"/>
            </p14:xfrm>
          </p:contentPart>
        </mc:Choice>
        <mc:Fallback xmlns="">
          <p:pic>
            <p:nvPicPr>
              <p:cNvPr id="11" name="Ink 10">
                <a:extLst>
                  <a:ext uri="{FF2B5EF4-FFF2-40B4-BE49-F238E27FC236}">
                    <a16:creationId xmlns:a16="http://schemas.microsoft.com/office/drawing/2014/main" id="{9B7B52A4-D539-433D-A19D-A8A3B7D977B5}"/>
                  </a:ext>
                </a:extLst>
              </p:cNvPr>
              <p:cNvPicPr/>
              <p:nvPr/>
            </p:nvPicPr>
            <p:blipFill>
              <a:blip r:embed="rId13"/>
              <a:stretch>
                <a:fillRect/>
              </a:stretch>
            </p:blipFill>
            <p:spPr>
              <a:xfrm>
                <a:off x="7966805" y="1903656"/>
                <a:ext cx="1490040" cy="85680"/>
              </a:xfrm>
              <a:prstGeom prst="rect">
                <a:avLst/>
              </a:prstGeom>
            </p:spPr>
          </p:pic>
        </mc:Fallback>
      </mc:AlternateContent>
      <p:grpSp>
        <p:nvGrpSpPr>
          <p:cNvPr id="14" name="Group 13">
            <a:extLst>
              <a:ext uri="{FF2B5EF4-FFF2-40B4-BE49-F238E27FC236}">
                <a16:creationId xmlns:a16="http://schemas.microsoft.com/office/drawing/2014/main" id="{7A44CADF-D2BE-4667-B563-57B77200770A}"/>
              </a:ext>
            </a:extLst>
          </p:cNvPr>
          <p:cNvGrpSpPr/>
          <p:nvPr/>
        </p:nvGrpSpPr>
        <p:grpSpPr>
          <a:xfrm>
            <a:off x="289445" y="1907976"/>
            <a:ext cx="6863400" cy="140040"/>
            <a:chOff x="289445" y="1907976"/>
            <a:chExt cx="6863400" cy="14004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8BD2BE7-095D-4439-A96A-DD929AD0340A}"/>
                    </a:ext>
                  </a:extLst>
                </p14:cNvPr>
                <p14:cNvContentPartPr/>
                <p14:nvPr/>
              </p14:nvContentPartPr>
              <p14:xfrm>
                <a:off x="4153685" y="1907976"/>
                <a:ext cx="2999160" cy="61920"/>
              </p14:xfrm>
            </p:contentPart>
          </mc:Choice>
          <mc:Fallback xmlns="">
            <p:pic>
              <p:nvPicPr>
                <p:cNvPr id="12" name="Ink 11">
                  <a:extLst>
                    <a:ext uri="{FF2B5EF4-FFF2-40B4-BE49-F238E27FC236}">
                      <a16:creationId xmlns:a16="http://schemas.microsoft.com/office/drawing/2014/main" id="{48BD2BE7-095D-4439-A96A-DD929AD0340A}"/>
                    </a:ext>
                  </a:extLst>
                </p:cNvPr>
                <p:cNvPicPr/>
                <p:nvPr/>
              </p:nvPicPr>
              <p:blipFill>
                <a:blip r:embed="rId15"/>
                <a:stretch>
                  <a:fillRect/>
                </a:stretch>
              </p:blipFill>
              <p:spPr>
                <a:xfrm>
                  <a:off x="4136045" y="1890336"/>
                  <a:ext cx="3034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F6EB9C5-AFD9-4072-AEAE-AFBA896D9692}"/>
                    </a:ext>
                  </a:extLst>
                </p14:cNvPr>
                <p14:cNvContentPartPr/>
                <p14:nvPr/>
              </p14:nvContentPartPr>
              <p14:xfrm>
                <a:off x="289445" y="1917336"/>
                <a:ext cx="3637080" cy="130680"/>
              </p14:xfrm>
            </p:contentPart>
          </mc:Choice>
          <mc:Fallback xmlns="">
            <p:pic>
              <p:nvPicPr>
                <p:cNvPr id="13" name="Ink 12">
                  <a:extLst>
                    <a:ext uri="{FF2B5EF4-FFF2-40B4-BE49-F238E27FC236}">
                      <a16:creationId xmlns:a16="http://schemas.microsoft.com/office/drawing/2014/main" id="{4F6EB9C5-AFD9-4072-AEAE-AFBA896D9692}"/>
                    </a:ext>
                  </a:extLst>
                </p:cNvPr>
                <p:cNvPicPr/>
                <p:nvPr/>
              </p:nvPicPr>
              <p:blipFill>
                <a:blip r:embed="rId17"/>
                <a:stretch>
                  <a:fillRect/>
                </a:stretch>
              </p:blipFill>
              <p:spPr>
                <a:xfrm>
                  <a:off x="271805" y="1899696"/>
                  <a:ext cx="3672720" cy="16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FCBEAAC4-2F84-4313-A37E-3986B673155B}"/>
                  </a:ext>
                </a:extLst>
              </p14:cNvPr>
              <p14:cNvContentPartPr/>
              <p14:nvPr/>
            </p14:nvContentPartPr>
            <p14:xfrm>
              <a:off x="7531925" y="2493336"/>
              <a:ext cx="1961280" cy="88560"/>
            </p14:xfrm>
          </p:contentPart>
        </mc:Choice>
        <mc:Fallback xmlns="">
          <p:pic>
            <p:nvPicPr>
              <p:cNvPr id="15" name="Ink 14">
                <a:extLst>
                  <a:ext uri="{FF2B5EF4-FFF2-40B4-BE49-F238E27FC236}">
                    <a16:creationId xmlns:a16="http://schemas.microsoft.com/office/drawing/2014/main" id="{FCBEAAC4-2F84-4313-A37E-3986B673155B}"/>
                  </a:ext>
                </a:extLst>
              </p:cNvPr>
              <p:cNvPicPr/>
              <p:nvPr/>
            </p:nvPicPr>
            <p:blipFill>
              <a:blip r:embed="rId19"/>
              <a:stretch>
                <a:fillRect/>
              </a:stretch>
            </p:blipFill>
            <p:spPr>
              <a:xfrm>
                <a:off x="7514285" y="2475336"/>
                <a:ext cx="1996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EFDC8A3E-BE6C-4BA3-84BC-80B27A39C7B3}"/>
                  </a:ext>
                </a:extLst>
              </p14:cNvPr>
              <p14:cNvContentPartPr/>
              <p14:nvPr/>
            </p14:nvContentPartPr>
            <p14:xfrm>
              <a:off x="2583365" y="2458776"/>
              <a:ext cx="4811040" cy="124200"/>
            </p14:xfrm>
          </p:contentPart>
        </mc:Choice>
        <mc:Fallback xmlns="">
          <p:pic>
            <p:nvPicPr>
              <p:cNvPr id="16" name="Ink 15">
                <a:extLst>
                  <a:ext uri="{FF2B5EF4-FFF2-40B4-BE49-F238E27FC236}">
                    <a16:creationId xmlns:a16="http://schemas.microsoft.com/office/drawing/2014/main" id="{EFDC8A3E-BE6C-4BA3-84BC-80B27A39C7B3}"/>
                  </a:ext>
                </a:extLst>
              </p:cNvPr>
              <p:cNvPicPr/>
              <p:nvPr/>
            </p:nvPicPr>
            <p:blipFill>
              <a:blip r:embed="rId21"/>
              <a:stretch>
                <a:fillRect/>
              </a:stretch>
            </p:blipFill>
            <p:spPr>
              <a:xfrm>
                <a:off x="2565365" y="2441136"/>
                <a:ext cx="4846680" cy="159840"/>
              </a:xfrm>
              <a:prstGeom prst="rect">
                <a:avLst/>
              </a:prstGeom>
            </p:spPr>
          </p:pic>
        </mc:Fallback>
      </mc:AlternateContent>
      <p:grpSp>
        <p:nvGrpSpPr>
          <p:cNvPr id="21" name="Group 20">
            <a:extLst>
              <a:ext uri="{FF2B5EF4-FFF2-40B4-BE49-F238E27FC236}">
                <a16:creationId xmlns:a16="http://schemas.microsoft.com/office/drawing/2014/main" id="{7DCF6FF8-34EB-4609-A71E-BB0FFF264D47}"/>
              </a:ext>
            </a:extLst>
          </p:cNvPr>
          <p:cNvGrpSpPr/>
          <p:nvPr/>
        </p:nvGrpSpPr>
        <p:grpSpPr>
          <a:xfrm>
            <a:off x="569525" y="2494776"/>
            <a:ext cx="1870200" cy="145800"/>
            <a:chOff x="569525" y="2494776"/>
            <a:chExt cx="1870200" cy="14580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BD93E7BB-8607-4E87-9794-631083CB7DD6}"/>
                    </a:ext>
                  </a:extLst>
                </p14:cNvPr>
                <p14:cNvContentPartPr/>
                <p14:nvPr/>
              </p14:nvContentPartPr>
              <p14:xfrm>
                <a:off x="2402285" y="2544816"/>
                <a:ext cx="4320" cy="2160"/>
              </p14:xfrm>
            </p:contentPart>
          </mc:Choice>
          <mc:Fallback xmlns="">
            <p:pic>
              <p:nvPicPr>
                <p:cNvPr id="17" name="Ink 16">
                  <a:extLst>
                    <a:ext uri="{FF2B5EF4-FFF2-40B4-BE49-F238E27FC236}">
                      <a16:creationId xmlns:a16="http://schemas.microsoft.com/office/drawing/2014/main" id="{BD93E7BB-8607-4E87-9794-631083CB7DD6}"/>
                    </a:ext>
                  </a:extLst>
                </p:cNvPr>
                <p:cNvPicPr/>
                <p:nvPr/>
              </p:nvPicPr>
              <p:blipFill>
                <a:blip r:embed="rId23"/>
                <a:stretch>
                  <a:fillRect/>
                </a:stretch>
              </p:blipFill>
              <p:spPr>
                <a:xfrm>
                  <a:off x="2384285" y="2527176"/>
                  <a:ext cx="39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DCCC058C-E829-432A-B2D8-A40B038ED723}"/>
                    </a:ext>
                  </a:extLst>
                </p14:cNvPr>
                <p14:cNvContentPartPr/>
                <p14:nvPr/>
              </p14:nvContentPartPr>
              <p14:xfrm>
                <a:off x="1708925" y="2515296"/>
                <a:ext cx="730800" cy="74880"/>
              </p14:xfrm>
            </p:contentPart>
          </mc:Choice>
          <mc:Fallback xmlns="">
            <p:pic>
              <p:nvPicPr>
                <p:cNvPr id="18" name="Ink 17">
                  <a:extLst>
                    <a:ext uri="{FF2B5EF4-FFF2-40B4-BE49-F238E27FC236}">
                      <a16:creationId xmlns:a16="http://schemas.microsoft.com/office/drawing/2014/main" id="{DCCC058C-E829-432A-B2D8-A40B038ED723}"/>
                    </a:ext>
                  </a:extLst>
                </p:cNvPr>
                <p:cNvPicPr/>
                <p:nvPr/>
              </p:nvPicPr>
              <p:blipFill>
                <a:blip r:embed="rId25"/>
                <a:stretch>
                  <a:fillRect/>
                </a:stretch>
              </p:blipFill>
              <p:spPr>
                <a:xfrm>
                  <a:off x="1690925" y="2497656"/>
                  <a:ext cx="766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F69DAD67-F3DD-433B-B8F8-367DFBA15D7A}"/>
                    </a:ext>
                  </a:extLst>
                </p14:cNvPr>
                <p14:cNvContentPartPr/>
                <p14:nvPr/>
              </p14:nvContentPartPr>
              <p14:xfrm>
                <a:off x="569525" y="2494776"/>
                <a:ext cx="974160" cy="145800"/>
              </p14:xfrm>
            </p:contentPart>
          </mc:Choice>
          <mc:Fallback xmlns="">
            <p:pic>
              <p:nvPicPr>
                <p:cNvPr id="20" name="Ink 19">
                  <a:extLst>
                    <a:ext uri="{FF2B5EF4-FFF2-40B4-BE49-F238E27FC236}">
                      <a16:creationId xmlns:a16="http://schemas.microsoft.com/office/drawing/2014/main" id="{F69DAD67-F3DD-433B-B8F8-367DFBA15D7A}"/>
                    </a:ext>
                  </a:extLst>
                </p:cNvPr>
                <p:cNvPicPr/>
                <p:nvPr/>
              </p:nvPicPr>
              <p:blipFill>
                <a:blip r:embed="rId27"/>
                <a:stretch>
                  <a:fillRect/>
                </a:stretch>
              </p:blipFill>
              <p:spPr>
                <a:xfrm>
                  <a:off x="551525" y="2477136"/>
                  <a:ext cx="1009800" cy="181440"/>
                </a:xfrm>
                <a:prstGeom prst="rect">
                  <a:avLst/>
                </a:prstGeom>
              </p:spPr>
            </p:pic>
          </mc:Fallback>
        </mc:AlternateContent>
      </p:grpSp>
      <p:grpSp>
        <p:nvGrpSpPr>
          <p:cNvPr id="28" name="Group 27">
            <a:extLst>
              <a:ext uri="{FF2B5EF4-FFF2-40B4-BE49-F238E27FC236}">
                <a16:creationId xmlns:a16="http://schemas.microsoft.com/office/drawing/2014/main" id="{7AE24F47-793A-4F4C-91D3-6840C326C989}"/>
              </a:ext>
            </a:extLst>
          </p:cNvPr>
          <p:cNvGrpSpPr/>
          <p:nvPr/>
        </p:nvGrpSpPr>
        <p:grpSpPr>
          <a:xfrm>
            <a:off x="1107725" y="3025056"/>
            <a:ext cx="8271000" cy="150480"/>
            <a:chOff x="1107725" y="3025056"/>
            <a:chExt cx="8271000" cy="150480"/>
          </a:xfrm>
        </p:grpSpPr>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89260BF2-F3F1-42D6-857C-DD186E589A66}"/>
                    </a:ext>
                  </a:extLst>
                </p14:cNvPr>
                <p14:cNvContentPartPr/>
                <p14:nvPr/>
              </p14:nvContentPartPr>
              <p14:xfrm>
                <a:off x="8668805" y="3087696"/>
                <a:ext cx="709920" cy="34560"/>
              </p14:xfrm>
            </p:contentPart>
          </mc:Choice>
          <mc:Fallback xmlns="">
            <p:pic>
              <p:nvPicPr>
                <p:cNvPr id="22" name="Ink 21">
                  <a:extLst>
                    <a:ext uri="{FF2B5EF4-FFF2-40B4-BE49-F238E27FC236}">
                      <a16:creationId xmlns:a16="http://schemas.microsoft.com/office/drawing/2014/main" id="{89260BF2-F3F1-42D6-857C-DD186E589A66}"/>
                    </a:ext>
                  </a:extLst>
                </p:cNvPr>
                <p:cNvPicPr/>
                <p:nvPr/>
              </p:nvPicPr>
              <p:blipFill>
                <a:blip r:embed="rId29"/>
                <a:stretch>
                  <a:fillRect/>
                </a:stretch>
              </p:blipFill>
              <p:spPr>
                <a:xfrm>
                  <a:off x="8651165" y="3069696"/>
                  <a:ext cx="745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7B03ADBF-078D-4427-8D44-21165041D0B7}"/>
                    </a:ext>
                  </a:extLst>
                </p14:cNvPr>
                <p14:cNvContentPartPr/>
                <p14:nvPr/>
              </p14:nvContentPartPr>
              <p14:xfrm>
                <a:off x="7810205" y="3116856"/>
                <a:ext cx="981360" cy="58680"/>
              </p14:xfrm>
            </p:contentPart>
          </mc:Choice>
          <mc:Fallback xmlns="">
            <p:pic>
              <p:nvPicPr>
                <p:cNvPr id="23" name="Ink 22">
                  <a:extLst>
                    <a:ext uri="{FF2B5EF4-FFF2-40B4-BE49-F238E27FC236}">
                      <a16:creationId xmlns:a16="http://schemas.microsoft.com/office/drawing/2014/main" id="{7B03ADBF-078D-4427-8D44-21165041D0B7}"/>
                    </a:ext>
                  </a:extLst>
                </p:cNvPr>
                <p:cNvPicPr/>
                <p:nvPr/>
              </p:nvPicPr>
              <p:blipFill>
                <a:blip r:embed="rId31"/>
                <a:stretch>
                  <a:fillRect/>
                </a:stretch>
              </p:blipFill>
              <p:spPr>
                <a:xfrm>
                  <a:off x="7792205" y="3098856"/>
                  <a:ext cx="1017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F70D6C6D-B109-4DCB-9222-849D38402B63}"/>
                    </a:ext>
                  </a:extLst>
                </p14:cNvPr>
                <p14:cNvContentPartPr/>
                <p14:nvPr/>
              </p14:nvContentPartPr>
              <p14:xfrm>
                <a:off x="6910205" y="3040536"/>
                <a:ext cx="851400" cy="74880"/>
              </p14:xfrm>
            </p:contentPart>
          </mc:Choice>
          <mc:Fallback xmlns="">
            <p:pic>
              <p:nvPicPr>
                <p:cNvPr id="25" name="Ink 24">
                  <a:extLst>
                    <a:ext uri="{FF2B5EF4-FFF2-40B4-BE49-F238E27FC236}">
                      <a16:creationId xmlns:a16="http://schemas.microsoft.com/office/drawing/2014/main" id="{F70D6C6D-B109-4DCB-9222-849D38402B63}"/>
                    </a:ext>
                  </a:extLst>
                </p:cNvPr>
                <p:cNvPicPr/>
                <p:nvPr/>
              </p:nvPicPr>
              <p:blipFill>
                <a:blip r:embed="rId33"/>
                <a:stretch>
                  <a:fillRect/>
                </a:stretch>
              </p:blipFill>
              <p:spPr>
                <a:xfrm>
                  <a:off x="6892205" y="3022536"/>
                  <a:ext cx="887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4ADD7913-9B38-465B-9987-2F2CA5E68B8E}"/>
                    </a:ext>
                  </a:extLst>
                </p14:cNvPr>
                <p14:cNvContentPartPr/>
                <p14:nvPr/>
              </p14:nvContentPartPr>
              <p14:xfrm>
                <a:off x="1107725" y="3025056"/>
                <a:ext cx="5400360" cy="94320"/>
              </p14:xfrm>
            </p:contentPart>
          </mc:Choice>
          <mc:Fallback xmlns="">
            <p:pic>
              <p:nvPicPr>
                <p:cNvPr id="27" name="Ink 26">
                  <a:extLst>
                    <a:ext uri="{FF2B5EF4-FFF2-40B4-BE49-F238E27FC236}">
                      <a16:creationId xmlns:a16="http://schemas.microsoft.com/office/drawing/2014/main" id="{4ADD7913-9B38-465B-9987-2F2CA5E68B8E}"/>
                    </a:ext>
                  </a:extLst>
                </p:cNvPr>
                <p:cNvPicPr/>
                <p:nvPr/>
              </p:nvPicPr>
              <p:blipFill>
                <a:blip r:embed="rId35"/>
                <a:stretch>
                  <a:fillRect/>
                </a:stretch>
              </p:blipFill>
              <p:spPr>
                <a:xfrm>
                  <a:off x="1090085" y="3007056"/>
                  <a:ext cx="543600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85EA3E68-0DD8-4B41-B240-978EF02ABD8F}"/>
                  </a:ext>
                </a:extLst>
              </p14:cNvPr>
              <p14:cNvContentPartPr/>
              <p14:nvPr/>
            </p14:nvContentPartPr>
            <p14:xfrm>
              <a:off x="321125" y="1387056"/>
              <a:ext cx="5385960" cy="646560"/>
            </p14:xfrm>
          </p:contentPart>
        </mc:Choice>
        <mc:Fallback xmlns="">
          <p:pic>
            <p:nvPicPr>
              <p:cNvPr id="29" name="Ink 28">
                <a:extLst>
                  <a:ext uri="{FF2B5EF4-FFF2-40B4-BE49-F238E27FC236}">
                    <a16:creationId xmlns:a16="http://schemas.microsoft.com/office/drawing/2014/main" id="{85EA3E68-0DD8-4B41-B240-978EF02ABD8F}"/>
                  </a:ext>
                </a:extLst>
              </p:cNvPr>
              <p:cNvPicPr/>
              <p:nvPr/>
            </p:nvPicPr>
            <p:blipFill>
              <a:blip r:embed="rId37"/>
              <a:stretch>
                <a:fillRect/>
              </a:stretch>
            </p:blipFill>
            <p:spPr>
              <a:xfrm>
                <a:off x="303485" y="1369416"/>
                <a:ext cx="5421600" cy="682200"/>
              </a:xfrm>
              <a:prstGeom prst="rect">
                <a:avLst/>
              </a:prstGeom>
            </p:spPr>
          </p:pic>
        </mc:Fallback>
      </mc:AlternateContent>
      <p:grpSp>
        <p:nvGrpSpPr>
          <p:cNvPr id="33" name="Group 32">
            <a:extLst>
              <a:ext uri="{FF2B5EF4-FFF2-40B4-BE49-F238E27FC236}">
                <a16:creationId xmlns:a16="http://schemas.microsoft.com/office/drawing/2014/main" id="{FE3B4515-F882-409C-8DE3-090ECE99003C}"/>
              </a:ext>
            </a:extLst>
          </p:cNvPr>
          <p:cNvGrpSpPr/>
          <p:nvPr/>
        </p:nvGrpSpPr>
        <p:grpSpPr>
          <a:xfrm>
            <a:off x="2505605" y="1949016"/>
            <a:ext cx="4992480" cy="651600"/>
            <a:chOff x="2505605" y="1949016"/>
            <a:chExt cx="4992480" cy="651600"/>
          </a:xfrm>
        </p:grpSpPr>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7363CDA0-E8E7-4485-B633-F5DDABE4D339}"/>
                    </a:ext>
                  </a:extLst>
                </p14:cNvPr>
                <p14:cNvContentPartPr/>
                <p14:nvPr/>
              </p14:nvContentPartPr>
              <p14:xfrm>
                <a:off x="5081045" y="1992216"/>
                <a:ext cx="2417040" cy="604800"/>
              </p14:xfrm>
            </p:contentPart>
          </mc:Choice>
          <mc:Fallback xmlns="">
            <p:pic>
              <p:nvPicPr>
                <p:cNvPr id="30" name="Ink 29">
                  <a:extLst>
                    <a:ext uri="{FF2B5EF4-FFF2-40B4-BE49-F238E27FC236}">
                      <a16:creationId xmlns:a16="http://schemas.microsoft.com/office/drawing/2014/main" id="{7363CDA0-E8E7-4485-B633-F5DDABE4D339}"/>
                    </a:ext>
                  </a:extLst>
                </p:cNvPr>
                <p:cNvPicPr/>
                <p:nvPr/>
              </p:nvPicPr>
              <p:blipFill>
                <a:blip r:embed="rId39"/>
                <a:stretch>
                  <a:fillRect/>
                </a:stretch>
              </p:blipFill>
              <p:spPr>
                <a:xfrm>
                  <a:off x="5063405" y="1974216"/>
                  <a:ext cx="245268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BA96F063-9442-4BA5-9B7B-672ECEE67E9B}"/>
                    </a:ext>
                  </a:extLst>
                </p14:cNvPr>
                <p14:cNvContentPartPr/>
                <p14:nvPr/>
              </p14:nvContentPartPr>
              <p14:xfrm>
                <a:off x="3860285" y="1978896"/>
                <a:ext cx="1447560" cy="621720"/>
              </p14:xfrm>
            </p:contentPart>
          </mc:Choice>
          <mc:Fallback xmlns="">
            <p:pic>
              <p:nvPicPr>
                <p:cNvPr id="31" name="Ink 30">
                  <a:extLst>
                    <a:ext uri="{FF2B5EF4-FFF2-40B4-BE49-F238E27FC236}">
                      <a16:creationId xmlns:a16="http://schemas.microsoft.com/office/drawing/2014/main" id="{BA96F063-9442-4BA5-9B7B-672ECEE67E9B}"/>
                    </a:ext>
                  </a:extLst>
                </p:cNvPr>
                <p:cNvPicPr/>
                <p:nvPr/>
              </p:nvPicPr>
              <p:blipFill>
                <a:blip r:embed="rId41"/>
                <a:stretch>
                  <a:fillRect/>
                </a:stretch>
              </p:blipFill>
              <p:spPr>
                <a:xfrm>
                  <a:off x="3842285" y="1960896"/>
                  <a:ext cx="148320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BC539067-5418-4038-B3E5-B568489E00E6}"/>
                    </a:ext>
                  </a:extLst>
                </p14:cNvPr>
                <p14:cNvContentPartPr/>
                <p14:nvPr/>
              </p14:nvContentPartPr>
              <p14:xfrm>
                <a:off x="2505605" y="1949016"/>
                <a:ext cx="1491480" cy="633600"/>
              </p14:xfrm>
            </p:contentPart>
          </mc:Choice>
          <mc:Fallback xmlns="">
            <p:pic>
              <p:nvPicPr>
                <p:cNvPr id="32" name="Ink 31">
                  <a:extLst>
                    <a:ext uri="{FF2B5EF4-FFF2-40B4-BE49-F238E27FC236}">
                      <a16:creationId xmlns:a16="http://schemas.microsoft.com/office/drawing/2014/main" id="{BC539067-5418-4038-B3E5-B568489E00E6}"/>
                    </a:ext>
                  </a:extLst>
                </p:cNvPr>
                <p:cNvPicPr/>
                <p:nvPr/>
              </p:nvPicPr>
              <p:blipFill>
                <a:blip r:embed="rId43"/>
                <a:stretch>
                  <a:fillRect/>
                </a:stretch>
              </p:blipFill>
              <p:spPr>
                <a:xfrm>
                  <a:off x="2487605" y="1931016"/>
                  <a:ext cx="1527120" cy="669240"/>
                </a:xfrm>
                <a:prstGeom prst="rect">
                  <a:avLst/>
                </a:prstGeom>
              </p:spPr>
            </p:pic>
          </mc:Fallback>
        </mc:AlternateContent>
      </p:grpSp>
    </p:spTree>
    <p:extLst>
      <p:ext uri="{BB962C8B-B14F-4D97-AF65-F5344CB8AC3E}">
        <p14:creationId xmlns:p14="http://schemas.microsoft.com/office/powerpoint/2010/main" val="228935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11823" cy="5891437"/>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095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196381" y="199348"/>
            <a:ext cx="9598132" cy="5324535"/>
          </a:xfrm>
          <a:prstGeom prst="rect">
            <a:avLst/>
          </a:prstGeom>
          <a:noFill/>
        </p:spPr>
        <p:txBody>
          <a:bodyPr wrap="square" rtlCol="0">
            <a:spAutoFit/>
          </a:bodyPr>
          <a:lstStyle/>
          <a:p>
            <a:r>
              <a:rPr lang="en-US" sz="2800" b="1">
                <a:solidFill>
                  <a:schemeClr val="bg1"/>
                </a:solidFill>
                <a:cs typeface="+mj-cs"/>
              </a:rPr>
              <a:t>Akeidat Yitzchak 6:1 Part 10 </a:t>
            </a:r>
          </a:p>
          <a:p>
            <a:r>
              <a:rPr lang="en-US" sz="2400">
                <a:solidFill>
                  <a:schemeClr val="bg1"/>
                </a:solidFill>
                <a:cs typeface="+mj-cs"/>
              </a:rPr>
              <a:t>The author concludes that nefesh, soul at birth—though superior as a life motivating force to all other living creatures, just as the human body is superior to all other living creatures—is something quite primitive. Through the life experience it develops into the kind of force that matures. "Free will" is part of the force that helps this "life force" mature and become the kind of disembodied spirit that survives the flesh at the time the body dies. "Nefesh-Ruach-Neshamah” are the way stations in the progress of this "life motivating force" of man towards the formation of the disembodied immortal personality. "Ruach hakodesh,” holy spirit, is not yet the level at which "nevu-ah," prophetic insights can be achieved. That stage is reached only by the "neshamah" stage in a person's development. If actual nevua-ah is denied such people, it is only because their contemporaries do not deserve to be the beneficiaries of such prophetic insights (Sukkah 21).</a:t>
            </a:r>
            <a:endParaRPr lang="he-IL" sz="2400">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3356C34-F4EC-4D81-804A-699D4AF82D9C}"/>
                  </a:ext>
                </a:extLst>
              </p14:cNvPr>
              <p14:cNvContentPartPr/>
              <p14:nvPr/>
            </p14:nvContentPartPr>
            <p14:xfrm>
              <a:off x="3539525" y="1007256"/>
              <a:ext cx="738720" cy="90720"/>
            </p14:xfrm>
          </p:contentPart>
        </mc:Choice>
        <mc:Fallback xmlns="">
          <p:pic>
            <p:nvPicPr>
              <p:cNvPr id="2" name="Ink 1">
                <a:extLst>
                  <a:ext uri="{FF2B5EF4-FFF2-40B4-BE49-F238E27FC236}">
                    <a16:creationId xmlns:a16="http://schemas.microsoft.com/office/drawing/2014/main" id="{E3356C34-F4EC-4D81-804A-699D4AF82D9C}"/>
                  </a:ext>
                </a:extLst>
              </p:cNvPr>
              <p:cNvPicPr/>
              <p:nvPr/>
            </p:nvPicPr>
            <p:blipFill>
              <a:blip r:embed="rId5"/>
              <a:stretch>
                <a:fillRect/>
              </a:stretch>
            </p:blipFill>
            <p:spPr>
              <a:xfrm>
                <a:off x="3521885" y="989256"/>
                <a:ext cx="774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18E5EAB-88A4-4109-9C24-DD7420777A5A}"/>
                  </a:ext>
                </a:extLst>
              </p14:cNvPr>
              <p14:cNvContentPartPr/>
              <p14:nvPr/>
            </p14:nvContentPartPr>
            <p14:xfrm>
              <a:off x="5123885" y="1749216"/>
              <a:ext cx="3411360" cy="75600"/>
            </p14:xfrm>
          </p:contentPart>
        </mc:Choice>
        <mc:Fallback xmlns="">
          <p:pic>
            <p:nvPicPr>
              <p:cNvPr id="4" name="Ink 3">
                <a:extLst>
                  <a:ext uri="{FF2B5EF4-FFF2-40B4-BE49-F238E27FC236}">
                    <a16:creationId xmlns:a16="http://schemas.microsoft.com/office/drawing/2014/main" id="{218E5EAB-88A4-4109-9C24-DD7420777A5A}"/>
                  </a:ext>
                </a:extLst>
              </p:cNvPr>
              <p:cNvPicPr/>
              <p:nvPr/>
            </p:nvPicPr>
            <p:blipFill>
              <a:blip r:embed="rId7"/>
              <a:stretch>
                <a:fillRect/>
              </a:stretch>
            </p:blipFill>
            <p:spPr>
              <a:xfrm>
                <a:off x="5105885" y="1731216"/>
                <a:ext cx="3447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5D3CF7C-447C-420F-AE30-AB1C30E1F9EF}"/>
                  </a:ext>
                </a:extLst>
              </p14:cNvPr>
              <p14:cNvContentPartPr/>
              <p14:nvPr/>
            </p14:nvContentPartPr>
            <p14:xfrm>
              <a:off x="464765" y="3196416"/>
              <a:ext cx="2957040" cy="138240"/>
            </p14:xfrm>
          </p:contentPart>
        </mc:Choice>
        <mc:Fallback xmlns="">
          <p:pic>
            <p:nvPicPr>
              <p:cNvPr id="5" name="Ink 4">
                <a:extLst>
                  <a:ext uri="{FF2B5EF4-FFF2-40B4-BE49-F238E27FC236}">
                    <a16:creationId xmlns:a16="http://schemas.microsoft.com/office/drawing/2014/main" id="{F5D3CF7C-447C-420F-AE30-AB1C30E1F9EF}"/>
                  </a:ext>
                </a:extLst>
              </p:cNvPr>
              <p:cNvPicPr/>
              <p:nvPr/>
            </p:nvPicPr>
            <p:blipFill>
              <a:blip r:embed="rId9"/>
              <a:stretch>
                <a:fillRect/>
              </a:stretch>
            </p:blipFill>
            <p:spPr>
              <a:xfrm>
                <a:off x="446765" y="3178416"/>
                <a:ext cx="2992680" cy="173880"/>
              </a:xfrm>
              <a:prstGeom prst="rect">
                <a:avLst/>
              </a:prstGeom>
            </p:spPr>
          </p:pic>
        </mc:Fallback>
      </mc:AlternateContent>
      <p:grpSp>
        <p:nvGrpSpPr>
          <p:cNvPr id="11" name="Group 10">
            <a:extLst>
              <a:ext uri="{FF2B5EF4-FFF2-40B4-BE49-F238E27FC236}">
                <a16:creationId xmlns:a16="http://schemas.microsoft.com/office/drawing/2014/main" id="{EB04F992-01D0-4F15-97A4-F5A7BE81E215}"/>
              </a:ext>
            </a:extLst>
          </p:cNvPr>
          <p:cNvGrpSpPr/>
          <p:nvPr/>
        </p:nvGrpSpPr>
        <p:grpSpPr>
          <a:xfrm>
            <a:off x="2113205" y="3937296"/>
            <a:ext cx="2993400" cy="112680"/>
            <a:chOff x="2113205" y="3937296"/>
            <a:chExt cx="2993400" cy="11268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3F08BFA-74DF-40F8-BA4C-739F7084BB18}"/>
                    </a:ext>
                  </a:extLst>
                </p14:cNvPr>
                <p14:cNvContentPartPr/>
                <p14:nvPr/>
              </p14:nvContentPartPr>
              <p14:xfrm>
                <a:off x="2113205" y="3958176"/>
                <a:ext cx="45000" cy="24480"/>
              </p14:xfrm>
            </p:contentPart>
          </mc:Choice>
          <mc:Fallback xmlns="">
            <p:pic>
              <p:nvPicPr>
                <p:cNvPr id="7" name="Ink 6">
                  <a:extLst>
                    <a:ext uri="{FF2B5EF4-FFF2-40B4-BE49-F238E27FC236}">
                      <a16:creationId xmlns:a16="http://schemas.microsoft.com/office/drawing/2014/main" id="{63F08BFA-74DF-40F8-BA4C-739F7084BB18}"/>
                    </a:ext>
                  </a:extLst>
                </p:cNvPr>
                <p:cNvPicPr/>
                <p:nvPr/>
              </p:nvPicPr>
              <p:blipFill>
                <a:blip r:embed="rId11"/>
                <a:stretch>
                  <a:fillRect/>
                </a:stretch>
              </p:blipFill>
              <p:spPr>
                <a:xfrm>
                  <a:off x="2095205" y="3940536"/>
                  <a:ext cx="806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22FB814-46BF-4A7C-B483-02857BBC2FE1}"/>
                    </a:ext>
                  </a:extLst>
                </p14:cNvPr>
                <p14:cNvContentPartPr/>
                <p14:nvPr/>
              </p14:nvContentPartPr>
              <p14:xfrm>
                <a:off x="3123725" y="3937296"/>
                <a:ext cx="1982880" cy="112680"/>
              </p14:xfrm>
            </p:contentPart>
          </mc:Choice>
          <mc:Fallback xmlns="">
            <p:pic>
              <p:nvPicPr>
                <p:cNvPr id="9" name="Ink 8">
                  <a:extLst>
                    <a:ext uri="{FF2B5EF4-FFF2-40B4-BE49-F238E27FC236}">
                      <a16:creationId xmlns:a16="http://schemas.microsoft.com/office/drawing/2014/main" id="{C22FB814-46BF-4A7C-B483-02857BBC2FE1}"/>
                    </a:ext>
                  </a:extLst>
                </p:cNvPr>
                <p:cNvPicPr/>
                <p:nvPr/>
              </p:nvPicPr>
              <p:blipFill>
                <a:blip r:embed="rId13"/>
                <a:stretch>
                  <a:fillRect/>
                </a:stretch>
              </p:blipFill>
              <p:spPr>
                <a:xfrm>
                  <a:off x="3105725" y="3919656"/>
                  <a:ext cx="2018520" cy="14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2FC7F35-9030-4CCD-A8F6-61844856FDC6}"/>
                  </a:ext>
                </a:extLst>
              </p14:cNvPr>
              <p14:cNvContentPartPr/>
              <p14:nvPr/>
            </p14:nvContentPartPr>
            <p14:xfrm>
              <a:off x="1901165" y="4645416"/>
              <a:ext cx="1172520" cy="41040"/>
            </p14:xfrm>
          </p:contentPart>
        </mc:Choice>
        <mc:Fallback xmlns="">
          <p:pic>
            <p:nvPicPr>
              <p:cNvPr id="12" name="Ink 11">
                <a:extLst>
                  <a:ext uri="{FF2B5EF4-FFF2-40B4-BE49-F238E27FC236}">
                    <a16:creationId xmlns:a16="http://schemas.microsoft.com/office/drawing/2014/main" id="{12FC7F35-9030-4CCD-A8F6-61844856FDC6}"/>
                  </a:ext>
                </a:extLst>
              </p:cNvPr>
              <p:cNvPicPr/>
              <p:nvPr/>
            </p:nvPicPr>
            <p:blipFill>
              <a:blip r:embed="rId15"/>
              <a:stretch>
                <a:fillRect/>
              </a:stretch>
            </p:blipFill>
            <p:spPr>
              <a:xfrm>
                <a:off x="1883525" y="4627416"/>
                <a:ext cx="1208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2E5CC21A-1241-402B-A827-D34E21E52382}"/>
                  </a:ext>
                </a:extLst>
              </p14:cNvPr>
              <p14:cNvContentPartPr/>
              <p14:nvPr/>
            </p14:nvContentPartPr>
            <p14:xfrm>
              <a:off x="1661765" y="5482056"/>
              <a:ext cx="21960" cy="24480"/>
            </p14:xfrm>
          </p:contentPart>
        </mc:Choice>
        <mc:Fallback xmlns="">
          <p:pic>
            <p:nvPicPr>
              <p:cNvPr id="13" name="Ink 12">
                <a:extLst>
                  <a:ext uri="{FF2B5EF4-FFF2-40B4-BE49-F238E27FC236}">
                    <a16:creationId xmlns:a16="http://schemas.microsoft.com/office/drawing/2014/main" id="{2E5CC21A-1241-402B-A827-D34E21E52382}"/>
                  </a:ext>
                </a:extLst>
              </p:cNvPr>
              <p:cNvPicPr/>
              <p:nvPr/>
            </p:nvPicPr>
            <p:blipFill>
              <a:blip r:embed="rId17"/>
              <a:stretch>
                <a:fillRect/>
              </a:stretch>
            </p:blipFill>
            <p:spPr>
              <a:xfrm>
                <a:off x="1644125" y="5464416"/>
                <a:ext cx="57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3712575B-E1F9-4982-85FC-8AD14F4A0C2F}"/>
                  </a:ext>
                </a:extLst>
              </p14:cNvPr>
              <p14:cNvContentPartPr/>
              <p14:nvPr/>
            </p14:nvContentPartPr>
            <p14:xfrm>
              <a:off x="3525845" y="5447496"/>
              <a:ext cx="14040" cy="9000"/>
            </p14:xfrm>
          </p:contentPart>
        </mc:Choice>
        <mc:Fallback xmlns="">
          <p:pic>
            <p:nvPicPr>
              <p:cNvPr id="14" name="Ink 13">
                <a:extLst>
                  <a:ext uri="{FF2B5EF4-FFF2-40B4-BE49-F238E27FC236}">
                    <a16:creationId xmlns:a16="http://schemas.microsoft.com/office/drawing/2014/main" id="{3712575B-E1F9-4982-85FC-8AD14F4A0C2F}"/>
                  </a:ext>
                </a:extLst>
              </p:cNvPr>
              <p:cNvPicPr/>
              <p:nvPr/>
            </p:nvPicPr>
            <p:blipFill>
              <a:blip r:embed="rId19"/>
              <a:stretch>
                <a:fillRect/>
              </a:stretch>
            </p:blipFill>
            <p:spPr>
              <a:xfrm>
                <a:off x="3508205" y="5429856"/>
                <a:ext cx="49680" cy="44640"/>
              </a:xfrm>
              <a:prstGeom prst="rect">
                <a:avLst/>
              </a:prstGeom>
            </p:spPr>
          </p:pic>
        </mc:Fallback>
      </mc:AlternateContent>
    </p:spTree>
    <p:extLst>
      <p:ext uri="{BB962C8B-B14F-4D97-AF65-F5344CB8AC3E}">
        <p14:creationId xmlns:p14="http://schemas.microsoft.com/office/powerpoint/2010/main" val="1503361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11823" cy="5467989"/>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095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196381" y="199348"/>
            <a:ext cx="9598132" cy="5016758"/>
          </a:xfrm>
          <a:prstGeom prst="rect">
            <a:avLst/>
          </a:prstGeom>
          <a:noFill/>
        </p:spPr>
        <p:txBody>
          <a:bodyPr wrap="square" rtlCol="0">
            <a:spAutoFit/>
          </a:bodyPr>
          <a:lstStyle/>
          <a:p>
            <a:pPr algn="r"/>
            <a:r>
              <a:rPr lang="he-IL" sz="3600" b="1">
                <a:solidFill>
                  <a:srgbClr val="FFFF00"/>
                </a:solidFill>
                <a:cs typeface="+mj-cs"/>
              </a:rPr>
              <a:t>ספר בראשית פרק ב</a:t>
            </a:r>
          </a:p>
          <a:p>
            <a:pPr algn="r"/>
            <a:r>
              <a:rPr lang="he-IL" sz="3600">
                <a:solidFill>
                  <a:srgbClr val="FFFF00"/>
                </a:solidFill>
                <a:cs typeface="+mj-cs"/>
              </a:rPr>
              <a:t>ז  וַיִּיצֶר֩ יְהוָ֨ה אֱלֹהִ֜ים אֶת־הָֽאָדָ֗ם עָפָר֙ מִן־הָ֣אֲדָמָ֔ה וַיִּפַּ֥ח בְּאַפָּ֖יו נִשְׁמַ֣ת חַיִּ֑ים וַֽיְהִ֥י הָֽאָדָ֖ם לְנֶ֥פֶשׁ חַיָּֽה׃</a:t>
            </a:r>
          </a:p>
          <a:p>
            <a:endParaRPr lang="he-IL" sz="2800" b="1">
              <a:solidFill>
                <a:schemeClr val="bg1"/>
              </a:solidFill>
              <a:cs typeface="+mj-cs"/>
            </a:endParaRPr>
          </a:p>
          <a:p>
            <a:r>
              <a:rPr lang="en-US" sz="2800" b="1">
                <a:solidFill>
                  <a:schemeClr val="bg1"/>
                </a:solidFill>
                <a:cs typeface="+mj-cs"/>
              </a:rPr>
              <a:t>Bereshit / Genesis 2:7</a:t>
            </a:r>
          </a:p>
          <a:p>
            <a:r>
              <a:rPr lang="en-US" sz="2800">
                <a:solidFill>
                  <a:schemeClr val="bg1"/>
                </a:solidFill>
                <a:cs typeface="+mj-cs"/>
              </a:rPr>
              <a:t>2:7  And the LORD God formed man of the dust of the ground, and breathed into his nostrils the breath of life; and man became a living soul. (KJV)</a:t>
            </a:r>
          </a:p>
          <a:p>
            <a:endParaRPr lang="en-US" sz="2800">
              <a:solidFill>
                <a:schemeClr val="bg1"/>
              </a:solidFill>
              <a:cs typeface="+mj-cs"/>
            </a:endParaRPr>
          </a:p>
          <a:p>
            <a:pPr algn="ctr"/>
            <a:r>
              <a:rPr lang="he-IL" sz="4400">
                <a:solidFill>
                  <a:srgbClr val="FFC000"/>
                </a:solidFill>
                <a:cs typeface="+mj-cs"/>
              </a:rPr>
              <a:t>נשמה - נפש - בָּשָׂר</a:t>
            </a:r>
            <a:endParaRPr lang="en-US" sz="4400">
              <a:solidFill>
                <a:srgbClr val="FFC0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2DE9FA3-DEC2-434A-B6A3-F07B1318C8CA}"/>
                  </a:ext>
                </a:extLst>
              </p14:cNvPr>
              <p14:cNvContentPartPr/>
              <p14:nvPr/>
            </p14:nvContentPartPr>
            <p14:xfrm>
              <a:off x="8770325" y="1960176"/>
              <a:ext cx="919440" cy="73440"/>
            </p14:xfrm>
          </p:contentPart>
        </mc:Choice>
        <mc:Fallback xmlns="">
          <p:pic>
            <p:nvPicPr>
              <p:cNvPr id="2" name="Ink 1">
                <a:extLst>
                  <a:ext uri="{FF2B5EF4-FFF2-40B4-BE49-F238E27FC236}">
                    <a16:creationId xmlns:a16="http://schemas.microsoft.com/office/drawing/2014/main" id="{22DE9FA3-DEC2-434A-B6A3-F07B1318C8CA}"/>
                  </a:ext>
                </a:extLst>
              </p:cNvPr>
              <p:cNvPicPr/>
              <p:nvPr/>
            </p:nvPicPr>
            <p:blipFill>
              <a:blip r:embed="rId5"/>
              <a:stretch>
                <a:fillRect/>
              </a:stretch>
            </p:blipFill>
            <p:spPr>
              <a:xfrm>
                <a:off x="8752325" y="1942536"/>
                <a:ext cx="955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7376F53-3CB1-4904-8CEF-377ECFF6BF2F}"/>
                  </a:ext>
                </a:extLst>
              </p14:cNvPr>
              <p14:cNvContentPartPr/>
              <p14:nvPr/>
            </p14:nvContentPartPr>
            <p14:xfrm>
              <a:off x="7997045" y="1385616"/>
              <a:ext cx="1838880" cy="651960"/>
            </p14:xfrm>
          </p:contentPart>
        </mc:Choice>
        <mc:Fallback xmlns="">
          <p:pic>
            <p:nvPicPr>
              <p:cNvPr id="4" name="Ink 3">
                <a:extLst>
                  <a:ext uri="{FF2B5EF4-FFF2-40B4-BE49-F238E27FC236}">
                    <a16:creationId xmlns:a16="http://schemas.microsoft.com/office/drawing/2014/main" id="{97376F53-3CB1-4904-8CEF-377ECFF6BF2F}"/>
                  </a:ext>
                </a:extLst>
              </p:cNvPr>
              <p:cNvPicPr/>
              <p:nvPr/>
            </p:nvPicPr>
            <p:blipFill>
              <a:blip r:embed="rId7"/>
              <a:stretch>
                <a:fillRect/>
              </a:stretch>
            </p:blipFill>
            <p:spPr>
              <a:xfrm>
                <a:off x="7979045" y="1367616"/>
                <a:ext cx="1874520" cy="687600"/>
              </a:xfrm>
              <a:prstGeom prst="rect">
                <a:avLst/>
              </a:prstGeom>
            </p:spPr>
          </p:pic>
        </mc:Fallback>
      </mc:AlternateContent>
      <p:grpSp>
        <p:nvGrpSpPr>
          <p:cNvPr id="13" name="Group 12">
            <a:extLst>
              <a:ext uri="{FF2B5EF4-FFF2-40B4-BE49-F238E27FC236}">
                <a16:creationId xmlns:a16="http://schemas.microsoft.com/office/drawing/2014/main" id="{428B6E27-870E-43F5-9989-045E812A2A55}"/>
              </a:ext>
            </a:extLst>
          </p:cNvPr>
          <p:cNvGrpSpPr/>
          <p:nvPr/>
        </p:nvGrpSpPr>
        <p:grpSpPr>
          <a:xfrm>
            <a:off x="3352325" y="4353816"/>
            <a:ext cx="3682080" cy="1027080"/>
            <a:chOff x="3352325" y="4353816"/>
            <a:chExt cx="3682080" cy="102708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FAA6DFA-CE54-47AC-BAAB-6917B624DC34}"/>
                    </a:ext>
                  </a:extLst>
                </p14:cNvPr>
                <p14:cNvContentPartPr/>
                <p14:nvPr/>
              </p14:nvContentPartPr>
              <p14:xfrm>
                <a:off x="3352325" y="5217816"/>
                <a:ext cx="432360" cy="60480"/>
              </p14:xfrm>
            </p:contentPart>
          </mc:Choice>
          <mc:Fallback xmlns="">
            <p:pic>
              <p:nvPicPr>
                <p:cNvPr id="5" name="Ink 4">
                  <a:extLst>
                    <a:ext uri="{FF2B5EF4-FFF2-40B4-BE49-F238E27FC236}">
                      <a16:creationId xmlns:a16="http://schemas.microsoft.com/office/drawing/2014/main" id="{0FAA6DFA-CE54-47AC-BAAB-6917B624DC34}"/>
                    </a:ext>
                  </a:extLst>
                </p:cNvPr>
                <p:cNvPicPr/>
                <p:nvPr/>
              </p:nvPicPr>
              <p:blipFill>
                <a:blip r:embed="rId9"/>
                <a:stretch>
                  <a:fillRect/>
                </a:stretch>
              </p:blipFill>
              <p:spPr>
                <a:xfrm>
                  <a:off x="3334325" y="5200176"/>
                  <a:ext cx="468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2ED92E2-911D-4CC0-A256-1592AD934D19}"/>
                    </a:ext>
                  </a:extLst>
                </p14:cNvPr>
                <p14:cNvContentPartPr/>
                <p14:nvPr/>
              </p14:nvContentPartPr>
              <p14:xfrm>
                <a:off x="4638605" y="5210616"/>
                <a:ext cx="545760" cy="42480"/>
              </p14:xfrm>
            </p:contentPart>
          </mc:Choice>
          <mc:Fallback xmlns="">
            <p:pic>
              <p:nvPicPr>
                <p:cNvPr id="7" name="Ink 6">
                  <a:extLst>
                    <a:ext uri="{FF2B5EF4-FFF2-40B4-BE49-F238E27FC236}">
                      <a16:creationId xmlns:a16="http://schemas.microsoft.com/office/drawing/2014/main" id="{82ED92E2-911D-4CC0-A256-1592AD934D19}"/>
                    </a:ext>
                  </a:extLst>
                </p:cNvPr>
                <p:cNvPicPr/>
                <p:nvPr/>
              </p:nvPicPr>
              <p:blipFill>
                <a:blip r:embed="rId11"/>
                <a:stretch>
                  <a:fillRect/>
                </a:stretch>
              </p:blipFill>
              <p:spPr>
                <a:xfrm>
                  <a:off x="4620605" y="5192976"/>
                  <a:ext cx="581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75AE6B8-AF59-4CD1-9E3D-E074C6F08921}"/>
                    </a:ext>
                  </a:extLst>
                </p14:cNvPr>
                <p14:cNvContentPartPr/>
                <p14:nvPr/>
              </p14:nvContentPartPr>
              <p14:xfrm>
                <a:off x="5871965" y="5184336"/>
                <a:ext cx="759600" cy="88920"/>
              </p14:xfrm>
            </p:contentPart>
          </mc:Choice>
          <mc:Fallback xmlns="">
            <p:pic>
              <p:nvPicPr>
                <p:cNvPr id="9" name="Ink 8">
                  <a:extLst>
                    <a:ext uri="{FF2B5EF4-FFF2-40B4-BE49-F238E27FC236}">
                      <a16:creationId xmlns:a16="http://schemas.microsoft.com/office/drawing/2014/main" id="{775AE6B8-AF59-4CD1-9E3D-E074C6F08921}"/>
                    </a:ext>
                  </a:extLst>
                </p:cNvPr>
                <p:cNvPicPr/>
                <p:nvPr/>
              </p:nvPicPr>
              <p:blipFill>
                <a:blip r:embed="rId13"/>
                <a:stretch>
                  <a:fillRect/>
                </a:stretch>
              </p:blipFill>
              <p:spPr>
                <a:xfrm>
                  <a:off x="5854325" y="5166696"/>
                  <a:ext cx="795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13488ED-8210-4B9B-94A2-10BAA8D23FEF}"/>
                    </a:ext>
                  </a:extLst>
                </p14:cNvPr>
                <p14:cNvContentPartPr/>
                <p14:nvPr/>
              </p14:nvContentPartPr>
              <p14:xfrm>
                <a:off x="5622125" y="4353816"/>
                <a:ext cx="1412280" cy="1027080"/>
              </p14:xfrm>
            </p:contentPart>
          </mc:Choice>
          <mc:Fallback xmlns="">
            <p:pic>
              <p:nvPicPr>
                <p:cNvPr id="12" name="Ink 11">
                  <a:extLst>
                    <a:ext uri="{FF2B5EF4-FFF2-40B4-BE49-F238E27FC236}">
                      <a16:creationId xmlns:a16="http://schemas.microsoft.com/office/drawing/2014/main" id="{D13488ED-8210-4B9B-94A2-10BAA8D23FEF}"/>
                    </a:ext>
                  </a:extLst>
                </p:cNvPr>
                <p:cNvPicPr/>
                <p:nvPr/>
              </p:nvPicPr>
              <p:blipFill>
                <a:blip r:embed="rId15"/>
                <a:stretch>
                  <a:fillRect/>
                </a:stretch>
              </p:blipFill>
              <p:spPr>
                <a:xfrm>
                  <a:off x="5604485" y="4335816"/>
                  <a:ext cx="1447920" cy="10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BE9A085-252D-4BEC-AB31-67B4CE77C6B8}"/>
                  </a:ext>
                </a:extLst>
              </p14:cNvPr>
              <p14:cNvContentPartPr/>
              <p14:nvPr/>
            </p14:nvContentPartPr>
            <p14:xfrm>
              <a:off x="2821685" y="4274256"/>
              <a:ext cx="2582640" cy="1165320"/>
            </p14:xfrm>
          </p:contentPart>
        </mc:Choice>
        <mc:Fallback xmlns="">
          <p:pic>
            <p:nvPicPr>
              <p:cNvPr id="14" name="Ink 13">
                <a:extLst>
                  <a:ext uri="{FF2B5EF4-FFF2-40B4-BE49-F238E27FC236}">
                    <a16:creationId xmlns:a16="http://schemas.microsoft.com/office/drawing/2014/main" id="{DBE9A085-252D-4BEC-AB31-67B4CE77C6B8}"/>
                  </a:ext>
                </a:extLst>
              </p:cNvPr>
              <p:cNvPicPr/>
              <p:nvPr/>
            </p:nvPicPr>
            <p:blipFill>
              <a:blip r:embed="rId17"/>
              <a:stretch>
                <a:fillRect/>
              </a:stretch>
            </p:blipFill>
            <p:spPr>
              <a:xfrm>
                <a:off x="2803685" y="4256256"/>
                <a:ext cx="2618280" cy="1200960"/>
              </a:xfrm>
              <a:prstGeom prst="rect">
                <a:avLst/>
              </a:prstGeom>
            </p:spPr>
          </p:pic>
        </mc:Fallback>
      </mc:AlternateContent>
    </p:spTree>
    <p:extLst>
      <p:ext uri="{BB962C8B-B14F-4D97-AF65-F5344CB8AC3E}">
        <p14:creationId xmlns:p14="http://schemas.microsoft.com/office/powerpoint/2010/main" val="3473771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11823" cy="6394663"/>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095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227066" y="199348"/>
            <a:ext cx="9598132" cy="6001643"/>
          </a:xfrm>
          <a:prstGeom prst="rect">
            <a:avLst/>
          </a:prstGeom>
          <a:noFill/>
        </p:spPr>
        <p:txBody>
          <a:bodyPr wrap="square" rtlCol="0">
            <a:spAutoFit/>
          </a:bodyPr>
          <a:lstStyle/>
          <a:p>
            <a:r>
              <a:rPr lang="en-US" sz="2400" b="1">
                <a:solidFill>
                  <a:schemeClr val="bg1"/>
                </a:solidFill>
                <a:cs typeface="+mj-cs"/>
              </a:rPr>
              <a:t>Midrash Tanchuma Buber, Chukat 1:6</a:t>
            </a:r>
          </a:p>
          <a:p>
            <a:r>
              <a:rPr lang="en-US" sz="2000">
                <a:solidFill>
                  <a:schemeClr val="bg1"/>
                </a:solidFill>
                <a:cs typeface="+mj-cs"/>
              </a:rPr>
              <a:t>Moreover, sometimes it is by means of a hornet &lt;that God's will is carried out&gt;. Thus it is written (in Exod. 23:28): I WILL SEND THE HORNET BEFORE YOU &lt;TO DRIVE OUT THE HIVITES, THE CANAANITES, AND THE HITTITES FROM BEFORE YOU&gt;. Our masters have said: When the Holy One sent the hornet before Israel to kill the Amorites, see what was written about them (in Amos 2:9): YET I DESTROYED THE AMORITES [BEFORE THEM, WHOSE STATURE WAS LIKE THE CEDARS IN HEIGHT AND WHO WERE AS STRONG AS THE OAKS;] &lt;I DESTROYED THEIR FRUIT ABOVE AND THEIR ROOTS BELOW&gt;. It entered one's right eye and poured out its poison in it. Then &lt;that person&gt; burst open and dropped dead. This indeed is the way of the Holy One: to carry out his missions by means of small things against all who vaunt themselves against him. He sends them a small creature to exact punishment from them, in order to inform them that their might &lt;comes&gt; only from him. Also in the world to come the Holy One is going to exact punishment from the star-worshiping peoples by means of small things. It is so stated (in Is. 7:18–19): AND IT SHALL COME TO PASS ON THAT DAY THAT THE [LORD] SHALL WHISTLE FOR THE FLY THAT IS AT THE EXTREMITIES OF THE RIVERS OF EGYPT AND FOR THE BEE THAT IS {AT THE END OF} [IN] HIS LAND OF ASSYRIA.16So runs the Buber text. Buber seems to have mistakenly put a space before the letter waw instead of after it. Thus at the verse break he has written ’ShWRW. B’W instead of ’ShWR. WB’W. THEY ALL SHALL COME….</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7429328-F892-463C-B0DB-0B167F8FABF6}"/>
                  </a:ext>
                </a:extLst>
              </p14:cNvPr>
              <p14:cNvContentPartPr/>
              <p14:nvPr/>
            </p14:nvContentPartPr>
            <p14:xfrm>
              <a:off x="2857325" y="3329616"/>
              <a:ext cx="6307560" cy="65880"/>
            </p14:xfrm>
          </p:contentPart>
        </mc:Choice>
        <mc:Fallback xmlns="">
          <p:pic>
            <p:nvPicPr>
              <p:cNvPr id="2" name="Ink 1">
                <a:extLst>
                  <a:ext uri="{FF2B5EF4-FFF2-40B4-BE49-F238E27FC236}">
                    <a16:creationId xmlns:a16="http://schemas.microsoft.com/office/drawing/2014/main" id="{B7429328-F892-463C-B0DB-0B167F8FABF6}"/>
                  </a:ext>
                </a:extLst>
              </p:cNvPr>
              <p:cNvPicPr/>
              <p:nvPr/>
            </p:nvPicPr>
            <p:blipFill>
              <a:blip r:embed="rId5"/>
              <a:stretch>
                <a:fillRect/>
              </a:stretch>
            </p:blipFill>
            <p:spPr>
              <a:xfrm>
                <a:off x="2839685" y="3311976"/>
                <a:ext cx="6343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5016D93-1633-4017-9DBC-157A42B7A189}"/>
                  </a:ext>
                </a:extLst>
              </p14:cNvPr>
              <p14:cNvContentPartPr/>
              <p14:nvPr/>
            </p14:nvContentPartPr>
            <p14:xfrm>
              <a:off x="287645" y="3619416"/>
              <a:ext cx="5087160" cy="134280"/>
            </p14:xfrm>
          </p:contentPart>
        </mc:Choice>
        <mc:Fallback xmlns="">
          <p:pic>
            <p:nvPicPr>
              <p:cNvPr id="4" name="Ink 3">
                <a:extLst>
                  <a:ext uri="{FF2B5EF4-FFF2-40B4-BE49-F238E27FC236}">
                    <a16:creationId xmlns:a16="http://schemas.microsoft.com/office/drawing/2014/main" id="{45016D93-1633-4017-9DBC-157A42B7A189}"/>
                  </a:ext>
                </a:extLst>
              </p:cNvPr>
              <p:cNvPicPr/>
              <p:nvPr/>
            </p:nvPicPr>
            <p:blipFill>
              <a:blip r:embed="rId7"/>
              <a:stretch>
                <a:fillRect/>
              </a:stretch>
            </p:blipFill>
            <p:spPr>
              <a:xfrm>
                <a:off x="269645" y="3601416"/>
                <a:ext cx="5122800" cy="169920"/>
              </a:xfrm>
              <a:prstGeom prst="rect">
                <a:avLst/>
              </a:prstGeom>
            </p:spPr>
          </p:pic>
        </mc:Fallback>
      </mc:AlternateContent>
    </p:spTree>
    <p:extLst>
      <p:ext uri="{BB962C8B-B14F-4D97-AF65-F5344CB8AC3E}">
        <p14:creationId xmlns:p14="http://schemas.microsoft.com/office/powerpoint/2010/main" val="421704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11823" cy="6394663"/>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095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227066" y="199348"/>
            <a:ext cx="9598132" cy="5678478"/>
          </a:xfrm>
          <a:prstGeom prst="rect">
            <a:avLst/>
          </a:prstGeom>
          <a:noFill/>
        </p:spPr>
        <p:txBody>
          <a:bodyPr wrap="square" rtlCol="0">
            <a:spAutoFit/>
          </a:bodyPr>
          <a:lstStyle/>
          <a:p>
            <a:r>
              <a:rPr lang="en-US" sz="2400" b="1">
                <a:solidFill>
                  <a:srgbClr val="FFFF00"/>
                </a:solidFill>
                <a:cs typeface="+mj-cs"/>
              </a:rPr>
              <a:t>Jeremiah 5:14</a:t>
            </a:r>
          </a:p>
          <a:p>
            <a:r>
              <a:rPr lang="en-US" sz="2400">
                <a:solidFill>
                  <a:srgbClr val="FFFF00"/>
                </a:solidFill>
                <a:cs typeface="+mj-cs"/>
              </a:rPr>
              <a:t>Therefore this is what the LORD God of Hosts says: "Because you have spoken this word, I will make My words a fire in your mouth and this people the wood it consumes.</a:t>
            </a:r>
          </a:p>
          <a:p>
            <a:endParaRPr lang="en-US" sz="900" b="1">
              <a:solidFill>
                <a:schemeClr val="bg1"/>
              </a:solidFill>
              <a:cs typeface="+mj-cs"/>
            </a:endParaRPr>
          </a:p>
          <a:p>
            <a:r>
              <a:rPr lang="en-US" sz="2400" b="1">
                <a:solidFill>
                  <a:srgbClr val="FFC000"/>
                </a:solidFill>
                <a:cs typeface="+mj-cs"/>
              </a:rPr>
              <a:t>Jeremiah 20:9</a:t>
            </a:r>
          </a:p>
          <a:p>
            <a:r>
              <a:rPr lang="en-US" sz="2400">
                <a:solidFill>
                  <a:srgbClr val="FFC000"/>
                </a:solidFill>
                <a:cs typeface="+mj-cs"/>
              </a:rPr>
              <a:t>If I say, "I will not mention Him or speak any more in His name," His message becomes a fire burning in my heart, shut up in my bones, and I become weary of holding it in, and I cannot prevail.</a:t>
            </a:r>
          </a:p>
          <a:p>
            <a:endParaRPr lang="en-US" sz="900" b="1">
              <a:solidFill>
                <a:schemeClr val="bg1"/>
              </a:solidFill>
              <a:cs typeface="+mj-cs"/>
            </a:endParaRPr>
          </a:p>
          <a:p>
            <a:r>
              <a:rPr lang="en-US" sz="2400" b="1">
                <a:solidFill>
                  <a:srgbClr val="92D050"/>
                </a:solidFill>
                <a:cs typeface="+mj-cs"/>
              </a:rPr>
              <a:t>Hosea 6:5</a:t>
            </a:r>
          </a:p>
          <a:p>
            <a:r>
              <a:rPr lang="en-US" sz="2400">
                <a:solidFill>
                  <a:srgbClr val="92D050"/>
                </a:solidFill>
                <a:cs typeface="+mj-cs"/>
              </a:rPr>
              <a:t>Therefore I have hewn them by the prophets; I have slain them by the words of My mouth, and My judgments go forth like lightning.</a:t>
            </a:r>
          </a:p>
          <a:p>
            <a:endParaRPr lang="en-US" sz="900" b="1">
              <a:solidFill>
                <a:schemeClr val="bg1"/>
              </a:solidFill>
              <a:cs typeface="+mj-cs"/>
            </a:endParaRPr>
          </a:p>
          <a:p>
            <a:r>
              <a:rPr lang="en-US" sz="2400" b="1">
                <a:solidFill>
                  <a:srgbClr val="00B0F0"/>
                </a:solidFill>
                <a:cs typeface="+mj-cs"/>
              </a:rPr>
              <a:t>2 Corinthians 10:4</a:t>
            </a:r>
          </a:p>
          <a:p>
            <a:r>
              <a:rPr lang="en-US" sz="2400">
                <a:solidFill>
                  <a:srgbClr val="00B0F0"/>
                </a:solidFill>
                <a:cs typeface="+mj-cs"/>
              </a:rPr>
              <a:t>The weapons of our warfare are not the weapons of the world. Instead, they have divine power to demolish strongholds.</a:t>
            </a:r>
          </a:p>
        </p:txBody>
      </p:sp>
      <p:grpSp>
        <p:nvGrpSpPr>
          <p:cNvPr id="9" name="Group 8">
            <a:extLst>
              <a:ext uri="{FF2B5EF4-FFF2-40B4-BE49-F238E27FC236}">
                <a16:creationId xmlns:a16="http://schemas.microsoft.com/office/drawing/2014/main" id="{7BF826DC-84E8-4BC0-97B9-77D1335DEA60}"/>
              </a:ext>
            </a:extLst>
          </p:cNvPr>
          <p:cNvGrpSpPr/>
          <p:nvPr/>
        </p:nvGrpSpPr>
        <p:grpSpPr>
          <a:xfrm>
            <a:off x="2279885" y="214536"/>
            <a:ext cx="426240" cy="315000"/>
            <a:chOff x="2279885" y="214536"/>
            <a:chExt cx="426240" cy="3150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BC7E424-2DF0-4E69-8328-E405F5BD4585}"/>
                    </a:ext>
                  </a:extLst>
                </p14:cNvPr>
                <p14:cNvContentPartPr/>
                <p14:nvPr/>
              </p14:nvContentPartPr>
              <p14:xfrm>
                <a:off x="2286725" y="285096"/>
                <a:ext cx="300960" cy="143640"/>
              </p14:xfrm>
            </p:contentPart>
          </mc:Choice>
          <mc:Fallback xmlns="">
            <p:pic>
              <p:nvPicPr>
                <p:cNvPr id="2" name="Ink 1">
                  <a:extLst>
                    <a:ext uri="{FF2B5EF4-FFF2-40B4-BE49-F238E27FC236}">
                      <a16:creationId xmlns:a16="http://schemas.microsoft.com/office/drawing/2014/main" id="{6BC7E424-2DF0-4E69-8328-E405F5BD4585}"/>
                    </a:ext>
                  </a:extLst>
                </p:cNvPr>
                <p:cNvPicPr/>
                <p:nvPr/>
              </p:nvPicPr>
              <p:blipFill>
                <a:blip r:embed="rId5"/>
                <a:stretch>
                  <a:fillRect/>
                </a:stretch>
              </p:blipFill>
              <p:spPr>
                <a:xfrm>
                  <a:off x="2269085" y="267096"/>
                  <a:ext cx="336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493D62A-FABB-4341-971A-D12E02A6724F}"/>
                    </a:ext>
                  </a:extLst>
                </p14:cNvPr>
                <p14:cNvContentPartPr/>
                <p14:nvPr/>
              </p14:nvContentPartPr>
              <p14:xfrm>
                <a:off x="2435405" y="236856"/>
                <a:ext cx="109080" cy="292680"/>
              </p14:xfrm>
            </p:contentPart>
          </mc:Choice>
          <mc:Fallback xmlns="">
            <p:pic>
              <p:nvPicPr>
                <p:cNvPr id="4" name="Ink 3">
                  <a:extLst>
                    <a:ext uri="{FF2B5EF4-FFF2-40B4-BE49-F238E27FC236}">
                      <a16:creationId xmlns:a16="http://schemas.microsoft.com/office/drawing/2014/main" id="{5493D62A-FABB-4341-971A-D12E02A6724F}"/>
                    </a:ext>
                  </a:extLst>
                </p:cNvPr>
                <p:cNvPicPr/>
                <p:nvPr/>
              </p:nvPicPr>
              <p:blipFill>
                <a:blip r:embed="rId7"/>
                <a:stretch>
                  <a:fillRect/>
                </a:stretch>
              </p:blipFill>
              <p:spPr>
                <a:xfrm>
                  <a:off x="2417765" y="218856"/>
                  <a:ext cx="1447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00CD788-F1E2-40D5-91A5-AEE26DB4015D}"/>
                    </a:ext>
                  </a:extLst>
                </p14:cNvPr>
                <p14:cNvContentPartPr/>
                <p14:nvPr/>
              </p14:nvContentPartPr>
              <p14:xfrm>
                <a:off x="2482205" y="214536"/>
                <a:ext cx="37440" cy="278280"/>
              </p14:xfrm>
            </p:contentPart>
          </mc:Choice>
          <mc:Fallback xmlns="">
            <p:pic>
              <p:nvPicPr>
                <p:cNvPr id="5" name="Ink 4">
                  <a:extLst>
                    <a:ext uri="{FF2B5EF4-FFF2-40B4-BE49-F238E27FC236}">
                      <a16:creationId xmlns:a16="http://schemas.microsoft.com/office/drawing/2014/main" id="{800CD788-F1E2-40D5-91A5-AEE26DB4015D}"/>
                    </a:ext>
                  </a:extLst>
                </p:cNvPr>
                <p:cNvPicPr/>
                <p:nvPr/>
              </p:nvPicPr>
              <p:blipFill>
                <a:blip r:embed="rId9"/>
                <a:stretch>
                  <a:fillRect/>
                </a:stretch>
              </p:blipFill>
              <p:spPr>
                <a:xfrm>
                  <a:off x="2464205" y="196536"/>
                  <a:ext cx="730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666BC77-4770-4536-82E1-C88CC7583065}"/>
                    </a:ext>
                  </a:extLst>
                </p14:cNvPr>
                <p14:cNvContentPartPr/>
                <p14:nvPr/>
              </p14:nvContentPartPr>
              <p14:xfrm>
                <a:off x="2279885" y="313176"/>
                <a:ext cx="426240" cy="90000"/>
              </p14:xfrm>
            </p:contentPart>
          </mc:Choice>
          <mc:Fallback xmlns="">
            <p:pic>
              <p:nvPicPr>
                <p:cNvPr id="7" name="Ink 6">
                  <a:extLst>
                    <a:ext uri="{FF2B5EF4-FFF2-40B4-BE49-F238E27FC236}">
                      <a16:creationId xmlns:a16="http://schemas.microsoft.com/office/drawing/2014/main" id="{A666BC77-4770-4536-82E1-C88CC7583065}"/>
                    </a:ext>
                  </a:extLst>
                </p:cNvPr>
                <p:cNvPicPr/>
                <p:nvPr/>
              </p:nvPicPr>
              <p:blipFill>
                <a:blip r:embed="rId11"/>
                <a:stretch>
                  <a:fillRect/>
                </a:stretch>
              </p:blipFill>
              <p:spPr>
                <a:xfrm>
                  <a:off x="2261885" y="295536"/>
                  <a:ext cx="461880" cy="12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785A85A-FF6D-4A60-AA8F-96CBBC0EBCCB}"/>
                  </a:ext>
                </a:extLst>
              </p14:cNvPr>
              <p14:cNvContentPartPr/>
              <p14:nvPr/>
            </p14:nvContentPartPr>
            <p14:xfrm>
              <a:off x="4613765" y="1420536"/>
              <a:ext cx="3038760" cy="47160"/>
            </p14:xfrm>
          </p:contentPart>
        </mc:Choice>
        <mc:Fallback xmlns="">
          <p:pic>
            <p:nvPicPr>
              <p:cNvPr id="11" name="Ink 10">
                <a:extLst>
                  <a:ext uri="{FF2B5EF4-FFF2-40B4-BE49-F238E27FC236}">
                    <a16:creationId xmlns:a16="http://schemas.microsoft.com/office/drawing/2014/main" id="{5785A85A-FF6D-4A60-AA8F-96CBBC0EBCCB}"/>
                  </a:ext>
                </a:extLst>
              </p:cNvPr>
              <p:cNvPicPr/>
              <p:nvPr/>
            </p:nvPicPr>
            <p:blipFill>
              <a:blip r:embed="rId13"/>
              <a:stretch>
                <a:fillRect/>
              </a:stretch>
            </p:blipFill>
            <p:spPr>
              <a:xfrm>
                <a:off x="4596125" y="1402536"/>
                <a:ext cx="3074400" cy="82800"/>
              </a:xfrm>
              <a:prstGeom prst="rect">
                <a:avLst/>
              </a:prstGeom>
            </p:spPr>
          </p:pic>
        </mc:Fallback>
      </mc:AlternateContent>
      <p:grpSp>
        <p:nvGrpSpPr>
          <p:cNvPr id="16" name="Group 15">
            <a:extLst>
              <a:ext uri="{FF2B5EF4-FFF2-40B4-BE49-F238E27FC236}">
                <a16:creationId xmlns:a16="http://schemas.microsoft.com/office/drawing/2014/main" id="{9AFA807D-7964-433D-9180-DC6E2ECECC06}"/>
              </a:ext>
            </a:extLst>
          </p:cNvPr>
          <p:cNvGrpSpPr/>
          <p:nvPr/>
        </p:nvGrpSpPr>
        <p:grpSpPr>
          <a:xfrm>
            <a:off x="2278085" y="1842096"/>
            <a:ext cx="361800" cy="317880"/>
            <a:chOff x="2278085" y="1842096"/>
            <a:chExt cx="361800" cy="31788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9A4C517-E3F9-4C39-B552-3454E4A9CFE7}"/>
                    </a:ext>
                  </a:extLst>
                </p14:cNvPr>
                <p14:cNvContentPartPr/>
                <p14:nvPr/>
              </p14:nvContentPartPr>
              <p14:xfrm>
                <a:off x="2336045" y="1970616"/>
                <a:ext cx="303840" cy="73440"/>
              </p14:xfrm>
            </p:contentPart>
          </mc:Choice>
          <mc:Fallback xmlns="">
            <p:pic>
              <p:nvPicPr>
                <p:cNvPr id="12" name="Ink 11">
                  <a:extLst>
                    <a:ext uri="{FF2B5EF4-FFF2-40B4-BE49-F238E27FC236}">
                      <a16:creationId xmlns:a16="http://schemas.microsoft.com/office/drawing/2014/main" id="{29A4C517-E3F9-4C39-B552-3454E4A9CFE7}"/>
                    </a:ext>
                  </a:extLst>
                </p:cNvPr>
                <p:cNvPicPr/>
                <p:nvPr/>
              </p:nvPicPr>
              <p:blipFill>
                <a:blip r:embed="rId15"/>
                <a:stretch>
                  <a:fillRect/>
                </a:stretch>
              </p:blipFill>
              <p:spPr>
                <a:xfrm>
                  <a:off x="2318045" y="1952976"/>
                  <a:ext cx="339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9E223AAE-9688-47F9-B130-CB57A77B2D5A}"/>
                    </a:ext>
                  </a:extLst>
                </p14:cNvPr>
                <p14:cNvContentPartPr/>
                <p14:nvPr/>
              </p14:nvContentPartPr>
              <p14:xfrm>
                <a:off x="2395085" y="1871256"/>
                <a:ext cx="134280" cy="288720"/>
              </p14:xfrm>
            </p:contentPart>
          </mc:Choice>
          <mc:Fallback xmlns="">
            <p:pic>
              <p:nvPicPr>
                <p:cNvPr id="13" name="Ink 12">
                  <a:extLst>
                    <a:ext uri="{FF2B5EF4-FFF2-40B4-BE49-F238E27FC236}">
                      <a16:creationId xmlns:a16="http://schemas.microsoft.com/office/drawing/2014/main" id="{9E223AAE-9688-47F9-B130-CB57A77B2D5A}"/>
                    </a:ext>
                  </a:extLst>
                </p:cNvPr>
                <p:cNvPicPr/>
                <p:nvPr/>
              </p:nvPicPr>
              <p:blipFill>
                <a:blip r:embed="rId17"/>
                <a:stretch>
                  <a:fillRect/>
                </a:stretch>
              </p:blipFill>
              <p:spPr>
                <a:xfrm>
                  <a:off x="2377085" y="1853256"/>
                  <a:ext cx="1699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15F06A5A-53DA-4922-B901-4CF55B8249A0}"/>
                    </a:ext>
                  </a:extLst>
                </p14:cNvPr>
                <p14:cNvContentPartPr/>
                <p14:nvPr/>
              </p14:nvContentPartPr>
              <p14:xfrm>
                <a:off x="2406245" y="1842096"/>
                <a:ext cx="136080" cy="314640"/>
              </p14:xfrm>
            </p:contentPart>
          </mc:Choice>
          <mc:Fallback xmlns="">
            <p:pic>
              <p:nvPicPr>
                <p:cNvPr id="14" name="Ink 13">
                  <a:extLst>
                    <a:ext uri="{FF2B5EF4-FFF2-40B4-BE49-F238E27FC236}">
                      <a16:creationId xmlns:a16="http://schemas.microsoft.com/office/drawing/2014/main" id="{15F06A5A-53DA-4922-B901-4CF55B8249A0}"/>
                    </a:ext>
                  </a:extLst>
                </p:cNvPr>
                <p:cNvPicPr/>
                <p:nvPr/>
              </p:nvPicPr>
              <p:blipFill>
                <a:blip r:embed="rId19"/>
                <a:stretch>
                  <a:fillRect/>
                </a:stretch>
              </p:blipFill>
              <p:spPr>
                <a:xfrm>
                  <a:off x="2388605" y="1824096"/>
                  <a:ext cx="17172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729E36A9-CFE9-4C37-84E7-518A76346B87}"/>
                    </a:ext>
                  </a:extLst>
                </p14:cNvPr>
                <p14:cNvContentPartPr/>
                <p14:nvPr/>
              </p14:nvContentPartPr>
              <p14:xfrm>
                <a:off x="2278085" y="1985016"/>
                <a:ext cx="328680" cy="28440"/>
              </p14:xfrm>
            </p:contentPart>
          </mc:Choice>
          <mc:Fallback xmlns="">
            <p:pic>
              <p:nvPicPr>
                <p:cNvPr id="15" name="Ink 14">
                  <a:extLst>
                    <a:ext uri="{FF2B5EF4-FFF2-40B4-BE49-F238E27FC236}">
                      <a16:creationId xmlns:a16="http://schemas.microsoft.com/office/drawing/2014/main" id="{729E36A9-CFE9-4C37-84E7-518A76346B87}"/>
                    </a:ext>
                  </a:extLst>
                </p:cNvPr>
                <p:cNvPicPr/>
                <p:nvPr/>
              </p:nvPicPr>
              <p:blipFill>
                <a:blip r:embed="rId21"/>
                <a:stretch>
                  <a:fillRect/>
                </a:stretch>
              </p:blipFill>
              <p:spPr>
                <a:xfrm>
                  <a:off x="2260085" y="1967016"/>
                  <a:ext cx="364320" cy="64080"/>
                </a:xfrm>
                <a:prstGeom prst="rect">
                  <a:avLst/>
                </a:prstGeom>
              </p:spPr>
            </p:pic>
          </mc:Fallback>
        </mc:AlternateContent>
      </p:grpSp>
      <p:grpSp>
        <p:nvGrpSpPr>
          <p:cNvPr id="19" name="Group 18">
            <a:extLst>
              <a:ext uri="{FF2B5EF4-FFF2-40B4-BE49-F238E27FC236}">
                <a16:creationId xmlns:a16="http://schemas.microsoft.com/office/drawing/2014/main" id="{488E7B6F-860C-4CA1-96E4-E2CAB4FEEC40}"/>
              </a:ext>
            </a:extLst>
          </p:cNvPr>
          <p:cNvGrpSpPr/>
          <p:nvPr/>
        </p:nvGrpSpPr>
        <p:grpSpPr>
          <a:xfrm>
            <a:off x="464405" y="2900496"/>
            <a:ext cx="7767360" cy="110880"/>
            <a:chOff x="464405" y="2900496"/>
            <a:chExt cx="7767360" cy="11088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C73D042F-3175-4376-B8F6-8F8864E20FD9}"/>
                    </a:ext>
                  </a:extLst>
                </p14:cNvPr>
                <p14:cNvContentPartPr/>
                <p14:nvPr/>
              </p14:nvContentPartPr>
              <p14:xfrm>
                <a:off x="464405" y="2900496"/>
                <a:ext cx="5493600" cy="98280"/>
              </p14:xfrm>
            </p:contentPart>
          </mc:Choice>
          <mc:Fallback xmlns="">
            <p:pic>
              <p:nvPicPr>
                <p:cNvPr id="17" name="Ink 16">
                  <a:extLst>
                    <a:ext uri="{FF2B5EF4-FFF2-40B4-BE49-F238E27FC236}">
                      <a16:creationId xmlns:a16="http://schemas.microsoft.com/office/drawing/2014/main" id="{C73D042F-3175-4376-B8F6-8F8864E20FD9}"/>
                    </a:ext>
                  </a:extLst>
                </p:cNvPr>
                <p:cNvPicPr/>
                <p:nvPr/>
              </p:nvPicPr>
              <p:blipFill>
                <a:blip r:embed="rId23"/>
                <a:stretch>
                  <a:fillRect/>
                </a:stretch>
              </p:blipFill>
              <p:spPr>
                <a:xfrm>
                  <a:off x="446765" y="2882496"/>
                  <a:ext cx="5529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EC2DEFB6-A047-4DA6-9DB2-EE506231F3CA}"/>
                    </a:ext>
                  </a:extLst>
                </p14:cNvPr>
                <p14:cNvContentPartPr/>
                <p14:nvPr/>
              </p14:nvContentPartPr>
              <p14:xfrm>
                <a:off x="6058445" y="2964936"/>
                <a:ext cx="2173320" cy="46440"/>
              </p14:xfrm>
            </p:contentPart>
          </mc:Choice>
          <mc:Fallback xmlns="">
            <p:pic>
              <p:nvPicPr>
                <p:cNvPr id="18" name="Ink 17">
                  <a:extLst>
                    <a:ext uri="{FF2B5EF4-FFF2-40B4-BE49-F238E27FC236}">
                      <a16:creationId xmlns:a16="http://schemas.microsoft.com/office/drawing/2014/main" id="{EC2DEFB6-A047-4DA6-9DB2-EE506231F3CA}"/>
                    </a:ext>
                  </a:extLst>
                </p:cNvPr>
                <p:cNvPicPr/>
                <p:nvPr/>
              </p:nvPicPr>
              <p:blipFill>
                <a:blip r:embed="rId25"/>
                <a:stretch>
                  <a:fillRect/>
                </a:stretch>
              </p:blipFill>
              <p:spPr>
                <a:xfrm>
                  <a:off x="6040445" y="2946936"/>
                  <a:ext cx="2208960" cy="82080"/>
                </a:xfrm>
                <a:prstGeom prst="rect">
                  <a:avLst/>
                </a:prstGeom>
              </p:spPr>
            </p:pic>
          </mc:Fallback>
        </mc:AlternateContent>
      </p:grpSp>
      <p:grpSp>
        <p:nvGrpSpPr>
          <p:cNvPr id="24" name="Group 23">
            <a:extLst>
              <a:ext uri="{FF2B5EF4-FFF2-40B4-BE49-F238E27FC236}">
                <a16:creationId xmlns:a16="http://schemas.microsoft.com/office/drawing/2014/main" id="{0F2C67A0-FACC-4DE8-A4AB-32C91830C94B}"/>
              </a:ext>
            </a:extLst>
          </p:cNvPr>
          <p:cNvGrpSpPr/>
          <p:nvPr/>
        </p:nvGrpSpPr>
        <p:grpSpPr>
          <a:xfrm>
            <a:off x="1720085" y="3438696"/>
            <a:ext cx="439920" cy="421200"/>
            <a:chOff x="1720085" y="3438696"/>
            <a:chExt cx="439920" cy="421200"/>
          </a:xfrm>
        </p:grpSpPr>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78F247D3-1FCD-49D8-BC8D-865A269D02F7}"/>
                    </a:ext>
                  </a:extLst>
                </p14:cNvPr>
                <p14:cNvContentPartPr/>
                <p14:nvPr/>
              </p14:nvContentPartPr>
              <p14:xfrm>
                <a:off x="1849325" y="3543456"/>
                <a:ext cx="310680" cy="213480"/>
              </p14:xfrm>
            </p:contentPart>
          </mc:Choice>
          <mc:Fallback xmlns="">
            <p:pic>
              <p:nvPicPr>
                <p:cNvPr id="20" name="Ink 19">
                  <a:extLst>
                    <a:ext uri="{FF2B5EF4-FFF2-40B4-BE49-F238E27FC236}">
                      <a16:creationId xmlns:a16="http://schemas.microsoft.com/office/drawing/2014/main" id="{78F247D3-1FCD-49D8-BC8D-865A269D02F7}"/>
                    </a:ext>
                  </a:extLst>
                </p:cNvPr>
                <p:cNvPicPr/>
                <p:nvPr/>
              </p:nvPicPr>
              <p:blipFill>
                <a:blip r:embed="rId27"/>
                <a:stretch>
                  <a:fillRect/>
                </a:stretch>
              </p:blipFill>
              <p:spPr>
                <a:xfrm>
                  <a:off x="1831325" y="3525456"/>
                  <a:ext cx="3463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8222589D-F4AF-4FD4-9B63-58C0AA5C4BF7}"/>
                    </a:ext>
                  </a:extLst>
                </p14:cNvPr>
                <p14:cNvContentPartPr/>
                <p14:nvPr/>
              </p14:nvContentPartPr>
              <p14:xfrm>
                <a:off x="1864805" y="3438696"/>
                <a:ext cx="171000" cy="421200"/>
              </p14:xfrm>
            </p:contentPart>
          </mc:Choice>
          <mc:Fallback xmlns="">
            <p:pic>
              <p:nvPicPr>
                <p:cNvPr id="21" name="Ink 20">
                  <a:extLst>
                    <a:ext uri="{FF2B5EF4-FFF2-40B4-BE49-F238E27FC236}">
                      <a16:creationId xmlns:a16="http://schemas.microsoft.com/office/drawing/2014/main" id="{8222589D-F4AF-4FD4-9B63-58C0AA5C4BF7}"/>
                    </a:ext>
                  </a:extLst>
                </p:cNvPr>
                <p:cNvPicPr/>
                <p:nvPr/>
              </p:nvPicPr>
              <p:blipFill>
                <a:blip r:embed="rId29"/>
                <a:stretch>
                  <a:fillRect/>
                </a:stretch>
              </p:blipFill>
              <p:spPr>
                <a:xfrm>
                  <a:off x="1846805" y="3420696"/>
                  <a:ext cx="20664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02754980-8BF2-4ABE-8545-FDB17309366C}"/>
                    </a:ext>
                  </a:extLst>
                </p14:cNvPr>
                <p14:cNvContentPartPr/>
                <p14:nvPr/>
              </p14:nvContentPartPr>
              <p14:xfrm>
                <a:off x="1917365" y="3456696"/>
                <a:ext cx="56160" cy="360000"/>
              </p14:xfrm>
            </p:contentPart>
          </mc:Choice>
          <mc:Fallback xmlns="">
            <p:pic>
              <p:nvPicPr>
                <p:cNvPr id="22" name="Ink 21">
                  <a:extLst>
                    <a:ext uri="{FF2B5EF4-FFF2-40B4-BE49-F238E27FC236}">
                      <a16:creationId xmlns:a16="http://schemas.microsoft.com/office/drawing/2014/main" id="{02754980-8BF2-4ABE-8545-FDB17309366C}"/>
                    </a:ext>
                  </a:extLst>
                </p:cNvPr>
                <p:cNvPicPr/>
                <p:nvPr/>
              </p:nvPicPr>
              <p:blipFill>
                <a:blip r:embed="rId31"/>
                <a:stretch>
                  <a:fillRect/>
                </a:stretch>
              </p:blipFill>
              <p:spPr>
                <a:xfrm>
                  <a:off x="1899365" y="3439056"/>
                  <a:ext cx="9180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E62062BC-6C3C-4CB7-A57F-5FFE06457546}"/>
                    </a:ext>
                  </a:extLst>
                </p14:cNvPr>
                <p14:cNvContentPartPr/>
                <p14:nvPr/>
              </p14:nvContentPartPr>
              <p14:xfrm>
                <a:off x="1720085" y="3514296"/>
                <a:ext cx="424080" cy="109440"/>
              </p14:xfrm>
            </p:contentPart>
          </mc:Choice>
          <mc:Fallback xmlns="">
            <p:pic>
              <p:nvPicPr>
                <p:cNvPr id="23" name="Ink 22">
                  <a:extLst>
                    <a:ext uri="{FF2B5EF4-FFF2-40B4-BE49-F238E27FC236}">
                      <a16:creationId xmlns:a16="http://schemas.microsoft.com/office/drawing/2014/main" id="{E62062BC-6C3C-4CB7-A57F-5FFE06457546}"/>
                    </a:ext>
                  </a:extLst>
                </p:cNvPr>
                <p:cNvPicPr/>
                <p:nvPr/>
              </p:nvPicPr>
              <p:blipFill>
                <a:blip r:embed="rId33"/>
                <a:stretch>
                  <a:fillRect/>
                </a:stretch>
              </p:blipFill>
              <p:spPr>
                <a:xfrm>
                  <a:off x="1702085" y="3496296"/>
                  <a:ext cx="459720" cy="14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51C5A17D-0181-441F-A156-3F129D3AFEF1}"/>
                  </a:ext>
                </a:extLst>
              </p14:cNvPr>
              <p14:cNvContentPartPr/>
              <p14:nvPr/>
            </p14:nvContentPartPr>
            <p14:xfrm>
              <a:off x="6134405" y="4141416"/>
              <a:ext cx="2437200" cy="131400"/>
            </p14:xfrm>
          </p:contentPart>
        </mc:Choice>
        <mc:Fallback xmlns="">
          <p:pic>
            <p:nvPicPr>
              <p:cNvPr id="25" name="Ink 24">
                <a:extLst>
                  <a:ext uri="{FF2B5EF4-FFF2-40B4-BE49-F238E27FC236}">
                    <a16:creationId xmlns:a16="http://schemas.microsoft.com/office/drawing/2014/main" id="{51C5A17D-0181-441F-A156-3F129D3AFEF1}"/>
                  </a:ext>
                </a:extLst>
              </p:cNvPr>
              <p:cNvPicPr/>
              <p:nvPr/>
            </p:nvPicPr>
            <p:blipFill>
              <a:blip r:embed="rId35"/>
              <a:stretch>
                <a:fillRect/>
              </a:stretch>
            </p:blipFill>
            <p:spPr>
              <a:xfrm>
                <a:off x="6116405" y="4123416"/>
                <a:ext cx="2472840" cy="167040"/>
              </a:xfrm>
              <a:prstGeom prst="rect">
                <a:avLst/>
              </a:prstGeom>
            </p:spPr>
          </p:pic>
        </mc:Fallback>
      </mc:AlternateContent>
      <p:grpSp>
        <p:nvGrpSpPr>
          <p:cNvPr id="31" name="Group 30">
            <a:extLst>
              <a:ext uri="{FF2B5EF4-FFF2-40B4-BE49-F238E27FC236}">
                <a16:creationId xmlns:a16="http://schemas.microsoft.com/office/drawing/2014/main" id="{ECC3B719-48F0-401A-903E-5B76D16FFA45}"/>
              </a:ext>
            </a:extLst>
          </p:cNvPr>
          <p:cNvGrpSpPr/>
          <p:nvPr/>
        </p:nvGrpSpPr>
        <p:grpSpPr>
          <a:xfrm>
            <a:off x="436325" y="4568016"/>
            <a:ext cx="2759400" cy="380160"/>
            <a:chOff x="436325" y="4568016"/>
            <a:chExt cx="2759400" cy="380160"/>
          </a:xfrm>
        </p:grpSpPr>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DE4F8D0D-5737-4306-8DD8-75E8E4B13AB5}"/>
                    </a:ext>
                  </a:extLst>
                </p14:cNvPr>
                <p14:cNvContentPartPr/>
                <p14:nvPr/>
              </p14:nvContentPartPr>
              <p14:xfrm>
                <a:off x="436325" y="4568016"/>
                <a:ext cx="2176200" cy="99000"/>
              </p14:xfrm>
            </p:contentPart>
          </mc:Choice>
          <mc:Fallback xmlns="">
            <p:pic>
              <p:nvPicPr>
                <p:cNvPr id="26" name="Ink 25">
                  <a:extLst>
                    <a:ext uri="{FF2B5EF4-FFF2-40B4-BE49-F238E27FC236}">
                      <a16:creationId xmlns:a16="http://schemas.microsoft.com/office/drawing/2014/main" id="{DE4F8D0D-5737-4306-8DD8-75E8E4B13AB5}"/>
                    </a:ext>
                  </a:extLst>
                </p:cNvPr>
                <p:cNvPicPr/>
                <p:nvPr/>
              </p:nvPicPr>
              <p:blipFill>
                <a:blip r:embed="rId37"/>
                <a:stretch>
                  <a:fillRect/>
                </a:stretch>
              </p:blipFill>
              <p:spPr>
                <a:xfrm>
                  <a:off x="418685" y="4550016"/>
                  <a:ext cx="2211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CD10EC84-1B86-4FC6-9DAF-07B68DCD93E8}"/>
                    </a:ext>
                  </a:extLst>
                </p14:cNvPr>
                <p14:cNvContentPartPr/>
                <p14:nvPr/>
              </p14:nvContentPartPr>
              <p14:xfrm>
                <a:off x="2891885" y="4663416"/>
                <a:ext cx="257400" cy="205920"/>
              </p14:xfrm>
            </p:contentPart>
          </mc:Choice>
          <mc:Fallback xmlns="">
            <p:pic>
              <p:nvPicPr>
                <p:cNvPr id="27" name="Ink 26">
                  <a:extLst>
                    <a:ext uri="{FF2B5EF4-FFF2-40B4-BE49-F238E27FC236}">
                      <a16:creationId xmlns:a16="http://schemas.microsoft.com/office/drawing/2014/main" id="{CD10EC84-1B86-4FC6-9DAF-07B68DCD93E8}"/>
                    </a:ext>
                  </a:extLst>
                </p:cNvPr>
                <p:cNvPicPr/>
                <p:nvPr/>
              </p:nvPicPr>
              <p:blipFill>
                <a:blip r:embed="rId39"/>
                <a:stretch>
                  <a:fillRect/>
                </a:stretch>
              </p:blipFill>
              <p:spPr>
                <a:xfrm>
                  <a:off x="2874245" y="4645416"/>
                  <a:ext cx="2930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C3727A45-DBE4-4118-B7DF-103A00116FB2}"/>
                    </a:ext>
                  </a:extLst>
                </p14:cNvPr>
                <p14:cNvContentPartPr/>
                <p14:nvPr/>
              </p14:nvContentPartPr>
              <p14:xfrm>
                <a:off x="2907725" y="4635336"/>
                <a:ext cx="260640" cy="266400"/>
              </p14:xfrm>
            </p:contentPart>
          </mc:Choice>
          <mc:Fallback xmlns="">
            <p:pic>
              <p:nvPicPr>
                <p:cNvPr id="28" name="Ink 27">
                  <a:extLst>
                    <a:ext uri="{FF2B5EF4-FFF2-40B4-BE49-F238E27FC236}">
                      <a16:creationId xmlns:a16="http://schemas.microsoft.com/office/drawing/2014/main" id="{C3727A45-DBE4-4118-B7DF-103A00116FB2}"/>
                    </a:ext>
                  </a:extLst>
                </p:cNvPr>
                <p:cNvPicPr/>
                <p:nvPr/>
              </p:nvPicPr>
              <p:blipFill>
                <a:blip r:embed="rId41"/>
                <a:stretch>
                  <a:fillRect/>
                </a:stretch>
              </p:blipFill>
              <p:spPr>
                <a:xfrm>
                  <a:off x="2890085" y="4617336"/>
                  <a:ext cx="2962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D4738CA2-3803-40ED-B235-9DFF610362A3}"/>
                    </a:ext>
                  </a:extLst>
                </p14:cNvPr>
                <p14:cNvContentPartPr/>
                <p14:nvPr/>
              </p14:nvContentPartPr>
              <p14:xfrm>
                <a:off x="2952365" y="4671696"/>
                <a:ext cx="111600" cy="276480"/>
              </p14:xfrm>
            </p:contentPart>
          </mc:Choice>
          <mc:Fallback xmlns="">
            <p:pic>
              <p:nvPicPr>
                <p:cNvPr id="29" name="Ink 28">
                  <a:extLst>
                    <a:ext uri="{FF2B5EF4-FFF2-40B4-BE49-F238E27FC236}">
                      <a16:creationId xmlns:a16="http://schemas.microsoft.com/office/drawing/2014/main" id="{D4738CA2-3803-40ED-B235-9DFF610362A3}"/>
                    </a:ext>
                  </a:extLst>
                </p:cNvPr>
                <p:cNvPicPr/>
                <p:nvPr/>
              </p:nvPicPr>
              <p:blipFill>
                <a:blip r:embed="rId43"/>
                <a:stretch>
                  <a:fillRect/>
                </a:stretch>
              </p:blipFill>
              <p:spPr>
                <a:xfrm>
                  <a:off x="2934365" y="4654056"/>
                  <a:ext cx="14724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7F5600B6-45A1-4384-AD73-777A7042AC4B}"/>
                    </a:ext>
                  </a:extLst>
                </p14:cNvPr>
                <p14:cNvContentPartPr/>
                <p14:nvPr/>
              </p14:nvContentPartPr>
              <p14:xfrm>
                <a:off x="2806925" y="4775016"/>
                <a:ext cx="388800" cy="74880"/>
              </p14:xfrm>
            </p:contentPart>
          </mc:Choice>
          <mc:Fallback xmlns="">
            <p:pic>
              <p:nvPicPr>
                <p:cNvPr id="30" name="Ink 29">
                  <a:extLst>
                    <a:ext uri="{FF2B5EF4-FFF2-40B4-BE49-F238E27FC236}">
                      <a16:creationId xmlns:a16="http://schemas.microsoft.com/office/drawing/2014/main" id="{7F5600B6-45A1-4384-AD73-777A7042AC4B}"/>
                    </a:ext>
                  </a:extLst>
                </p:cNvPr>
                <p:cNvPicPr/>
                <p:nvPr/>
              </p:nvPicPr>
              <p:blipFill>
                <a:blip r:embed="rId45"/>
                <a:stretch>
                  <a:fillRect/>
                </a:stretch>
              </p:blipFill>
              <p:spPr>
                <a:xfrm>
                  <a:off x="2789285" y="4757376"/>
                  <a:ext cx="424440" cy="110520"/>
                </a:xfrm>
                <a:prstGeom prst="rect">
                  <a:avLst/>
                </a:prstGeom>
              </p:spPr>
            </p:pic>
          </mc:Fallback>
        </mc:AlternateContent>
      </p:grpSp>
    </p:spTree>
    <p:extLst>
      <p:ext uri="{BB962C8B-B14F-4D97-AF65-F5344CB8AC3E}">
        <p14:creationId xmlns:p14="http://schemas.microsoft.com/office/powerpoint/2010/main" val="69817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097"/>
            <a:ext cx="10211823" cy="4443127"/>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095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521638" y="352771"/>
            <a:ext cx="9598132" cy="3416320"/>
          </a:xfrm>
          <a:prstGeom prst="rect">
            <a:avLst/>
          </a:prstGeom>
          <a:noFill/>
        </p:spPr>
        <p:txBody>
          <a:bodyPr wrap="square" rtlCol="0">
            <a:spAutoFit/>
          </a:bodyPr>
          <a:lstStyle/>
          <a:p>
            <a:r>
              <a:rPr lang="en-US" sz="2400" b="1">
                <a:solidFill>
                  <a:srgbClr val="FFFF00"/>
                </a:solidFill>
                <a:cs typeface="+mj-cs"/>
              </a:rPr>
              <a:t>2 Corinthians 10:5</a:t>
            </a:r>
          </a:p>
          <a:p>
            <a:r>
              <a:rPr lang="en-US" sz="2400">
                <a:solidFill>
                  <a:srgbClr val="FFFF00"/>
                </a:solidFill>
                <a:cs typeface="+mj-cs"/>
              </a:rPr>
              <a:t>We tear down arguments and every presumption set up against the knowledge of God; and we take captive every thought to make it obedient to Christ.</a:t>
            </a:r>
          </a:p>
          <a:p>
            <a:endParaRPr lang="en-US" sz="2400" b="1">
              <a:solidFill>
                <a:srgbClr val="FFFF00"/>
              </a:solidFill>
              <a:cs typeface="+mj-cs"/>
            </a:endParaRPr>
          </a:p>
          <a:p>
            <a:r>
              <a:rPr lang="en-US" sz="2400" b="1">
                <a:solidFill>
                  <a:srgbClr val="92D050"/>
                </a:solidFill>
                <a:cs typeface="+mj-cs"/>
              </a:rPr>
              <a:t>Hebrews 4:12</a:t>
            </a:r>
          </a:p>
          <a:p>
            <a:r>
              <a:rPr lang="en-US" sz="2400">
                <a:solidFill>
                  <a:srgbClr val="92D050"/>
                </a:solidFill>
                <a:cs typeface="+mj-cs"/>
              </a:rPr>
              <a:t>For the word of God is living and active. Sharper than any double-edged sword, it pierces even to dividing soul and spirit, joints and marrow. It judges the thoughts and intentions of the heart.</a:t>
            </a:r>
          </a:p>
        </p:txBody>
      </p:sp>
      <p:grpSp>
        <p:nvGrpSpPr>
          <p:cNvPr id="9" name="Group 8">
            <a:extLst>
              <a:ext uri="{FF2B5EF4-FFF2-40B4-BE49-F238E27FC236}">
                <a16:creationId xmlns:a16="http://schemas.microsoft.com/office/drawing/2014/main" id="{C9F636E3-4D57-43B5-A299-745A87843903}"/>
              </a:ext>
            </a:extLst>
          </p:cNvPr>
          <p:cNvGrpSpPr/>
          <p:nvPr/>
        </p:nvGrpSpPr>
        <p:grpSpPr>
          <a:xfrm>
            <a:off x="3080525" y="335496"/>
            <a:ext cx="353880" cy="351000"/>
            <a:chOff x="3080525" y="335496"/>
            <a:chExt cx="353880" cy="3510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F6CB1A0-895D-4927-AAB7-6D5D8D64EEAC}"/>
                    </a:ext>
                  </a:extLst>
                </p14:cNvPr>
                <p14:cNvContentPartPr/>
                <p14:nvPr/>
              </p14:nvContentPartPr>
              <p14:xfrm>
                <a:off x="3121925" y="406776"/>
                <a:ext cx="312480" cy="105120"/>
              </p14:xfrm>
            </p:contentPart>
          </mc:Choice>
          <mc:Fallback xmlns="">
            <p:pic>
              <p:nvPicPr>
                <p:cNvPr id="2" name="Ink 1">
                  <a:extLst>
                    <a:ext uri="{FF2B5EF4-FFF2-40B4-BE49-F238E27FC236}">
                      <a16:creationId xmlns:a16="http://schemas.microsoft.com/office/drawing/2014/main" id="{AF6CB1A0-895D-4927-AAB7-6D5D8D64EEAC}"/>
                    </a:ext>
                  </a:extLst>
                </p:cNvPr>
                <p:cNvPicPr/>
                <p:nvPr/>
              </p:nvPicPr>
              <p:blipFill>
                <a:blip r:embed="rId5"/>
                <a:stretch>
                  <a:fillRect/>
                </a:stretch>
              </p:blipFill>
              <p:spPr>
                <a:xfrm>
                  <a:off x="3104285" y="388776"/>
                  <a:ext cx="348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9E1412F-5A03-44CF-86D5-C2CB48F19783}"/>
                    </a:ext>
                  </a:extLst>
                </p14:cNvPr>
                <p14:cNvContentPartPr/>
                <p14:nvPr/>
              </p14:nvContentPartPr>
              <p14:xfrm>
                <a:off x="3139565" y="335496"/>
                <a:ext cx="200520" cy="340200"/>
              </p14:xfrm>
            </p:contentPart>
          </mc:Choice>
          <mc:Fallback xmlns="">
            <p:pic>
              <p:nvPicPr>
                <p:cNvPr id="4" name="Ink 3">
                  <a:extLst>
                    <a:ext uri="{FF2B5EF4-FFF2-40B4-BE49-F238E27FC236}">
                      <a16:creationId xmlns:a16="http://schemas.microsoft.com/office/drawing/2014/main" id="{F9E1412F-5A03-44CF-86D5-C2CB48F19783}"/>
                    </a:ext>
                  </a:extLst>
                </p:cNvPr>
                <p:cNvPicPr/>
                <p:nvPr/>
              </p:nvPicPr>
              <p:blipFill>
                <a:blip r:embed="rId7"/>
                <a:stretch>
                  <a:fillRect/>
                </a:stretch>
              </p:blipFill>
              <p:spPr>
                <a:xfrm>
                  <a:off x="3121565" y="317856"/>
                  <a:ext cx="23616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02C1991-D5F1-4A7F-BF16-43C9CDD64867}"/>
                    </a:ext>
                  </a:extLst>
                </p14:cNvPr>
                <p14:cNvContentPartPr/>
                <p14:nvPr/>
              </p14:nvContentPartPr>
              <p14:xfrm>
                <a:off x="3214085" y="338736"/>
                <a:ext cx="86760" cy="347760"/>
              </p14:xfrm>
            </p:contentPart>
          </mc:Choice>
          <mc:Fallback xmlns="">
            <p:pic>
              <p:nvPicPr>
                <p:cNvPr id="5" name="Ink 4">
                  <a:extLst>
                    <a:ext uri="{FF2B5EF4-FFF2-40B4-BE49-F238E27FC236}">
                      <a16:creationId xmlns:a16="http://schemas.microsoft.com/office/drawing/2014/main" id="{902C1991-D5F1-4A7F-BF16-43C9CDD64867}"/>
                    </a:ext>
                  </a:extLst>
                </p:cNvPr>
                <p:cNvPicPr/>
                <p:nvPr/>
              </p:nvPicPr>
              <p:blipFill>
                <a:blip r:embed="rId9"/>
                <a:stretch>
                  <a:fillRect/>
                </a:stretch>
              </p:blipFill>
              <p:spPr>
                <a:xfrm>
                  <a:off x="3196085" y="320736"/>
                  <a:ext cx="12240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D3C7BF6-D050-4A68-A4AE-CF29797AB294}"/>
                    </a:ext>
                  </a:extLst>
                </p14:cNvPr>
                <p14:cNvContentPartPr/>
                <p14:nvPr/>
              </p14:nvContentPartPr>
              <p14:xfrm>
                <a:off x="3080525" y="511536"/>
                <a:ext cx="264960" cy="71640"/>
              </p14:xfrm>
            </p:contentPart>
          </mc:Choice>
          <mc:Fallback xmlns="">
            <p:pic>
              <p:nvPicPr>
                <p:cNvPr id="7" name="Ink 6">
                  <a:extLst>
                    <a:ext uri="{FF2B5EF4-FFF2-40B4-BE49-F238E27FC236}">
                      <a16:creationId xmlns:a16="http://schemas.microsoft.com/office/drawing/2014/main" id="{6D3C7BF6-D050-4A68-A4AE-CF29797AB294}"/>
                    </a:ext>
                  </a:extLst>
                </p:cNvPr>
                <p:cNvPicPr/>
                <p:nvPr/>
              </p:nvPicPr>
              <p:blipFill>
                <a:blip r:embed="rId11"/>
                <a:stretch>
                  <a:fillRect/>
                </a:stretch>
              </p:blipFill>
              <p:spPr>
                <a:xfrm>
                  <a:off x="3062885" y="493536"/>
                  <a:ext cx="300600" cy="107280"/>
                </a:xfrm>
                <a:prstGeom prst="rect">
                  <a:avLst/>
                </a:prstGeom>
              </p:spPr>
            </p:pic>
          </mc:Fallback>
        </mc:AlternateContent>
      </p:grpSp>
      <p:grpSp>
        <p:nvGrpSpPr>
          <p:cNvPr id="15" name="Group 14">
            <a:extLst>
              <a:ext uri="{FF2B5EF4-FFF2-40B4-BE49-F238E27FC236}">
                <a16:creationId xmlns:a16="http://schemas.microsoft.com/office/drawing/2014/main" id="{19BA1518-3FFF-455E-BF7E-0F4B998DB6F7}"/>
              </a:ext>
            </a:extLst>
          </p:cNvPr>
          <p:cNvGrpSpPr/>
          <p:nvPr/>
        </p:nvGrpSpPr>
        <p:grpSpPr>
          <a:xfrm>
            <a:off x="2673005" y="2138376"/>
            <a:ext cx="274320" cy="497160"/>
            <a:chOff x="2673005" y="2138376"/>
            <a:chExt cx="274320" cy="49716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DA1C9B1-E34D-4B08-8007-3E9D6DE7C943}"/>
                    </a:ext>
                  </a:extLst>
                </p14:cNvPr>
                <p14:cNvContentPartPr/>
                <p14:nvPr/>
              </p14:nvContentPartPr>
              <p14:xfrm>
                <a:off x="2673005" y="2315136"/>
                <a:ext cx="268560" cy="167760"/>
              </p14:xfrm>
            </p:contentPart>
          </mc:Choice>
          <mc:Fallback xmlns="">
            <p:pic>
              <p:nvPicPr>
                <p:cNvPr id="11" name="Ink 10">
                  <a:extLst>
                    <a:ext uri="{FF2B5EF4-FFF2-40B4-BE49-F238E27FC236}">
                      <a16:creationId xmlns:a16="http://schemas.microsoft.com/office/drawing/2014/main" id="{BDA1C9B1-E34D-4B08-8007-3E9D6DE7C943}"/>
                    </a:ext>
                  </a:extLst>
                </p:cNvPr>
                <p:cNvPicPr/>
                <p:nvPr/>
              </p:nvPicPr>
              <p:blipFill>
                <a:blip r:embed="rId13"/>
                <a:stretch>
                  <a:fillRect/>
                </a:stretch>
              </p:blipFill>
              <p:spPr>
                <a:xfrm>
                  <a:off x="2655005" y="2297496"/>
                  <a:ext cx="3042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870EA244-25B1-467C-9278-AE3A92E5C356}"/>
                    </a:ext>
                  </a:extLst>
                </p14:cNvPr>
                <p14:cNvContentPartPr/>
                <p14:nvPr/>
              </p14:nvContentPartPr>
              <p14:xfrm>
                <a:off x="2754005" y="2223696"/>
                <a:ext cx="193320" cy="411840"/>
              </p14:xfrm>
            </p:contentPart>
          </mc:Choice>
          <mc:Fallback xmlns="">
            <p:pic>
              <p:nvPicPr>
                <p:cNvPr id="12" name="Ink 11">
                  <a:extLst>
                    <a:ext uri="{FF2B5EF4-FFF2-40B4-BE49-F238E27FC236}">
                      <a16:creationId xmlns:a16="http://schemas.microsoft.com/office/drawing/2014/main" id="{870EA244-25B1-467C-9278-AE3A92E5C356}"/>
                    </a:ext>
                  </a:extLst>
                </p:cNvPr>
                <p:cNvPicPr/>
                <p:nvPr/>
              </p:nvPicPr>
              <p:blipFill>
                <a:blip r:embed="rId15"/>
                <a:stretch>
                  <a:fillRect/>
                </a:stretch>
              </p:blipFill>
              <p:spPr>
                <a:xfrm>
                  <a:off x="2736365" y="2206056"/>
                  <a:ext cx="22896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171BFA36-3036-45F0-8477-7A821ADAE492}"/>
                    </a:ext>
                  </a:extLst>
                </p14:cNvPr>
                <p14:cNvContentPartPr/>
                <p14:nvPr/>
              </p14:nvContentPartPr>
              <p14:xfrm>
                <a:off x="2783525" y="2138376"/>
                <a:ext cx="29160" cy="403560"/>
              </p14:xfrm>
            </p:contentPart>
          </mc:Choice>
          <mc:Fallback xmlns="">
            <p:pic>
              <p:nvPicPr>
                <p:cNvPr id="13" name="Ink 12">
                  <a:extLst>
                    <a:ext uri="{FF2B5EF4-FFF2-40B4-BE49-F238E27FC236}">
                      <a16:creationId xmlns:a16="http://schemas.microsoft.com/office/drawing/2014/main" id="{171BFA36-3036-45F0-8477-7A821ADAE492}"/>
                    </a:ext>
                  </a:extLst>
                </p:cNvPr>
                <p:cNvPicPr/>
                <p:nvPr/>
              </p:nvPicPr>
              <p:blipFill>
                <a:blip r:embed="rId17"/>
                <a:stretch>
                  <a:fillRect/>
                </a:stretch>
              </p:blipFill>
              <p:spPr>
                <a:xfrm>
                  <a:off x="2765525" y="2120376"/>
                  <a:ext cx="6480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AA55755E-F34B-4D52-9B59-0BDF268EFD17}"/>
                    </a:ext>
                  </a:extLst>
                </p14:cNvPr>
                <p14:cNvContentPartPr/>
                <p14:nvPr/>
              </p14:nvContentPartPr>
              <p14:xfrm>
                <a:off x="2673005" y="2414136"/>
                <a:ext cx="246960" cy="22680"/>
              </p14:xfrm>
            </p:contentPart>
          </mc:Choice>
          <mc:Fallback xmlns="">
            <p:pic>
              <p:nvPicPr>
                <p:cNvPr id="14" name="Ink 13">
                  <a:extLst>
                    <a:ext uri="{FF2B5EF4-FFF2-40B4-BE49-F238E27FC236}">
                      <a16:creationId xmlns:a16="http://schemas.microsoft.com/office/drawing/2014/main" id="{AA55755E-F34B-4D52-9B59-0BDF268EFD17}"/>
                    </a:ext>
                  </a:extLst>
                </p:cNvPr>
                <p:cNvPicPr/>
                <p:nvPr/>
              </p:nvPicPr>
              <p:blipFill>
                <a:blip r:embed="rId19"/>
                <a:stretch>
                  <a:fillRect/>
                </a:stretch>
              </p:blipFill>
              <p:spPr>
                <a:xfrm>
                  <a:off x="2655005" y="2396136"/>
                  <a:ext cx="282600" cy="5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2DD094BE-3310-488C-ABD9-383DC95CCCB1}"/>
                  </a:ext>
                </a:extLst>
              </p14:cNvPr>
              <p14:cNvContentPartPr/>
              <p14:nvPr/>
            </p14:nvContentPartPr>
            <p14:xfrm>
              <a:off x="5673965" y="2883576"/>
              <a:ext cx="3621240" cy="100440"/>
            </p14:xfrm>
          </p:contentPart>
        </mc:Choice>
        <mc:Fallback xmlns="">
          <p:pic>
            <p:nvPicPr>
              <p:cNvPr id="16" name="Ink 15">
                <a:extLst>
                  <a:ext uri="{FF2B5EF4-FFF2-40B4-BE49-F238E27FC236}">
                    <a16:creationId xmlns:a16="http://schemas.microsoft.com/office/drawing/2014/main" id="{2DD094BE-3310-488C-ABD9-383DC95CCCB1}"/>
                  </a:ext>
                </a:extLst>
              </p:cNvPr>
              <p:cNvPicPr/>
              <p:nvPr/>
            </p:nvPicPr>
            <p:blipFill>
              <a:blip r:embed="rId21"/>
              <a:stretch>
                <a:fillRect/>
              </a:stretch>
            </p:blipFill>
            <p:spPr>
              <a:xfrm>
                <a:off x="5655965" y="2865576"/>
                <a:ext cx="3656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57ED2300-0F7E-4AC1-86FD-3B9521C532E9}"/>
                  </a:ext>
                </a:extLst>
              </p14:cNvPr>
              <p14:cNvContentPartPr/>
              <p14:nvPr/>
            </p14:nvContentPartPr>
            <p14:xfrm>
              <a:off x="711365" y="3304776"/>
              <a:ext cx="8553240" cy="55080"/>
            </p14:xfrm>
          </p:contentPart>
        </mc:Choice>
        <mc:Fallback xmlns="">
          <p:pic>
            <p:nvPicPr>
              <p:cNvPr id="17" name="Ink 16">
                <a:extLst>
                  <a:ext uri="{FF2B5EF4-FFF2-40B4-BE49-F238E27FC236}">
                    <a16:creationId xmlns:a16="http://schemas.microsoft.com/office/drawing/2014/main" id="{57ED2300-0F7E-4AC1-86FD-3B9521C532E9}"/>
                  </a:ext>
                </a:extLst>
              </p:cNvPr>
              <p:cNvPicPr/>
              <p:nvPr/>
            </p:nvPicPr>
            <p:blipFill>
              <a:blip r:embed="rId23"/>
              <a:stretch>
                <a:fillRect/>
              </a:stretch>
            </p:blipFill>
            <p:spPr>
              <a:xfrm>
                <a:off x="693725" y="3286776"/>
                <a:ext cx="8588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81AEDB41-A622-4DEE-A869-E38C1A806936}"/>
                  </a:ext>
                </a:extLst>
              </p14:cNvPr>
              <p14:cNvContentPartPr/>
              <p14:nvPr/>
            </p14:nvContentPartPr>
            <p14:xfrm>
              <a:off x="691925" y="3780336"/>
              <a:ext cx="5905440" cy="52200"/>
            </p14:xfrm>
          </p:contentPart>
        </mc:Choice>
        <mc:Fallback xmlns="">
          <p:pic>
            <p:nvPicPr>
              <p:cNvPr id="18" name="Ink 17">
                <a:extLst>
                  <a:ext uri="{FF2B5EF4-FFF2-40B4-BE49-F238E27FC236}">
                    <a16:creationId xmlns:a16="http://schemas.microsoft.com/office/drawing/2014/main" id="{81AEDB41-A622-4DEE-A869-E38C1A806936}"/>
                  </a:ext>
                </a:extLst>
              </p:cNvPr>
              <p:cNvPicPr/>
              <p:nvPr/>
            </p:nvPicPr>
            <p:blipFill>
              <a:blip r:embed="rId25"/>
              <a:stretch>
                <a:fillRect/>
              </a:stretch>
            </p:blipFill>
            <p:spPr>
              <a:xfrm>
                <a:off x="673925" y="3762696"/>
                <a:ext cx="5941080" cy="87840"/>
              </a:xfrm>
              <a:prstGeom prst="rect">
                <a:avLst/>
              </a:prstGeom>
            </p:spPr>
          </p:pic>
        </mc:Fallback>
      </mc:AlternateContent>
    </p:spTree>
    <p:extLst>
      <p:ext uri="{BB962C8B-B14F-4D97-AF65-F5344CB8AC3E}">
        <p14:creationId xmlns:p14="http://schemas.microsoft.com/office/powerpoint/2010/main" val="1342083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11823" cy="6394663"/>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095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227066" y="199348"/>
            <a:ext cx="9598132" cy="4893647"/>
          </a:xfrm>
          <a:prstGeom prst="rect">
            <a:avLst/>
          </a:prstGeom>
          <a:noFill/>
        </p:spPr>
        <p:txBody>
          <a:bodyPr wrap="square" rtlCol="0">
            <a:spAutoFit/>
          </a:bodyPr>
          <a:lstStyle/>
          <a:p>
            <a:r>
              <a:rPr lang="en-US" sz="2400" b="1">
                <a:solidFill>
                  <a:srgbClr val="FFFF00"/>
                </a:solidFill>
                <a:cs typeface="+mj-cs"/>
              </a:rPr>
              <a:t>Talmud Bavli Megillah 10b:20</a:t>
            </a:r>
          </a:p>
          <a:p>
            <a:r>
              <a:rPr lang="en-US" sz="2400">
                <a:solidFill>
                  <a:srgbClr val="FFFF00"/>
                </a:solidFill>
                <a:cs typeface="+mj-cs"/>
              </a:rPr>
              <a:t>“Instead of the thorn”; this means instead of the wicked Haman. He is referred to as a thorn because he turned himself into an object of idol worship, as he decreed that all must prostrate themselves before him. The Gemara cites proof that the term thorn is used in connection with idol worship, as it is written: “And upon all thorns, and upon all brambles” (Isaiah 7:19), which is understood to be a reference to idol worship.</a:t>
            </a:r>
          </a:p>
          <a:p>
            <a:endParaRPr lang="en-US" sz="2400" b="1">
              <a:solidFill>
                <a:srgbClr val="FFFF00"/>
              </a:solidFill>
              <a:cs typeface="+mj-cs"/>
            </a:endParaRPr>
          </a:p>
          <a:p>
            <a:r>
              <a:rPr lang="en-US" sz="2400" b="1">
                <a:solidFill>
                  <a:srgbClr val="92D050"/>
                </a:solidFill>
                <a:cs typeface="+mj-cs"/>
              </a:rPr>
              <a:t>Rashi on Isaiah 7:24 Part 1</a:t>
            </a:r>
          </a:p>
          <a:p>
            <a:r>
              <a:rPr lang="en-US" sz="2400">
                <a:solidFill>
                  <a:srgbClr val="92D050"/>
                </a:solidFill>
                <a:cs typeface="+mj-cs"/>
              </a:rPr>
              <a:t>With arrows and with a bow shall one come there Everyone who wishes to enter therein, will require a bow and arrows in his hand, to save himself from wild beasts, snakes, and scorpions.</a:t>
            </a:r>
          </a:p>
          <a:p>
            <a:endParaRPr lang="en-US" sz="2400" b="1">
              <a:solidFill>
                <a:srgbClr val="FFFF00"/>
              </a:solidFill>
              <a:cs typeface="+mj-cs"/>
            </a:endParaRPr>
          </a:p>
        </p:txBody>
      </p:sp>
      <p:grpSp>
        <p:nvGrpSpPr>
          <p:cNvPr id="9" name="Group 8">
            <a:extLst>
              <a:ext uri="{FF2B5EF4-FFF2-40B4-BE49-F238E27FC236}">
                <a16:creationId xmlns:a16="http://schemas.microsoft.com/office/drawing/2014/main" id="{2F7BBFF7-64E1-4681-BC43-C16370AE7E88}"/>
              </a:ext>
            </a:extLst>
          </p:cNvPr>
          <p:cNvGrpSpPr/>
          <p:nvPr/>
        </p:nvGrpSpPr>
        <p:grpSpPr>
          <a:xfrm>
            <a:off x="4182485" y="270696"/>
            <a:ext cx="401400" cy="324360"/>
            <a:chOff x="4182485" y="270696"/>
            <a:chExt cx="401400" cy="3243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C3F820B-DF3F-4910-97B5-6F282E066B83}"/>
                    </a:ext>
                  </a:extLst>
                </p14:cNvPr>
                <p14:cNvContentPartPr/>
                <p14:nvPr/>
              </p14:nvContentPartPr>
              <p14:xfrm>
                <a:off x="4182485" y="383736"/>
                <a:ext cx="319680" cy="55440"/>
              </p14:xfrm>
            </p:contentPart>
          </mc:Choice>
          <mc:Fallback xmlns="">
            <p:pic>
              <p:nvPicPr>
                <p:cNvPr id="2" name="Ink 1">
                  <a:extLst>
                    <a:ext uri="{FF2B5EF4-FFF2-40B4-BE49-F238E27FC236}">
                      <a16:creationId xmlns:a16="http://schemas.microsoft.com/office/drawing/2014/main" id="{EC3F820B-DF3F-4910-97B5-6F282E066B83}"/>
                    </a:ext>
                  </a:extLst>
                </p:cNvPr>
                <p:cNvPicPr/>
                <p:nvPr/>
              </p:nvPicPr>
              <p:blipFill>
                <a:blip r:embed="rId5"/>
                <a:stretch>
                  <a:fillRect/>
                </a:stretch>
              </p:blipFill>
              <p:spPr>
                <a:xfrm>
                  <a:off x="4164845" y="366096"/>
                  <a:ext cx="355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214A2E4-FFF7-4BC8-9DD1-21603C9A11D5}"/>
                    </a:ext>
                  </a:extLst>
                </p14:cNvPr>
                <p14:cNvContentPartPr/>
                <p14:nvPr/>
              </p14:nvContentPartPr>
              <p14:xfrm>
                <a:off x="4349885" y="270696"/>
                <a:ext cx="78120" cy="296640"/>
              </p14:xfrm>
            </p:contentPart>
          </mc:Choice>
          <mc:Fallback xmlns="">
            <p:pic>
              <p:nvPicPr>
                <p:cNvPr id="4" name="Ink 3">
                  <a:extLst>
                    <a:ext uri="{FF2B5EF4-FFF2-40B4-BE49-F238E27FC236}">
                      <a16:creationId xmlns:a16="http://schemas.microsoft.com/office/drawing/2014/main" id="{7214A2E4-FFF7-4BC8-9DD1-21603C9A11D5}"/>
                    </a:ext>
                  </a:extLst>
                </p:cNvPr>
                <p:cNvPicPr/>
                <p:nvPr/>
              </p:nvPicPr>
              <p:blipFill>
                <a:blip r:embed="rId7"/>
                <a:stretch>
                  <a:fillRect/>
                </a:stretch>
              </p:blipFill>
              <p:spPr>
                <a:xfrm>
                  <a:off x="4332245" y="253056"/>
                  <a:ext cx="11376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1E90671-6406-4D26-8605-428A17F228E2}"/>
                    </a:ext>
                  </a:extLst>
                </p14:cNvPr>
                <p14:cNvContentPartPr/>
                <p14:nvPr/>
              </p14:nvContentPartPr>
              <p14:xfrm>
                <a:off x="4282565" y="313896"/>
                <a:ext cx="115920" cy="281160"/>
              </p14:xfrm>
            </p:contentPart>
          </mc:Choice>
          <mc:Fallback xmlns="">
            <p:pic>
              <p:nvPicPr>
                <p:cNvPr id="5" name="Ink 4">
                  <a:extLst>
                    <a:ext uri="{FF2B5EF4-FFF2-40B4-BE49-F238E27FC236}">
                      <a16:creationId xmlns:a16="http://schemas.microsoft.com/office/drawing/2014/main" id="{F1E90671-6406-4D26-8605-428A17F228E2}"/>
                    </a:ext>
                  </a:extLst>
                </p:cNvPr>
                <p:cNvPicPr/>
                <p:nvPr/>
              </p:nvPicPr>
              <p:blipFill>
                <a:blip r:embed="rId9"/>
                <a:stretch>
                  <a:fillRect/>
                </a:stretch>
              </p:blipFill>
              <p:spPr>
                <a:xfrm>
                  <a:off x="4264925" y="295896"/>
                  <a:ext cx="1515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34E1FFF-C547-4B04-A8AE-DAA4BEBBBE55}"/>
                    </a:ext>
                  </a:extLst>
                </p14:cNvPr>
                <p14:cNvContentPartPr/>
                <p14:nvPr/>
              </p14:nvContentPartPr>
              <p14:xfrm>
                <a:off x="4206245" y="385176"/>
                <a:ext cx="377640" cy="159120"/>
              </p14:xfrm>
            </p:contentPart>
          </mc:Choice>
          <mc:Fallback xmlns="">
            <p:pic>
              <p:nvPicPr>
                <p:cNvPr id="7" name="Ink 6">
                  <a:extLst>
                    <a:ext uri="{FF2B5EF4-FFF2-40B4-BE49-F238E27FC236}">
                      <a16:creationId xmlns:a16="http://schemas.microsoft.com/office/drawing/2014/main" id="{D34E1FFF-C547-4B04-A8AE-DAA4BEBBBE55}"/>
                    </a:ext>
                  </a:extLst>
                </p:cNvPr>
                <p:cNvPicPr/>
                <p:nvPr/>
              </p:nvPicPr>
              <p:blipFill>
                <a:blip r:embed="rId11"/>
                <a:stretch>
                  <a:fillRect/>
                </a:stretch>
              </p:blipFill>
              <p:spPr>
                <a:xfrm>
                  <a:off x="4188245" y="367176"/>
                  <a:ext cx="413280" cy="19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1A83F10-2277-42F4-8C50-2A85E425AB1C}"/>
                  </a:ext>
                </a:extLst>
              </p14:cNvPr>
              <p14:cNvContentPartPr/>
              <p14:nvPr/>
            </p14:nvContentPartPr>
            <p14:xfrm>
              <a:off x="4063685" y="1247736"/>
              <a:ext cx="5009760" cy="139680"/>
            </p14:xfrm>
          </p:contentPart>
        </mc:Choice>
        <mc:Fallback xmlns="">
          <p:pic>
            <p:nvPicPr>
              <p:cNvPr id="11" name="Ink 10">
                <a:extLst>
                  <a:ext uri="{FF2B5EF4-FFF2-40B4-BE49-F238E27FC236}">
                    <a16:creationId xmlns:a16="http://schemas.microsoft.com/office/drawing/2014/main" id="{51A83F10-2277-42F4-8C50-2A85E425AB1C}"/>
                  </a:ext>
                </a:extLst>
              </p:cNvPr>
              <p:cNvPicPr/>
              <p:nvPr/>
            </p:nvPicPr>
            <p:blipFill>
              <a:blip r:embed="rId13"/>
              <a:stretch>
                <a:fillRect/>
              </a:stretch>
            </p:blipFill>
            <p:spPr>
              <a:xfrm>
                <a:off x="4046045" y="1230096"/>
                <a:ext cx="5045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B35E0A8-F9A7-4817-BA90-16C171A67098}"/>
                  </a:ext>
                </a:extLst>
              </p14:cNvPr>
              <p14:cNvContentPartPr/>
              <p14:nvPr/>
            </p14:nvContentPartPr>
            <p14:xfrm>
              <a:off x="328685" y="1643016"/>
              <a:ext cx="902160" cy="66240"/>
            </p14:xfrm>
          </p:contentPart>
        </mc:Choice>
        <mc:Fallback xmlns="">
          <p:pic>
            <p:nvPicPr>
              <p:cNvPr id="12" name="Ink 11">
                <a:extLst>
                  <a:ext uri="{FF2B5EF4-FFF2-40B4-BE49-F238E27FC236}">
                    <a16:creationId xmlns:a16="http://schemas.microsoft.com/office/drawing/2014/main" id="{3B35E0A8-F9A7-4817-BA90-16C171A67098}"/>
                  </a:ext>
                </a:extLst>
              </p:cNvPr>
              <p:cNvPicPr/>
              <p:nvPr/>
            </p:nvPicPr>
            <p:blipFill>
              <a:blip r:embed="rId15"/>
              <a:stretch>
                <a:fillRect/>
              </a:stretch>
            </p:blipFill>
            <p:spPr>
              <a:xfrm>
                <a:off x="311045" y="1625016"/>
                <a:ext cx="937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69CF3CD-349C-4ED8-A304-EF0FA278D25E}"/>
                  </a:ext>
                </a:extLst>
              </p14:cNvPr>
              <p14:cNvContentPartPr/>
              <p14:nvPr/>
            </p14:nvContentPartPr>
            <p14:xfrm>
              <a:off x="7306565" y="4334016"/>
              <a:ext cx="1574640" cy="96120"/>
            </p14:xfrm>
          </p:contentPart>
        </mc:Choice>
        <mc:Fallback xmlns="">
          <p:pic>
            <p:nvPicPr>
              <p:cNvPr id="13" name="Ink 12">
                <a:extLst>
                  <a:ext uri="{FF2B5EF4-FFF2-40B4-BE49-F238E27FC236}">
                    <a16:creationId xmlns:a16="http://schemas.microsoft.com/office/drawing/2014/main" id="{B69CF3CD-349C-4ED8-A304-EF0FA278D25E}"/>
                  </a:ext>
                </a:extLst>
              </p:cNvPr>
              <p:cNvPicPr/>
              <p:nvPr/>
            </p:nvPicPr>
            <p:blipFill>
              <a:blip r:embed="rId17"/>
              <a:stretch>
                <a:fillRect/>
              </a:stretch>
            </p:blipFill>
            <p:spPr>
              <a:xfrm>
                <a:off x="7288565" y="4316376"/>
                <a:ext cx="1610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16B8AC1-FE40-45BE-9740-F5EF35EC7809}"/>
                  </a:ext>
                </a:extLst>
              </p14:cNvPr>
              <p14:cNvContentPartPr/>
              <p14:nvPr/>
            </p14:nvContentPartPr>
            <p14:xfrm>
              <a:off x="434525" y="4734336"/>
              <a:ext cx="4682520" cy="205200"/>
            </p14:xfrm>
          </p:contentPart>
        </mc:Choice>
        <mc:Fallback xmlns="">
          <p:pic>
            <p:nvPicPr>
              <p:cNvPr id="14" name="Ink 13">
                <a:extLst>
                  <a:ext uri="{FF2B5EF4-FFF2-40B4-BE49-F238E27FC236}">
                    <a16:creationId xmlns:a16="http://schemas.microsoft.com/office/drawing/2014/main" id="{416B8AC1-FE40-45BE-9740-F5EF35EC7809}"/>
                  </a:ext>
                </a:extLst>
              </p:cNvPr>
              <p:cNvPicPr/>
              <p:nvPr/>
            </p:nvPicPr>
            <p:blipFill>
              <a:blip r:embed="rId19"/>
              <a:stretch>
                <a:fillRect/>
              </a:stretch>
            </p:blipFill>
            <p:spPr>
              <a:xfrm>
                <a:off x="416885" y="4716696"/>
                <a:ext cx="4718160" cy="240840"/>
              </a:xfrm>
              <a:prstGeom prst="rect">
                <a:avLst/>
              </a:prstGeom>
            </p:spPr>
          </p:pic>
        </mc:Fallback>
      </mc:AlternateContent>
    </p:spTree>
    <p:extLst>
      <p:ext uri="{BB962C8B-B14F-4D97-AF65-F5344CB8AC3E}">
        <p14:creationId xmlns:p14="http://schemas.microsoft.com/office/powerpoint/2010/main" val="286451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408205" cy="6271926"/>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6BEFCC0D-31C1-4190-8F2C-6CC3224D95BF}"/>
              </a:ext>
            </a:extLst>
          </p:cNvPr>
          <p:cNvSpPr txBox="1"/>
          <p:nvPr/>
        </p:nvSpPr>
        <p:spPr>
          <a:xfrm>
            <a:off x="165697" y="208655"/>
            <a:ext cx="10162727" cy="5832366"/>
          </a:xfrm>
          <a:prstGeom prst="rect">
            <a:avLst/>
          </a:prstGeom>
          <a:noFill/>
        </p:spPr>
        <p:txBody>
          <a:bodyPr wrap="square" rtlCol="0">
            <a:spAutoFit/>
          </a:bodyPr>
          <a:lstStyle/>
          <a:p>
            <a:r>
              <a:rPr lang="en-US" sz="2800" b="1">
                <a:solidFill>
                  <a:schemeClr val="bg1"/>
                </a:solidFill>
                <a:cs typeface="+mj-cs"/>
              </a:rPr>
              <a:t>Luke 1:26-35</a:t>
            </a:r>
          </a:p>
          <a:p>
            <a:r>
              <a:rPr lang="en-US" sz="2300">
                <a:solidFill>
                  <a:schemeClr val="bg1"/>
                </a:solidFill>
                <a:cs typeface="+mj-cs"/>
              </a:rPr>
              <a:t>1:26  And in the sixth month the angel Gabriel was sent from God unto a city of Galilee, named Nazareth, 1:27  To a virgin espoused to a man whose name was Joseph, of the house of David; and the virgin's name was Mary. 1:28  And the angel came in unto her, and said, Hail, thou that art highly favoured, the Lord is with thee: blessed art thou among women. 1:29  And when she saw him, she was troubled at his saying, and cast in her mind what manner of salutation this should be. 1:30  And the angel said unto her, Fear not, Mary: for thou hast found favour with God. 1:31  And, behold, thou shalt conceive in thy womb, and bring forth a son, and shalt call his name JESUS. 1:32  He shall be great, and shall be called the Son of the Highest: and the Lord God shall give unto him the throne of his father David: 1:33  And he shall reign over the house of Jacob forever; and of his kingdom there shall be no end. 1:34  Then said Mary unto the angel, How shall this be, seeing I know not a man? 1:35  And the angel answered and said unto her, The Holy Ghost shall come upon thee, and the power of the Highest shall overshadow thee: therefore also that holy thing which shall be born of thee shall be called the Son of God. (KJV)</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09B928E-17C8-4BAB-9BF5-CF47096B246A}"/>
                  </a:ext>
                </a:extLst>
              </p14:cNvPr>
              <p14:cNvContentPartPr/>
              <p14:nvPr/>
            </p14:nvContentPartPr>
            <p14:xfrm>
              <a:off x="3102125" y="3396576"/>
              <a:ext cx="2206440" cy="118800"/>
            </p14:xfrm>
          </p:contentPart>
        </mc:Choice>
        <mc:Fallback xmlns="">
          <p:pic>
            <p:nvPicPr>
              <p:cNvPr id="2" name="Ink 1">
                <a:extLst>
                  <a:ext uri="{FF2B5EF4-FFF2-40B4-BE49-F238E27FC236}">
                    <a16:creationId xmlns:a16="http://schemas.microsoft.com/office/drawing/2014/main" id="{009B928E-17C8-4BAB-9BF5-CF47096B246A}"/>
                  </a:ext>
                </a:extLst>
              </p:cNvPr>
              <p:cNvPicPr/>
              <p:nvPr/>
            </p:nvPicPr>
            <p:blipFill>
              <a:blip r:embed="rId5"/>
              <a:stretch>
                <a:fillRect/>
              </a:stretch>
            </p:blipFill>
            <p:spPr>
              <a:xfrm>
                <a:off x="3084125" y="3378576"/>
                <a:ext cx="2242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DE1838F9-71B4-4903-B2CC-F2869CF42551}"/>
                  </a:ext>
                </a:extLst>
              </p14:cNvPr>
              <p14:cNvContentPartPr/>
              <p14:nvPr/>
            </p14:nvContentPartPr>
            <p14:xfrm>
              <a:off x="7766645" y="3446976"/>
              <a:ext cx="583920" cy="95040"/>
            </p14:xfrm>
          </p:contentPart>
        </mc:Choice>
        <mc:Fallback xmlns="">
          <p:pic>
            <p:nvPicPr>
              <p:cNvPr id="3" name="Ink 2">
                <a:extLst>
                  <a:ext uri="{FF2B5EF4-FFF2-40B4-BE49-F238E27FC236}">
                    <a16:creationId xmlns:a16="http://schemas.microsoft.com/office/drawing/2014/main" id="{DE1838F9-71B4-4903-B2CC-F2869CF42551}"/>
                  </a:ext>
                </a:extLst>
              </p:cNvPr>
              <p:cNvPicPr/>
              <p:nvPr/>
            </p:nvPicPr>
            <p:blipFill>
              <a:blip r:embed="rId7"/>
              <a:stretch>
                <a:fillRect/>
              </a:stretch>
            </p:blipFill>
            <p:spPr>
              <a:xfrm>
                <a:off x="7749005" y="3429336"/>
                <a:ext cx="619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C646D841-6B28-4D3C-97CA-640BA55548BD}"/>
                  </a:ext>
                </a:extLst>
              </p14:cNvPr>
              <p14:cNvContentPartPr/>
              <p14:nvPr/>
            </p14:nvContentPartPr>
            <p14:xfrm>
              <a:off x="1256765" y="3839376"/>
              <a:ext cx="918720" cy="63360"/>
            </p14:xfrm>
          </p:contentPart>
        </mc:Choice>
        <mc:Fallback xmlns="">
          <p:pic>
            <p:nvPicPr>
              <p:cNvPr id="4" name="Ink 3">
                <a:extLst>
                  <a:ext uri="{FF2B5EF4-FFF2-40B4-BE49-F238E27FC236}">
                    <a16:creationId xmlns:a16="http://schemas.microsoft.com/office/drawing/2014/main" id="{C646D841-6B28-4D3C-97CA-640BA55548BD}"/>
                  </a:ext>
                </a:extLst>
              </p:cNvPr>
              <p:cNvPicPr/>
              <p:nvPr/>
            </p:nvPicPr>
            <p:blipFill>
              <a:blip r:embed="rId9"/>
              <a:stretch>
                <a:fillRect/>
              </a:stretch>
            </p:blipFill>
            <p:spPr>
              <a:xfrm>
                <a:off x="1238765" y="3821376"/>
                <a:ext cx="954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C538A173-3A17-41DB-9DE4-475D0799F4A4}"/>
                  </a:ext>
                </a:extLst>
              </p14:cNvPr>
              <p14:cNvContentPartPr/>
              <p14:nvPr/>
            </p14:nvContentPartPr>
            <p14:xfrm>
              <a:off x="6647765" y="6019536"/>
              <a:ext cx="1599480" cy="59040"/>
            </p14:xfrm>
          </p:contentPart>
        </mc:Choice>
        <mc:Fallback xmlns="">
          <p:pic>
            <p:nvPicPr>
              <p:cNvPr id="5" name="Ink 4">
                <a:extLst>
                  <a:ext uri="{FF2B5EF4-FFF2-40B4-BE49-F238E27FC236}">
                    <a16:creationId xmlns:a16="http://schemas.microsoft.com/office/drawing/2014/main" id="{C538A173-3A17-41DB-9DE4-475D0799F4A4}"/>
                  </a:ext>
                </a:extLst>
              </p:cNvPr>
              <p:cNvPicPr/>
              <p:nvPr/>
            </p:nvPicPr>
            <p:blipFill>
              <a:blip r:embed="rId11"/>
              <a:stretch>
                <a:fillRect/>
              </a:stretch>
            </p:blipFill>
            <p:spPr>
              <a:xfrm>
                <a:off x="6629765" y="6001536"/>
                <a:ext cx="1635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0D8FEB0-01F6-47EB-933A-F041424530E1}"/>
                  </a:ext>
                </a:extLst>
              </p14:cNvPr>
              <p14:cNvContentPartPr/>
              <p14:nvPr/>
            </p14:nvContentPartPr>
            <p14:xfrm>
              <a:off x="10109165" y="4946376"/>
              <a:ext cx="239400" cy="729720"/>
            </p14:xfrm>
          </p:contentPart>
        </mc:Choice>
        <mc:Fallback xmlns="">
          <p:pic>
            <p:nvPicPr>
              <p:cNvPr id="9" name="Ink 8">
                <a:extLst>
                  <a:ext uri="{FF2B5EF4-FFF2-40B4-BE49-F238E27FC236}">
                    <a16:creationId xmlns:a16="http://schemas.microsoft.com/office/drawing/2014/main" id="{B0D8FEB0-01F6-47EB-933A-F041424530E1}"/>
                  </a:ext>
                </a:extLst>
              </p:cNvPr>
              <p:cNvPicPr/>
              <p:nvPr/>
            </p:nvPicPr>
            <p:blipFill>
              <a:blip r:embed="rId13"/>
              <a:stretch>
                <a:fillRect/>
              </a:stretch>
            </p:blipFill>
            <p:spPr>
              <a:xfrm>
                <a:off x="10091165" y="4928736"/>
                <a:ext cx="275040"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623082E-59D7-4C86-AB36-DFF7A207100D}"/>
                  </a:ext>
                </a:extLst>
              </p14:cNvPr>
              <p14:cNvContentPartPr/>
              <p14:nvPr/>
            </p14:nvContentPartPr>
            <p14:xfrm>
              <a:off x="124925" y="5126376"/>
              <a:ext cx="70200" cy="612000"/>
            </p14:xfrm>
          </p:contentPart>
        </mc:Choice>
        <mc:Fallback xmlns="">
          <p:pic>
            <p:nvPicPr>
              <p:cNvPr id="11" name="Ink 10">
                <a:extLst>
                  <a:ext uri="{FF2B5EF4-FFF2-40B4-BE49-F238E27FC236}">
                    <a16:creationId xmlns:a16="http://schemas.microsoft.com/office/drawing/2014/main" id="{F623082E-59D7-4C86-AB36-DFF7A207100D}"/>
                  </a:ext>
                </a:extLst>
              </p:cNvPr>
              <p:cNvPicPr/>
              <p:nvPr/>
            </p:nvPicPr>
            <p:blipFill>
              <a:blip r:embed="rId15"/>
              <a:stretch>
                <a:fillRect/>
              </a:stretch>
            </p:blipFill>
            <p:spPr>
              <a:xfrm>
                <a:off x="106925" y="5108736"/>
                <a:ext cx="105840" cy="647640"/>
              </a:xfrm>
              <a:prstGeom prst="rect">
                <a:avLst/>
              </a:prstGeom>
            </p:spPr>
          </p:pic>
        </mc:Fallback>
      </mc:AlternateContent>
    </p:spTree>
    <p:extLst>
      <p:ext uri="{BB962C8B-B14F-4D97-AF65-F5344CB8AC3E}">
        <p14:creationId xmlns:p14="http://schemas.microsoft.com/office/powerpoint/2010/main" val="359993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2095855" cy="5197965"/>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2" name="Table 1">
            <a:extLst>
              <a:ext uri="{FF2B5EF4-FFF2-40B4-BE49-F238E27FC236}">
                <a16:creationId xmlns:a16="http://schemas.microsoft.com/office/drawing/2014/main" id="{39E86A16-9890-4491-8B29-FEC0B9BFF4FD}"/>
              </a:ext>
            </a:extLst>
          </p:cNvPr>
          <p:cNvGraphicFramePr>
            <a:graphicFrameLocks noGrp="1"/>
          </p:cNvGraphicFramePr>
          <p:nvPr/>
        </p:nvGraphicFramePr>
        <p:xfrm>
          <a:off x="245476" y="228970"/>
          <a:ext cx="11617175" cy="4292632"/>
        </p:xfrm>
        <a:graphic>
          <a:graphicData uri="http://schemas.openxmlformats.org/drawingml/2006/table">
            <a:tbl>
              <a:tblPr/>
              <a:tblGrid>
                <a:gridCol w="2440752">
                  <a:extLst>
                    <a:ext uri="{9D8B030D-6E8A-4147-A177-3AD203B41FA5}">
                      <a16:colId xmlns:a16="http://schemas.microsoft.com/office/drawing/2014/main" val="344311713"/>
                    </a:ext>
                  </a:extLst>
                </a:gridCol>
                <a:gridCol w="2319389">
                  <a:extLst>
                    <a:ext uri="{9D8B030D-6E8A-4147-A177-3AD203B41FA5}">
                      <a16:colId xmlns:a16="http://schemas.microsoft.com/office/drawing/2014/main" val="3621933402"/>
                    </a:ext>
                  </a:extLst>
                </a:gridCol>
                <a:gridCol w="2966233">
                  <a:extLst>
                    <a:ext uri="{9D8B030D-6E8A-4147-A177-3AD203B41FA5}">
                      <a16:colId xmlns:a16="http://schemas.microsoft.com/office/drawing/2014/main" val="2430090968"/>
                    </a:ext>
                  </a:extLst>
                </a:gridCol>
                <a:gridCol w="3890801">
                  <a:extLst>
                    <a:ext uri="{9D8B030D-6E8A-4147-A177-3AD203B41FA5}">
                      <a16:colId xmlns:a16="http://schemas.microsoft.com/office/drawing/2014/main" val="1950756638"/>
                    </a:ext>
                  </a:extLst>
                </a:gridCol>
              </a:tblGrid>
              <a:tr h="652382">
                <a:tc>
                  <a:txBody>
                    <a:bodyPr/>
                    <a:lstStyle/>
                    <a:p>
                      <a:pPr algn="ctr"/>
                      <a:r>
                        <a:rPr lang="he-IL" sz="2800" b="1">
                          <a:solidFill>
                            <a:schemeClr val="bg1"/>
                          </a:solidFill>
                          <a:effectLst/>
                          <a:cs typeface="+mj-cs"/>
                        </a:rPr>
                        <a:t>ספר ישעיה פרק ז</a:t>
                      </a:r>
                      <a:endParaRPr lang="he-IL" sz="2800">
                        <a:solidFill>
                          <a:schemeClr val="bg1"/>
                        </a:solidFill>
                        <a:effectLst/>
                        <a:cs typeface="+mj-cs"/>
                      </a:endParaRPr>
                    </a:p>
                  </a:txBody>
                  <a:tcPr marL="25432" marR="25432" marT="6358" marB="6358" anchor="ctr">
                    <a:lnL w="5443" cap="flat" cmpd="sng" algn="ctr">
                      <a:solidFill>
                        <a:srgbClr val="EDEDED"/>
                      </a:solidFill>
                      <a:prstDash val="solid"/>
                      <a:round/>
                      <a:headEnd type="none" w="med" len="med"/>
                      <a:tailEnd type="none" w="med" len="med"/>
                    </a:lnL>
                    <a:lnR w="5443" cap="flat" cmpd="sng" algn="ctr">
                      <a:solidFill>
                        <a:srgbClr val="EDEDED"/>
                      </a:solidFill>
                      <a:prstDash val="solid"/>
                      <a:round/>
                      <a:headEnd type="none" w="med" len="med"/>
                      <a:tailEnd type="none" w="med" len="med"/>
                    </a:lnR>
                    <a:lnT w="5443" cap="flat" cmpd="sng" algn="ctr">
                      <a:solidFill>
                        <a:srgbClr val="EDEDED"/>
                      </a:solidFill>
                      <a:prstDash val="solid"/>
                      <a:round/>
                      <a:headEnd type="none" w="med" len="med"/>
                      <a:tailEnd type="none" w="med" len="med"/>
                    </a:lnT>
                    <a:lnB w="5443" cap="flat" cmpd="sng" algn="ctr">
                      <a:solidFill>
                        <a:srgbClr val="EDEDED"/>
                      </a:solidFill>
                      <a:prstDash val="solid"/>
                      <a:round/>
                      <a:headEnd type="none" w="med" len="med"/>
                      <a:tailEnd type="none" w="med" len="med"/>
                    </a:lnB>
                    <a:noFill/>
                  </a:tcPr>
                </a:tc>
                <a:tc>
                  <a:txBody>
                    <a:bodyPr/>
                    <a:lstStyle/>
                    <a:p>
                      <a:pPr algn="ctr"/>
                      <a:r>
                        <a:rPr lang="he-IL" sz="2800" b="1">
                          <a:solidFill>
                            <a:srgbClr val="FFC000"/>
                          </a:solidFill>
                          <a:effectLst/>
                          <a:cs typeface="+mj-cs"/>
                        </a:rPr>
                        <a:t>תרגום יונתן בן עוזיאל אל ישעיה פרק ז:יד</a:t>
                      </a:r>
                      <a:endParaRPr lang="he-IL" sz="2800">
                        <a:solidFill>
                          <a:srgbClr val="FFC000"/>
                        </a:solidFill>
                        <a:effectLst/>
                        <a:cs typeface="+mj-cs"/>
                      </a:endParaRPr>
                    </a:p>
                  </a:txBody>
                  <a:tcPr marL="25432" marR="25432" marT="6358" marB="6358" anchor="ctr">
                    <a:lnL w="5443" cap="flat" cmpd="sng" algn="ctr">
                      <a:solidFill>
                        <a:srgbClr val="EDEDED"/>
                      </a:solidFill>
                      <a:prstDash val="solid"/>
                      <a:round/>
                      <a:headEnd type="none" w="med" len="med"/>
                      <a:tailEnd type="none" w="med" len="med"/>
                    </a:lnL>
                    <a:lnR w="5443" cap="flat" cmpd="sng" algn="ctr">
                      <a:solidFill>
                        <a:srgbClr val="EDEDED"/>
                      </a:solidFill>
                      <a:prstDash val="solid"/>
                      <a:round/>
                      <a:headEnd type="none" w="med" len="med"/>
                      <a:tailEnd type="none" w="med" len="med"/>
                    </a:lnR>
                    <a:lnT w="5443" cap="flat" cmpd="sng" algn="ctr">
                      <a:solidFill>
                        <a:srgbClr val="EDEDED"/>
                      </a:solidFill>
                      <a:prstDash val="solid"/>
                      <a:round/>
                      <a:headEnd type="none" w="med" len="med"/>
                      <a:tailEnd type="none" w="med" len="med"/>
                    </a:lnT>
                    <a:lnB w="5443" cap="flat" cmpd="sng" algn="ctr">
                      <a:solidFill>
                        <a:srgbClr val="EDEDED"/>
                      </a:solidFill>
                      <a:prstDash val="solid"/>
                      <a:round/>
                      <a:headEnd type="none" w="med" len="med"/>
                      <a:tailEnd type="none" w="med" len="med"/>
                    </a:lnB>
                    <a:noFill/>
                  </a:tcPr>
                </a:tc>
                <a:tc>
                  <a:txBody>
                    <a:bodyPr/>
                    <a:lstStyle/>
                    <a:p>
                      <a:pPr algn="ctr"/>
                      <a:r>
                        <a:rPr lang="en-US" sz="2800" b="1">
                          <a:solidFill>
                            <a:srgbClr val="92D050"/>
                          </a:solidFill>
                          <a:effectLst/>
                          <a:cs typeface="+mj-cs"/>
                        </a:rPr>
                        <a:t>L-Peshitta Isaiah 7:14</a:t>
                      </a:r>
                      <a:endParaRPr lang="en-US" sz="2800">
                        <a:solidFill>
                          <a:srgbClr val="92D050"/>
                        </a:solidFill>
                        <a:effectLst/>
                        <a:cs typeface="+mj-cs"/>
                      </a:endParaRPr>
                    </a:p>
                  </a:txBody>
                  <a:tcPr marL="25432" marR="25432" marT="6358" marB="6358" anchor="ctr">
                    <a:lnL w="5443" cap="flat" cmpd="sng" algn="ctr">
                      <a:solidFill>
                        <a:srgbClr val="EDEDED"/>
                      </a:solidFill>
                      <a:prstDash val="solid"/>
                      <a:round/>
                      <a:headEnd type="none" w="med" len="med"/>
                      <a:tailEnd type="none" w="med" len="med"/>
                    </a:lnL>
                    <a:lnR w="5443" cap="flat" cmpd="sng" algn="ctr">
                      <a:solidFill>
                        <a:srgbClr val="EDEDED"/>
                      </a:solidFill>
                      <a:prstDash val="solid"/>
                      <a:round/>
                      <a:headEnd type="none" w="med" len="med"/>
                      <a:tailEnd type="none" w="med" len="med"/>
                    </a:lnR>
                    <a:lnT w="5443" cap="flat" cmpd="sng" algn="ctr">
                      <a:solidFill>
                        <a:srgbClr val="EDEDED"/>
                      </a:solidFill>
                      <a:prstDash val="solid"/>
                      <a:round/>
                      <a:headEnd type="none" w="med" len="med"/>
                      <a:tailEnd type="none" w="med" len="med"/>
                    </a:lnT>
                    <a:lnB w="5443" cap="flat" cmpd="sng" algn="ctr">
                      <a:solidFill>
                        <a:srgbClr val="EDEDED"/>
                      </a:solidFill>
                      <a:prstDash val="solid"/>
                      <a:round/>
                      <a:headEnd type="none" w="med" len="med"/>
                      <a:tailEnd type="none" w="med" len="med"/>
                    </a:lnB>
                    <a:noFill/>
                  </a:tcPr>
                </a:tc>
                <a:tc>
                  <a:txBody>
                    <a:bodyPr/>
                    <a:lstStyle/>
                    <a:p>
                      <a:pPr algn="ctr"/>
                      <a:r>
                        <a:rPr lang="en-US" sz="2800" b="1">
                          <a:solidFill>
                            <a:srgbClr val="00B0F0"/>
                          </a:solidFill>
                          <a:effectLst/>
                          <a:cs typeface="+mj-cs"/>
                        </a:rPr>
                        <a:t>LXX Isaiah 7:14</a:t>
                      </a:r>
                      <a:endParaRPr lang="en-US" sz="2800">
                        <a:solidFill>
                          <a:srgbClr val="00B0F0"/>
                        </a:solidFill>
                        <a:effectLst/>
                        <a:cs typeface="+mj-cs"/>
                      </a:endParaRPr>
                    </a:p>
                  </a:txBody>
                  <a:tcPr marL="25432" marR="25432" marT="6358" marB="6358" anchor="ctr">
                    <a:lnL w="5443" cap="flat" cmpd="sng" algn="ctr">
                      <a:solidFill>
                        <a:srgbClr val="EDEDED"/>
                      </a:solidFill>
                      <a:prstDash val="solid"/>
                      <a:round/>
                      <a:headEnd type="none" w="med" len="med"/>
                      <a:tailEnd type="none" w="med" len="med"/>
                    </a:lnL>
                    <a:lnR w="5443" cap="flat" cmpd="sng" algn="ctr">
                      <a:solidFill>
                        <a:srgbClr val="EDEDED"/>
                      </a:solidFill>
                      <a:prstDash val="solid"/>
                      <a:round/>
                      <a:headEnd type="none" w="med" len="med"/>
                      <a:tailEnd type="none" w="med" len="med"/>
                    </a:lnR>
                    <a:lnT w="5443" cap="flat" cmpd="sng" algn="ctr">
                      <a:solidFill>
                        <a:srgbClr val="EDEDED"/>
                      </a:solidFill>
                      <a:prstDash val="solid"/>
                      <a:round/>
                      <a:headEnd type="none" w="med" len="med"/>
                      <a:tailEnd type="none" w="med" len="med"/>
                    </a:lnT>
                    <a:lnB w="5443" cap="flat" cmpd="sng" algn="ctr">
                      <a:solidFill>
                        <a:srgbClr val="EDEDED"/>
                      </a:solidFill>
                      <a:prstDash val="solid"/>
                      <a:round/>
                      <a:headEnd type="none" w="med" len="med"/>
                      <a:tailEnd type="none" w="med" len="med"/>
                    </a:lnB>
                    <a:noFill/>
                  </a:tcPr>
                </a:tc>
                <a:extLst>
                  <a:ext uri="{0D108BD9-81ED-4DB2-BD59-A6C34878D82A}">
                    <a16:rowId xmlns:a16="http://schemas.microsoft.com/office/drawing/2014/main" val="646854690"/>
                  </a:ext>
                </a:extLst>
              </a:tr>
              <a:tr h="2262042">
                <a:tc>
                  <a:txBody>
                    <a:bodyPr/>
                    <a:lstStyle/>
                    <a:p>
                      <a:pPr algn="ctr"/>
                      <a:r>
                        <a:rPr lang="he-IL" sz="2800">
                          <a:solidFill>
                            <a:srgbClr val="FFFF00"/>
                          </a:solidFill>
                          <a:effectLst/>
                          <a:cs typeface="+mj-cs"/>
                        </a:rPr>
                        <a:t>יד</a:t>
                      </a:r>
                      <a:r>
                        <a:rPr lang="he-IL" sz="2800">
                          <a:solidFill>
                            <a:schemeClr val="bg1"/>
                          </a:solidFill>
                          <a:effectLst/>
                          <a:cs typeface="+mj-cs"/>
                        </a:rPr>
                        <a:t> לָכֵן יִתֵּן אֲדֹנָי הוּא לָכֶם אוֹת הִנֵּה הָעַלְמָה הָרָה וְיֹלֶדֶת בֵּן וְקָרָאת שְׁמוֹ עִמָּנוּ אֵל:</a:t>
                      </a:r>
                    </a:p>
                  </a:txBody>
                  <a:tcPr marL="25432" marR="25432" marT="6358" marB="6358">
                    <a:lnL w="5443" cap="flat" cmpd="sng" algn="ctr">
                      <a:solidFill>
                        <a:srgbClr val="EDEDED"/>
                      </a:solidFill>
                      <a:prstDash val="solid"/>
                      <a:round/>
                      <a:headEnd type="none" w="med" len="med"/>
                      <a:tailEnd type="none" w="med" len="med"/>
                    </a:lnL>
                    <a:lnR w="5443" cap="flat" cmpd="sng" algn="ctr">
                      <a:solidFill>
                        <a:srgbClr val="EDEDED"/>
                      </a:solidFill>
                      <a:prstDash val="solid"/>
                      <a:round/>
                      <a:headEnd type="none" w="med" len="med"/>
                      <a:tailEnd type="none" w="med" len="med"/>
                    </a:lnR>
                    <a:lnT w="5443" cap="flat" cmpd="sng" algn="ctr">
                      <a:solidFill>
                        <a:srgbClr val="EDEDED"/>
                      </a:solidFill>
                      <a:prstDash val="solid"/>
                      <a:round/>
                      <a:headEnd type="none" w="med" len="med"/>
                      <a:tailEnd type="none" w="med" len="med"/>
                    </a:lnT>
                    <a:lnB w="5443" cap="flat" cmpd="sng" algn="ctr">
                      <a:solidFill>
                        <a:srgbClr val="EDEDED"/>
                      </a:solidFill>
                      <a:prstDash val="solid"/>
                      <a:round/>
                      <a:headEnd type="none" w="med" len="med"/>
                      <a:tailEnd type="none" w="med" len="med"/>
                    </a:lnB>
                    <a:noFill/>
                  </a:tcPr>
                </a:tc>
                <a:tc>
                  <a:txBody>
                    <a:bodyPr/>
                    <a:lstStyle/>
                    <a:p>
                      <a:pPr algn="ctr"/>
                      <a:r>
                        <a:rPr lang="he-IL" sz="2800">
                          <a:solidFill>
                            <a:srgbClr val="FFFF00"/>
                          </a:solidFill>
                          <a:effectLst/>
                          <a:cs typeface="+mj-cs"/>
                        </a:rPr>
                        <a:t>יד</a:t>
                      </a:r>
                      <a:r>
                        <a:rPr lang="he-IL" sz="2800">
                          <a:solidFill>
                            <a:srgbClr val="FFC000"/>
                          </a:solidFill>
                          <a:effectLst/>
                          <a:cs typeface="+mj-cs"/>
                        </a:rPr>
                        <a:t> בְכֵין יִתֵין יוי הוּא לְכֹון אָתָא הָא עוּלֵימְתָא מְעַדְיָא וּתלִיד בַר וְתִקרֵי שְמֵיה עִמָנוּ אֵל׃</a:t>
                      </a:r>
                    </a:p>
                  </a:txBody>
                  <a:tcPr marL="25432" marR="25432" marT="6358" marB="6358">
                    <a:lnL w="5443" cap="flat" cmpd="sng" algn="ctr">
                      <a:solidFill>
                        <a:srgbClr val="EDEDED"/>
                      </a:solidFill>
                      <a:prstDash val="solid"/>
                      <a:round/>
                      <a:headEnd type="none" w="med" len="med"/>
                      <a:tailEnd type="none" w="med" len="med"/>
                    </a:lnL>
                    <a:lnR w="5443" cap="flat" cmpd="sng" algn="ctr">
                      <a:solidFill>
                        <a:srgbClr val="EDEDED"/>
                      </a:solidFill>
                      <a:prstDash val="solid"/>
                      <a:round/>
                      <a:headEnd type="none" w="med" len="med"/>
                      <a:tailEnd type="none" w="med" len="med"/>
                    </a:lnR>
                    <a:lnT w="5443" cap="flat" cmpd="sng" algn="ctr">
                      <a:solidFill>
                        <a:srgbClr val="EDEDED"/>
                      </a:solidFill>
                      <a:prstDash val="solid"/>
                      <a:round/>
                      <a:headEnd type="none" w="med" len="med"/>
                      <a:tailEnd type="none" w="med" len="med"/>
                    </a:lnT>
                    <a:lnB w="5443" cap="flat" cmpd="sng" algn="ctr">
                      <a:solidFill>
                        <a:srgbClr val="EDEDED"/>
                      </a:solidFill>
                      <a:prstDash val="solid"/>
                      <a:round/>
                      <a:headEnd type="none" w="med" len="med"/>
                      <a:tailEnd type="none" w="med" len="med"/>
                    </a:lnB>
                    <a:noFill/>
                  </a:tcPr>
                </a:tc>
                <a:tc>
                  <a:txBody>
                    <a:bodyPr/>
                    <a:lstStyle/>
                    <a:p>
                      <a:pPr algn="ctr"/>
                      <a:r>
                        <a:rPr lang="syr-SY" sz="3200">
                          <a:solidFill>
                            <a:srgbClr val="FFFF00"/>
                          </a:solidFill>
                          <a:effectLst/>
                          <a:cs typeface="+mj-cs"/>
                        </a:rPr>
                        <a:t>ܝܖ</a:t>
                      </a:r>
                      <a:r>
                        <a:rPr lang="syr-SY" sz="3200">
                          <a:solidFill>
                            <a:srgbClr val="92D050"/>
                          </a:solidFill>
                          <a:effectLst/>
                          <a:cs typeface="+mj-cs"/>
                        </a:rPr>
                        <a:t> ܡܛܠ ܗܢܐ ܢܬܠ ܠܟܘܢ ܡܪܝܐ ܐܠܗܐ ܐܬܐ ܗܐ ܒܬܘܠܬܐ ܒ̇ܛܢܬ ܘܝ̇ܠܕܐ ܒܪܐ ܘܢܬܩܪܐ ܫܡܗ ܥܡܢܘܐܝܠ</a:t>
                      </a:r>
                    </a:p>
                  </a:txBody>
                  <a:tcPr marL="25432" marR="25432" marT="6358" marB="6358">
                    <a:lnL w="5443" cap="flat" cmpd="sng" algn="ctr">
                      <a:solidFill>
                        <a:srgbClr val="EDEDED"/>
                      </a:solidFill>
                      <a:prstDash val="solid"/>
                      <a:round/>
                      <a:headEnd type="none" w="med" len="med"/>
                      <a:tailEnd type="none" w="med" len="med"/>
                    </a:lnL>
                    <a:lnR w="5443" cap="flat" cmpd="sng" algn="ctr">
                      <a:solidFill>
                        <a:srgbClr val="EDEDED"/>
                      </a:solidFill>
                      <a:prstDash val="solid"/>
                      <a:round/>
                      <a:headEnd type="none" w="med" len="med"/>
                      <a:tailEnd type="none" w="med" len="med"/>
                    </a:lnR>
                    <a:lnT w="5443" cap="flat" cmpd="sng" algn="ctr">
                      <a:solidFill>
                        <a:srgbClr val="EDEDED"/>
                      </a:solidFill>
                      <a:prstDash val="solid"/>
                      <a:round/>
                      <a:headEnd type="none" w="med" len="med"/>
                      <a:tailEnd type="none" w="med" len="med"/>
                    </a:lnT>
                    <a:lnB w="5443" cap="flat" cmpd="sng" algn="ctr">
                      <a:solidFill>
                        <a:srgbClr val="EDEDED"/>
                      </a:solidFill>
                      <a:prstDash val="solid"/>
                      <a:round/>
                      <a:headEnd type="none" w="med" len="med"/>
                      <a:tailEnd type="none" w="med" len="med"/>
                    </a:lnB>
                    <a:noFill/>
                  </a:tcPr>
                </a:tc>
                <a:tc>
                  <a:txBody>
                    <a:bodyPr/>
                    <a:lstStyle/>
                    <a:p>
                      <a:pPr algn="ctr"/>
                      <a:r>
                        <a:rPr lang="el-GR" sz="2800">
                          <a:solidFill>
                            <a:srgbClr val="FFFF00"/>
                          </a:solidFill>
                          <a:effectLst/>
                          <a:cs typeface="+mj-cs"/>
                        </a:rPr>
                        <a:t>14</a:t>
                      </a:r>
                      <a:r>
                        <a:rPr lang="el-GR" sz="2800">
                          <a:solidFill>
                            <a:srgbClr val="00B0F0"/>
                          </a:solidFill>
                          <a:effectLst/>
                          <a:cs typeface="+mj-cs"/>
                        </a:rPr>
                        <a:t> διὰ τοῦτο δώσει Κύριος αὐτὸς ὑμῖν σημείον· ἰδοὺ ἡ παρθένος ἐν γαστρὶ λήμψεται καὶ τέξεται υἱόν, καὶ καλέσεις τὸ ὄνομα αὐτοῦ Ἐμμανουήλ·</a:t>
                      </a:r>
                    </a:p>
                  </a:txBody>
                  <a:tcPr marL="25432" marR="25432" marT="6358" marB="6358">
                    <a:lnL w="5443" cap="flat" cmpd="sng" algn="ctr">
                      <a:solidFill>
                        <a:srgbClr val="EDEDED"/>
                      </a:solidFill>
                      <a:prstDash val="solid"/>
                      <a:round/>
                      <a:headEnd type="none" w="med" len="med"/>
                      <a:tailEnd type="none" w="med" len="med"/>
                    </a:lnL>
                    <a:lnR w="5443" cap="flat" cmpd="sng" algn="ctr">
                      <a:solidFill>
                        <a:srgbClr val="EDEDED"/>
                      </a:solidFill>
                      <a:prstDash val="solid"/>
                      <a:round/>
                      <a:headEnd type="none" w="med" len="med"/>
                      <a:tailEnd type="none" w="med" len="med"/>
                    </a:lnR>
                    <a:lnT w="5443" cap="flat" cmpd="sng" algn="ctr">
                      <a:solidFill>
                        <a:srgbClr val="EDEDED"/>
                      </a:solidFill>
                      <a:prstDash val="solid"/>
                      <a:round/>
                      <a:headEnd type="none" w="med" len="med"/>
                      <a:tailEnd type="none" w="med" len="med"/>
                    </a:lnT>
                    <a:lnB w="5443" cap="flat" cmpd="sng" algn="ctr">
                      <a:solidFill>
                        <a:srgbClr val="EDEDED"/>
                      </a:solidFill>
                      <a:prstDash val="solid"/>
                      <a:round/>
                      <a:headEnd type="none" w="med" len="med"/>
                      <a:tailEnd type="none" w="med" len="med"/>
                    </a:lnB>
                    <a:noFill/>
                  </a:tcPr>
                </a:tc>
                <a:extLst>
                  <a:ext uri="{0D108BD9-81ED-4DB2-BD59-A6C34878D82A}">
                    <a16:rowId xmlns:a16="http://schemas.microsoft.com/office/drawing/2014/main" val="2896583077"/>
                  </a:ext>
                </a:extLst>
              </a:tr>
            </a:tbl>
          </a:graphicData>
        </a:graphic>
      </p:graphicFrame>
      <p:grpSp>
        <p:nvGrpSpPr>
          <p:cNvPr id="11" name="Group 10">
            <a:extLst>
              <a:ext uri="{FF2B5EF4-FFF2-40B4-BE49-F238E27FC236}">
                <a16:creationId xmlns:a16="http://schemas.microsoft.com/office/drawing/2014/main" id="{6AB2A672-10A3-4702-9342-3119B61B3165}"/>
              </a:ext>
            </a:extLst>
          </p:cNvPr>
          <p:cNvGrpSpPr/>
          <p:nvPr/>
        </p:nvGrpSpPr>
        <p:grpSpPr>
          <a:xfrm>
            <a:off x="283685" y="356376"/>
            <a:ext cx="425880" cy="324720"/>
            <a:chOff x="283685" y="356376"/>
            <a:chExt cx="425880" cy="32472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4479E2A-2661-446D-A31D-E0BF4591B074}"/>
                    </a:ext>
                  </a:extLst>
                </p14:cNvPr>
                <p14:cNvContentPartPr/>
                <p14:nvPr/>
              </p14:nvContentPartPr>
              <p14:xfrm>
                <a:off x="392765" y="472296"/>
                <a:ext cx="316800" cy="38160"/>
              </p14:xfrm>
            </p:contentPart>
          </mc:Choice>
          <mc:Fallback xmlns="">
            <p:pic>
              <p:nvPicPr>
                <p:cNvPr id="3" name="Ink 2">
                  <a:extLst>
                    <a:ext uri="{FF2B5EF4-FFF2-40B4-BE49-F238E27FC236}">
                      <a16:creationId xmlns:a16="http://schemas.microsoft.com/office/drawing/2014/main" id="{04479E2A-2661-446D-A31D-E0BF4591B074}"/>
                    </a:ext>
                  </a:extLst>
                </p:cNvPr>
                <p:cNvPicPr/>
                <p:nvPr/>
              </p:nvPicPr>
              <p:blipFill>
                <a:blip r:embed="rId5"/>
                <a:stretch>
                  <a:fillRect/>
                </a:stretch>
              </p:blipFill>
              <p:spPr>
                <a:xfrm>
                  <a:off x="375125" y="454656"/>
                  <a:ext cx="352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A64C214-370D-4ED4-895A-4F1B4E510BEC}"/>
                    </a:ext>
                  </a:extLst>
                </p14:cNvPr>
                <p14:cNvContentPartPr/>
                <p14:nvPr/>
              </p14:nvContentPartPr>
              <p14:xfrm>
                <a:off x="485645" y="413256"/>
                <a:ext cx="29880" cy="245520"/>
              </p14:xfrm>
            </p:contentPart>
          </mc:Choice>
          <mc:Fallback xmlns="">
            <p:pic>
              <p:nvPicPr>
                <p:cNvPr id="4" name="Ink 3">
                  <a:extLst>
                    <a:ext uri="{FF2B5EF4-FFF2-40B4-BE49-F238E27FC236}">
                      <a16:creationId xmlns:a16="http://schemas.microsoft.com/office/drawing/2014/main" id="{9A64C214-370D-4ED4-895A-4F1B4E510BEC}"/>
                    </a:ext>
                  </a:extLst>
                </p:cNvPr>
                <p:cNvPicPr/>
                <p:nvPr/>
              </p:nvPicPr>
              <p:blipFill>
                <a:blip r:embed="rId7"/>
                <a:stretch>
                  <a:fillRect/>
                </a:stretch>
              </p:blipFill>
              <p:spPr>
                <a:xfrm>
                  <a:off x="468005" y="395616"/>
                  <a:ext cx="655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7D6123C-04DC-4BA6-BDBF-50B4733A0578}"/>
                    </a:ext>
                  </a:extLst>
                </p14:cNvPr>
                <p14:cNvContentPartPr/>
                <p14:nvPr/>
              </p14:nvContentPartPr>
              <p14:xfrm>
                <a:off x="365405" y="356376"/>
                <a:ext cx="152280" cy="324720"/>
              </p14:xfrm>
            </p:contentPart>
          </mc:Choice>
          <mc:Fallback xmlns="">
            <p:pic>
              <p:nvPicPr>
                <p:cNvPr id="5" name="Ink 4">
                  <a:extLst>
                    <a:ext uri="{FF2B5EF4-FFF2-40B4-BE49-F238E27FC236}">
                      <a16:creationId xmlns:a16="http://schemas.microsoft.com/office/drawing/2014/main" id="{E7D6123C-04DC-4BA6-BDBF-50B4733A0578}"/>
                    </a:ext>
                  </a:extLst>
                </p:cNvPr>
                <p:cNvPicPr/>
                <p:nvPr/>
              </p:nvPicPr>
              <p:blipFill>
                <a:blip r:embed="rId9"/>
                <a:stretch>
                  <a:fillRect/>
                </a:stretch>
              </p:blipFill>
              <p:spPr>
                <a:xfrm>
                  <a:off x="347765" y="338736"/>
                  <a:ext cx="18792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F9FBB8A-F3E1-4DEF-B43C-95FBE9098FD4}"/>
                    </a:ext>
                  </a:extLst>
                </p14:cNvPr>
                <p14:cNvContentPartPr/>
                <p14:nvPr/>
              </p14:nvContentPartPr>
              <p14:xfrm>
                <a:off x="283685" y="606936"/>
                <a:ext cx="371880" cy="34200"/>
              </p14:xfrm>
            </p:contentPart>
          </mc:Choice>
          <mc:Fallback xmlns="">
            <p:pic>
              <p:nvPicPr>
                <p:cNvPr id="7" name="Ink 6">
                  <a:extLst>
                    <a:ext uri="{FF2B5EF4-FFF2-40B4-BE49-F238E27FC236}">
                      <a16:creationId xmlns:a16="http://schemas.microsoft.com/office/drawing/2014/main" id="{8F9FBB8A-F3E1-4DEF-B43C-95FBE9098FD4}"/>
                    </a:ext>
                  </a:extLst>
                </p:cNvPr>
                <p:cNvPicPr/>
                <p:nvPr/>
              </p:nvPicPr>
              <p:blipFill>
                <a:blip r:embed="rId11"/>
                <a:stretch>
                  <a:fillRect/>
                </a:stretch>
              </p:blipFill>
              <p:spPr>
                <a:xfrm>
                  <a:off x="265685" y="588936"/>
                  <a:ext cx="407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5BACCF0-D66F-41D8-AEAC-2A01B736197A}"/>
                    </a:ext>
                  </a:extLst>
                </p14:cNvPr>
                <p14:cNvContentPartPr/>
                <p14:nvPr/>
              </p14:nvContentPartPr>
              <p14:xfrm>
                <a:off x="396725" y="414696"/>
                <a:ext cx="198720" cy="245520"/>
              </p14:xfrm>
            </p:contentPart>
          </mc:Choice>
          <mc:Fallback xmlns="">
            <p:pic>
              <p:nvPicPr>
                <p:cNvPr id="9" name="Ink 8">
                  <a:extLst>
                    <a:ext uri="{FF2B5EF4-FFF2-40B4-BE49-F238E27FC236}">
                      <a16:creationId xmlns:a16="http://schemas.microsoft.com/office/drawing/2014/main" id="{75BACCF0-D66F-41D8-AEAC-2A01B736197A}"/>
                    </a:ext>
                  </a:extLst>
                </p:cNvPr>
                <p:cNvPicPr/>
                <p:nvPr/>
              </p:nvPicPr>
              <p:blipFill>
                <a:blip r:embed="rId13"/>
                <a:stretch>
                  <a:fillRect/>
                </a:stretch>
              </p:blipFill>
              <p:spPr>
                <a:xfrm>
                  <a:off x="379085" y="396696"/>
                  <a:ext cx="234360" cy="28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D7751E1-1060-4E5D-A471-B6D98832EB5C}"/>
                  </a:ext>
                </a:extLst>
              </p14:cNvPr>
              <p14:cNvContentPartPr/>
              <p14:nvPr/>
            </p14:nvContentPartPr>
            <p14:xfrm>
              <a:off x="2952365" y="647976"/>
              <a:ext cx="1732320" cy="120600"/>
            </p14:xfrm>
          </p:contentPart>
        </mc:Choice>
        <mc:Fallback xmlns="">
          <p:pic>
            <p:nvPicPr>
              <p:cNvPr id="12" name="Ink 11">
                <a:extLst>
                  <a:ext uri="{FF2B5EF4-FFF2-40B4-BE49-F238E27FC236}">
                    <a16:creationId xmlns:a16="http://schemas.microsoft.com/office/drawing/2014/main" id="{9D7751E1-1060-4E5D-A471-B6D98832EB5C}"/>
                  </a:ext>
                </a:extLst>
              </p:cNvPr>
              <p:cNvPicPr/>
              <p:nvPr/>
            </p:nvPicPr>
            <p:blipFill>
              <a:blip r:embed="rId15"/>
              <a:stretch>
                <a:fillRect/>
              </a:stretch>
            </p:blipFill>
            <p:spPr>
              <a:xfrm>
                <a:off x="2934365" y="630336"/>
                <a:ext cx="1767960" cy="156240"/>
              </a:xfrm>
              <a:prstGeom prst="rect">
                <a:avLst/>
              </a:prstGeom>
            </p:spPr>
          </p:pic>
        </mc:Fallback>
      </mc:AlternateContent>
      <p:grpSp>
        <p:nvGrpSpPr>
          <p:cNvPr id="15" name="Group 14">
            <a:extLst>
              <a:ext uri="{FF2B5EF4-FFF2-40B4-BE49-F238E27FC236}">
                <a16:creationId xmlns:a16="http://schemas.microsoft.com/office/drawing/2014/main" id="{A3477683-2ADB-45C3-BEA4-21450846656A}"/>
              </a:ext>
            </a:extLst>
          </p:cNvPr>
          <p:cNvGrpSpPr/>
          <p:nvPr/>
        </p:nvGrpSpPr>
        <p:grpSpPr>
          <a:xfrm>
            <a:off x="2923565" y="1069176"/>
            <a:ext cx="1949400" cy="95760"/>
            <a:chOff x="2923565" y="1069176"/>
            <a:chExt cx="1949400" cy="9576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3B4674E-AAC2-4812-9ADE-3A6D8CF16458}"/>
                    </a:ext>
                  </a:extLst>
                </p14:cNvPr>
                <p14:cNvContentPartPr/>
                <p14:nvPr/>
              </p14:nvContentPartPr>
              <p14:xfrm>
                <a:off x="4074125" y="1117776"/>
                <a:ext cx="798840" cy="47160"/>
              </p14:xfrm>
            </p:contentPart>
          </mc:Choice>
          <mc:Fallback xmlns="">
            <p:pic>
              <p:nvPicPr>
                <p:cNvPr id="13" name="Ink 12">
                  <a:extLst>
                    <a:ext uri="{FF2B5EF4-FFF2-40B4-BE49-F238E27FC236}">
                      <a16:creationId xmlns:a16="http://schemas.microsoft.com/office/drawing/2014/main" id="{43B4674E-AAC2-4812-9ADE-3A6D8CF16458}"/>
                    </a:ext>
                  </a:extLst>
                </p:cNvPr>
                <p:cNvPicPr/>
                <p:nvPr/>
              </p:nvPicPr>
              <p:blipFill>
                <a:blip r:embed="rId17"/>
                <a:stretch>
                  <a:fillRect/>
                </a:stretch>
              </p:blipFill>
              <p:spPr>
                <a:xfrm>
                  <a:off x="4056125" y="1100136"/>
                  <a:ext cx="834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36E3776C-A138-496B-AA2B-62987A199F9F}"/>
                    </a:ext>
                  </a:extLst>
                </p14:cNvPr>
                <p14:cNvContentPartPr/>
                <p14:nvPr/>
              </p14:nvContentPartPr>
              <p14:xfrm>
                <a:off x="2923565" y="1069176"/>
                <a:ext cx="968400" cy="54000"/>
              </p14:xfrm>
            </p:contentPart>
          </mc:Choice>
          <mc:Fallback xmlns="">
            <p:pic>
              <p:nvPicPr>
                <p:cNvPr id="14" name="Ink 13">
                  <a:extLst>
                    <a:ext uri="{FF2B5EF4-FFF2-40B4-BE49-F238E27FC236}">
                      <a16:creationId xmlns:a16="http://schemas.microsoft.com/office/drawing/2014/main" id="{36E3776C-A138-496B-AA2B-62987A199F9F}"/>
                    </a:ext>
                  </a:extLst>
                </p:cNvPr>
                <p:cNvPicPr/>
                <p:nvPr/>
              </p:nvPicPr>
              <p:blipFill>
                <a:blip r:embed="rId19"/>
                <a:stretch>
                  <a:fillRect/>
                </a:stretch>
              </p:blipFill>
              <p:spPr>
                <a:xfrm>
                  <a:off x="2905565" y="1051536"/>
                  <a:ext cx="1004040" cy="8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1535417E-A9C7-494A-83B9-E421480AD054}"/>
                  </a:ext>
                </a:extLst>
              </p14:cNvPr>
              <p14:cNvContentPartPr/>
              <p14:nvPr/>
            </p14:nvContentPartPr>
            <p14:xfrm>
              <a:off x="8842325" y="1158456"/>
              <a:ext cx="581040" cy="56160"/>
            </p14:xfrm>
          </p:contentPart>
        </mc:Choice>
        <mc:Fallback xmlns="">
          <p:pic>
            <p:nvPicPr>
              <p:cNvPr id="16" name="Ink 15">
                <a:extLst>
                  <a:ext uri="{FF2B5EF4-FFF2-40B4-BE49-F238E27FC236}">
                    <a16:creationId xmlns:a16="http://schemas.microsoft.com/office/drawing/2014/main" id="{1535417E-A9C7-494A-83B9-E421480AD054}"/>
                  </a:ext>
                </a:extLst>
              </p:cNvPr>
              <p:cNvPicPr/>
              <p:nvPr/>
            </p:nvPicPr>
            <p:blipFill>
              <a:blip r:embed="rId21"/>
              <a:stretch>
                <a:fillRect/>
              </a:stretch>
            </p:blipFill>
            <p:spPr>
              <a:xfrm>
                <a:off x="8824685" y="1140816"/>
                <a:ext cx="616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7439DF92-337F-438E-87BE-406F47FC805F}"/>
                  </a:ext>
                </a:extLst>
              </p14:cNvPr>
              <p14:cNvContentPartPr/>
              <p14:nvPr/>
            </p14:nvContentPartPr>
            <p14:xfrm>
              <a:off x="10395005" y="2812656"/>
              <a:ext cx="1312560" cy="56160"/>
            </p14:xfrm>
          </p:contentPart>
        </mc:Choice>
        <mc:Fallback xmlns="">
          <p:pic>
            <p:nvPicPr>
              <p:cNvPr id="17" name="Ink 16">
                <a:extLst>
                  <a:ext uri="{FF2B5EF4-FFF2-40B4-BE49-F238E27FC236}">
                    <a16:creationId xmlns:a16="http://schemas.microsoft.com/office/drawing/2014/main" id="{7439DF92-337F-438E-87BE-406F47FC805F}"/>
                  </a:ext>
                </a:extLst>
              </p:cNvPr>
              <p:cNvPicPr/>
              <p:nvPr/>
            </p:nvPicPr>
            <p:blipFill>
              <a:blip r:embed="rId23"/>
              <a:stretch>
                <a:fillRect/>
              </a:stretch>
            </p:blipFill>
            <p:spPr>
              <a:xfrm>
                <a:off x="10377005" y="2794656"/>
                <a:ext cx="1348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EDC9F241-367C-4410-8469-9AD0BC5A6141}"/>
                  </a:ext>
                </a:extLst>
              </p14:cNvPr>
              <p14:cNvContentPartPr/>
              <p14:nvPr/>
            </p14:nvContentPartPr>
            <p14:xfrm>
              <a:off x="371165" y="1986816"/>
              <a:ext cx="1897200" cy="70560"/>
            </p14:xfrm>
          </p:contentPart>
        </mc:Choice>
        <mc:Fallback xmlns="">
          <p:pic>
            <p:nvPicPr>
              <p:cNvPr id="18" name="Ink 17">
                <a:extLst>
                  <a:ext uri="{FF2B5EF4-FFF2-40B4-BE49-F238E27FC236}">
                    <a16:creationId xmlns:a16="http://schemas.microsoft.com/office/drawing/2014/main" id="{EDC9F241-367C-4410-8469-9AD0BC5A6141}"/>
                  </a:ext>
                </a:extLst>
              </p:cNvPr>
              <p:cNvPicPr/>
              <p:nvPr/>
            </p:nvPicPr>
            <p:blipFill>
              <a:blip r:embed="rId25"/>
              <a:stretch>
                <a:fillRect/>
              </a:stretch>
            </p:blipFill>
            <p:spPr>
              <a:xfrm>
                <a:off x="353525" y="1969176"/>
                <a:ext cx="19328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2FF22B46-4C30-45BA-B3DE-C680FF75FCDB}"/>
                  </a:ext>
                </a:extLst>
              </p14:cNvPr>
              <p14:cNvContentPartPr/>
              <p14:nvPr/>
            </p14:nvContentPartPr>
            <p14:xfrm>
              <a:off x="1156685" y="2435016"/>
              <a:ext cx="1156680" cy="33120"/>
            </p14:xfrm>
          </p:contentPart>
        </mc:Choice>
        <mc:Fallback xmlns="">
          <p:pic>
            <p:nvPicPr>
              <p:cNvPr id="19" name="Ink 18">
                <a:extLst>
                  <a:ext uri="{FF2B5EF4-FFF2-40B4-BE49-F238E27FC236}">
                    <a16:creationId xmlns:a16="http://schemas.microsoft.com/office/drawing/2014/main" id="{2FF22B46-4C30-45BA-B3DE-C680FF75FCDB}"/>
                  </a:ext>
                </a:extLst>
              </p:cNvPr>
              <p:cNvPicPr/>
              <p:nvPr/>
            </p:nvPicPr>
            <p:blipFill>
              <a:blip r:embed="rId27"/>
              <a:stretch>
                <a:fillRect/>
              </a:stretch>
            </p:blipFill>
            <p:spPr>
              <a:xfrm>
                <a:off x="1139045" y="2417376"/>
                <a:ext cx="1192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AA5C2AB0-94DE-4359-BE5C-40CB8F465173}"/>
                  </a:ext>
                </a:extLst>
              </p14:cNvPr>
              <p14:cNvContentPartPr/>
              <p14:nvPr/>
            </p14:nvContentPartPr>
            <p14:xfrm>
              <a:off x="645485" y="2406936"/>
              <a:ext cx="464760" cy="40320"/>
            </p14:xfrm>
          </p:contentPart>
        </mc:Choice>
        <mc:Fallback xmlns="">
          <p:pic>
            <p:nvPicPr>
              <p:cNvPr id="20" name="Ink 19">
                <a:extLst>
                  <a:ext uri="{FF2B5EF4-FFF2-40B4-BE49-F238E27FC236}">
                    <a16:creationId xmlns:a16="http://schemas.microsoft.com/office/drawing/2014/main" id="{AA5C2AB0-94DE-4359-BE5C-40CB8F465173}"/>
                  </a:ext>
                </a:extLst>
              </p:cNvPr>
              <p:cNvPicPr/>
              <p:nvPr/>
            </p:nvPicPr>
            <p:blipFill>
              <a:blip r:embed="rId29"/>
              <a:stretch>
                <a:fillRect/>
              </a:stretch>
            </p:blipFill>
            <p:spPr>
              <a:xfrm>
                <a:off x="627485" y="2388936"/>
                <a:ext cx="500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19B61F53-E695-4A47-8166-1160C5C7D738}"/>
                  </a:ext>
                </a:extLst>
              </p14:cNvPr>
              <p14:cNvContentPartPr/>
              <p14:nvPr/>
            </p14:nvContentPartPr>
            <p14:xfrm>
              <a:off x="1757165" y="2847576"/>
              <a:ext cx="798840" cy="59760"/>
            </p14:xfrm>
          </p:contentPart>
        </mc:Choice>
        <mc:Fallback xmlns="">
          <p:pic>
            <p:nvPicPr>
              <p:cNvPr id="21" name="Ink 20">
                <a:extLst>
                  <a:ext uri="{FF2B5EF4-FFF2-40B4-BE49-F238E27FC236}">
                    <a16:creationId xmlns:a16="http://schemas.microsoft.com/office/drawing/2014/main" id="{19B61F53-E695-4A47-8166-1160C5C7D738}"/>
                  </a:ext>
                </a:extLst>
              </p:cNvPr>
              <p:cNvPicPr/>
              <p:nvPr/>
            </p:nvPicPr>
            <p:blipFill>
              <a:blip r:embed="rId31"/>
              <a:stretch>
                <a:fillRect/>
              </a:stretch>
            </p:blipFill>
            <p:spPr>
              <a:xfrm>
                <a:off x="1739525" y="2829936"/>
                <a:ext cx="834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89CB3F20-5278-4A7E-AEA0-8B66A1E19667}"/>
                  </a:ext>
                </a:extLst>
              </p14:cNvPr>
              <p14:cNvContentPartPr/>
              <p14:nvPr/>
            </p14:nvContentPartPr>
            <p14:xfrm>
              <a:off x="1137245" y="2797176"/>
              <a:ext cx="443160" cy="89280"/>
            </p14:xfrm>
          </p:contentPart>
        </mc:Choice>
        <mc:Fallback xmlns="">
          <p:pic>
            <p:nvPicPr>
              <p:cNvPr id="22" name="Ink 21">
                <a:extLst>
                  <a:ext uri="{FF2B5EF4-FFF2-40B4-BE49-F238E27FC236}">
                    <a16:creationId xmlns:a16="http://schemas.microsoft.com/office/drawing/2014/main" id="{89CB3F20-5278-4A7E-AEA0-8B66A1E19667}"/>
                  </a:ext>
                </a:extLst>
              </p:cNvPr>
              <p:cNvPicPr/>
              <p:nvPr/>
            </p:nvPicPr>
            <p:blipFill>
              <a:blip r:embed="rId33"/>
              <a:stretch>
                <a:fillRect/>
              </a:stretch>
            </p:blipFill>
            <p:spPr>
              <a:xfrm>
                <a:off x="1119245" y="2779536"/>
                <a:ext cx="478800" cy="124920"/>
              </a:xfrm>
              <a:prstGeom prst="rect">
                <a:avLst/>
              </a:prstGeom>
            </p:spPr>
          </p:pic>
        </mc:Fallback>
      </mc:AlternateContent>
      <p:grpSp>
        <p:nvGrpSpPr>
          <p:cNvPr id="27" name="Group 26">
            <a:extLst>
              <a:ext uri="{FF2B5EF4-FFF2-40B4-BE49-F238E27FC236}">
                <a16:creationId xmlns:a16="http://schemas.microsoft.com/office/drawing/2014/main" id="{2E912B07-E2E0-450C-93A4-16EC35D49C75}"/>
              </a:ext>
            </a:extLst>
          </p:cNvPr>
          <p:cNvGrpSpPr/>
          <p:nvPr/>
        </p:nvGrpSpPr>
        <p:grpSpPr>
          <a:xfrm>
            <a:off x="406805" y="2805816"/>
            <a:ext cx="674280" cy="90000"/>
            <a:chOff x="406805" y="2805816"/>
            <a:chExt cx="674280" cy="90000"/>
          </a:xfrm>
        </p:grpSpPr>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D18CFBE0-614E-4313-A38A-277ADE85B5A0}"/>
                    </a:ext>
                  </a:extLst>
                </p14:cNvPr>
                <p14:cNvContentPartPr/>
                <p14:nvPr/>
              </p14:nvContentPartPr>
              <p14:xfrm>
                <a:off x="1071005" y="2890776"/>
                <a:ext cx="10080" cy="5040"/>
              </p14:xfrm>
            </p:contentPart>
          </mc:Choice>
          <mc:Fallback xmlns="">
            <p:pic>
              <p:nvPicPr>
                <p:cNvPr id="23" name="Ink 22">
                  <a:extLst>
                    <a:ext uri="{FF2B5EF4-FFF2-40B4-BE49-F238E27FC236}">
                      <a16:creationId xmlns:a16="http://schemas.microsoft.com/office/drawing/2014/main" id="{D18CFBE0-614E-4313-A38A-277ADE85B5A0}"/>
                    </a:ext>
                  </a:extLst>
                </p:cNvPr>
                <p:cNvPicPr/>
                <p:nvPr/>
              </p:nvPicPr>
              <p:blipFill>
                <a:blip r:embed="rId35"/>
                <a:stretch>
                  <a:fillRect/>
                </a:stretch>
              </p:blipFill>
              <p:spPr>
                <a:xfrm>
                  <a:off x="1053365" y="2873136"/>
                  <a:ext cx="45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B37CDDC5-3D46-4A6C-95CD-AE9F52B0B283}"/>
                    </a:ext>
                  </a:extLst>
                </p14:cNvPr>
                <p14:cNvContentPartPr/>
                <p14:nvPr/>
              </p14:nvContentPartPr>
              <p14:xfrm>
                <a:off x="1017005" y="2850816"/>
                <a:ext cx="41040" cy="29520"/>
              </p14:xfrm>
            </p:contentPart>
          </mc:Choice>
          <mc:Fallback xmlns="">
            <p:pic>
              <p:nvPicPr>
                <p:cNvPr id="24" name="Ink 23">
                  <a:extLst>
                    <a:ext uri="{FF2B5EF4-FFF2-40B4-BE49-F238E27FC236}">
                      <a16:creationId xmlns:a16="http://schemas.microsoft.com/office/drawing/2014/main" id="{B37CDDC5-3D46-4A6C-95CD-AE9F52B0B283}"/>
                    </a:ext>
                  </a:extLst>
                </p:cNvPr>
                <p:cNvPicPr/>
                <p:nvPr/>
              </p:nvPicPr>
              <p:blipFill>
                <a:blip r:embed="rId37"/>
                <a:stretch>
                  <a:fillRect/>
                </a:stretch>
              </p:blipFill>
              <p:spPr>
                <a:xfrm>
                  <a:off x="999005" y="2833176"/>
                  <a:ext cx="76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FBE16A48-6C8A-4718-AE2D-289ED71D403B}"/>
                    </a:ext>
                  </a:extLst>
                </p14:cNvPr>
                <p14:cNvContentPartPr/>
                <p14:nvPr/>
              </p14:nvContentPartPr>
              <p14:xfrm>
                <a:off x="406805" y="2805816"/>
                <a:ext cx="587520" cy="42480"/>
              </p14:xfrm>
            </p:contentPart>
          </mc:Choice>
          <mc:Fallback xmlns="">
            <p:pic>
              <p:nvPicPr>
                <p:cNvPr id="26" name="Ink 25">
                  <a:extLst>
                    <a:ext uri="{FF2B5EF4-FFF2-40B4-BE49-F238E27FC236}">
                      <a16:creationId xmlns:a16="http://schemas.microsoft.com/office/drawing/2014/main" id="{FBE16A48-6C8A-4718-AE2D-289ED71D403B}"/>
                    </a:ext>
                  </a:extLst>
                </p:cNvPr>
                <p:cNvPicPr/>
                <p:nvPr/>
              </p:nvPicPr>
              <p:blipFill>
                <a:blip r:embed="rId39"/>
                <a:stretch>
                  <a:fillRect/>
                </a:stretch>
              </p:blipFill>
              <p:spPr>
                <a:xfrm>
                  <a:off x="388805" y="2787816"/>
                  <a:ext cx="623160" cy="78120"/>
                </a:xfrm>
                <a:prstGeom prst="rect">
                  <a:avLst/>
                </a:prstGeom>
              </p:spPr>
            </p:pic>
          </mc:Fallback>
        </mc:AlternateContent>
      </p:grpSp>
      <p:grpSp>
        <p:nvGrpSpPr>
          <p:cNvPr id="33" name="Group 32">
            <a:extLst>
              <a:ext uri="{FF2B5EF4-FFF2-40B4-BE49-F238E27FC236}">
                <a16:creationId xmlns:a16="http://schemas.microsoft.com/office/drawing/2014/main" id="{45E68A7C-3885-42F1-9FB5-D50A057E65DD}"/>
              </a:ext>
            </a:extLst>
          </p:cNvPr>
          <p:cNvGrpSpPr/>
          <p:nvPr/>
        </p:nvGrpSpPr>
        <p:grpSpPr>
          <a:xfrm>
            <a:off x="357485" y="3263736"/>
            <a:ext cx="2340720" cy="156600"/>
            <a:chOff x="357485" y="3263736"/>
            <a:chExt cx="2340720" cy="156600"/>
          </a:xfrm>
        </p:grpSpPr>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D5D33987-6B7E-4B2B-8687-A98B4F7CAEFB}"/>
                    </a:ext>
                  </a:extLst>
                </p14:cNvPr>
                <p14:cNvContentPartPr/>
                <p14:nvPr/>
              </p14:nvContentPartPr>
              <p14:xfrm>
                <a:off x="2327045" y="3382536"/>
                <a:ext cx="371160" cy="37800"/>
              </p14:xfrm>
            </p:contentPart>
          </mc:Choice>
          <mc:Fallback xmlns="">
            <p:pic>
              <p:nvPicPr>
                <p:cNvPr id="28" name="Ink 27">
                  <a:extLst>
                    <a:ext uri="{FF2B5EF4-FFF2-40B4-BE49-F238E27FC236}">
                      <a16:creationId xmlns:a16="http://schemas.microsoft.com/office/drawing/2014/main" id="{D5D33987-6B7E-4B2B-8687-A98B4F7CAEFB}"/>
                    </a:ext>
                  </a:extLst>
                </p:cNvPr>
                <p:cNvPicPr/>
                <p:nvPr/>
              </p:nvPicPr>
              <p:blipFill>
                <a:blip r:embed="rId41"/>
                <a:stretch>
                  <a:fillRect/>
                </a:stretch>
              </p:blipFill>
              <p:spPr>
                <a:xfrm>
                  <a:off x="2309045" y="3364896"/>
                  <a:ext cx="406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EF4C9D48-A024-4945-B4DA-9083F145D105}"/>
                    </a:ext>
                  </a:extLst>
                </p14:cNvPr>
                <p14:cNvContentPartPr/>
                <p14:nvPr/>
              </p14:nvContentPartPr>
              <p14:xfrm>
                <a:off x="1741685" y="3303696"/>
                <a:ext cx="554400" cy="56520"/>
              </p14:xfrm>
            </p:contentPart>
          </mc:Choice>
          <mc:Fallback xmlns="">
            <p:pic>
              <p:nvPicPr>
                <p:cNvPr id="29" name="Ink 28">
                  <a:extLst>
                    <a:ext uri="{FF2B5EF4-FFF2-40B4-BE49-F238E27FC236}">
                      <a16:creationId xmlns:a16="http://schemas.microsoft.com/office/drawing/2014/main" id="{EF4C9D48-A024-4945-B4DA-9083F145D105}"/>
                    </a:ext>
                  </a:extLst>
                </p:cNvPr>
                <p:cNvPicPr/>
                <p:nvPr/>
              </p:nvPicPr>
              <p:blipFill>
                <a:blip r:embed="rId43"/>
                <a:stretch>
                  <a:fillRect/>
                </a:stretch>
              </p:blipFill>
              <p:spPr>
                <a:xfrm>
                  <a:off x="1723685" y="3285696"/>
                  <a:ext cx="590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9E2CE768-C00D-4AB4-B4C6-65CD99B4EF3A}"/>
                    </a:ext>
                  </a:extLst>
                </p14:cNvPr>
                <p14:cNvContentPartPr/>
                <p14:nvPr/>
              </p14:nvContentPartPr>
              <p14:xfrm>
                <a:off x="1069205" y="3263736"/>
                <a:ext cx="412560" cy="22680"/>
              </p14:xfrm>
            </p:contentPart>
          </mc:Choice>
          <mc:Fallback xmlns="">
            <p:pic>
              <p:nvPicPr>
                <p:cNvPr id="30" name="Ink 29">
                  <a:extLst>
                    <a:ext uri="{FF2B5EF4-FFF2-40B4-BE49-F238E27FC236}">
                      <a16:creationId xmlns:a16="http://schemas.microsoft.com/office/drawing/2014/main" id="{9E2CE768-C00D-4AB4-B4C6-65CD99B4EF3A}"/>
                    </a:ext>
                  </a:extLst>
                </p:cNvPr>
                <p:cNvPicPr/>
                <p:nvPr/>
              </p:nvPicPr>
              <p:blipFill>
                <a:blip r:embed="rId45"/>
                <a:stretch>
                  <a:fillRect/>
                </a:stretch>
              </p:blipFill>
              <p:spPr>
                <a:xfrm>
                  <a:off x="1051205" y="3245736"/>
                  <a:ext cx="448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6C4F70A7-C42B-486C-8A60-5713BE64453E}"/>
                    </a:ext>
                  </a:extLst>
                </p14:cNvPr>
                <p14:cNvContentPartPr/>
                <p14:nvPr/>
              </p14:nvContentPartPr>
              <p14:xfrm>
                <a:off x="357485" y="3276336"/>
                <a:ext cx="504000" cy="37440"/>
              </p14:xfrm>
            </p:contentPart>
          </mc:Choice>
          <mc:Fallback xmlns="">
            <p:pic>
              <p:nvPicPr>
                <p:cNvPr id="31" name="Ink 30">
                  <a:extLst>
                    <a:ext uri="{FF2B5EF4-FFF2-40B4-BE49-F238E27FC236}">
                      <a16:creationId xmlns:a16="http://schemas.microsoft.com/office/drawing/2014/main" id="{6C4F70A7-C42B-486C-8A60-5713BE64453E}"/>
                    </a:ext>
                  </a:extLst>
                </p:cNvPr>
                <p:cNvPicPr/>
                <p:nvPr/>
              </p:nvPicPr>
              <p:blipFill>
                <a:blip r:embed="rId47"/>
                <a:stretch>
                  <a:fillRect/>
                </a:stretch>
              </p:blipFill>
              <p:spPr>
                <a:xfrm>
                  <a:off x="339845" y="3258336"/>
                  <a:ext cx="53964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2EE1A2C7-2329-4FE6-9B11-C8A091ED5FD9}"/>
                  </a:ext>
                </a:extLst>
              </p14:cNvPr>
              <p14:cNvContentPartPr/>
              <p14:nvPr/>
            </p14:nvContentPartPr>
            <p14:xfrm>
              <a:off x="1442165" y="3732096"/>
              <a:ext cx="305640" cy="21240"/>
            </p14:xfrm>
          </p:contentPart>
        </mc:Choice>
        <mc:Fallback xmlns="">
          <p:pic>
            <p:nvPicPr>
              <p:cNvPr id="32" name="Ink 31">
                <a:extLst>
                  <a:ext uri="{FF2B5EF4-FFF2-40B4-BE49-F238E27FC236}">
                    <a16:creationId xmlns:a16="http://schemas.microsoft.com/office/drawing/2014/main" id="{2EE1A2C7-2329-4FE6-9B11-C8A091ED5FD9}"/>
                  </a:ext>
                </a:extLst>
              </p:cNvPr>
              <p:cNvPicPr/>
              <p:nvPr/>
            </p:nvPicPr>
            <p:blipFill>
              <a:blip r:embed="rId49"/>
              <a:stretch>
                <a:fillRect/>
              </a:stretch>
            </p:blipFill>
            <p:spPr>
              <a:xfrm>
                <a:off x="1424165" y="3714096"/>
                <a:ext cx="3412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66B06532-5D5F-46A1-9E3A-1AC604EC44CC}"/>
                  </a:ext>
                </a:extLst>
              </p14:cNvPr>
              <p14:cNvContentPartPr/>
              <p14:nvPr/>
            </p14:nvContentPartPr>
            <p14:xfrm>
              <a:off x="1713245" y="1995456"/>
              <a:ext cx="636480" cy="465840"/>
            </p14:xfrm>
          </p:contentPart>
        </mc:Choice>
        <mc:Fallback xmlns="">
          <p:pic>
            <p:nvPicPr>
              <p:cNvPr id="34" name="Ink 33">
                <a:extLst>
                  <a:ext uri="{FF2B5EF4-FFF2-40B4-BE49-F238E27FC236}">
                    <a16:creationId xmlns:a16="http://schemas.microsoft.com/office/drawing/2014/main" id="{66B06532-5D5F-46A1-9E3A-1AC604EC44CC}"/>
                  </a:ext>
                </a:extLst>
              </p:cNvPr>
              <p:cNvPicPr/>
              <p:nvPr/>
            </p:nvPicPr>
            <p:blipFill>
              <a:blip r:embed="rId51"/>
              <a:stretch>
                <a:fillRect/>
              </a:stretch>
            </p:blipFill>
            <p:spPr>
              <a:xfrm>
                <a:off x="1695245" y="1977456"/>
                <a:ext cx="672120" cy="501480"/>
              </a:xfrm>
              <a:prstGeom prst="rect">
                <a:avLst/>
              </a:prstGeom>
            </p:spPr>
          </p:pic>
        </mc:Fallback>
      </mc:AlternateContent>
      <p:grpSp>
        <p:nvGrpSpPr>
          <p:cNvPr id="40" name="Group 39">
            <a:extLst>
              <a:ext uri="{FF2B5EF4-FFF2-40B4-BE49-F238E27FC236}">
                <a16:creationId xmlns:a16="http://schemas.microsoft.com/office/drawing/2014/main" id="{F22AA4E6-E634-4A63-AD0A-3B084978BD6E}"/>
              </a:ext>
            </a:extLst>
          </p:cNvPr>
          <p:cNvGrpSpPr/>
          <p:nvPr/>
        </p:nvGrpSpPr>
        <p:grpSpPr>
          <a:xfrm>
            <a:off x="1113125" y="4765296"/>
            <a:ext cx="1193400" cy="594720"/>
            <a:chOff x="1113125" y="4765296"/>
            <a:chExt cx="1193400" cy="594720"/>
          </a:xfrm>
        </p:grpSpPr>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CC53EBBB-0E5C-4C80-9E18-F7F6245F160C}"/>
                    </a:ext>
                  </a:extLst>
                </p14:cNvPr>
                <p14:cNvContentPartPr/>
                <p14:nvPr/>
              </p14:nvContentPartPr>
              <p14:xfrm>
                <a:off x="2070365" y="4765296"/>
                <a:ext cx="236160" cy="588960"/>
              </p14:xfrm>
            </p:contentPart>
          </mc:Choice>
          <mc:Fallback xmlns="">
            <p:pic>
              <p:nvPicPr>
                <p:cNvPr id="35" name="Ink 34">
                  <a:extLst>
                    <a:ext uri="{FF2B5EF4-FFF2-40B4-BE49-F238E27FC236}">
                      <a16:creationId xmlns:a16="http://schemas.microsoft.com/office/drawing/2014/main" id="{CC53EBBB-0E5C-4C80-9E18-F7F6245F160C}"/>
                    </a:ext>
                  </a:extLst>
                </p:cNvPr>
                <p:cNvPicPr/>
                <p:nvPr/>
              </p:nvPicPr>
              <p:blipFill>
                <a:blip r:embed="rId53"/>
                <a:stretch>
                  <a:fillRect/>
                </a:stretch>
              </p:blipFill>
              <p:spPr>
                <a:xfrm>
                  <a:off x="2052365" y="4747656"/>
                  <a:ext cx="271800" cy="624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9938A7AC-24DA-41AC-8036-97278F77EF8B}"/>
                    </a:ext>
                  </a:extLst>
                </p14:cNvPr>
                <p14:cNvContentPartPr/>
                <p14:nvPr/>
              </p14:nvContentPartPr>
              <p14:xfrm>
                <a:off x="1619285" y="4903536"/>
                <a:ext cx="262800" cy="370800"/>
              </p14:xfrm>
            </p:contentPart>
          </mc:Choice>
          <mc:Fallback xmlns="">
            <p:pic>
              <p:nvPicPr>
                <p:cNvPr id="36" name="Ink 35">
                  <a:extLst>
                    <a:ext uri="{FF2B5EF4-FFF2-40B4-BE49-F238E27FC236}">
                      <a16:creationId xmlns:a16="http://schemas.microsoft.com/office/drawing/2014/main" id="{9938A7AC-24DA-41AC-8036-97278F77EF8B}"/>
                    </a:ext>
                  </a:extLst>
                </p:cNvPr>
                <p:cNvPicPr/>
                <p:nvPr/>
              </p:nvPicPr>
              <p:blipFill>
                <a:blip r:embed="rId55"/>
                <a:stretch>
                  <a:fillRect/>
                </a:stretch>
              </p:blipFill>
              <p:spPr>
                <a:xfrm>
                  <a:off x="1601285" y="4885536"/>
                  <a:ext cx="29844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13A311FA-241B-47DE-A731-B963F8F6A6C6}"/>
                    </a:ext>
                  </a:extLst>
                </p14:cNvPr>
                <p14:cNvContentPartPr/>
                <p14:nvPr/>
              </p14:nvContentPartPr>
              <p14:xfrm>
                <a:off x="1113125" y="4878696"/>
                <a:ext cx="378360" cy="481320"/>
              </p14:xfrm>
            </p:contentPart>
          </mc:Choice>
          <mc:Fallback xmlns="">
            <p:pic>
              <p:nvPicPr>
                <p:cNvPr id="38" name="Ink 37">
                  <a:extLst>
                    <a:ext uri="{FF2B5EF4-FFF2-40B4-BE49-F238E27FC236}">
                      <a16:creationId xmlns:a16="http://schemas.microsoft.com/office/drawing/2014/main" id="{13A311FA-241B-47DE-A731-B963F8F6A6C6}"/>
                    </a:ext>
                  </a:extLst>
                </p:cNvPr>
                <p:cNvPicPr/>
                <p:nvPr/>
              </p:nvPicPr>
              <p:blipFill>
                <a:blip r:embed="rId57"/>
                <a:stretch>
                  <a:fillRect/>
                </a:stretch>
              </p:blipFill>
              <p:spPr>
                <a:xfrm>
                  <a:off x="1095485" y="4861056"/>
                  <a:ext cx="41400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F261B4E9-3EBD-4208-9CE8-0256B3264D3B}"/>
                    </a:ext>
                  </a:extLst>
                </p14:cNvPr>
                <p14:cNvContentPartPr/>
                <p14:nvPr/>
              </p14:nvContentPartPr>
              <p14:xfrm>
                <a:off x="1632965" y="4916856"/>
                <a:ext cx="120600" cy="17280"/>
              </p14:xfrm>
            </p:contentPart>
          </mc:Choice>
          <mc:Fallback xmlns="">
            <p:pic>
              <p:nvPicPr>
                <p:cNvPr id="39" name="Ink 38">
                  <a:extLst>
                    <a:ext uri="{FF2B5EF4-FFF2-40B4-BE49-F238E27FC236}">
                      <a16:creationId xmlns:a16="http://schemas.microsoft.com/office/drawing/2014/main" id="{F261B4E9-3EBD-4208-9CE8-0256B3264D3B}"/>
                    </a:ext>
                  </a:extLst>
                </p:cNvPr>
                <p:cNvPicPr/>
                <p:nvPr/>
              </p:nvPicPr>
              <p:blipFill>
                <a:blip r:embed="rId59"/>
                <a:stretch>
                  <a:fillRect/>
                </a:stretch>
              </p:blipFill>
              <p:spPr>
                <a:xfrm>
                  <a:off x="1615325" y="4898856"/>
                  <a:ext cx="156240" cy="5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80328009-1708-45EB-A2E3-884AFA54C840}"/>
                  </a:ext>
                </a:extLst>
              </p14:cNvPr>
              <p14:cNvContentPartPr/>
              <p14:nvPr/>
            </p14:nvContentPartPr>
            <p14:xfrm>
              <a:off x="1988285" y="4607616"/>
              <a:ext cx="45360" cy="916200"/>
            </p14:xfrm>
          </p:contentPart>
        </mc:Choice>
        <mc:Fallback xmlns="">
          <p:pic>
            <p:nvPicPr>
              <p:cNvPr id="41" name="Ink 40">
                <a:extLst>
                  <a:ext uri="{FF2B5EF4-FFF2-40B4-BE49-F238E27FC236}">
                    <a16:creationId xmlns:a16="http://schemas.microsoft.com/office/drawing/2014/main" id="{80328009-1708-45EB-A2E3-884AFA54C840}"/>
                  </a:ext>
                </a:extLst>
              </p:cNvPr>
              <p:cNvPicPr/>
              <p:nvPr/>
            </p:nvPicPr>
            <p:blipFill>
              <a:blip r:embed="rId61"/>
              <a:stretch>
                <a:fillRect/>
              </a:stretch>
            </p:blipFill>
            <p:spPr>
              <a:xfrm>
                <a:off x="1970285" y="4589976"/>
                <a:ext cx="81000" cy="951840"/>
              </a:xfrm>
              <a:prstGeom prst="rect">
                <a:avLst/>
              </a:prstGeom>
            </p:spPr>
          </p:pic>
        </mc:Fallback>
      </mc:AlternateContent>
      <p:grpSp>
        <p:nvGrpSpPr>
          <p:cNvPr id="47" name="Group 46">
            <a:extLst>
              <a:ext uri="{FF2B5EF4-FFF2-40B4-BE49-F238E27FC236}">
                <a16:creationId xmlns:a16="http://schemas.microsoft.com/office/drawing/2014/main" id="{2C982F44-EDDE-4350-8579-EB6AE75A8862}"/>
              </a:ext>
            </a:extLst>
          </p:cNvPr>
          <p:cNvGrpSpPr/>
          <p:nvPr/>
        </p:nvGrpSpPr>
        <p:grpSpPr>
          <a:xfrm>
            <a:off x="1290965" y="4471176"/>
            <a:ext cx="203040" cy="232560"/>
            <a:chOff x="1290965" y="4471176"/>
            <a:chExt cx="203040" cy="232560"/>
          </a:xfrm>
        </p:grpSpPr>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2C06BA2C-E0D7-4B36-9F39-127E889926E1}"/>
                    </a:ext>
                  </a:extLst>
                </p14:cNvPr>
                <p14:cNvContentPartPr/>
                <p14:nvPr/>
              </p14:nvContentPartPr>
              <p14:xfrm>
                <a:off x="1290965" y="4471176"/>
                <a:ext cx="184680" cy="206280"/>
              </p14:xfrm>
            </p:contentPart>
          </mc:Choice>
          <mc:Fallback xmlns="">
            <p:pic>
              <p:nvPicPr>
                <p:cNvPr id="45" name="Ink 44">
                  <a:extLst>
                    <a:ext uri="{FF2B5EF4-FFF2-40B4-BE49-F238E27FC236}">
                      <a16:creationId xmlns:a16="http://schemas.microsoft.com/office/drawing/2014/main" id="{2C06BA2C-E0D7-4B36-9F39-127E889926E1}"/>
                    </a:ext>
                  </a:extLst>
                </p:cNvPr>
                <p:cNvPicPr/>
                <p:nvPr/>
              </p:nvPicPr>
              <p:blipFill>
                <a:blip r:embed="rId63"/>
                <a:stretch>
                  <a:fillRect/>
                </a:stretch>
              </p:blipFill>
              <p:spPr>
                <a:xfrm>
                  <a:off x="1272965" y="4453176"/>
                  <a:ext cx="2203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F34345E6-A3B2-4CE4-840B-F8DB0D50C0C5}"/>
                    </a:ext>
                  </a:extLst>
                </p14:cNvPr>
                <p14:cNvContentPartPr/>
                <p14:nvPr/>
              </p14:nvContentPartPr>
              <p14:xfrm>
                <a:off x="1341725" y="4580256"/>
                <a:ext cx="152280" cy="123480"/>
              </p14:xfrm>
            </p:contentPart>
          </mc:Choice>
          <mc:Fallback xmlns="">
            <p:pic>
              <p:nvPicPr>
                <p:cNvPr id="46" name="Ink 45">
                  <a:extLst>
                    <a:ext uri="{FF2B5EF4-FFF2-40B4-BE49-F238E27FC236}">
                      <a16:creationId xmlns:a16="http://schemas.microsoft.com/office/drawing/2014/main" id="{F34345E6-A3B2-4CE4-840B-F8DB0D50C0C5}"/>
                    </a:ext>
                  </a:extLst>
                </p:cNvPr>
                <p:cNvPicPr/>
                <p:nvPr/>
              </p:nvPicPr>
              <p:blipFill>
                <a:blip r:embed="rId65"/>
                <a:stretch>
                  <a:fillRect/>
                </a:stretch>
              </p:blipFill>
              <p:spPr>
                <a:xfrm>
                  <a:off x="1324085" y="4562616"/>
                  <a:ext cx="187920" cy="159120"/>
                </a:xfrm>
                <a:prstGeom prst="rect">
                  <a:avLst/>
                </a:prstGeom>
              </p:spPr>
            </p:pic>
          </mc:Fallback>
        </mc:AlternateContent>
      </p:grpSp>
      <p:grpSp>
        <p:nvGrpSpPr>
          <p:cNvPr id="54" name="Group 53">
            <a:extLst>
              <a:ext uri="{FF2B5EF4-FFF2-40B4-BE49-F238E27FC236}">
                <a16:creationId xmlns:a16="http://schemas.microsoft.com/office/drawing/2014/main" id="{E3E3ED8B-99C4-4AB8-9747-EEA8F757970E}"/>
              </a:ext>
            </a:extLst>
          </p:cNvPr>
          <p:cNvGrpSpPr/>
          <p:nvPr/>
        </p:nvGrpSpPr>
        <p:grpSpPr>
          <a:xfrm>
            <a:off x="1105925" y="1972776"/>
            <a:ext cx="1477800" cy="962640"/>
            <a:chOff x="1105925" y="1972776"/>
            <a:chExt cx="1477800" cy="962640"/>
          </a:xfrm>
        </p:grpSpPr>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97243AD3-734C-4CE6-9683-B00C925EF059}"/>
                    </a:ext>
                  </a:extLst>
                </p14:cNvPr>
                <p14:cNvContentPartPr/>
                <p14:nvPr/>
              </p14:nvContentPartPr>
              <p14:xfrm>
                <a:off x="1515965" y="2379216"/>
                <a:ext cx="8280" cy="3600"/>
              </p14:xfrm>
            </p:contentPart>
          </mc:Choice>
          <mc:Fallback xmlns="">
            <p:pic>
              <p:nvPicPr>
                <p:cNvPr id="48" name="Ink 47">
                  <a:extLst>
                    <a:ext uri="{FF2B5EF4-FFF2-40B4-BE49-F238E27FC236}">
                      <a16:creationId xmlns:a16="http://schemas.microsoft.com/office/drawing/2014/main" id="{97243AD3-734C-4CE6-9683-B00C925EF059}"/>
                    </a:ext>
                  </a:extLst>
                </p:cNvPr>
                <p:cNvPicPr/>
                <p:nvPr/>
              </p:nvPicPr>
              <p:blipFill>
                <a:blip r:embed="rId67"/>
                <a:stretch>
                  <a:fillRect/>
                </a:stretch>
              </p:blipFill>
              <p:spPr>
                <a:xfrm>
                  <a:off x="1497965" y="2361576"/>
                  <a:ext cx="43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91785447-5DB5-4252-AFDE-3A30A5207AF0}"/>
                    </a:ext>
                  </a:extLst>
                </p14:cNvPr>
                <p14:cNvContentPartPr/>
                <p14:nvPr/>
              </p14:nvContentPartPr>
              <p14:xfrm>
                <a:off x="1171085" y="1972776"/>
                <a:ext cx="532440" cy="515520"/>
              </p14:xfrm>
            </p:contentPart>
          </mc:Choice>
          <mc:Fallback xmlns="">
            <p:pic>
              <p:nvPicPr>
                <p:cNvPr id="49" name="Ink 48">
                  <a:extLst>
                    <a:ext uri="{FF2B5EF4-FFF2-40B4-BE49-F238E27FC236}">
                      <a16:creationId xmlns:a16="http://schemas.microsoft.com/office/drawing/2014/main" id="{91785447-5DB5-4252-AFDE-3A30A5207AF0}"/>
                    </a:ext>
                  </a:extLst>
                </p:cNvPr>
                <p:cNvPicPr/>
                <p:nvPr/>
              </p:nvPicPr>
              <p:blipFill>
                <a:blip r:embed="rId69"/>
                <a:stretch>
                  <a:fillRect/>
                </a:stretch>
              </p:blipFill>
              <p:spPr>
                <a:xfrm>
                  <a:off x="1153085" y="1955136"/>
                  <a:ext cx="56808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FEE183D3-7EC9-4992-AC44-A21E08ECEA09}"/>
                    </a:ext>
                  </a:extLst>
                </p14:cNvPr>
                <p14:cNvContentPartPr/>
                <p14:nvPr/>
              </p14:nvContentPartPr>
              <p14:xfrm>
                <a:off x="2531165" y="2799336"/>
                <a:ext cx="2160" cy="360"/>
              </p14:xfrm>
            </p:contentPart>
          </mc:Choice>
          <mc:Fallback xmlns="">
            <p:pic>
              <p:nvPicPr>
                <p:cNvPr id="51" name="Ink 50">
                  <a:extLst>
                    <a:ext uri="{FF2B5EF4-FFF2-40B4-BE49-F238E27FC236}">
                      <a16:creationId xmlns:a16="http://schemas.microsoft.com/office/drawing/2014/main" id="{FEE183D3-7EC9-4992-AC44-A21E08ECEA09}"/>
                    </a:ext>
                  </a:extLst>
                </p:cNvPr>
                <p:cNvPicPr/>
                <p:nvPr/>
              </p:nvPicPr>
              <p:blipFill>
                <a:blip r:embed="rId71"/>
                <a:stretch>
                  <a:fillRect/>
                </a:stretch>
              </p:blipFill>
              <p:spPr>
                <a:xfrm>
                  <a:off x="2513165" y="2781336"/>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93B98266-145F-4E45-AF79-F1E7D38B2512}"/>
                    </a:ext>
                  </a:extLst>
                </p14:cNvPr>
                <p14:cNvContentPartPr/>
                <p14:nvPr/>
              </p14:nvContentPartPr>
              <p14:xfrm>
                <a:off x="2521085" y="2799336"/>
                <a:ext cx="4320" cy="14040"/>
              </p14:xfrm>
            </p:contentPart>
          </mc:Choice>
          <mc:Fallback xmlns="">
            <p:pic>
              <p:nvPicPr>
                <p:cNvPr id="52" name="Ink 51">
                  <a:extLst>
                    <a:ext uri="{FF2B5EF4-FFF2-40B4-BE49-F238E27FC236}">
                      <a16:creationId xmlns:a16="http://schemas.microsoft.com/office/drawing/2014/main" id="{93B98266-145F-4E45-AF79-F1E7D38B2512}"/>
                    </a:ext>
                  </a:extLst>
                </p:cNvPr>
                <p:cNvPicPr/>
                <p:nvPr/>
              </p:nvPicPr>
              <p:blipFill>
                <a:blip r:embed="rId73"/>
                <a:stretch>
                  <a:fillRect/>
                </a:stretch>
              </p:blipFill>
              <p:spPr>
                <a:xfrm>
                  <a:off x="2503445" y="2781336"/>
                  <a:ext cx="399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9E3B8D58-FE4B-42C5-B515-6264719388C7}"/>
                    </a:ext>
                  </a:extLst>
                </p14:cNvPr>
                <p14:cNvContentPartPr/>
                <p14:nvPr/>
              </p14:nvContentPartPr>
              <p14:xfrm>
                <a:off x="1105925" y="2442576"/>
                <a:ext cx="1477800" cy="492840"/>
              </p14:xfrm>
            </p:contentPart>
          </mc:Choice>
          <mc:Fallback xmlns="">
            <p:pic>
              <p:nvPicPr>
                <p:cNvPr id="53" name="Ink 52">
                  <a:extLst>
                    <a:ext uri="{FF2B5EF4-FFF2-40B4-BE49-F238E27FC236}">
                      <a16:creationId xmlns:a16="http://schemas.microsoft.com/office/drawing/2014/main" id="{9E3B8D58-FE4B-42C5-B515-6264719388C7}"/>
                    </a:ext>
                  </a:extLst>
                </p:cNvPr>
                <p:cNvPicPr/>
                <p:nvPr/>
              </p:nvPicPr>
              <p:blipFill>
                <a:blip r:embed="rId75"/>
                <a:stretch>
                  <a:fillRect/>
                </a:stretch>
              </p:blipFill>
              <p:spPr>
                <a:xfrm>
                  <a:off x="1087925" y="2424936"/>
                  <a:ext cx="1513440" cy="52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42" name="Ink 41">
                <a:extLst>
                  <a:ext uri="{FF2B5EF4-FFF2-40B4-BE49-F238E27FC236}">
                    <a16:creationId xmlns:a16="http://schemas.microsoft.com/office/drawing/2014/main" id="{28142FA8-59A8-45BE-B03A-3C93A4FEA18F}"/>
                  </a:ext>
                </a:extLst>
              </p14:cNvPr>
              <p14:cNvContentPartPr/>
              <p14:nvPr/>
            </p14:nvContentPartPr>
            <p14:xfrm>
              <a:off x="2332445" y="4629936"/>
              <a:ext cx="206280" cy="154440"/>
            </p14:xfrm>
          </p:contentPart>
        </mc:Choice>
        <mc:Fallback xmlns="">
          <p:pic>
            <p:nvPicPr>
              <p:cNvPr id="42" name="Ink 41">
                <a:extLst>
                  <a:ext uri="{FF2B5EF4-FFF2-40B4-BE49-F238E27FC236}">
                    <a16:creationId xmlns:a16="http://schemas.microsoft.com/office/drawing/2014/main" id="{28142FA8-59A8-45BE-B03A-3C93A4FEA18F}"/>
                  </a:ext>
                </a:extLst>
              </p:cNvPr>
              <p:cNvPicPr/>
              <p:nvPr/>
            </p:nvPicPr>
            <p:blipFill>
              <a:blip r:embed="rId77"/>
              <a:stretch>
                <a:fillRect/>
              </a:stretch>
            </p:blipFill>
            <p:spPr>
              <a:xfrm>
                <a:off x="2314445" y="4612296"/>
                <a:ext cx="241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Ink 42">
                <a:extLst>
                  <a:ext uri="{FF2B5EF4-FFF2-40B4-BE49-F238E27FC236}">
                    <a16:creationId xmlns:a16="http://schemas.microsoft.com/office/drawing/2014/main" id="{CC713018-9622-4BD7-A349-533747AB9D7F}"/>
                  </a:ext>
                </a:extLst>
              </p14:cNvPr>
              <p14:cNvContentPartPr/>
              <p14:nvPr/>
            </p14:nvContentPartPr>
            <p14:xfrm>
              <a:off x="2309405" y="4639296"/>
              <a:ext cx="130680" cy="179640"/>
            </p14:xfrm>
          </p:contentPart>
        </mc:Choice>
        <mc:Fallback xmlns="">
          <p:pic>
            <p:nvPicPr>
              <p:cNvPr id="43" name="Ink 42">
                <a:extLst>
                  <a:ext uri="{FF2B5EF4-FFF2-40B4-BE49-F238E27FC236}">
                    <a16:creationId xmlns:a16="http://schemas.microsoft.com/office/drawing/2014/main" id="{CC713018-9622-4BD7-A349-533747AB9D7F}"/>
                  </a:ext>
                </a:extLst>
              </p:cNvPr>
              <p:cNvPicPr/>
              <p:nvPr/>
            </p:nvPicPr>
            <p:blipFill>
              <a:blip r:embed="rId79"/>
              <a:stretch>
                <a:fillRect/>
              </a:stretch>
            </p:blipFill>
            <p:spPr>
              <a:xfrm>
                <a:off x="2291405" y="4621296"/>
                <a:ext cx="166320" cy="215280"/>
              </a:xfrm>
              <a:prstGeom prst="rect">
                <a:avLst/>
              </a:prstGeom>
            </p:spPr>
          </p:pic>
        </mc:Fallback>
      </mc:AlternateContent>
      <p:grpSp>
        <p:nvGrpSpPr>
          <p:cNvPr id="81" name="Group 80">
            <a:extLst>
              <a:ext uri="{FF2B5EF4-FFF2-40B4-BE49-F238E27FC236}">
                <a16:creationId xmlns:a16="http://schemas.microsoft.com/office/drawing/2014/main" id="{ED178A9D-B2EA-4379-B5AF-CA09F2A65A90}"/>
              </a:ext>
            </a:extLst>
          </p:cNvPr>
          <p:cNvGrpSpPr/>
          <p:nvPr/>
        </p:nvGrpSpPr>
        <p:grpSpPr>
          <a:xfrm>
            <a:off x="5230445" y="4652616"/>
            <a:ext cx="1279800" cy="593280"/>
            <a:chOff x="5230445" y="4652616"/>
            <a:chExt cx="1279800" cy="593280"/>
          </a:xfrm>
        </p:grpSpPr>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F4FA98CC-CE87-44DC-BCC8-4FCD7CEBF22C}"/>
                    </a:ext>
                  </a:extLst>
                </p14:cNvPr>
                <p14:cNvContentPartPr/>
                <p14:nvPr/>
              </p14:nvContentPartPr>
              <p14:xfrm>
                <a:off x="6089765" y="4834416"/>
                <a:ext cx="331200" cy="260640"/>
              </p14:xfrm>
            </p:contentPart>
          </mc:Choice>
          <mc:Fallback xmlns="">
            <p:pic>
              <p:nvPicPr>
                <p:cNvPr id="74" name="Ink 73">
                  <a:extLst>
                    <a:ext uri="{FF2B5EF4-FFF2-40B4-BE49-F238E27FC236}">
                      <a16:creationId xmlns:a16="http://schemas.microsoft.com/office/drawing/2014/main" id="{F4FA98CC-CE87-44DC-BCC8-4FCD7CEBF22C}"/>
                    </a:ext>
                  </a:extLst>
                </p:cNvPr>
                <p:cNvPicPr/>
                <p:nvPr/>
              </p:nvPicPr>
              <p:blipFill>
                <a:blip r:embed="rId81"/>
                <a:stretch>
                  <a:fillRect/>
                </a:stretch>
              </p:blipFill>
              <p:spPr>
                <a:xfrm>
                  <a:off x="6072125" y="4816416"/>
                  <a:ext cx="3668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872B8606-8B79-42F1-945F-8DF34E59485E}"/>
                    </a:ext>
                  </a:extLst>
                </p14:cNvPr>
                <p14:cNvContentPartPr/>
                <p14:nvPr/>
              </p14:nvContentPartPr>
              <p14:xfrm>
                <a:off x="6138005" y="5107296"/>
                <a:ext cx="372240" cy="39960"/>
              </p14:xfrm>
            </p:contentPart>
          </mc:Choice>
          <mc:Fallback xmlns="">
            <p:pic>
              <p:nvPicPr>
                <p:cNvPr id="75" name="Ink 74">
                  <a:extLst>
                    <a:ext uri="{FF2B5EF4-FFF2-40B4-BE49-F238E27FC236}">
                      <a16:creationId xmlns:a16="http://schemas.microsoft.com/office/drawing/2014/main" id="{872B8606-8B79-42F1-945F-8DF34E59485E}"/>
                    </a:ext>
                  </a:extLst>
                </p:cNvPr>
                <p:cNvPicPr/>
                <p:nvPr/>
              </p:nvPicPr>
              <p:blipFill>
                <a:blip r:embed="rId83"/>
                <a:stretch>
                  <a:fillRect/>
                </a:stretch>
              </p:blipFill>
              <p:spPr>
                <a:xfrm>
                  <a:off x="6120005" y="5089656"/>
                  <a:ext cx="407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7" name="Ink 76">
                  <a:extLst>
                    <a:ext uri="{FF2B5EF4-FFF2-40B4-BE49-F238E27FC236}">
                      <a16:creationId xmlns:a16="http://schemas.microsoft.com/office/drawing/2014/main" id="{857B362A-5D94-430B-850C-6CE2DF6DF1F3}"/>
                    </a:ext>
                  </a:extLst>
                </p14:cNvPr>
                <p14:cNvContentPartPr/>
                <p14:nvPr/>
              </p14:nvContentPartPr>
              <p14:xfrm>
                <a:off x="5722205" y="4816056"/>
                <a:ext cx="206280" cy="303480"/>
              </p14:xfrm>
            </p:contentPart>
          </mc:Choice>
          <mc:Fallback xmlns="">
            <p:pic>
              <p:nvPicPr>
                <p:cNvPr id="77" name="Ink 76">
                  <a:extLst>
                    <a:ext uri="{FF2B5EF4-FFF2-40B4-BE49-F238E27FC236}">
                      <a16:creationId xmlns:a16="http://schemas.microsoft.com/office/drawing/2014/main" id="{857B362A-5D94-430B-850C-6CE2DF6DF1F3}"/>
                    </a:ext>
                  </a:extLst>
                </p:cNvPr>
                <p:cNvPicPr/>
                <p:nvPr/>
              </p:nvPicPr>
              <p:blipFill>
                <a:blip r:embed="rId85"/>
                <a:stretch>
                  <a:fillRect/>
                </a:stretch>
              </p:blipFill>
              <p:spPr>
                <a:xfrm>
                  <a:off x="5704565" y="4798416"/>
                  <a:ext cx="2419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8" name="Ink 77">
                  <a:extLst>
                    <a:ext uri="{FF2B5EF4-FFF2-40B4-BE49-F238E27FC236}">
                      <a16:creationId xmlns:a16="http://schemas.microsoft.com/office/drawing/2014/main" id="{AB8EE23A-C398-47AE-A1DC-96E9BD44FC3B}"/>
                    </a:ext>
                  </a:extLst>
                </p14:cNvPr>
                <p14:cNvContentPartPr/>
                <p14:nvPr/>
              </p14:nvContentPartPr>
              <p14:xfrm>
                <a:off x="5642285" y="4750896"/>
                <a:ext cx="115920" cy="398160"/>
              </p14:xfrm>
            </p:contentPart>
          </mc:Choice>
          <mc:Fallback xmlns="">
            <p:pic>
              <p:nvPicPr>
                <p:cNvPr id="78" name="Ink 77">
                  <a:extLst>
                    <a:ext uri="{FF2B5EF4-FFF2-40B4-BE49-F238E27FC236}">
                      <a16:creationId xmlns:a16="http://schemas.microsoft.com/office/drawing/2014/main" id="{AB8EE23A-C398-47AE-A1DC-96E9BD44FC3B}"/>
                    </a:ext>
                  </a:extLst>
                </p:cNvPr>
                <p:cNvPicPr/>
                <p:nvPr/>
              </p:nvPicPr>
              <p:blipFill>
                <a:blip r:embed="rId87"/>
                <a:stretch>
                  <a:fillRect/>
                </a:stretch>
              </p:blipFill>
              <p:spPr>
                <a:xfrm>
                  <a:off x="5624645" y="4733256"/>
                  <a:ext cx="15156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9" name="Ink 78">
                  <a:extLst>
                    <a:ext uri="{FF2B5EF4-FFF2-40B4-BE49-F238E27FC236}">
                      <a16:creationId xmlns:a16="http://schemas.microsoft.com/office/drawing/2014/main" id="{9DD27E44-46FE-4CF0-A41B-EF58561CCE6F}"/>
                    </a:ext>
                  </a:extLst>
                </p14:cNvPr>
                <p14:cNvContentPartPr/>
                <p14:nvPr/>
              </p14:nvContentPartPr>
              <p14:xfrm>
                <a:off x="5476325" y="4836216"/>
                <a:ext cx="88560" cy="303480"/>
              </p14:xfrm>
            </p:contentPart>
          </mc:Choice>
          <mc:Fallback xmlns="">
            <p:pic>
              <p:nvPicPr>
                <p:cNvPr id="79" name="Ink 78">
                  <a:extLst>
                    <a:ext uri="{FF2B5EF4-FFF2-40B4-BE49-F238E27FC236}">
                      <a16:creationId xmlns:a16="http://schemas.microsoft.com/office/drawing/2014/main" id="{9DD27E44-46FE-4CF0-A41B-EF58561CCE6F}"/>
                    </a:ext>
                  </a:extLst>
                </p:cNvPr>
                <p:cNvPicPr/>
                <p:nvPr/>
              </p:nvPicPr>
              <p:blipFill>
                <a:blip r:embed="rId89"/>
                <a:stretch>
                  <a:fillRect/>
                </a:stretch>
              </p:blipFill>
              <p:spPr>
                <a:xfrm>
                  <a:off x="5458325" y="4818576"/>
                  <a:ext cx="1242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0" name="Ink 79">
                  <a:extLst>
                    <a:ext uri="{FF2B5EF4-FFF2-40B4-BE49-F238E27FC236}">
                      <a16:creationId xmlns:a16="http://schemas.microsoft.com/office/drawing/2014/main" id="{7C0A902A-BEF3-47E8-8368-72D91F28ECED}"/>
                    </a:ext>
                  </a:extLst>
                </p14:cNvPr>
                <p14:cNvContentPartPr/>
                <p14:nvPr/>
              </p14:nvContentPartPr>
              <p14:xfrm>
                <a:off x="5230445" y="4652616"/>
                <a:ext cx="186120" cy="593280"/>
              </p14:xfrm>
            </p:contentPart>
          </mc:Choice>
          <mc:Fallback xmlns="">
            <p:pic>
              <p:nvPicPr>
                <p:cNvPr id="80" name="Ink 79">
                  <a:extLst>
                    <a:ext uri="{FF2B5EF4-FFF2-40B4-BE49-F238E27FC236}">
                      <a16:creationId xmlns:a16="http://schemas.microsoft.com/office/drawing/2014/main" id="{7C0A902A-BEF3-47E8-8368-72D91F28ECED}"/>
                    </a:ext>
                  </a:extLst>
                </p:cNvPr>
                <p:cNvPicPr/>
                <p:nvPr/>
              </p:nvPicPr>
              <p:blipFill>
                <a:blip r:embed="rId91"/>
                <a:stretch>
                  <a:fillRect/>
                </a:stretch>
              </p:blipFill>
              <p:spPr>
                <a:xfrm>
                  <a:off x="5212445" y="4634976"/>
                  <a:ext cx="221760" cy="628920"/>
                </a:xfrm>
                <a:prstGeom prst="rect">
                  <a:avLst/>
                </a:prstGeom>
              </p:spPr>
            </p:pic>
          </mc:Fallback>
        </mc:AlternateContent>
      </p:grpSp>
      <p:grpSp>
        <p:nvGrpSpPr>
          <p:cNvPr id="89" name="Group 88">
            <a:extLst>
              <a:ext uri="{FF2B5EF4-FFF2-40B4-BE49-F238E27FC236}">
                <a16:creationId xmlns:a16="http://schemas.microsoft.com/office/drawing/2014/main" id="{4C2951BA-9C0F-4DE4-A429-E5EB90678985}"/>
              </a:ext>
            </a:extLst>
          </p:cNvPr>
          <p:cNvGrpSpPr/>
          <p:nvPr/>
        </p:nvGrpSpPr>
        <p:grpSpPr>
          <a:xfrm>
            <a:off x="4528445" y="4818216"/>
            <a:ext cx="574920" cy="320040"/>
            <a:chOff x="4528445" y="4818216"/>
            <a:chExt cx="574920" cy="320040"/>
          </a:xfrm>
        </p:grpSpPr>
        <mc:AlternateContent xmlns:mc="http://schemas.openxmlformats.org/markup-compatibility/2006" xmlns:p14="http://schemas.microsoft.com/office/powerpoint/2010/main">
          <mc:Choice Requires="p14">
            <p:contentPart p14:bwMode="auto" r:id="rId92">
              <p14:nvContentPartPr>
                <p14:cNvPr id="82" name="Ink 81">
                  <a:extLst>
                    <a:ext uri="{FF2B5EF4-FFF2-40B4-BE49-F238E27FC236}">
                      <a16:creationId xmlns:a16="http://schemas.microsoft.com/office/drawing/2014/main" id="{0F030204-68C5-4243-9265-2E1C9422D9C1}"/>
                    </a:ext>
                  </a:extLst>
                </p14:cNvPr>
                <p14:cNvContentPartPr/>
                <p14:nvPr/>
              </p14:nvContentPartPr>
              <p14:xfrm>
                <a:off x="4923365" y="4896696"/>
                <a:ext cx="180000" cy="227880"/>
              </p14:xfrm>
            </p:contentPart>
          </mc:Choice>
          <mc:Fallback xmlns="">
            <p:pic>
              <p:nvPicPr>
                <p:cNvPr id="82" name="Ink 81">
                  <a:extLst>
                    <a:ext uri="{FF2B5EF4-FFF2-40B4-BE49-F238E27FC236}">
                      <a16:creationId xmlns:a16="http://schemas.microsoft.com/office/drawing/2014/main" id="{0F030204-68C5-4243-9265-2E1C9422D9C1}"/>
                    </a:ext>
                  </a:extLst>
                </p:cNvPr>
                <p:cNvPicPr/>
                <p:nvPr/>
              </p:nvPicPr>
              <p:blipFill>
                <a:blip r:embed="rId93"/>
                <a:stretch>
                  <a:fillRect/>
                </a:stretch>
              </p:blipFill>
              <p:spPr>
                <a:xfrm>
                  <a:off x="4905365" y="4879056"/>
                  <a:ext cx="2156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3" name="Ink 82">
                  <a:extLst>
                    <a:ext uri="{FF2B5EF4-FFF2-40B4-BE49-F238E27FC236}">
                      <a16:creationId xmlns:a16="http://schemas.microsoft.com/office/drawing/2014/main" id="{450585D3-2525-4637-9375-E8F0A3603AEB}"/>
                    </a:ext>
                  </a:extLst>
                </p14:cNvPr>
                <p14:cNvContentPartPr/>
                <p14:nvPr/>
              </p14:nvContentPartPr>
              <p14:xfrm>
                <a:off x="4928405" y="4834056"/>
                <a:ext cx="10800" cy="265680"/>
              </p14:xfrm>
            </p:contentPart>
          </mc:Choice>
          <mc:Fallback xmlns="">
            <p:pic>
              <p:nvPicPr>
                <p:cNvPr id="83" name="Ink 82">
                  <a:extLst>
                    <a:ext uri="{FF2B5EF4-FFF2-40B4-BE49-F238E27FC236}">
                      <a16:creationId xmlns:a16="http://schemas.microsoft.com/office/drawing/2014/main" id="{450585D3-2525-4637-9375-E8F0A3603AEB}"/>
                    </a:ext>
                  </a:extLst>
                </p:cNvPr>
                <p:cNvPicPr/>
                <p:nvPr/>
              </p:nvPicPr>
              <p:blipFill>
                <a:blip r:embed="rId95"/>
                <a:stretch>
                  <a:fillRect/>
                </a:stretch>
              </p:blipFill>
              <p:spPr>
                <a:xfrm>
                  <a:off x="4910405" y="4816416"/>
                  <a:ext cx="464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4" name="Ink 83">
                  <a:extLst>
                    <a:ext uri="{FF2B5EF4-FFF2-40B4-BE49-F238E27FC236}">
                      <a16:creationId xmlns:a16="http://schemas.microsoft.com/office/drawing/2014/main" id="{80DF7636-6123-4332-8160-A81280A830BC}"/>
                    </a:ext>
                  </a:extLst>
                </p14:cNvPr>
                <p14:cNvContentPartPr/>
                <p14:nvPr/>
              </p14:nvContentPartPr>
              <p14:xfrm>
                <a:off x="4874405" y="5102256"/>
                <a:ext cx="57240" cy="21960"/>
              </p14:xfrm>
            </p:contentPart>
          </mc:Choice>
          <mc:Fallback xmlns="">
            <p:pic>
              <p:nvPicPr>
                <p:cNvPr id="84" name="Ink 83">
                  <a:extLst>
                    <a:ext uri="{FF2B5EF4-FFF2-40B4-BE49-F238E27FC236}">
                      <a16:creationId xmlns:a16="http://schemas.microsoft.com/office/drawing/2014/main" id="{80DF7636-6123-4332-8160-A81280A830BC}"/>
                    </a:ext>
                  </a:extLst>
                </p:cNvPr>
                <p:cNvPicPr/>
                <p:nvPr/>
              </p:nvPicPr>
              <p:blipFill>
                <a:blip r:embed="rId97"/>
                <a:stretch>
                  <a:fillRect/>
                </a:stretch>
              </p:blipFill>
              <p:spPr>
                <a:xfrm>
                  <a:off x="4856765" y="5084256"/>
                  <a:ext cx="928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6" name="Ink 85">
                  <a:extLst>
                    <a:ext uri="{FF2B5EF4-FFF2-40B4-BE49-F238E27FC236}">
                      <a16:creationId xmlns:a16="http://schemas.microsoft.com/office/drawing/2014/main" id="{CBC17C51-F129-4CCC-8F76-6BDC80D0F14F}"/>
                    </a:ext>
                  </a:extLst>
                </p14:cNvPr>
                <p14:cNvContentPartPr/>
                <p14:nvPr/>
              </p14:nvContentPartPr>
              <p14:xfrm>
                <a:off x="4528445" y="4900296"/>
                <a:ext cx="219960" cy="210960"/>
              </p14:xfrm>
            </p:contentPart>
          </mc:Choice>
          <mc:Fallback xmlns="">
            <p:pic>
              <p:nvPicPr>
                <p:cNvPr id="86" name="Ink 85">
                  <a:extLst>
                    <a:ext uri="{FF2B5EF4-FFF2-40B4-BE49-F238E27FC236}">
                      <a16:creationId xmlns:a16="http://schemas.microsoft.com/office/drawing/2014/main" id="{CBC17C51-F129-4CCC-8F76-6BDC80D0F14F}"/>
                    </a:ext>
                  </a:extLst>
                </p:cNvPr>
                <p:cNvPicPr/>
                <p:nvPr/>
              </p:nvPicPr>
              <p:blipFill>
                <a:blip r:embed="rId99"/>
                <a:stretch>
                  <a:fillRect/>
                </a:stretch>
              </p:blipFill>
              <p:spPr>
                <a:xfrm>
                  <a:off x="4510805" y="4882296"/>
                  <a:ext cx="2556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7" name="Ink 86">
                  <a:extLst>
                    <a:ext uri="{FF2B5EF4-FFF2-40B4-BE49-F238E27FC236}">
                      <a16:creationId xmlns:a16="http://schemas.microsoft.com/office/drawing/2014/main" id="{847B1182-E0CF-4251-AEB7-6E1634272996}"/>
                    </a:ext>
                  </a:extLst>
                </p14:cNvPr>
                <p14:cNvContentPartPr/>
                <p14:nvPr/>
              </p14:nvContentPartPr>
              <p14:xfrm>
                <a:off x="4699805" y="4818216"/>
                <a:ext cx="24120" cy="198000"/>
              </p14:xfrm>
            </p:contentPart>
          </mc:Choice>
          <mc:Fallback xmlns="">
            <p:pic>
              <p:nvPicPr>
                <p:cNvPr id="87" name="Ink 86">
                  <a:extLst>
                    <a:ext uri="{FF2B5EF4-FFF2-40B4-BE49-F238E27FC236}">
                      <a16:creationId xmlns:a16="http://schemas.microsoft.com/office/drawing/2014/main" id="{847B1182-E0CF-4251-AEB7-6E1634272996}"/>
                    </a:ext>
                  </a:extLst>
                </p:cNvPr>
                <p:cNvPicPr/>
                <p:nvPr/>
              </p:nvPicPr>
              <p:blipFill>
                <a:blip r:embed="rId101"/>
                <a:stretch>
                  <a:fillRect/>
                </a:stretch>
              </p:blipFill>
              <p:spPr>
                <a:xfrm>
                  <a:off x="4681805" y="4800576"/>
                  <a:ext cx="597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8" name="Ink 87">
                  <a:extLst>
                    <a:ext uri="{FF2B5EF4-FFF2-40B4-BE49-F238E27FC236}">
                      <a16:creationId xmlns:a16="http://schemas.microsoft.com/office/drawing/2014/main" id="{0FEDDBFF-FAC4-48BF-BBE9-6C43C421E33B}"/>
                    </a:ext>
                  </a:extLst>
                </p14:cNvPr>
                <p14:cNvContentPartPr/>
                <p14:nvPr/>
              </p14:nvContentPartPr>
              <p14:xfrm>
                <a:off x="4540325" y="4946376"/>
                <a:ext cx="80280" cy="191880"/>
              </p14:xfrm>
            </p:contentPart>
          </mc:Choice>
          <mc:Fallback xmlns="">
            <p:pic>
              <p:nvPicPr>
                <p:cNvPr id="88" name="Ink 87">
                  <a:extLst>
                    <a:ext uri="{FF2B5EF4-FFF2-40B4-BE49-F238E27FC236}">
                      <a16:creationId xmlns:a16="http://schemas.microsoft.com/office/drawing/2014/main" id="{0FEDDBFF-FAC4-48BF-BBE9-6C43C421E33B}"/>
                    </a:ext>
                  </a:extLst>
                </p:cNvPr>
                <p:cNvPicPr/>
                <p:nvPr/>
              </p:nvPicPr>
              <p:blipFill>
                <a:blip r:embed="rId103"/>
                <a:stretch>
                  <a:fillRect/>
                </a:stretch>
              </p:blipFill>
              <p:spPr>
                <a:xfrm>
                  <a:off x="4522685" y="4928736"/>
                  <a:ext cx="115920" cy="227520"/>
                </a:xfrm>
                <a:prstGeom prst="rect">
                  <a:avLst/>
                </a:prstGeom>
              </p:spPr>
            </p:pic>
          </mc:Fallback>
        </mc:AlternateContent>
      </p:grpSp>
      <p:grpSp>
        <p:nvGrpSpPr>
          <p:cNvPr id="104" name="Group 103">
            <a:extLst>
              <a:ext uri="{FF2B5EF4-FFF2-40B4-BE49-F238E27FC236}">
                <a16:creationId xmlns:a16="http://schemas.microsoft.com/office/drawing/2014/main" id="{C79D602E-E3B7-402C-BF02-C8B5D6B2B22D}"/>
              </a:ext>
            </a:extLst>
          </p:cNvPr>
          <p:cNvGrpSpPr/>
          <p:nvPr/>
        </p:nvGrpSpPr>
        <p:grpSpPr>
          <a:xfrm>
            <a:off x="2785685" y="4758096"/>
            <a:ext cx="1380240" cy="1097280"/>
            <a:chOff x="2785685" y="4758096"/>
            <a:chExt cx="1380240" cy="1097280"/>
          </a:xfrm>
        </p:grpSpPr>
        <mc:AlternateContent xmlns:mc="http://schemas.openxmlformats.org/markup-compatibility/2006" xmlns:p14="http://schemas.microsoft.com/office/powerpoint/2010/main">
          <mc:Choice Requires="p14">
            <p:contentPart p14:bwMode="auto" r:id="rId104">
              <p14:nvContentPartPr>
                <p14:cNvPr id="55" name="Ink 54">
                  <a:extLst>
                    <a:ext uri="{FF2B5EF4-FFF2-40B4-BE49-F238E27FC236}">
                      <a16:creationId xmlns:a16="http://schemas.microsoft.com/office/drawing/2014/main" id="{533637F9-027E-4EA6-9A6F-1D4975011099}"/>
                    </a:ext>
                  </a:extLst>
                </p14:cNvPr>
                <p14:cNvContentPartPr/>
                <p14:nvPr/>
              </p14:nvContentPartPr>
              <p14:xfrm>
                <a:off x="3846605" y="4922256"/>
                <a:ext cx="272520" cy="222840"/>
              </p14:xfrm>
            </p:contentPart>
          </mc:Choice>
          <mc:Fallback xmlns="">
            <p:pic>
              <p:nvPicPr>
                <p:cNvPr id="55" name="Ink 54">
                  <a:extLst>
                    <a:ext uri="{FF2B5EF4-FFF2-40B4-BE49-F238E27FC236}">
                      <a16:creationId xmlns:a16="http://schemas.microsoft.com/office/drawing/2014/main" id="{533637F9-027E-4EA6-9A6F-1D4975011099}"/>
                    </a:ext>
                  </a:extLst>
                </p:cNvPr>
                <p:cNvPicPr/>
                <p:nvPr/>
              </p:nvPicPr>
              <p:blipFill>
                <a:blip r:embed="rId105"/>
                <a:stretch>
                  <a:fillRect/>
                </a:stretch>
              </p:blipFill>
              <p:spPr>
                <a:xfrm>
                  <a:off x="3828965" y="4904616"/>
                  <a:ext cx="3081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6" name="Ink 55">
                  <a:extLst>
                    <a:ext uri="{FF2B5EF4-FFF2-40B4-BE49-F238E27FC236}">
                      <a16:creationId xmlns:a16="http://schemas.microsoft.com/office/drawing/2014/main" id="{AEEFEFEB-E4A1-4118-BBD5-CDDC78B936B1}"/>
                    </a:ext>
                  </a:extLst>
                </p14:cNvPr>
                <p14:cNvContentPartPr/>
                <p14:nvPr/>
              </p14:nvContentPartPr>
              <p14:xfrm>
                <a:off x="3902405" y="5141496"/>
                <a:ext cx="263520" cy="31680"/>
              </p14:xfrm>
            </p:contentPart>
          </mc:Choice>
          <mc:Fallback xmlns="">
            <p:pic>
              <p:nvPicPr>
                <p:cNvPr id="56" name="Ink 55">
                  <a:extLst>
                    <a:ext uri="{FF2B5EF4-FFF2-40B4-BE49-F238E27FC236}">
                      <a16:creationId xmlns:a16="http://schemas.microsoft.com/office/drawing/2014/main" id="{AEEFEFEB-E4A1-4118-BBD5-CDDC78B936B1}"/>
                    </a:ext>
                  </a:extLst>
                </p:cNvPr>
                <p:cNvPicPr/>
                <p:nvPr/>
              </p:nvPicPr>
              <p:blipFill>
                <a:blip r:embed="rId107"/>
                <a:stretch>
                  <a:fillRect/>
                </a:stretch>
              </p:blipFill>
              <p:spPr>
                <a:xfrm>
                  <a:off x="3884405" y="5123496"/>
                  <a:ext cx="299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8" name="Ink 57">
                  <a:extLst>
                    <a:ext uri="{FF2B5EF4-FFF2-40B4-BE49-F238E27FC236}">
                      <a16:creationId xmlns:a16="http://schemas.microsoft.com/office/drawing/2014/main" id="{864EAAB0-C991-4D35-A348-EC053F715F73}"/>
                    </a:ext>
                  </a:extLst>
                </p14:cNvPr>
                <p14:cNvContentPartPr/>
                <p14:nvPr/>
              </p14:nvContentPartPr>
              <p14:xfrm>
                <a:off x="3566525" y="4934136"/>
                <a:ext cx="163800" cy="197280"/>
              </p14:xfrm>
            </p:contentPart>
          </mc:Choice>
          <mc:Fallback xmlns="">
            <p:pic>
              <p:nvPicPr>
                <p:cNvPr id="58" name="Ink 57">
                  <a:extLst>
                    <a:ext uri="{FF2B5EF4-FFF2-40B4-BE49-F238E27FC236}">
                      <a16:creationId xmlns:a16="http://schemas.microsoft.com/office/drawing/2014/main" id="{864EAAB0-C991-4D35-A348-EC053F715F73}"/>
                    </a:ext>
                  </a:extLst>
                </p:cNvPr>
                <p:cNvPicPr/>
                <p:nvPr/>
              </p:nvPicPr>
              <p:blipFill>
                <a:blip r:embed="rId109"/>
                <a:stretch>
                  <a:fillRect/>
                </a:stretch>
              </p:blipFill>
              <p:spPr>
                <a:xfrm>
                  <a:off x="3548525" y="4916136"/>
                  <a:ext cx="1994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9" name="Ink 58">
                  <a:extLst>
                    <a:ext uri="{FF2B5EF4-FFF2-40B4-BE49-F238E27FC236}">
                      <a16:creationId xmlns:a16="http://schemas.microsoft.com/office/drawing/2014/main" id="{96377BA6-9EFF-4880-90C9-1F4539FC832B}"/>
                    </a:ext>
                  </a:extLst>
                </p14:cNvPr>
                <p14:cNvContentPartPr/>
                <p14:nvPr/>
              </p14:nvContentPartPr>
              <p14:xfrm>
                <a:off x="3498485" y="4858176"/>
                <a:ext cx="78840" cy="317880"/>
              </p14:xfrm>
            </p:contentPart>
          </mc:Choice>
          <mc:Fallback xmlns="">
            <p:pic>
              <p:nvPicPr>
                <p:cNvPr id="59" name="Ink 58">
                  <a:extLst>
                    <a:ext uri="{FF2B5EF4-FFF2-40B4-BE49-F238E27FC236}">
                      <a16:creationId xmlns:a16="http://schemas.microsoft.com/office/drawing/2014/main" id="{96377BA6-9EFF-4880-90C9-1F4539FC832B}"/>
                    </a:ext>
                  </a:extLst>
                </p:cNvPr>
                <p:cNvPicPr/>
                <p:nvPr/>
              </p:nvPicPr>
              <p:blipFill>
                <a:blip r:embed="rId111"/>
                <a:stretch>
                  <a:fillRect/>
                </a:stretch>
              </p:blipFill>
              <p:spPr>
                <a:xfrm>
                  <a:off x="3480485" y="4840536"/>
                  <a:ext cx="11448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Ink 60">
                  <a:extLst>
                    <a:ext uri="{FF2B5EF4-FFF2-40B4-BE49-F238E27FC236}">
                      <a16:creationId xmlns:a16="http://schemas.microsoft.com/office/drawing/2014/main" id="{FF86641F-C268-4D41-96B0-E2F954A05405}"/>
                    </a:ext>
                  </a:extLst>
                </p14:cNvPr>
                <p14:cNvContentPartPr/>
                <p14:nvPr/>
              </p14:nvContentPartPr>
              <p14:xfrm>
                <a:off x="3335405" y="4991016"/>
                <a:ext cx="74880" cy="195840"/>
              </p14:xfrm>
            </p:contentPart>
          </mc:Choice>
          <mc:Fallback xmlns="">
            <p:pic>
              <p:nvPicPr>
                <p:cNvPr id="61" name="Ink 60">
                  <a:extLst>
                    <a:ext uri="{FF2B5EF4-FFF2-40B4-BE49-F238E27FC236}">
                      <a16:creationId xmlns:a16="http://schemas.microsoft.com/office/drawing/2014/main" id="{FF86641F-C268-4D41-96B0-E2F954A05405}"/>
                    </a:ext>
                  </a:extLst>
                </p:cNvPr>
                <p:cNvPicPr/>
                <p:nvPr/>
              </p:nvPicPr>
              <p:blipFill>
                <a:blip r:embed="rId113"/>
                <a:stretch>
                  <a:fillRect/>
                </a:stretch>
              </p:blipFill>
              <p:spPr>
                <a:xfrm>
                  <a:off x="3317765" y="4973376"/>
                  <a:ext cx="1105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Ink 61">
                  <a:extLst>
                    <a:ext uri="{FF2B5EF4-FFF2-40B4-BE49-F238E27FC236}">
                      <a16:creationId xmlns:a16="http://schemas.microsoft.com/office/drawing/2014/main" id="{AEC18E84-7D08-439B-9475-2108822CC434}"/>
                    </a:ext>
                  </a:extLst>
                </p14:cNvPr>
                <p14:cNvContentPartPr/>
                <p14:nvPr/>
              </p14:nvContentPartPr>
              <p14:xfrm>
                <a:off x="3112925" y="4758096"/>
                <a:ext cx="163080" cy="643320"/>
              </p14:xfrm>
            </p:contentPart>
          </mc:Choice>
          <mc:Fallback xmlns="">
            <p:pic>
              <p:nvPicPr>
                <p:cNvPr id="62" name="Ink 61">
                  <a:extLst>
                    <a:ext uri="{FF2B5EF4-FFF2-40B4-BE49-F238E27FC236}">
                      <a16:creationId xmlns:a16="http://schemas.microsoft.com/office/drawing/2014/main" id="{AEC18E84-7D08-439B-9475-2108822CC434}"/>
                    </a:ext>
                  </a:extLst>
                </p:cNvPr>
                <p:cNvPicPr/>
                <p:nvPr/>
              </p:nvPicPr>
              <p:blipFill>
                <a:blip r:embed="rId115"/>
                <a:stretch>
                  <a:fillRect/>
                </a:stretch>
              </p:blipFill>
              <p:spPr>
                <a:xfrm>
                  <a:off x="3095285" y="4740456"/>
                  <a:ext cx="19872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Ink 62">
                  <a:extLst>
                    <a:ext uri="{FF2B5EF4-FFF2-40B4-BE49-F238E27FC236}">
                      <a16:creationId xmlns:a16="http://schemas.microsoft.com/office/drawing/2014/main" id="{A0B3A8F0-9D1A-4119-9110-4C3C9ECE9446}"/>
                    </a:ext>
                  </a:extLst>
                </p14:cNvPr>
                <p14:cNvContentPartPr/>
                <p14:nvPr/>
              </p14:nvContentPartPr>
              <p14:xfrm>
                <a:off x="2785685" y="5068056"/>
                <a:ext cx="178560" cy="257040"/>
              </p14:xfrm>
            </p:contentPart>
          </mc:Choice>
          <mc:Fallback xmlns="">
            <p:pic>
              <p:nvPicPr>
                <p:cNvPr id="63" name="Ink 62">
                  <a:extLst>
                    <a:ext uri="{FF2B5EF4-FFF2-40B4-BE49-F238E27FC236}">
                      <a16:creationId xmlns:a16="http://schemas.microsoft.com/office/drawing/2014/main" id="{A0B3A8F0-9D1A-4119-9110-4C3C9ECE9446}"/>
                    </a:ext>
                  </a:extLst>
                </p:cNvPr>
                <p:cNvPicPr/>
                <p:nvPr/>
              </p:nvPicPr>
              <p:blipFill>
                <a:blip r:embed="rId117"/>
                <a:stretch>
                  <a:fillRect/>
                </a:stretch>
              </p:blipFill>
              <p:spPr>
                <a:xfrm>
                  <a:off x="2768045" y="5050056"/>
                  <a:ext cx="2142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Ink 63">
                  <a:extLst>
                    <a:ext uri="{FF2B5EF4-FFF2-40B4-BE49-F238E27FC236}">
                      <a16:creationId xmlns:a16="http://schemas.microsoft.com/office/drawing/2014/main" id="{C8554F09-7146-43CB-B751-0FF7416EE474}"/>
                    </a:ext>
                  </a:extLst>
                </p14:cNvPr>
                <p14:cNvContentPartPr/>
                <p14:nvPr/>
              </p14:nvContentPartPr>
              <p14:xfrm>
                <a:off x="2802965" y="5210616"/>
                <a:ext cx="11520" cy="99000"/>
              </p14:xfrm>
            </p:contentPart>
          </mc:Choice>
          <mc:Fallback xmlns="">
            <p:pic>
              <p:nvPicPr>
                <p:cNvPr id="64" name="Ink 63">
                  <a:extLst>
                    <a:ext uri="{FF2B5EF4-FFF2-40B4-BE49-F238E27FC236}">
                      <a16:creationId xmlns:a16="http://schemas.microsoft.com/office/drawing/2014/main" id="{C8554F09-7146-43CB-B751-0FF7416EE474}"/>
                    </a:ext>
                  </a:extLst>
                </p:cNvPr>
                <p:cNvPicPr/>
                <p:nvPr/>
              </p:nvPicPr>
              <p:blipFill>
                <a:blip r:embed="rId119"/>
                <a:stretch>
                  <a:fillRect/>
                </a:stretch>
              </p:blipFill>
              <p:spPr>
                <a:xfrm>
                  <a:off x="2785325" y="5192976"/>
                  <a:ext cx="47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0" name="Ink 89">
                  <a:extLst>
                    <a:ext uri="{FF2B5EF4-FFF2-40B4-BE49-F238E27FC236}">
                      <a16:creationId xmlns:a16="http://schemas.microsoft.com/office/drawing/2014/main" id="{42EAEBAF-1193-4ECB-AB93-E41093B8C72E}"/>
                    </a:ext>
                  </a:extLst>
                </p14:cNvPr>
                <p14:cNvContentPartPr/>
                <p14:nvPr/>
              </p14:nvContentPartPr>
              <p14:xfrm>
                <a:off x="3096365" y="5563416"/>
                <a:ext cx="64440" cy="291960"/>
              </p14:xfrm>
            </p:contentPart>
          </mc:Choice>
          <mc:Fallback xmlns="">
            <p:pic>
              <p:nvPicPr>
                <p:cNvPr id="90" name="Ink 89">
                  <a:extLst>
                    <a:ext uri="{FF2B5EF4-FFF2-40B4-BE49-F238E27FC236}">
                      <a16:creationId xmlns:a16="http://schemas.microsoft.com/office/drawing/2014/main" id="{42EAEBAF-1193-4ECB-AB93-E41093B8C72E}"/>
                    </a:ext>
                  </a:extLst>
                </p:cNvPr>
                <p:cNvPicPr/>
                <p:nvPr/>
              </p:nvPicPr>
              <p:blipFill>
                <a:blip r:embed="rId121"/>
                <a:stretch>
                  <a:fillRect/>
                </a:stretch>
              </p:blipFill>
              <p:spPr>
                <a:xfrm>
                  <a:off x="3078365" y="5545416"/>
                  <a:ext cx="1000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1" name="Ink 90">
                  <a:extLst>
                    <a:ext uri="{FF2B5EF4-FFF2-40B4-BE49-F238E27FC236}">
                      <a16:creationId xmlns:a16="http://schemas.microsoft.com/office/drawing/2014/main" id="{62FCAE31-2D94-44AC-95E0-741057CFD4EF}"/>
                    </a:ext>
                  </a:extLst>
                </p14:cNvPr>
                <p14:cNvContentPartPr/>
                <p14:nvPr/>
              </p14:nvContentPartPr>
              <p14:xfrm>
                <a:off x="3111845" y="5499336"/>
                <a:ext cx="216360" cy="310680"/>
              </p14:xfrm>
            </p:contentPart>
          </mc:Choice>
          <mc:Fallback xmlns="">
            <p:pic>
              <p:nvPicPr>
                <p:cNvPr id="91" name="Ink 90">
                  <a:extLst>
                    <a:ext uri="{FF2B5EF4-FFF2-40B4-BE49-F238E27FC236}">
                      <a16:creationId xmlns:a16="http://schemas.microsoft.com/office/drawing/2014/main" id="{62FCAE31-2D94-44AC-95E0-741057CFD4EF}"/>
                    </a:ext>
                  </a:extLst>
                </p:cNvPr>
                <p:cNvPicPr/>
                <p:nvPr/>
              </p:nvPicPr>
              <p:blipFill>
                <a:blip r:embed="rId123"/>
                <a:stretch>
                  <a:fillRect/>
                </a:stretch>
              </p:blipFill>
              <p:spPr>
                <a:xfrm>
                  <a:off x="3094205" y="5481336"/>
                  <a:ext cx="2520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2" name="Ink 91">
                  <a:extLst>
                    <a:ext uri="{FF2B5EF4-FFF2-40B4-BE49-F238E27FC236}">
                      <a16:creationId xmlns:a16="http://schemas.microsoft.com/office/drawing/2014/main" id="{FABECD94-73EB-4D10-8795-AED51944B30F}"/>
                    </a:ext>
                  </a:extLst>
                </p14:cNvPr>
                <p14:cNvContentPartPr/>
                <p14:nvPr/>
              </p14:nvContentPartPr>
              <p14:xfrm>
                <a:off x="3351965" y="5606256"/>
                <a:ext cx="201600" cy="127800"/>
              </p14:xfrm>
            </p:contentPart>
          </mc:Choice>
          <mc:Fallback xmlns="">
            <p:pic>
              <p:nvPicPr>
                <p:cNvPr id="92" name="Ink 91">
                  <a:extLst>
                    <a:ext uri="{FF2B5EF4-FFF2-40B4-BE49-F238E27FC236}">
                      <a16:creationId xmlns:a16="http://schemas.microsoft.com/office/drawing/2014/main" id="{FABECD94-73EB-4D10-8795-AED51944B30F}"/>
                    </a:ext>
                  </a:extLst>
                </p:cNvPr>
                <p:cNvPicPr/>
                <p:nvPr/>
              </p:nvPicPr>
              <p:blipFill>
                <a:blip r:embed="rId125"/>
                <a:stretch>
                  <a:fillRect/>
                </a:stretch>
              </p:blipFill>
              <p:spPr>
                <a:xfrm>
                  <a:off x="3333965" y="5588616"/>
                  <a:ext cx="237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4" name="Ink 93">
                  <a:extLst>
                    <a:ext uri="{FF2B5EF4-FFF2-40B4-BE49-F238E27FC236}">
                      <a16:creationId xmlns:a16="http://schemas.microsoft.com/office/drawing/2014/main" id="{383D4D10-74FD-4530-BD96-4133D8C4EBB7}"/>
                    </a:ext>
                  </a:extLst>
                </p14:cNvPr>
                <p14:cNvContentPartPr/>
                <p14:nvPr/>
              </p14:nvContentPartPr>
              <p14:xfrm>
                <a:off x="3653285" y="5618856"/>
                <a:ext cx="119520" cy="96840"/>
              </p14:xfrm>
            </p:contentPart>
          </mc:Choice>
          <mc:Fallback xmlns="">
            <p:pic>
              <p:nvPicPr>
                <p:cNvPr id="94" name="Ink 93">
                  <a:extLst>
                    <a:ext uri="{FF2B5EF4-FFF2-40B4-BE49-F238E27FC236}">
                      <a16:creationId xmlns:a16="http://schemas.microsoft.com/office/drawing/2014/main" id="{383D4D10-74FD-4530-BD96-4133D8C4EBB7}"/>
                    </a:ext>
                  </a:extLst>
                </p:cNvPr>
                <p:cNvPicPr/>
                <p:nvPr/>
              </p:nvPicPr>
              <p:blipFill>
                <a:blip r:embed="rId127"/>
                <a:stretch>
                  <a:fillRect/>
                </a:stretch>
              </p:blipFill>
              <p:spPr>
                <a:xfrm>
                  <a:off x="3635645" y="5601216"/>
                  <a:ext cx="155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5" name="Ink 94">
                  <a:extLst>
                    <a:ext uri="{FF2B5EF4-FFF2-40B4-BE49-F238E27FC236}">
                      <a16:creationId xmlns:a16="http://schemas.microsoft.com/office/drawing/2014/main" id="{72A4D861-137D-4956-941B-91F949714A00}"/>
                    </a:ext>
                  </a:extLst>
                </p14:cNvPr>
                <p14:cNvContentPartPr/>
                <p14:nvPr/>
              </p14:nvContentPartPr>
              <p14:xfrm>
                <a:off x="3608645" y="5442456"/>
                <a:ext cx="228600" cy="354240"/>
              </p14:xfrm>
            </p:contentPart>
          </mc:Choice>
          <mc:Fallback xmlns="">
            <p:pic>
              <p:nvPicPr>
                <p:cNvPr id="95" name="Ink 94">
                  <a:extLst>
                    <a:ext uri="{FF2B5EF4-FFF2-40B4-BE49-F238E27FC236}">
                      <a16:creationId xmlns:a16="http://schemas.microsoft.com/office/drawing/2014/main" id="{72A4D861-137D-4956-941B-91F949714A00}"/>
                    </a:ext>
                  </a:extLst>
                </p:cNvPr>
                <p:cNvPicPr/>
                <p:nvPr/>
              </p:nvPicPr>
              <p:blipFill>
                <a:blip r:embed="rId129"/>
                <a:stretch>
                  <a:fillRect/>
                </a:stretch>
              </p:blipFill>
              <p:spPr>
                <a:xfrm>
                  <a:off x="3591005" y="5424456"/>
                  <a:ext cx="264240" cy="389880"/>
                </a:xfrm>
                <a:prstGeom prst="rect">
                  <a:avLst/>
                </a:prstGeom>
              </p:spPr>
            </p:pic>
          </mc:Fallback>
        </mc:AlternateContent>
      </p:grpSp>
      <p:grpSp>
        <p:nvGrpSpPr>
          <p:cNvPr id="103" name="Group 102">
            <a:extLst>
              <a:ext uri="{FF2B5EF4-FFF2-40B4-BE49-F238E27FC236}">
                <a16:creationId xmlns:a16="http://schemas.microsoft.com/office/drawing/2014/main" id="{CF55C2D1-04E5-4B70-9B48-9749A1020827}"/>
              </a:ext>
            </a:extLst>
          </p:cNvPr>
          <p:cNvGrpSpPr/>
          <p:nvPr/>
        </p:nvGrpSpPr>
        <p:grpSpPr>
          <a:xfrm>
            <a:off x="4991765" y="5367936"/>
            <a:ext cx="1755360" cy="446760"/>
            <a:chOff x="4991765" y="5367936"/>
            <a:chExt cx="1755360" cy="446760"/>
          </a:xfrm>
        </p:grpSpPr>
        <mc:AlternateContent xmlns:mc="http://schemas.openxmlformats.org/markup-compatibility/2006" xmlns:p14="http://schemas.microsoft.com/office/powerpoint/2010/main">
          <mc:Choice Requires="p14">
            <p:contentPart p14:bwMode="auto" r:id="rId130">
              <p14:nvContentPartPr>
                <p14:cNvPr id="96" name="Ink 95">
                  <a:extLst>
                    <a:ext uri="{FF2B5EF4-FFF2-40B4-BE49-F238E27FC236}">
                      <a16:creationId xmlns:a16="http://schemas.microsoft.com/office/drawing/2014/main" id="{15C89CFE-D515-4364-B565-4681CA785125}"/>
                    </a:ext>
                  </a:extLst>
                </p14:cNvPr>
                <p14:cNvContentPartPr/>
                <p14:nvPr/>
              </p14:nvContentPartPr>
              <p14:xfrm>
                <a:off x="5044685" y="5396736"/>
                <a:ext cx="191880" cy="417960"/>
              </p14:xfrm>
            </p:contentPart>
          </mc:Choice>
          <mc:Fallback xmlns="">
            <p:pic>
              <p:nvPicPr>
                <p:cNvPr id="96" name="Ink 95">
                  <a:extLst>
                    <a:ext uri="{FF2B5EF4-FFF2-40B4-BE49-F238E27FC236}">
                      <a16:creationId xmlns:a16="http://schemas.microsoft.com/office/drawing/2014/main" id="{15C89CFE-D515-4364-B565-4681CA785125}"/>
                    </a:ext>
                  </a:extLst>
                </p:cNvPr>
                <p:cNvPicPr/>
                <p:nvPr/>
              </p:nvPicPr>
              <p:blipFill>
                <a:blip r:embed="rId131"/>
                <a:stretch>
                  <a:fillRect/>
                </a:stretch>
              </p:blipFill>
              <p:spPr>
                <a:xfrm>
                  <a:off x="5027045" y="5379096"/>
                  <a:ext cx="2275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7" name="Ink 96">
                  <a:extLst>
                    <a:ext uri="{FF2B5EF4-FFF2-40B4-BE49-F238E27FC236}">
                      <a16:creationId xmlns:a16="http://schemas.microsoft.com/office/drawing/2014/main" id="{AFB8658F-CE32-4D19-99D3-56DF52267817}"/>
                    </a:ext>
                  </a:extLst>
                </p14:cNvPr>
                <p14:cNvContentPartPr/>
                <p14:nvPr/>
              </p14:nvContentPartPr>
              <p14:xfrm>
                <a:off x="4991765" y="5663496"/>
                <a:ext cx="155520" cy="24480"/>
              </p14:xfrm>
            </p:contentPart>
          </mc:Choice>
          <mc:Fallback xmlns="">
            <p:pic>
              <p:nvPicPr>
                <p:cNvPr id="97" name="Ink 96">
                  <a:extLst>
                    <a:ext uri="{FF2B5EF4-FFF2-40B4-BE49-F238E27FC236}">
                      <a16:creationId xmlns:a16="http://schemas.microsoft.com/office/drawing/2014/main" id="{AFB8658F-CE32-4D19-99D3-56DF52267817}"/>
                    </a:ext>
                  </a:extLst>
                </p:cNvPr>
                <p:cNvPicPr/>
                <p:nvPr/>
              </p:nvPicPr>
              <p:blipFill>
                <a:blip r:embed="rId133"/>
                <a:stretch>
                  <a:fillRect/>
                </a:stretch>
              </p:blipFill>
              <p:spPr>
                <a:xfrm>
                  <a:off x="4973765" y="5645496"/>
                  <a:ext cx="191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8" name="Ink 97">
                  <a:extLst>
                    <a:ext uri="{FF2B5EF4-FFF2-40B4-BE49-F238E27FC236}">
                      <a16:creationId xmlns:a16="http://schemas.microsoft.com/office/drawing/2014/main" id="{A30354F9-D7C8-4A00-86C8-DE093157C2C5}"/>
                    </a:ext>
                  </a:extLst>
                </p14:cNvPr>
                <p14:cNvContentPartPr/>
                <p14:nvPr/>
              </p14:nvContentPartPr>
              <p14:xfrm>
                <a:off x="5259965" y="5529936"/>
                <a:ext cx="200520" cy="188640"/>
              </p14:xfrm>
            </p:contentPart>
          </mc:Choice>
          <mc:Fallback xmlns="">
            <p:pic>
              <p:nvPicPr>
                <p:cNvPr id="98" name="Ink 97">
                  <a:extLst>
                    <a:ext uri="{FF2B5EF4-FFF2-40B4-BE49-F238E27FC236}">
                      <a16:creationId xmlns:a16="http://schemas.microsoft.com/office/drawing/2014/main" id="{A30354F9-D7C8-4A00-86C8-DE093157C2C5}"/>
                    </a:ext>
                  </a:extLst>
                </p:cNvPr>
                <p:cNvPicPr/>
                <p:nvPr/>
              </p:nvPicPr>
              <p:blipFill>
                <a:blip r:embed="rId135"/>
                <a:stretch>
                  <a:fillRect/>
                </a:stretch>
              </p:blipFill>
              <p:spPr>
                <a:xfrm>
                  <a:off x="5241965" y="5512296"/>
                  <a:ext cx="2361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9" name="Ink 98">
                  <a:extLst>
                    <a:ext uri="{FF2B5EF4-FFF2-40B4-BE49-F238E27FC236}">
                      <a16:creationId xmlns:a16="http://schemas.microsoft.com/office/drawing/2014/main" id="{6C32A81C-3748-466B-B19C-6F2397A849D8}"/>
                    </a:ext>
                  </a:extLst>
                </p14:cNvPr>
                <p14:cNvContentPartPr/>
                <p14:nvPr/>
              </p14:nvContentPartPr>
              <p14:xfrm>
                <a:off x="5515925" y="5607336"/>
                <a:ext cx="198720" cy="41760"/>
              </p14:xfrm>
            </p:contentPart>
          </mc:Choice>
          <mc:Fallback xmlns="">
            <p:pic>
              <p:nvPicPr>
                <p:cNvPr id="99" name="Ink 98">
                  <a:extLst>
                    <a:ext uri="{FF2B5EF4-FFF2-40B4-BE49-F238E27FC236}">
                      <a16:creationId xmlns:a16="http://schemas.microsoft.com/office/drawing/2014/main" id="{6C32A81C-3748-466B-B19C-6F2397A849D8}"/>
                    </a:ext>
                  </a:extLst>
                </p:cNvPr>
                <p:cNvPicPr/>
                <p:nvPr/>
              </p:nvPicPr>
              <p:blipFill>
                <a:blip r:embed="rId137"/>
                <a:stretch>
                  <a:fillRect/>
                </a:stretch>
              </p:blipFill>
              <p:spPr>
                <a:xfrm>
                  <a:off x="5498285" y="5589336"/>
                  <a:ext cx="234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0" name="Ink 99">
                  <a:extLst>
                    <a:ext uri="{FF2B5EF4-FFF2-40B4-BE49-F238E27FC236}">
                      <a16:creationId xmlns:a16="http://schemas.microsoft.com/office/drawing/2014/main" id="{0EA88017-057A-49A6-82C1-B1AD3E6F9B07}"/>
                    </a:ext>
                  </a:extLst>
                </p14:cNvPr>
                <p14:cNvContentPartPr/>
                <p14:nvPr/>
              </p14:nvContentPartPr>
              <p14:xfrm>
                <a:off x="5751725" y="5501496"/>
                <a:ext cx="387000" cy="124200"/>
              </p14:xfrm>
            </p:contentPart>
          </mc:Choice>
          <mc:Fallback xmlns="">
            <p:pic>
              <p:nvPicPr>
                <p:cNvPr id="100" name="Ink 99">
                  <a:extLst>
                    <a:ext uri="{FF2B5EF4-FFF2-40B4-BE49-F238E27FC236}">
                      <a16:creationId xmlns:a16="http://schemas.microsoft.com/office/drawing/2014/main" id="{0EA88017-057A-49A6-82C1-B1AD3E6F9B07}"/>
                    </a:ext>
                  </a:extLst>
                </p:cNvPr>
                <p:cNvPicPr/>
                <p:nvPr/>
              </p:nvPicPr>
              <p:blipFill>
                <a:blip r:embed="rId139"/>
                <a:stretch>
                  <a:fillRect/>
                </a:stretch>
              </p:blipFill>
              <p:spPr>
                <a:xfrm>
                  <a:off x="5733725" y="5483496"/>
                  <a:ext cx="422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Ink 100">
                  <a:extLst>
                    <a:ext uri="{FF2B5EF4-FFF2-40B4-BE49-F238E27FC236}">
                      <a16:creationId xmlns:a16="http://schemas.microsoft.com/office/drawing/2014/main" id="{14A4A90A-F25A-4B4D-B21C-1B0A450F97FB}"/>
                    </a:ext>
                  </a:extLst>
                </p14:cNvPr>
                <p14:cNvContentPartPr/>
                <p14:nvPr/>
              </p14:nvContentPartPr>
              <p14:xfrm>
                <a:off x="6195245" y="5453976"/>
                <a:ext cx="285480" cy="90360"/>
              </p14:xfrm>
            </p:contentPart>
          </mc:Choice>
          <mc:Fallback xmlns="">
            <p:pic>
              <p:nvPicPr>
                <p:cNvPr id="101" name="Ink 100">
                  <a:extLst>
                    <a:ext uri="{FF2B5EF4-FFF2-40B4-BE49-F238E27FC236}">
                      <a16:creationId xmlns:a16="http://schemas.microsoft.com/office/drawing/2014/main" id="{14A4A90A-F25A-4B4D-B21C-1B0A450F97FB}"/>
                    </a:ext>
                  </a:extLst>
                </p:cNvPr>
                <p:cNvPicPr/>
                <p:nvPr/>
              </p:nvPicPr>
              <p:blipFill>
                <a:blip r:embed="rId141"/>
                <a:stretch>
                  <a:fillRect/>
                </a:stretch>
              </p:blipFill>
              <p:spPr>
                <a:xfrm>
                  <a:off x="6177245" y="5436336"/>
                  <a:ext cx="321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Ink 101">
                  <a:extLst>
                    <a:ext uri="{FF2B5EF4-FFF2-40B4-BE49-F238E27FC236}">
                      <a16:creationId xmlns:a16="http://schemas.microsoft.com/office/drawing/2014/main" id="{8DD3B510-F420-4D45-9AE9-852FEC3BE612}"/>
                    </a:ext>
                  </a:extLst>
                </p14:cNvPr>
                <p14:cNvContentPartPr/>
                <p14:nvPr/>
              </p14:nvContentPartPr>
              <p14:xfrm>
                <a:off x="6369845" y="5367936"/>
                <a:ext cx="377280" cy="168480"/>
              </p14:xfrm>
            </p:contentPart>
          </mc:Choice>
          <mc:Fallback xmlns="">
            <p:pic>
              <p:nvPicPr>
                <p:cNvPr id="102" name="Ink 101">
                  <a:extLst>
                    <a:ext uri="{FF2B5EF4-FFF2-40B4-BE49-F238E27FC236}">
                      <a16:creationId xmlns:a16="http://schemas.microsoft.com/office/drawing/2014/main" id="{8DD3B510-F420-4D45-9AE9-852FEC3BE612}"/>
                    </a:ext>
                  </a:extLst>
                </p:cNvPr>
                <p:cNvPicPr/>
                <p:nvPr/>
              </p:nvPicPr>
              <p:blipFill>
                <a:blip r:embed="rId143"/>
                <a:stretch>
                  <a:fillRect/>
                </a:stretch>
              </p:blipFill>
              <p:spPr>
                <a:xfrm>
                  <a:off x="6351845" y="5349936"/>
                  <a:ext cx="412920" cy="204120"/>
                </a:xfrm>
                <a:prstGeom prst="rect">
                  <a:avLst/>
                </a:prstGeom>
              </p:spPr>
            </p:pic>
          </mc:Fallback>
        </mc:AlternateContent>
      </p:grpSp>
      <p:grpSp>
        <p:nvGrpSpPr>
          <p:cNvPr id="109" name="Group 108">
            <a:extLst>
              <a:ext uri="{FF2B5EF4-FFF2-40B4-BE49-F238E27FC236}">
                <a16:creationId xmlns:a16="http://schemas.microsoft.com/office/drawing/2014/main" id="{4FB8077D-85A5-4D18-82CA-E1F0CAA44BCB}"/>
              </a:ext>
            </a:extLst>
          </p:cNvPr>
          <p:cNvGrpSpPr/>
          <p:nvPr/>
        </p:nvGrpSpPr>
        <p:grpSpPr>
          <a:xfrm>
            <a:off x="11255765" y="741576"/>
            <a:ext cx="278280" cy="428760"/>
            <a:chOff x="11255765" y="741576"/>
            <a:chExt cx="278280" cy="428760"/>
          </a:xfrm>
        </p:grpSpPr>
        <mc:AlternateContent xmlns:mc="http://schemas.openxmlformats.org/markup-compatibility/2006" xmlns:p14="http://schemas.microsoft.com/office/powerpoint/2010/main">
          <mc:Choice Requires="p14">
            <p:contentPart p14:bwMode="auto" r:id="rId144">
              <p14:nvContentPartPr>
                <p14:cNvPr id="105" name="Ink 104">
                  <a:extLst>
                    <a:ext uri="{FF2B5EF4-FFF2-40B4-BE49-F238E27FC236}">
                      <a16:creationId xmlns:a16="http://schemas.microsoft.com/office/drawing/2014/main" id="{B039D739-CF8D-45FD-95EE-226241BCED15}"/>
                    </a:ext>
                  </a:extLst>
                </p14:cNvPr>
                <p14:cNvContentPartPr/>
                <p14:nvPr/>
              </p14:nvContentPartPr>
              <p14:xfrm>
                <a:off x="11284925" y="901776"/>
                <a:ext cx="237960" cy="124560"/>
              </p14:xfrm>
            </p:contentPart>
          </mc:Choice>
          <mc:Fallback xmlns="">
            <p:pic>
              <p:nvPicPr>
                <p:cNvPr id="105" name="Ink 104">
                  <a:extLst>
                    <a:ext uri="{FF2B5EF4-FFF2-40B4-BE49-F238E27FC236}">
                      <a16:creationId xmlns:a16="http://schemas.microsoft.com/office/drawing/2014/main" id="{B039D739-CF8D-45FD-95EE-226241BCED15}"/>
                    </a:ext>
                  </a:extLst>
                </p:cNvPr>
                <p:cNvPicPr/>
                <p:nvPr/>
              </p:nvPicPr>
              <p:blipFill>
                <a:blip r:embed="rId145"/>
                <a:stretch>
                  <a:fillRect/>
                </a:stretch>
              </p:blipFill>
              <p:spPr>
                <a:xfrm>
                  <a:off x="11267285" y="884136"/>
                  <a:ext cx="273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Ink 105">
                  <a:extLst>
                    <a:ext uri="{FF2B5EF4-FFF2-40B4-BE49-F238E27FC236}">
                      <a16:creationId xmlns:a16="http://schemas.microsoft.com/office/drawing/2014/main" id="{99EECBF8-2786-4AF1-8E1A-1104A078C1FB}"/>
                    </a:ext>
                  </a:extLst>
                </p14:cNvPr>
                <p14:cNvContentPartPr/>
                <p14:nvPr/>
              </p14:nvContentPartPr>
              <p14:xfrm>
                <a:off x="11397605" y="741576"/>
                <a:ext cx="128520" cy="419760"/>
              </p14:xfrm>
            </p:contentPart>
          </mc:Choice>
          <mc:Fallback xmlns="">
            <p:pic>
              <p:nvPicPr>
                <p:cNvPr id="106" name="Ink 105">
                  <a:extLst>
                    <a:ext uri="{FF2B5EF4-FFF2-40B4-BE49-F238E27FC236}">
                      <a16:creationId xmlns:a16="http://schemas.microsoft.com/office/drawing/2014/main" id="{99EECBF8-2786-4AF1-8E1A-1104A078C1FB}"/>
                    </a:ext>
                  </a:extLst>
                </p:cNvPr>
                <p:cNvPicPr/>
                <p:nvPr/>
              </p:nvPicPr>
              <p:blipFill>
                <a:blip r:embed="rId147"/>
                <a:stretch>
                  <a:fillRect/>
                </a:stretch>
              </p:blipFill>
              <p:spPr>
                <a:xfrm>
                  <a:off x="11379605" y="723936"/>
                  <a:ext cx="16416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7" name="Ink 106">
                  <a:extLst>
                    <a:ext uri="{FF2B5EF4-FFF2-40B4-BE49-F238E27FC236}">
                      <a16:creationId xmlns:a16="http://schemas.microsoft.com/office/drawing/2014/main" id="{3C779D1F-2847-46C4-967D-1E0E4DDAAB34}"/>
                    </a:ext>
                  </a:extLst>
                </p14:cNvPr>
                <p14:cNvContentPartPr/>
                <p14:nvPr/>
              </p14:nvContentPartPr>
              <p14:xfrm>
                <a:off x="11411285" y="814296"/>
                <a:ext cx="74160" cy="356040"/>
              </p14:xfrm>
            </p:contentPart>
          </mc:Choice>
          <mc:Fallback xmlns="">
            <p:pic>
              <p:nvPicPr>
                <p:cNvPr id="107" name="Ink 106">
                  <a:extLst>
                    <a:ext uri="{FF2B5EF4-FFF2-40B4-BE49-F238E27FC236}">
                      <a16:creationId xmlns:a16="http://schemas.microsoft.com/office/drawing/2014/main" id="{3C779D1F-2847-46C4-967D-1E0E4DDAAB34}"/>
                    </a:ext>
                  </a:extLst>
                </p:cNvPr>
                <p:cNvPicPr/>
                <p:nvPr/>
              </p:nvPicPr>
              <p:blipFill>
                <a:blip r:embed="rId149"/>
                <a:stretch>
                  <a:fillRect/>
                </a:stretch>
              </p:blipFill>
              <p:spPr>
                <a:xfrm>
                  <a:off x="11393645" y="796656"/>
                  <a:ext cx="10980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8" name="Ink 107">
                  <a:extLst>
                    <a:ext uri="{FF2B5EF4-FFF2-40B4-BE49-F238E27FC236}">
                      <a16:creationId xmlns:a16="http://schemas.microsoft.com/office/drawing/2014/main" id="{96F1A532-936A-4356-8753-648ADCA01360}"/>
                    </a:ext>
                  </a:extLst>
                </p14:cNvPr>
                <p14:cNvContentPartPr/>
                <p14:nvPr/>
              </p14:nvContentPartPr>
              <p14:xfrm>
                <a:off x="11255765" y="1016256"/>
                <a:ext cx="278280" cy="100440"/>
              </p14:xfrm>
            </p:contentPart>
          </mc:Choice>
          <mc:Fallback xmlns="">
            <p:pic>
              <p:nvPicPr>
                <p:cNvPr id="108" name="Ink 107">
                  <a:extLst>
                    <a:ext uri="{FF2B5EF4-FFF2-40B4-BE49-F238E27FC236}">
                      <a16:creationId xmlns:a16="http://schemas.microsoft.com/office/drawing/2014/main" id="{96F1A532-936A-4356-8753-648ADCA01360}"/>
                    </a:ext>
                  </a:extLst>
                </p:cNvPr>
                <p:cNvPicPr/>
                <p:nvPr/>
              </p:nvPicPr>
              <p:blipFill>
                <a:blip r:embed="rId151"/>
                <a:stretch>
                  <a:fillRect/>
                </a:stretch>
              </p:blipFill>
              <p:spPr>
                <a:xfrm>
                  <a:off x="11237765" y="998616"/>
                  <a:ext cx="313920" cy="136080"/>
                </a:xfrm>
                <a:prstGeom prst="rect">
                  <a:avLst/>
                </a:prstGeom>
              </p:spPr>
            </p:pic>
          </mc:Fallback>
        </mc:AlternateContent>
      </p:grpSp>
      <p:grpSp>
        <p:nvGrpSpPr>
          <p:cNvPr id="111" name="Group 110">
            <a:extLst>
              <a:ext uri="{FF2B5EF4-FFF2-40B4-BE49-F238E27FC236}">
                <a16:creationId xmlns:a16="http://schemas.microsoft.com/office/drawing/2014/main" id="{E627BA4F-3D90-41F3-A953-DA6E3966919C}"/>
              </a:ext>
            </a:extLst>
          </p:cNvPr>
          <p:cNvGrpSpPr/>
          <p:nvPr/>
        </p:nvGrpSpPr>
        <p:grpSpPr>
          <a:xfrm>
            <a:off x="5047925" y="2484696"/>
            <a:ext cx="2752560" cy="556560"/>
            <a:chOff x="5047925" y="2484696"/>
            <a:chExt cx="2752560" cy="556560"/>
          </a:xfrm>
        </p:grpSpPr>
        <mc:AlternateContent xmlns:mc="http://schemas.openxmlformats.org/markup-compatibility/2006" xmlns:p14="http://schemas.microsoft.com/office/powerpoint/2010/main">
          <mc:Choice Requires="p14">
            <p:contentPart p14:bwMode="auto" r:id="rId152">
              <p14:nvContentPartPr>
                <p14:cNvPr id="66" name="Ink 65">
                  <a:extLst>
                    <a:ext uri="{FF2B5EF4-FFF2-40B4-BE49-F238E27FC236}">
                      <a16:creationId xmlns:a16="http://schemas.microsoft.com/office/drawing/2014/main" id="{D614FEB3-D602-4EF6-8C72-D0B09CDDF920}"/>
                    </a:ext>
                  </a:extLst>
                </p14:cNvPr>
                <p14:cNvContentPartPr/>
                <p14:nvPr/>
              </p14:nvContentPartPr>
              <p14:xfrm>
                <a:off x="7780685" y="2982576"/>
                <a:ext cx="2160" cy="5040"/>
              </p14:xfrm>
            </p:contentPart>
          </mc:Choice>
          <mc:Fallback xmlns="">
            <p:pic>
              <p:nvPicPr>
                <p:cNvPr id="66" name="Ink 65">
                  <a:extLst>
                    <a:ext uri="{FF2B5EF4-FFF2-40B4-BE49-F238E27FC236}">
                      <a16:creationId xmlns:a16="http://schemas.microsoft.com/office/drawing/2014/main" id="{D614FEB3-D602-4EF6-8C72-D0B09CDDF920}"/>
                    </a:ext>
                  </a:extLst>
                </p:cNvPr>
                <p:cNvPicPr/>
                <p:nvPr/>
              </p:nvPicPr>
              <p:blipFill>
                <a:blip r:embed="rId153"/>
                <a:stretch>
                  <a:fillRect/>
                </a:stretch>
              </p:blipFill>
              <p:spPr>
                <a:xfrm>
                  <a:off x="7762685" y="2964576"/>
                  <a:ext cx="37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67" name="Ink 66">
                  <a:extLst>
                    <a:ext uri="{FF2B5EF4-FFF2-40B4-BE49-F238E27FC236}">
                      <a16:creationId xmlns:a16="http://schemas.microsoft.com/office/drawing/2014/main" id="{BD668EE0-8714-41A1-9B96-FA808CD47106}"/>
                    </a:ext>
                  </a:extLst>
                </p14:cNvPr>
                <p14:cNvContentPartPr/>
                <p14:nvPr/>
              </p14:nvContentPartPr>
              <p14:xfrm>
                <a:off x="6486125" y="2985816"/>
                <a:ext cx="1314360" cy="50040"/>
              </p14:xfrm>
            </p:contentPart>
          </mc:Choice>
          <mc:Fallback xmlns="">
            <p:pic>
              <p:nvPicPr>
                <p:cNvPr id="67" name="Ink 66">
                  <a:extLst>
                    <a:ext uri="{FF2B5EF4-FFF2-40B4-BE49-F238E27FC236}">
                      <a16:creationId xmlns:a16="http://schemas.microsoft.com/office/drawing/2014/main" id="{BD668EE0-8714-41A1-9B96-FA808CD47106}"/>
                    </a:ext>
                  </a:extLst>
                </p:cNvPr>
                <p:cNvPicPr/>
                <p:nvPr/>
              </p:nvPicPr>
              <p:blipFill>
                <a:blip r:embed="rId155"/>
                <a:stretch>
                  <a:fillRect/>
                </a:stretch>
              </p:blipFill>
              <p:spPr>
                <a:xfrm>
                  <a:off x="6468485" y="2967816"/>
                  <a:ext cx="1350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9" name="Ink 68">
                  <a:extLst>
                    <a:ext uri="{FF2B5EF4-FFF2-40B4-BE49-F238E27FC236}">
                      <a16:creationId xmlns:a16="http://schemas.microsoft.com/office/drawing/2014/main" id="{B544CB26-9565-4A40-9CD0-2A8E83BA32DF}"/>
                    </a:ext>
                  </a:extLst>
                </p14:cNvPr>
                <p14:cNvContentPartPr/>
                <p14:nvPr/>
              </p14:nvContentPartPr>
              <p14:xfrm>
                <a:off x="5156645" y="2981496"/>
                <a:ext cx="1108440" cy="30240"/>
              </p14:xfrm>
            </p:contentPart>
          </mc:Choice>
          <mc:Fallback xmlns="">
            <p:pic>
              <p:nvPicPr>
                <p:cNvPr id="69" name="Ink 68">
                  <a:extLst>
                    <a:ext uri="{FF2B5EF4-FFF2-40B4-BE49-F238E27FC236}">
                      <a16:creationId xmlns:a16="http://schemas.microsoft.com/office/drawing/2014/main" id="{B544CB26-9565-4A40-9CD0-2A8E83BA32DF}"/>
                    </a:ext>
                  </a:extLst>
                </p:cNvPr>
                <p:cNvPicPr/>
                <p:nvPr/>
              </p:nvPicPr>
              <p:blipFill>
                <a:blip r:embed="rId157"/>
                <a:stretch>
                  <a:fillRect/>
                </a:stretch>
              </p:blipFill>
              <p:spPr>
                <a:xfrm>
                  <a:off x="5138645" y="2963496"/>
                  <a:ext cx="1144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Ink 109">
                  <a:extLst>
                    <a:ext uri="{FF2B5EF4-FFF2-40B4-BE49-F238E27FC236}">
                      <a16:creationId xmlns:a16="http://schemas.microsoft.com/office/drawing/2014/main" id="{4F866BB9-040A-4C7E-A4AC-402B9D2DB6F4}"/>
                    </a:ext>
                  </a:extLst>
                </p14:cNvPr>
                <p14:cNvContentPartPr/>
                <p14:nvPr/>
              </p14:nvContentPartPr>
              <p14:xfrm>
                <a:off x="5047925" y="2484696"/>
                <a:ext cx="1413360" cy="556560"/>
              </p14:xfrm>
            </p:contentPart>
          </mc:Choice>
          <mc:Fallback xmlns="">
            <p:pic>
              <p:nvPicPr>
                <p:cNvPr id="110" name="Ink 109">
                  <a:extLst>
                    <a:ext uri="{FF2B5EF4-FFF2-40B4-BE49-F238E27FC236}">
                      <a16:creationId xmlns:a16="http://schemas.microsoft.com/office/drawing/2014/main" id="{4F866BB9-040A-4C7E-A4AC-402B9D2DB6F4}"/>
                    </a:ext>
                  </a:extLst>
                </p:cNvPr>
                <p:cNvPicPr/>
                <p:nvPr/>
              </p:nvPicPr>
              <p:blipFill>
                <a:blip r:embed="rId159"/>
                <a:stretch>
                  <a:fillRect/>
                </a:stretch>
              </p:blipFill>
              <p:spPr>
                <a:xfrm>
                  <a:off x="5029925" y="2466696"/>
                  <a:ext cx="1449000" cy="592200"/>
                </a:xfrm>
                <a:prstGeom prst="rect">
                  <a:avLst/>
                </a:prstGeom>
              </p:spPr>
            </p:pic>
          </mc:Fallback>
        </mc:AlternateContent>
      </p:grpSp>
      <p:grpSp>
        <p:nvGrpSpPr>
          <p:cNvPr id="116" name="Group 115">
            <a:extLst>
              <a:ext uri="{FF2B5EF4-FFF2-40B4-BE49-F238E27FC236}">
                <a16:creationId xmlns:a16="http://schemas.microsoft.com/office/drawing/2014/main" id="{DA99B554-12CB-4C86-B4B8-B5E823817BC1}"/>
              </a:ext>
            </a:extLst>
          </p:cNvPr>
          <p:cNvGrpSpPr/>
          <p:nvPr/>
        </p:nvGrpSpPr>
        <p:grpSpPr>
          <a:xfrm>
            <a:off x="3051725" y="3835416"/>
            <a:ext cx="349920" cy="308520"/>
            <a:chOff x="3051725" y="3835416"/>
            <a:chExt cx="349920" cy="308520"/>
          </a:xfrm>
        </p:grpSpPr>
        <mc:AlternateContent xmlns:mc="http://schemas.openxmlformats.org/markup-compatibility/2006" xmlns:p14="http://schemas.microsoft.com/office/powerpoint/2010/main">
          <mc:Choice Requires="p14">
            <p:contentPart p14:bwMode="auto" r:id="rId160">
              <p14:nvContentPartPr>
                <p14:cNvPr id="112" name="Ink 111">
                  <a:extLst>
                    <a:ext uri="{FF2B5EF4-FFF2-40B4-BE49-F238E27FC236}">
                      <a16:creationId xmlns:a16="http://schemas.microsoft.com/office/drawing/2014/main" id="{92C17138-5FD5-4730-8E9B-4B5A0EE7A335}"/>
                    </a:ext>
                  </a:extLst>
                </p14:cNvPr>
                <p14:cNvContentPartPr/>
                <p14:nvPr/>
              </p14:nvContentPartPr>
              <p14:xfrm>
                <a:off x="3051725" y="4008576"/>
                <a:ext cx="307800" cy="82800"/>
              </p14:xfrm>
            </p:contentPart>
          </mc:Choice>
          <mc:Fallback xmlns="">
            <p:pic>
              <p:nvPicPr>
                <p:cNvPr id="112" name="Ink 111">
                  <a:extLst>
                    <a:ext uri="{FF2B5EF4-FFF2-40B4-BE49-F238E27FC236}">
                      <a16:creationId xmlns:a16="http://schemas.microsoft.com/office/drawing/2014/main" id="{92C17138-5FD5-4730-8E9B-4B5A0EE7A335}"/>
                    </a:ext>
                  </a:extLst>
                </p:cNvPr>
                <p:cNvPicPr/>
                <p:nvPr/>
              </p:nvPicPr>
              <p:blipFill>
                <a:blip r:embed="rId161"/>
                <a:stretch>
                  <a:fillRect/>
                </a:stretch>
              </p:blipFill>
              <p:spPr>
                <a:xfrm>
                  <a:off x="3033725" y="3990936"/>
                  <a:ext cx="3434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3" name="Ink 112">
                  <a:extLst>
                    <a:ext uri="{FF2B5EF4-FFF2-40B4-BE49-F238E27FC236}">
                      <a16:creationId xmlns:a16="http://schemas.microsoft.com/office/drawing/2014/main" id="{7FCFFB25-7399-4294-B20F-0B67D890EC4A}"/>
                    </a:ext>
                  </a:extLst>
                </p14:cNvPr>
                <p14:cNvContentPartPr/>
                <p14:nvPr/>
              </p14:nvContentPartPr>
              <p14:xfrm>
                <a:off x="3224525" y="3835416"/>
                <a:ext cx="119520" cy="289440"/>
              </p14:xfrm>
            </p:contentPart>
          </mc:Choice>
          <mc:Fallback xmlns="">
            <p:pic>
              <p:nvPicPr>
                <p:cNvPr id="113" name="Ink 112">
                  <a:extLst>
                    <a:ext uri="{FF2B5EF4-FFF2-40B4-BE49-F238E27FC236}">
                      <a16:creationId xmlns:a16="http://schemas.microsoft.com/office/drawing/2014/main" id="{7FCFFB25-7399-4294-B20F-0B67D890EC4A}"/>
                    </a:ext>
                  </a:extLst>
                </p:cNvPr>
                <p:cNvPicPr/>
                <p:nvPr/>
              </p:nvPicPr>
              <p:blipFill>
                <a:blip r:embed="rId163"/>
                <a:stretch>
                  <a:fillRect/>
                </a:stretch>
              </p:blipFill>
              <p:spPr>
                <a:xfrm>
                  <a:off x="3206525" y="3817416"/>
                  <a:ext cx="1551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Ink 113">
                  <a:extLst>
                    <a:ext uri="{FF2B5EF4-FFF2-40B4-BE49-F238E27FC236}">
                      <a16:creationId xmlns:a16="http://schemas.microsoft.com/office/drawing/2014/main" id="{53A12E2F-3141-4F8D-8543-2789A5A99F2E}"/>
                    </a:ext>
                  </a:extLst>
                </p14:cNvPr>
                <p14:cNvContentPartPr/>
                <p14:nvPr/>
              </p14:nvContentPartPr>
              <p14:xfrm>
                <a:off x="3197525" y="3882576"/>
                <a:ext cx="118800" cy="261360"/>
              </p14:xfrm>
            </p:contentPart>
          </mc:Choice>
          <mc:Fallback xmlns="">
            <p:pic>
              <p:nvPicPr>
                <p:cNvPr id="114" name="Ink 113">
                  <a:extLst>
                    <a:ext uri="{FF2B5EF4-FFF2-40B4-BE49-F238E27FC236}">
                      <a16:creationId xmlns:a16="http://schemas.microsoft.com/office/drawing/2014/main" id="{53A12E2F-3141-4F8D-8543-2789A5A99F2E}"/>
                    </a:ext>
                  </a:extLst>
                </p:cNvPr>
                <p:cNvPicPr/>
                <p:nvPr/>
              </p:nvPicPr>
              <p:blipFill>
                <a:blip r:embed="rId165"/>
                <a:stretch>
                  <a:fillRect/>
                </a:stretch>
              </p:blipFill>
              <p:spPr>
                <a:xfrm>
                  <a:off x="3179885" y="3864576"/>
                  <a:ext cx="1544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Ink 114">
                  <a:extLst>
                    <a:ext uri="{FF2B5EF4-FFF2-40B4-BE49-F238E27FC236}">
                      <a16:creationId xmlns:a16="http://schemas.microsoft.com/office/drawing/2014/main" id="{12AEB943-58A2-4D14-B34C-9DCDE895036F}"/>
                    </a:ext>
                  </a:extLst>
                </p14:cNvPr>
                <p14:cNvContentPartPr/>
                <p14:nvPr/>
              </p14:nvContentPartPr>
              <p14:xfrm>
                <a:off x="3113645" y="4080576"/>
                <a:ext cx="288000" cy="42120"/>
              </p14:xfrm>
            </p:contentPart>
          </mc:Choice>
          <mc:Fallback xmlns="">
            <p:pic>
              <p:nvPicPr>
                <p:cNvPr id="115" name="Ink 114">
                  <a:extLst>
                    <a:ext uri="{FF2B5EF4-FFF2-40B4-BE49-F238E27FC236}">
                      <a16:creationId xmlns:a16="http://schemas.microsoft.com/office/drawing/2014/main" id="{12AEB943-58A2-4D14-B34C-9DCDE895036F}"/>
                    </a:ext>
                  </a:extLst>
                </p:cNvPr>
                <p:cNvPicPr/>
                <p:nvPr/>
              </p:nvPicPr>
              <p:blipFill>
                <a:blip r:embed="rId167"/>
                <a:stretch>
                  <a:fillRect/>
                </a:stretch>
              </p:blipFill>
              <p:spPr>
                <a:xfrm>
                  <a:off x="3096005" y="4062936"/>
                  <a:ext cx="323640" cy="77760"/>
                </a:xfrm>
                <a:prstGeom prst="rect">
                  <a:avLst/>
                </a:prstGeom>
              </p:spPr>
            </p:pic>
          </mc:Fallback>
        </mc:AlternateContent>
      </p:grpSp>
      <p:grpSp>
        <p:nvGrpSpPr>
          <p:cNvPr id="119" name="Group 118">
            <a:extLst>
              <a:ext uri="{FF2B5EF4-FFF2-40B4-BE49-F238E27FC236}">
                <a16:creationId xmlns:a16="http://schemas.microsoft.com/office/drawing/2014/main" id="{CF47A81E-99B4-4E40-ACD0-BE84076F8CDD}"/>
              </a:ext>
            </a:extLst>
          </p:cNvPr>
          <p:cNvGrpSpPr/>
          <p:nvPr/>
        </p:nvGrpSpPr>
        <p:grpSpPr>
          <a:xfrm>
            <a:off x="2929325" y="2843616"/>
            <a:ext cx="1773000" cy="93960"/>
            <a:chOff x="2929325" y="2843616"/>
            <a:chExt cx="1773000" cy="93960"/>
          </a:xfrm>
        </p:grpSpPr>
        <mc:AlternateContent xmlns:mc="http://schemas.openxmlformats.org/markup-compatibility/2006" xmlns:p14="http://schemas.microsoft.com/office/powerpoint/2010/main">
          <mc:Choice Requires="p14">
            <p:contentPart p14:bwMode="auto" r:id="rId168">
              <p14:nvContentPartPr>
                <p14:cNvPr id="117" name="Ink 116">
                  <a:extLst>
                    <a:ext uri="{FF2B5EF4-FFF2-40B4-BE49-F238E27FC236}">
                      <a16:creationId xmlns:a16="http://schemas.microsoft.com/office/drawing/2014/main" id="{98255C02-FA6F-49D2-814C-F576C03D0F99}"/>
                    </a:ext>
                  </a:extLst>
                </p14:cNvPr>
                <p14:cNvContentPartPr/>
                <p14:nvPr/>
              </p14:nvContentPartPr>
              <p14:xfrm>
                <a:off x="3889445" y="2843616"/>
                <a:ext cx="812880" cy="74880"/>
              </p14:xfrm>
            </p:contentPart>
          </mc:Choice>
          <mc:Fallback xmlns="">
            <p:pic>
              <p:nvPicPr>
                <p:cNvPr id="117" name="Ink 116">
                  <a:extLst>
                    <a:ext uri="{FF2B5EF4-FFF2-40B4-BE49-F238E27FC236}">
                      <a16:creationId xmlns:a16="http://schemas.microsoft.com/office/drawing/2014/main" id="{98255C02-FA6F-49D2-814C-F576C03D0F99}"/>
                    </a:ext>
                  </a:extLst>
                </p:cNvPr>
                <p:cNvPicPr/>
                <p:nvPr/>
              </p:nvPicPr>
              <p:blipFill>
                <a:blip r:embed="rId169"/>
                <a:stretch>
                  <a:fillRect/>
                </a:stretch>
              </p:blipFill>
              <p:spPr>
                <a:xfrm>
                  <a:off x="3871805" y="2825976"/>
                  <a:ext cx="848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8" name="Ink 117">
                  <a:extLst>
                    <a:ext uri="{FF2B5EF4-FFF2-40B4-BE49-F238E27FC236}">
                      <a16:creationId xmlns:a16="http://schemas.microsoft.com/office/drawing/2014/main" id="{A0856458-07BF-426E-A7B5-3FE6B1B05F54}"/>
                    </a:ext>
                  </a:extLst>
                </p14:cNvPr>
                <p14:cNvContentPartPr/>
                <p14:nvPr/>
              </p14:nvContentPartPr>
              <p14:xfrm>
                <a:off x="2929325" y="2874216"/>
                <a:ext cx="748440" cy="63360"/>
              </p14:xfrm>
            </p:contentPart>
          </mc:Choice>
          <mc:Fallback xmlns="">
            <p:pic>
              <p:nvPicPr>
                <p:cNvPr id="118" name="Ink 117">
                  <a:extLst>
                    <a:ext uri="{FF2B5EF4-FFF2-40B4-BE49-F238E27FC236}">
                      <a16:creationId xmlns:a16="http://schemas.microsoft.com/office/drawing/2014/main" id="{A0856458-07BF-426E-A7B5-3FE6B1B05F54}"/>
                    </a:ext>
                  </a:extLst>
                </p:cNvPr>
                <p:cNvPicPr/>
                <p:nvPr/>
              </p:nvPicPr>
              <p:blipFill>
                <a:blip r:embed="rId171"/>
                <a:stretch>
                  <a:fillRect/>
                </a:stretch>
              </p:blipFill>
              <p:spPr>
                <a:xfrm>
                  <a:off x="2911685" y="2856576"/>
                  <a:ext cx="784080" cy="99000"/>
                </a:xfrm>
                <a:prstGeom prst="rect">
                  <a:avLst/>
                </a:prstGeom>
              </p:spPr>
            </p:pic>
          </mc:Fallback>
        </mc:AlternateContent>
      </p:grpSp>
      <p:grpSp>
        <p:nvGrpSpPr>
          <p:cNvPr id="122" name="Group 121">
            <a:extLst>
              <a:ext uri="{FF2B5EF4-FFF2-40B4-BE49-F238E27FC236}">
                <a16:creationId xmlns:a16="http://schemas.microsoft.com/office/drawing/2014/main" id="{1FB25D9C-2D6E-45E6-8C7F-AFC9DB4E5031}"/>
              </a:ext>
            </a:extLst>
          </p:cNvPr>
          <p:cNvGrpSpPr/>
          <p:nvPr/>
        </p:nvGrpSpPr>
        <p:grpSpPr>
          <a:xfrm>
            <a:off x="3749405" y="3232416"/>
            <a:ext cx="1055520" cy="57600"/>
            <a:chOff x="3749405" y="3232416"/>
            <a:chExt cx="1055520" cy="57600"/>
          </a:xfrm>
        </p:grpSpPr>
        <mc:AlternateContent xmlns:mc="http://schemas.openxmlformats.org/markup-compatibility/2006" xmlns:p14="http://schemas.microsoft.com/office/powerpoint/2010/main">
          <mc:Choice Requires="p14">
            <p:contentPart p14:bwMode="auto" r:id="rId172">
              <p14:nvContentPartPr>
                <p14:cNvPr id="120" name="Ink 119">
                  <a:extLst>
                    <a:ext uri="{FF2B5EF4-FFF2-40B4-BE49-F238E27FC236}">
                      <a16:creationId xmlns:a16="http://schemas.microsoft.com/office/drawing/2014/main" id="{17CD948A-BAC4-413A-A09A-93B8FAEC4B95}"/>
                    </a:ext>
                  </a:extLst>
                </p14:cNvPr>
                <p14:cNvContentPartPr/>
                <p14:nvPr/>
              </p14:nvContentPartPr>
              <p14:xfrm>
                <a:off x="4215965" y="3232416"/>
                <a:ext cx="588960" cy="57240"/>
              </p14:xfrm>
            </p:contentPart>
          </mc:Choice>
          <mc:Fallback xmlns="">
            <p:pic>
              <p:nvPicPr>
                <p:cNvPr id="120" name="Ink 119">
                  <a:extLst>
                    <a:ext uri="{FF2B5EF4-FFF2-40B4-BE49-F238E27FC236}">
                      <a16:creationId xmlns:a16="http://schemas.microsoft.com/office/drawing/2014/main" id="{17CD948A-BAC4-413A-A09A-93B8FAEC4B95}"/>
                    </a:ext>
                  </a:extLst>
                </p:cNvPr>
                <p:cNvPicPr/>
                <p:nvPr/>
              </p:nvPicPr>
              <p:blipFill>
                <a:blip r:embed="rId173"/>
                <a:stretch>
                  <a:fillRect/>
                </a:stretch>
              </p:blipFill>
              <p:spPr>
                <a:xfrm>
                  <a:off x="4197965" y="3214416"/>
                  <a:ext cx="624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1" name="Ink 120">
                  <a:extLst>
                    <a:ext uri="{FF2B5EF4-FFF2-40B4-BE49-F238E27FC236}">
                      <a16:creationId xmlns:a16="http://schemas.microsoft.com/office/drawing/2014/main" id="{F25F8DB4-E76F-4EF0-8320-C4823CD34B70}"/>
                    </a:ext>
                  </a:extLst>
                </p14:cNvPr>
                <p14:cNvContentPartPr/>
                <p14:nvPr/>
              </p14:nvContentPartPr>
              <p14:xfrm>
                <a:off x="3749405" y="3266256"/>
                <a:ext cx="282960" cy="23760"/>
              </p14:xfrm>
            </p:contentPart>
          </mc:Choice>
          <mc:Fallback xmlns="">
            <p:pic>
              <p:nvPicPr>
                <p:cNvPr id="121" name="Ink 120">
                  <a:extLst>
                    <a:ext uri="{FF2B5EF4-FFF2-40B4-BE49-F238E27FC236}">
                      <a16:creationId xmlns:a16="http://schemas.microsoft.com/office/drawing/2014/main" id="{F25F8DB4-E76F-4EF0-8320-C4823CD34B70}"/>
                    </a:ext>
                  </a:extLst>
                </p:cNvPr>
                <p:cNvPicPr/>
                <p:nvPr/>
              </p:nvPicPr>
              <p:blipFill>
                <a:blip r:embed="rId175"/>
                <a:stretch>
                  <a:fillRect/>
                </a:stretch>
              </p:blipFill>
              <p:spPr>
                <a:xfrm>
                  <a:off x="3731765" y="3248616"/>
                  <a:ext cx="318600" cy="5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123" name="Ink 122">
                <a:extLst>
                  <a:ext uri="{FF2B5EF4-FFF2-40B4-BE49-F238E27FC236}">
                    <a16:creationId xmlns:a16="http://schemas.microsoft.com/office/drawing/2014/main" id="{0F304188-DC89-4396-A469-711C474877CB}"/>
                  </a:ext>
                </a:extLst>
              </p14:cNvPr>
              <p14:cNvContentPartPr/>
              <p14:nvPr/>
            </p14:nvContentPartPr>
            <p14:xfrm>
              <a:off x="2958125" y="3270936"/>
              <a:ext cx="577800" cy="21600"/>
            </p14:xfrm>
          </p:contentPart>
        </mc:Choice>
        <mc:Fallback xmlns="">
          <p:pic>
            <p:nvPicPr>
              <p:cNvPr id="123" name="Ink 122">
                <a:extLst>
                  <a:ext uri="{FF2B5EF4-FFF2-40B4-BE49-F238E27FC236}">
                    <a16:creationId xmlns:a16="http://schemas.microsoft.com/office/drawing/2014/main" id="{0F304188-DC89-4396-A469-711C474877CB}"/>
                  </a:ext>
                </a:extLst>
              </p:cNvPr>
              <p:cNvPicPr/>
              <p:nvPr/>
            </p:nvPicPr>
            <p:blipFill>
              <a:blip r:embed="rId177"/>
              <a:stretch>
                <a:fillRect/>
              </a:stretch>
            </p:blipFill>
            <p:spPr>
              <a:xfrm>
                <a:off x="2940485" y="3252936"/>
                <a:ext cx="613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4" name="Ink 123">
                <a:extLst>
                  <a:ext uri="{FF2B5EF4-FFF2-40B4-BE49-F238E27FC236}">
                    <a16:creationId xmlns:a16="http://schemas.microsoft.com/office/drawing/2014/main" id="{DB0CA9FE-6A6A-44AF-AEAD-9EAF9F553B4F}"/>
                  </a:ext>
                </a:extLst>
              </p14:cNvPr>
              <p14:cNvContentPartPr/>
              <p14:nvPr/>
            </p14:nvContentPartPr>
            <p14:xfrm>
              <a:off x="4165565" y="3759456"/>
              <a:ext cx="499320" cy="64440"/>
            </p14:xfrm>
          </p:contentPart>
        </mc:Choice>
        <mc:Fallback xmlns="">
          <p:pic>
            <p:nvPicPr>
              <p:cNvPr id="124" name="Ink 123">
                <a:extLst>
                  <a:ext uri="{FF2B5EF4-FFF2-40B4-BE49-F238E27FC236}">
                    <a16:creationId xmlns:a16="http://schemas.microsoft.com/office/drawing/2014/main" id="{DB0CA9FE-6A6A-44AF-AEAD-9EAF9F553B4F}"/>
                  </a:ext>
                </a:extLst>
              </p:cNvPr>
              <p:cNvPicPr/>
              <p:nvPr/>
            </p:nvPicPr>
            <p:blipFill>
              <a:blip r:embed="rId179"/>
              <a:stretch>
                <a:fillRect/>
              </a:stretch>
            </p:blipFill>
            <p:spPr>
              <a:xfrm>
                <a:off x="4147565" y="3741456"/>
                <a:ext cx="534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5" name="Ink 124">
                <a:extLst>
                  <a:ext uri="{FF2B5EF4-FFF2-40B4-BE49-F238E27FC236}">
                    <a16:creationId xmlns:a16="http://schemas.microsoft.com/office/drawing/2014/main" id="{7D324940-F679-4205-AFC9-1F588DB27B8D}"/>
                  </a:ext>
                </a:extLst>
              </p14:cNvPr>
              <p14:cNvContentPartPr/>
              <p14:nvPr/>
            </p14:nvContentPartPr>
            <p14:xfrm>
              <a:off x="2912765" y="3314496"/>
              <a:ext cx="1150560" cy="538920"/>
            </p14:xfrm>
          </p:contentPart>
        </mc:Choice>
        <mc:Fallback xmlns="">
          <p:pic>
            <p:nvPicPr>
              <p:cNvPr id="125" name="Ink 124">
                <a:extLst>
                  <a:ext uri="{FF2B5EF4-FFF2-40B4-BE49-F238E27FC236}">
                    <a16:creationId xmlns:a16="http://schemas.microsoft.com/office/drawing/2014/main" id="{7D324940-F679-4205-AFC9-1F588DB27B8D}"/>
                  </a:ext>
                </a:extLst>
              </p:cNvPr>
              <p:cNvPicPr/>
              <p:nvPr/>
            </p:nvPicPr>
            <p:blipFill>
              <a:blip r:embed="rId181"/>
              <a:stretch>
                <a:fillRect/>
              </a:stretch>
            </p:blipFill>
            <p:spPr>
              <a:xfrm>
                <a:off x="2895125" y="3296496"/>
                <a:ext cx="118620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6" name="Ink 125">
                <a:extLst>
                  <a:ext uri="{FF2B5EF4-FFF2-40B4-BE49-F238E27FC236}">
                    <a16:creationId xmlns:a16="http://schemas.microsoft.com/office/drawing/2014/main" id="{0D11F92F-7F08-4362-BE19-A313E53482E8}"/>
                  </a:ext>
                </a:extLst>
              </p14:cNvPr>
              <p14:cNvContentPartPr/>
              <p14:nvPr/>
            </p14:nvContentPartPr>
            <p14:xfrm>
              <a:off x="4091765" y="2905896"/>
              <a:ext cx="757440" cy="420120"/>
            </p14:xfrm>
          </p:contentPart>
        </mc:Choice>
        <mc:Fallback xmlns="">
          <p:pic>
            <p:nvPicPr>
              <p:cNvPr id="126" name="Ink 125">
                <a:extLst>
                  <a:ext uri="{FF2B5EF4-FFF2-40B4-BE49-F238E27FC236}">
                    <a16:creationId xmlns:a16="http://schemas.microsoft.com/office/drawing/2014/main" id="{0D11F92F-7F08-4362-BE19-A313E53482E8}"/>
                  </a:ext>
                </a:extLst>
              </p:cNvPr>
              <p:cNvPicPr/>
              <p:nvPr/>
            </p:nvPicPr>
            <p:blipFill>
              <a:blip r:embed="rId183"/>
              <a:stretch>
                <a:fillRect/>
              </a:stretch>
            </p:blipFill>
            <p:spPr>
              <a:xfrm>
                <a:off x="4073765" y="2888256"/>
                <a:ext cx="79308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7" name="Ink 126">
                <a:extLst>
                  <a:ext uri="{FF2B5EF4-FFF2-40B4-BE49-F238E27FC236}">
                    <a16:creationId xmlns:a16="http://schemas.microsoft.com/office/drawing/2014/main" id="{055262A8-5710-43AD-9F2A-5297A0470880}"/>
                  </a:ext>
                </a:extLst>
              </p14:cNvPr>
              <p14:cNvContentPartPr/>
              <p14:nvPr/>
            </p14:nvContentPartPr>
            <p14:xfrm>
              <a:off x="2422085" y="2259336"/>
              <a:ext cx="122400" cy="152280"/>
            </p14:xfrm>
          </p:contentPart>
        </mc:Choice>
        <mc:Fallback xmlns="">
          <p:pic>
            <p:nvPicPr>
              <p:cNvPr id="127" name="Ink 126">
                <a:extLst>
                  <a:ext uri="{FF2B5EF4-FFF2-40B4-BE49-F238E27FC236}">
                    <a16:creationId xmlns:a16="http://schemas.microsoft.com/office/drawing/2014/main" id="{055262A8-5710-43AD-9F2A-5297A0470880}"/>
                  </a:ext>
                </a:extLst>
              </p:cNvPr>
              <p:cNvPicPr/>
              <p:nvPr/>
            </p:nvPicPr>
            <p:blipFill>
              <a:blip r:embed="rId185"/>
              <a:stretch>
                <a:fillRect/>
              </a:stretch>
            </p:blipFill>
            <p:spPr>
              <a:xfrm>
                <a:off x="2404085" y="2241696"/>
                <a:ext cx="158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8" name="Ink 127">
                <a:extLst>
                  <a:ext uri="{FF2B5EF4-FFF2-40B4-BE49-F238E27FC236}">
                    <a16:creationId xmlns:a16="http://schemas.microsoft.com/office/drawing/2014/main" id="{5C105E9A-057F-4F5F-8F78-D8FAF9B81DC0}"/>
                  </a:ext>
                </a:extLst>
              </p14:cNvPr>
              <p14:cNvContentPartPr/>
              <p14:nvPr/>
            </p14:nvContentPartPr>
            <p14:xfrm>
              <a:off x="2532605" y="4668456"/>
              <a:ext cx="1823040" cy="1447560"/>
            </p14:xfrm>
          </p:contentPart>
        </mc:Choice>
        <mc:Fallback xmlns="">
          <p:pic>
            <p:nvPicPr>
              <p:cNvPr id="128" name="Ink 127">
                <a:extLst>
                  <a:ext uri="{FF2B5EF4-FFF2-40B4-BE49-F238E27FC236}">
                    <a16:creationId xmlns:a16="http://schemas.microsoft.com/office/drawing/2014/main" id="{5C105E9A-057F-4F5F-8F78-D8FAF9B81DC0}"/>
                  </a:ext>
                </a:extLst>
              </p:cNvPr>
              <p:cNvPicPr/>
              <p:nvPr/>
            </p:nvPicPr>
            <p:blipFill>
              <a:blip r:embed="rId187"/>
              <a:stretch>
                <a:fillRect/>
              </a:stretch>
            </p:blipFill>
            <p:spPr>
              <a:xfrm>
                <a:off x="2514965" y="4650816"/>
                <a:ext cx="1858680" cy="1483200"/>
              </a:xfrm>
              <a:prstGeom prst="rect">
                <a:avLst/>
              </a:prstGeom>
            </p:spPr>
          </p:pic>
        </mc:Fallback>
      </mc:AlternateContent>
      <p:grpSp>
        <p:nvGrpSpPr>
          <p:cNvPr id="131" name="Group 130">
            <a:extLst>
              <a:ext uri="{FF2B5EF4-FFF2-40B4-BE49-F238E27FC236}">
                <a16:creationId xmlns:a16="http://schemas.microsoft.com/office/drawing/2014/main" id="{5E16B2F4-69EA-4C7D-9920-596B5A274F62}"/>
              </a:ext>
            </a:extLst>
          </p:cNvPr>
          <p:cNvGrpSpPr/>
          <p:nvPr/>
        </p:nvGrpSpPr>
        <p:grpSpPr>
          <a:xfrm>
            <a:off x="165245" y="2849016"/>
            <a:ext cx="1608120" cy="997200"/>
            <a:chOff x="165245" y="2849016"/>
            <a:chExt cx="1608120" cy="997200"/>
          </a:xfrm>
        </p:grpSpPr>
        <mc:AlternateContent xmlns:mc="http://schemas.openxmlformats.org/markup-compatibility/2006" xmlns:p14="http://schemas.microsoft.com/office/powerpoint/2010/main">
          <mc:Choice Requires="p14">
            <p:contentPart p14:bwMode="auto" r:id="rId188">
              <p14:nvContentPartPr>
                <p14:cNvPr id="129" name="Ink 128">
                  <a:extLst>
                    <a:ext uri="{FF2B5EF4-FFF2-40B4-BE49-F238E27FC236}">
                      <a16:creationId xmlns:a16="http://schemas.microsoft.com/office/drawing/2014/main" id="{B2A0D09D-BDDE-4511-A501-8803CB33AE24}"/>
                    </a:ext>
                  </a:extLst>
                </p14:cNvPr>
                <p14:cNvContentPartPr/>
                <p14:nvPr/>
              </p14:nvContentPartPr>
              <p14:xfrm>
                <a:off x="165245" y="2849016"/>
                <a:ext cx="738720" cy="597960"/>
              </p14:xfrm>
            </p:contentPart>
          </mc:Choice>
          <mc:Fallback xmlns="">
            <p:pic>
              <p:nvPicPr>
                <p:cNvPr id="129" name="Ink 128">
                  <a:extLst>
                    <a:ext uri="{FF2B5EF4-FFF2-40B4-BE49-F238E27FC236}">
                      <a16:creationId xmlns:a16="http://schemas.microsoft.com/office/drawing/2014/main" id="{B2A0D09D-BDDE-4511-A501-8803CB33AE24}"/>
                    </a:ext>
                  </a:extLst>
                </p:cNvPr>
                <p:cNvPicPr/>
                <p:nvPr/>
              </p:nvPicPr>
              <p:blipFill>
                <a:blip r:embed="rId189"/>
                <a:stretch>
                  <a:fillRect/>
                </a:stretch>
              </p:blipFill>
              <p:spPr>
                <a:xfrm>
                  <a:off x="147605" y="2831016"/>
                  <a:ext cx="77436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0" name="Ink 129">
                  <a:extLst>
                    <a:ext uri="{FF2B5EF4-FFF2-40B4-BE49-F238E27FC236}">
                      <a16:creationId xmlns:a16="http://schemas.microsoft.com/office/drawing/2014/main" id="{56E20890-2308-404E-B714-37F1666F452C}"/>
                    </a:ext>
                  </a:extLst>
                </p14:cNvPr>
                <p14:cNvContentPartPr/>
                <p14:nvPr/>
              </p14:nvContentPartPr>
              <p14:xfrm>
                <a:off x="1131845" y="3285336"/>
                <a:ext cx="641520" cy="560880"/>
              </p14:xfrm>
            </p:contentPart>
          </mc:Choice>
          <mc:Fallback xmlns="">
            <p:pic>
              <p:nvPicPr>
                <p:cNvPr id="130" name="Ink 129">
                  <a:extLst>
                    <a:ext uri="{FF2B5EF4-FFF2-40B4-BE49-F238E27FC236}">
                      <a16:creationId xmlns:a16="http://schemas.microsoft.com/office/drawing/2014/main" id="{56E20890-2308-404E-B714-37F1666F452C}"/>
                    </a:ext>
                  </a:extLst>
                </p:cNvPr>
                <p:cNvPicPr/>
                <p:nvPr/>
              </p:nvPicPr>
              <p:blipFill>
                <a:blip r:embed="rId191"/>
                <a:stretch>
                  <a:fillRect/>
                </a:stretch>
              </p:blipFill>
              <p:spPr>
                <a:xfrm>
                  <a:off x="1114205" y="3267696"/>
                  <a:ext cx="677160" cy="596520"/>
                </a:xfrm>
                <a:prstGeom prst="rect">
                  <a:avLst/>
                </a:prstGeom>
              </p:spPr>
            </p:pic>
          </mc:Fallback>
        </mc:AlternateContent>
      </p:grpSp>
    </p:spTree>
    <p:extLst>
      <p:ext uri="{BB962C8B-B14F-4D97-AF65-F5344CB8AC3E}">
        <p14:creationId xmlns:p14="http://schemas.microsoft.com/office/powerpoint/2010/main" val="4135740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408205" cy="4645644"/>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6BEFCC0D-31C1-4190-8F2C-6CC3224D95BF}"/>
              </a:ext>
            </a:extLst>
          </p:cNvPr>
          <p:cNvSpPr txBox="1"/>
          <p:nvPr/>
        </p:nvSpPr>
        <p:spPr>
          <a:xfrm>
            <a:off x="122737" y="291401"/>
            <a:ext cx="10162727" cy="3600986"/>
          </a:xfrm>
          <a:prstGeom prst="rect">
            <a:avLst/>
          </a:prstGeom>
          <a:noFill/>
        </p:spPr>
        <p:txBody>
          <a:bodyPr wrap="square" rtlCol="0">
            <a:spAutoFit/>
          </a:bodyPr>
          <a:lstStyle/>
          <a:p>
            <a:r>
              <a:rPr lang="en-US" sz="3600" b="1">
                <a:solidFill>
                  <a:schemeClr val="bg1"/>
                </a:solidFill>
                <a:cs typeface="+mj-cs"/>
              </a:rPr>
              <a:t>Rashi on Isaiah 7:14 Part 2</a:t>
            </a:r>
          </a:p>
          <a:p>
            <a:pPr algn="r"/>
            <a:r>
              <a:rPr lang="he-IL" sz="4000">
                <a:solidFill>
                  <a:srgbClr val="92D050"/>
                </a:solidFill>
                <a:cs typeface="+mj-cs"/>
              </a:rPr>
              <a:t>הָרָה. </a:t>
            </a:r>
            <a:r>
              <a:rPr lang="he-IL" sz="4000">
                <a:solidFill>
                  <a:srgbClr val="FFFF00"/>
                </a:solidFill>
                <a:cs typeface="+mj-cs"/>
              </a:rPr>
              <a:t>ל' עתיד הוא כמו שמצינו באשת מנוח שאמר לה המלאך והרית וילדת בן וכתיב ויאמר לה הנך הרה וגו’:</a:t>
            </a:r>
            <a:endParaRPr lang="en-US" sz="4000">
              <a:solidFill>
                <a:srgbClr val="FFFF00"/>
              </a:solidFill>
              <a:cs typeface="+mj-cs"/>
            </a:endParaRPr>
          </a:p>
          <a:p>
            <a:r>
              <a:rPr lang="en-US" sz="2800">
                <a:solidFill>
                  <a:schemeClr val="bg1"/>
                </a:solidFill>
                <a:cs typeface="+mj-cs"/>
              </a:rPr>
              <a:t>is with child This is actually the future, as we find concerning Manoah’s wife, that the angel said to her (Judges 13:3): “And you shall conceive and bear a son,” and it is written, “Behold, you are with child and shall bear a son.”</a:t>
            </a:r>
            <a:endParaRPr lang="en-US" sz="2800" b="1">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8BF2A95-BC03-4BAE-B423-C5FB79F64D59}"/>
                  </a:ext>
                </a:extLst>
              </p14:cNvPr>
              <p14:cNvContentPartPr/>
              <p14:nvPr/>
            </p14:nvContentPartPr>
            <p14:xfrm>
              <a:off x="9287285" y="847416"/>
              <a:ext cx="1001880" cy="722520"/>
            </p14:xfrm>
          </p:contentPart>
        </mc:Choice>
        <mc:Fallback xmlns="">
          <p:pic>
            <p:nvPicPr>
              <p:cNvPr id="2" name="Ink 1">
                <a:extLst>
                  <a:ext uri="{FF2B5EF4-FFF2-40B4-BE49-F238E27FC236}">
                    <a16:creationId xmlns:a16="http://schemas.microsoft.com/office/drawing/2014/main" id="{68BF2A95-BC03-4BAE-B423-C5FB79F64D59}"/>
                  </a:ext>
                </a:extLst>
              </p:cNvPr>
              <p:cNvPicPr/>
              <p:nvPr/>
            </p:nvPicPr>
            <p:blipFill>
              <a:blip r:embed="rId5"/>
              <a:stretch>
                <a:fillRect/>
              </a:stretch>
            </p:blipFill>
            <p:spPr>
              <a:xfrm>
                <a:off x="9269645" y="829416"/>
                <a:ext cx="1037520" cy="758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8053A23-DC1B-42E5-9926-3C70F9AC8BD3}"/>
                  </a:ext>
                </a:extLst>
              </p14:cNvPr>
              <p14:cNvContentPartPr/>
              <p14:nvPr/>
            </p14:nvContentPartPr>
            <p14:xfrm>
              <a:off x="6171485" y="2958096"/>
              <a:ext cx="1679400" cy="87120"/>
            </p14:xfrm>
          </p:contentPart>
        </mc:Choice>
        <mc:Fallback xmlns="">
          <p:pic>
            <p:nvPicPr>
              <p:cNvPr id="3" name="Ink 2">
                <a:extLst>
                  <a:ext uri="{FF2B5EF4-FFF2-40B4-BE49-F238E27FC236}">
                    <a16:creationId xmlns:a16="http://schemas.microsoft.com/office/drawing/2014/main" id="{58053A23-DC1B-42E5-9926-3C70F9AC8BD3}"/>
                  </a:ext>
                </a:extLst>
              </p:cNvPr>
              <p:cNvPicPr/>
              <p:nvPr/>
            </p:nvPicPr>
            <p:blipFill>
              <a:blip r:embed="rId7"/>
              <a:stretch>
                <a:fillRect/>
              </a:stretch>
            </p:blipFill>
            <p:spPr>
              <a:xfrm>
                <a:off x="6153845" y="2940456"/>
                <a:ext cx="1715040" cy="122760"/>
              </a:xfrm>
              <a:prstGeom prst="rect">
                <a:avLst/>
              </a:prstGeom>
            </p:spPr>
          </p:pic>
        </mc:Fallback>
      </mc:AlternateContent>
    </p:spTree>
    <p:extLst>
      <p:ext uri="{BB962C8B-B14F-4D97-AF65-F5344CB8AC3E}">
        <p14:creationId xmlns:p14="http://schemas.microsoft.com/office/powerpoint/2010/main" val="91841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408205" cy="6271926"/>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6BEFCC0D-31C1-4190-8F2C-6CC3224D95BF}"/>
              </a:ext>
            </a:extLst>
          </p:cNvPr>
          <p:cNvSpPr txBox="1"/>
          <p:nvPr/>
        </p:nvSpPr>
        <p:spPr>
          <a:xfrm>
            <a:off x="165697" y="208655"/>
            <a:ext cx="10162727" cy="5632311"/>
          </a:xfrm>
          <a:prstGeom prst="rect">
            <a:avLst/>
          </a:prstGeom>
          <a:noFill/>
        </p:spPr>
        <p:txBody>
          <a:bodyPr wrap="square" rtlCol="0">
            <a:spAutoFit/>
          </a:bodyPr>
          <a:lstStyle/>
          <a:p>
            <a:r>
              <a:rPr lang="en-US" sz="2800" b="1">
                <a:solidFill>
                  <a:schemeClr val="bg1"/>
                </a:solidFill>
                <a:cs typeface="+mj-cs"/>
              </a:rPr>
              <a:t>Rashi on Isaiah 7:14 Part 5</a:t>
            </a:r>
          </a:p>
          <a:p>
            <a:pPr algn="r"/>
            <a:r>
              <a:rPr lang="he-IL" sz="2800" b="1">
                <a:solidFill>
                  <a:srgbClr val="92D050"/>
                </a:solidFill>
                <a:cs typeface="+mj-cs"/>
              </a:rPr>
              <a:t>עעִמָּנוּ אֵל</a:t>
            </a:r>
            <a:r>
              <a:rPr lang="he-IL" sz="2800" b="1">
                <a:solidFill>
                  <a:srgbClr val="FFFF00"/>
                </a:solidFill>
                <a:cs typeface="+mj-cs"/>
              </a:rPr>
              <a:t>. לומר שיהא צורנו עמנו וזה האות שהרי נערה היא ולא נתנבאית מימיה ובזו תשרה בה רוה"ק וזהו שנאמר למטה ואקרב אל הנביאה וגו' ולא מצינו אשת נביא שנקראה נביאה אא"כ התנבאה ויש פותרין שעל חזקיהו נאמר וא"א שהרי כשאת' מונה שנותיו תמצא שנולד חזקיה לפני מלכות אביו ט' שנים ויש פותרין שזה האות שעלמה היתה ואינה ראויה לולד:</a:t>
            </a:r>
          </a:p>
          <a:p>
            <a:r>
              <a:rPr lang="en-US" sz="2400">
                <a:solidFill>
                  <a:schemeClr val="bg1"/>
                </a:solidFill>
                <a:cs typeface="+mj-cs"/>
              </a:rPr>
              <a:t>Immanuel [lit. God is with us. That is] to say that our Rock shall be with us, and this is the sign, for she is a young girl, and she never prophesied, yet in this instance, Divine inspiration shall rest upon her. This is what is stated below (8:3): “And I was intimate with the prophetess, etc.,” and we do not find a prophet’s wife called a prophetess unless she prophesied. Some interpret this as being said about Hezekiah, but it is impossible, because, when you count his years, you find that Hezekiah was born nine years before his father’s reign. And some interpret that this is the sign that she was a young girl and incapable of giving birth.</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872E96E-C4DE-4A5F-A5AB-DB36CB328CD6}"/>
                  </a:ext>
                </a:extLst>
              </p14:cNvPr>
              <p14:cNvContentPartPr/>
              <p14:nvPr/>
            </p14:nvContentPartPr>
            <p14:xfrm>
              <a:off x="8857085" y="641136"/>
              <a:ext cx="1402200" cy="564120"/>
            </p14:xfrm>
          </p:contentPart>
        </mc:Choice>
        <mc:Fallback xmlns="">
          <p:pic>
            <p:nvPicPr>
              <p:cNvPr id="2" name="Ink 1">
                <a:extLst>
                  <a:ext uri="{FF2B5EF4-FFF2-40B4-BE49-F238E27FC236}">
                    <a16:creationId xmlns:a16="http://schemas.microsoft.com/office/drawing/2014/main" id="{3872E96E-C4DE-4A5F-A5AB-DB36CB328CD6}"/>
                  </a:ext>
                </a:extLst>
              </p:cNvPr>
              <p:cNvPicPr/>
              <p:nvPr/>
            </p:nvPicPr>
            <p:blipFill>
              <a:blip r:embed="rId5"/>
              <a:stretch>
                <a:fillRect/>
              </a:stretch>
            </p:blipFill>
            <p:spPr>
              <a:xfrm>
                <a:off x="8839445" y="623496"/>
                <a:ext cx="143784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FA335EDF-6CB4-44A7-852A-28FF8A6AB6B4}"/>
                  </a:ext>
                </a:extLst>
              </p14:cNvPr>
              <p14:cNvContentPartPr/>
              <p14:nvPr/>
            </p14:nvContentPartPr>
            <p14:xfrm>
              <a:off x="1483565" y="3850176"/>
              <a:ext cx="4456800" cy="132120"/>
            </p14:xfrm>
          </p:contentPart>
        </mc:Choice>
        <mc:Fallback xmlns="">
          <p:pic>
            <p:nvPicPr>
              <p:cNvPr id="3" name="Ink 2">
                <a:extLst>
                  <a:ext uri="{FF2B5EF4-FFF2-40B4-BE49-F238E27FC236}">
                    <a16:creationId xmlns:a16="http://schemas.microsoft.com/office/drawing/2014/main" id="{FA335EDF-6CB4-44A7-852A-28FF8A6AB6B4}"/>
                  </a:ext>
                </a:extLst>
              </p:cNvPr>
              <p:cNvPicPr/>
              <p:nvPr/>
            </p:nvPicPr>
            <p:blipFill>
              <a:blip r:embed="rId7"/>
              <a:stretch>
                <a:fillRect/>
              </a:stretch>
            </p:blipFill>
            <p:spPr>
              <a:xfrm>
                <a:off x="1465925" y="3832176"/>
                <a:ext cx="44924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6AE7B272-825E-4CDA-8C66-3D0E779969EB}"/>
                  </a:ext>
                </a:extLst>
              </p14:cNvPr>
              <p14:cNvContentPartPr/>
              <p14:nvPr/>
            </p14:nvContentPartPr>
            <p14:xfrm>
              <a:off x="6593765" y="1123896"/>
              <a:ext cx="2816280" cy="473040"/>
            </p14:xfrm>
          </p:contentPart>
        </mc:Choice>
        <mc:Fallback xmlns="">
          <p:pic>
            <p:nvPicPr>
              <p:cNvPr id="4" name="Ink 3">
                <a:extLst>
                  <a:ext uri="{FF2B5EF4-FFF2-40B4-BE49-F238E27FC236}">
                    <a16:creationId xmlns:a16="http://schemas.microsoft.com/office/drawing/2014/main" id="{6AE7B272-825E-4CDA-8C66-3D0E779969EB}"/>
                  </a:ext>
                </a:extLst>
              </p:cNvPr>
              <p:cNvPicPr/>
              <p:nvPr/>
            </p:nvPicPr>
            <p:blipFill>
              <a:blip r:embed="rId9"/>
              <a:stretch>
                <a:fillRect/>
              </a:stretch>
            </p:blipFill>
            <p:spPr>
              <a:xfrm>
                <a:off x="6576125" y="1105896"/>
                <a:ext cx="285192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E996E723-B5C0-4DB1-A480-29A8DC00BF82}"/>
                  </a:ext>
                </a:extLst>
              </p14:cNvPr>
              <p14:cNvContentPartPr/>
              <p14:nvPr/>
            </p14:nvContentPartPr>
            <p14:xfrm>
              <a:off x="6535445" y="1128216"/>
              <a:ext cx="1010520" cy="503280"/>
            </p14:xfrm>
          </p:contentPart>
        </mc:Choice>
        <mc:Fallback xmlns="">
          <p:pic>
            <p:nvPicPr>
              <p:cNvPr id="5" name="Ink 4">
                <a:extLst>
                  <a:ext uri="{FF2B5EF4-FFF2-40B4-BE49-F238E27FC236}">
                    <a16:creationId xmlns:a16="http://schemas.microsoft.com/office/drawing/2014/main" id="{E996E723-B5C0-4DB1-A480-29A8DC00BF82}"/>
                  </a:ext>
                </a:extLst>
              </p:cNvPr>
              <p:cNvPicPr/>
              <p:nvPr/>
            </p:nvPicPr>
            <p:blipFill>
              <a:blip r:embed="rId11"/>
              <a:stretch>
                <a:fillRect/>
              </a:stretch>
            </p:blipFill>
            <p:spPr>
              <a:xfrm>
                <a:off x="6517445" y="1110216"/>
                <a:ext cx="1046160" cy="538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8C7A80D-7F17-4133-AB65-9391C72436D5}"/>
                  </a:ext>
                </a:extLst>
              </p14:cNvPr>
              <p14:cNvContentPartPr/>
              <p14:nvPr/>
            </p14:nvContentPartPr>
            <p14:xfrm>
              <a:off x="1381325" y="3542376"/>
              <a:ext cx="4642920" cy="515160"/>
            </p14:xfrm>
          </p:contentPart>
        </mc:Choice>
        <mc:Fallback xmlns="">
          <p:pic>
            <p:nvPicPr>
              <p:cNvPr id="9" name="Ink 8">
                <a:extLst>
                  <a:ext uri="{FF2B5EF4-FFF2-40B4-BE49-F238E27FC236}">
                    <a16:creationId xmlns:a16="http://schemas.microsoft.com/office/drawing/2014/main" id="{C8C7A80D-7F17-4133-AB65-9391C72436D5}"/>
                  </a:ext>
                </a:extLst>
              </p:cNvPr>
              <p:cNvPicPr/>
              <p:nvPr/>
            </p:nvPicPr>
            <p:blipFill>
              <a:blip r:embed="rId13"/>
              <a:stretch>
                <a:fillRect/>
              </a:stretch>
            </p:blipFill>
            <p:spPr>
              <a:xfrm>
                <a:off x="1363325" y="3524376"/>
                <a:ext cx="4678560" cy="550800"/>
              </a:xfrm>
              <a:prstGeom prst="rect">
                <a:avLst/>
              </a:prstGeom>
            </p:spPr>
          </p:pic>
        </mc:Fallback>
      </mc:AlternateContent>
    </p:spTree>
    <p:extLst>
      <p:ext uri="{BB962C8B-B14F-4D97-AF65-F5344CB8AC3E}">
        <p14:creationId xmlns:p14="http://schemas.microsoft.com/office/powerpoint/2010/main" val="285402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408205" cy="6271926"/>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6BEFCC0D-31C1-4190-8F2C-6CC3224D95BF}"/>
              </a:ext>
            </a:extLst>
          </p:cNvPr>
          <p:cNvSpPr txBox="1"/>
          <p:nvPr/>
        </p:nvSpPr>
        <p:spPr>
          <a:xfrm>
            <a:off x="349250" y="208655"/>
            <a:ext cx="9979174" cy="5262979"/>
          </a:xfrm>
          <a:prstGeom prst="rect">
            <a:avLst/>
          </a:prstGeom>
          <a:noFill/>
        </p:spPr>
        <p:txBody>
          <a:bodyPr wrap="square" rtlCol="0">
            <a:spAutoFit/>
          </a:bodyPr>
          <a:lstStyle/>
          <a:p>
            <a:r>
              <a:rPr lang="en-US" sz="2800" b="1">
                <a:solidFill>
                  <a:schemeClr val="bg1"/>
                </a:solidFill>
                <a:cs typeface="+mj-cs"/>
              </a:rPr>
              <a:t>Talmud Bavli Tractate Soferim 4:8</a:t>
            </a:r>
          </a:p>
          <a:p>
            <a:r>
              <a:rPr lang="en-US" sz="2800">
                <a:solidFill>
                  <a:schemeClr val="bg1"/>
                </a:solidFill>
                <a:cs typeface="+mj-cs"/>
              </a:rPr>
              <a:t>In I will tell [’El] of the decree Ps. 2, 7. the word ’El Heb.</a:t>
            </a:r>
            <a:r>
              <a:rPr lang="he-IL" sz="2800">
                <a:solidFill>
                  <a:schemeClr val="bg1"/>
                </a:solidFill>
                <a:cs typeface="+mj-cs"/>
              </a:rPr>
              <a:t>אל </a:t>
            </a:r>
            <a:r>
              <a:rPr lang="en-US" sz="2800">
                <a:solidFill>
                  <a:schemeClr val="bg1"/>
                </a:solidFill>
                <a:cs typeface="+mj-cs"/>
              </a:rPr>
              <a:t> with a difference of vowels may mean ‘God’ or ‘to’. is sacred;The sense of the text being ‘I will tell God of the decree’. but the Sages maintain that it is secular.The text means, as in E.V., I will tell of the decree. In ’el God in Ẓion Ps. 84, 8. the first is secular El meaning before (E.V.). and the second is sacred. In When he should go ’el God in judgment Job 34, 23. the first is secular and the second [’Elohim] is sacred. In the case of Immanuel Isa. 7, 14. and Immanu’el ibid. VIII, 8. the first is secular Being the name of a child. and the second Meaning ‘God is with us’. is sacred. The first must not be divided Into two words, since it forms a single name. but the second is divided.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DCAF1B4-4833-4818-8A7B-1804AA041019}"/>
                  </a:ext>
                </a:extLst>
              </p14:cNvPr>
              <p14:cNvContentPartPr/>
              <p14:nvPr/>
            </p14:nvContentPartPr>
            <p14:xfrm>
              <a:off x="8352365" y="1113096"/>
              <a:ext cx="424080" cy="19440"/>
            </p14:xfrm>
          </p:contentPart>
        </mc:Choice>
        <mc:Fallback xmlns="">
          <p:pic>
            <p:nvPicPr>
              <p:cNvPr id="2" name="Ink 1">
                <a:extLst>
                  <a:ext uri="{FF2B5EF4-FFF2-40B4-BE49-F238E27FC236}">
                    <a16:creationId xmlns:a16="http://schemas.microsoft.com/office/drawing/2014/main" id="{EDCAF1B4-4833-4818-8A7B-1804AA041019}"/>
                  </a:ext>
                </a:extLst>
              </p:cNvPr>
              <p:cNvPicPr/>
              <p:nvPr/>
            </p:nvPicPr>
            <p:blipFill>
              <a:blip r:embed="rId5"/>
              <a:stretch>
                <a:fillRect/>
              </a:stretch>
            </p:blipFill>
            <p:spPr>
              <a:xfrm>
                <a:off x="8334365" y="1095456"/>
                <a:ext cx="4597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71144D25-19F1-4909-A6E9-363769C2478F}"/>
                  </a:ext>
                </a:extLst>
              </p14:cNvPr>
              <p14:cNvContentPartPr/>
              <p14:nvPr/>
            </p14:nvContentPartPr>
            <p14:xfrm>
              <a:off x="4981685" y="1495056"/>
              <a:ext cx="459000" cy="45000"/>
            </p14:xfrm>
          </p:contentPart>
        </mc:Choice>
        <mc:Fallback xmlns="">
          <p:pic>
            <p:nvPicPr>
              <p:cNvPr id="3" name="Ink 2">
                <a:extLst>
                  <a:ext uri="{FF2B5EF4-FFF2-40B4-BE49-F238E27FC236}">
                    <a16:creationId xmlns:a16="http://schemas.microsoft.com/office/drawing/2014/main" id="{71144D25-19F1-4909-A6E9-363769C2478F}"/>
                  </a:ext>
                </a:extLst>
              </p:cNvPr>
              <p:cNvPicPr/>
              <p:nvPr/>
            </p:nvPicPr>
            <p:blipFill>
              <a:blip r:embed="rId7"/>
              <a:stretch>
                <a:fillRect/>
              </a:stretch>
            </p:blipFill>
            <p:spPr>
              <a:xfrm>
                <a:off x="4964045" y="1477056"/>
                <a:ext cx="494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5A7580E3-F612-4E67-B6DD-21C70D849176}"/>
                  </a:ext>
                </a:extLst>
              </p14:cNvPr>
              <p14:cNvContentPartPr/>
              <p14:nvPr/>
            </p14:nvContentPartPr>
            <p14:xfrm>
              <a:off x="6171485" y="1478856"/>
              <a:ext cx="408600" cy="44280"/>
            </p14:xfrm>
          </p:contentPart>
        </mc:Choice>
        <mc:Fallback xmlns="">
          <p:pic>
            <p:nvPicPr>
              <p:cNvPr id="4" name="Ink 3">
                <a:extLst>
                  <a:ext uri="{FF2B5EF4-FFF2-40B4-BE49-F238E27FC236}">
                    <a16:creationId xmlns:a16="http://schemas.microsoft.com/office/drawing/2014/main" id="{5A7580E3-F612-4E67-B6DD-21C70D849176}"/>
                  </a:ext>
                </a:extLst>
              </p:cNvPr>
              <p:cNvPicPr/>
              <p:nvPr/>
            </p:nvPicPr>
            <p:blipFill>
              <a:blip r:embed="rId9"/>
              <a:stretch>
                <a:fillRect/>
              </a:stretch>
            </p:blipFill>
            <p:spPr>
              <a:xfrm>
                <a:off x="6153845" y="1460856"/>
                <a:ext cx="444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B9BAEBBC-00B1-4029-AE1D-DF4162BC8138}"/>
                  </a:ext>
                </a:extLst>
              </p14:cNvPr>
              <p14:cNvContentPartPr/>
              <p14:nvPr/>
            </p14:nvContentPartPr>
            <p14:xfrm>
              <a:off x="8056445" y="4079496"/>
              <a:ext cx="785880" cy="34920"/>
            </p14:xfrm>
          </p:contentPart>
        </mc:Choice>
        <mc:Fallback xmlns="">
          <p:pic>
            <p:nvPicPr>
              <p:cNvPr id="5" name="Ink 4">
                <a:extLst>
                  <a:ext uri="{FF2B5EF4-FFF2-40B4-BE49-F238E27FC236}">
                    <a16:creationId xmlns:a16="http://schemas.microsoft.com/office/drawing/2014/main" id="{B9BAEBBC-00B1-4029-AE1D-DF4162BC8138}"/>
                  </a:ext>
                </a:extLst>
              </p:cNvPr>
              <p:cNvPicPr/>
              <p:nvPr/>
            </p:nvPicPr>
            <p:blipFill>
              <a:blip r:embed="rId11"/>
              <a:stretch>
                <a:fillRect/>
              </a:stretch>
            </p:blipFill>
            <p:spPr>
              <a:xfrm>
                <a:off x="8038805" y="4061496"/>
                <a:ext cx="821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80D34E2-156B-4EA5-B482-DE58E0AEC4D2}"/>
                  </a:ext>
                </a:extLst>
              </p14:cNvPr>
              <p14:cNvContentPartPr/>
              <p14:nvPr/>
            </p14:nvContentPartPr>
            <p14:xfrm>
              <a:off x="4081685" y="4109376"/>
              <a:ext cx="834120" cy="61920"/>
            </p14:xfrm>
          </p:contentPart>
        </mc:Choice>
        <mc:Fallback xmlns="">
          <p:pic>
            <p:nvPicPr>
              <p:cNvPr id="9" name="Ink 8">
                <a:extLst>
                  <a:ext uri="{FF2B5EF4-FFF2-40B4-BE49-F238E27FC236}">
                    <a16:creationId xmlns:a16="http://schemas.microsoft.com/office/drawing/2014/main" id="{F80D34E2-156B-4EA5-B482-DE58E0AEC4D2}"/>
                  </a:ext>
                </a:extLst>
              </p:cNvPr>
              <p:cNvPicPr/>
              <p:nvPr/>
            </p:nvPicPr>
            <p:blipFill>
              <a:blip r:embed="rId13"/>
              <a:stretch>
                <a:fillRect/>
              </a:stretch>
            </p:blipFill>
            <p:spPr>
              <a:xfrm>
                <a:off x="4064045" y="4091736"/>
                <a:ext cx="869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C69F060-DA5A-4333-BD4C-9CCEE22AC14D}"/>
                  </a:ext>
                </a:extLst>
              </p14:cNvPr>
              <p14:cNvContentPartPr/>
              <p14:nvPr/>
            </p14:nvContentPartPr>
            <p14:xfrm>
              <a:off x="135725" y="4500336"/>
              <a:ext cx="9941040" cy="1038960"/>
            </p14:xfrm>
          </p:contentPart>
        </mc:Choice>
        <mc:Fallback xmlns="">
          <p:pic>
            <p:nvPicPr>
              <p:cNvPr id="11" name="Ink 10">
                <a:extLst>
                  <a:ext uri="{FF2B5EF4-FFF2-40B4-BE49-F238E27FC236}">
                    <a16:creationId xmlns:a16="http://schemas.microsoft.com/office/drawing/2014/main" id="{BC69F060-DA5A-4333-BD4C-9CCEE22AC14D}"/>
                  </a:ext>
                </a:extLst>
              </p:cNvPr>
              <p:cNvPicPr/>
              <p:nvPr/>
            </p:nvPicPr>
            <p:blipFill>
              <a:blip r:embed="rId15"/>
              <a:stretch>
                <a:fillRect/>
              </a:stretch>
            </p:blipFill>
            <p:spPr>
              <a:xfrm>
                <a:off x="117725" y="4482696"/>
                <a:ext cx="9976680" cy="1074600"/>
              </a:xfrm>
              <a:prstGeom prst="rect">
                <a:avLst/>
              </a:prstGeom>
            </p:spPr>
          </p:pic>
        </mc:Fallback>
      </mc:AlternateContent>
    </p:spTree>
    <p:extLst>
      <p:ext uri="{BB962C8B-B14F-4D97-AF65-F5344CB8AC3E}">
        <p14:creationId xmlns:p14="http://schemas.microsoft.com/office/powerpoint/2010/main" val="64598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408205" cy="6271926"/>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401631"/>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6BEFCC0D-31C1-4190-8F2C-6CC3224D95BF}"/>
              </a:ext>
            </a:extLst>
          </p:cNvPr>
          <p:cNvSpPr txBox="1"/>
          <p:nvPr/>
        </p:nvSpPr>
        <p:spPr>
          <a:xfrm>
            <a:off x="349250" y="208655"/>
            <a:ext cx="9979174" cy="5724644"/>
          </a:xfrm>
          <a:prstGeom prst="rect">
            <a:avLst/>
          </a:prstGeom>
          <a:noFill/>
        </p:spPr>
        <p:txBody>
          <a:bodyPr wrap="square" rtlCol="0">
            <a:spAutoFit/>
          </a:bodyPr>
          <a:lstStyle/>
          <a:p>
            <a:r>
              <a:rPr lang="en-US" sz="2800" b="1">
                <a:solidFill>
                  <a:schemeClr val="bg1"/>
                </a:solidFill>
                <a:cs typeface="+mj-cs"/>
              </a:rPr>
              <a:t>Midrash Rabbah Shemot 18:5</a:t>
            </a:r>
          </a:p>
          <a:p>
            <a:r>
              <a:rPr lang="en-US" sz="2600">
                <a:solidFill>
                  <a:schemeClr val="bg1"/>
                </a:solidFill>
                <a:cs typeface="+mj-cs"/>
              </a:rPr>
              <a:t>Hence, the Holy One, Blessed be He, said to Michael, "Leave their clothing and burn their souls." What is written there? "And they arose in the morning and, behold, dead corpses." This is [the meaning of] that which is written (Psalms 101:8), "In the mornings, I will annihilate the evildoers of the world." And Hizkiyahu and Israel were sitting and saying Hallel (Psalms of praise recited on festivals), as it was the night of Pesach, and they were afraid to say [it] now - Jerusalem was being conquered by his hand. When they woke up early in the morning to stand and read the Shema and to pray, they found their enemies were dead corpses. Hence, the Holy One, blessed be He, said to Yeshaya (Isaiah 8:3), "'and call his name, "quick take booty, fast loot"' and be quick to loot booty; and the [other] one call 'with us is the Power (Imanuel),' to say that I am with him," as it is stated (II Chronicles 32:8),</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ED633A4-2B59-415E-BE16-802CEBC9ABED}"/>
                  </a:ext>
                </a:extLst>
              </p14:cNvPr>
              <p14:cNvContentPartPr/>
              <p14:nvPr/>
            </p14:nvContentPartPr>
            <p14:xfrm>
              <a:off x="6400445" y="4640376"/>
              <a:ext cx="1432800" cy="34920"/>
            </p14:xfrm>
          </p:contentPart>
        </mc:Choice>
        <mc:Fallback xmlns="">
          <p:pic>
            <p:nvPicPr>
              <p:cNvPr id="2" name="Ink 1">
                <a:extLst>
                  <a:ext uri="{FF2B5EF4-FFF2-40B4-BE49-F238E27FC236}">
                    <a16:creationId xmlns:a16="http://schemas.microsoft.com/office/drawing/2014/main" id="{AED633A4-2B59-415E-BE16-802CEBC9ABED}"/>
                  </a:ext>
                </a:extLst>
              </p:cNvPr>
              <p:cNvPicPr/>
              <p:nvPr/>
            </p:nvPicPr>
            <p:blipFill>
              <a:blip r:embed="rId5"/>
              <a:stretch>
                <a:fillRect/>
              </a:stretch>
            </p:blipFill>
            <p:spPr>
              <a:xfrm>
                <a:off x="6382805" y="4622736"/>
                <a:ext cx="1468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7EC20239-14B6-4D92-9EC8-CCA8E4DDBAFF}"/>
                  </a:ext>
                </a:extLst>
              </p14:cNvPr>
              <p14:cNvContentPartPr/>
              <p14:nvPr/>
            </p14:nvContentPartPr>
            <p14:xfrm>
              <a:off x="1341365" y="4989576"/>
              <a:ext cx="3524040" cy="176040"/>
            </p14:xfrm>
          </p:contentPart>
        </mc:Choice>
        <mc:Fallback xmlns="">
          <p:pic>
            <p:nvPicPr>
              <p:cNvPr id="3" name="Ink 2">
                <a:extLst>
                  <a:ext uri="{FF2B5EF4-FFF2-40B4-BE49-F238E27FC236}">
                    <a16:creationId xmlns:a16="http://schemas.microsoft.com/office/drawing/2014/main" id="{7EC20239-14B6-4D92-9EC8-CCA8E4DDBAFF}"/>
                  </a:ext>
                </a:extLst>
              </p:cNvPr>
              <p:cNvPicPr/>
              <p:nvPr/>
            </p:nvPicPr>
            <p:blipFill>
              <a:blip r:embed="rId7"/>
              <a:stretch>
                <a:fillRect/>
              </a:stretch>
            </p:blipFill>
            <p:spPr>
              <a:xfrm>
                <a:off x="1323365" y="4971936"/>
                <a:ext cx="35596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AAC18E38-44B2-4979-A89F-2B4F99DD23D8}"/>
                  </a:ext>
                </a:extLst>
              </p14:cNvPr>
              <p14:cNvContentPartPr/>
              <p14:nvPr/>
            </p14:nvContentPartPr>
            <p14:xfrm>
              <a:off x="1621085" y="3457776"/>
              <a:ext cx="427320" cy="414360"/>
            </p14:xfrm>
          </p:contentPart>
        </mc:Choice>
        <mc:Fallback xmlns="">
          <p:pic>
            <p:nvPicPr>
              <p:cNvPr id="4" name="Ink 3">
                <a:extLst>
                  <a:ext uri="{FF2B5EF4-FFF2-40B4-BE49-F238E27FC236}">
                    <a16:creationId xmlns:a16="http://schemas.microsoft.com/office/drawing/2014/main" id="{AAC18E38-44B2-4979-A89F-2B4F99DD23D8}"/>
                  </a:ext>
                </a:extLst>
              </p:cNvPr>
              <p:cNvPicPr/>
              <p:nvPr/>
            </p:nvPicPr>
            <p:blipFill>
              <a:blip r:embed="rId9"/>
              <a:stretch>
                <a:fillRect/>
              </a:stretch>
            </p:blipFill>
            <p:spPr>
              <a:xfrm>
                <a:off x="1603445" y="3439776"/>
                <a:ext cx="46296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7A2E32AC-36B5-4E58-AD2F-3903A84193F1}"/>
                  </a:ext>
                </a:extLst>
              </p14:cNvPr>
              <p14:cNvContentPartPr/>
              <p14:nvPr/>
            </p14:nvContentPartPr>
            <p14:xfrm>
              <a:off x="254525" y="3447336"/>
              <a:ext cx="9948600" cy="912240"/>
            </p14:xfrm>
          </p:contentPart>
        </mc:Choice>
        <mc:Fallback xmlns="">
          <p:pic>
            <p:nvPicPr>
              <p:cNvPr id="5" name="Ink 4">
                <a:extLst>
                  <a:ext uri="{FF2B5EF4-FFF2-40B4-BE49-F238E27FC236}">
                    <a16:creationId xmlns:a16="http://schemas.microsoft.com/office/drawing/2014/main" id="{7A2E32AC-36B5-4E58-AD2F-3903A84193F1}"/>
                  </a:ext>
                </a:extLst>
              </p:cNvPr>
              <p:cNvPicPr/>
              <p:nvPr/>
            </p:nvPicPr>
            <p:blipFill>
              <a:blip r:embed="rId11"/>
              <a:stretch>
                <a:fillRect/>
              </a:stretch>
            </p:blipFill>
            <p:spPr>
              <a:xfrm>
                <a:off x="236525" y="3429336"/>
                <a:ext cx="9984240" cy="947880"/>
              </a:xfrm>
              <a:prstGeom prst="rect">
                <a:avLst/>
              </a:prstGeom>
            </p:spPr>
          </p:pic>
        </mc:Fallback>
      </mc:AlternateContent>
    </p:spTree>
    <p:extLst>
      <p:ext uri="{BB962C8B-B14F-4D97-AF65-F5344CB8AC3E}">
        <p14:creationId xmlns:p14="http://schemas.microsoft.com/office/powerpoint/2010/main" val="351799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408205" cy="6271926"/>
          </a:xfrm>
          <a:prstGeom prst="roundRect">
            <a:avLst/>
          </a:prstGeom>
          <a:solidFill>
            <a:schemeClr val="tx1">
              <a:alpha val="5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401631"/>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6BEFCC0D-31C1-4190-8F2C-6CC3224D95BF}"/>
              </a:ext>
            </a:extLst>
          </p:cNvPr>
          <p:cNvSpPr txBox="1"/>
          <p:nvPr/>
        </p:nvSpPr>
        <p:spPr>
          <a:xfrm>
            <a:off x="349250" y="208655"/>
            <a:ext cx="9979174" cy="5386090"/>
          </a:xfrm>
          <a:prstGeom prst="rect">
            <a:avLst/>
          </a:prstGeom>
          <a:noFill/>
        </p:spPr>
        <p:txBody>
          <a:bodyPr wrap="square" rtlCol="0">
            <a:spAutoFit/>
          </a:bodyPr>
          <a:lstStyle/>
          <a:p>
            <a:r>
              <a:rPr lang="en-US" sz="2400" b="1">
                <a:solidFill>
                  <a:schemeClr val="bg1"/>
                </a:solidFill>
                <a:cs typeface="+mj-cs"/>
              </a:rPr>
              <a:t>Ibn Ezra on Isaiah 7:14 Part 1</a:t>
            </a:r>
          </a:p>
          <a:p>
            <a:r>
              <a:rPr lang="en-US" sz="2000">
                <a:solidFill>
                  <a:schemeClr val="bg1"/>
                </a:solidFill>
                <a:cs typeface="+mj-cs"/>
              </a:rPr>
              <a:t>Therefore the Lord himself etc. Though you do not ask for a sign, He will give it to you. It is to me a matter of surprise that there are those who say the prophet here refers to Jesus, since the sign was given to Ahaz, and Jesus was born many years afterwards; besides, the prophet says, For before the child shall know to refuse the evil and choose the good, the land shall be forsaken; but the countries of Ephraim and Syria were wasted in the sixth year of Hezekiah, and 15The following is added to show that The land shall be forsaken, can only refer to Syria and Israel; both kingdoms were successively conquered by Assyria in the time of Ahaz and Hezekiah. it is distinctly said of whose two kings, etc. Many make the mistake of identifying Immanuel with Hezekiah; they cannot be the same, granting even this prophecy to have been uttered at the beginning of the reign of Ahaz; he reigned only sixteen years, and Hezekiah was at the death of Ahaz twenty-five years old. According to others, Immanuel is another son of Ahaz, and others again take the names (Immanuel, Maher Shalal and Shear Yashub) as symbolical of the kingdom; but if so, what meaning would be in the child’s knowing good and evil and in Maher Shalal calling father and mother? (8:4). I think that Immanuel is the son of Isaiah, as well as Maher Shalal; the latter is proved by And I went unto the prophetess, etc. (8:3)…</a:t>
            </a: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3E0F4F2C-5456-4305-AC9E-337C5C577EAC}"/>
                  </a:ext>
                </a:extLst>
              </p14:cNvPr>
              <p14:cNvContentPartPr/>
              <p14:nvPr/>
            </p14:nvContentPartPr>
            <p14:xfrm>
              <a:off x="328685" y="833016"/>
              <a:ext cx="8832240" cy="739800"/>
            </p14:xfrm>
          </p:contentPart>
        </mc:Choice>
        <mc:Fallback xmlns="">
          <p:pic>
            <p:nvPicPr>
              <p:cNvPr id="9" name="Ink 8">
                <a:extLst>
                  <a:ext uri="{FF2B5EF4-FFF2-40B4-BE49-F238E27FC236}">
                    <a16:creationId xmlns:a16="http://schemas.microsoft.com/office/drawing/2014/main" id="{3E0F4F2C-5456-4305-AC9E-337C5C577EAC}"/>
                  </a:ext>
                </a:extLst>
              </p:cNvPr>
              <p:cNvPicPr/>
              <p:nvPr/>
            </p:nvPicPr>
            <p:blipFill>
              <a:blip r:embed="rId5"/>
              <a:stretch>
                <a:fillRect/>
              </a:stretch>
            </p:blipFill>
            <p:spPr>
              <a:xfrm>
                <a:off x="310685" y="815376"/>
                <a:ext cx="8867880" cy="775440"/>
              </a:xfrm>
              <a:prstGeom prst="rect">
                <a:avLst/>
              </a:prstGeom>
            </p:spPr>
          </p:pic>
        </mc:Fallback>
      </mc:AlternateContent>
      <p:grpSp>
        <p:nvGrpSpPr>
          <p:cNvPr id="12" name="Group 11">
            <a:extLst>
              <a:ext uri="{FF2B5EF4-FFF2-40B4-BE49-F238E27FC236}">
                <a16:creationId xmlns:a16="http://schemas.microsoft.com/office/drawing/2014/main" id="{1C5C9C51-0694-446A-ADA4-6BF1B66E51D4}"/>
              </a:ext>
            </a:extLst>
          </p:cNvPr>
          <p:cNvGrpSpPr/>
          <p:nvPr/>
        </p:nvGrpSpPr>
        <p:grpSpPr>
          <a:xfrm>
            <a:off x="7818845" y="511176"/>
            <a:ext cx="2156760" cy="918720"/>
            <a:chOff x="7818845" y="511176"/>
            <a:chExt cx="2156760" cy="918720"/>
          </a:xfrm>
        </p:grpSpPr>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C872B76E-15B9-4827-B229-DE961C65D886}"/>
                    </a:ext>
                  </a:extLst>
                </p14:cNvPr>
                <p14:cNvContentPartPr/>
                <p14:nvPr/>
              </p14:nvContentPartPr>
              <p14:xfrm>
                <a:off x="9280805" y="534936"/>
                <a:ext cx="288360" cy="375840"/>
              </p14:xfrm>
            </p:contentPart>
          </mc:Choice>
          <mc:Fallback xmlns="">
            <p:pic>
              <p:nvPicPr>
                <p:cNvPr id="2" name="Ink 1">
                  <a:extLst>
                    <a:ext uri="{FF2B5EF4-FFF2-40B4-BE49-F238E27FC236}">
                      <a16:creationId xmlns:a16="http://schemas.microsoft.com/office/drawing/2014/main" id="{C872B76E-15B9-4827-B229-DE961C65D886}"/>
                    </a:ext>
                  </a:extLst>
                </p:cNvPr>
                <p:cNvPicPr/>
                <p:nvPr/>
              </p:nvPicPr>
              <p:blipFill>
                <a:blip r:embed="rId7"/>
                <a:stretch>
                  <a:fillRect/>
                </a:stretch>
              </p:blipFill>
              <p:spPr>
                <a:xfrm>
                  <a:off x="9262805" y="516936"/>
                  <a:ext cx="32400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CEA98335-C903-4614-9E41-289DD6E39D2F}"/>
                    </a:ext>
                  </a:extLst>
                </p14:cNvPr>
                <p14:cNvContentPartPr/>
                <p14:nvPr/>
              </p14:nvContentPartPr>
              <p14:xfrm>
                <a:off x="9545405" y="511176"/>
                <a:ext cx="430200" cy="604800"/>
              </p14:xfrm>
            </p:contentPart>
          </mc:Choice>
          <mc:Fallback xmlns="">
            <p:pic>
              <p:nvPicPr>
                <p:cNvPr id="3" name="Ink 2">
                  <a:extLst>
                    <a:ext uri="{FF2B5EF4-FFF2-40B4-BE49-F238E27FC236}">
                      <a16:creationId xmlns:a16="http://schemas.microsoft.com/office/drawing/2014/main" id="{CEA98335-C903-4614-9E41-289DD6E39D2F}"/>
                    </a:ext>
                  </a:extLst>
                </p:cNvPr>
                <p:cNvPicPr/>
                <p:nvPr/>
              </p:nvPicPr>
              <p:blipFill>
                <a:blip r:embed="rId9"/>
                <a:stretch>
                  <a:fillRect/>
                </a:stretch>
              </p:blipFill>
              <p:spPr>
                <a:xfrm>
                  <a:off x="9527405" y="493536"/>
                  <a:ext cx="46584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35D8DC9E-E9FE-4262-8400-2F3A9B85066E}"/>
                    </a:ext>
                  </a:extLst>
                </p14:cNvPr>
                <p14:cNvContentPartPr/>
                <p14:nvPr/>
              </p14:nvContentPartPr>
              <p14:xfrm>
                <a:off x="9078845" y="905736"/>
                <a:ext cx="298080" cy="18000"/>
              </p14:xfrm>
            </p:contentPart>
          </mc:Choice>
          <mc:Fallback xmlns="">
            <p:pic>
              <p:nvPicPr>
                <p:cNvPr id="4" name="Ink 3">
                  <a:extLst>
                    <a:ext uri="{FF2B5EF4-FFF2-40B4-BE49-F238E27FC236}">
                      <a16:creationId xmlns:a16="http://schemas.microsoft.com/office/drawing/2014/main" id="{35D8DC9E-E9FE-4262-8400-2F3A9B85066E}"/>
                    </a:ext>
                  </a:extLst>
                </p:cNvPr>
                <p:cNvPicPr/>
                <p:nvPr/>
              </p:nvPicPr>
              <p:blipFill>
                <a:blip r:embed="rId11"/>
                <a:stretch>
                  <a:fillRect/>
                </a:stretch>
              </p:blipFill>
              <p:spPr>
                <a:xfrm>
                  <a:off x="9061205" y="888096"/>
                  <a:ext cx="333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D07EE1F-17AA-4F41-ACD3-D4B93FCA7A63}"/>
                    </a:ext>
                  </a:extLst>
                </p14:cNvPr>
                <p14:cNvContentPartPr/>
                <p14:nvPr/>
              </p14:nvContentPartPr>
              <p14:xfrm>
                <a:off x="7818845" y="1033176"/>
                <a:ext cx="2126880" cy="396720"/>
              </p14:xfrm>
            </p:contentPart>
          </mc:Choice>
          <mc:Fallback xmlns="">
            <p:pic>
              <p:nvPicPr>
                <p:cNvPr id="11" name="Ink 10">
                  <a:extLst>
                    <a:ext uri="{FF2B5EF4-FFF2-40B4-BE49-F238E27FC236}">
                      <a16:creationId xmlns:a16="http://schemas.microsoft.com/office/drawing/2014/main" id="{2D07EE1F-17AA-4F41-ACD3-D4B93FCA7A63}"/>
                    </a:ext>
                  </a:extLst>
                </p:cNvPr>
                <p:cNvPicPr/>
                <p:nvPr/>
              </p:nvPicPr>
              <p:blipFill>
                <a:blip r:embed="rId13"/>
                <a:stretch>
                  <a:fillRect/>
                </a:stretch>
              </p:blipFill>
              <p:spPr>
                <a:xfrm>
                  <a:off x="7801205" y="1015536"/>
                  <a:ext cx="2162520" cy="43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B5C29860-E1E1-4A6C-B3C9-48574B6B8013}"/>
                  </a:ext>
                </a:extLst>
              </p14:cNvPr>
              <p14:cNvContentPartPr/>
              <p14:nvPr/>
            </p14:nvContentPartPr>
            <p14:xfrm>
              <a:off x="8638205" y="3047016"/>
              <a:ext cx="1123560" cy="85320"/>
            </p14:xfrm>
          </p:contentPart>
        </mc:Choice>
        <mc:Fallback xmlns="">
          <p:pic>
            <p:nvPicPr>
              <p:cNvPr id="13" name="Ink 12">
                <a:extLst>
                  <a:ext uri="{FF2B5EF4-FFF2-40B4-BE49-F238E27FC236}">
                    <a16:creationId xmlns:a16="http://schemas.microsoft.com/office/drawing/2014/main" id="{B5C29860-E1E1-4A6C-B3C9-48574B6B8013}"/>
                  </a:ext>
                </a:extLst>
              </p:cNvPr>
              <p:cNvPicPr/>
              <p:nvPr/>
            </p:nvPicPr>
            <p:blipFill>
              <a:blip r:embed="rId15"/>
              <a:stretch>
                <a:fillRect/>
              </a:stretch>
            </p:blipFill>
            <p:spPr>
              <a:xfrm>
                <a:off x="8620205" y="3029376"/>
                <a:ext cx="1159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3787DB3A-1E58-4630-BACB-CF568816E40E}"/>
                  </a:ext>
                </a:extLst>
              </p14:cNvPr>
              <p14:cNvContentPartPr/>
              <p14:nvPr/>
            </p14:nvContentPartPr>
            <p14:xfrm>
              <a:off x="441365" y="3294336"/>
              <a:ext cx="2583360" cy="95760"/>
            </p14:xfrm>
          </p:contentPart>
        </mc:Choice>
        <mc:Fallback xmlns="">
          <p:pic>
            <p:nvPicPr>
              <p:cNvPr id="14" name="Ink 13">
                <a:extLst>
                  <a:ext uri="{FF2B5EF4-FFF2-40B4-BE49-F238E27FC236}">
                    <a16:creationId xmlns:a16="http://schemas.microsoft.com/office/drawing/2014/main" id="{3787DB3A-1E58-4630-BACB-CF568816E40E}"/>
                  </a:ext>
                </a:extLst>
              </p:cNvPr>
              <p:cNvPicPr/>
              <p:nvPr/>
            </p:nvPicPr>
            <p:blipFill>
              <a:blip r:embed="rId17"/>
              <a:stretch>
                <a:fillRect/>
              </a:stretch>
            </p:blipFill>
            <p:spPr>
              <a:xfrm>
                <a:off x="423365" y="3276696"/>
                <a:ext cx="2619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B680CC31-F083-4816-8307-CB6D5051C042}"/>
                  </a:ext>
                </a:extLst>
              </p14:cNvPr>
              <p14:cNvContentPartPr/>
              <p14:nvPr/>
            </p14:nvContentPartPr>
            <p14:xfrm>
              <a:off x="7551005" y="4875456"/>
              <a:ext cx="2224080" cy="53640"/>
            </p14:xfrm>
          </p:contentPart>
        </mc:Choice>
        <mc:Fallback xmlns="">
          <p:pic>
            <p:nvPicPr>
              <p:cNvPr id="15" name="Ink 14">
                <a:extLst>
                  <a:ext uri="{FF2B5EF4-FFF2-40B4-BE49-F238E27FC236}">
                    <a16:creationId xmlns:a16="http://schemas.microsoft.com/office/drawing/2014/main" id="{B680CC31-F083-4816-8307-CB6D5051C042}"/>
                  </a:ext>
                </a:extLst>
              </p:cNvPr>
              <p:cNvPicPr/>
              <p:nvPr/>
            </p:nvPicPr>
            <p:blipFill>
              <a:blip r:embed="rId19"/>
              <a:stretch>
                <a:fillRect/>
              </a:stretch>
            </p:blipFill>
            <p:spPr>
              <a:xfrm>
                <a:off x="7533365" y="4857816"/>
                <a:ext cx="2259720" cy="89280"/>
              </a:xfrm>
              <a:prstGeom prst="rect">
                <a:avLst/>
              </a:prstGeom>
            </p:spPr>
          </p:pic>
        </mc:Fallback>
      </mc:AlternateContent>
      <p:grpSp>
        <p:nvGrpSpPr>
          <p:cNvPr id="18" name="Group 17">
            <a:extLst>
              <a:ext uri="{FF2B5EF4-FFF2-40B4-BE49-F238E27FC236}">
                <a16:creationId xmlns:a16="http://schemas.microsoft.com/office/drawing/2014/main" id="{4FCBF41F-4A13-483D-9BC6-405CCB886779}"/>
              </a:ext>
            </a:extLst>
          </p:cNvPr>
          <p:cNvGrpSpPr/>
          <p:nvPr/>
        </p:nvGrpSpPr>
        <p:grpSpPr>
          <a:xfrm>
            <a:off x="446765" y="5067696"/>
            <a:ext cx="2896920" cy="293400"/>
            <a:chOff x="446765" y="5067696"/>
            <a:chExt cx="2896920" cy="29340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24F8454A-F232-4DE8-B911-0DEADB12C629}"/>
                    </a:ext>
                  </a:extLst>
                </p14:cNvPr>
                <p14:cNvContentPartPr/>
                <p14:nvPr/>
              </p14:nvContentPartPr>
              <p14:xfrm>
                <a:off x="446765" y="5067696"/>
                <a:ext cx="749160" cy="164520"/>
              </p14:xfrm>
            </p:contentPart>
          </mc:Choice>
          <mc:Fallback xmlns="">
            <p:pic>
              <p:nvPicPr>
                <p:cNvPr id="16" name="Ink 15">
                  <a:extLst>
                    <a:ext uri="{FF2B5EF4-FFF2-40B4-BE49-F238E27FC236}">
                      <a16:creationId xmlns:a16="http://schemas.microsoft.com/office/drawing/2014/main" id="{24F8454A-F232-4DE8-B911-0DEADB12C629}"/>
                    </a:ext>
                  </a:extLst>
                </p:cNvPr>
                <p:cNvPicPr/>
                <p:nvPr/>
              </p:nvPicPr>
              <p:blipFill>
                <a:blip r:embed="rId21"/>
                <a:stretch>
                  <a:fillRect/>
                </a:stretch>
              </p:blipFill>
              <p:spPr>
                <a:xfrm>
                  <a:off x="428765" y="5049696"/>
                  <a:ext cx="784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97095501-BC2E-4ED1-9057-A871A9D12A48}"/>
                    </a:ext>
                  </a:extLst>
                </p14:cNvPr>
                <p14:cNvContentPartPr/>
                <p14:nvPr/>
              </p14:nvContentPartPr>
              <p14:xfrm>
                <a:off x="2287805" y="5262456"/>
                <a:ext cx="1055880" cy="98640"/>
              </p14:xfrm>
            </p:contentPart>
          </mc:Choice>
          <mc:Fallback xmlns="">
            <p:pic>
              <p:nvPicPr>
                <p:cNvPr id="17" name="Ink 16">
                  <a:extLst>
                    <a:ext uri="{FF2B5EF4-FFF2-40B4-BE49-F238E27FC236}">
                      <a16:creationId xmlns:a16="http://schemas.microsoft.com/office/drawing/2014/main" id="{97095501-BC2E-4ED1-9057-A871A9D12A48}"/>
                    </a:ext>
                  </a:extLst>
                </p:cNvPr>
                <p:cNvPicPr/>
                <p:nvPr/>
              </p:nvPicPr>
              <p:blipFill>
                <a:blip r:embed="rId23"/>
                <a:stretch>
                  <a:fillRect/>
                </a:stretch>
              </p:blipFill>
              <p:spPr>
                <a:xfrm>
                  <a:off x="2269805" y="5244816"/>
                  <a:ext cx="1091520" cy="13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C6B61F91-EB1B-4681-A5EA-3679A0EB6E93}"/>
                  </a:ext>
                </a:extLst>
              </p14:cNvPr>
              <p14:cNvContentPartPr/>
              <p14:nvPr/>
            </p14:nvContentPartPr>
            <p14:xfrm>
              <a:off x="1167125" y="5439216"/>
              <a:ext cx="64440" cy="79560"/>
            </p14:xfrm>
          </p:contentPart>
        </mc:Choice>
        <mc:Fallback xmlns="">
          <p:pic>
            <p:nvPicPr>
              <p:cNvPr id="19" name="Ink 18">
                <a:extLst>
                  <a:ext uri="{FF2B5EF4-FFF2-40B4-BE49-F238E27FC236}">
                    <a16:creationId xmlns:a16="http://schemas.microsoft.com/office/drawing/2014/main" id="{C6B61F91-EB1B-4681-A5EA-3679A0EB6E93}"/>
                  </a:ext>
                </a:extLst>
              </p:cNvPr>
              <p:cNvPicPr/>
              <p:nvPr/>
            </p:nvPicPr>
            <p:blipFill>
              <a:blip r:embed="rId25"/>
              <a:stretch>
                <a:fillRect/>
              </a:stretch>
            </p:blipFill>
            <p:spPr>
              <a:xfrm>
                <a:off x="1149125" y="5421216"/>
                <a:ext cx="100080" cy="115200"/>
              </a:xfrm>
              <a:prstGeom prst="rect">
                <a:avLst/>
              </a:prstGeom>
            </p:spPr>
          </p:pic>
        </mc:Fallback>
      </mc:AlternateContent>
      <p:grpSp>
        <p:nvGrpSpPr>
          <p:cNvPr id="22" name="Group 21">
            <a:extLst>
              <a:ext uri="{FF2B5EF4-FFF2-40B4-BE49-F238E27FC236}">
                <a16:creationId xmlns:a16="http://schemas.microsoft.com/office/drawing/2014/main" id="{DECD4B3C-F7E2-4615-ADDC-89F4DD29DB55}"/>
              </a:ext>
            </a:extLst>
          </p:cNvPr>
          <p:cNvGrpSpPr/>
          <p:nvPr/>
        </p:nvGrpSpPr>
        <p:grpSpPr>
          <a:xfrm>
            <a:off x="4978085" y="3891936"/>
            <a:ext cx="4874760" cy="134280"/>
            <a:chOff x="4978085" y="3891936"/>
            <a:chExt cx="4874760" cy="134280"/>
          </a:xfrm>
        </p:grpSpPr>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8C3F9A0C-D7F7-4698-959F-9FD5835600C6}"/>
                    </a:ext>
                  </a:extLst>
                </p14:cNvPr>
                <p14:cNvContentPartPr/>
                <p14:nvPr/>
              </p14:nvContentPartPr>
              <p14:xfrm>
                <a:off x="7113965" y="3894096"/>
                <a:ext cx="2738880" cy="132120"/>
              </p14:xfrm>
            </p:contentPart>
          </mc:Choice>
          <mc:Fallback xmlns="">
            <p:pic>
              <p:nvPicPr>
                <p:cNvPr id="20" name="Ink 19">
                  <a:extLst>
                    <a:ext uri="{FF2B5EF4-FFF2-40B4-BE49-F238E27FC236}">
                      <a16:creationId xmlns:a16="http://schemas.microsoft.com/office/drawing/2014/main" id="{8C3F9A0C-D7F7-4698-959F-9FD5835600C6}"/>
                    </a:ext>
                  </a:extLst>
                </p:cNvPr>
                <p:cNvPicPr/>
                <p:nvPr/>
              </p:nvPicPr>
              <p:blipFill>
                <a:blip r:embed="rId27"/>
                <a:stretch>
                  <a:fillRect/>
                </a:stretch>
              </p:blipFill>
              <p:spPr>
                <a:xfrm>
                  <a:off x="7096325" y="3876096"/>
                  <a:ext cx="2774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8A11F906-8B4F-4DAD-9193-9C6B00F3A923}"/>
                    </a:ext>
                  </a:extLst>
                </p14:cNvPr>
                <p14:cNvContentPartPr/>
                <p14:nvPr/>
              </p14:nvContentPartPr>
              <p14:xfrm>
                <a:off x="4978085" y="3891936"/>
                <a:ext cx="2054880" cy="106920"/>
              </p14:xfrm>
            </p:contentPart>
          </mc:Choice>
          <mc:Fallback xmlns="">
            <p:pic>
              <p:nvPicPr>
                <p:cNvPr id="21" name="Ink 20">
                  <a:extLst>
                    <a:ext uri="{FF2B5EF4-FFF2-40B4-BE49-F238E27FC236}">
                      <a16:creationId xmlns:a16="http://schemas.microsoft.com/office/drawing/2014/main" id="{8A11F906-8B4F-4DAD-9193-9C6B00F3A923}"/>
                    </a:ext>
                  </a:extLst>
                </p:cNvPr>
                <p:cNvPicPr/>
                <p:nvPr/>
              </p:nvPicPr>
              <p:blipFill>
                <a:blip r:embed="rId29"/>
                <a:stretch>
                  <a:fillRect/>
                </a:stretch>
              </p:blipFill>
              <p:spPr>
                <a:xfrm>
                  <a:off x="4960085" y="3873936"/>
                  <a:ext cx="2090520" cy="14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05C8A4FA-B732-4E12-A2FF-A1BD66B6BF44}"/>
                  </a:ext>
                </a:extLst>
              </p14:cNvPr>
              <p14:cNvContentPartPr/>
              <p14:nvPr/>
            </p14:nvContentPartPr>
            <p14:xfrm>
              <a:off x="532805" y="4236096"/>
              <a:ext cx="579240" cy="116280"/>
            </p14:xfrm>
          </p:contentPart>
        </mc:Choice>
        <mc:Fallback xmlns="">
          <p:pic>
            <p:nvPicPr>
              <p:cNvPr id="23" name="Ink 22">
                <a:extLst>
                  <a:ext uri="{FF2B5EF4-FFF2-40B4-BE49-F238E27FC236}">
                    <a16:creationId xmlns:a16="http://schemas.microsoft.com/office/drawing/2014/main" id="{05C8A4FA-B732-4E12-A2FF-A1BD66B6BF44}"/>
                  </a:ext>
                </a:extLst>
              </p:cNvPr>
              <p:cNvPicPr/>
              <p:nvPr/>
            </p:nvPicPr>
            <p:blipFill>
              <a:blip r:embed="rId31"/>
              <a:stretch>
                <a:fillRect/>
              </a:stretch>
            </p:blipFill>
            <p:spPr>
              <a:xfrm>
                <a:off x="515165" y="4218096"/>
                <a:ext cx="614880" cy="151920"/>
              </a:xfrm>
              <a:prstGeom prst="rect">
                <a:avLst/>
              </a:prstGeom>
            </p:spPr>
          </p:pic>
        </mc:Fallback>
      </mc:AlternateContent>
    </p:spTree>
    <p:extLst>
      <p:ext uri="{BB962C8B-B14F-4D97-AF65-F5344CB8AC3E}">
        <p14:creationId xmlns:p14="http://schemas.microsoft.com/office/powerpoint/2010/main" val="842035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16193</TotalTime>
  <Words>5385</Words>
  <Application>Microsoft Office PowerPoint</Application>
  <PresentationFormat>Widescreen</PresentationFormat>
  <Paragraphs>178</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39</cp:revision>
  <dcterms:created xsi:type="dcterms:W3CDTF">2021-02-18T19:11:41Z</dcterms:created>
  <dcterms:modified xsi:type="dcterms:W3CDTF">2021-12-23T03:26:25Z</dcterms:modified>
</cp:coreProperties>
</file>