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3.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4.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notesSlides/notesSlide7.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8.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9.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13.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14.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15.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notesSlides/notesSlide16.xml" ContentType="application/vnd.openxmlformats-officedocument.presentationml.notesSlide+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notesSlides/notesSlide17.xml" ContentType="application/vnd.openxmlformats-officedocument.presentationml.notesSlide+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notesSlides/notesSlide18.xml" ContentType="application/vnd.openxmlformats-officedocument.presentationml.notesSlide+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19.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notesSlides/notesSlide20.xml" ContentType="application/vnd.openxmlformats-officedocument.presentationml.notesSlide+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400.xml" ContentType="application/inkml+xml"/>
  <Override PartName="/ppt/ink/ink401.xml" ContentType="application/inkml+xml"/>
  <Override PartName="/ppt/ink/ink40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8" r:id="rId2"/>
    <p:sldId id="266" r:id="rId3"/>
    <p:sldId id="268" r:id="rId4"/>
    <p:sldId id="269" r:id="rId5"/>
    <p:sldId id="289" r:id="rId6"/>
    <p:sldId id="267"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3F6D9-C927-44B8-87E8-9D82152A7820}" v="128" dt="2021-12-10T01:23:10.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B93F6D9-C927-44B8-87E8-9D82152A7820}"/>
    <pc:docChg chg="undo custSel addSld delSld modSld sldOrd">
      <pc:chgData name="Duane Miller" userId="086b8d4e5ca37aec" providerId="LiveId" clId="{CB93F6D9-C927-44B8-87E8-9D82152A7820}" dt="2021-12-10T02:06:21.204" v="966" actId="20577"/>
      <pc:docMkLst>
        <pc:docMk/>
      </pc:docMkLst>
      <pc:sldChg chg="addSp delSp modSp del mod modNotesTx">
        <pc:chgData name="Duane Miller" userId="086b8d4e5ca37aec" providerId="LiveId" clId="{CB93F6D9-C927-44B8-87E8-9D82152A7820}" dt="2021-12-09T22:18:10.507" v="427" actId="47"/>
        <pc:sldMkLst>
          <pc:docMk/>
          <pc:sldMk cId="2832398454" sldId="265"/>
        </pc:sldMkLst>
        <pc:spChg chg="del">
          <ac:chgData name="Duane Miller" userId="086b8d4e5ca37aec" providerId="LiveId" clId="{CB93F6D9-C927-44B8-87E8-9D82152A7820}" dt="2021-12-07T20:01:51.203" v="3" actId="478"/>
          <ac:spMkLst>
            <pc:docMk/>
            <pc:sldMk cId="2832398454" sldId="265"/>
            <ac:spMk id="3" creationId="{D3EFC0C3-FD39-449B-AD90-C042901F23F4}"/>
          </ac:spMkLst>
        </pc:spChg>
        <pc:spChg chg="del">
          <ac:chgData name="Duane Miller" userId="086b8d4e5ca37aec" providerId="LiveId" clId="{CB93F6D9-C927-44B8-87E8-9D82152A7820}" dt="2021-12-07T20:01:52.813" v="4" actId="478"/>
          <ac:spMkLst>
            <pc:docMk/>
            <pc:sldMk cId="2832398454" sldId="265"/>
            <ac:spMk id="6" creationId="{B2FD387F-92CC-4779-81C3-06BBC90B104F}"/>
          </ac:spMkLst>
        </pc:spChg>
        <pc:spChg chg="del">
          <ac:chgData name="Duane Miller" userId="086b8d4e5ca37aec" providerId="LiveId" clId="{CB93F6D9-C927-44B8-87E8-9D82152A7820}" dt="2021-12-09T20:33:47.406" v="314" actId="478"/>
          <ac:spMkLst>
            <pc:docMk/>
            <pc:sldMk cId="2832398454" sldId="265"/>
            <ac:spMk id="8" creationId="{0DB53F4E-F7D8-4CE6-9400-7374C33ADB4D}"/>
          </ac:spMkLst>
        </pc:spChg>
        <pc:spChg chg="del">
          <ac:chgData name="Duane Miller" userId="086b8d4e5ca37aec" providerId="LiveId" clId="{CB93F6D9-C927-44B8-87E8-9D82152A7820}" dt="2021-12-09T20:33:57.173" v="317" actId="478"/>
          <ac:spMkLst>
            <pc:docMk/>
            <pc:sldMk cId="2832398454" sldId="265"/>
            <ac:spMk id="10" creationId="{638CE212-A8DA-4542-A937-323BC5C84730}"/>
          </ac:spMkLst>
        </pc:spChg>
        <pc:picChg chg="add del mod ord">
          <ac:chgData name="Duane Miller" userId="086b8d4e5ca37aec" providerId="LiveId" clId="{CB93F6D9-C927-44B8-87E8-9D82152A7820}" dt="2021-12-09T20:33:53.360" v="316" actId="478"/>
          <ac:picMkLst>
            <pc:docMk/>
            <pc:sldMk cId="2832398454" sldId="265"/>
            <ac:picMk id="5" creationId="{742EFC4E-B870-42E2-94B4-5AD23DCB9C7F}"/>
          </ac:picMkLst>
        </pc:picChg>
      </pc:sldChg>
      <pc:sldChg chg="addSp delSp modSp add mod modNotesTx">
        <pc:chgData name="Duane Miller" userId="086b8d4e5ca37aec" providerId="LiveId" clId="{CB93F6D9-C927-44B8-87E8-9D82152A7820}" dt="2021-12-10T00:25:13.296" v="692" actId="9405"/>
        <pc:sldMkLst>
          <pc:docMk/>
          <pc:sldMk cId="2898828532" sldId="266"/>
        </pc:sldMkLst>
        <pc:spChg chg="mod">
          <ac:chgData name="Duane Miller" userId="086b8d4e5ca37aec" providerId="LiveId" clId="{CB93F6D9-C927-44B8-87E8-9D82152A7820}" dt="2021-12-07T20:05:27.846" v="19" actId="403"/>
          <ac:spMkLst>
            <pc:docMk/>
            <pc:sldMk cId="2898828532" sldId="266"/>
            <ac:spMk id="3" creationId="{D3EFC0C3-FD39-449B-AD90-C042901F23F4}"/>
          </ac:spMkLst>
        </pc:spChg>
        <pc:spChg chg="mod">
          <ac:chgData name="Duane Miller" userId="086b8d4e5ca37aec" providerId="LiveId" clId="{CB93F6D9-C927-44B8-87E8-9D82152A7820}" dt="2021-12-09T20:34:33.632" v="320" actId="207"/>
          <ac:spMkLst>
            <pc:docMk/>
            <pc:sldMk cId="2898828532" sldId="266"/>
            <ac:spMk id="8" creationId="{0DB53F4E-F7D8-4CE6-9400-7374C33ADB4D}"/>
          </ac:spMkLst>
        </pc:spChg>
        <pc:grpChg chg="mod">
          <ac:chgData name="Duane Miller" userId="086b8d4e5ca37aec" providerId="LiveId" clId="{CB93F6D9-C927-44B8-87E8-9D82152A7820}" dt="2021-12-09T23:39:54.201" v="436"/>
          <ac:grpSpMkLst>
            <pc:docMk/>
            <pc:sldMk cId="2898828532" sldId="266"/>
            <ac:grpSpMk id="9" creationId="{2057C72F-B29E-45B6-8B85-0822C334457B}"/>
          </ac:grpSpMkLst>
        </pc:grpChg>
        <pc:grpChg chg="mod">
          <ac:chgData name="Duane Miller" userId="086b8d4e5ca37aec" providerId="LiveId" clId="{CB93F6D9-C927-44B8-87E8-9D82152A7820}" dt="2021-12-09T23:40:04.707" v="441"/>
          <ac:grpSpMkLst>
            <pc:docMk/>
            <pc:sldMk cId="2898828532" sldId="266"/>
            <ac:grpSpMk id="15" creationId="{6D32C9FF-90CC-4860-85DD-300E36921B7D}"/>
          </ac:grpSpMkLst>
        </pc:grpChg>
        <pc:grpChg chg="mod">
          <ac:chgData name="Duane Miller" userId="086b8d4e5ca37aec" providerId="LiveId" clId="{CB93F6D9-C927-44B8-87E8-9D82152A7820}" dt="2021-12-09T23:40:28.224" v="447"/>
          <ac:grpSpMkLst>
            <pc:docMk/>
            <pc:sldMk cId="2898828532" sldId="266"/>
            <ac:grpSpMk id="21" creationId="{41A21D4C-2639-40AF-8186-E0D8FAE8B409}"/>
          </ac:grpSpMkLst>
        </pc:grpChg>
        <pc:grpChg chg="del mod">
          <ac:chgData name="Duane Miller" userId="086b8d4e5ca37aec" providerId="LiveId" clId="{CB93F6D9-C927-44B8-87E8-9D82152A7820}" dt="2021-12-09T23:47:25.856" v="456"/>
          <ac:grpSpMkLst>
            <pc:docMk/>
            <pc:sldMk cId="2898828532" sldId="266"/>
            <ac:grpSpMk id="28" creationId="{5678CB1E-2F6A-4F84-B117-45F825E68137}"/>
          </ac:grpSpMkLst>
        </pc:grpChg>
        <pc:grpChg chg="mod">
          <ac:chgData name="Duane Miller" userId="086b8d4e5ca37aec" providerId="LiveId" clId="{CB93F6D9-C927-44B8-87E8-9D82152A7820}" dt="2021-12-09T23:47:25.856" v="456"/>
          <ac:grpSpMkLst>
            <pc:docMk/>
            <pc:sldMk cId="2898828532" sldId="266"/>
            <ac:grpSpMk id="30" creationId="{DC2D724C-856C-49A1-804D-AF018F7DA83A}"/>
          </ac:grpSpMkLst>
        </pc:grpChg>
        <pc:grpChg chg="del mod">
          <ac:chgData name="Duane Miller" userId="086b8d4e5ca37aec" providerId="LiveId" clId="{CB93F6D9-C927-44B8-87E8-9D82152A7820}" dt="2021-12-09T23:57:05.082" v="562"/>
          <ac:grpSpMkLst>
            <pc:docMk/>
            <pc:sldMk cId="2898828532" sldId="266"/>
            <ac:grpSpMk id="34" creationId="{9C51CACA-2F21-40E4-9ABB-D0D81A26389A}"/>
          </ac:grpSpMkLst>
        </pc:grpChg>
        <pc:grpChg chg="mod">
          <ac:chgData name="Duane Miller" userId="086b8d4e5ca37aec" providerId="LiveId" clId="{CB93F6D9-C927-44B8-87E8-9D82152A7820}" dt="2021-12-09T23:57:05.082" v="562"/>
          <ac:grpSpMkLst>
            <pc:docMk/>
            <pc:sldMk cId="2898828532" sldId="266"/>
            <ac:grpSpMk id="36" creationId="{22E2F6B5-3959-481B-8514-C9FB83444DDA}"/>
          </ac:grpSpMkLst>
        </pc:grpChg>
        <pc:grpChg chg="del mod">
          <ac:chgData name="Duane Miller" userId="086b8d4e5ca37aec" providerId="LiveId" clId="{CB93F6D9-C927-44B8-87E8-9D82152A7820}" dt="2021-12-09T23:57:32.602" v="567"/>
          <ac:grpSpMkLst>
            <pc:docMk/>
            <pc:sldMk cId="2898828532" sldId="266"/>
            <ac:grpSpMk id="39" creationId="{F4A4F7CD-3D35-457B-BA23-2B2FE6D4B47E}"/>
          </ac:grpSpMkLst>
        </pc:grpChg>
        <pc:grpChg chg="del mod">
          <ac:chgData name="Duane Miller" userId="086b8d4e5ca37aec" providerId="LiveId" clId="{CB93F6D9-C927-44B8-87E8-9D82152A7820}" dt="2021-12-10T00:03:40.283" v="588"/>
          <ac:grpSpMkLst>
            <pc:docMk/>
            <pc:sldMk cId="2898828532" sldId="266"/>
            <ac:grpSpMk id="41" creationId="{6B756EAC-5C37-4AA9-BD5F-3343070C79B9}"/>
          </ac:grpSpMkLst>
        </pc:grpChg>
        <pc:grpChg chg="del mod">
          <ac:chgData name="Duane Miller" userId="086b8d4e5ca37aec" providerId="LiveId" clId="{CB93F6D9-C927-44B8-87E8-9D82152A7820}" dt="2021-12-09T23:57:46.109" v="574"/>
          <ac:grpSpMkLst>
            <pc:docMk/>
            <pc:sldMk cId="2898828532" sldId="266"/>
            <ac:grpSpMk id="44" creationId="{1B7D6613-B29F-4D83-80AA-5BA17DD9AD45}"/>
          </ac:grpSpMkLst>
        </pc:grpChg>
        <pc:grpChg chg="del mod">
          <ac:chgData name="Duane Miller" userId="086b8d4e5ca37aec" providerId="LiveId" clId="{CB93F6D9-C927-44B8-87E8-9D82152A7820}" dt="2021-12-10T00:03:40.283" v="588"/>
          <ac:grpSpMkLst>
            <pc:docMk/>
            <pc:sldMk cId="2898828532" sldId="266"/>
            <ac:grpSpMk id="48" creationId="{79EE26DA-97AF-4CFF-BF67-C42E45B899BB}"/>
          </ac:grpSpMkLst>
        </pc:grpChg>
        <pc:grpChg chg="del mod">
          <ac:chgData name="Duane Miller" userId="086b8d4e5ca37aec" providerId="LiveId" clId="{CB93F6D9-C927-44B8-87E8-9D82152A7820}" dt="2021-12-10T00:03:09.766" v="584"/>
          <ac:grpSpMkLst>
            <pc:docMk/>
            <pc:sldMk cId="2898828532" sldId="266"/>
            <ac:grpSpMk id="55" creationId="{208485F3-6AB1-442E-BE62-437D70C4BF3B}"/>
          </ac:grpSpMkLst>
        </pc:grpChg>
        <pc:grpChg chg="mod">
          <ac:chgData name="Duane Miller" userId="086b8d4e5ca37aec" providerId="LiveId" clId="{CB93F6D9-C927-44B8-87E8-9D82152A7820}" dt="2021-12-10T00:03:09.766" v="584"/>
          <ac:grpSpMkLst>
            <pc:docMk/>
            <pc:sldMk cId="2898828532" sldId="266"/>
            <ac:grpSpMk id="58" creationId="{3652BB3F-5250-4689-B311-2BAF33BC6537}"/>
          </ac:grpSpMkLst>
        </pc:grpChg>
        <pc:grpChg chg="mod">
          <ac:chgData name="Duane Miller" userId="086b8d4e5ca37aec" providerId="LiveId" clId="{CB93F6D9-C927-44B8-87E8-9D82152A7820}" dt="2021-12-10T00:03:40.283" v="588"/>
          <ac:grpSpMkLst>
            <pc:docMk/>
            <pc:sldMk cId="2898828532" sldId="266"/>
            <ac:grpSpMk id="62" creationId="{91DF19BF-14A4-404E-B92F-F6A351C26891}"/>
          </ac:grpSpMkLst>
        </pc:grpChg>
        <pc:grpChg chg="del mod">
          <ac:chgData name="Duane Miller" userId="086b8d4e5ca37aec" providerId="LiveId" clId="{CB93F6D9-C927-44B8-87E8-9D82152A7820}" dt="2021-12-10T00:08:38.422" v="595"/>
          <ac:grpSpMkLst>
            <pc:docMk/>
            <pc:sldMk cId="2898828532" sldId="266"/>
            <ac:grpSpMk id="65" creationId="{358FA33B-009A-49B1-9068-36964F6650F1}"/>
          </ac:grpSpMkLst>
        </pc:grpChg>
        <pc:grpChg chg="del mod">
          <ac:chgData name="Duane Miller" userId="086b8d4e5ca37aec" providerId="LiveId" clId="{CB93F6D9-C927-44B8-87E8-9D82152A7820}" dt="2021-12-10T00:11:07.679" v="607"/>
          <ac:grpSpMkLst>
            <pc:docMk/>
            <pc:sldMk cId="2898828532" sldId="266"/>
            <ac:grpSpMk id="69" creationId="{F47949E5-4CBE-4D41-9B93-AD071D31B414}"/>
          </ac:grpSpMkLst>
        </pc:grpChg>
        <pc:grpChg chg="mod">
          <ac:chgData name="Duane Miller" userId="086b8d4e5ca37aec" providerId="LiveId" clId="{CB93F6D9-C927-44B8-87E8-9D82152A7820}" dt="2021-12-10T00:08:55.668" v="599"/>
          <ac:grpSpMkLst>
            <pc:docMk/>
            <pc:sldMk cId="2898828532" sldId="266"/>
            <ac:grpSpMk id="73" creationId="{D656FE71-1B09-4197-8012-8B3A5ABDD323}"/>
          </ac:grpSpMkLst>
        </pc:grpChg>
        <pc:grpChg chg="del mod">
          <ac:chgData name="Duane Miller" userId="086b8d4e5ca37aec" providerId="LiveId" clId="{CB93F6D9-C927-44B8-87E8-9D82152A7820}" dt="2021-12-10T00:10:55.888" v="605"/>
          <ac:grpSpMkLst>
            <pc:docMk/>
            <pc:sldMk cId="2898828532" sldId="266"/>
            <ac:grpSpMk id="77" creationId="{94409892-801C-4069-8BBE-C8486596F652}"/>
          </ac:grpSpMkLst>
        </pc:grpChg>
        <pc:grpChg chg="del mod">
          <ac:chgData name="Duane Miller" userId="086b8d4e5ca37aec" providerId="LiveId" clId="{CB93F6D9-C927-44B8-87E8-9D82152A7820}" dt="2021-12-10T00:11:07.679" v="607"/>
          <ac:grpSpMkLst>
            <pc:docMk/>
            <pc:sldMk cId="2898828532" sldId="266"/>
            <ac:grpSpMk id="79" creationId="{0142290B-0B62-46AF-8BE7-2F3B85BEB60C}"/>
          </ac:grpSpMkLst>
        </pc:grpChg>
        <pc:grpChg chg="mod">
          <ac:chgData name="Duane Miller" userId="086b8d4e5ca37aec" providerId="LiveId" clId="{CB93F6D9-C927-44B8-87E8-9D82152A7820}" dt="2021-12-10T00:11:07.679" v="607"/>
          <ac:grpSpMkLst>
            <pc:docMk/>
            <pc:sldMk cId="2898828532" sldId="266"/>
            <ac:grpSpMk id="81" creationId="{8A6F96BA-D143-45BD-B718-B070C58F103B}"/>
          </ac:grpSpMkLst>
        </pc:grpChg>
        <pc:grpChg chg="del mod">
          <ac:chgData name="Duane Miller" userId="086b8d4e5ca37aec" providerId="LiveId" clId="{CB93F6D9-C927-44B8-87E8-9D82152A7820}" dt="2021-12-10T00:11:25.708" v="614"/>
          <ac:grpSpMkLst>
            <pc:docMk/>
            <pc:sldMk cId="2898828532" sldId="266"/>
            <ac:grpSpMk id="85" creationId="{316DA647-99B1-449C-99F3-E588312D6C93}"/>
          </ac:grpSpMkLst>
        </pc:grpChg>
        <pc:grpChg chg="del mod">
          <ac:chgData name="Duane Miller" userId="086b8d4e5ca37aec" providerId="LiveId" clId="{CB93F6D9-C927-44B8-87E8-9D82152A7820}" dt="2021-12-10T00:22:24.783" v="674"/>
          <ac:grpSpMkLst>
            <pc:docMk/>
            <pc:sldMk cId="2898828532" sldId="266"/>
            <ac:grpSpMk id="88" creationId="{6C5D997E-BFDF-42F8-B867-134A73CEDE73}"/>
          </ac:grpSpMkLst>
        </pc:grpChg>
        <pc:grpChg chg="mod">
          <ac:chgData name="Duane Miller" userId="086b8d4e5ca37aec" providerId="LiveId" clId="{CB93F6D9-C927-44B8-87E8-9D82152A7820}" dt="2021-12-10T00:11:46.195" v="621"/>
          <ac:grpSpMkLst>
            <pc:docMk/>
            <pc:sldMk cId="2898828532" sldId="266"/>
            <ac:grpSpMk id="95" creationId="{C52CD700-EF20-41DB-A4B8-580E59A69D9F}"/>
          </ac:grpSpMkLst>
        </pc:grpChg>
        <pc:grpChg chg="del mod">
          <ac:chgData name="Duane Miller" userId="086b8d4e5ca37aec" providerId="LiveId" clId="{CB93F6D9-C927-44B8-87E8-9D82152A7820}" dt="2021-12-10T00:19:44.913" v="665"/>
          <ac:grpSpMkLst>
            <pc:docMk/>
            <pc:sldMk cId="2898828532" sldId="266"/>
            <ac:grpSpMk id="105" creationId="{E2C1E969-95D1-48A6-AEF4-4256D2914295}"/>
          </ac:grpSpMkLst>
        </pc:grpChg>
        <pc:grpChg chg="del mod">
          <ac:chgData name="Duane Miller" userId="086b8d4e5ca37aec" providerId="LiveId" clId="{CB93F6D9-C927-44B8-87E8-9D82152A7820}" dt="2021-12-10T00:19:47.019" v="668"/>
          <ac:grpSpMkLst>
            <pc:docMk/>
            <pc:sldMk cId="2898828532" sldId="266"/>
            <ac:grpSpMk id="107" creationId="{BE981054-FA77-481B-A7C3-1148CC7457F3}"/>
          </ac:grpSpMkLst>
        </pc:grpChg>
        <pc:grpChg chg="del mod">
          <ac:chgData name="Duane Miller" userId="086b8d4e5ca37aec" providerId="LiveId" clId="{CB93F6D9-C927-44B8-87E8-9D82152A7820}" dt="2021-12-10T00:19:57.524" v="671"/>
          <ac:grpSpMkLst>
            <pc:docMk/>
            <pc:sldMk cId="2898828532" sldId="266"/>
            <ac:grpSpMk id="110" creationId="{9BD7B2C5-AC03-4AEB-97B2-7C93EDDA0187}"/>
          </ac:grpSpMkLst>
        </pc:grpChg>
        <pc:grpChg chg="mod">
          <ac:chgData name="Duane Miller" userId="086b8d4e5ca37aec" providerId="LiveId" clId="{CB93F6D9-C927-44B8-87E8-9D82152A7820}" dt="2021-12-10T00:19:57.524" v="671"/>
          <ac:grpSpMkLst>
            <pc:docMk/>
            <pc:sldMk cId="2898828532" sldId="266"/>
            <ac:grpSpMk id="113" creationId="{EF54A102-3188-47FD-B7B6-AF5715D5621C}"/>
          </ac:grpSpMkLst>
        </pc:grpChg>
        <pc:grpChg chg="mod">
          <ac:chgData name="Duane Miller" userId="086b8d4e5ca37aec" providerId="LiveId" clId="{CB93F6D9-C927-44B8-87E8-9D82152A7820}" dt="2021-12-10T00:22:24.783" v="674"/>
          <ac:grpSpMkLst>
            <pc:docMk/>
            <pc:sldMk cId="2898828532" sldId="266"/>
            <ac:grpSpMk id="116" creationId="{2A61FA1F-A63A-44DC-BA78-BC400C54FB88}"/>
          </ac:grpSpMkLst>
        </pc:grpChg>
        <pc:grpChg chg="del mod">
          <ac:chgData name="Duane Miller" userId="086b8d4e5ca37aec" providerId="LiveId" clId="{CB93F6D9-C927-44B8-87E8-9D82152A7820}" dt="2021-12-10T00:24:11.912" v="679"/>
          <ac:grpSpMkLst>
            <pc:docMk/>
            <pc:sldMk cId="2898828532" sldId="266"/>
            <ac:grpSpMk id="119" creationId="{2CED59A1-595E-4F76-9C7B-F21AE50174A7}"/>
          </ac:grpSpMkLst>
        </pc:grpChg>
        <pc:grpChg chg="del mod">
          <ac:chgData name="Duane Miller" userId="086b8d4e5ca37aec" providerId="LiveId" clId="{CB93F6D9-C927-44B8-87E8-9D82152A7820}" dt="2021-12-10T00:24:25.704" v="681"/>
          <ac:grpSpMkLst>
            <pc:docMk/>
            <pc:sldMk cId="2898828532" sldId="266"/>
            <ac:grpSpMk id="121" creationId="{BC8CD9C7-35B0-43EB-8EAD-5AFDC86A8737}"/>
          </ac:grpSpMkLst>
        </pc:grpChg>
        <pc:grpChg chg="mod">
          <ac:chgData name="Duane Miller" userId="086b8d4e5ca37aec" providerId="LiveId" clId="{CB93F6D9-C927-44B8-87E8-9D82152A7820}" dt="2021-12-10T00:24:25.704" v="681"/>
          <ac:grpSpMkLst>
            <pc:docMk/>
            <pc:sldMk cId="2898828532" sldId="266"/>
            <ac:grpSpMk id="123" creationId="{FF8C180F-B5DB-4797-B6CA-0D6A0FE93398}"/>
          </ac:grpSpMkLst>
        </pc:grpChg>
        <pc:grpChg chg="del mod">
          <ac:chgData name="Duane Miller" userId="086b8d4e5ca37aec" providerId="LiveId" clId="{CB93F6D9-C927-44B8-87E8-9D82152A7820}" dt="2021-12-10T00:24:45.655" v="688"/>
          <ac:grpSpMkLst>
            <pc:docMk/>
            <pc:sldMk cId="2898828532" sldId="266"/>
            <ac:grpSpMk id="127" creationId="{9B9A814F-5481-4BDF-B7B9-17C2FDCC7EC3}"/>
          </ac:grpSpMkLst>
        </pc:grpChg>
        <pc:grpChg chg="del mod">
          <ac:chgData name="Duane Miller" userId="086b8d4e5ca37aec" providerId="LiveId" clId="{CB93F6D9-C927-44B8-87E8-9D82152A7820}" dt="2021-12-10T00:24:51.036" v="691"/>
          <ac:grpSpMkLst>
            <pc:docMk/>
            <pc:sldMk cId="2898828532" sldId="266"/>
            <ac:grpSpMk id="130" creationId="{D000C9EB-BE82-4069-9266-1A11060D1625}"/>
          </ac:grpSpMkLst>
        </pc:grpChg>
        <pc:grpChg chg="mod">
          <ac:chgData name="Duane Miller" userId="086b8d4e5ca37aec" providerId="LiveId" clId="{CB93F6D9-C927-44B8-87E8-9D82152A7820}" dt="2021-12-10T00:24:51.036" v="691"/>
          <ac:grpSpMkLst>
            <pc:docMk/>
            <pc:sldMk cId="2898828532" sldId="266"/>
            <ac:grpSpMk id="133" creationId="{7444B6EB-2C58-481E-97CC-4695048CE92A}"/>
          </ac:grpSpMkLst>
        </pc:grpChg>
        <pc:inkChg chg="add">
          <ac:chgData name="Duane Miller" userId="086b8d4e5ca37aec" providerId="LiveId" clId="{CB93F6D9-C927-44B8-87E8-9D82152A7820}" dt="2021-12-09T23:32:53.525" v="433" actId="9405"/>
          <ac:inkMkLst>
            <pc:docMk/>
            <pc:sldMk cId="2898828532" sldId="266"/>
            <ac:inkMk id="4" creationId="{6E4CB2B7-9FCD-49F8-B3E0-8CC69C338F5B}"/>
          </ac:inkMkLst>
        </pc:inkChg>
        <pc:inkChg chg="add mod">
          <ac:chgData name="Duane Miller" userId="086b8d4e5ca37aec" providerId="LiveId" clId="{CB93F6D9-C927-44B8-87E8-9D82152A7820}" dt="2021-12-09T23:39:54.201" v="436"/>
          <ac:inkMkLst>
            <pc:docMk/>
            <pc:sldMk cId="2898828532" sldId="266"/>
            <ac:inkMk id="5" creationId="{2766C4FC-2D2E-4625-AD69-394AEE261D45}"/>
          </ac:inkMkLst>
        </pc:inkChg>
        <pc:inkChg chg="add mod">
          <ac:chgData name="Duane Miller" userId="086b8d4e5ca37aec" providerId="LiveId" clId="{CB93F6D9-C927-44B8-87E8-9D82152A7820}" dt="2021-12-09T23:39:54.201" v="436"/>
          <ac:inkMkLst>
            <pc:docMk/>
            <pc:sldMk cId="2898828532" sldId="266"/>
            <ac:inkMk id="7" creationId="{1E09E2A3-CDEB-4399-87A7-6902C66A794B}"/>
          </ac:inkMkLst>
        </pc:inkChg>
        <pc:inkChg chg="add mod">
          <ac:chgData name="Duane Miller" userId="086b8d4e5ca37aec" providerId="LiveId" clId="{CB93F6D9-C927-44B8-87E8-9D82152A7820}" dt="2021-12-09T23:40:04.707" v="441"/>
          <ac:inkMkLst>
            <pc:docMk/>
            <pc:sldMk cId="2898828532" sldId="266"/>
            <ac:inkMk id="11" creationId="{A1103BDD-87D5-4CD7-AC60-0CC4A54F884A}"/>
          </ac:inkMkLst>
        </pc:inkChg>
        <pc:inkChg chg="add mod">
          <ac:chgData name="Duane Miller" userId="086b8d4e5ca37aec" providerId="LiveId" clId="{CB93F6D9-C927-44B8-87E8-9D82152A7820}" dt="2021-12-09T23:40:04.707" v="441"/>
          <ac:inkMkLst>
            <pc:docMk/>
            <pc:sldMk cId="2898828532" sldId="266"/>
            <ac:inkMk id="12" creationId="{7E85665D-9654-4FA7-A8DB-E4BF0EAF39D7}"/>
          </ac:inkMkLst>
        </pc:inkChg>
        <pc:inkChg chg="add mod">
          <ac:chgData name="Duane Miller" userId="086b8d4e5ca37aec" providerId="LiveId" clId="{CB93F6D9-C927-44B8-87E8-9D82152A7820}" dt="2021-12-09T23:40:04.707" v="441"/>
          <ac:inkMkLst>
            <pc:docMk/>
            <pc:sldMk cId="2898828532" sldId="266"/>
            <ac:inkMk id="13" creationId="{1FD1B194-74A8-41FE-BE44-C5801A0D2D75}"/>
          </ac:inkMkLst>
        </pc:inkChg>
        <pc:inkChg chg="add mod">
          <ac:chgData name="Duane Miller" userId="086b8d4e5ca37aec" providerId="LiveId" clId="{CB93F6D9-C927-44B8-87E8-9D82152A7820}" dt="2021-12-09T23:40:04.707" v="441"/>
          <ac:inkMkLst>
            <pc:docMk/>
            <pc:sldMk cId="2898828532" sldId="266"/>
            <ac:inkMk id="14" creationId="{F55CDE78-1F24-42A5-81B5-774A9961D04F}"/>
          </ac:inkMkLst>
        </pc:inkChg>
        <pc:inkChg chg="add">
          <ac:chgData name="Duane Miller" userId="086b8d4e5ca37aec" providerId="LiveId" clId="{CB93F6D9-C927-44B8-87E8-9D82152A7820}" dt="2021-12-09T23:40:12.122" v="442" actId="9405"/>
          <ac:inkMkLst>
            <pc:docMk/>
            <pc:sldMk cId="2898828532" sldId="266"/>
            <ac:inkMk id="16" creationId="{7360EADE-A1F1-4776-98F9-48B1A246EBC9}"/>
          </ac:inkMkLst>
        </pc:inkChg>
        <pc:inkChg chg="add">
          <ac:chgData name="Duane Miller" userId="086b8d4e5ca37aec" providerId="LiveId" clId="{CB93F6D9-C927-44B8-87E8-9D82152A7820}" dt="2021-12-09T23:40:15.600" v="443" actId="9405"/>
          <ac:inkMkLst>
            <pc:docMk/>
            <pc:sldMk cId="2898828532" sldId="266"/>
            <ac:inkMk id="17" creationId="{A330D9CD-F4AD-4D47-AB6C-9C32D4CEDDAB}"/>
          </ac:inkMkLst>
        </pc:inkChg>
        <pc:inkChg chg="add mod">
          <ac:chgData name="Duane Miller" userId="086b8d4e5ca37aec" providerId="LiveId" clId="{CB93F6D9-C927-44B8-87E8-9D82152A7820}" dt="2021-12-09T23:40:28.224" v="447"/>
          <ac:inkMkLst>
            <pc:docMk/>
            <pc:sldMk cId="2898828532" sldId="266"/>
            <ac:inkMk id="18" creationId="{560B3F7C-8538-48F6-BDA4-F91EAAF22AF6}"/>
          </ac:inkMkLst>
        </pc:inkChg>
        <pc:inkChg chg="add mod">
          <ac:chgData name="Duane Miller" userId="086b8d4e5ca37aec" providerId="LiveId" clId="{CB93F6D9-C927-44B8-87E8-9D82152A7820}" dt="2021-12-09T23:40:28.224" v="447"/>
          <ac:inkMkLst>
            <pc:docMk/>
            <pc:sldMk cId="2898828532" sldId="266"/>
            <ac:inkMk id="19" creationId="{A8072C2C-152D-4356-BD6E-8D4F36B0DF86}"/>
          </ac:inkMkLst>
        </pc:inkChg>
        <pc:inkChg chg="add mod">
          <ac:chgData name="Duane Miller" userId="086b8d4e5ca37aec" providerId="LiveId" clId="{CB93F6D9-C927-44B8-87E8-9D82152A7820}" dt="2021-12-09T23:40:28.224" v="447"/>
          <ac:inkMkLst>
            <pc:docMk/>
            <pc:sldMk cId="2898828532" sldId="266"/>
            <ac:inkMk id="20" creationId="{0E874C11-542B-4BA6-B0A4-2D58B24594D4}"/>
          </ac:inkMkLst>
        </pc:inkChg>
        <pc:inkChg chg="add">
          <ac:chgData name="Duane Miller" userId="086b8d4e5ca37aec" providerId="LiveId" clId="{CB93F6D9-C927-44B8-87E8-9D82152A7820}" dt="2021-12-09T23:46:25.381" v="448" actId="9405"/>
          <ac:inkMkLst>
            <pc:docMk/>
            <pc:sldMk cId="2898828532" sldId="266"/>
            <ac:inkMk id="22" creationId="{70C2490B-0951-4B7A-B4C2-960DCF836340}"/>
          </ac:inkMkLst>
        </pc:inkChg>
        <pc:inkChg chg="add">
          <ac:chgData name="Duane Miller" userId="086b8d4e5ca37aec" providerId="LiveId" clId="{CB93F6D9-C927-44B8-87E8-9D82152A7820}" dt="2021-12-09T23:46:29.803" v="449" actId="9405"/>
          <ac:inkMkLst>
            <pc:docMk/>
            <pc:sldMk cId="2898828532" sldId="266"/>
            <ac:inkMk id="23" creationId="{10F0A935-82D7-449E-B2BB-22ACAB1B16A1}"/>
          </ac:inkMkLst>
        </pc:inkChg>
        <pc:inkChg chg="add">
          <ac:chgData name="Duane Miller" userId="086b8d4e5ca37aec" providerId="LiveId" clId="{CB93F6D9-C927-44B8-87E8-9D82152A7820}" dt="2021-12-09T23:47:00.118" v="450" actId="9405"/>
          <ac:inkMkLst>
            <pc:docMk/>
            <pc:sldMk cId="2898828532" sldId="266"/>
            <ac:inkMk id="24" creationId="{F47FA249-9AB4-449C-B543-2D921F7B9A69}"/>
          </ac:inkMkLst>
        </pc:inkChg>
        <pc:inkChg chg="add mod">
          <ac:chgData name="Duane Miller" userId="086b8d4e5ca37aec" providerId="LiveId" clId="{CB93F6D9-C927-44B8-87E8-9D82152A7820}" dt="2021-12-09T23:47:25.856" v="456"/>
          <ac:inkMkLst>
            <pc:docMk/>
            <pc:sldMk cId="2898828532" sldId="266"/>
            <ac:inkMk id="25" creationId="{E0A8CB76-ECA6-4071-8278-997013DCB94F}"/>
          </ac:inkMkLst>
        </pc:inkChg>
        <pc:inkChg chg="add mod">
          <ac:chgData name="Duane Miller" userId="086b8d4e5ca37aec" providerId="LiveId" clId="{CB93F6D9-C927-44B8-87E8-9D82152A7820}" dt="2021-12-09T23:47:25.856" v="456"/>
          <ac:inkMkLst>
            <pc:docMk/>
            <pc:sldMk cId="2898828532" sldId="266"/>
            <ac:inkMk id="26" creationId="{92F036DC-1A19-46A2-8FCD-7F434F247792}"/>
          </ac:inkMkLst>
        </pc:inkChg>
        <pc:inkChg chg="add mod">
          <ac:chgData name="Duane Miller" userId="086b8d4e5ca37aec" providerId="LiveId" clId="{CB93F6D9-C927-44B8-87E8-9D82152A7820}" dt="2021-12-09T23:47:25.856" v="456"/>
          <ac:inkMkLst>
            <pc:docMk/>
            <pc:sldMk cId="2898828532" sldId="266"/>
            <ac:inkMk id="27" creationId="{5A4DABB2-B4C5-436C-AF57-9B40645C4092}"/>
          </ac:inkMkLst>
        </pc:inkChg>
        <pc:inkChg chg="add mod">
          <ac:chgData name="Duane Miller" userId="086b8d4e5ca37aec" providerId="LiveId" clId="{CB93F6D9-C927-44B8-87E8-9D82152A7820}" dt="2021-12-09T23:47:25.856" v="456"/>
          <ac:inkMkLst>
            <pc:docMk/>
            <pc:sldMk cId="2898828532" sldId="266"/>
            <ac:inkMk id="29" creationId="{B7BC50E7-7915-48AE-AB38-D581259F2B68}"/>
          </ac:inkMkLst>
        </pc:inkChg>
        <pc:inkChg chg="add">
          <ac:chgData name="Duane Miller" userId="086b8d4e5ca37aec" providerId="LiveId" clId="{CB93F6D9-C927-44B8-87E8-9D82152A7820}" dt="2021-12-09T23:56:51.031" v="557" actId="9405"/>
          <ac:inkMkLst>
            <pc:docMk/>
            <pc:sldMk cId="2898828532" sldId="266"/>
            <ac:inkMk id="31" creationId="{3ABE7FF0-1E47-42B5-9D4A-2878058826DB}"/>
          </ac:inkMkLst>
        </pc:inkChg>
        <pc:inkChg chg="add mod">
          <ac:chgData name="Duane Miller" userId="086b8d4e5ca37aec" providerId="LiveId" clId="{CB93F6D9-C927-44B8-87E8-9D82152A7820}" dt="2021-12-09T23:57:05.082" v="562"/>
          <ac:inkMkLst>
            <pc:docMk/>
            <pc:sldMk cId="2898828532" sldId="266"/>
            <ac:inkMk id="32" creationId="{87185CAA-6117-42DC-A72A-1FBD35C90A3F}"/>
          </ac:inkMkLst>
        </pc:inkChg>
        <pc:inkChg chg="add mod">
          <ac:chgData name="Duane Miller" userId="086b8d4e5ca37aec" providerId="LiveId" clId="{CB93F6D9-C927-44B8-87E8-9D82152A7820}" dt="2021-12-09T23:57:05.082" v="562"/>
          <ac:inkMkLst>
            <pc:docMk/>
            <pc:sldMk cId="2898828532" sldId="266"/>
            <ac:inkMk id="33" creationId="{85E53744-12F1-44FE-A4AD-E024A7FF3E5C}"/>
          </ac:inkMkLst>
        </pc:inkChg>
        <pc:inkChg chg="add mod">
          <ac:chgData name="Duane Miller" userId="086b8d4e5ca37aec" providerId="LiveId" clId="{CB93F6D9-C927-44B8-87E8-9D82152A7820}" dt="2021-12-09T23:57:05.082" v="562"/>
          <ac:inkMkLst>
            <pc:docMk/>
            <pc:sldMk cId="2898828532" sldId="266"/>
            <ac:inkMk id="35" creationId="{9BA112FE-361E-4F2B-AD2E-BE115F81E44B}"/>
          </ac:inkMkLst>
        </pc:inkChg>
        <pc:inkChg chg="add mod">
          <ac:chgData name="Duane Miller" userId="086b8d4e5ca37aec" providerId="LiveId" clId="{CB93F6D9-C927-44B8-87E8-9D82152A7820}" dt="2021-12-10T00:03:40.283" v="588"/>
          <ac:inkMkLst>
            <pc:docMk/>
            <pc:sldMk cId="2898828532" sldId="266"/>
            <ac:inkMk id="37" creationId="{31C223AF-7177-40BF-9438-572FBE41A4D6}"/>
          </ac:inkMkLst>
        </pc:inkChg>
        <pc:inkChg chg="add mod">
          <ac:chgData name="Duane Miller" userId="086b8d4e5ca37aec" providerId="LiveId" clId="{CB93F6D9-C927-44B8-87E8-9D82152A7820}" dt="2021-12-10T00:03:40.283" v="588"/>
          <ac:inkMkLst>
            <pc:docMk/>
            <pc:sldMk cId="2898828532" sldId="266"/>
            <ac:inkMk id="38" creationId="{5F7AD49C-3BE7-4A73-8665-F36E18F85057}"/>
          </ac:inkMkLst>
        </pc:inkChg>
        <pc:inkChg chg="add mod">
          <ac:chgData name="Duane Miller" userId="086b8d4e5ca37aec" providerId="LiveId" clId="{CB93F6D9-C927-44B8-87E8-9D82152A7820}" dt="2021-12-10T00:03:40.283" v="588"/>
          <ac:inkMkLst>
            <pc:docMk/>
            <pc:sldMk cId="2898828532" sldId="266"/>
            <ac:inkMk id="40" creationId="{D356F4AE-1E28-44C8-B4DF-257ABABD0D1A}"/>
          </ac:inkMkLst>
        </pc:inkChg>
        <pc:inkChg chg="add mod">
          <ac:chgData name="Duane Miller" userId="086b8d4e5ca37aec" providerId="LiveId" clId="{CB93F6D9-C927-44B8-87E8-9D82152A7820}" dt="2021-12-10T00:03:40.283" v="588"/>
          <ac:inkMkLst>
            <pc:docMk/>
            <pc:sldMk cId="2898828532" sldId="266"/>
            <ac:inkMk id="42" creationId="{D6E735FB-59F8-48AA-8AB9-DA79AACC91E4}"/>
          </ac:inkMkLst>
        </pc:inkChg>
        <pc:inkChg chg="add mod">
          <ac:chgData name="Duane Miller" userId="086b8d4e5ca37aec" providerId="LiveId" clId="{CB93F6D9-C927-44B8-87E8-9D82152A7820}" dt="2021-12-10T00:03:40.283" v="588"/>
          <ac:inkMkLst>
            <pc:docMk/>
            <pc:sldMk cId="2898828532" sldId="266"/>
            <ac:inkMk id="43" creationId="{F3AB7B8D-3FC9-435F-B446-3F25011B79DA}"/>
          </ac:inkMkLst>
        </pc:inkChg>
        <pc:inkChg chg="add mod">
          <ac:chgData name="Duane Miller" userId="086b8d4e5ca37aec" providerId="LiveId" clId="{CB93F6D9-C927-44B8-87E8-9D82152A7820}" dt="2021-12-10T00:03:40.283" v="588"/>
          <ac:inkMkLst>
            <pc:docMk/>
            <pc:sldMk cId="2898828532" sldId="266"/>
            <ac:inkMk id="45" creationId="{410882A1-55A9-42F9-84FE-07B59A177F1C}"/>
          </ac:inkMkLst>
        </pc:inkChg>
        <pc:inkChg chg="add mod">
          <ac:chgData name="Duane Miller" userId="086b8d4e5ca37aec" providerId="LiveId" clId="{CB93F6D9-C927-44B8-87E8-9D82152A7820}" dt="2021-12-10T00:03:40.283" v="588"/>
          <ac:inkMkLst>
            <pc:docMk/>
            <pc:sldMk cId="2898828532" sldId="266"/>
            <ac:inkMk id="46" creationId="{3EDC62BA-2329-4752-8A07-987F718E49E2}"/>
          </ac:inkMkLst>
        </pc:inkChg>
        <pc:inkChg chg="add mod">
          <ac:chgData name="Duane Miller" userId="086b8d4e5ca37aec" providerId="LiveId" clId="{CB93F6D9-C927-44B8-87E8-9D82152A7820}" dt="2021-12-10T00:03:40.283" v="588"/>
          <ac:inkMkLst>
            <pc:docMk/>
            <pc:sldMk cId="2898828532" sldId="266"/>
            <ac:inkMk id="47" creationId="{EDCA30D4-B922-494A-B392-434CA163A9E6}"/>
          </ac:inkMkLst>
        </pc:inkChg>
        <pc:inkChg chg="add">
          <ac:chgData name="Duane Miller" userId="086b8d4e5ca37aec" providerId="LiveId" clId="{CB93F6D9-C927-44B8-87E8-9D82152A7820}" dt="2021-12-09T23:57:49.943" v="575" actId="9405"/>
          <ac:inkMkLst>
            <pc:docMk/>
            <pc:sldMk cId="2898828532" sldId="266"/>
            <ac:inkMk id="49" creationId="{17408904-F302-413E-BFE8-361273D1AF01}"/>
          </ac:inkMkLst>
        </pc:inkChg>
        <pc:inkChg chg="add">
          <ac:chgData name="Duane Miller" userId="086b8d4e5ca37aec" providerId="LiveId" clId="{CB93F6D9-C927-44B8-87E8-9D82152A7820}" dt="2021-12-09T23:57:52.453" v="576" actId="9405"/>
          <ac:inkMkLst>
            <pc:docMk/>
            <pc:sldMk cId="2898828532" sldId="266"/>
            <ac:inkMk id="50" creationId="{684E2F80-F215-4C0B-870A-8CE93CCA0E43}"/>
          </ac:inkMkLst>
        </pc:inkChg>
        <pc:inkChg chg="add">
          <ac:chgData name="Duane Miller" userId="086b8d4e5ca37aec" providerId="LiveId" clId="{CB93F6D9-C927-44B8-87E8-9D82152A7820}" dt="2021-12-09T23:58:40.717" v="577" actId="9405"/>
          <ac:inkMkLst>
            <pc:docMk/>
            <pc:sldMk cId="2898828532" sldId="266"/>
            <ac:inkMk id="51" creationId="{C5A8A3A4-BD85-4FF8-B9F7-974AC85ADCC3}"/>
          </ac:inkMkLst>
        </pc:inkChg>
        <pc:inkChg chg="add">
          <ac:chgData name="Duane Miller" userId="086b8d4e5ca37aec" providerId="LiveId" clId="{CB93F6D9-C927-44B8-87E8-9D82152A7820}" dt="2021-12-10T00:02:59.390" v="578" actId="9405"/>
          <ac:inkMkLst>
            <pc:docMk/>
            <pc:sldMk cId="2898828532" sldId="266"/>
            <ac:inkMk id="52" creationId="{586D0DA4-0A2E-495E-8F8F-B6EBE8D11737}"/>
          </ac:inkMkLst>
        </pc:inkChg>
        <pc:inkChg chg="add mod">
          <ac:chgData name="Duane Miller" userId="086b8d4e5ca37aec" providerId="LiveId" clId="{CB93F6D9-C927-44B8-87E8-9D82152A7820}" dt="2021-12-10T00:03:09.766" v="584"/>
          <ac:inkMkLst>
            <pc:docMk/>
            <pc:sldMk cId="2898828532" sldId="266"/>
            <ac:inkMk id="53" creationId="{6808C9F1-0E32-4AD9-994A-7121E5331CDC}"/>
          </ac:inkMkLst>
        </pc:inkChg>
        <pc:inkChg chg="add mod">
          <ac:chgData name="Duane Miller" userId="086b8d4e5ca37aec" providerId="LiveId" clId="{CB93F6D9-C927-44B8-87E8-9D82152A7820}" dt="2021-12-10T00:03:09.766" v="584"/>
          <ac:inkMkLst>
            <pc:docMk/>
            <pc:sldMk cId="2898828532" sldId="266"/>
            <ac:inkMk id="54" creationId="{664BAE43-267B-4711-A297-570FFF5DF01F}"/>
          </ac:inkMkLst>
        </pc:inkChg>
        <pc:inkChg chg="add mod">
          <ac:chgData name="Duane Miller" userId="086b8d4e5ca37aec" providerId="LiveId" clId="{CB93F6D9-C927-44B8-87E8-9D82152A7820}" dt="2021-12-10T00:03:09.766" v="584"/>
          <ac:inkMkLst>
            <pc:docMk/>
            <pc:sldMk cId="2898828532" sldId="266"/>
            <ac:inkMk id="56" creationId="{42A9F485-D6B5-4E76-9DF2-71EE813E6BA4}"/>
          </ac:inkMkLst>
        </pc:inkChg>
        <pc:inkChg chg="add mod">
          <ac:chgData name="Duane Miller" userId="086b8d4e5ca37aec" providerId="LiveId" clId="{CB93F6D9-C927-44B8-87E8-9D82152A7820}" dt="2021-12-10T00:03:09.766" v="584"/>
          <ac:inkMkLst>
            <pc:docMk/>
            <pc:sldMk cId="2898828532" sldId="266"/>
            <ac:inkMk id="57" creationId="{43561C78-6128-4718-AFFA-64B561964F67}"/>
          </ac:inkMkLst>
        </pc:inkChg>
        <pc:inkChg chg="add">
          <ac:chgData name="Duane Miller" userId="086b8d4e5ca37aec" providerId="LiveId" clId="{CB93F6D9-C927-44B8-87E8-9D82152A7820}" dt="2021-12-10T00:03:13.202" v="585" actId="9405"/>
          <ac:inkMkLst>
            <pc:docMk/>
            <pc:sldMk cId="2898828532" sldId="266"/>
            <ac:inkMk id="59" creationId="{D8DE940C-229B-4FFE-A44D-A0BDCE1D0B8F}"/>
          </ac:inkMkLst>
        </pc:inkChg>
        <pc:inkChg chg="add">
          <ac:chgData name="Duane Miller" userId="086b8d4e5ca37aec" providerId="LiveId" clId="{CB93F6D9-C927-44B8-87E8-9D82152A7820}" dt="2021-12-10T00:03:18.056" v="586" actId="9405"/>
          <ac:inkMkLst>
            <pc:docMk/>
            <pc:sldMk cId="2898828532" sldId="266"/>
            <ac:inkMk id="60" creationId="{61102B9F-2C4D-4146-99D8-595C2B250736}"/>
          </ac:inkMkLst>
        </pc:inkChg>
        <pc:inkChg chg="add mod">
          <ac:chgData name="Duane Miller" userId="086b8d4e5ca37aec" providerId="LiveId" clId="{CB93F6D9-C927-44B8-87E8-9D82152A7820}" dt="2021-12-10T00:03:40.283" v="588"/>
          <ac:inkMkLst>
            <pc:docMk/>
            <pc:sldMk cId="2898828532" sldId="266"/>
            <ac:inkMk id="61" creationId="{EB4FE5DA-C737-4913-B10B-341AC26CE9F8}"/>
          </ac:inkMkLst>
        </pc:inkChg>
        <pc:inkChg chg="add mod">
          <ac:chgData name="Duane Miller" userId="086b8d4e5ca37aec" providerId="LiveId" clId="{CB93F6D9-C927-44B8-87E8-9D82152A7820}" dt="2021-12-10T00:11:07.679" v="607"/>
          <ac:inkMkLst>
            <pc:docMk/>
            <pc:sldMk cId="2898828532" sldId="266"/>
            <ac:inkMk id="63" creationId="{E0B9D830-4053-48F5-B79E-F7A52327EE9D}"/>
          </ac:inkMkLst>
        </pc:inkChg>
        <pc:inkChg chg="add mod">
          <ac:chgData name="Duane Miller" userId="086b8d4e5ca37aec" providerId="LiveId" clId="{CB93F6D9-C927-44B8-87E8-9D82152A7820}" dt="2021-12-10T00:11:07.679" v="607"/>
          <ac:inkMkLst>
            <pc:docMk/>
            <pc:sldMk cId="2898828532" sldId="266"/>
            <ac:inkMk id="64" creationId="{EDD66980-AD6D-4025-86CB-0CD6C96FC2EB}"/>
          </ac:inkMkLst>
        </pc:inkChg>
        <pc:inkChg chg="add mod">
          <ac:chgData name="Duane Miller" userId="086b8d4e5ca37aec" providerId="LiveId" clId="{CB93F6D9-C927-44B8-87E8-9D82152A7820}" dt="2021-12-10T00:11:07.679" v="607"/>
          <ac:inkMkLst>
            <pc:docMk/>
            <pc:sldMk cId="2898828532" sldId="266"/>
            <ac:inkMk id="66" creationId="{7C8F77A2-2820-4B67-B8C7-42F97473228F}"/>
          </ac:inkMkLst>
        </pc:inkChg>
        <pc:inkChg chg="add mod">
          <ac:chgData name="Duane Miller" userId="086b8d4e5ca37aec" providerId="LiveId" clId="{CB93F6D9-C927-44B8-87E8-9D82152A7820}" dt="2021-12-10T00:11:07.679" v="607"/>
          <ac:inkMkLst>
            <pc:docMk/>
            <pc:sldMk cId="2898828532" sldId="266"/>
            <ac:inkMk id="67" creationId="{425ACEAB-A2E4-4AF4-974A-ED0759593E68}"/>
          </ac:inkMkLst>
        </pc:inkChg>
        <pc:inkChg chg="add mod">
          <ac:chgData name="Duane Miller" userId="086b8d4e5ca37aec" providerId="LiveId" clId="{CB93F6D9-C927-44B8-87E8-9D82152A7820}" dt="2021-12-10T00:11:07.679" v="607"/>
          <ac:inkMkLst>
            <pc:docMk/>
            <pc:sldMk cId="2898828532" sldId="266"/>
            <ac:inkMk id="68" creationId="{DD786663-93B4-445A-99EB-82E7FF13D96A}"/>
          </ac:inkMkLst>
        </pc:inkChg>
        <pc:inkChg chg="add">
          <ac:chgData name="Duane Miller" userId="086b8d4e5ca37aec" providerId="LiveId" clId="{CB93F6D9-C927-44B8-87E8-9D82152A7820}" dt="2021-12-10T00:08:51.752" v="596" actId="9405"/>
          <ac:inkMkLst>
            <pc:docMk/>
            <pc:sldMk cId="2898828532" sldId="266"/>
            <ac:inkMk id="70" creationId="{5DC6D88F-B5AE-4FF0-BFB7-B374F0B1423F}"/>
          </ac:inkMkLst>
        </pc:inkChg>
        <pc:inkChg chg="add mod">
          <ac:chgData name="Duane Miller" userId="086b8d4e5ca37aec" providerId="LiveId" clId="{CB93F6D9-C927-44B8-87E8-9D82152A7820}" dt="2021-12-10T00:08:55.668" v="599"/>
          <ac:inkMkLst>
            <pc:docMk/>
            <pc:sldMk cId="2898828532" sldId="266"/>
            <ac:inkMk id="71" creationId="{FB297EE7-22AC-41B2-B67E-975EAA5999D4}"/>
          </ac:inkMkLst>
        </pc:inkChg>
        <pc:inkChg chg="add mod">
          <ac:chgData name="Duane Miller" userId="086b8d4e5ca37aec" providerId="LiveId" clId="{CB93F6D9-C927-44B8-87E8-9D82152A7820}" dt="2021-12-10T00:08:55.668" v="599"/>
          <ac:inkMkLst>
            <pc:docMk/>
            <pc:sldMk cId="2898828532" sldId="266"/>
            <ac:inkMk id="72" creationId="{615FD9F3-1943-4820-A544-1A46F4B9FC17}"/>
          </ac:inkMkLst>
        </pc:inkChg>
        <pc:inkChg chg="add mod">
          <ac:chgData name="Duane Miller" userId="086b8d4e5ca37aec" providerId="LiveId" clId="{CB93F6D9-C927-44B8-87E8-9D82152A7820}" dt="2021-12-10T00:11:07.679" v="607"/>
          <ac:inkMkLst>
            <pc:docMk/>
            <pc:sldMk cId="2898828532" sldId="266"/>
            <ac:inkMk id="74" creationId="{9193AF1F-42B4-47D0-BF31-4F1247B659A5}"/>
          </ac:inkMkLst>
        </pc:inkChg>
        <pc:inkChg chg="add mod">
          <ac:chgData name="Duane Miller" userId="086b8d4e5ca37aec" providerId="LiveId" clId="{CB93F6D9-C927-44B8-87E8-9D82152A7820}" dt="2021-12-10T00:11:07.679" v="607"/>
          <ac:inkMkLst>
            <pc:docMk/>
            <pc:sldMk cId="2898828532" sldId="266"/>
            <ac:inkMk id="75" creationId="{4D3FC036-D238-475B-A52E-B09C3F6AD464}"/>
          </ac:inkMkLst>
        </pc:inkChg>
        <pc:inkChg chg="add mod">
          <ac:chgData name="Duane Miller" userId="086b8d4e5ca37aec" providerId="LiveId" clId="{CB93F6D9-C927-44B8-87E8-9D82152A7820}" dt="2021-12-10T00:11:07.679" v="607"/>
          <ac:inkMkLst>
            <pc:docMk/>
            <pc:sldMk cId="2898828532" sldId="266"/>
            <ac:inkMk id="76" creationId="{FDD507A2-4042-4B73-9F58-FC69B5B4C580}"/>
          </ac:inkMkLst>
        </pc:inkChg>
        <pc:inkChg chg="add mod">
          <ac:chgData name="Duane Miller" userId="086b8d4e5ca37aec" providerId="LiveId" clId="{CB93F6D9-C927-44B8-87E8-9D82152A7820}" dt="2021-12-10T00:11:07.679" v="607"/>
          <ac:inkMkLst>
            <pc:docMk/>
            <pc:sldMk cId="2898828532" sldId="266"/>
            <ac:inkMk id="78" creationId="{E1008358-A146-4134-B301-E30F65A1203F}"/>
          </ac:inkMkLst>
        </pc:inkChg>
        <pc:inkChg chg="add mod">
          <ac:chgData name="Duane Miller" userId="086b8d4e5ca37aec" providerId="LiveId" clId="{CB93F6D9-C927-44B8-87E8-9D82152A7820}" dt="2021-12-10T00:11:07.679" v="607"/>
          <ac:inkMkLst>
            <pc:docMk/>
            <pc:sldMk cId="2898828532" sldId="266"/>
            <ac:inkMk id="80" creationId="{6031DC7F-04CA-4ECC-8635-B95D0358CEBF}"/>
          </ac:inkMkLst>
        </pc:inkChg>
        <pc:inkChg chg="add">
          <ac:chgData name="Duane Miller" userId="086b8d4e5ca37aec" providerId="LiveId" clId="{CB93F6D9-C927-44B8-87E8-9D82152A7820}" dt="2021-12-10T00:11:19.686" v="608" actId="9405"/>
          <ac:inkMkLst>
            <pc:docMk/>
            <pc:sldMk cId="2898828532" sldId="266"/>
            <ac:inkMk id="82" creationId="{3EAD333E-5109-4763-9838-D4F3786D312D}"/>
          </ac:inkMkLst>
        </pc:inkChg>
        <pc:inkChg chg="add mod">
          <ac:chgData name="Duane Miller" userId="086b8d4e5ca37aec" providerId="LiveId" clId="{CB93F6D9-C927-44B8-87E8-9D82152A7820}" dt="2021-12-10T00:22:24.783" v="674"/>
          <ac:inkMkLst>
            <pc:docMk/>
            <pc:sldMk cId="2898828532" sldId="266"/>
            <ac:inkMk id="83" creationId="{9E6BAC7F-8261-423B-9A23-8ED60D6580EA}"/>
          </ac:inkMkLst>
        </pc:inkChg>
        <pc:inkChg chg="add mod">
          <ac:chgData name="Duane Miller" userId="086b8d4e5ca37aec" providerId="LiveId" clId="{CB93F6D9-C927-44B8-87E8-9D82152A7820}" dt="2021-12-10T00:22:24.783" v="674"/>
          <ac:inkMkLst>
            <pc:docMk/>
            <pc:sldMk cId="2898828532" sldId="266"/>
            <ac:inkMk id="84" creationId="{60FAC451-1A3B-47DE-9F33-3CE8CE35268B}"/>
          </ac:inkMkLst>
        </pc:inkChg>
        <pc:inkChg chg="add mod">
          <ac:chgData name="Duane Miller" userId="086b8d4e5ca37aec" providerId="LiveId" clId="{CB93F6D9-C927-44B8-87E8-9D82152A7820}" dt="2021-12-10T00:22:24.783" v="674"/>
          <ac:inkMkLst>
            <pc:docMk/>
            <pc:sldMk cId="2898828532" sldId="266"/>
            <ac:inkMk id="86" creationId="{889E95F4-DC09-466E-9010-255FC831514F}"/>
          </ac:inkMkLst>
        </pc:inkChg>
        <pc:inkChg chg="add mod">
          <ac:chgData name="Duane Miller" userId="086b8d4e5ca37aec" providerId="LiveId" clId="{CB93F6D9-C927-44B8-87E8-9D82152A7820}" dt="2021-12-10T00:22:24.783" v="674"/>
          <ac:inkMkLst>
            <pc:docMk/>
            <pc:sldMk cId="2898828532" sldId="266"/>
            <ac:inkMk id="87" creationId="{5C9A7D0D-807F-4577-9B36-682CED6CADA9}"/>
          </ac:inkMkLst>
        </pc:inkChg>
        <pc:inkChg chg="add">
          <ac:chgData name="Duane Miller" userId="086b8d4e5ca37aec" providerId="LiveId" clId="{CB93F6D9-C927-44B8-87E8-9D82152A7820}" dt="2021-12-10T00:11:28.469" v="615" actId="9405"/>
          <ac:inkMkLst>
            <pc:docMk/>
            <pc:sldMk cId="2898828532" sldId="266"/>
            <ac:inkMk id="89" creationId="{8285B9B7-2680-412F-AB51-4C759500FC29}"/>
          </ac:inkMkLst>
        </pc:inkChg>
        <pc:inkChg chg="add">
          <ac:chgData name="Duane Miller" userId="086b8d4e5ca37aec" providerId="LiveId" clId="{CB93F6D9-C927-44B8-87E8-9D82152A7820}" dt="2021-12-10T00:11:37.442" v="616" actId="9405"/>
          <ac:inkMkLst>
            <pc:docMk/>
            <pc:sldMk cId="2898828532" sldId="266"/>
            <ac:inkMk id="90" creationId="{28F696DB-385D-4BF6-81C8-1FBDE53B2B1D}"/>
          </ac:inkMkLst>
        </pc:inkChg>
        <pc:inkChg chg="add mod">
          <ac:chgData name="Duane Miller" userId="086b8d4e5ca37aec" providerId="LiveId" clId="{CB93F6D9-C927-44B8-87E8-9D82152A7820}" dt="2021-12-10T00:11:46.195" v="621"/>
          <ac:inkMkLst>
            <pc:docMk/>
            <pc:sldMk cId="2898828532" sldId="266"/>
            <ac:inkMk id="91" creationId="{4708BE6E-2F4B-4E02-8100-60C3B0B1DC6F}"/>
          </ac:inkMkLst>
        </pc:inkChg>
        <pc:inkChg chg="add mod">
          <ac:chgData name="Duane Miller" userId="086b8d4e5ca37aec" providerId="LiveId" clId="{CB93F6D9-C927-44B8-87E8-9D82152A7820}" dt="2021-12-10T00:11:46.195" v="621"/>
          <ac:inkMkLst>
            <pc:docMk/>
            <pc:sldMk cId="2898828532" sldId="266"/>
            <ac:inkMk id="92" creationId="{73A6CA38-00F2-442C-9E02-4474AC203CDD}"/>
          </ac:inkMkLst>
        </pc:inkChg>
        <pc:inkChg chg="add mod">
          <ac:chgData name="Duane Miller" userId="086b8d4e5ca37aec" providerId="LiveId" clId="{CB93F6D9-C927-44B8-87E8-9D82152A7820}" dt="2021-12-10T00:11:46.195" v="621"/>
          <ac:inkMkLst>
            <pc:docMk/>
            <pc:sldMk cId="2898828532" sldId="266"/>
            <ac:inkMk id="93" creationId="{DDF142A5-8803-441E-AA11-408DBCB5460C}"/>
          </ac:inkMkLst>
        </pc:inkChg>
        <pc:inkChg chg="add mod">
          <ac:chgData name="Duane Miller" userId="086b8d4e5ca37aec" providerId="LiveId" clId="{CB93F6D9-C927-44B8-87E8-9D82152A7820}" dt="2021-12-10T00:11:46.195" v="621"/>
          <ac:inkMkLst>
            <pc:docMk/>
            <pc:sldMk cId="2898828532" sldId="266"/>
            <ac:inkMk id="94" creationId="{DE4F2214-BD5D-4045-8CFC-D7FE24CD4361}"/>
          </ac:inkMkLst>
        </pc:inkChg>
        <pc:inkChg chg="add">
          <ac:chgData name="Duane Miller" userId="086b8d4e5ca37aec" providerId="LiveId" clId="{CB93F6D9-C927-44B8-87E8-9D82152A7820}" dt="2021-12-10T00:11:54.161" v="622" actId="9405"/>
          <ac:inkMkLst>
            <pc:docMk/>
            <pc:sldMk cId="2898828532" sldId="266"/>
            <ac:inkMk id="96" creationId="{2D8FE0D5-EC75-4593-A9D5-C707F2A5C8C2}"/>
          </ac:inkMkLst>
        </pc:inkChg>
        <pc:inkChg chg="add">
          <ac:chgData name="Duane Miller" userId="086b8d4e5ca37aec" providerId="LiveId" clId="{CB93F6D9-C927-44B8-87E8-9D82152A7820}" dt="2021-12-10T00:11:56.004" v="623" actId="9405"/>
          <ac:inkMkLst>
            <pc:docMk/>
            <pc:sldMk cId="2898828532" sldId="266"/>
            <ac:inkMk id="97" creationId="{058AE0EF-6EC2-46CD-AD89-4A073393852D}"/>
          </ac:inkMkLst>
        </pc:inkChg>
        <pc:inkChg chg="add">
          <ac:chgData name="Duane Miller" userId="086b8d4e5ca37aec" providerId="LiveId" clId="{CB93F6D9-C927-44B8-87E8-9D82152A7820}" dt="2021-12-10T00:12:03.156" v="624" actId="9405"/>
          <ac:inkMkLst>
            <pc:docMk/>
            <pc:sldMk cId="2898828532" sldId="266"/>
            <ac:inkMk id="98" creationId="{B87A547E-D446-494C-A7C2-ABF898714724}"/>
          </ac:inkMkLst>
        </pc:inkChg>
        <pc:inkChg chg="add">
          <ac:chgData name="Duane Miller" userId="086b8d4e5ca37aec" providerId="LiveId" clId="{CB93F6D9-C927-44B8-87E8-9D82152A7820}" dt="2021-12-10T00:18:33.745" v="657" actId="9405"/>
          <ac:inkMkLst>
            <pc:docMk/>
            <pc:sldMk cId="2898828532" sldId="266"/>
            <ac:inkMk id="99" creationId="{03900B6B-8DB9-429C-9ED7-0CECA5770F8D}"/>
          </ac:inkMkLst>
        </pc:inkChg>
        <pc:inkChg chg="add">
          <ac:chgData name="Duane Miller" userId="086b8d4e5ca37aec" providerId="LiveId" clId="{CB93F6D9-C927-44B8-87E8-9D82152A7820}" dt="2021-12-10T00:19:20.879" v="658" actId="9405"/>
          <ac:inkMkLst>
            <pc:docMk/>
            <pc:sldMk cId="2898828532" sldId="266"/>
            <ac:inkMk id="100" creationId="{9463C845-2F6D-4BBD-BEBC-57E52A0973B9}"/>
          </ac:inkMkLst>
        </pc:inkChg>
        <pc:inkChg chg="add">
          <ac:chgData name="Duane Miller" userId="086b8d4e5ca37aec" providerId="LiveId" clId="{CB93F6D9-C927-44B8-87E8-9D82152A7820}" dt="2021-12-10T00:19:24.243" v="659" actId="9405"/>
          <ac:inkMkLst>
            <pc:docMk/>
            <pc:sldMk cId="2898828532" sldId="266"/>
            <ac:inkMk id="101" creationId="{A7698A11-6108-494D-B27E-500CBD47E656}"/>
          </ac:inkMkLst>
        </pc:inkChg>
        <pc:inkChg chg="add mod">
          <ac:chgData name="Duane Miller" userId="086b8d4e5ca37aec" providerId="LiveId" clId="{CB93F6D9-C927-44B8-87E8-9D82152A7820}" dt="2021-12-10T00:19:57.524" v="671"/>
          <ac:inkMkLst>
            <pc:docMk/>
            <pc:sldMk cId="2898828532" sldId="266"/>
            <ac:inkMk id="102" creationId="{E314049E-966D-41CF-A639-465B7CF3EBC5}"/>
          </ac:inkMkLst>
        </pc:inkChg>
        <pc:inkChg chg="add mod">
          <ac:chgData name="Duane Miller" userId="086b8d4e5ca37aec" providerId="LiveId" clId="{CB93F6D9-C927-44B8-87E8-9D82152A7820}" dt="2021-12-10T00:19:57.524" v="671"/>
          <ac:inkMkLst>
            <pc:docMk/>
            <pc:sldMk cId="2898828532" sldId="266"/>
            <ac:inkMk id="103" creationId="{D65ACE1D-E76F-4719-A550-55251DFF0062}"/>
          </ac:inkMkLst>
        </pc:inkChg>
        <pc:inkChg chg="add mod">
          <ac:chgData name="Duane Miller" userId="086b8d4e5ca37aec" providerId="LiveId" clId="{CB93F6D9-C927-44B8-87E8-9D82152A7820}" dt="2021-12-10T00:19:57.524" v="671"/>
          <ac:inkMkLst>
            <pc:docMk/>
            <pc:sldMk cId="2898828532" sldId="266"/>
            <ac:inkMk id="104" creationId="{A20D6C95-E16D-4A96-A2A1-1B02CD760520}"/>
          </ac:inkMkLst>
        </pc:inkChg>
        <pc:inkChg chg="add mod">
          <ac:chgData name="Duane Miller" userId="086b8d4e5ca37aec" providerId="LiveId" clId="{CB93F6D9-C927-44B8-87E8-9D82152A7820}" dt="2021-12-10T00:19:57.524" v="671"/>
          <ac:inkMkLst>
            <pc:docMk/>
            <pc:sldMk cId="2898828532" sldId="266"/>
            <ac:inkMk id="106" creationId="{BEBBCCB7-10B3-4791-9585-97990BBAEE76}"/>
          </ac:inkMkLst>
        </pc:inkChg>
        <pc:inkChg chg="add mod">
          <ac:chgData name="Duane Miller" userId="086b8d4e5ca37aec" providerId="LiveId" clId="{CB93F6D9-C927-44B8-87E8-9D82152A7820}" dt="2021-12-10T00:19:57.524" v="671"/>
          <ac:inkMkLst>
            <pc:docMk/>
            <pc:sldMk cId="2898828532" sldId="266"/>
            <ac:inkMk id="108" creationId="{4A06FB91-5AAE-4CBA-ACE3-686D1F1E463C}"/>
          </ac:inkMkLst>
        </pc:inkChg>
        <pc:inkChg chg="add mod">
          <ac:chgData name="Duane Miller" userId="086b8d4e5ca37aec" providerId="LiveId" clId="{CB93F6D9-C927-44B8-87E8-9D82152A7820}" dt="2021-12-10T00:19:57.524" v="671"/>
          <ac:inkMkLst>
            <pc:docMk/>
            <pc:sldMk cId="2898828532" sldId="266"/>
            <ac:inkMk id="109" creationId="{CA6CE11E-0F40-4100-9C2C-2DD39F6DF4E9}"/>
          </ac:inkMkLst>
        </pc:inkChg>
        <pc:inkChg chg="add">
          <ac:chgData name="Duane Miller" userId="086b8d4e5ca37aec" providerId="LiveId" clId="{CB93F6D9-C927-44B8-87E8-9D82152A7820}" dt="2021-12-10T00:19:47.801" v="669" actId="9405"/>
          <ac:inkMkLst>
            <pc:docMk/>
            <pc:sldMk cId="2898828532" sldId="266"/>
            <ac:inkMk id="111" creationId="{A0D8DE36-D7BD-4BB7-B325-C319FB84A928}"/>
          </ac:inkMkLst>
        </pc:inkChg>
        <pc:inkChg chg="add mod">
          <ac:chgData name="Duane Miller" userId="086b8d4e5ca37aec" providerId="LiveId" clId="{CB93F6D9-C927-44B8-87E8-9D82152A7820}" dt="2021-12-10T00:19:57.524" v="671"/>
          <ac:inkMkLst>
            <pc:docMk/>
            <pc:sldMk cId="2898828532" sldId="266"/>
            <ac:inkMk id="112" creationId="{D204D316-AA58-4C9D-9E0C-BA5D4BDAD6E1}"/>
          </ac:inkMkLst>
        </pc:inkChg>
        <pc:inkChg chg="add">
          <ac:chgData name="Duane Miller" userId="086b8d4e5ca37aec" providerId="LiveId" clId="{CB93F6D9-C927-44B8-87E8-9D82152A7820}" dt="2021-12-10T00:21:09.448" v="672" actId="9405"/>
          <ac:inkMkLst>
            <pc:docMk/>
            <pc:sldMk cId="2898828532" sldId="266"/>
            <ac:inkMk id="114" creationId="{5406C2C5-0A94-49B4-86C1-17853D0B1CBC}"/>
          </ac:inkMkLst>
        </pc:inkChg>
        <pc:inkChg chg="add mod">
          <ac:chgData name="Duane Miller" userId="086b8d4e5ca37aec" providerId="LiveId" clId="{CB93F6D9-C927-44B8-87E8-9D82152A7820}" dt="2021-12-10T00:22:24.783" v="674"/>
          <ac:inkMkLst>
            <pc:docMk/>
            <pc:sldMk cId="2898828532" sldId="266"/>
            <ac:inkMk id="115" creationId="{64FA30E2-5362-48F5-A867-4B5E0F902906}"/>
          </ac:inkMkLst>
        </pc:inkChg>
        <pc:inkChg chg="add mod">
          <ac:chgData name="Duane Miller" userId="086b8d4e5ca37aec" providerId="LiveId" clId="{CB93F6D9-C927-44B8-87E8-9D82152A7820}" dt="2021-12-10T00:24:25.704" v="681"/>
          <ac:inkMkLst>
            <pc:docMk/>
            <pc:sldMk cId="2898828532" sldId="266"/>
            <ac:inkMk id="117" creationId="{8E3910AB-B670-4149-816E-7CE741796F97}"/>
          </ac:inkMkLst>
        </pc:inkChg>
        <pc:inkChg chg="add mod">
          <ac:chgData name="Duane Miller" userId="086b8d4e5ca37aec" providerId="LiveId" clId="{CB93F6D9-C927-44B8-87E8-9D82152A7820}" dt="2021-12-10T00:24:25.704" v="681"/>
          <ac:inkMkLst>
            <pc:docMk/>
            <pc:sldMk cId="2898828532" sldId="266"/>
            <ac:inkMk id="118" creationId="{96808D37-FD67-4B32-B2FF-99A336CF0461}"/>
          </ac:inkMkLst>
        </pc:inkChg>
        <pc:inkChg chg="add mod">
          <ac:chgData name="Duane Miller" userId="086b8d4e5ca37aec" providerId="LiveId" clId="{CB93F6D9-C927-44B8-87E8-9D82152A7820}" dt="2021-12-10T00:24:25.704" v="681"/>
          <ac:inkMkLst>
            <pc:docMk/>
            <pc:sldMk cId="2898828532" sldId="266"/>
            <ac:inkMk id="120" creationId="{446EAD58-07AD-47BD-A26A-0AF3011597EE}"/>
          </ac:inkMkLst>
        </pc:inkChg>
        <pc:inkChg chg="add mod">
          <ac:chgData name="Duane Miller" userId="086b8d4e5ca37aec" providerId="LiveId" clId="{CB93F6D9-C927-44B8-87E8-9D82152A7820}" dt="2021-12-10T00:24:25.704" v="681"/>
          <ac:inkMkLst>
            <pc:docMk/>
            <pc:sldMk cId="2898828532" sldId="266"/>
            <ac:inkMk id="122" creationId="{9EB5F943-A80E-486C-B012-5223CD9A41ED}"/>
          </ac:inkMkLst>
        </pc:inkChg>
        <pc:inkChg chg="add">
          <ac:chgData name="Duane Miller" userId="086b8d4e5ca37aec" providerId="LiveId" clId="{CB93F6D9-C927-44B8-87E8-9D82152A7820}" dt="2021-12-10T00:24:28.862" v="682" actId="9405"/>
          <ac:inkMkLst>
            <pc:docMk/>
            <pc:sldMk cId="2898828532" sldId="266"/>
            <ac:inkMk id="124" creationId="{44089143-11E1-4A9E-8095-3CE86CCE2FA3}"/>
          </ac:inkMkLst>
        </pc:inkChg>
        <pc:inkChg chg="add mod">
          <ac:chgData name="Duane Miller" userId="086b8d4e5ca37aec" providerId="LiveId" clId="{CB93F6D9-C927-44B8-87E8-9D82152A7820}" dt="2021-12-10T00:24:51.036" v="691"/>
          <ac:inkMkLst>
            <pc:docMk/>
            <pc:sldMk cId="2898828532" sldId="266"/>
            <ac:inkMk id="125" creationId="{151C6FDC-08BA-43DF-A9D7-46B94CFD2C14}"/>
          </ac:inkMkLst>
        </pc:inkChg>
        <pc:inkChg chg="add mod">
          <ac:chgData name="Duane Miller" userId="086b8d4e5ca37aec" providerId="LiveId" clId="{CB93F6D9-C927-44B8-87E8-9D82152A7820}" dt="2021-12-10T00:24:51.036" v="691"/>
          <ac:inkMkLst>
            <pc:docMk/>
            <pc:sldMk cId="2898828532" sldId="266"/>
            <ac:inkMk id="126" creationId="{240E6A99-7CA6-4488-866D-3CE02D70FE10}"/>
          </ac:inkMkLst>
        </pc:inkChg>
        <pc:inkChg chg="add mod">
          <ac:chgData name="Duane Miller" userId="086b8d4e5ca37aec" providerId="LiveId" clId="{CB93F6D9-C927-44B8-87E8-9D82152A7820}" dt="2021-12-10T00:24:51.036" v="691"/>
          <ac:inkMkLst>
            <pc:docMk/>
            <pc:sldMk cId="2898828532" sldId="266"/>
            <ac:inkMk id="128" creationId="{31DB2D53-6857-4437-A1D3-8F52F913C1B8}"/>
          </ac:inkMkLst>
        </pc:inkChg>
        <pc:inkChg chg="add mod">
          <ac:chgData name="Duane Miller" userId="086b8d4e5ca37aec" providerId="LiveId" clId="{CB93F6D9-C927-44B8-87E8-9D82152A7820}" dt="2021-12-10T00:24:51.036" v="691"/>
          <ac:inkMkLst>
            <pc:docMk/>
            <pc:sldMk cId="2898828532" sldId="266"/>
            <ac:inkMk id="129" creationId="{1F751C55-00B3-4A18-A0CA-B76DA0E88502}"/>
          </ac:inkMkLst>
        </pc:inkChg>
        <pc:inkChg chg="add mod">
          <ac:chgData name="Duane Miller" userId="086b8d4e5ca37aec" providerId="LiveId" clId="{CB93F6D9-C927-44B8-87E8-9D82152A7820}" dt="2021-12-10T00:24:51.036" v="691"/>
          <ac:inkMkLst>
            <pc:docMk/>
            <pc:sldMk cId="2898828532" sldId="266"/>
            <ac:inkMk id="131" creationId="{C6799820-75E3-4910-AB0F-D302495E4562}"/>
          </ac:inkMkLst>
        </pc:inkChg>
        <pc:inkChg chg="add mod">
          <ac:chgData name="Duane Miller" userId="086b8d4e5ca37aec" providerId="LiveId" clId="{CB93F6D9-C927-44B8-87E8-9D82152A7820}" dt="2021-12-10T00:24:51.036" v="691"/>
          <ac:inkMkLst>
            <pc:docMk/>
            <pc:sldMk cId="2898828532" sldId="266"/>
            <ac:inkMk id="132" creationId="{2C027B9A-9EED-4E52-B94D-9D733112F0CA}"/>
          </ac:inkMkLst>
        </pc:inkChg>
        <pc:inkChg chg="add">
          <ac:chgData name="Duane Miller" userId="086b8d4e5ca37aec" providerId="LiveId" clId="{CB93F6D9-C927-44B8-87E8-9D82152A7820}" dt="2021-12-10T00:25:13.296" v="692" actId="9405"/>
          <ac:inkMkLst>
            <pc:docMk/>
            <pc:sldMk cId="2898828532" sldId="266"/>
            <ac:inkMk id="134" creationId="{4492BDD8-7B39-4109-A646-4E7ED17EE732}"/>
          </ac:inkMkLst>
        </pc:inkChg>
      </pc:sldChg>
      <pc:sldChg chg="addSp delSp modSp add mod modNotesTx">
        <pc:chgData name="Duane Miller" userId="086b8d4e5ca37aec" providerId="LiveId" clId="{CB93F6D9-C927-44B8-87E8-9D82152A7820}" dt="2021-12-10T00:52:53.585" v="861"/>
        <pc:sldMkLst>
          <pc:docMk/>
          <pc:sldMk cId="4251602149" sldId="267"/>
        </pc:sldMkLst>
        <pc:spChg chg="mod">
          <ac:chgData name="Duane Miller" userId="086b8d4e5ca37aec" providerId="LiveId" clId="{CB93F6D9-C927-44B8-87E8-9D82152A7820}" dt="2021-12-07T20:05:56.906" v="25" actId="403"/>
          <ac:spMkLst>
            <pc:docMk/>
            <pc:sldMk cId="4251602149" sldId="267"/>
            <ac:spMk id="3" creationId="{D3EFC0C3-FD39-449B-AD90-C042901F23F4}"/>
          </ac:spMkLst>
        </pc:spChg>
        <pc:spChg chg="mod">
          <ac:chgData name="Duane Miller" userId="086b8d4e5ca37aec" providerId="LiveId" clId="{CB93F6D9-C927-44B8-87E8-9D82152A7820}" dt="2021-12-07T20:05:49.426" v="22" actId="403"/>
          <ac:spMkLst>
            <pc:docMk/>
            <pc:sldMk cId="4251602149" sldId="267"/>
            <ac:spMk id="6" creationId="{B2FD387F-92CC-4779-81C3-06BBC90B104F}"/>
          </ac:spMkLst>
        </pc:spChg>
        <pc:spChg chg="mod">
          <ac:chgData name="Duane Miller" userId="086b8d4e5ca37aec" providerId="LiveId" clId="{CB93F6D9-C927-44B8-87E8-9D82152A7820}" dt="2021-12-09T20:35:01.106" v="326" actId="207"/>
          <ac:spMkLst>
            <pc:docMk/>
            <pc:sldMk cId="4251602149" sldId="267"/>
            <ac:spMk id="8" creationId="{0DB53F4E-F7D8-4CE6-9400-7374C33ADB4D}"/>
          </ac:spMkLst>
        </pc:spChg>
        <pc:grpChg chg="del mod">
          <ac:chgData name="Duane Miller" userId="086b8d4e5ca37aec" providerId="LiveId" clId="{CB93F6D9-C927-44B8-87E8-9D82152A7820}" dt="2021-12-10T00:27:03.479" v="699"/>
          <ac:grpSpMkLst>
            <pc:docMk/>
            <pc:sldMk cId="4251602149" sldId="267"/>
            <ac:grpSpMk id="11" creationId="{312BD5CD-F8A8-4314-80E6-116A8B336513}"/>
          </ac:grpSpMkLst>
        </pc:grpChg>
        <pc:grpChg chg="del mod">
          <ac:chgData name="Duane Miller" userId="086b8d4e5ca37aec" providerId="LiveId" clId="{CB93F6D9-C927-44B8-87E8-9D82152A7820}" dt="2021-12-10T00:27:08.175" v="701"/>
          <ac:grpSpMkLst>
            <pc:docMk/>
            <pc:sldMk cId="4251602149" sldId="267"/>
            <ac:grpSpMk id="13" creationId="{E33BBA5A-685B-4453-AD28-0101BBFEC841}"/>
          </ac:grpSpMkLst>
        </pc:grpChg>
        <pc:grpChg chg="mod">
          <ac:chgData name="Duane Miller" userId="086b8d4e5ca37aec" providerId="LiveId" clId="{CB93F6D9-C927-44B8-87E8-9D82152A7820}" dt="2021-12-10T00:27:08.175" v="701"/>
          <ac:grpSpMkLst>
            <pc:docMk/>
            <pc:sldMk cId="4251602149" sldId="267"/>
            <ac:grpSpMk id="15" creationId="{858DB119-F327-431B-A0AC-E4DCDA993FEF}"/>
          </ac:grpSpMkLst>
        </pc:grpChg>
        <pc:grpChg chg="mod">
          <ac:chgData name="Duane Miller" userId="086b8d4e5ca37aec" providerId="LiveId" clId="{CB93F6D9-C927-44B8-87E8-9D82152A7820}" dt="2021-12-10T00:27:14.368" v="704"/>
          <ac:grpSpMkLst>
            <pc:docMk/>
            <pc:sldMk cId="4251602149" sldId="267"/>
            <ac:grpSpMk id="18" creationId="{CCC139AA-DF1B-492D-9094-62C6E1A3E2DF}"/>
          </ac:grpSpMkLst>
        </pc:grpChg>
        <pc:grpChg chg="del mod">
          <ac:chgData name="Duane Miller" userId="086b8d4e5ca37aec" providerId="LiveId" clId="{CB93F6D9-C927-44B8-87E8-9D82152A7820}" dt="2021-12-10T00:37:02.034" v="736"/>
          <ac:grpSpMkLst>
            <pc:docMk/>
            <pc:sldMk cId="4251602149" sldId="267"/>
            <ac:grpSpMk id="23" creationId="{76D592A7-E373-4B2C-AC70-4E488BB9B01F}"/>
          </ac:grpSpMkLst>
        </pc:grpChg>
        <pc:grpChg chg="del mod">
          <ac:chgData name="Duane Miller" userId="086b8d4e5ca37aec" providerId="LiveId" clId="{CB93F6D9-C927-44B8-87E8-9D82152A7820}" dt="2021-12-10T00:37:02.034" v="736"/>
          <ac:grpSpMkLst>
            <pc:docMk/>
            <pc:sldMk cId="4251602149" sldId="267"/>
            <ac:grpSpMk id="27" creationId="{84BBF18D-318F-46D7-B663-70491E19D5D1}"/>
          </ac:grpSpMkLst>
        </pc:grpChg>
        <pc:grpChg chg="del mod">
          <ac:chgData name="Duane Miller" userId="086b8d4e5ca37aec" providerId="LiveId" clId="{CB93F6D9-C927-44B8-87E8-9D82152A7820}" dt="2021-12-10T00:37:08.149" v="738"/>
          <ac:grpSpMkLst>
            <pc:docMk/>
            <pc:sldMk cId="4251602149" sldId="267"/>
            <ac:grpSpMk id="29" creationId="{41F8B652-285B-4DF0-B225-FF8DE2F6E6F1}"/>
          </ac:grpSpMkLst>
        </pc:grpChg>
        <pc:grpChg chg="del mod">
          <ac:chgData name="Duane Miller" userId="086b8d4e5ca37aec" providerId="LiveId" clId="{CB93F6D9-C927-44B8-87E8-9D82152A7820}" dt="2021-12-10T00:37:33.072" v="743"/>
          <ac:grpSpMkLst>
            <pc:docMk/>
            <pc:sldMk cId="4251602149" sldId="267"/>
            <ac:grpSpMk id="31" creationId="{322C9FFB-2F97-4F07-BA79-DD44FFDA6AAD}"/>
          </ac:grpSpMkLst>
        </pc:grpChg>
        <pc:grpChg chg="del mod">
          <ac:chgData name="Duane Miller" userId="086b8d4e5ca37aec" providerId="LiveId" clId="{CB93F6D9-C927-44B8-87E8-9D82152A7820}" dt="2021-12-10T00:37:35.112" v="745"/>
          <ac:grpSpMkLst>
            <pc:docMk/>
            <pc:sldMk cId="4251602149" sldId="267"/>
            <ac:grpSpMk id="36" creationId="{73016AEC-592A-40F9-AA73-31E72FE5158A}"/>
          </ac:grpSpMkLst>
        </pc:grpChg>
        <pc:grpChg chg="del mod">
          <ac:chgData name="Duane Miller" userId="086b8d4e5ca37aec" providerId="LiveId" clId="{CB93F6D9-C927-44B8-87E8-9D82152A7820}" dt="2021-12-10T00:37:39.809" v="748"/>
          <ac:grpSpMkLst>
            <pc:docMk/>
            <pc:sldMk cId="4251602149" sldId="267"/>
            <ac:grpSpMk id="38" creationId="{4DE9D609-D411-4574-9D46-E4EC22F3CA9D}"/>
          </ac:grpSpMkLst>
        </pc:grpChg>
        <pc:grpChg chg="del mod">
          <ac:chgData name="Duane Miller" userId="086b8d4e5ca37aec" providerId="LiveId" clId="{CB93F6D9-C927-44B8-87E8-9D82152A7820}" dt="2021-12-10T00:37:43.103" v="751"/>
          <ac:grpSpMkLst>
            <pc:docMk/>
            <pc:sldMk cId="4251602149" sldId="267"/>
            <ac:grpSpMk id="41" creationId="{DEC9398A-04EF-46AC-B0A4-778635978939}"/>
          </ac:grpSpMkLst>
        </pc:grpChg>
        <pc:grpChg chg="del mod">
          <ac:chgData name="Duane Miller" userId="086b8d4e5ca37aec" providerId="LiveId" clId="{CB93F6D9-C927-44B8-87E8-9D82152A7820}" dt="2021-12-10T00:37:45.056" v="753"/>
          <ac:grpSpMkLst>
            <pc:docMk/>
            <pc:sldMk cId="4251602149" sldId="267"/>
            <ac:grpSpMk id="44" creationId="{9E599B79-2714-4D9C-972C-F07C8076BD51}"/>
          </ac:grpSpMkLst>
        </pc:grpChg>
        <pc:grpChg chg="mod">
          <ac:chgData name="Duane Miller" userId="086b8d4e5ca37aec" providerId="LiveId" clId="{CB93F6D9-C927-44B8-87E8-9D82152A7820}" dt="2021-12-10T00:37:45.056" v="753"/>
          <ac:grpSpMkLst>
            <pc:docMk/>
            <pc:sldMk cId="4251602149" sldId="267"/>
            <ac:grpSpMk id="46" creationId="{CB3365A7-5371-4791-8C49-B500DAE5A36E}"/>
          </ac:grpSpMkLst>
        </pc:grpChg>
        <pc:grpChg chg="mod">
          <ac:chgData name="Duane Miller" userId="086b8d4e5ca37aec" providerId="LiveId" clId="{CB93F6D9-C927-44B8-87E8-9D82152A7820}" dt="2021-12-10T00:37:49.604" v="756"/>
          <ac:grpSpMkLst>
            <pc:docMk/>
            <pc:sldMk cId="4251602149" sldId="267"/>
            <ac:grpSpMk id="49" creationId="{02DE0324-42BF-46BE-843B-DD159FCB7BAA}"/>
          </ac:grpSpMkLst>
        </pc:grpChg>
        <pc:grpChg chg="del mod">
          <ac:chgData name="Duane Miller" userId="086b8d4e5ca37aec" providerId="LiveId" clId="{CB93F6D9-C927-44B8-87E8-9D82152A7820}" dt="2021-12-10T00:42:04.352" v="786"/>
          <ac:grpSpMkLst>
            <pc:docMk/>
            <pc:sldMk cId="4251602149" sldId="267"/>
            <ac:grpSpMk id="52" creationId="{21174432-A56E-41A9-AD5B-9520C7AA6F57}"/>
          </ac:grpSpMkLst>
        </pc:grpChg>
        <pc:grpChg chg="mod">
          <ac:chgData name="Duane Miller" userId="086b8d4e5ca37aec" providerId="LiveId" clId="{CB93F6D9-C927-44B8-87E8-9D82152A7820}" dt="2021-12-10T00:42:04.352" v="786"/>
          <ac:grpSpMkLst>
            <pc:docMk/>
            <pc:sldMk cId="4251602149" sldId="267"/>
            <ac:grpSpMk id="54" creationId="{739886C7-D9DF-4CDF-83E6-F7AC04AED4F5}"/>
          </ac:grpSpMkLst>
        </pc:grpChg>
        <pc:grpChg chg="mod">
          <ac:chgData name="Duane Miller" userId="086b8d4e5ca37aec" providerId="LiveId" clId="{CB93F6D9-C927-44B8-87E8-9D82152A7820}" dt="2021-12-10T00:42:18.257" v="790"/>
          <ac:grpSpMkLst>
            <pc:docMk/>
            <pc:sldMk cId="4251602149" sldId="267"/>
            <ac:grpSpMk id="58" creationId="{1DB9808E-80A0-4DF4-80D3-342AAA37DB7A}"/>
          </ac:grpSpMkLst>
        </pc:grpChg>
        <pc:grpChg chg="del mod">
          <ac:chgData name="Duane Miller" userId="086b8d4e5ca37aec" providerId="LiveId" clId="{CB93F6D9-C927-44B8-87E8-9D82152A7820}" dt="2021-12-10T00:42:36.146" v="798"/>
          <ac:grpSpMkLst>
            <pc:docMk/>
            <pc:sldMk cId="4251602149" sldId="267"/>
            <ac:grpSpMk id="63" creationId="{84C616D2-2778-4285-B2C0-8034E77088A9}"/>
          </ac:grpSpMkLst>
        </pc:grpChg>
        <pc:grpChg chg="del mod">
          <ac:chgData name="Duane Miller" userId="086b8d4e5ca37aec" providerId="LiveId" clId="{CB93F6D9-C927-44B8-87E8-9D82152A7820}" dt="2021-12-10T00:42:42.115" v="800"/>
          <ac:grpSpMkLst>
            <pc:docMk/>
            <pc:sldMk cId="4251602149" sldId="267"/>
            <ac:grpSpMk id="66" creationId="{8C86096A-9DAA-4D11-9F1A-16C53CD48F75}"/>
          </ac:grpSpMkLst>
        </pc:grpChg>
        <pc:grpChg chg="del mod">
          <ac:chgData name="Duane Miller" userId="086b8d4e5ca37aec" providerId="LiveId" clId="{CB93F6D9-C927-44B8-87E8-9D82152A7820}" dt="2021-12-10T00:42:43.080" v="802"/>
          <ac:grpSpMkLst>
            <pc:docMk/>
            <pc:sldMk cId="4251602149" sldId="267"/>
            <ac:grpSpMk id="68" creationId="{836F4FCC-BBEC-4350-AA49-F1AA9AA6BD46}"/>
          </ac:grpSpMkLst>
        </pc:grpChg>
        <pc:grpChg chg="mod">
          <ac:chgData name="Duane Miller" userId="086b8d4e5ca37aec" providerId="LiveId" clId="{CB93F6D9-C927-44B8-87E8-9D82152A7820}" dt="2021-12-10T00:42:43.080" v="802"/>
          <ac:grpSpMkLst>
            <pc:docMk/>
            <pc:sldMk cId="4251602149" sldId="267"/>
            <ac:grpSpMk id="70" creationId="{AD66C5C9-411C-441D-88AA-FA281BE69F52}"/>
          </ac:grpSpMkLst>
        </pc:grpChg>
        <pc:grpChg chg="del mod">
          <ac:chgData name="Duane Miller" userId="086b8d4e5ca37aec" providerId="LiveId" clId="{CB93F6D9-C927-44B8-87E8-9D82152A7820}" dt="2021-12-10T00:45:21.290" v="811"/>
          <ac:grpSpMkLst>
            <pc:docMk/>
            <pc:sldMk cId="4251602149" sldId="267"/>
            <ac:grpSpMk id="77" creationId="{7E98E3F3-92A0-4FDE-8395-683753E1F090}"/>
          </ac:grpSpMkLst>
        </pc:grpChg>
        <pc:grpChg chg="del mod">
          <ac:chgData name="Duane Miller" userId="086b8d4e5ca37aec" providerId="LiveId" clId="{CB93F6D9-C927-44B8-87E8-9D82152A7820}" dt="2021-12-10T00:45:21.805" v="813"/>
          <ac:grpSpMkLst>
            <pc:docMk/>
            <pc:sldMk cId="4251602149" sldId="267"/>
            <ac:grpSpMk id="79" creationId="{FA0FE1A5-31E0-4161-92BB-1CE3A5A77A63}"/>
          </ac:grpSpMkLst>
        </pc:grpChg>
        <pc:grpChg chg="mod">
          <ac:chgData name="Duane Miller" userId="086b8d4e5ca37aec" providerId="LiveId" clId="{CB93F6D9-C927-44B8-87E8-9D82152A7820}" dt="2021-12-10T00:45:21.805" v="813"/>
          <ac:grpSpMkLst>
            <pc:docMk/>
            <pc:sldMk cId="4251602149" sldId="267"/>
            <ac:grpSpMk id="81" creationId="{64C27821-2318-4C32-AA39-1872AD893538}"/>
          </ac:grpSpMkLst>
        </pc:grpChg>
        <pc:grpChg chg="del mod">
          <ac:chgData name="Duane Miller" userId="086b8d4e5ca37aec" providerId="LiveId" clId="{CB93F6D9-C927-44B8-87E8-9D82152A7820}" dt="2021-12-10T00:45:44.981" v="819"/>
          <ac:grpSpMkLst>
            <pc:docMk/>
            <pc:sldMk cId="4251602149" sldId="267"/>
            <ac:grpSpMk id="85" creationId="{0D7F2D53-9E2F-47D1-84CC-C86276B128AB}"/>
          </ac:grpSpMkLst>
        </pc:grpChg>
        <pc:grpChg chg="mod">
          <ac:chgData name="Duane Miller" userId="086b8d4e5ca37aec" providerId="LiveId" clId="{CB93F6D9-C927-44B8-87E8-9D82152A7820}" dt="2021-12-10T00:45:44.981" v="819"/>
          <ac:grpSpMkLst>
            <pc:docMk/>
            <pc:sldMk cId="4251602149" sldId="267"/>
            <ac:grpSpMk id="87" creationId="{1CAFDEE4-1956-46E6-A0B4-BA75DE37A437}"/>
          </ac:grpSpMkLst>
        </pc:grpChg>
        <pc:grpChg chg="del mod">
          <ac:chgData name="Duane Miller" userId="086b8d4e5ca37aec" providerId="LiveId" clId="{CB93F6D9-C927-44B8-87E8-9D82152A7820}" dt="2021-12-10T00:46:58.237" v="832"/>
          <ac:grpSpMkLst>
            <pc:docMk/>
            <pc:sldMk cId="4251602149" sldId="267"/>
            <ac:grpSpMk id="98" creationId="{79323B21-09EA-40E9-83C7-EC791C6D53E9}"/>
          </ac:grpSpMkLst>
        </pc:grpChg>
        <pc:grpChg chg="mod">
          <ac:chgData name="Duane Miller" userId="086b8d4e5ca37aec" providerId="LiveId" clId="{CB93F6D9-C927-44B8-87E8-9D82152A7820}" dt="2021-12-10T00:46:58.237" v="832"/>
          <ac:grpSpMkLst>
            <pc:docMk/>
            <pc:sldMk cId="4251602149" sldId="267"/>
            <ac:grpSpMk id="100" creationId="{62BAE558-C260-49EA-8656-BB307AFC0747}"/>
          </ac:grpSpMkLst>
        </pc:grpChg>
        <pc:grpChg chg="del mod">
          <ac:chgData name="Duane Miller" userId="086b8d4e5ca37aec" providerId="LiveId" clId="{CB93F6D9-C927-44B8-87E8-9D82152A7820}" dt="2021-12-10T00:52:33.331" v="848"/>
          <ac:grpSpMkLst>
            <pc:docMk/>
            <pc:sldMk cId="4251602149" sldId="267"/>
            <ac:grpSpMk id="105" creationId="{65AD5597-ECA0-452A-94A1-B108B1F863D1}"/>
          </ac:grpSpMkLst>
        </pc:grpChg>
        <pc:grpChg chg="mod">
          <ac:chgData name="Duane Miller" userId="086b8d4e5ca37aec" providerId="LiveId" clId="{CB93F6D9-C927-44B8-87E8-9D82152A7820}" dt="2021-12-10T00:52:33.331" v="848"/>
          <ac:grpSpMkLst>
            <pc:docMk/>
            <pc:sldMk cId="4251602149" sldId="267"/>
            <ac:grpSpMk id="108" creationId="{53B773E2-E463-491A-9E25-CDF49478313F}"/>
          </ac:grpSpMkLst>
        </pc:grpChg>
        <pc:grpChg chg="del mod">
          <ac:chgData name="Duane Miller" userId="086b8d4e5ca37aec" providerId="LiveId" clId="{CB93F6D9-C927-44B8-87E8-9D82152A7820}" dt="2021-12-10T00:52:47.258" v="854"/>
          <ac:grpSpMkLst>
            <pc:docMk/>
            <pc:sldMk cId="4251602149" sldId="267"/>
            <ac:grpSpMk id="112" creationId="{286BD1B3-D7AC-4821-87C8-4AE51DD8FCC0}"/>
          </ac:grpSpMkLst>
        </pc:grpChg>
        <pc:grpChg chg="del mod">
          <ac:chgData name="Duane Miller" userId="086b8d4e5ca37aec" providerId="LiveId" clId="{CB93F6D9-C927-44B8-87E8-9D82152A7820}" dt="2021-12-10T00:52:51.696" v="859"/>
          <ac:grpSpMkLst>
            <pc:docMk/>
            <pc:sldMk cId="4251602149" sldId="267"/>
            <ac:grpSpMk id="114" creationId="{F4F0941F-5BF4-4A1C-BD82-03168406A3BE}"/>
          </ac:grpSpMkLst>
        </pc:grpChg>
        <pc:grpChg chg="del mod">
          <ac:chgData name="Duane Miller" userId="086b8d4e5ca37aec" providerId="LiveId" clId="{CB93F6D9-C927-44B8-87E8-9D82152A7820}" dt="2021-12-10T00:52:53.585" v="861"/>
          <ac:grpSpMkLst>
            <pc:docMk/>
            <pc:sldMk cId="4251602149" sldId="267"/>
            <ac:grpSpMk id="119" creationId="{2898D6EC-5184-4133-A5FC-5F3C236A0ADA}"/>
          </ac:grpSpMkLst>
        </pc:grpChg>
        <pc:grpChg chg="mod">
          <ac:chgData name="Duane Miller" userId="086b8d4e5ca37aec" providerId="LiveId" clId="{CB93F6D9-C927-44B8-87E8-9D82152A7820}" dt="2021-12-10T00:52:53.585" v="861"/>
          <ac:grpSpMkLst>
            <pc:docMk/>
            <pc:sldMk cId="4251602149" sldId="267"/>
            <ac:grpSpMk id="121" creationId="{1C774D98-5D50-4563-9C64-6E8C9FABC514}"/>
          </ac:grpSpMkLst>
        </pc:grpChg>
        <pc:inkChg chg="add">
          <ac:chgData name="Duane Miller" userId="086b8d4e5ca37aec" providerId="LiveId" clId="{CB93F6D9-C927-44B8-87E8-9D82152A7820}" dt="2021-12-10T00:26:36.356" v="693" actId="9405"/>
          <ac:inkMkLst>
            <pc:docMk/>
            <pc:sldMk cId="4251602149" sldId="267"/>
            <ac:inkMk id="4" creationId="{58EABC20-8D7B-401D-B7C2-CC6FB8F25F38}"/>
          </ac:inkMkLst>
        </pc:inkChg>
        <pc:inkChg chg="add mod">
          <ac:chgData name="Duane Miller" userId="086b8d4e5ca37aec" providerId="LiveId" clId="{CB93F6D9-C927-44B8-87E8-9D82152A7820}" dt="2021-12-10T00:27:08.175" v="701"/>
          <ac:inkMkLst>
            <pc:docMk/>
            <pc:sldMk cId="4251602149" sldId="267"/>
            <ac:inkMk id="5" creationId="{8A9C3F0F-47AD-440F-AB6E-0A6D30816DC9}"/>
          </ac:inkMkLst>
        </pc:inkChg>
        <pc:inkChg chg="add mod">
          <ac:chgData name="Duane Miller" userId="086b8d4e5ca37aec" providerId="LiveId" clId="{CB93F6D9-C927-44B8-87E8-9D82152A7820}" dt="2021-12-10T00:27:08.175" v="701"/>
          <ac:inkMkLst>
            <pc:docMk/>
            <pc:sldMk cId="4251602149" sldId="267"/>
            <ac:inkMk id="7" creationId="{056E3737-21C6-40F2-AD56-7B3B7C0CD3D4}"/>
          </ac:inkMkLst>
        </pc:inkChg>
        <pc:inkChg chg="add mod">
          <ac:chgData name="Duane Miller" userId="086b8d4e5ca37aec" providerId="LiveId" clId="{CB93F6D9-C927-44B8-87E8-9D82152A7820}" dt="2021-12-10T00:27:08.175" v="701"/>
          <ac:inkMkLst>
            <pc:docMk/>
            <pc:sldMk cId="4251602149" sldId="267"/>
            <ac:inkMk id="9" creationId="{791AE472-B782-4F40-B120-26AC4279440D}"/>
          </ac:inkMkLst>
        </pc:inkChg>
        <pc:inkChg chg="add mod">
          <ac:chgData name="Duane Miller" userId="086b8d4e5ca37aec" providerId="LiveId" clId="{CB93F6D9-C927-44B8-87E8-9D82152A7820}" dt="2021-12-10T00:27:08.175" v="701"/>
          <ac:inkMkLst>
            <pc:docMk/>
            <pc:sldMk cId="4251602149" sldId="267"/>
            <ac:inkMk id="12" creationId="{BD1B2990-FA87-4131-AF78-475B3E8CF742}"/>
          </ac:inkMkLst>
        </pc:inkChg>
        <pc:inkChg chg="add mod">
          <ac:chgData name="Duane Miller" userId="086b8d4e5ca37aec" providerId="LiveId" clId="{CB93F6D9-C927-44B8-87E8-9D82152A7820}" dt="2021-12-10T00:27:08.175" v="701"/>
          <ac:inkMkLst>
            <pc:docMk/>
            <pc:sldMk cId="4251602149" sldId="267"/>
            <ac:inkMk id="14" creationId="{5207FA07-6DBC-40C5-883C-8379FFDCF0EE}"/>
          </ac:inkMkLst>
        </pc:inkChg>
        <pc:inkChg chg="add mod">
          <ac:chgData name="Duane Miller" userId="086b8d4e5ca37aec" providerId="LiveId" clId="{CB93F6D9-C927-44B8-87E8-9D82152A7820}" dt="2021-12-10T00:27:14.368" v="704"/>
          <ac:inkMkLst>
            <pc:docMk/>
            <pc:sldMk cId="4251602149" sldId="267"/>
            <ac:inkMk id="16" creationId="{CCBF88A3-34CA-44A8-B7E2-5422772361A9}"/>
          </ac:inkMkLst>
        </pc:inkChg>
        <pc:inkChg chg="add mod">
          <ac:chgData name="Duane Miller" userId="086b8d4e5ca37aec" providerId="LiveId" clId="{CB93F6D9-C927-44B8-87E8-9D82152A7820}" dt="2021-12-10T00:27:14.368" v="704"/>
          <ac:inkMkLst>
            <pc:docMk/>
            <pc:sldMk cId="4251602149" sldId="267"/>
            <ac:inkMk id="17" creationId="{F3516C9C-9E29-408B-877D-E76C1F8E38E5}"/>
          </ac:inkMkLst>
        </pc:inkChg>
        <pc:inkChg chg="add">
          <ac:chgData name="Duane Miller" userId="086b8d4e5ca37aec" providerId="LiveId" clId="{CB93F6D9-C927-44B8-87E8-9D82152A7820}" dt="2021-12-10T00:27:36.832" v="705" actId="9405"/>
          <ac:inkMkLst>
            <pc:docMk/>
            <pc:sldMk cId="4251602149" sldId="267"/>
            <ac:inkMk id="19" creationId="{0977B025-851F-41EC-B9AB-9B5746ADB0FD}"/>
          </ac:inkMkLst>
        </pc:inkChg>
        <pc:inkChg chg="add mod">
          <ac:chgData name="Duane Miller" userId="086b8d4e5ca37aec" providerId="LiveId" clId="{CB93F6D9-C927-44B8-87E8-9D82152A7820}" dt="2021-12-10T00:37:08.149" v="738"/>
          <ac:inkMkLst>
            <pc:docMk/>
            <pc:sldMk cId="4251602149" sldId="267"/>
            <ac:inkMk id="20" creationId="{50F40005-9B2C-453E-B9C7-30D4C27A4FC8}"/>
          </ac:inkMkLst>
        </pc:inkChg>
        <pc:inkChg chg="add mod">
          <ac:chgData name="Duane Miller" userId="086b8d4e5ca37aec" providerId="LiveId" clId="{CB93F6D9-C927-44B8-87E8-9D82152A7820}" dt="2021-12-10T00:37:08.149" v="738"/>
          <ac:inkMkLst>
            <pc:docMk/>
            <pc:sldMk cId="4251602149" sldId="267"/>
            <ac:inkMk id="21" creationId="{3A371AAA-08A8-4E01-B531-C3FDE0E88CED}"/>
          </ac:inkMkLst>
        </pc:inkChg>
        <pc:inkChg chg="add mod">
          <ac:chgData name="Duane Miller" userId="086b8d4e5ca37aec" providerId="LiveId" clId="{CB93F6D9-C927-44B8-87E8-9D82152A7820}" dt="2021-12-10T00:37:08.149" v="738"/>
          <ac:inkMkLst>
            <pc:docMk/>
            <pc:sldMk cId="4251602149" sldId="267"/>
            <ac:inkMk id="22" creationId="{B173D45A-82FA-473E-BFB7-8CD00A285263}"/>
          </ac:inkMkLst>
        </pc:inkChg>
        <pc:inkChg chg="add mod">
          <ac:chgData name="Duane Miller" userId="086b8d4e5ca37aec" providerId="LiveId" clId="{CB93F6D9-C927-44B8-87E8-9D82152A7820}" dt="2021-12-10T00:37:45.056" v="753"/>
          <ac:inkMkLst>
            <pc:docMk/>
            <pc:sldMk cId="4251602149" sldId="267"/>
            <ac:inkMk id="24" creationId="{99110FEC-91B9-44A5-9B2D-13A89EE685C7}"/>
          </ac:inkMkLst>
        </pc:inkChg>
        <pc:inkChg chg="add mod">
          <ac:chgData name="Duane Miller" userId="086b8d4e5ca37aec" providerId="LiveId" clId="{CB93F6D9-C927-44B8-87E8-9D82152A7820}" dt="2021-12-10T00:37:45.056" v="753"/>
          <ac:inkMkLst>
            <pc:docMk/>
            <pc:sldMk cId="4251602149" sldId="267"/>
            <ac:inkMk id="25" creationId="{BBE5EC76-B04F-4EE3-A694-C08A39009B22}"/>
          </ac:inkMkLst>
        </pc:inkChg>
        <pc:inkChg chg="add mod">
          <ac:chgData name="Duane Miller" userId="086b8d4e5ca37aec" providerId="LiveId" clId="{CB93F6D9-C927-44B8-87E8-9D82152A7820}" dt="2021-12-10T00:37:45.056" v="753"/>
          <ac:inkMkLst>
            <pc:docMk/>
            <pc:sldMk cId="4251602149" sldId="267"/>
            <ac:inkMk id="26" creationId="{1A92E9F5-C786-4D7E-AC7D-DF3DE968E5C7}"/>
          </ac:inkMkLst>
        </pc:inkChg>
        <pc:inkChg chg="add mod">
          <ac:chgData name="Duane Miller" userId="086b8d4e5ca37aec" providerId="LiveId" clId="{CB93F6D9-C927-44B8-87E8-9D82152A7820}" dt="2021-12-10T00:37:08.149" v="738"/>
          <ac:inkMkLst>
            <pc:docMk/>
            <pc:sldMk cId="4251602149" sldId="267"/>
            <ac:inkMk id="28" creationId="{F9694081-FD3C-4218-A16A-7AB4141CED22}"/>
          </ac:inkMkLst>
        </pc:inkChg>
        <pc:inkChg chg="add mod">
          <ac:chgData name="Duane Miller" userId="086b8d4e5ca37aec" providerId="LiveId" clId="{CB93F6D9-C927-44B8-87E8-9D82152A7820}" dt="2021-12-10T00:37:33.072" v="743"/>
          <ac:inkMkLst>
            <pc:docMk/>
            <pc:sldMk cId="4251602149" sldId="267"/>
            <ac:inkMk id="30" creationId="{1F3C7D38-B286-44A3-B77F-3371A92EF0E3}"/>
          </ac:inkMkLst>
        </pc:inkChg>
        <pc:inkChg chg="add">
          <ac:chgData name="Duane Miller" userId="086b8d4e5ca37aec" providerId="LiveId" clId="{CB93F6D9-C927-44B8-87E8-9D82152A7820}" dt="2021-12-10T00:37:23.679" v="739" actId="9405"/>
          <ac:inkMkLst>
            <pc:docMk/>
            <pc:sldMk cId="4251602149" sldId="267"/>
            <ac:inkMk id="32" creationId="{738B6ADC-BB47-4732-B0B8-C963E3C9B154}"/>
          </ac:inkMkLst>
        </pc:inkChg>
        <pc:inkChg chg="add">
          <ac:chgData name="Duane Miller" userId="086b8d4e5ca37aec" providerId="LiveId" clId="{CB93F6D9-C927-44B8-87E8-9D82152A7820}" dt="2021-12-10T00:37:26.976" v="740" actId="9405"/>
          <ac:inkMkLst>
            <pc:docMk/>
            <pc:sldMk cId="4251602149" sldId="267"/>
            <ac:inkMk id="33" creationId="{704C0D0A-3A08-4D48-B2E5-32B70D2D2DDE}"/>
          </ac:inkMkLst>
        </pc:inkChg>
        <pc:inkChg chg="add mod">
          <ac:chgData name="Duane Miller" userId="086b8d4e5ca37aec" providerId="LiveId" clId="{CB93F6D9-C927-44B8-87E8-9D82152A7820}" dt="2021-12-10T00:37:45.056" v="753"/>
          <ac:inkMkLst>
            <pc:docMk/>
            <pc:sldMk cId="4251602149" sldId="267"/>
            <ac:inkMk id="34" creationId="{90AB2DBA-1B11-4830-A4EE-924DF374236D}"/>
          </ac:inkMkLst>
        </pc:inkChg>
        <pc:inkChg chg="add mod">
          <ac:chgData name="Duane Miller" userId="086b8d4e5ca37aec" providerId="LiveId" clId="{CB93F6D9-C927-44B8-87E8-9D82152A7820}" dt="2021-12-10T00:37:45.056" v="753"/>
          <ac:inkMkLst>
            <pc:docMk/>
            <pc:sldMk cId="4251602149" sldId="267"/>
            <ac:inkMk id="35" creationId="{5B0F6A7E-2B95-448B-8E27-21D2A1816D9D}"/>
          </ac:inkMkLst>
        </pc:inkChg>
        <pc:inkChg chg="add mod">
          <ac:chgData name="Duane Miller" userId="086b8d4e5ca37aec" providerId="LiveId" clId="{CB93F6D9-C927-44B8-87E8-9D82152A7820}" dt="2021-12-10T00:37:45.056" v="753"/>
          <ac:inkMkLst>
            <pc:docMk/>
            <pc:sldMk cId="4251602149" sldId="267"/>
            <ac:inkMk id="37" creationId="{62FFFBF0-6890-449D-850E-20DE54AF9A9A}"/>
          </ac:inkMkLst>
        </pc:inkChg>
        <pc:inkChg chg="add mod">
          <ac:chgData name="Duane Miller" userId="086b8d4e5ca37aec" providerId="LiveId" clId="{CB93F6D9-C927-44B8-87E8-9D82152A7820}" dt="2021-12-10T00:37:45.056" v="753"/>
          <ac:inkMkLst>
            <pc:docMk/>
            <pc:sldMk cId="4251602149" sldId="267"/>
            <ac:inkMk id="39" creationId="{10FCE2E3-E47D-4572-B9CA-C597A5B9164A}"/>
          </ac:inkMkLst>
        </pc:inkChg>
        <pc:inkChg chg="add mod">
          <ac:chgData name="Duane Miller" userId="086b8d4e5ca37aec" providerId="LiveId" clId="{CB93F6D9-C927-44B8-87E8-9D82152A7820}" dt="2021-12-10T00:37:45.056" v="753"/>
          <ac:inkMkLst>
            <pc:docMk/>
            <pc:sldMk cId="4251602149" sldId="267"/>
            <ac:inkMk id="40" creationId="{2120F988-D913-4BCF-A265-02D52BA7C0A5}"/>
          </ac:inkMkLst>
        </pc:inkChg>
        <pc:inkChg chg="add mod">
          <ac:chgData name="Duane Miller" userId="086b8d4e5ca37aec" providerId="LiveId" clId="{CB93F6D9-C927-44B8-87E8-9D82152A7820}" dt="2021-12-10T00:37:45.056" v="753"/>
          <ac:inkMkLst>
            <pc:docMk/>
            <pc:sldMk cId="4251602149" sldId="267"/>
            <ac:inkMk id="42" creationId="{3005CFAB-725A-4DAE-A584-B22084633EAC}"/>
          </ac:inkMkLst>
        </pc:inkChg>
        <pc:inkChg chg="add mod">
          <ac:chgData name="Duane Miller" userId="086b8d4e5ca37aec" providerId="LiveId" clId="{CB93F6D9-C927-44B8-87E8-9D82152A7820}" dt="2021-12-10T00:37:45.056" v="753"/>
          <ac:inkMkLst>
            <pc:docMk/>
            <pc:sldMk cId="4251602149" sldId="267"/>
            <ac:inkMk id="43" creationId="{587716B5-F7F1-4025-8005-AD26A4C9DF3F}"/>
          </ac:inkMkLst>
        </pc:inkChg>
        <pc:inkChg chg="add mod">
          <ac:chgData name="Duane Miller" userId="086b8d4e5ca37aec" providerId="LiveId" clId="{CB93F6D9-C927-44B8-87E8-9D82152A7820}" dt="2021-12-10T00:37:45.056" v="753"/>
          <ac:inkMkLst>
            <pc:docMk/>
            <pc:sldMk cId="4251602149" sldId="267"/>
            <ac:inkMk id="45" creationId="{64DD7296-672D-4A8D-9A67-F1D2A5829A2E}"/>
          </ac:inkMkLst>
        </pc:inkChg>
        <pc:inkChg chg="add mod">
          <ac:chgData name="Duane Miller" userId="086b8d4e5ca37aec" providerId="LiveId" clId="{CB93F6D9-C927-44B8-87E8-9D82152A7820}" dt="2021-12-10T00:37:49.604" v="756"/>
          <ac:inkMkLst>
            <pc:docMk/>
            <pc:sldMk cId="4251602149" sldId="267"/>
            <ac:inkMk id="47" creationId="{E424C5A8-19E4-453C-A264-C2F2465860FE}"/>
          </ac:inkMkLst>
        </pc:inkChg>
        <pc:inkChg chg="add mod">
          <ac:chgData name="Duane Miller" userId="086b8d4e5ca37aec" providerId="LiveId" clId="{CB93F6D9-C927-44B8-87E8-9D82152A7820}" dt="2021-12-10T00:37:49.604" v="756"/>
          <ac:inkMkLst>
            <pc:docMk/>
            <pc:sldMk cId="4251602149" sldId="267"/>
            <ac:inkMk id="48" creationId="{F7C3A5DC-501E-49A1-88A9-C114ADBA2B8E}"/>
          </ac:inkMkLst>
        </pc:inkChg>
        <pc:inkChg chg="add mod">
          <ac:chgData name="Duane Miller" userId="086b8d4e5ca37aec" providerId="LiveId" clId="{CB93F6D9-C927-44B8-87E8-9D82152A7820}" dt="2021-12-10T00:42:04.352" v="786"/>
          <ac:inkMkLst>
            <pc:docMk/>
            <pc:sldMk cId="4251602149" sldId="267"/>
            <ac:inkMk id="50" creationId="{21D734BA-90F6-4B43-B679-FF3806F2058F}"/>
          </ac:inkMkLst>
        </pc:inkChg>
        <pc:inkChg chg="add mod">
          <ac:chgData name="Duane Miller" userId="086b8d4e5ca37aec" providerId="LiveId" clId="{CB93F6D9-C927-44B8-87E8-9D82152A7820}" dt="2021-12-10T00:42:04.352" v="786"/>
          <ac:inkMkLst>
            <pc:docMk/>
            <pc:sldMk cId="4251602149" sldId="267"/>
            <ac:inkMk id="51" creationId="{F5A1810F-E879-42A4-9A4F-E60C0776F5C2}"/>
          </ac:inkMkLst>
        </pc:inkChg>
        <pc:inkChg chg="add mod">
          <ac:chgData name="Duane Miller" userId="086b8d4e5ca37aec" providerId="LiveId" clId="{CB93F6D9-C927-44B8-87E8-9D82152A7820}" dt="2021-12-10T00:42:04.352" v="786"/>
          <ac:inkMkLst>
            <pc:docMk/>
            <pc:sldMk cId="4251602149" sldId="267"/>
            <ac:inkMk id="53" creationId="{A48412F2-EEE3-4504-9E59-EC68BADFF3CC}"/>
          </ac:inkMkLst>
        </pc:inkChg>
        <pc:inkChg chg="add">
          <ac:chgData name="Duane Miller" userId="086b8d4e5ca37aec" providerId="LiveId" clId="{CB93F6D9-C927-44B8-87E8-9D82152A7820}" dt="2021-12-10T00:42:07.968" v="787" actId="9405"/>
          <ac:inkMkLst>
            <pc:docMk/>
            <pc:sldMk cId="4251602149" sldId="267"/>
            <ac:inkMk id="55" creationId="{BB27A108-9D0D-49BB-9013-B25E37D70534}"/>
          </ac:inkMkLst>
        </pc:inkChg>
        <pc:inkChg chg="add mod">
          <ac:chgData name="Duane Miller" userId="086b8d4e5ca37aec" providerId="LiveId" clId="{CB93F6D9-C927-44B8-87E8-9D82152A7820}" dt="2021-12-10T00:42:18.257" v="790"/>
          <ac:inkMkLst>
            <pc:docMk/>
            <pc:sldMk cId="4251602149" sldId="267"/>
            <ac:inkMk id="56" creationId="{CACF457C-6091-4A6E-B653-04CE7E6F7680}"/>
          </ac:inkMkLst>
        </pc:inkChg>
        <pc:inkChg chg="add mod">
          <ac:chgData name="Duane Miller" userId="086b8d4e5ca37aec" providerId="LiveId" clId="{CB93F6D9-C927-44B8-87E8-9D82152A7820}" dt="2021-12-10T00:42:18.257" v="790"/>
          <ac:inkMkLst>
            <pc:docMk/>
            <pc:sldMk cId="4251602149" sldId="267"/>
            <ac:inkMk id="57" creationId="{7560355D-B010-4460-A209-72294A7E98BD}"/>
          </ac:inkMkLst>
        </pc:inkChg>
        <pc:inkChg chg="add">
          <ac:chgData name="Duane Miller" userId="086b8d4e5ca37aec" providerId="LiveId" clId="{CB93F6D9-C927-44B8-87E8-9D82152A7820}" dt="2021-12-10T00:42:23.943" v="791" actId="9405"/>
          <ac:inkMkLst>
            <pc:docMk/>
            <pc:sldMk cId="4251602149" sldId="267"/>
            <ac:inkMk id="59" creationId="{045D5650-A514-4BAE-87A6-3A879054222E}"/>
          </ac:inkMkLst>
        </pc:inkChg>
        <pc:inkChg chg="add">
          <ac:chgData name="Duane Miller" userId="086b8d4e5ca37aec" providerId="LiveId" clId="{CB93F6D9-C927-44B8-87E8-9D82152A7820}" dt="2021-12-10T00:42:27.068" v="792" actId="9405"/>
          <ac:inkMkLst>
            <pc:docMk/>
            <pc:sldMk cId="4251602149" sldId="267"/>
            <ac:inkMk id="60" creationId="{7FD128BF-4E49-49C5-BCDF-8A31AEE0E149}"/>
          </ac:inkMkLst>
        </pc:inkChg>
        <pc:inkChg chg="add mod">
          <ac:chgData name="Duane Miller" userId="086b8d4e5ca37aec" providerId="LiveId" clId="{CB93F6D9-C927-44B8-87E8-9D82152A7820}" dt="2021-12-10T00:42:43.080" v="802"/>
          <ac:inkMkLst>
            <pc:docMk/>
            <pc:sldMk cId="4251602149" sldId="267"/>
            <ac:inkMk id="61" creationId="{05DE9709-5B5F-4A41-B006-521D67A73CA4}"/>
          </ac:inkMkLst>
        </pc:inkChg>
        <pc:inkChg chg="add mod">
          <ac:chgData name="Duane Miller" userId="086b8d4e5ca37aec" providerId="LiveId" clId="{CB93F6D9-C927-44B8-87E8-9D82152A7820}" dt="2021-12-10T00:42:43.080" v="802"/>
          <ac:inkMkLst>
            <pc:docMk/>
            <pc:sldMk cId="4251602149" sldId="267"/>
            <ac:inkMk id="62" creationId="{90CE19A4-DF7D-4ECF-90D1-17EF0A11B4BC}"/>
          </ac:inkMkLst>
        </pc:inkChg>
        <pc:inkChg chg="add mod">
          <ac:chgData name="Duane Miller" userId="086b8d4e5ca37aec" providerId="LiveId" clId="{CB93F6D9-C927-44B8-87E8-9D82152A7820}" dt="2021-12-10T00:42:43.080" v="802"/>
          <ac:inkMkLst>
            <pc:docMk/>
            <pc:sldMk cId="4251602149" sldId="267"/>
            <ac:inkMk id="64" creationId="{8CC17F88-365C-4EC1-A32A-7426A2560C49}"/>
          </ac:inkMkLst>
        </pc:inkChg>
        <pc:inkChg chg="add mod">
          <ac:chgData name="Duane Miller" userId="086b8d4e5ca37aec" providerId="LiveId" clId="{CB93F6D9-C927-44B8-87E8-9D82152A7820}" dt="2021-12-10T00:42:43.080" v="802"/>
          <ac:inkMkLst>
            <pc:docMk/>
            <pc:sldMk cId="4251602149" sldId="267"/>
            <ac:inkMk id="65" creationId="{0A7D1697-7BCD-49CC-AC84-7F89D27BD806}"/>
          </ac:inkMkLst>
        </pc:inkChg>
        <pc:inkChg chg="add mod">
          <ac:chgData name="Duane Miller" userId="086b8d4e5ca37aec" providerId="LiveId" clId="{CB93F6D9-C927-44B8-87E8-9D82152A7820}" dt="2021-12-10T00:42:43.080" v="802"/>
          <ac:inkMkLst>
            <pc:docMk/>
            <pc:sldMk cId="4251602149" sldId="267"/>
            <ac:inkMk id="67" creationId="{FEA01B08-6AC0-4FD6-A41B-B68C70F5BC31}"/>
          </ac:inkMkLst>
        </pc:inkChg>
        <pc:inkChg chg="add mod">
          <ac:chgData name="Duane Miller" userId="086b8d4e5ca37aec" providerId="LiveId" clId="{CB93F6D9-C927-44B8-87E8-9D82152A7820}" dt="2021-12-10T00:42:43.080" v="802"/>
          <ac:inkMkLst>
            <pc:docMk/>
            <pc:sldMk cId="4251602149" sldId="267"/>
            <ac:inkMk id="69" creationId="{7CADE34F-6BAD-4AA7-BC38-4E48DAC9C543}"/>
          </ac:inkMkLst>
        </pc:inkChg>
        <pc:inkChg chg="add">
          <ac:chgData name="Duane Miller" userId="086b8d4e5ca37aec" providerId="LiveId" clId="{CB93F6D9-C927-44B8-87E8-9D82152A7820}" dt="2021-12-10T00:44:54.772" v="803" actId="9405"/>
          <ac:inkMkLst>
            <pc:docMk/>
            <pc:sldMk cId="4251602149" sldId="267"/>
            <ac:inkMk id="71" creationId="{8BF97C5A-239E-4BE0-8C96-7BB54AE5E011}"/>
          </ac:inkMkLst>
        </pc:inkChg>
        <pc:inkChg chg="add">
          <ac:chgData name="Duane Miller" userId="086b8d4e5ca37aec" providerId="LiveId" clId="{CB93F6D9-C927-44B8-87E8-9D82152A7820}" dt="2021-12-10T00:44:57.248" v="804" actId="9405"/>
          <ac:inkMkLst>
            <pc:docMk/>
            <pc:sldMk cId="4251602149" sldId="267"/>
            <ac:inkMk id="72" creationId="{6B650361-86EC-4315-820D-9F133FFEEDDB}"/>
          </ac:inkMkLst>
        </pc:inkChg>
        <pc:inkChg chg="add mod">
          <ac:chgData name="Duane Miller" userId="086b8d4e5ca37aec" providerId="LiveId" clId="{CB93F6D9-C927-44B8-87E8-9D82152A7820}" dt="2021-12-10T00:45:21.805" v="813"/>
          <ac:inkMkLst>
            <pc:docMk/>
            <pc:sldMk cId="4251602149" sldId="267"/>
            <ac:inkMk id="73" creationId="{C3E9BD25-2124-4C2C-A6F5-A413B404B910}"/>
          </ac:inkMkLst>
        </pc:inkChg>
        <pc:inkChg chg="add mod">
          <ac:chgData name="Duane Miller" userId="086b8d4e5ca37aec" providerId="LiveId" clId="{CB93F6D9-C927-44B8-87E8-9D82152A7820}" dt="2021-12-10T00:45:21.805" v="813"/>
          <ac:inkMkLst>
            <pc:docMk/>
            <pc:sldMk cId="4251602149" sldId="267"/>
            <ac:inkMk id="74" creationId="{54B9FCAA-B1BF-478B-BDD5-8164D154BC49}"/>
          </ac:inkMkLst>
        </pc:inkChg>
        <pc:inkChg chg="add mod">
          <ac:chgData name="Duane Miller" userId="086b8d4e5ca37aec" providerId="LiveId" clId="{CB93F6D9-C927-44B8-87E8-9D82152A7820}" dt="2021-12-10T00:45:21.805" v="813"/>
          <ac:inkMkLst>
            <pc:docMk/>
            <pc:sldMk cId="4251602149" sldId="267"/>
            <ac:inkMk id="75" creationId="{52EED78D-87F4-4F16-8261-A4186266373D}"/>
          </ac:inkMkLst>
        </pc:inkChg>
        <pc:inkChg chg="add mod">
          <ac:chgData name="Duane Miller" userId="086b8d4e5ca37aec" providerId="LiveId" clId="{CB93F6D9-C927-44B8-87E8-9D82152A7820}" dt="2021-12-10T00:45:21.805" v="813"/>
          <ac:inkMkLst>
            <pc:docMk/>
            <pc:sldMk cId="4251602149" sldId="267"/>
            <ac:inkMk id="76" creationId="{9D14974F-F611-4E8F-ACB7-24E1F26AE9DD}"/>
          </ac:inkMkLst>
        </pc:inkChg>
        <pc:inkChg chg="add mod">
          <ac:chgData name="Duane Miller" userId="086b8d4e5ca37aec" providerId="LiveId" clId="{CB93F6D9-C927-44B8-87E8-9D82152A7820}" dt="2021-12-10T00:45:21.805" v="813"/>
          <ac:inkMkLst>
            <pc:docMk/>
            <pc:sldMk cId="4251602149" sldId="267"/>
            <ac:inkMk id="78" creationId="{860D56C7-1770-4DF3-8A93-0043C2630DFC}"/>
          </ac:inkMkLst>
        </pc:inkChg>
        <pc:inkChg chg="add mod">
          <ac:chgData name="Duane Miller" userId="086b8d4e5ca37aec" providerId="LiveId" clId="{CB93F6D9-C927-44B8-87E8-9D82152A7820}" dt="2021-12-10T00:45:21.805" v="813"/>
          <ac:inkMkLst>
            <pc:docMk/>
            <pc:sldMk cId="4251602149" sldId="267"/>
            <ac:inkMk id="80" creationId="{D1073ED7-03A2-4FDC-B52D-76B18E822391}"/>
          </ac:inkMkLst>
        </pc:inkChg>
        <pc:inkChg chg="add mod">
          <ac:chgData name="Duane Miller" userId="086b8d4e5ca37aec" providerId="LiveId" clId="{CB93F6D9-C927-44B8-87E8-9D82152A7820}" dt="2021-12-10T00:45:44.981" v="819"/>
          <ac:inkMkLst>
            <pc:docMk/>
            <pc:sldMk cId="4251602149" sldId="267"/>
            <ac:inkMk id="82" creationId="{766BF540-0A85-4648-8604-64C4512722B7}"/>
          </ac:inkMkLst>
        </pc:inkChg>
        <pc:inkChg chg="add mod">
          <ac:chgData name="Duane Miller" userId="086b8d4e5ca37aec" providerId="LiveId" clId="{CB93F6D9-C927-44B8-87E8-9D82152A7820}" dt="2021-12-10T00:45:44.981" v="819"/>
          <ac:inkMkLst>
            <pc:docMk/>
            <pc:sldMk cId="4251602149" sldId="267"/>
            <ac:inkMk id="83" creationId="{CBF6FAA1-E964-4E1A-A4F1-23B6DAEFD7C3}"/>
          </ac:inkMkLst>
        </pc:inkChg>
        <pc:inkChg chg="add mod">
          <ac:chgData name="Duane Miller" userId="086b8d4e5ca37aec" providerId="LiveId" clId="{CB93F6D9-C927-44B8-87E8-9D82152A7820}" dt="2021-12-10T00:45:44.981" v="819"/>
          <ac:inkMkLst>
            <pc:docMk/>
            <pc:sldMk cId="4251602149" sldId="267"/>
            <ac:inkMk id="84" creationId="{D0919A34-06F0-4479-99A4-0550035E4EAE}"/>
          </ac:inkMkLst>
        </pc:inkChg>
        <pc:inkChg chg="add mod">
          <ac:chgData name="Duane Miller" userId="086b8d4e5ca37aec" providerId="LiveId" clId="{CB93F6D9-C927-44B8-87E8-9D82152A7820}" dt="2021-12-10T00:45:44.981" v="819"/>
          <ac:inkMkLst>
            <pc:docMk/>
            <pc:sldMk cId="4251602149" sldId="267"/>
            <ac:inkMk id="86" creationId="{717CA363-3E63-4C93-9A4B-B5F0F8E23725}"/>
          </ac:inkMkLst>
        </pc:inkChg>
        <pc:inkChg chg="add">
          <ac:chgData name="Duane Miller" userId="086b8d4e5ca37aec" providerId="LiveId" clId="{CB93F6D9-C927-44B8-87E8-9D82152A7820}" dt="2021-12-10T00:46:01.988" v="820" actId="9405"/>
          <ac:inkMkLst>
            <pc:docMk/>
            <pc:sldMk cId="4251602149" sldId="267"/>
            <ac:inkMk id="88" creationId="{72DC1DD6-EE95-48F2-8461-DA44BD2765D0}"/>
          </ac:inkMkLst>
        </pc:inkChg>
        <pc:inkChg chg="add">
          <ac:chgData name="Duane Miller" userId="086b8d4e5ca37aec" providerId="LiveId" clId="{CB93F6D9-C927-44B8-87E8-9D82152A7820}" dt="2021-12-10T00:46:04.342" v="821" actId="9405"/>
          <ac:inkMkLst>
            <pc:docMk/>
            <pc:sldMk cId="4251602149" sldId="267"/>
            <ac:inkMk id="89" creationId="{73D819C0-4253-47E2-BA1B-A05C53EF2D7C}"/>
          </ac:inkMkLst>
        </pc:inkChg>
        <pc:inkChg chg="add">
          <ac:chgData name="Duane Miller" userId="086b8d4e5ca37aec" providerId="LiveId" clId="{CB93F6D9-C927-44B8-87E8-9D82152A7820}" dt="2021-12-10T00:46:11.417" v="822" actId="9405"/>
          <ac:inkMkLst>
            <pc:docMk/>
            <pc:sldMk cId="4251602149" sldId="267"/>
            <ac:inkMk id="90" creationId="{2CDDDB4D-1541-43E9-BD28-DA08500D8520}"/>
          </ac:inkMkLst>
        </pc:inkChg>
        <pc:inkChg chg="add">
          <ac:chgData name="Duane Miller" userId="086b8d4e5ca37aec" providerId="LiveId" clId="{CB93F6D9-C927-44B8-87E8-9D82152A7820}" dt="2021-12-10T00:46:15.112" v="823" actId="9405"/>
          <ac:inkMkLst>
            <pc:docMk/>
            <pc:sldMk cId="4251602149" sldId="267"/>
            <ac:inkMk id="91" creationId="{EB0828E7-803C-4BE9-939D-13148E68D400}"/>
          </ac:inkMkLst>
        </pc:inkChg>
        <pc:inkChg chg="add">
          <ac:chgData name="Duane Miller" userId="086b8d4e5ca37aec" providerId="LiveId" clId="{CB93F6D9-C927-44B8-87E8-9D82152A7820}" dt="2021-12-10T00:46:30.440" v="824" actId="9405"/>
          <ac:inkMkLst>
            <pc:docMk/>
            <pc:sldMk cId="4251602149" sldId="267"/>
            <ac:inkMk id="92" creationId="{23C68B45-AC9A-4383-AEEA-806032B71193}"/>
          </ac:inkMkLst>
        </pc:inkChg>
        <pc:inkChg chg="add">
          <ac:chgData name="Duane Miller" userId="086b8d4e5ca37aec" providerId="LiveId" clId="{CB93F6D9-C927-44B8-87E8-9D82152A7820}" dt="2021-12-10T00:46:35.104" v="825" actId="9405"/>
          <ac:inkMkLst>
            <pc:docMk/>
            <pc:sldMk cId="4251602149" sldId="267"/>
            <ac:inkMk id="93" creationId="{874A8336-326C-4308-B779-0C6621AC7227}"/>
          </ac:inkMkLst>
        </pc:inkChg>
        <pc:inkChg chg="add">
          <ac:chgData name="Duane Miller" userId="086b8d4e5ca37aec" providerId="LiveId" clId="{CB93F6D9-C927-44B8-87E8-9D82152A7820}" dt="2021-12-10T00:46:44.164" v="826" actId="9405"/>
          <ac:inkMkLst>
            <pc:docMk/>
            <pc:sldMk cId="4251602149" sldId="267"/>
            <ac:inkMk id="94" creationId="{99D0F24A-4E22-45F9-8D0E-D98EA95FBBA5}"/>
          </ac:inkMkLst>
        </pc:inkChg>
        <pc:inkChg chg="add mod">
          <ac:chgData name="Duane Miller" userId="086b8d4e5ca37aec" providerId="LiveId" clId="{CB93F6D9-C927-44B8-87E8-9D82152A7820}" dt="2021-12-10T00:46:58.237" v="832"/>
          <ac:inkMkLst>
            <pc:docMk/>
            <pc:sldMk cId="4251602149" sldId="267"/>
            <ac:inkMk id="95" creationId="{63BB4D7B-8443-470D-8D44-D5CB2159F42E}"/>
          </ac:inkMkLst>
        </pc:inkChg>
        <pc:inkChg chg="add mod">
          <ac:chgData name="Duane Miller" userId="086b8d4e5ca37aec" providerId="LiveId" clId="{CB93F6D9-C927-44B8-87E8-9D82152A7820}" dt="2021-12-10T00:46:58.237" v="832"/>
          <ac:inkMkLst>
            <pc:docMk/>
            <pc:sldMk cId="4251602149" sldId="267"/>
            <ac:inkMk id="96" creationId="{087793E9-7F01-49B8-963F-F0852432BB63}"/>
          </ac:inkMkLst>
        </pc:inkChg>
        <pc:inkChg chg="add mod">
          <ac:chgData name="Duane Miller" userId="086b8d4e5ca37aec" providerId="LiveId" clId="{CB93F6D9-C927-44B8-87E8-9D82152A7820}" dt="2021-12-10T00:46:58.237" v="832"/>
          <ac:inkMkLst>
            <pc:docMk/>
            <pc:sldMk cId="4251602149" sldId="267"/>
            <ac:inkMk id="97" creationId="{26968DCD-E4BD-4272-911C-A3A9B7AB9479}"/>
          </ac:inkMkLst>
        </pc:inkChg>
        <pc:inkChg chg="add mod">
          <ac:chgData name="Duane Miller" userId="086b8d4e5ca37aec" providerId="LiveId" clId="{CB93F6D9-C927-44B8-87E8-9D82152A7820}" dt="2021-12-10T00:46:58.237" v="832"/>
          <ac:inkMkLst>
            <pc:docMk/>
            <pc:sldMk cId="4251602149" sldId="267"/>
            <ac:inkMk id="99" creationId="{FB6FB6A2-4513-48BF-9ABB-930631EACDB7}"/>
          </ac:inkMkLst>
        </pc:inkChg>
        <pc:inkChg chg="add">
          <ac:chgData name="Duane Miller" userId="086b8d4e5ca37aec" providerId="LiveId" clId="{CB93F6D9-C927-44B8-87E8-9D82152A7820}" dt="2021-12-10T00:52:05.968" v="841" actId="9405"/>
          <ac:inkMkLst>
            <pc:docMk/>
            <pc:sldMk cId="4251602149" sldId="267"/>
            <ac:inkMk id="101" creationId="{5FB4BA72-5BE8-4203-9226-F16C36C87CD9}"/>
          </ac:inkMkLst>
        </pc:inkChg>
        <pc:inkChg chg="add">
          <ac:chgData name="Duane Miller" userId="086b8d4e5ca37aec" providerId="LiveId" clId="{CB93F6D9-C927-44B8-87E8-9D82152A7820}" dt="2021-12-10T00:52:12.252" v="842" actId="9405"/>
          <ac:inkMkLst>
            <pc:docMk/>
            <pc:sldMk cId="4251602149" sldId="267"/>
            <ac:inkMk id="102" creationId="{5CDED55B-CD2A-4D74-A737-473A67FA486C}"/>
          </ac:inkMkLst>
        </pc:inkChg>
        <pc:inkChg chg="add mod">
          <ac:chgData name="Duane Miller" userId="086b8d4e5ca37aec" providerId="LiveId" clId="{CB93F6D9-C927-44B8-87E8-9D82152A7820}" dt="2021-12-10T00:52:33.331" v="848"/>
          <ac:inkMkLst>
            <pc:docMk/>
            <pc:sldMk cId="4251602149" sldId="267"/>
            <ac:inkMk id="103" creationId="{B5D48453-63BA-4CE0-8BF8-52D192E9F846}"/>
          </ac:inkMkLst>
        </pc:inkChg>
        <pc:inkChg chg="add mod">
          <ac:chgData name="Duane Miller" userId="086b8d4e5ca37aec" providerId="LiveId" clId="{CB93F6D9-C927-44B8-87E8-9D82152A7820}" dt="2021-12-10T00:52:33.331" v="848"/>
          <ac:inkMkLst>
            <pc:docMk/>
            <pc:sldMk cId="4251602149" sldId="267"/>
            <ac:inkMk id="104" creationId="{F7CD3EDC-6C7E-4E30-BEAB-E3E80C518706}"/>
          </ac:inkMkLst>
        </pc:inkChg>
        <pc:inkChg chg="add mod">
          <ac:chgData name="Duane Miller" userId="086b8d4e5ca37aec" providerId="LiveId" clId="{CB93F6D9-C927-44B8-87E8-9D82152A7820}" dt="2021-12-10T00:52:33.331" v="848"/>
          <ac:inkMkLst>
            <pc:docMk/>
            <pc:sldMk cId="4251602149" sldId="267"/>
            <ac:inkMk id="106" creationId="{B0946FEB-139F-4811-B15A-C86CD58EAA99}"/>
          </ac:inkMkLst>
        </pc:inkChg>
        <pc:inkChg chg="add mod">
          <ac:chgData name="Duane Miller" userId="086b8d4e5ca37aec" providerId="LiveId" clId="{CB93F6D9-C927-44B8-87E8-9D82152A7820}" dt="2021-12-10T00:52:33.331" v="848"/>
          <ac:inkMkLst>
            <pc:docMk/>
            <pc:sldMk cId="4251602149" sldId="267"/>
            <ac:inkMk id="107" creationId="{C7EBF651-766F-428F-BF9B-0D7F26E5F707}"/>
          </ac:inkMkLst>
        </pc:inkChg>
        <pc:inkChg chg="add">
          <ac:chgData name="Duane Miller" userId="086b8d4e5ca37aec" providerId="LiveId" clId="{CB93F6D9-C927-44B8-87E8-9D82152A7820}" dt="2021-12-10T00:52:39.589" v="849" actId="9405"/>
          <ac:inkMkLst>
            <pc:docMk/>
            <pc:sldMk cId="4251602149" sldId="267"/>
            <ac:inkMk id="109" creationId="{399739CB-8CC6-4B41-982B-B17060727CB4}"/>
          </ac:inkMkLst>
        </pc:inkChg>
        <pc:inkChg chg="add mod">
          <ac:chgData name="Duane Miller" userId="086b8d4e5ca37aec" providerId="LiveId" clId="{CB93F6D9-C927-44B8-87E8-9D82152A7820}" dt="2021-12-10T00:52:53.585" v="861"/>
          <ac:inkMkLst>
            <pc:docMk/>
            <pc:sldMk cId="4251602149" sldId="267"/>
            <ac:inkMk id="110" creationId="{CA483523-02A6-4348-94E3-E870BC7DB9D5}"/>
          </ac:inkMkLst>
        </pc:inkChg>
        <pc:inkChg chg="add mod">
          <ac:chgData name="Duane Miller" userId="086b8d4e5ca37aec" providerId="LiveId" clId="{CB93F6D9-C927-44B8-87E8-9D82152A7820}" dt="2021-12-10T00:52:53.585" v="861"/>
          <ac:inkMkLst>
            <pc:docMk/>
            <pc:sldMk cId="4251602149" sldId="267"/>
            <ac:inkMk id="111" creationId="{4EF483C3-2D07-4118-99E4-D66AF0D033B8}"/>
          </ac:inkMkLst>
        </pc:inkChg>
        <pc:inkChg chg="add mod">
          <ac:chgData name="Duane Miller" userId="086b8d4e5ca37aec" providerId="LiveId" clId="{CB93F6D9-C927-44B8-87E8-9D82152A7820}" dt="2021-12-10T00:52:53.585" v="861"/>
          <ac:inkMkLst>
            <pc:docMk/>
            <pc:sldMk cId="4251602149" sldId="267"/>
            <ac:inkMk id="113" creationId="{554F4701-B24E-4A8F-AE44-271BB557FA37}"/>
          </ac:inkMkLst>
        </pc:inkChg>
        <pc:inkChg chg="add mod">
          <ac:chgData name="Duane Miller" userId="086b8d4e5ca37aec" providerId="LiveId" clId="{CB93F6D9-C927-44B8-87E8-9D82152A7820}" dt="2021-12-10T00:52:53.585" v="861"/>
          <ac:inkMkLst>
            <pc:docMk/>
            <pc:sldMk cId="4251602149" sldId="267"/>
            <ac:inkMk id="115" creationId="{F2040C66-304C-46B3-A22B-FBFC2834E3C0}"/>
          </ac:inkMkLst>
        </pc:inkChg>
        <pc:inkChg chg="add mod">
          <ac:chgData name="Duane Miller" userId="086b8d4e5ca37aec" providerId="LiveId" clId="{CB93F6D9-C927-44B8-87E8-9D82152A7820}" dt="2021-12-10T00:52:53.585" v="861"/>
          <ac:inkMkLst>
            <pc:docMk/>
            <pc:sldMk cId="4251602149" sldId="267"/>
            <ac:inkMk id="116" creationId="{81779E96-2A46-4742-9C22-B09077A12A85}"/>
          </ac:inkMkLst>
        </pc:inkChg>
        <pc:inkChg chg="add mod">
          <ac:chgData name="Duane Miller" userId="086b8d4e5ca37aec" providerId="LiveId" clId="{CB93F6D9-C927-44B8-87E8-9D82152A7820}" dt="2021-12-10T00:52:53.585" v="861"/>
          <ac:inkMkLst>
            <pc:docMk/>
            <pc:sldMk cId="4251602149" sldId="267"/>
            <ac:inkMk id="117" creationId="{ADFB357B-F261-4D98-B2AE-15F11242D166}"/>
          </ac:inkMkLst>
        </pc:inkChg>
        <pc:inkChg chg="add mod">
          <ac:chgData name="Duane Miller" userId="086b8d4e5ca37aec" providerId="LiveId" clId="{CB93F6D9-C927-44B8-87E8-9D82152A7820}" dt="2021-12-10T00:52:53.585" v="861"/>
          <ac:inkMkLst>
            <pc:docMk/>
            <pc:sldMk cId="4251602149" sldId="267"/>
            <ac:inkMk id="118" creationId="{FD68203A-3458-443D-8860-86CD0A2AC9A8}"/>
          </ac:inkMkLst>
        </pc:inkChg>
        <pc:inkChg chg="add mod">
          <ac:chgData name="Duane Miller" userId="086b8d4e5ca37aec" providerId="LiveId" clId="{CB93F6D9-C927-44B8-87E8-9D82152A7820}" dt="2021-12-10T00:52:53.585" v="861"/>
          <ac:inkMkLst>
            <pc:docMk/>
            <pc:sldMk cId="4251602149" sldId="267"/>
            <ac:inkMk id="120" creationId="{8FB0D021-6D0D-4954-99E2-82E48FC30424}"/>
          </ac:inkMkLst>
        </pc:inkChg>
      </pc:sldChg>
      <pc:sldChg chg="addSp delSp modSp add mod ord modNotesTx">
        <pc:chgData name="Duane Miller" userId="086b8d4e5ca37aec" providerId="LiveId" clId="{CB93F6D9-C927-44B8-87E8-9D82152A7820}" dt="2021-12-09T23:54:37.154" v="556" actId="9405"/>
        <pc:sldMkLst>
          <pc:docMk/>
          <pc:sldMk cId="3263933766" sldId="268"/>
        </pc:sldMkLst>
        <pc:spChg chg="mod">
          <ac:chgData name="Duane Miller" userId="086b8d4e5ca37aec" providerId="LiveId" clId="{CB93F6D9-C927-44B8-87E8-9D82152A7820}" dt="2021-12-07T20:10:13.500" v="46" actId="255"/>
          <ac:spMkLst>
            <pc:docMk/>
            <pc:sldMk cId="3263933766" sldId="268"/>
            <ac:spMk id="3" creationId="{D3EFC0C3-FD39-449B-AD90-C042901F23F4}"/>
          </ac:spMkLst>
        </pc:spChg>
        <pc:spChg chg="mod">
          <ac:chgData name="Duane Miller" userId="086b8d4e5ca37aec" providerId="LiveId" clId="{CB93F6D9-C927-44B8-87E8-9D82152A7820}" dt="2021-12-09T20:34:45.190" v="322" actId="207"/>
          <ac:spMkLst>
            <pc:docMk/>
            <pc:sldMk cId="3263933766" sldId="268"/>
            <ac:spMk id="8" creationId="{0DB53F4E-F7D8-4CE6-9400-7374C33ADB4D}"/>
          </ac:spMkLst>
        </pc:spChg>
        <pc:grpChg chg="del mod">
          <ac:chgData name="Duane Miller" userId="086b8d4e5ca37aec" providerId="LiveId" clId="{CB93F6D9-C927-44B8-87E8-9D82152A7820}" dt="2021-12-09T23:48:55.220" v="465"/>
          <ac:grpSpMkLst>
            <pc:docMk/>
            <pc:sldMk cId="3263933766" sldId="268"/>
            <ac:grpSpMk id="13" creationId="{A8DBEEDD-7797-4976-9A57-2313012B96DD}"/>
          </ac:grpSpMkLst>
        </pc:grpChg>
        <pc:grpChg chg="mod">
          <ac:chgData name="Duane Miller" userId="086b8d4e5ca37aec" providerId="LiveId" clId="{CB93F6D9-C927-44B8-87E8-9D82152A7820}" dt="2021-12-09T23:48:55.220" v="465"/>
          <ac:grpSpMkLst>
            <pc:docMk/>
            <pc:sldMk cId="3263933766" sldId="268"/>
            <ac:grpSpMk id="15" creationId="{CFDA230B-DDC5-497A-9B3A-6E6AAF7C7035}"/>
          </ac:grpSpMkLst>
        </pc:grpChg>
        <pc:grpChg chg="mod">
          <ac:chgData name="Duane Miller" userId="086b8d4e5ca37aec" providerId="LiveId" clId="{CB93F6D9-C927-44B8-87E8-9D82152A7820}" dt="2021-12-09T23:49:00.673" v="469"/>
          <ac:grpSpMkLst>
            <pc:docMk/>
            <pc:sldMk cId="3263933766" sldId="268"/>
            <ac:grpSpMk id="19" creationId="{ED151F4E-08CE-42D9-99E9-173F35EB2059}"/>
          </ac:grpSpMkLst>
        </pc:grpChg>
        <pc:grpChg chg="del mod">
          <ac:chgData name="Duane Miller" userId="086b8d4e5ca37aec" providerId="LiveId" clId="{CB93F6D9-C927-44B8-87E8-9D82152A7820}" dt="2021-12-09T23:49:17.187" v="476"/>
          <ac:grpSpMkLst>
            <pc:docMk/>
            <pc:sldMk cId="3263933766" sldId="268"/>
            <ac:grpSpMk id="23" creationId="{80B70ED6-645A-45BE-915E-8B30993BD46C}"/>
          </ac:grpSpMkLst>
        </pc:grpChg>
        <pc:grpChg chg="del mod">
          <ac:chgData name="Duane Miller" userId="086b8d4e5ca37aec" providerId="LiveId" clId="{CB93F6D9-C927-44B8-87E8-9D82152A7820}" dt="2021-12-09T23:49:19.719" v="478"/>
          <ac:grpSpMkLst>
            <pc:docMk/>
            <pc:sldMk cId="3263933766" sldId="268"/>
            <ac:grpSpMk id="26" creationId="{69C64807-AC73-4F25-8BA5-0BE5DB2A21AF}"/>
          </ac:grpSpMkLst>
        </pc:grpChg>
        <pc:grpChg chg="mod">
          <ac:chgData name="Duane Miller" userId="086b8d4e5ca37aec" providerId="LiveId" clId="{CB93F6D9-C927-44B8-87E8-9D82152A7820}" dt="2021-12-09T23:49:19.719" v="478"/>
          <ac:grpSpMkLst>
            <pc:docMk/>
            <pc:sldMk cId="3263933766" sldId="268"/>
            <ac:grpSpMk id="28" creationId="{D4544543-9DBA-4A4C-BBD4-0640FCC040DC}"/>
          </ac:grpSpMkLst>
        </pc:grpChg>
        <pc:grpChg chg="mod">
          <ac:chgData name="Duane Miller" userId="086b8d4e5ca37aec" providerId="LiveId" clId="{CB93F6D9-C927-44B8-87E8-9D82152A7820}" dt="2021-12-09T23:49:33.296" v="484"/>
          <ac:grpSpMkLst>
            <pc:docMk/>
            <pc:sldMk cId="3263933766" sldId="268"/>
            <ac:grpSpMk id="34" creationId="{AE4B6957-48D5-4D54-8DED-4A6B3A8F643A}"/>
          </ac:grpSpMkLst>
        </pc:grpChg>
        <pc:grpChg chg="del mod">
          <ac:chgData name="Duane Miller" userId="086b8d4e5ca37aec" providerId="LiveId" clId="{CB93F6D9-C927-44B8-87E8-9D82152A7820}" dt="2021-12-09T23:50:05.285" v="493"/>
          <ac:grpSpMkLst>
            <pc:docMk/>
            <pc:sldMk cId="3263933766" sldId="268"/>
            <ac:grpSpMk id="41" creationId="{C0C132F8-B423-4857-B818-1A203339C290}"/>
          </ac:grpSpMkLst>
        </pc:grpChg>
        <pc:grpChg chg="mod">
          <ac:chgData name="Duane Miller" userId="086b8d4e5ca37aec" providerId="LiveId" clId="{CB93F6D9-C927-44B8-87E8-9D82152A7820}" dt="2021-12-09T23:50:05.285" v="493"/>
          <ac:grpSpMkLst>
            <pc:docMk/>
            <pc:sldMk cId="3263933766" sldId="268"/>
            <ac:grpSpMk id="43" creationId="{302C3A2D-1447-423F-95AF-D34B0B170BEA}"/>
          </ac:grpSpMkLst>
        </pc:grpChg>
        <pc:grpChg chg="del mod">
          <ac:chgData name="Duane Miller" userId="086b8d4e5ca37aec" providerId="LiveId" clId="{CB93F6D9-C927-44B8-87E8-9D82152A7820}" dt="2021-12-09T23:50:43.812" v="502"/>
          <ac:grpSpMkLst>
            <pc:docMk/>
            <pc:sldMk cId="3263933766" sldId="268"/>
            <ac:grpSpMk id="50" creationId="{823A4314-B8EE-4F3A-ABAD-AF897A41D665}"/>
          </ac:grpSpMkLst>
        </pc:grpChg>
        <pc:grpChg chg="mod">
          <ac:chgData name="Duane Miller" userId="086b8d4e5ca37aec" providerId="LiveId" clId="{CB93F6D9-C927-44B8-87E8-9D82152A7820}" dt="2021-12-09T23:50:43.812" v="502"/>
          <ac:grpSpMkLst>
            <pc:docMk/>
            <pc:sldMk cId="3263933766" sldId="268"/>
            <ac:grpSpMk id="52" creationId="{24831724-C275-4485-BF17-3441732A2168}"/>
          </ac:grpSpMkLst>
        </pc:grpChg>
        <pc:grpChg chg="mod">
          <ac:chgData name="Duane Miller" userId="086b8d4e5ca37aec" providerId="LiveId" clId="{CB93F6D9-C927-44B8-87E8-9D82152A7820}" dt="2021-12-09T23:50:50.793" v="506"/>
          <ac:grpSpMkLst>
            <pc:docMk/>
            <pc:sldMk cId="3263933766" sldId="268"/>
            <ac:grpSpMk id="56" creationId="{33AB2C45-806C-44E6-9CE5-731E3235CF2D}"/>
          </ac:grpSpMkLst>
        </pc:grpChg>
        <pc:grpChg chg="mod">
          <ac:chgData name="Duane Miller" userId="086b8d4e5ca37aec" providerId="LiveId" clId="{CB93F6D9-C927-44B8-87E8-9D82152A7820}" dt="2021-12-09T23:51:06.051" v="510"/>
          <ac:grpSpMkLst>
            <pc:docMk/>
            <pc:sldMk cId="3263933766" sldId="268"/>
            <ac:grpSpMk id="60" creationId="{ED278CEE-4B13-4025-B5E3-D11895D58ECF}"/>
          </ac:grpSpMkLst>
        </pc:grpChg>
        <pc:grpChg chg="del mod">
          <ac:chgData name="Duane Miller" userId="086b8d4e5ca37aec" providerId="LiveId" clId="{CB93F6D9-C927-44B8-87E8-9D82152A7820}" dt="2021-12-09T23:52:02.621" v="522"/>
          <ac:grpSpMkLst>
            <pc:docMk/>
            <pc:sldMk cId="3263933766" sldId="268"/>
            <ac:grpSpMk id="70" creationId="{7FA089FF-D647-4D38-846E-DEAF626F4F79}"/>
          </ac:grpSpMkLst>
        </pc:grpChg>
        <pc:grpChg chg="mod">
          <ac:chgData name="Duane Miller" userId="086b8d4e5ca37aec" providerId="LiveId" clId="{CB93F6D9-C927-44B8-87E8-9D82152A7820}" dt="2021-12-09T23:52:02.621" v="522"/>
          <ac:grpSpMkLst>
            <pc:docMk/>
            <pc:sldMk cId="3263933766" sldId="268"/>
            <ac:grpSpMk id="72" creationId="{F349BD74-61B9-4203-A5F9-BBE4771E8C2D}"/>
          </ac:grpSpMkLst>
        </pc:grpChg>
        <pc:grpChg chg="del mod">
          <ac:chgData name="Duane Miller" userId="086b8d4e5ca37aec" providerId="LiveId" clId="{CB93F6D9-C927-44B8-87E8-9D82152A7820}" dt="2021-12-09T23:52:14.234" v="528"/>
          <ac:grpSpMkLst>
            <pc:docMk/>
            <pc:sldMk cId="3263933766" sldId="268"/>
            <ac:grpSpMk id="76" creationId="{CDB956D7-F9E1-4872-A4A1-FF910D74AC49}"/>
          </ac:grpSpMkLst>
        </pc:grpChg>
        <pc:grpChg chg="mod">
          <ac:chgData name="Duane Miller" userId="086b8d4e5ca37aec" providerId="LiveId" clId="{CB93F6D9-C927-44B8-87E8-9D82152A7820}" dt="2021-12-09T23:52:14.234" v="528"/>
          <ac:grpSpMkLst>
            <pc:docMk/>
            <pc:sldMk cId="3263933766" sldId="268"/>
            <ac:grpSpMk id="78" creationId="{39A44974-7402-428F-88D8-583FD93AEEEC}"/>
          </ac:grpSpMkLst>
        </pc:grpChg>
        <pc:grpChg chg="del mod">
          <ac:chgData name="Duane Miller" userId="086b8d4e5ca37aec" providerId="LiveId" clId="{CB93F6D9-C927-44B8-87E8-9D82152A7820}" dt="2021-12-09T23:52:33.078" v="533"/>
          <ac:grpSpMkLst>
            <pc:docMk/>
            <pc:sldMk cId="3263933766" sldId="268"/>
            <ac:grpSpMk id="81" creationId="{DE43FDEC-3EB0-43AE-91B6-04777882BBA3}"/>
          </ac:grpSpMkLst>
        </pc:grpChg>
        <pc:grpChg chg="mod">
          <ac:chgData name="Duane Miller" userId="086b8d4e5ca37aec" providerId="LiveId" clId="{CB93F6D9-C927-44B8-87E8-9D82152A7820}" dt="2021-12-09T23:52:33.078" v="533"/>
          <ac:grpSpMkLst>
            <pc:docMk/>
            <pc:sldMk cId="3263933766" sldId="268"/>
            <ac:grpSpMk id="83" creationId="{BF7557A6-08ED-4267-BB11-B466CE5F58E8}"/>
          </ac:grpSpMkLst>
        </pc:grpChg>
        <pc:grpChg chg="del mod">
          <ac:chgData name="Duane Miller" userId="086b8d4e5ca37aec" providerId="LiveId" clId="{CB93F6D9-C927-44B8-87E8-9D82152A7820}" dt="2021-12-09T23:53:45.841" v="546"/>
          <ac:grpSpMkLst>
            <pc:docMk/>
            <pc:sldMk cId="3263933766" sldId="268"/>
            <ac:grpSpMk id="94" creationId="{AD17DD4A-DCFD-487D-A100-5A28FAAC66C5}"/>
          </ac:grpSpMkLst>
        </pc:grpChg>
        <pc:grpChg chg="del mod">
          <ac:chgData name="Duane Miller" userId="086b8d4e5ca37aec" providerId="LiveId" clId="{CB93F6D9-C927-44B8-87E8-9D82152A7820}" dt="2021-12-09T23:54:02.161" v="548"/>
          <ac:grpSpMkLst>
            <pc:docMk/>
            <pc:sldMk cId="3263933766" sldId="268"/>
            <ac:grpSpMk id="96" creationId="{AC69AC6C-175C-400D-9608-FE07C7DEB8E3}"/>
          </ac:grpSpMkLst>
        </pc:grpChg>
        <pc:grpChg chg="del mod">
          <ac:chgData name="Duane Miller" userId="086b8d4e5ca37aec" providerId="LiveId" clId="{CB93F6D9-C927-44B8-87E8-9D82152A7820}" dt="2021-12-09T23:54:05.105" v="550"/>
          <ac:grpSpMkLst>
            <pc:docMk/>
            <pc:sldMk cId="3263933766" sldId="268"/>
            <ac:grpSpMk id="98" creationId="{CC424573-BCED-4B4D-AADA-63876D4A79A0}"/>
          </ac:grpSpMkLst>
        </pc:grpChg>
        <pc:grpChg chg="mod">
          <ac:chgData name="Duane Miller" userId="086b8d4e5ca37aec" providerId="LiveId" clId="{CB93F6D9-C927-44B8-87E8-9D82152A7820}" dt="2021-12-09T23:54:05.105" v="550"/>
          <ac:grpSpMkLst>
            <pc:docMk/>
            <pc:sldMk cId="3263933766" sldId="268"/>
            <ac:grpSpMk id="100" creationId="{5E838ABB-7BE5-4493-9E45-FC25DC928EA4}"/>
          </ac:grpSpMkLst>
        </pc:grpChg>
        <pc:inkChg chg="add">
          <ac:chgData name="Duane Miller" userId="086b8d4e5ca37aec" providerId="LiveId" clId="{CB93F6D9-C927-44B8-87E8-9D82152A7820}" dt="2021-12-09T23:48:27.799" v="457" actId="9405"/>
          <ac:inkMkLst>
            <pc:docMk/>
            <pc:sldMk cId="3263933766" sldId="268"/>
            <ac:inkMk id="4" creationId="{B6C38078-3261-4ED8-B606-74FAC5BD06DF}"/>
          </ac:inkMkLst>
        </pc:inkChg>
        <pc:inkChg chg="add">
          <ac:chgData name="Duane Miller" userId="086b8d4e5ca37aec" providerId="LiveId" clId="{CB93F6D9-C927-44B8-87E8-9D82152A7820}" dt="2021-12-09T23:48:35.055" v="458" actId="9405"/>
          <ac:inkMkLst>
            <pc:docMk/>
            <pc:sldMk cId="3263933766" sldId="268"/>
            <ac:inkMk id="5" creationId="{EF5E75E3-6603-44D9-93DC-577BDD77222A}"/>
          </ac:inkMkLst>
        </pc:inkChg>
        <pc:inkChg chg="add">
          <ac:chgData name="Duane Miller" userId="086b8d4e5ca37aec" providerId="LiveId" clId="{CB93F6D9-C927-44B8-87E8-9D82152A7820}" dt="2021-12-09T23:48:38.404" v="459" actId="9405"/>
          <ac:inkMkLst>
            <pc:docMk/>
            <pc:sldMk cId="3263933766" sldId="268"/>
            <ac:inkMk id="7" creationId="{65AAC271-405A-47E0-ABE1-441DAF0F34E5}"/>
          </ac:inkMkLst>
        </pc:inkChg>
        <pc:inkChg chg="add">
          <ac:chgData name="Duane Miller" userId="086b8d4e5ca37aec" providerId="LiveId" clId="{CB93F6D9-C927-44B8-87E8-9D82152A7820}" dt="2021-12-09T23:48:42.322" v="460" actId="9405"/>
          <ac:inkMkLst>
            <pc:docMk/>
            <pc:sldMk cId="3263933766" sldId="268"/>
            <ac:inkMk id="9" creationId="{B722D7FB-4519-4DAA-8FCC-EE032A59C12C}"/>
          </ac:inkMkLst>
        </pc:inkChg>
        <pc:inkChg chg="add mod">
          <ac:chgData name="Duane Miller" userId="086b8d4e5ca37aec" providerId="LiveId" clId="{CB93F6D9-C927-44B8-87E8-9D82152A7820}" dt="2021-12-09T23:48:55.220" v="465"/>
          <ac:inkMkLst>
            <pc:docMk/>
            <pc:sldMk cId="3263933766" sldId="268"/>
            <ac:inkMk id="11" creationId="{0532510F-F50A-4FDC-AF7D-AB2D5A24FE0F}"/>
          </ac:inkMkLst>
        </pc:inkChg>
        <pc:inkChg chg="add mod">
          <ac:chgData name="Duane Miller" userId="086b8d4e5ca37aec" providerId="LiveId" clId="{CB93F6D9-C927-44B8-87E8-9D82152A7820}" dt="2021-12-09T23:48:55.220" v="465"/>
          <ac:inkMkLst>
            <pc:docMk/>
            <pc:sldMk cId="3263933766" sldId="268"/>
            <ac:inkMk id="12" creationId="{B8D18885-A758-4D5C-9005-8D912187A274}"/>
          </ac:inkMkLst>
        </pc:inkChg>
        <pc:inkChg chg="add mod">
          <ac:chgData name="Duane Miller" userId="086b8d4e5ca37aec" providerId="LiveId" clId="{CB93F6D9-C927-44B8-87E8-9D82152A7820}" dt="2021-12-09T23:48:55.220" v="465"/>
          <ac:inkMkLst>
            <pc:docMk/>
            <pc:sldMk cId="3263933766" sldId="268"/>
            <ac:inkMk id="14" creationId="{5E2262A7-AE0D-4FE8-9175-1F82875A9336}"/>
          </ac:inkMkLst>
        </pc:inkChg>
        <pc:inkChg chg="add mod">
          <ac:chgData name="Duane Miller" userId="086b8d4e5ca37aec" providerId="LiveId" clId="{CB93F6D9-C927-44B8-87E8-9D82152A7820}" dt="2021-12-09T23:49:00.673" v="469"/>
          <ac:inkMkLst>
            <pc:docMk/>
            <pc:sldMk cId="3263933766" sldId="268"/>
            <ac:inkMk id="16" creationId="{8B48A9CF-44FD-4C26-B1D0-86AC3C1F01AA}"/>
          </ac:inkMkLst>
        </pc:inkChg>
        <pc:inkChg chg="add mod">
          <ac:chgData name="Duane Miller" userId="086b8d4e5ca37aec" providerId="LiveId" clId="{CB93F6D9-C927-44B8-87E8-9D82152A7820}" dt="2021-12-09T23:49:00.673" v="469"/>
          <ac:inkMkLst>
            <pc:docMk/>
            <pc:sldMk cId="3263933766" sldId="268"/>
            <ac:inkMk id="17" creationId="{5867060A-18EA-4DCA-834B-789B514CC914}"/>
          </ac:inkMkLst>
        </pc:inkChg>
        <pc:inkChg chg="add mod">
          <ac:chgData name="Duane Miller" userId="086b8d4e5ca37aec" providerId="LiveId" clId="{CB93F6D9-C927-44B8-87E8-9D82152A7820}" dt="2021-12-09T23:49:00.673" v="469"/>
          <ac:inkMkLst>
            <pc:docMk/>
            <pc:sldMk cId="3263933766" sldId="268"/>
            <ac:inkMk id="18" creationId="{A1EB6601-ED7E-4BEA-8A96-D33E33374F0D}"/>
          </ac:inkMkLst>
        </pc:inkChg>
        <pc:inkChg chg="add">
          <ac:chgData name="Duane Miller" userId="086b8d4e5ca37aec" providerId="LiveId" clId="{CB93F6D9-C927-44B8-87E8-9D82152A7820}" dt="2021-12-09T23:49:02.769" v="470" actId="9405"/>
          <ac:inkMkLst>
            <pc:docMk/>
            <pc:sldMk cId="3263933766" sldId="268"/>
            <ac:inkMk id="20" creationId="{76467384-4119-4735-83B4-92FDA7F27086}"/>
          </ac:inkMkLst>
        </pc:inkChg>
        <pc:inkChg chg="add mod">
          <ac:chgData name="Duane Miller" userId="086b8d4e5ca37aec" providerId="LiveId" clId="{CB93F6D9-C927-44B8-87E8-9D82152A7820}" dt="2021-12-09T23:49:19.719" v="478"/>
          <ac:inkMkLst>
            <pc:docMk/>
            <pc:sldMk cId="3263933766" sldId="268"/>
            <ac:inkMk id="21" creationId="{AA28B9B1-B06C-490F-A785-9B59DDB5DB53}"/>
          </ac:inkMkLst>
        </pc:inkChg>
        <pc:inkChg chg="add mod">
          <ac:chgData name="Duane Miller" userId="086b8d4e5ca37aec" providerId="LiveId" clId="{CB93F6D9-C927-44B8-87E8-9D82152A7820}" dt="2021-12-09T23:49:19.719" v="478"/>
          <ac:inkMkLst>
            <pc:docMk/>
            <pc:sldMk cId="3263933766" sldId="268"/>
            <ac:inkMk id="22" creationId="{205DBAA5-1716-404A-8544-DB30E09F85F2}"/>
          </ac:inkMkLst>
        </pc:inkChg>
        <pc:inkChg chg="add mod">
          <ac:chgData name="Duane Miller" userId="086b8d4e5ca37aec" providerId="LiveId" clId="{CB93F6D9-C927-44B8-87E8-9D82152A7820}" dt="2021-12-09T23:49:19.719" v="478"/>
          <ac:inkMkLst>
            <pc:docMk/>
            <pc:sldMk cId="3263933766" sldId="268"/>
            <ac:inkMk id="24" creationId="{A15BB9B8-5396-406D-8761-7AD3EA96E453}"/>
          </ac:inkMkLst>
        </pc:inkChg>
        <pc:inkChg chg="add mod">
          <ac:chgData name="Duane Miller" userId="086b8d4e5ca37aec" providerId="LiveId" clId="{CB93F6D9-C927-44B8-87E8-9D82152A7820}" dt="2021-12-09T23:49:19.719" v="478"/>
          <ac:inkMkLst>
            <pc:docMk/>
            <pc:sldMk cId="3263933766" sldId="268"/>
            <ac:inkMk id="25" creationId="{3AF848ED-9E46-47F6-AC9D-2D2DC46587A8}"/>
          </ac:inkMkLst>
        </pc:inkChg>
        <pc:inkChg chg="add mod">
          <ac:chgData name="Duane Miller" userId="086b8d4e5ca37aec" providerId="LiveId" clId="{CB93F6D9-C927-44B8-87E8-9D82152A7820}" dt="2021-12-09T23:49:19.719" v="478"/>
          <ac:inkMkLst>
            <pc:docMk/>
            <pc:sldMk cId="3263933766" sldId="268"/>
            <ac:inkMk id="27" creationId="{175C6374-D605-47CC-B660-0ADE7702F3C2}"/>
          </ac:inkMkLst>
        </pc:inkChg>
        <pc:inkChg chg="add">
          <ac:chgData name="Duane Miller" userId="086b8d4e5ca37aec" providerId="LiveId" clId="{CB93F6D9-C927-44B8-87E8-9D82152A7820}" dt="2021-12-09T23:49:21.243" v="479" actId="9405"/>
          <ac:inkMkLst>
            <pc:docMk/>
            <pc:sldMk cId="3263933766" sldId="268"/>
            <ac:inkMk id="29" creationId="{391BA5F0-7033-4C98-ACAE-EE8E8B357326}"/>
          </ac:inkMkLst>
        </pc:inkChg>
        <pc:inkChg chg="add">
          <ac:chgData name="Duane Miller" userId="086b8d4e5ca37aec" providerId="LiveId" clId="{CB93F6D9-C927-44B8-87E8-9D82152A7820}" dt="2021-12-09T23:49:25.744" v="480" actId="9405"/>
          <ac:inkMkLst>
            <pc:docMk/>
            <pc:sldMk cId="3263933766" sldId="268"/>
            <ac:inkMk id="30" creationId="{252FFF40-28E5-4AE0-9461-C19C08092E43}"/>
          </ac:inkMkLst>
        </pc:inkChg>
        <pc:inkChg chg="add mod">
          <ac:chgData name="Duane Miller" userId="086b8d4e5ca37aec" providerId="LiveId" clId="{CB93F6D9-C927-44B8-87E8-9D82152A7820}" dt="2021-12-09T23:49:33.296" v="484"/>
          <ac:inkMkLst>
            <pc:docMk/>
            <pc:sldMk cId="3263933766" sldId="268"/>
            <ac:inkMk id="31" creationId="{BA0E9DC6-09E1-44AF-924E-0A787C9907A8}"/>
          </ac:inkMkLst>
        </pc:inkChg>
        <pc:inkChg chg="add mod">
          <ac:chgData name="Duane Miller" userId="086b8d4e5ca37aec" providerId="LiveId" clId="{CB93F6D9-C927-44B8-87E8-9D82152A7820}" dt="2021-12-09T23:49:33.296" v="484"/>
          <ac:inkMkLst>
            <pc:docMk/>
            <pc:sldMk cId="3263933766" sldId="268"/>
            <ac:inkMk id="32" creationId="{99A027F2-0211-49F8-8E59-7657865B99FC}"/>
          </ac:inkMkLst>
        </pc:inkChg>
        <pc:inkChg chg="add mod">
          <ac:chgData name="Duane Miller" userId="086b8d4e5ca37aec" providerId="LiveId" clId="{CB93F6D9-C927-44B8-87E8-9D82152A7820}" dt="2021-12-09T23:49:33.296" v="484"/>
          <ac:inkMkLst>
            <pc:docMk/>
            <pc:sldMk cId="3263933766" sldId="268"/>
            <ac:inkMk id="33" creationId="{5A1B4027-6E29-466C-9068-DE0415F9EB53}"/>
          </ac:inkMkLst>
        </pc:inkChg>
        <pc:inkChg chg="add">
          <ac:chgData name="Duane Miller" userId="086b8d4e5ca37aec" providerId="LiveId" clId="{CB93F6D9-C927-44B8-87E8-9D82152A7820}" dt="2021-12-09T23:49:35.424" v="485" actId="9405"/>
          <ac:inkMkLst>
            <pc:docMk/>
            <pc:sldMk cId="3263933766" sldId="268"/>
            <ac:inkMk id="35" creationId="{754AF598-2E7B-468F-BB8A-48BB49172E73}"/>
          </ac:inkMkLst>
        </pc:inkChg>
        <pc:inkChg chg="add">
          <ac:chgData name="Duane Miller" userId="086b8d4e5ca37aec" providerId="LiveId" clId="{CB93F6D9-C927-44B8-87E8-9D82152A7820}" dt="2021-12-09T23:49:38.741" v="486" actId="9405"/>
          <ac:inkMkLst>
            <pc:docMk/>
            <pc:sldMk cId="3263933766" sldId="268"/>
            <ac:inkMk id="36" creationId="{0BEEA2A1-8D23-479F-B5B2-2B25266652FB}"/>
          </ac:inkMkLst>
        </pc:inkChg>
        <pc:inkChg chg="add">
          <ac:chgData name="Duane Miller" userId="086b8d4e5ca37aec" providerId="LiveId" clId="{CB93F6D9-C927-44B8-87E8-9D82152A7820}" dt="2021-12-09T23:49:46.264" v="487" actId="9405"/>
          <ac:inkMkLst>
            <pc:docMk/>
            <pc:sldMk cId="3263933766" sldId="268"/>
            <ac:inkMk id="37" creationId="{7617DF51-6D87-45B3-B13F-9E246554FC66}"/>
          </ac:inkMkLst>
        </pc:inkChg>
        <pc:inkChg chg="add">
          <ac:chgData name="Duane Miller" userId="086b8d4e5ca37aec" providerId="LiveId" clId="{CB93F6D9-C927-44B8-87E8-9D82152A7820}" dt="2021-12-09T23:49:48.693" v="488" actId="9405"/>
          <ac:inkMkLst>
            <pc:docMk/>
            <pc:sldMk cId="3263933766" sldId="268"/>
            <ac:inkMk id="38" creationId="{DE78B914-0E16-4812-B640-8399ABDA4CAA}"/>
          </ac:inkMkLst>
        </pc:inkChg>
        <pc:inkChg chg="add mod">
          <ac:chgData name="Duane Miller" userId="086b8d4e5ca37aec" providerId="LiveId" clId="{CB93F6D9-C927-44B8-87E8-9D82152A7820}" dt="2021-12-09T23:50:05.285" v="493"/>
          <ac:inkMkLst>
            <pc:docMk/>
            <pc:sldMk cId="3263933766" sldId="268"/>
            <ac:inkMk id="39" creationId="{4D7FC349-F3F2-4A4F-9710-C67E2FF1F6DE}"/>
          </ac:inkMkLst>
        </pc:inkChg>
        <pc:inkChg chg="add mod">
          <ac:chgData name="Duane Miller" userId="086b8d4e5ca37aec" providerId="LiveId" clId="{CB93F6D9-C927-44B8-87E8-9D82152A7820}" dt="2021-12-09T23:50:05.285" v="493"/>
          <ac:inkMkLst>
            <pc:docMk/>
            <pc:sldMk cId="3263933766" sldId="268"/>
            <ac:inkMk id="40" creationId="{E4B9F24A-C009-4491-AC89-1C033E8EAF87}"/>
          </ac:inkMkLst>
        </pc:inkChg>
        <pc:inkChg chg="add mod">
          <ac:chgData name="Duane Miller" userId="086b8d4e5ca37aec" providerId="LiveId" clId="{CB93F6D9-C927-44B8-87E8-9D82152A7820}" dt="2021-12-09T23:50:05.285" v="493"/>
          <ac:inkMkLst>
            <pc:docMk/>
            <pc:sldMk cId="3263933766" sldId="268"/>
            <ac:inkMk id="42" creationId="{6E9454FC-C9B0-48EC-85E5-72ABD351391F}"/>
          </ac:inkMkLst>
        </pc:inkChg>
        <pc:inkChg chg="add">
          <ac:chgData name="Duane Miller" userId="086b8d4e5ca37aec" providerId="LiveId" clId="{CB93F6D9-C927-44B8-87E8-9D82152A7820}" dt="2021-12-09T23:50:06.792" v="494" actId="9405"/>
          <ac:inkMkLst>
            <pc:docMk/>
            <pc:sldMk cId="3263933766" sldId="268"/>
            <ac:inkMk id="44" creationId="{306CFAF3-B1B0-4EF7-88E5-37D9CFD41D63}"/>
          </ac:inkMkLst>
        </pc:inkChg>
        <pc:inkChg chg="add">
          <ac:chgData name="Duane Miller" userId="086b8d4e5ca37aec" providerId="LiveId" clId="{CB93F6D9-C927-44B8-87E8-9D82152A7820}" dt="2021-12-09T23:50:10.035" v="495" actId="9405"/>
          <ac:inkMkLst>
            <pc:docMk/>
            <pc:sldMk cId="3263933766" sldId="268"/>
            <ac:inkMk id="45" creationId="{CCE75A9E-D6BE-44C8-99D7-C16DCA2C3C97}"/>
          </ac:inkMkLst>
        </pc:inkChg>
        <pc:inkChg chg="add">
          <ac:chgData name="Duane Miller" userId="086b8d4e5ca37aec" providerId="LiveId" clId="{CB93F6D9-C927-44B8-87E8-9D82152A7820}" dt="2021-12-09T23:50:14.089" v="496" actId="9405"/>
          <ac:inkMkLst>
            <pc:docMk/>
            <pc:sldMk cId="3263933766" sldId="268"/>
            <ac:inkMk id="46" creationId="{EA88FF50-2408-4053-AE9B-3D2A75BD23CE}"/>
          </ac:inkMkLst>
        </pc:inkChg>
        <pc:inkChg chg="add mod">
          <ac:chgData name="Duane Miller" userId="086b8d4e5ca37aec" providerId="LiveId" clId="{CB93F6D9-C927-44B8-87E8-9D82152A7820}" dt="2021-12-09T23:50:43.812" v="502"/>
          <ac:inkMkLst>
            <pc:docMk/>
            <pc:sldMk cId="3263933766" sldId="268"/>
            <ac:inkMk id="47" creationId="{2CDAD8A1-8C19-4E80-A03C-F83E9CD84B36}"/>
          </ac:inkMkLst>
        </pc:inkChg>
        <pc:inkChg chg="add mod">
          <ac:chgData name="Duane Miller" userId="086b8d4e5ca37aec" providerId="LiveId" clId="{CB93F6D9-C927-44B8-87E8-9D82152A7820}" dt="2021-12-09T23:50:43.812" v="502"/>
          <ac:inkMkLst>
            <pc:docMk/>
            <pc:sldMk cId="3263933766" sldId="268"/>
            <ac:inkMk id="48" creationId="{DC8ABD22-5783-4333-89E0-17D09164FB5C}"/>
          </ac:inkMkLst>
        </pc:inkChg>
        <pc:inkChg chg="add mod">
          <ac:chgData name="Duane Miller" userId="086b8d4e5ca37aec" providerId="LiveId" clId="{CB93F6D9-C927-44B8-87E8-9D82152A7820}" dt="2021-12-09T23:50:43.812" v="502"/>
          <ac:inkMkLst>
            <pc:docMk/>
            <pc:sldMk cId="3263933766" sldId="268"/>
            <ac:inkMk id="49" creationId="{922E18FC-3B7E-425B-9D58-1D98013AE32F}"/>
          </ac:inkMkLst>
        </pc:inkChg>
        <pc:inkChg chg="add mod">
          <ac:chgData name="Duane Miller" userId="086b8d4e5ca37aec" providerId="LiveId" clId="{CB93F6D9-C927-44B8-87E8-9D82152A7820}" dt="2021-12-09T23:50:43.812" v="502"/>
          <ac:inkMkLst>
            <pc:docMk/>
            <pc:sldMk cId="3263933766" sldId="268"/>
            <ac:inkMk id="51" creationId="{59F4DA2F-2B3C-442A-BBE3-F8FF4E544A47}"/>
          </ac:inkMkLst>
        </pc:inkChg>
        <pc:inkChg chg="add">
          <ac:chgData name="Duane Miller" userId="086b8d4e5ca37aec" providerId="LiveId" clId="{CB93F6D9-C927-44B8-87E8-9D82152A7820}" dt="2021-12-09T23:50:47.507" v="503" actId="9405"/>
          <ac:inkMkLst>
            <pc:docMk/>
            <pc:sldMk cId="3263933766" sldId="268"/>
            <ac:inkMk id="53" creationId="{6D0AB1AE-65EC-4085-A772-1C7C1FB0A8F9}"/>
          </ac:inkMkLst>
        </pc:inkChg>
        <pc:inkChg chg="add mod">
          <ac:chgData name="Duane Miller" userId="086b8d4e5ca37aec" providerId="LiveId" clId="{CB93F6D9-C927-44B8-87E8-9D82152A7820}" dt="2021-12-09T23:50:50.793" v="506"/>
          <ac:inkMkLst>
            <pc:docMk/>
            <pc:sldMk cId="3263933766" sldId="268"/>
            <ac:inkMk id="54" creationId="{EA7DD0EF-A4E8-4E0B-8736-5D36A1FDE0A0}"/>
          </ac:inkMkLst>
        </pc:inkChg>
        <pc:inkChg chg="add mod">
          <ac:chgData name="Duane Miller" userId="086b8d4e5ca37aec" providerId="LiveId" clId="{CB93F6D9-C927-44B8-87E8-9D82152A7820}" dt="2021-12-09T23:50:50.793" v="506"/>
          <ac:inkMkLst>
            <pc:docMk/>
            <pc:sldMk cId="3263933766" sldId="268"/>
            <ac:inkMk id="55" creationId="{56869C8C-997B-4259-A1FE-F1BB0B0D964F}"/>
          </ac:inkMkLst>
        </pc:inkChg>
        <pc:inkChg chg="add mod">
          <ac:chgData name="Duane Miller" userId="086b8d4e5ca37aec" providerId="LiveId" clId="{CB93F6D9-C927-44B8-87E8-9D82152A7820}" dt="2021-12-09T23:51:06.051" v="510"/>
          <ac:inkMkLst>
            <pc:docMk/>
            <pc:sldMk cId="3263933766" sldId="268"/>
            <ac:inkMk id="57" creationId="{A85CAA78-C6C0-4CBE-BDEA-1221E84AF4BA}"/>
          </ac:inkMkLst>
        </pc:inkChg>
        <pc:inkChg chg="add mod">
          <ac:chgData name="Duane Miller" userId="086b8d4e5ca37aec" providerId="LiveId" clId="{CB93F6D9-C927-44B8-87E8-9D82152A7820}" dt="2021-12-09T23:51:06.051" v="510"/>
          <ac:inkMkLst>
            <pc:docMk/>
            <pc:sldMk cId="3263933766" sldId="268"/>
            <ac:inkMk id="58" creationId="{4D864AC0-CD62-448D-999C-DBC998BAD796}"/>
          </ac:inkMkLst>
        </pc:inkChg>
        <pc:inkChg chg="add mod">
          <ac:chgData name="Duane Miller" userId="086b8d4e5ca37aec" providerId="LiveId" clId="{CB93F6D9-C927-44B8-87E8-9D82152A7820}" dt="2021-12-09T23:51:06.051" v="510"/>
          <ac:inkMkLst>
            <pc:docMk/>
            <pc:sldMk cId="3263933766" sldId="268"/>
            <ac:inkMk id="59" creationId="{B50688B9-8532-4A96-BBA2-5E78A47D0945}"/>
          </ac:inkMkLst>
        </pc:inkChg>
        <pc:inkChg chg="add">
          <ac:chgData name="Duane Miller" userId="086b8d4e5ca37aec" providerId="LiveId" clId="{CB93F6D9-C927-44B8-87E8-9D82152A7820}" dt="2021-12-09T23:51:12.160" v="511" actId="9405"/>
          <ac:inkMkLst>
            <pc:docMk/>
            <pc:sldMk cId="3263933766" sldId="268"/>
            <ac:inkMk id="61" creationId="{C1A16595-1C23-4F5F-84A1-955EF3FF5721}"/>
          </ac:inkMkLst>
        </pc:inkChg>
        <pc:inkChg chg="add">
          <ac:chgData name="Duane Miller" userId="086b8d4e5ca37aec" providerId="LiveId" clId="{CB93F6D9-C927-44B8-87E8-9D82152A7820}" dt="2021-12-09T23:51:17.665" v="512" actId="9405"/>
          <ac:inkMkLst>
            <pc:docMk/>
            <pc:sldMk cId="3263933766" sldId="268"/>
            <ac:inkMk id="62" creationId="{93964F83-D2AF-448E-8EE6-1EE7CA8F4672}"/>
          </ac:inkMkLst>
        </pc:inkChg>
        <pc:inkChg chg="add">
          <ac:chgData name="Duane Miller" userId="086b8d4e5ca37aec" providerId="LiveId" clId="{CB93F6D9-C927-44B8-87E8-9D82152A7820}" dt="2021-12-09T23:51:19.832" v="513" actId="9405"/>
          <ac:inkMkLst>
            <pc:docMk/>
            <pc:sldMk cId="3263933766" sldId="268"/>
            <ac:inkMk id="63" creationId="{EBB93D0F-1F10-4F87-8006-107F07076D1F}"/>
          </ac:inkMkLst>
        </pc:inkChg>
        <pc:inkChg chg="add">
          <ac:chgData name="Duane Miller" userId="086b8d4e5ca37aec" providerId="LiveId" clId="{CB93F6D9-C927-44B8-87E8-9D82152A7820}" dt="2021-12-09T23:51:32.458" v="514" actId="9405"/>
          <ac:inkMkLst>
            <pc:docMk/>
            <pc:sldMk cId="3263933766" sldId="268"/>
            <ac:inkMk id="64" creationId="{EDC36C7C-CE4C-446B-B65B-AC857AE58E87}"/>
          </ac:inkMkLst>
        </pc:inkChg>
        <pc:inkChg chg="add">
          <ac:chgData name="Duane Miller" userId="086b8d4e5ca37aec" providerId="LiveId" clId="{CB93F6D9-C927-44B8-87E8-9D82152A7820}" dt="2021-12-09T23:51:36.362" v="515" actId="9405"/>
          <ac:inkMkLst>
            <pc:docMk/>
            <pc:sldMk cId="3263933766" sldId="268"/>
            <ac:inkMk id="65" creationId="{DDAB478F-FFFB-4D3B-B938-B12AE00AAAE6}"/>
          </ac:inkMkLst>
        </pc:inkChg>
        <pc:inkChg chg="add">
          <ac:chgData name="Duane Miller" userId="086b8d4e5ca37aec" providerId="LiveId" clId="{CB93F6D9-C927-44B8-87E8-9D82152A7820}" dt="2021-12-09T23:51:53.370" v="516" actId="9405"/>
          <ac:inkMkLst>
            <pc:docMk/>
            <pc:sldMk cId="3263933766" sldId="268"/>
            <ac:inkMk id="66" creationId="{8D8F2304-F252-43FF-924B-14188DB08578}"/>
          </ac:inkMkLst>
        </pc:inkChg>
        <pc:inkChg chg="add mod">
          <ac:chgData name="Duane Miller" userId="086b8d4e5ca37aec" providerId="LiveId" clId="{CB93F6D9-C927-44B8-87E8-9D82152A7820}" dt="2021-12-09T23:52:02.621" v="522"/>
          <ac:inkMkLst>
            <pc:docMk/>
            <pc:sldMk cId="3263933766" sldId="268"/>
            <ac:inkMk id="67" creationId="{6ADBBB17-417C-4485-A7A5-ABAF8407E5DF}"/>
          </ac:inkMkLst>
        </pc:inkChg>
        <pc:inkChg chg="add mod">
          <ac:chgData name="Duane Miller" userId="086b8d4e5ca37aec" providerId="LiveId" clId="{CB93F6D9-C927-44B8-87E8-9D82152A7820}" dt="2021-12-09T23:52:02.621" v="522"/>
          <ac:inkMkLst>
            <pc:docMk/>
            <pc:sldMk cId="3263933766" sldId="268"/>
            <ac:inkMk id="68" creationId="{976285AC-9182-4AFA-949F-A3FA28C9468B}"/>
          </ac:inkMkLst>
        </pc:inkChg>
        <pc:inkChg chg="add mod">
          <ac:chgData name="Duane Miller" userId="086b8d4e5ca37aec" providerId="LiveId" clId="{CB93F6D9-C927-44B8-87E8-9D82152A7820}" dt="2021-12-09T23:52:02.621" v="522"/>
          <ac:inkMkLst>
            <pc:docMk/>
            <pc:sldMk cId="3263933766" sldId="268"/>
            <ac:inkMk id="69" creationId="{2DE906F2-D368-4A10-A817-F51A884A85C1}"/>
          </ac:inkMkLst>
        </pc:inkChg>
        <pc:inkChg chg="add mod">
          <ac:chgData name="Duane Miller" userId="086b8d4e5ca37aec" providerId="LiveId" clId="{CB93F6D9-C927-44B8-87E8-9D82152A7820}" dt="2021-12-09T23:52:02.621" v="522"/>
          <ac:inkMkLst>
            <pc:docMk/>
            <pc:sldMk cId="3263933766" sldId="268"/>
            <ac:inkMk id="71" creationId="{A2C1C6C5-8AA7-430C-A9F2-2F46D8ED24F9}"/>
          </ac:inkMkLst>
        </pc:inkChg>
        <pc:inkChg chg="add">
          <ac:chgData name="Duane Miller" userId="086b8d4e5ca37aec" providerId="LiveId" clId="{CB93F6D9-C927-44B8-87E8-9D82152A7820}" dt="2021-12-09T23:52:05.245" v="523" actId="9405"/>
          <ac:inkMkLst>
            <pc:docMk/>
            <pc:sldMk cId="3263933766" sldId="268"/>
            <ac:inkMk id="73" creationId="{6CD4F625-D853-4228-86E6-3E670E52C9BD}"/>
          </ac:inkMkLst>
        </pc:inkChg>
        <pc:inkChg chg="add mod">
          <ac:chgData name="Duane Miller" userId="086b8d4e5ca37aec" providerId="LiveId" clId="{CB93F6D9-C927-44B8-87E8-9D82152A7820}" dt="2021-12-09T23:52:14.234" v="528"/>
          <ac:inkMkLst>
            <pc:docMk/>
            <pc:sldMk cId="3263933766" sldId="268"/>
            <ac:inkMk id="74" creationId="{2BD2EE22-95A5-4AF0-9E6E-734326F8270B}"/>
          </ac:inkMkLst>
        </pc:inkChg>
        <pc:inkChg chg="add mod">
          <ac:chgData name="Duane Miller" userId="086b8d4e5ca37aec" providerId="LiveId" clId="{CB93F6D9-C927-44B8-87E8-9D82152A7820}" dt="2021-12-09T23:52:14.234" v="528"/>
          <ac:inkMkLst>
            <pc:docMk/>
            <pc:sldMk cId="3263933766" sldId="268"/>
            <ac:inkMk id="75" creationId="{0859C573-C018-423A-B6E4-2C7EC7A2DC55}"/>
          </ac:inkMkLst>
        </pc:inkChg>
        <pc:inkChg chg="add mod">
          <ac:chgData name="Duane Miller" userId="086b8d4e5ca37aec" providerId="LiveId" clId="{CB93F6D9-C927-44B8-87E8-9D82152A7820}" dt="2021-12-09T23:52:14.234" v="528"/>
          <ac:inkMkLst>
            <pc:docMk/>
            <pc:sldMk cId="3263933766" sldId="268"/>
            <ac:inkMk id="77" creationId="{2632B876-ADFD-4286-B302-59D9AA812F07}"/>
          </ac:inkMkLst>
        </pc:inkChg>
        <pc:inkChg chg="add mod">
          <ac:chgData name="Duane Miller" userId="086b8d4e5ca37aec" providerId="LiveId" clId="{CB93F6D9-C927-44B8-87E8-9D82152A7820}" dt="2021-12-09T23:52:33.078" v="533"/>
          <ac:inkMkLst>
            <pc:docMk/>
            <pc:sldMk cId="3263933766" sldId="268"/>
            <ac:inkMk id="79" creationId="{C2E37EF6-250F-4BA1-8AB8-0902F0846085}"/>
          </ac:inkMkLst>
        </pc:inkChg>
        <pc:inkChg chg="add mod">
          <ac:chgData name="Duane Miller" userId="086b8d4e5ca37aec" providerId="LiveId" clId="{CB93F6D9-C927-44B8-87E8-9D82152A7820}" dt="2021-12-09T23:52:33.078" v="533"/>
          <ac:inkMkLst>
            <pc:docMk/>
            <pc:sldMk cId="3263933766" sldId="268"/>
            <ac:inkMk id="80" creationId="{BC7575C1-427C-4B6B-8732-FBAF6376320C}"/>
          </ac:inkMkLst>
        </pc:inkChg>
        <pc:inkChg chg="add mod">
          <ac:chgData name="Duane Miller" userId="086b8d4e5ca37aec" providerId="LiveId" clId="{CB93F6D9-C927-44B8-87E8-9D82152A7820}" dt="2021-12-09T23:52:33.078" v="533"/>
          <ac:inkMkLst>
            <pc:docMk/>
            <pc:sldMk cId="3263933766" sldId="268"/>
            <ac:inkMk id="82" creationId="{1021C39C-1137-43C5-9C90-AAB5D54BF2CB}"/>
          </ac:inkMkLst>
        </pc:inkChg>
        <pc:inkChg chg="add">
          <ac:chgData name="Duane Miller" userId="086b8d4e5ca37aec" providerId="LiveId" clId="{CB93F6D9-C927-44B8-87E8-9D82152A7820}" dt="2021-12-09T23:52:38.900" v="534" actId="9405"/>
          <ac:inkMkLst>
            <pc:docMk/>
            <pc:sldMk cId="3263933766" sldId="268"/>
            <ac:inkMk id="84" creationId="{D5971412-5C3D-4689-8383-E57225A2F84E}"/>
          </ac:inkMkLst>
        </pc:inkChg>
        <pc:inkChg chg="add">
          <ac:chgData name="Duane Miller" userId="086b8d4e5ca37aec" providerId="LiveId" clId="{CB93F6D9-C927-44B8-87E8-9D82152A7820}" dt="2021-12-09T23:52:44.866" v="535" actId="9405"/>
          <ac:inkMkLst>
            <pc:docMk/>
            <pc:sldMk cId="3263933766" sldId="268"/>
            <ac:inkMk id="85" creationId="{4A4DB57C-EC75-4A2A-9943-358173CAB3E0}"/>
          </ac:inkMkLst>
        </pc:inkChg>
        <pc:inkChg chg="add">
          <ac:chgData name="Duane Miller" userId="086b8d4e5ca37aec" providerId="LiveId" clId="{CB93F6D9-C927-44B8-87E8-9D82152A7820}" dt="2021-12-09T23:52:48.955" v="536" actId="9405"/>
          <ac:inkMkLst>
            <pc:docMk/>
            <pc:sldMk cId="3263933766" sldId="268"/>
            <ac:inkMk id="86" creationId="{7688D819-F41F-4292-BFF0-71F2806F503D}"/>
          </ac:inkMkLst>
        </pc:inkChg>
        <pc:inkChg chg="add">
          <ac:chgData name="Duane Miller" userId="086b8d4e5ca37aec" providerId="LiveId" clId="{CB93F6D9-C927-44B8-87E8-9D82152A7820}" dt="2021-12-09T23:52:51.186" v="537" actId="9405"/>
          <ac:inkMkLst>
            <pc:docMk/>
            <pc:sldMk cId="3263933766" sldId="268"/>
            <ac:inkMk id="87" creationId="{EDA47F9F-FA26-40C8-BD26-07EFF5C6A6A8}"/>
          </ac:inkMkLst>
        </pc:inkChg>
        <pc:inkChg chg="add">
          <ac:chgData name="Duane Miller" userId="086b8d4e5ca37aec" providerId="LiveId" clId="{CB93F6D9-C927-44B8-87E8-9D82152A7820}" dt="2021-12-09T23:53:07.809" v="538" actId="9405"/>
          <ac:inkMkLst>
            <pc:docMk/>
            <pc:sldMk cId="3263933766" sldId="268"/>
            <ac:inkMk id="88" creationId="{B07B5176-FD93-4EAA-9FC3-514BD8C118A6}"/>
          </ac:inkMkLst>
        </pc:inkChg>
        <pc:inkChg chg="add">
          <ac:chgData name="Duane Miller" userId="086b8d4e5ca37aec" providerId="LiveId" clId="{CB93F6D9-C927-44B8-87E8-9D82152A7820}" dt="2021-12-09T23:53:26.395" v="539" actId="9405"/>
          <ac:inkMkLst>
            <pc:docMk/>
            <pc:sldMk cId="3263933766" sldId="268"/>
            <ac:inkMk id="89" creationId="{F5A1E9FF-CF21-4F5E-B75E-7CB42E1C72C4}"/>
          </ac:inkMkLst>
        </pc:inkChg>
        <pc:inkChg chg="add">
          <ac:chgData name="Duane Miller" userId="086b8d4e5ca37aec" providerId="LiveId" clId="{CB93F6D9-C927-44B8-87E8-9D82152A7820}" dt="2021-12-09T23:53:32.866" v="540" actId="9405"/>
          <ac:inkMkLst>
            <pc:docMk/>
            <pc:sldMk cId="3263933766" sldId="268"/>
            <ac:inkMk id="90" creationId="{E30CFDF6-D7FA-4F37-9ACC-6B9D64802B45}"/>
          </ac:inkMkLst>
        </pc:inkChg>
        <pc:inkChg chg="add">
          <ac:chgData name="Duane Miller" userId="086b8d4e5ca37aec" providerId="LiveId" clId="{CB93F6D9-C927-44B8-87E8-9D82152A7820}" dt="2021-12-09T23:53:41.226" v="541" actId="9405"/>
          <ac:inkMkLst>
            <pc:docMk/>
            <pc:sldMk cId="3263933766" sldId="268"/>
            <ac:inkMk id="91" creationId="{DD10FCC6-F9AA-4B9D-B72C-11F701651561}"/>
          </ac:inkMkLst>
        </pc:inkChg>
        <pc:inkChg chg="add mod">
          <ac:chgData name="Duane Miller" userId="086b8d4e5ca37aec" providerId="LiveId" clId="{CB93F6D9-C927-44B8-87E8-9D82152A7820}" dt="2021-12-09T23:54:05.105" v="550"/>
          <ac:inkMkLst>
            <pc:docMk/>
            <pc:sldMk cId="3263933766" sldId="268"/>
            <ac:inkMk id="92" creationId="{AAF0524D-CC2A-43A4-9C44-8F31CE5188C6}"/>
          </ac:inkMkLst>
        </pc:inkChg>
        <pc:inkChg chg="add mod">
          <ac:chgData name="Duane Miller" userId="086b8d4e5ca37aec" providerId="LiveId" clId="{CB93F6D9-C927-44B8-87E8-9D82152A7820}" dt="2021-12-09T23:54:05.105" v="550"/>
          <ac:inkMkLst>
            <pc:docMk/>
            <pc:sldMk cId="3263933766" sldId="268"/>
            <ac:inkMk id="93" creationId="{D9C020C8-78C0-4AC7-B547-DB3CF32B49EC}"/>
          </ac:inkMkLst>
        </pc:inkChg>
        <pc:inkChg chg="add mod">
          <ac:chgData name="Duane Miller" userId="086b8d4e5ca37aec" providerId="LiveId" clId="{CB93F6D9-C927-44B8-87E8-9D82152A7820}" dt="2021-12-09T23:54:05.105" v="550"/>
          <ac:inkMkLst>
            <pc:docMk/>
            <pc:sldMk cId="3263933766" sldId="268"/>
            <ac:inkMk id="95" creationId="{AB2FCDF0-462A-49B1-8172-DA897A20F08A}"/>
          </ac:inkMkLst>
        </pc:inkChg>
        <pc:inkChg chg="add mod">
          <ac:chgData name="Duane Miller" userId="086b8d4e5ca37aec" providerId="LiveId" clId="{CB93F6D9-C927-44B8-87E8-9D82152A7820}" dt="2021-12-09T23:54:05.105" v="550"/>
          <ac:inkMkLst>
            <pc:docMk/>
            <pc:sldMk cId="3263933766" sldId="268"/>
            <ac:inkMk id="97" creationId="{4162418F-4B3A-4E80-85CE-4AF7449B9781}"/>
          </ac:inkMkLst>
        </pc:inkChg>
        <pc:inkChg chg="add mod">
          <ac:chgData name="Duane Miller" userId="086b8d4e5ca37aec" providerId="LiveId" clId="{CB93F6D9-C927-44B8-87E8-9D82152A7820}" dt="2021-12-09T23:54:05.105" v="550"/>
          <ac:inkMkLst>
            <pc:docMk/>
            <pc:sldMk cId="3263933766" sldId="268"/>
            <ac:inkMk id="99" creationId="{D7BA282D-89B0-4154-A4C7-B48C0F10750D}"/>
          </ac:inkMkLst>
        </pc:inkChg>
        <pc:inkChg chg="add del">
          <ac:chgData name="Duane Miller" userId="086b8d4e5ca37aec" providerId="LiveId" clId="{CB93F6D9-C927-44B8-87E8-9D82152A7820}" dt="2021-12-09T23:54:20.214" v="554" actId="9405"/>
          <ac:inkMkLst>
            <pc:docMk/>
            <pc:sldMk cId="3263933766" sldId="268"/>
            <ac:inkMk id="101" creationId="{509B9420-E3AB-4D69-B3E2-A3B04D4124BD}"/>
          </ac:inkMkLst>
        </pc:inkChg>
        <pc:inkChg chg="add del">
          <ac:chgData name="Duane Miller" userId="086b8d4e5ca37aec" providerId="LiveId" clId="{CB93F6D9-C927-44B8-87E8-9D82152A7820}" dt="2021-12-09T23:54:19.493" v="553" actId="9405"/>
          <ac:inkMkLst>
            <pc:docMk/>
            <pc:sldMk cId="3263933766" sldId="268"/>
            <ac:inkMk id="102" creationId="{5C545CC7-C8E2-4477-8017-3014594064DD}"/>
          </ac:inkMkLst>
        </pc:inkChg>
        <pc:inkChg chg="add">
          <ac:chgData name="Duane Miller" userId="086b8d4e5ca37aec" providerId="LiveId" clId="{CB93F6D9-C927-44B8-87E8-9D82152A7820}" dt="2021-12-09T23:54:26.569" v="555" actId="9405"/>
          <ac:inkMkLst>
            <pc:docMk/>
            <pc:sldMk cId="3263933766" sldId="268"/>
            <ac:inkMk id="103" creationId="{27FCC1C9-1E30-483F-8D1F-BF6CD2FA99C0}"/>
          </ac:inkMkLst>
        </pc:inkChg>
        <pc:inkChg chg="add">
          <ac:chgData name="Duane Miller" userId="086b8d4e5ca37aec" providerId="LiveId" clId="{CB93F6D9-C927-44B8-87E8-9D82152A7820}" dt="2021-12-09T23:54:37.154" v="556" actId="9405"/>
          <ac:inkMkLst>
            <pc:docMk/>
            <pc:sldMk cId="3263933766" sldId="268"/>
            <ac:inkMk id="104" creationId="{22F046EE-C75C-4928-9DB2-E61C17A7B197}"/>
          </ac:inkMkLst>
        </pc:inkChg>
      </pc:sldChg>
      <pc:sldChg chg="addSp delSp modSp add mod ord modNotesTx">
        <pc:chgData name="Duane Miller" userId="086b8d4e5ca37aec" providerId="LiveId" clId="{CB93F6D9-C927-44B8-87E8-9D82152A7820}" dt="2021-12-10T00:15:57.321" v="656"/>
        <pc:sldMkLst>
          <pc:docMk/>
          <pc:sldMk cId="2699916320" sldId="269"/>
        </pc:sldMkLst>
        <pc:spChg chg="mod">
          <ac:chgData name="Duane Miller" userId="086b8d4e5ca37aec" providerId="LiveId" clId="{CB93F6D9-C927-44B8-87E8-9D82152A7820}" dt="2021-12-07T20:12:52.423" v="61" actId="14100"/>
          <ac:spMkLst>
            <pc:docMk/>
            <pc:sldMk cId="2699916320" sldId="269"/>
            <ac:spMk id="3" creationId="{D3EFC0C3-FD39-449B-AD90-C042901F23F4}"/>
          </ac:spMkLst>
        </pc:spChg>
        <pc:spChg chg="mod">
          <ac:chgData name="Duane Miller" userId="086b8d4e5ca37aec" providerId="LiveId" clId="{CB93F6D9-C927-44B8-87E8-9D82152A7820}" dt="2021-12-07T20:13:00.062" v="62" actId="14100"/>
          <ac:spMkLst>
            <pc:docMk/>
            <pc:sldMk cId="2699916320" sldId="269"/>
            <ac:spMk id="6" creationId="{B2FD387F-92CC-4779-81C3-06BBC90B104F}"/>
          </ac:spMkLst>
        </pc:spChg>
        <pc:spChg chg="mod">
          <ac:chgData name="Duane Miller" userId="086b8d4e5ca37aec" providerId="LiveId" clId="{CB93F6D9-C927-44B8-87E8-9D82152A7820}" dt="2021-12-09T20:34:51.150" v="324" actId="207"/>
          <ac:spMkLst>
            <pc:docMk/>
            <pc:sldMk cId="2699916320" sldId="269"/>
            <ac:spMk id="8" creationId="{0DB53F4E-F7D8-4CE6-9400-7374C33ADB4D}"/>
          </ac:spMkLst>
        </pc:spChg>
        <pc:grpChg chg="mod">
          <ac:chgData name="Duane Miller" userId="086b8d4e5ca37aec" providerId="LiveId" clId="{CB93F6D9-C927-44B8-87E8-9D82152A7820}" dt="2021-12-10T00:13:51.208" v="627"/>
          <ac:grpSpMkLst>
            <pc:docMk/>
            <pc:sldMk cId="2699916320" sldId="269"/>
            <ac:grpSpMk id="7" creationId="{EE8906FB-BE57-4401-A6F5-817517324DA4}"/>
          </ac:grpSpMkLst>
        </pc:grpChg>
        <pc:grpChg chg="del mod">
          <ac:chgData name="Duane Miller" userId="086b8d4e5ca37aec" providerId="LiveId" clId="{CB93F6D9-C927-44B8-87E8-9D82152A7820}" dt="2021-12-10T00:14:10.655" v="635"/>
          <ac:grpSpMkLst>
            <pc:docMk/>
            <pc:sldMk cId="2699916320" sldId="269"/>
            <ac:grpSpMk id="14" creationId="{AE86B494-AE14-4F0D-8EA3-BB3C41135ECE}"/>
          </ac:grpSpMkLst>
        </pc:grpChg>
        <pc:grpChg chg="del mod">
          <ac:chgData name="Duane Miller" userId="086b8d4e5ca37aec" providerId="LiveId" clId="{CB93F6D9-C927-44B8-87E8-9D82152A7820}" dt="2021-12-10T00:14:12.068" v="637"/>
          <ac:grpSpMkLst>
            <pc:docMk/>
            <pc:sldMk cId="2699916320" sldId="269"/>
            <ac:grpSpMk id="17" creationId="{C7D5C47B-4D0C-4CC7-930B-D7DFA6724734}"/>
          </ac:grpSpMkLst>
        </pc:grpChg>
        <pc:grpChg chg="mod">
          <ac:chgData name="Duane Miller" userId="086b8d4e5ca37aec" providerId="LiveId" clId="{CB93F6D9-C927-44B8-87E8-9D82152A7820}" dt="2021-12-10T00:14:12.068" v="637"/>
          <ac:grpSpMkLst>
            <pc:docMk/>
            <pc:sldMk cId="2699916320" sldId="269"/>
            <ac:grpSpMk id="19" creationId="{6241AEE0-9FA5-4362-843A-BCCA6DA46E17}"/>
          </ac:grpSpMkLst>
        </pc:grpChg>
        <pc:grpChg chg="mod">
          <ac:chgData name="Duane Miller" userId="086b8d4e5ca37aec" providerId="LiveId" clId="{CB93F6D9-C927-44B8-87E8-9D82152A7820}" dt="2021-12-10T00:14:25.714" v="642"/>
          <ac:grpSpMkLst>
            <pc:docMk/>
            <pc:sldMk cId="2699916320" sldId="269"/>
            <ac:grpSpMk id="24" creationId="{BD087F55-F4C7-4E63-A2CE-5ED93EAA0A2F}"/>
          </ac:grpSpMkLst>
        </pc:grpChg>
        <pc:grpChg chg="mod">
          <ac:chgData name="Duane Miller" userId="086b8d4e5ca37aec" providerId="LiveId" clId="{CB93F6D9-C927-44B8-87E8-9D82152A7820}" dt="2021-12-10T00:14:48.880" v="646"/>
          <ac:grpSpMkLst>
            <pc:docMk/>
            <pc:sldMk cId="2699916320" sldId="269"/>
            <ac:grpSpMk id="28" creationId="{756957BC-ED8B-466A-8A07-B062F580424A}"/>
          </ac:grpSpMkLst>
        </pc:grpChg>
        <pc:grpChg chg="mod">
          <ac:chgData name="Duane Miller" userId="086b8d4e5ca37aec" providerId="LiveId" clId="{CB93F6D9-C927-44B8-87E8-9D82152A7820}" dt="2021-12-10T00:14:55.611" v="649"/>
          <ac:grpSpMkLst>
            <pc:docMk/>
            <pc:sldMk cId="2699916320" sldId="269"/>
            <ac:grpSpMk id="31" creationId="{1E7B4478-4140-480C-A13B-0C98DD71F441}"/>
          </ac:grpSpMkLst>
        </pc:grpChg>
        <pc:grpChg chg="mod">
          <ac:chgData name="Duane Miller" userId="086b8d4e5ca37aec" providerId="LiveId" clId="{CB93F6D9-C927-44B8-87E8-9D82152A7820}" dt="2021-12-10T00:15:31.346" v="652"/>
          <ac:grpSpMkLst>
            <pc:docMk/>
            <pc:sldMk cId="2699916320" sldId="269"/>
            <ac:grpSpMk id="34" creationId="{476B5877-E67B-4487-A2D6-347DC92F20C5}"/>
          </ac:grpSpMkLst>
        </pc:grpChg>
        <pc:grpChg chg="mod">
          <ac:chgData name="Duane Miller" userId="086b8d4e5ca37aec" providerId="LiveId" clId="{CB93F6D9-C927-44B8-87E8-9D82152A7820}" dt="2021-12-10T00:15:57.321" v="656"/>
          <ac:grpSpMkLst>
            <pc:docMk/>
            <pc:sldMk cId="2699916320" sldId="269"/>
            <ac:grpSpMk id="38" creationId="{45054488-4A74-41E4-821D-51C1A60A8F56}"/>
          </ac:grpSpMkLst>
        </pc:grpChg>
        <pc:inkChg chg="add mod">
          <ac:chgData name="Duane Miller" userId="086b8d4e5ca37aec" providerId="LiveId" clId="{CB93F6D9-C927-44B8-87E8-9D82152A7820}" dt="2021-12-10T00:13:51.208" v="627"/>
          <ac:inkMkLst>
            <pc:docMk/>
            <pc:sldMk cId="2699916320" sldId="269"/>
            <ac:inkMk id="4" creationId="{34706711-E289-49F4-8C63-34E44DFA9569}"/>
          </ac:inkMkLst>
        </pc:inkChg>
        <pc:inkChg chg="add mod">
          <ac:chgData name="Duane Miller" userId="086b8d4e5ca37aec" providerId="LiveId" clId="{CB93F6D9-C927-44B8-87E8-9D82152A7820}" dt="2021-12-10T00:13:51.208" v="627"/>
          <ac:inkMkLst>
            <pc:docMk/>
            <pc:sldMk cId="2699916320" sldId="269"/>
            <ac:inkMk id="5" creationId="{090D01DD-2587-43D8-ACBD-18C790A3F47D}"/>
          </ac:inkMkLst>
        </pc:inkChg>
        <pc:inkChg chg="add mod">
          <ac:chgData name="Duane Miller" userId="086b8d4e5ca37aec" providerId="LiveId" clId="{CB93F6D9-C927-44B8-87E8-9D82152A7820}" dt="2021-12-10T00:14:12.068" v="637"/>
          <ac:inkMkLst>
            <pc:docMk/>
            <pc:sldMk cId="2699916320" sldId="269"/>
            <ac:inkMk id="9" creationId="{FFF82F37-DDD8-4B44-B0C7-BEA97733A307}"/>
          </ac:inkMkLst>
        </pc:inkChg>
        <pc:inkChg chg="add mod">
          <ac:chgData name="Duane Miller" userId="086b8d4e5ca37aec" providerId="LiveId" clId="{CB93F6D9-C927-44B8-87E8-9D82152A7820}" dt="2021-12-10T00:14:12.068" v="637"/>
          <ac:inkMkLst>
            <pc:docMk/>
            <pc:sldMk cId="2699916320" sldId="269"/>
            <ac:inkMk id="11" creationId="{AD49CF7F-3542-412B-8E3D-2A0B29B29D74}"/>
          </ac:inkMkLst>
        </pc:inkChg>
        <pc:inkChg chg="add mod">
          <ac:chgData name="Duane Miller" userId="086b8d4e5ca37aec" providerId="LiveId" clId="{CB93F6D9-C927-44B8-87E8-9D82152A7820}" dt="2021-12-10T00:14:12.068" v="637"/>
          <ac:inkMkLst>
            <pc:docMk/>
            <pc:sldMk cId="2699916320" sldId="269"/>
            <ac:inkMk id="12" creationId="{A50660AC-9A92-4024-B059-896C429E63BB}"/>
          </ac:inkMkLst>
        </pc:inkChg>
        <pc:inkChg chg="add mod">
          <ac:chgData name="Duane Miller" userId="086b8d4e5ca37aec" providerId="LiveId" clId="{CB93F6D9-C927-44B8-87E8-9D82152A7820}" dt="2021-12-10T00:14:12.068" v="637"/>
          <ac:inkMkLst>
            <pc:docMk/>
            <pc:sldMk cId="2699916320" sldId="269"/>
            <ac:inkMk id="13" creationId="{DBB0F2FF-E47F-4079-A9B3-AB4F7058BB77}"/>
          </ac:inkMkLst>
        </pc:inkChg>
        <pc:inkChg chg="add mod">
          <ac:chgData name="Duane Miller" userId="086b8d4e5ca37aec" providerId="LiveId" clId="{CB93F6D9-C927-44B8-87E8-9D82152A7820}" dt="2021-12-10T00:14:12.068" v="637"/>
          <ac:inkMkLst>
            <pc:docMk/>
            <pc:sldMk cId="2699916320" sldId="269"/>
            <ac:inkMk id="15" creationId="{F71F800D-F7C0-41FA-8C6C-2CD6264AA5D9}"/>
          </ac:inkMkLst>
        </pc:inkChg>
        <pc:inkChg chg="add mod">
          <ac:chgData name="Duane Miller" userId="086b8d4e5ca37aec" providerId="LiveId" clId="{CB93F6D9-C927-44B8-87E8-9D82152A7820}" dt="2021-12-10T00:14:12.068" v="637"/>
          <ac:inkMkLst>
            <pc:docMk/>
            <pc:sldMk cId="2699916320" sldId="269"/>
            <ac:inkMk id="16" creationId="{3206ABBA-4B10-4EBB-86B9-ED48826D2567}"/>
          </ac:inkMkLst>
        </pc:inkChg>
        <pc:inkChg chg="add mod">
          <ac:chgData name="Duane Miller" userId="086b8d4e5ca37aec" providerId="LiveId" clId="{CB93F6D9-C927-44B8-87E8-9D82152A7820}" dt="2021-12-10T00:14:12.068" v="637"/>
          <ac:inkMkLst>
            <pc:docMk/>
            <pc:sldMk cId="2699916320" sldId="269"/>
            <ac:inkMk id="18" creationId="{92A1D08C-C904-47BF-AABC-CE00D74C79CB}"/>
          </ac:inkMkLst>
        </pc:inkChg>
        <pc:inkChg chg="add">
          <ac:chgData name="Duane Miller" userId="086b8d4e5ca37aec" providerId="LiveId" clId="{CB93F6D9-C927-44B8-87E8-9D82152A7820}" dt="2021-12-10T00:14:14.414" v="638" actId="9405"/>
          <ac:inkMkLst>
            <pc:docMk/>
            <pc:sldMk cId="2699916320" sldId="269"/>
            <ac:inkMk id="20" creationId="{3CA53777-6BB5-4E77-A331-4EDFD916B744}"/>
          </ac:inkMkLst>
        </pc:inkChg>
        <pc:inkChg chg="add">
          <ac:chgData name="Duane Miller" userId="086b8d4e5ca37aec" providerId="LiveId" clId="{CB93F6D9-C927-44B8-87E8-9D82152A7820}" dt="2021-12-10T00:14:18.929" v="639" actId="9405"/>
          <ac:inkMkLst>
            <pc:docMk/>
            <pc:sldMk cId="2699916320" sldId="269"/>
            <ac:inkMk id="21" creationId="{92732038-702A-4268-8EC9-9FC342745833}"/>
          </ac:inkMkLst>
        </pc:inkChg>
        <pc:inkChg chg="add mod">
          <ac:chgData name="Duane Miller" userId="086b8d4e5ca37aec" providerId="LiveId" clId="{CB93F6D9-C927-44B8-87E8-9D82152A7820}" dt="2021-12-10T00:14:25.714" v="642"/>
          <ac:inkMkLst>
            <pc:docMk/>
            <pc:sldMk cId="2699916320" sldId="269"/>
            <ac:inkMk id="22" creationId="{A5B26F0B-111E-4B75-A686-289816813735}"/>
          </ac:inkMkLst>
        </pc:inkChg>
        <pc:inkChg chg="add mod">
          <ac:chgData name="Duane Miller" userId="086b8d4e5ca37aec" providerId="LiveId" clId="{CB93F6D9-C927-44B8-87E8-9D82152A7820}" dt="2021-12-10T00:14:25.714" v="642"/>
          <ac:inkMkLst>
            <pc:docMk/>
            <pc:sldMk cId="2699916320" sldId="269"/>
            <ac:inkMk id="23" creationId="{32467B9B-D554-48B9-9477-0F35B3BD037D}"/>
          </ac:inkMkLst>
        </pc:inkChg>
        <pc:inkChg chg="add">
          <ac:chgData name="Duane Miller" userId="086b8d4e5ca37aec" providerId="LiveId" clId="{CB93F6D9-C927-44B8-87E8-9D82152A7820}" dt="2021-12-10T00:14:37.955" v="643" actId="9405"/>
          <ac:inkMkLst>
            <pc:docMk/>
            <pc:sldMk cId="2699916320" sldId="269"/>
            <ac:inkMk id="25" creationId="{3FFDC873-5AEB-4834-8F4F-D7BC9B4A9764}"/>
          </ac:inkMkLst>
        </pc:inkChg>
        <pc:inkChg chg="add mod">
          <ac:chgData name="Duane Miller" userId="086b8d4e5ca37aec" providerId="LiveId" clId="{CB93F6D9-C927-44B8-87E8-9D82152A7820}" dt="2021-12-10T00:14:48.880" v="646"/>
          <ac:inkMkLst>
            <pc:docMk/>
            <pc:sldMk cId="2699916320" sldId="269"/>
            <ac:inkMk id="26" creationId="{278907EA-2281-49A9-810E-8C4180F136F1}"/>
          </ac:inkMkLst>
        </pc:inkChg>
        <pc:inkChg chg="add mod">
          <ac:chgData name="Duane Miller" userId="086b8d4e5ca37aec" providerId="LiveId" clId="{CB93F6D9-C927-44B8-87E8-9D82152A7820}" dt="2021-12-10T00:14:48.880" v="646"/>
          <ac:inkMkLst>
            <pc:docMk/>
            <pc:sldMk cId="2699916320" sldId="269"/>
            <ac:inkMk id="27" creationId="{A2120BB8-E514-4F14-967A-14AA9D3D12F0}"/>
          </ac:inkMkLst>
        </pc:inkChg>
        <pc:inkChg chg="add mod">
          <ac:chgData name="Duane Miller" userId="086b8d4e5ca37aec" providerId="LiveId" clId="{CB93F6D9-C927-44B8-87E8-9D82152A7820}" dt="2021-12-10T00:14:55.611" v="649"/>
          <ac:inkMkLst>
            <pc:docMk/>
            <pc:sldMk cId="2699916320" sldId="269"/>
            <ac:inkMk id="29" creationId="{4F5D5959-1A6C-4F72-9F2F-B8E4DA031CB9}"/>
          </ac:inkMkLst>
        </pc:inkChg>
        <pc:inkChg chg="add mod">
          <ac:chgData name="Duane Miller" userId="086b8d4e5ca37aec" providerId="LiveId" clId="{CB93F6D9-C927-44B8-87E8-9D82152A7820}" dt="2021-12-10T00:14:55.611" v="649"/>
          <ac:inkMkLst>
            <pc:docMk/>
            <pc:sldMk cId="2699916320" sldId="269"/>
            <ac:inkMk id="30" creationId="{77FC6A61-3CA4-4782-B5BB-FF28712ED319}"/>
          </ac:inkMkLst>
        </pc:inkChg>
        <pc:inkChg chg="add mod">
          <ac:chgData name="Duane Miller" userId="086b8d4e5ca37aec" providerId="LiveId" clId="{CB93F6D9-C927-44B8-87E8-9D82152A7820}" dt="2021-12-10T00:15:31.346" v="652"/>
          <ac:inkMkLst>
            <pc:docMk/>
            <pc:sldMk cId="2699916320" sldId="269"/>
            <ac:inkMk id="32" creationId="{90A1D981-5162-40F6-BBBA-52173A950711}"/>
          </ac:inkMkLst>
        </pc:inkChg>
        <pc:inkChg chg="add mod">
          <ac:chgData name="Duane Miller" userId="086b8d4e5ca37aec" providerId="LiveId" clId="{CB93F6D9-C927-44B8-87E8-9D82152A7820}" dt="2021-12-10T00:15:31.346" v="652"/>
          <ac:inkMkLst>
            <pc:docMk/>
            <pc:sldMk cId="2699916320" sldId="269"/>
            <ac:inkMk id="33" creationId="{4F23F84C-2382-4853-86B6-E49114843A56}"/>
          </ac:inkMkLst>
        </pc:inkChg>
        <pc:inkChg chg="add">
          <ac:chgData name="Duane Miller" userId="086b8d4e5ca37aec" providerId="LiveId" clId="{CB93F6D9-C927-44B8-87E8-9D82152A7820}" dt="2021-12-10T00:15:52.895" v="653" actId="9405"/>
          <ac:inkMkLst>
            <pc:docMk/>
            <pc:sldMk cId="2699916320" sldId="269"/>
            <ac:inkMk id="35" creationId="{97B793AA-9564-45C7-9BED-D8E3CF9DBD50}"/>
          </ac:inkMkLst>
        </pc:inkChg>
        <pc:inkChg chg="add mod">
          <ac:chgData name="Duane Miller" userId="086b8d4e5ca37aec" providerId="LiveId" clId="{CB93F6D9-C927-44B8-87E8-9D82152A7820}" dt="2021-12-10T00:15:57.321" v="656"/>
          <ac:inkMkLst>
            <pc:docMk/>
            <pc:sldMk cId="2699916320" sldId="269"/>
            <ac:inkMk id="36" creationId="{16CEBC96-9058-4A24-A0D2-4E82E861FFCF}"/>
          </ac:inkMkLst>
        </pc:inkChg>
        <pc:inkChg chg="add mod">
          <ac:chgData name="Duane Miller" userId="086b8d4e5ca37aec" providerId="LiveId" clId="{CB93F6D9-C927-44B8-87E8-9D82152A7820}" dt="2021-12-10T00:15:57.321" v="656"/>
          <ac:inkMkLst>
            <pc:docMk/>
            <pc:sldMk cId="2699916320" sldId="269"/>
            <ac:inkMk id="37" creationId="{A6D0FAD9-2636-4455-A453-5C63327E12D9}"/>
          </ac:inkMkLst>
        </pc:inkChg>
      </pc:sldChg>
      <pc:sldChg chg="addSp modSp add mod modNotesTx">
        <pc:chgData name="Duane Miller" userId="086b8d4e5ca37aec" providerId="LiveId" clId="{CB93F6D9-C927-44B8-87E8-9D82152A7820}" dt="2021-12-10T00:31:10.526" v="726" actId="9405"/>
        <pc:sldMkLst>
          <pc:docMk/>
          <pc:sldMk cId="1033467639" sldId="270"/>
        </pc:sldMkLst>
        <pc:spChg chg="mod">
          <ac:chgData name="Duane Miller" userId="086b8d4e5ca37aec" providerId="LiveId" clId="{CB93F6D9-C927-44B8-87E8-9D82152A7820}" dt="2021-12-07T20:14:43.695" v="75" actId="1076"/>
          <ac:spMkLst>
            <pc:docMk/>
            <pc:sldMk cId="1033467639" sldId="270"/>
            <ac:spMk id="3" creationId="{D3EFC0C3-FD39-449B-AD90-C042901F23F4}"/>
          </ac:spMkLst>
        </pc:spChg>
        <pc:spChg chg="mod">
          <ac:chgData name="Duane Miller" userId="086b8d4e5ca37aec" providerId="LiveId" clId="{CB93F6D9-C927-44B8-87E8-9D82152A7820}" dt="2021-12-09T20:35:07.559" v="327" actId="207"/>
          <ac:spMkLst>
            <pc:docMk/>
            <pc:sldMk cId="1033467639" sldId="270"/>
            <ac:spMk id="8" creationId="{0DB53F4E-F7D8-4CE6-9400-7374C33ADB4D}"/>
          </ac:spMkLst>
        </pc:spChg>
        <pc:grpChg chg="mod">
          <ac:chgData name="Duane Miller" userId="086b8d4e5ca37aec" providerId="LiveId" clId="{CB93F6D9-C927-44B8-87E8-9D82152A7820}" dt="2021-12-10T00:28:48.995" v="711"/>
          <ac:grpSpMkLst>
            <pc:docMk/>
            <pc:sldMk cId="1033467639" sldId="270"/>
            <ac:grpSpMk id="12" creationId="{36E2B845-228B-49BE-BEED-0B652C54C265}"/>
          </ac:grpSpMkLst>
        </pc:grpChg>
        <pc:grpChg chg="mod">
          <ac:chgData name="Duane Miller" userId="086b8d4e5ca37aec" providerId="LiveId" clId="{CB93F6D9-C927-44B8-87E8-9D82152A7820}" dt="2021-12-10T00:29:00.347" v="714"/>
          <ac:grpSpMkLst>
            <pc:docMk/>
            <pc:sldMk cId="1033467639" sldId="270"/>
            <ac:grpSpMk id="15" creationId="{346E31EB-9642-474C-BCB9-45F85A5FBA86}"/>
          </ac:grpSpMkLst>
        </pc:grpChg>
        <pc:grpChg chg="mod">
          <ac:chgData name="Duane Miller" userId="086b8d4e5ca37aec" providerId="LiveId" clId="{CB93F6D9-C927-44B8-87E8-9D82152A7820}" dt="2021-12-10T00:29:43.157" v="719"/>
          <ac:grpSpMkLst>
            <pc:docMk/>
            <pc:sldMk cId="1033467639" sldId="270"/>
            <ac:grpSpMk id="20" creationId="{BE98DC28-6D53-4EFB-9A04-2EC5409E4A19}"/>
          </ac:grpSpMkLst>
        </pc:grpChg>
        <pc:grpChg chg="mod">
          <ac:chgData name="Duane Miller" userId="086b8d4e5ca37aec" providerId="LiveId" clId="{CB93F6D9-C927-44B8-87E8-9D82152A7820}" dt="2021-12-10T00:30:10.521" v="724"/>
          <ac:grpSpMkLst>
            <pc:docMk/>
            <pc:sldMk cId="1033467639" sldId="270"/>
            <ac:grpSpMk id="25" creationId="{59F160DD-B1FC-4CCF-8F0C-432BA5A9633A}"/>
          </ac:grpSpMkLst>
        </pc:grpChg>
        <pc:inkChg chg="add">
          <ac:chgData name="Duane Miller" userId="086b8d4e5ca37aec" providerId="LiveId" clId="{CB93F6D9-C927-44B8-87E8-9D82152A7820}" dt="2021-12-10T00:28:21.824" v="706" actId="9405"/>
          <ac:inkMkLst>
            <pc:docMk/>
            <pc:sldMk cId="1033467639" sldId="270"/>
            <ac:inkMk id="4" creationId="{97D29CBA-344C-4498-BEBE-17F09265E4CC}"/>
          </ac:inkMkLst>
        </pc:inkChg>
        <pc:inkChg chg="add">
          <ac:chgData name="Duane Miller" userId="086b8d4e5ca37aec" providerId="LiveId" clId="{CB93F6D9-C927-44B8-87E8-9D82152A7820}" dt="2021-12-10T00:28:24.997" v="707" actId="9405"/>
          <ac:inkMkLst>
            <pc:docMk/>
            <pc:sldMk cId="1033467639" sldId="270"/>
            <ac:inkMk id="5" creationId="{2ACC5621-BD2F-4DF6-B2E6-C2F929EA83A7}"/>
          </ac:inkMkLst>
        </pc:inkChg>
        <pc:inkChg chg="add">
          <ac:chgData name="Duane Miller" userId="086b8d4e5ca37aec" providerId="LiveId" clId="{CB93F6D9-C927-44B8-87E8-9D82152A7820}" dt="2021-12-10T00:28:41.706" v="708" actId="9405"/>
          <ac:inkMkLst>
            <pc:docMk/>
            <pc:sldMk cId="1033467639" sldId="270"/>
            <ac:inkMk id="7" creationId="{74C4777D-DBE2-44DF-9492-C8CC776DAACD}"/>
          </ac:inkMkLst>
        </pc:inkChg>
        <pc:inkChg chg="add mod">
          <ac:chgData name="Duane Miller" userId="086b8d4e5ca37aec" providerId="LiveId" clId="{CB93F6D9-C927-44B8-87E8-9D82152A7820}" dt="2021-12-10T00:28:48.995" v="711"/>
          <ac:inkMkLst>
            <pc:docMk/>
            <pc:sldMk cId="1033467639" sldId="270"/>
            <ac:inkMk id="9" creationId="{C4F2F984-6958-4A47-B2D8-B596631EDC8A}"/>
          </ac:inkMkLst>
        </pc:inkChg>
        <pc:inkChg chg="add mod">
          <ac:chgData name="Duane Miller" userId="086b8d4e5ca37aec" providerId="LiveId" clId="{CB93F6D9-C927-44B8-87E8-9D82152A7820}" dt="2021-12-10T00:28:48.995" v="711"/>
          <ac:inkMkLst>
            <pc:docMk/>
            <pc:sldMk cId="1033467639" sldId="270"/>
            <ac:inkMk id="11" creationId="{6C2A24EB-3F53-49B2-8DE8-D5F92D2317E2}"/>
          </ac:inkMkLst>
        </pc:inkChg>
        <pc:inkChg chg="add mod">
          <ac:chgData name="Duane Miller" userId="086b8d4e5ca37aec" providerId="LiveId" clId="{CB93F6D9-C927-44B8-87E8-9D82152A7820}" dt="2021-12-10T00:29:00.347" v="714"/>
          <ac:inkMkLst>
            <pc:docMk/>
            <pc:sldMk cId="1033467639" sldId="270"/>
            <ac:inkMk id="13" creationId="{B1C0A3EB-16AA-4B31-B5AA-9CBA33CDFC15}"/>
          </ac:inkMkLst>
        </pc:inkChg>
        <pc:inkChg chg="add mod">
          <ac:chgData name="Duane Miller" userId="086b8d4e5ca37aec" providerId="LiveId" clId="{CB93F6D9-C927-44B8-87E8-9D82152A7820}" dt="2021-12-10T00:29:00.347" v="714"/>
          <ac:inkMkLst>
            <pc:docMk/>
            <pc:sldMk cId="1033467639" sldId="270"/>
            <ac:inkMk id="14" creationId="{9973CF8E-BFCD-43FB-BA07-F3C4643EB9FF}"/>
          </ac:inkMkLst>
        </pc:inkChg>
        <pc:inkChg chg="add">
          <ac:chgData name="Duane Miller" userId="086b8d4e5ca37aec" providerId="LiveId" clId="{CB93F6D9-C927-44B8-87E8-9D82152A7820}" dt="2021-12-10T00:29:07.324" v="715" actId="9405"/>
          <ac:inkMkLst>
            <pc:docMk/>
            <pc:sldMk cId="1033467639" sldId="270"/>
            <ac:inkMk id="16" creationId="{C2F54849-CF89-49D7-9D79-33B4C2FBAB39}"/>
          </ac:inkMkLst>
        </pc:inkChg>
        <pc:inkChg chg="add mod">
          <ac:chgData name="Duane Miller" userId="086b8d4e5ca37aec" providerId="LiveId" clId="{CB93F6D9-C927-44B8-87E8-9D82152A7820}" dt="2021-12-10T00:29:43.157" v="719"/>
          <ac:inkMkLst>
            <pc:docMk/>
            <pc:sldMk cId="1033467639" sldId="270"/>
            <ac:inkMk id="17" creationId="{E64B5F79-5823-41A5-9E4B-4A1EA40E1E32}"/>
          </ac:inkMkLst>
        </pc:inkChg>
        <pc:inkChg chg="add mod">
          <ac:chgData name="Duane Miller" userId="086b8d4e5ca37aec" providerId="LiveId" clId="{CB93F6D9-C927-44B8-87E8-9D82152A7820}" dt="2021-12-10T00:29:43.157" v="719"/>
          <ac:inkMkLst>
            <pc:docMk/>
            <pc:sldMk cId="1033467639" sldId="270"/>
            <ac:inkMk id="18" creationId="{2D318927-A350-4C10-8BB0-7AEF1AAFD854}"/>
          </ac:inkMkLst>
        </pc:inkChg>
        <pc:inkChg chg="add">
          <ac:chgData name="Duane Miller" userId="086b8d4e5ca37aec" providerId="LiveId" clId="{CB93F6D9-C927-44B8-87E8-9D82152A7820}" dt="2021-12-10T00:29:42.212" v="718" actId="9405"/>
          <ac:inkMkLst>
            <pc:docMk/>
            <pc:sldMk cId="1033467639" sldId="270"/>
            <ac:inkMk id="19" creationId="{1832BCFC-F5F2-4D1D-84EA-4CFA50D41A94}"/>
          </ac:inkMkLst>
        </pc:inkChg>
        <pc:inkChg chg="add mod">
          <ac:chgData name="Duane Miller" userId="086b8d4e5ca37aec" providerId="LiveId" clId="{CB93F6D9-C927-44B8-87E8-9D82152A7820}" dt="2021-12-10T00:30:10.521" v="724"/>
          <ac:inkMkLst>
            <pc:docMk/>
            <pc:sldMk cId="1033467639" sldId="270"/>
            <ac:inkMk id="21" creationId="{9F247039-4BF7-411A-BF39-E821C5889CF9}"/>
          </ac:inkMkLst>
        </pc:inkChg>
        <pc:inkChg chg="add mod">
          <ac:chgData name="Duane Miller" userId="086b8d4e5ca37aec" providerId="LiveId" clId="{CB93F6D9-C927-44B8-87E8-9D82152A7820}" dt="2021-12-10T00:30:10.521" v="724"/>
          <ac:inkMkLst>
            <pc:docMk/>
            <pc:sldMk cId="1033467639" sldId="270"/>
            <ac:inkMk id="22" creationId="{446E6B59-A605-4E0B-8755-7144C29661CB}"/>
          </ac:inkMkLst>
        </pc:inkChg>
        <pc:inkChg chg="add mod">
          <ac:chgData name="Duane Miller" userId="086b8d4e5ca37aec" providerId="LiveId" clId="{CB93F6D9-C927-44B8-87E8-9D82152A7820}" dt="2021-12-10T00:30:10.521" v="724"/>
          <ac:inkMkLst>
            <pc:docMk/>
            <pc:sldMk cId="1033467639" sldId="270"/>
            <ac:inkMk id="23" creationId="{829D78E5-C8F8-4381-91B6-AF27841CB813}"/>
          </ac:inkMkLst>
        </pc:inkChg>
        <pc:inkChg chg="add mod">
          <ac:chgData name="Duane Miller" userId="086b8d4e5ca37aec" providerId="LiveId" clId="{CB93F6D9-C927-44B8-87E8-9D82152A7820}" dt="2021-12-10T00:30:10.521" v="724"/>
          <ac:inkMkLst>
            <pc:docMk/>
            <pc:sldMk cId="1033467639" sldId="270"/>
            <ac:inkMk id="24" creationId="{56D8AD7D-18E5-480D-B61A-CFA3C776EA62}"/>
          </ac:inkMkLst>
        </pc:inkChg>
        <pc:inkChg chg="add">
          <ac:chgData name="Duane Miller" userId="086b8d4e5ca37aec" providerId="LiveId" clId="{CB93F6D9-C927-44B8-87E8-9D82152A7820}" dt="2021-12-10T00:30:21.986" v="725" actId="9405"/>
          <ac:inkMkLst>
            <pc:docMk/>
            <pc:sldMk cId="1033467639" sldId="270"/>
            <ac:inkMk id="26" creationId="{CE7A2456-16AA-4400-BA42-E14414961E14}"/>
          </ac:inkMkLst>
        </pc:inkChg>
        <pc:inkChg chg="add">
          <ac:chgData name="Duane Miller" userId="086b8d4e5ca37aec" providerId="LiveId" clId="{CB93F6D9-C927-44B8-87E8-9D82152A7820}" dt="2021-12-10T00:31:10.526" v="726" actId="9405"/>
          <ac:inkMkLst>
            <pc:docMk/>
            <pc:sldMk cId="1033467639" sldId="270"/>
            <ac:inkMk id="27" creationId="{2DE9396F-2DE2-4EAB-8D80-2345147D6058}"/>
          </ac:inkMkLst>
        </pc:inkChg>
      </pc:sldChg>
      <pc:sldChg chg="addSp delSp modSp add mod">
        <pc:chgData name="Duane Miller" userId="086b8d4e5ca37aec" providerId="LiveId" clId="{CB93F6D9-C927-44B8-87E8-9D82152A7820}" dt="2021-12-10T00:40:50.528" v="781"/>
        <pc:sldMkLst>
          <pc:docMk/>
          <pc:sldMk cId="388924981" sldId="271"/>
        </pc:sldMkLst>
        <pc:spChg chg="mod">
          <ac:chgData name="Duane Miller" userId="086b8d4e5ca37aec" providerId="LiveId" clId="{CB93F6D9-C927-44B8-87E8-9D82152A7820}" dt="2021-12-07T20:16:12.961" v="93" actId="403"/>
          <ac:spMkLst>
            <pc:docMk/>
            <pc:sldMk cId="388924981" sldId="271"/>
            <ac:spMk id="3" creationId="{D3EFC0C3-FD39-449B-AD90-C042901F23F4}"/>
          </ac:spMkLst>
        </pc:spChg>
        <pc:spChg chg="mod">
          <ac:chgData name="Duane Miller" userId="086b8d4e5ca37aec" providerId="LiveId" clId="{CB93F6D9-C927-44B8-87E8-9D82152A7820}" dt="2021-12-07T20:16:26.977" v="94" actId="14100"/>
          <ac:spMkLst>
            <pc:docMk/>
            <pc:sldMk cId="388924981" sldId="271"/>
            <ac:spMk id="6" creationId="{B2FD387F-92CC-4779-81C3-06BBC90B104F}"/>
          </ac:spMkLst>
        </pc:spChg>
        <pc:spChg chg="mod">
          <ac:chgData name="Duane Miller" userId="086b8d4e5ca37aec" providerId="LiveId" clId="{CB93F6D9-C927-44B8-87E8-9D82152A7820}" dt="2021-12-09T20:35:13.860" v="328" actId="207"/>
          <ac:spMkLst>
            <pc:docMk/>
            <pc:sldMk cId="388924981" sldId="271"/>
            <ac:spMk id="8" creationId="{0DB53F4E-F7D8-4CE6-9400-7374C33ADB4D}"/>
          </ac:spMkLst>
        </pc:spChg>
        <pc:grpChg chg="del mod">
          <ac:chgData name="Duane Miller" userId="086b8d4e5ca37aec" providerId="LiveId" clId="{CB93F6D9-C927-44B8-87E8-9D82152A7820}" dt="2021-12-10T00:40:03.208" v="767"/>
          <ac:grpSpMkLst>
            <pc:docMk/>
            <pc:sldMk cId="388924981" sldId="271"/>
            <ac:grpSpMk id="15" creationId="{BB31C078-A1AF-4341-9C36-327F604511B0}"/>
          </ac:grpSpMkLst>
        </pc:grpChg>
        <pc:grpChg chg="del mod">
          <ac:chgData name="Duane Miller" userId="086b8d4e5ca37aec" providerId="LiveId" clId="{CB93F6D9-C927-44B8-87E8-9D82152A7820}" dt="2021-12-10T00:40:09.687" v="769"/>
          <ac:grpSpMkLst>
            <pc:docMk/>
            <pc:sldMk cId="388924981" sldId="271"/>
            <ac:grpSpMk id="17" creationId="{F262D17E-7FD3-4AC6-967D-27AFBFA44CB0}"/>
          </ac:grpSpMkLst>
        </pc:grpChg>
        <pc:grpChg chg="mod">
          <ac:chgData name="Duane Miller" userId="086b8d4e5ca37aec" providerId="LiveId" clId="{CB93F6D9-C927-44B8-87E8-9D82152A7820}" dt="2021-12-10T00:40:09.687" v="769"/>
          <ac:grpSpMkLst>
            <pc:docMk/>
            <pc:sldMk cId="388924981" sldId="271"/>
            <ac:grpSpMk id="19" creationId="{DB467ED5-2E10-49A2-B887-074A30CF11CA}"/>
          </ac:grpSpMkLst>
        </pc:grpChg>
        <pc:grpChg chg="del mod">
          <ac:chgData name="Duane Miller" userId="086b8d4e5ca37aec" providerId="LiveId" clId="{CB93F6D9-C927-44B8-87E8-9D82152A7820}" dt="2021-12-10T00:40:50.528" v="781"/>
          <ac:grpSpMkLst>
            <pc:docMk/>
            <pc:sldMk cId="388924981" sldId="271"/>
            <ac:grpSpMk id="27" creationId="{FFCE77A7-6E14-402B-B18B-8C830C1C92C1}"/>
          </ac:grpSpMkLst>
        </pc:grpChg>
        <pc:grpChg chg="mod">
          <ac:chgData name="Duane Miller" userId="086b8d4e5ca37aec" providerId="LiveId" clId="{CB93F6D9-C927-44B8-87E8-9D82152A7820}" dt="2021-12-10T00:40:50.528" v="781"/>
          <ac:grpSpMkLst>
            <pc:docMk/>
            <pc:sldMk cId="388924981" sldId="271"/>
            <ac:grpSpMk id="31" creationId="{BCD82751-9DDC-4951-AFF6-30CCF78D9547}"/>
          </ac:grpSpMkLst>
        </pc:grpChg>
        <pc:inkChg chg="add">
          <ac:chgData name="Duane Miller" userId="086b8d4e5ca37aec" providerId="LiveId" clId="{CB93F6D9-C927-44B8-87E8-9D82152A7820}" dt="2021-12-10T00:39:20.890" v="757" actId="9405"/>
          <ac:inkMkLst>
            <pc:docMk/>
            <pc:sldMk cId="388924981" sldId="271"/>
            <ac:inkMk id="4" creationId="{DC8FBFDF-33A9-47BD-8D16-580FACEA38DF}"/>
          </ac:inkMkLst>
        </pc:inkChg>
        <pc:inkChg chg="add">
          <ac:chgData name="Duane Miller" userId="086b8d4e5ca37aec" providerId="LiveId" clId="{CB93F6D9-C927-44B8-87E8-9D82152A7820}" dt="2021-12-10T00:39:24.817" v="758" actId="9405"/>
          <ac:inkMkLst>
            <pc:docMk/>
            <pc:sldMk cId="388924981" sldId="271"/>
            <ac:inkMk id="5" creationId="{4C96DF38-E9A4-426E-8E6D-B699871F4F09}"/>
          </ac:inkMkLst>
        </pc:inkChg>
        <pc:inkChg chg="add">
          <ac:chgData name="Duane Miller" userId="086b8d4e5ca37aec" providerId="LiveId" clId="{CB93F6D9-C927-44B8-87E8-9D82152A7820}" dt="2021-12-10T00:39:31.114" v="759" actId="9405"/>
          <ac:inkMkLst>
            <pc:docMk/>
            <pc:sldMk cId="388924981" sldId="271"/>
            <ac:inkMk id="7" creationId="{5FED1977-98F4-4ECD-87FF-2340BC102F9E}"/>
          </ac:inkMkLst>
        </pc:inkChg>
        <pc:inkChg chg="add">
          <ac:chgData name="Duane Miller" userId="086b8d4e5ca37aec" providerId="LiveId" clId="{CB93F6D9-C927-44B8-87E8-9D82152A7820}" dt="2021-12-10T00:39:38.542" v="760" actId="9405"/>
          <ac:inkMkLst>
            <pc:docMk/>
            <pc:sldMk cId="388924981" sldId="271"/>
            <ac:inkMk id="9" creationId="{EF06B6C0-0E46-4984-8C9B-B3EDF28CC57A}"/>
          </ac:inkMkLst>
        </pc:inkChg>
        <pc:inkChg chg="add">
          <ac:chgData name="Duane Miller" userId="086b8d4e5ca37aec" providerId="LiveId" clId="{CB93F6D9-C927-44B8-87E8-9D82152A7820}" dt="2021-12-10T00:39:45.797" v="761" actId="9405"/>
          <ac:inkMkLst>
            <pc:docMk/>
            <pc:sldMk cId="388924981" sldId="271"/>
            <ac:inkMk id="11" creationId="{3AEC49AE-55BF-4ABA-964B-07525CC385DE}"/>
          </ac:inkMkLst>
        </pc:inkChg>
        <pc:inkChg chg="add">
          <ac:chgData name="Duane Miller" userId="086b8d4e5ca37aec" providerId="LiveId" clId="{CB93F6D9-C927-44B8-87E8-9D82152A7820}" dt="2021-12-10T00:39:50.888" v="762" actId="9405"/>
          <ac:inkMkLst>
            <pc:docMk/>
            <pc:sldMk cId="388924981" sldId="271"/>
            <ac:inkMk id="12" creationId="{C709F1E9-ACEF-4912-B414-251A921A2F17}"/>
          </ac:inkMkLst>
        </pc:inkChg>
        <pc:inkChg chg="add mod">
          <ac:chgData name="Duane Miller" userId="086b8d4e5ca37aec" providerId="LiveId" clId="{CB93F6D9-C927-44B8-87E8-9D82152A7820}" dt="2021-12-10T00:40:09.687" v="769"/>
          <ac:inkMkLst>
            <pc:docMk/>
            <pc:sldMk cId="388924981" sldId="271"/>
            <ac:inkMk id="13" creationId="{61220B0A-F622-4F09-A9E3-D441C63F1701}"/>
          </ac:inkMkLst>
        </pc:inkChg>
        <pc:inkChg chg="add mod">
          <ac:chgData name="Duane Miller" userId="086b8d4e5ca37aec" providerId="LiveId" clId="{CB93F6D9-C927-44B8-87E8-9D82152A7820}" dt="2021-12-10T00:40:09.687" v="769"/>
          <ac:inkMkLst>
            <pc:docMk/>
            <pc:sldMk cId="388924981" sldId="271"/>
            <ac:inkMk id="14" creationId="{B384B8EB-70D4-4F47-88C8-48387104E280}"/>
          </ac:inkMkLst>
        </pc:inkChg>
        <pc:inkChg chg="add mod">
          <ac:chgData name="Duane Miller" userId="086b8d4e5ca37aec" providerId="LiveId" clId="{CB93F6D9-C927-44B8-87E8-9D82152A7820}" dt="2021-12-10T00:40:09.687" v="769"/>
          <ac:inkMkLst>
            <pc:docMk/>
            <pc:sldMk cId="388924981" sldId="271"/>
            <ac:inkMk id="16" creationId="{47EB9B8D-6F9A-4848-A975-35032A1CDA42}"/>
          </ac:inkMkLst>
        </pc:inkChg>
        <pc:inkChg chg="add mod">
          <ac:chgData name="Duane Miller" userId="086b8d4e5ca37aec" providerId="LiveId" clId="{CB93F6D9-C927-44B8-87E8-9D82152A7820}" dt="2021-12-10T00:40:09.687" v="769"/>
          <ac:inkMkLst>
            <pc:docMk/>
            <pc:sldMk cId="388924981" sldId="271"/>
            <ac:inkMk id="18" creationId="{94BF8A94-CFBE-4B67-916A-CCF3F92B4991}"/>
          </ac:inkMkLst>
        </pc:inkChg>
        <pc:inkChg chg="add">
          <ac:chgData name="Duane Miller" userId="086b8d4e5ca37aec" providerId="LiveId" clId="{CB93F6D9-C927-44B8-87E8-9D82152A7820}" dt="2021-12-10T00:40:13.861" v="770" actId="9405"/>
          <ac:inkMkLst>
            <pc:docMk/>
            <pc:sldMk cId="388924981" sldId="271"/>
            <ac:inkMk id="20" creationId="{1927D7D0-1AA9-4C19-82CE-C927846A3C0E}"/>
          </ac:inkMkLst>
        </pc:inkChg>
        <pc:inkChg chg="add">
          <ac:chgData name="Duane Miller" userId="086b8d4e5ca37aec" providerId="LiveId" clId="{CB93F6D9-C927-44B8-87E8-9D82152A7820}" dt="2021-12-10T00:40:18.074" v="771" actId="9405"/>
          <ac:inkMkLst>
            <pc:docMk/>
            <pc:sldMk cId="388924981" sldId="271"/>
            <ac:inkMk id="21" creationId="{2DC6C750-698B-4730-9A85-7354E2251DDD}"/>
          </ac:inkMkLst>
        </pc:inkChg>
        <pc:inkChg chg="add">
          <ac:chgData name="Duane Miller" userId="086b8d4e5ca37aec" providerId="LiveId" clId="{CB93F6D9-C927-44B8-87E8-9D82152A7820}" dt="2021-12-10T00:40:30.481" v="772" actId="9405"/>
          <ac:inkMkLst>
            <pc:docMk/>
            <pc:sldMk cId="388924981" sldId="271"/>
            <ac:inkMk id="22" creationId="{52B30645-EE69-4A55-BB46-17833FDFD53C}"/>
          </ac:inkMkLst>
        </pc:inkChg>
        <pc:inkChg chg="add">
          <ac:chgData name="Duane Miller" userId="086b8d4e5ca37aec" providerId="LiveId" clId="{CB93F6D9-C927-44B8-87E8-9D82152A7820}" dt="2021-12-10T00:40:33.525" v="773" actId="9405"/>
          <ac:inkMkLst>
            <pc:docMk/>
            <pc:sldMk cId="388924981" sldId="271"/>
            <ac:inkMk id="23" creationId="{76126DB7-58F4-4CA0-8E18-7567BB4C4978}"/>
          </ac:inkMkLst>
        </pc:inkChg>
        <pc:inkChg chg="add">
          <ac:chgData name="Duane Miller" userId="086b8d4e5ca37aec" providerId="LiveId" clId="{CB93F6D9-C927-44B8-87E8-9D82152A7820}" dt="2021-12-10T00:40:38.780" v="774" actId="9405"/>
          <ac:inkMkLst>
            <pc:docMk/>
            <pc:sldMk cId="388924981" sldId="271"/>
            <ac:inkMk id="24" creationId="{B18C8498-A30E-4DCC-AAD7-005D71BF8A85}"/>
          </ac:inkMkLst>
        </pc:inkChg>
        <pc:inkChg chg="add mod">
          <ac:chgData name="Duane Miller" userId="086b8d4e5ca37aec" providerId="LiveId" clId="{CB93F6D9-C927-44B8-87E8-9D82152A7820}" dt="2021-12-10T00:40:50.528" v="781"/>
          <ac:inkMkLst>
            <pc:docMk/>
            <pc:sldMk cId="388924981" sldId="271"/>
            <ac:inkMk id="25" creationId="{7284C3AA-E764-46B3-B32C-1DD8FDB8EC40}"/>
          </ac:inkMkLst>
        </pc:inkChg>
        <pc:inkChg chg="add mod">
          <ac:chgData name="Duane Miller" userId="086b8d4e5ca37aec" providerId="LiveId" clId="{CB93F6D9-C927-44B8-87E8-9D82152A7820}" dt="2021-12-10T00:40:50.528" v="781"/>
          <ac:inkMkLst>
            <pc:docMk/>
            <pc:sldMk cId="388924981" sldId="271"/>
            <ac:inkMk id="26" creationId="{2D69E006-CB75-42D8-A5B4-2989079F5EBE}"/>
          </ac:inkMkLst>
        </pc:inkChg>
        <pc:inkChg chg="add mod">
          <ac:chgData name="Duane Miller" userId="086b8d4e5ca37aec" providerId="LiveId" clId="{CB93F6D9-C927-44B8-87E8-9D82152A7820}" dt="2021-12-10T00:40:50.528" v="781"/>
          <ac:inkMkLst>
            <pc:docMk/>
            <pc:sldMk cId="388924981" sldId="271"/>
            <ac:inkMk id="28" creationId="{88806F65-7C64-480D-B742-8414900A37F4}"/>
          </ac:inkMkLst>
        </pc:inkChg>
        <pc:inkChg chg="add mod">
          <ac:chgData name="Duane Miller" userId="086b8d4e5ca37aec" providerId="LiveId" clId="{CB93F6D9-C927-44B8-87E8-9D82152A7820}" dt="2021-12-10T00:40:50.528" v="781"/>
          <ac:inkMkLst>
            <pc:docMk/>
            <pc:sldMk cId="388924981" sldId="271"/>
            <ac:inkMk id="29" creationId="{7402E4CD-DB4A-4BB7-893F-C7216928D5CD}"/>
          </ac:inkMkLst>
        </pc:inkChg>
        <pc:inkChg chg="add mod">
          <ac:chgData name="Duane Miller" userId="086b8d4e5ca37aec" providerId="LiveId" clId="{CB93F6D9-C927-44B8-87E8-9D82152A7820}" dt="2021-12-10T00:40:50.528" v="781"/>
          <ac:inkMkLst>
            <pc:docMk/>
            <pc:sldMk cId="388924981" sldId="271"/>
            <ac:inkMk id="30" creationId="{A1C4E087-4B7D-4EF3-8318-7C3E68075243}"/>
          </ac:inkMkLst>
        </pc:inkChg>
      </pc:sldChg>
      <pc:sldChg chg="addSp modSp add mod">
        <pc:chgData name="Duane Miller" userId="086b8d4e5ca37aec" providerId="LiveId" clId="{CB93F6D9-C927-44B8-87E8-9D82152A7820}" dt="2021-12-10T00:47:53.795" v="836" actId="9405"/>
        <pc:sldMkLst>
          <pc:docMk/>
          <pc:sldMk cId="588053126" sldId="272"/>
        </pc:sldMkLst>
        <pc:spChg chg="mod">
          <ac:chgData name="Duane Miller" userId="086b8d4e5ca37aec" providerId="LiveId" clId="{CB93F6D9-C927-44B8-87E8-9D82152A7820}" dt="2021-12-07T20:18:21.174" v="115" actId="207"/>
          <ac:spMkLst>
            <pc:docMk/>
            <pc:sldMk cId="588053126" sldId="272"/>
            <ac:spMk id="3" creationId="{D3EFC0C3-FD39-449B-AD90-C042901F23F4}"/>
          </ac:spMkLst>
        </pc:spChg>
        <pc:spChg chg="mod">
          <ac:chgData name="Duane Miller" userId="086b8d4e5ca37aec" providerId="LiveId" clId="{CB93F6D9-C927-44B8-87E8-9D82152A7820}" dt="2021-12-09T20:35:20.137" v="330" actId="207"/>
          <ac:spMkLst>
            <pc:docMk/>
            <pc:sldMk cId="588053126" sldId="272"/>
            <ac:spMk id="8" creationId="{0DB53F4E-F7D8-4CE6-9400-7374C33ADB4D}"/>
          </ac:spMkLst>
        </pc:spChg>
        <pc:inkChg chg="add">
          <ac:chgData name="Duane Miller" userId="086b8d4e5ca37aec" providerId="LiveId" clId="{CB93F6D9-C927-44B8-87E8-9D82152A7820}" dt="2021-12-10T00:47:43.707" v="833" actId="9405"/>
          <ac:inkMkLst>
            <pc:docMk/>
            <pc:sldMk cId="588053126" sldId="272"/>
            <ac:inkMk id="4" creationId="{924E62B8-5AEF-4B36-835D-CDB6DC0D5E0F}"/>
          </ac:inkMkLst>
        </pc:inkChg>
        <pc:inkChg chg="add">
          <ac:chgData name="Duane Miller" userId="086b8d4e5ca37aec" providerId="LiveId" clId="{CB93F6D9-C927-44B8-87E8-9D82152A7820}" dt="2021-12-10T00:47:45.125" v="834" actId="9405"/>
          <ac:inkMkLst>
            <pc:docMk/>
            <pc:sldMk cId="588053126" sldId="272"/>
            <ac:inkMk id="5" creationId="{4F1A80ED-D4E4-4E43-B008-FF4457540092}"/>
          </ac:inkMkLst>
        </pc:inkChg>
        <pc:inkChg chg="add">
          <ac:chgData name="Duane Miller" userId="086b8d4e5ca37aec" providerId="LiveId" clId="{CB93F6D9-C927-44B8-87E8-9D82152A7820}" dt="2021-12-10T00:47:49.818" v="835" actId="9405"/>
          <ac:inkMkLst>
            <pc:docMk/>
            <pc:sldMk cId="588053126" sldId="272"/>
            <ac:inkMk id="7" creationId="{958A188D-505E-4CB4-A4A2-E769A25CC3EA}"/>
          </ac:inkMkLst>
        </pc:inkChg>
        <pc:inkChg chg="add">
          <ac:chgData name="Duane Miller" userId="086b8d4e5ca37aec" providerId="LiveId" clId="{CB93F6D9-C927-44B8-87E8-9D82152A7820}" dt="2021-12-10T00:47:53.795" v="836" actId="9405"/>
          <ac:inkMkLst>
            <pc:docMk/>
            <pc:sldMk cId="588053126" sldId="272"/>
            <ac:inkMk id="9" creationId="{21F43E8E-F5E4-4987-BAFA-2039133B4646}"/>
          </ac:inkMkLst>
        </pc:inkChg>
      </pc:sldChg>
      <pc:sldChg chg="addSp delSp modSp add mod">
        <pc:chgData name="Duane Miller" userId="086b8d4e5ca37aec" providerId="LiveId" clId="{CB93F6D9-C927-44B8-87E8-9D82152A7820}" dt="2021-12-10T02:06:21.204" v="966" actId="20577"/>
        <pc:sldMkLst>
          <pc:docMk/>
          <pc:sldMk cId="3327376051" sldId="273"/>
        </pc:sldMkLst>
        <pc:spChg chg="mod">
          <ac:chgData name="Duane Miller" userId="086b8d4e5ca37aec" providerId="LiveId" clId="{CB93F6D9-C927-44B8-87E8-9D82152A7820}" dt="2021-12-10T02:06:21.204" v="966" actId="20577"/>
          <ac:spMkLst>
            <pc:docMk/>
            <pc:sldMk cId="3327376051" sldId="273"/>
            <ac:spMk id="3" creationId="{D3EFC0C3-FD39-449B-AD90-C042901F23F4}"/>
          </ac:spMkLst>
        </pc:spChg>
        <pc:spChg chg="mod">
          <ac:chgData name="Duane Miller" userId="086b8d4e5ca37aec" providerId="LiveId" clId="{CB93F6D9-C927-44B8-87E8-9D82152A7820}" dt="2021-12-07T20:19:27.602" v="125" actId="1076"/>
          <ac:spMkLst>
            <pc:docMk/>
            <pc:sldMk cId="3327376051" sldId="273"/>
            <ac:spMk id="6" creationId="{B2FD387F-92CC-4779-81C3-06BBC90B104F}"/>
          </ac:spMkLst>
        </pc:spChg>
        <pc:spChg chg="mod">
          <ac:chgData name="Duane Miller" userId="086b8d4e5ca37aec" providerId="LiveId" clId="{CB93F6D9-C927-44B8-87E8-9D82152A7820}" dt="2021-12-09T20:35:28.446" v="332" actId="207"/>
          <ac:spMkLst>
            <pc:docMk/>
            <pc:sldMk cId="3327376051" sldId="273"/>
            <ac:spMk id="8" creationId="{0DB53F4E-F7D8-4CE6-9400-7374C33ADB4D}"/>
          </ac:spMkLst>
        </pc:spChg>
        <pc:inkChg chg="add del">
          <ac:chgData name="Duane Miller" userId="086b8d4e5ca37aec" providerId="LiveId" clId="{CB93F6D9-C927-44B8-87E8-9D82152A7820}" dt="2021-12-10T00:49:02.884" v="840" actId="9405"/>
          <ac:inkMkLst>
            <pc:docMk/>
            <pc:sldMk cId="3327376051" sldId="273"/>
            <ac:inkMk id="4" creationId="{A002B736-2B1C-469E-A6DE-9644B366DEAD}"/>
          </ac:inkMkLst>
        </pc:inkChg>
        <pc:inkChg chg="add del">
          <ac:chgData name="Duane Miller" userId="086b8d4e5ca37aec" providerId="LiveId" clId="{CB93F6D9-C927-44B8-87E8-9D82152A7820}" dt="2021-12-10T00:49:01.622" v="839" actId="9405"/>
          <ac:inkMkLst>
            <pc:docMk/>
            <pc:sldMk cId="3327376051" sldId="273"/>
            <ac:inkMk id="5" creationId="{F10F8BDA-0205-49DB-907C-14FFAC381144}"/>
          </ac:inkMkLst>
        </pc:inkChg>
      </pc:sldChg>
      <pc:sldChg chg="addSp delSp modSp add mod">
        <pc:chgData name="Duane Miller" userId="086b8d4e5ca37aec" providerId="LiveId" clId="{CB93F6D9-C927-44B8-87E8-9D82152A7820}" dt="2021-12-09T20:35:44.505" v="334" actId="207"/>
        <pc:sldMkLst>
          <pc:docMk/>
          <pc:sldMk cId="3965821623" sldId="274"/>
        </pc:sldMkLst>
        <pc:spChg chg="del">
          <ac:chgData name="Duane Miller" userId="086b8d4e5ca37aec" providerId="LiveId" clId="{CB93F6D9-C927-44B8-87E8-9D82152A7820}" dt="2021-12-07T20:19:38.316" v="128" actId="478"/>
          <ac:spMkLst>
            <pc:docMk/>
            <pc:sldMk cId="3965821623" sldId="274"/>
            <ac:spMk id="3" creationId="{D3EFC0C3-FD39-449B-AD90-C042901F23F4}"/>
          </ac:spMkLst>
        </pc:spChg>
        <pc:spChg chg="del">
          <ac:chgData name="Duane Miller" userId="086b8d4e5ca37aec" providerId="LiveId" clId="{CB93F6D9-C927-44B8-87E8-9D82152A7820}" dt="2021-12-07T20:19:40.116" v="129" actId="478"/>
          <ac:spMkLst>
            <pc:docMk/>
            <pc:sldMk cId="3965821623" sldId="274"/>
            <ac:spMk id="6" creationId="{B2FD387F-92CC-4779-81C3-06BBC90B104F}"/>
          </ac:spMkLst>
        </pc:spChg>
        <pc:spChg chg="add mod">
          <ac:chgData name="Duane Miller" userId="086b8d4e5ca37aec" providerId="LiveId" clId="{CB93F6D9-C927-44B8-87E8-9D82152A7820}" dt="2021-12-07T20:20:23.213" v="130"/>
          <ac:spMkLst>
            <pc:docMk/>
            <pc:sldMk cId="3965821623" sldId="274"/>
            <ac:spMk id="7" creationId="{2483DA00-48C9-4C13-8EA8-C6D318EC0199}"/>
          </ac:spMkLst>
        </pc:spChg>
        <pc:spChg chg="mod">
          <ac:chgData name="Duane Miller" userId="086b8d4e5ca37aec" providerId="LiveId" clId="{CB93F6D9-C927-44B8-87E8-9D82152A7820}" dt="2021-12-09T20:35:44.505" v="334" actId="207"/>
          <ac:spMkLst>
            <pc:docMk/>
            <pc:sldMk cId="3965821623" sldId="274"/>
            <ac:spMk id="8" creationId="{0DB53F4E-F7D8-4CE6-9400-7374C33ADB4D}"/>
          </ac:spMkLst>
        </pc:spChg>
        <pc:spChg chg="add del mod">
          <ac:chgData name="Duane Miller" userId="086b8d4e5ca37aec" providerId="LiveId" clId="{CB93F6D9-C927-44B8-87E8-9D82152A7820}" dt="2021-12-07T20:20:26.365" v="131" actId="478"/>
          <ac:spMkLst>
            <pc:docMk/>
            <pc:sldMk cId="3965821623" sldId="274"/>
            <ac:spMk id="9" creationId="{483DBD46-5049-4F8D-A2A5-76352D6408D5}"/>
          </ac:spMkLst>
        </pc:spChg>
        <pc:spChg chg="add mod">
          <ac:chgData name="Duane Miller" userId="086b8d4e5ca37aec" providerId="LiveId" clId="{CB93F6D9-C927-44B8-87E8-9D82152A7820}" dt="2021-12-07T20:20:23.213" v="130"/>
          <ac:spMkLst>
            <pc:docMk/>
            <pc:sldMk cId="3965821623" sldId="274"/>
            <ac:spMk id="11" creationId="{8FDED752-B350-4DA0-9840-11921AA9BCD1}"/>
          </ac:spMkLst>
        </pc:spChg>
      </pc:sldChg>
      <pc:sldChg chg="addSp modSp add mod">
        <pc:chgData name="Duane Miller" userId="086b8d4e5ca37aec" providerId="LiveId" clId="{CB93F6D9-C927-44B8-87E8-9D82152A7820}" dt="2021-12-10T00:56:07.277" v="874" actId="9405"/>
        <pc:sldMkLst>
          <pc:docMk/>
          <pc:sldMk cId="2560905945" sldId="275"/>
        </pc:sldMkLst>
        <pc:spChg chg="mod">
          <ac:chgData name="Duane Miller" userId="086b8d4e5ca37aec" providerId="LiveId" clId="{CB93F6D9-C927-44B8-87E8-9D82152A7820}" dt="2021-12-07T20:21:46.756" v="152" actId="255"/>
          <ac:spMkLst>
            <pc:docMk/>
            <pc:sldMk cId="2560905945" sldId="275"/>
            <ac:spMk id="3" creationId="{D3EFC0C3-FD39-449B-AD90-C042901F23F4}"/>
          </ac:spMkLst>
        </pc:spChg>
        <pc:spChg chg="mod">
          <ac:chgData name="Duane Miller" userId="086b8d4e5ca37aec" providerId="LiveId" clId="{CB93F6D9-C927-44B8-87E8-9D82152A7820}" dt="2021-12-07T20:21:59.477" v="170" actId="14100"/>
          <ac:spMkLst>
            <pc:docMk/>
            <pc:sldMk cId="2560905945" sldId="275"/>
            <ac:spMk id="6" creationId="{B2FD387F-92CC-4779-81C3-06BBC90B104F}"/>
          </ac:spMkLst>
        </pc:spChg>
        <pc:spChg chg="mod">
          <ac:chgData name="Duane Miller" userId="086b8d4e5ca37aec" providerId="LiveId" clId="{CB93F6D9-C927-44B8-87E8-9D82152A7820}" dt="2021-12-09T20:35:51.131" v="336" actId="207"/>
          <ac:spMkLst>
            <pc:docMk/>
            <pc:sldMk cId="2560905945" sldId="275"/>
            <ac:spMk id="8" creationId="{0DB53F4E-F7D8-4CE6-9400-7374C33ADB4D}"/>
          </ac:spMkLst>
        </pc:spChg>
        <pc:grpChg chg="mod">
          <ac:chgData name="Duane Miller" userId="086b8d4e5ca37aec" providerId="LiveId" clId="{CB93F6D9-C927-44B8-87E8-9D82152A7820}" dt="2021-12-10T00:56:02.684" v="873"/>
          <ac:grpSpMkLst>
            <pc:docMk/>
            <pc:sldMk cId="2560905945" sldId="275"/>
            <ac:grpSpMk id="18" creationId="{5C687E82-467D-4215-8753-4051C097C368}"/>
          </ac:grpSpMkLst>
        </pc:grpChg>
        <pc:inkChg chg="add">
          <ac:chgData name="Duane Miller" userId="086b8d4e5ca37aec" providerId="LiveId" clId="{CB93F6D9-C927-44B8-87E8-9D82152A7820}" dt="2021-12-10T00:54:53.297" v="862" actId="9405"/>
          <ac:inkMkLst>
            <pc:docMk/>
            <pc:sldMk cId="2560905945" sldId="275"/>
            <ac:inkMk id="4" creationId="{B56D0795-D638-4DE2-B3A1-38B51FBA4336}"/>
          </ac:inkMkLst>
        </pc:inkChg>
        <pc:inkChg chg="add">
          <ac:chgData name="Duane Miller" userId="086b8d4e5ca37aec" providerId="LiveId" clId="{CB93F6D9-C927-44B8-87E8-9D82152A7820}" dt="2021-12-10T00:54:55.061" v="863" actId="9405"/>
          <ac:inkMkLst>
            <pc:docMk/>
            <pc:sldMk cId="2560905945" sldId="275"/>
            <ac:inkMk id="5" creationId="{D9686F5D-7EC2-48DD-A9EC-374C120EE007}"/>
          </ac:inkMkLst>
        </pc:inkChg>
        <pc:inkChg chg="add">
          <ac:chgData name="Duane Miller" userId="086b8d4e5ca37aec" providerId="LiveId" clId="{CB93F6D9-C927-44B8-87E8-9D82152A7820}" dt="2021-12-10T00:55:04.414" v="864" actId="9405"/>
          <ac:inkMkLst>
            <pc:docMk/>
            <pc:sldMk cId="2560905945" sldId="275"/>
            <ac:inkMk id="7" creationId="{2F21AFE6-C69F-43F1-A8E4-9D37B150803C}"/>
          </ac:inkMkLst>
        </pc:inkChg>
        <pc:inkChg chg="add">
          <ac:chgData name="Duane Miller" userId="086b8d4e5ca37aec" providerId="LiveId" clId="{CB93F6D9-C927-44B8-87E8-9D82152A7820}" dt="2021-12-10T00:55:07.408" v="865" actId="9405"/>
          <ac:inkMkLst>
            <pc:docMk/>
            <pc:sldMk cId="2560905945" sldId="275"/>
            <ac:inkMk id="9" creationId="{51D6E10A-1AA3-481A-BBD7-948829747D49}"/>
          </ac:inkMkLst>
        </pc:inkChg>
        <pc:inkChg chg="add">
          <ac:chgData name="Duane Miller" userId="086b8d4e5ca37aec" providerId="LiveId" clId="{CB93F6D9-C927-44B8-87E8-9D82152A7820}" dt="2021-12-10T00:55:19.755" v="866" actId="9405"/>
          <ac:inkMkLst>
            <pc:docMk/>
            <pc:sldMk cId="2560905945" sldId="275"/>
            <ac:inkMk id="11" creationId="{DBD69117-C7FC-4A0E-83C2-4B88ED7B5742}"/>
          </ac:inkMkLst>
        </pc:inkChg>
        <pc:inkChg chg="add">
          <ac:chgData name="Duane Miller" userId="086b8d4e5ca37aec" providerId="LiveId" clId="{CB93F6D9-C927-44B8-87E8-9D82152A7820}" dt="2021-12-10T00:55:21.461" v="867" actId="9405"/>
          <ac:inkMkLst>
            <pc:docMk/>
            <pc:sldMk cId="2560905945" sldId="275"/>
            <ac:inkMk id="12" creationId="{F9CEE415-DD48-46C9-BC84-739738F32206}"/>
          </ac:inkMkLst>
        </pc:inkChg>
        <pc:inkChg chg="add">
          <ac:chgData name="Duane Miller" userId="086b8d4e5ca37aec" providerId="LiveId" clId="{CB93F6D9-C927-44B8-87E8-9D82152A7820}" dt="2021-12-10T00:55:23.219" v="868" actId="9405"/>
          <ac:inkMkLst>
            <pc:docMk/>
            <pc:sldMk cId="2560905945" sldId="275"/>
            <ac:inkMk id="13" creationId="{C84DC1CF-A429-4555-9553-B6E0CD6E7B47}"/>
          </ac:inkMkLst>
        </pc:inkChg>
        <pc:inkChg chg="add">
          <ac:chgData name="Duane Miller" userId="086b8d4e5ca37aec" providerId="LiveId" clId="{CB93F6D9-C927-44B8-87E8-9D82152A7820}" dt="2021-12-10T00:55:52.901" v="869" actId="9405"/>
          <ac:inkMkLst>
            <pc:docMk/>
            <pc:sldMk cId="2560905945" sldId="275"/>
            <ac:inkMk id="14" creationId="{4D75AAAB-01BE-4034-9399-68D54C40DB52}"/>
          </ac:inkMkLst>
        </pc:inkChg>
        <pc:inkChg chg="add mod">
          <ac:chgData name="Duane Miller" userId="086b8d4e5ca37aec" providerId="LiveId" clId="{CB93F6D9-C927-44B8-87E8-9D82152A7820}" dt="2021-12-10T00:56:02.684" v="873"/>
          <ac:inkMkLst>
            <pc:docMk/>
            <pc:sldMk cId="2560905945" sldId="275"/>
            <ac:inkMk id="15" creationId="{BFC48AFB-ACD6-424A-9573-B70119D19463}"/>
          </ac:inkMkLst>
        </pc:inkChg>
        <pc:inkChg chg="add mod">
          <ac:chgData name="Duane Miller" userId="086b8d4e5ca37aec" providerId="LiveId" clId="{CB93F6D9-C927-44B8-87E8-9D82152A7820}" dt="2021-12-10T00:56:02.684" v="873"/>
          <ac:inkMkLst>
            <pc:docMk/>
            <pc:sldMk cId="2560905945" sldId="275"/>
            <ac:inkMk id="16" creationId="{2BB1645E-8F0D-4567-A6B5-47F6B309E836}"/>
          </ac:inkMkLst>
        </pc:inkChg>
        <pc:inkChg chg="add mod">
          <ac:chgData name="Duane Miller" userId="086b8d4e5ca37aec" providerId="LiveId" clId="{CB93F6D9-C927-44B8-87E8-9D82152A7820}" dt="2021-12-10T00:56:02.684" v="873"/>
          <ac:inkMkLst>
            <pc:docMk/>
            <pc:sldMk cId="2560905945" sldId="275"/>
            <ac:inkMk id="17" creationId="{FFF28464-70A0-4D32-B7DE-FD3E65307001}"/>
          </ac:inkMkLst>
        </pc:inkChg>
        <pc:inkChg chg="add">
          <ac:chgData name="Duane Miller" userId="086b8d4e5ca37aec" providerId="LiveId" clId="{CB93F6D9-C927-44B8-87E8-9D82152A7820}" dt="2021-12-10T00:56:07.277" v="874" actId="9405"/>
          <ac:inkMkLst>
            <pc:docMk/>
            <pc:sldMk cId="2560905945" sldId="275"/>
            <ac:inkMk id="19" creationId="{0279538B-B50D-4D08-9ACC-72AB122CA125}"/>
          </ac:inkMkLst>
        </pc:inkChg>
      </pc:sldChg>
      <pc:sldChg chg="addSp modSp add mod">
        <pc:chgData name="Duane Miller" userId="086b8d4e5ca37aec" providerId="LiveId" clId="{CB93F6D9-C927-44B8-87E8-9D82152A7820}" dt="2021-12-10T00:57:15.685" v="879" actId="9405"/>
        <pc:sldMkLst>
          <pc:docMk/>
          <pc:sldMk cId="1640752730" sldId="276"/>
        </pc:sldMkLst>
        <pc:spChg chg="mod">
          <ac:chgData name="Duane Miller" userId="086b8d4e5ca37aec" providerId="LiveId" clId="{CB93F6D9-C927-44B8-87E8-9D82152A7820}" dt="2021-12-09T20:29:54.532" v="310" actId="20577"/>
          <ac:spMkLst>
            <pc:docMk/>
            <pc:sldMk cId="1640752730" sldId="276"/>
            <ac:spMk id="3" creationId="{D3EFC0C3-FD39-449B-AD90-C042901F23F4}"/>
          </ac:spMkLst>
        </pc:spChg>
        <pc:spChg chg="mod">
          <ac:chgData name="Duane Miller" userId="086b8d4e5ca37aec" providerId="LiveId" clId="{CB93F6D9-C927-44B8-87E8-9D82152A7820}" dt="2021-12-07T20:22:36.470" v="179" actId="14100"/>
          <ac:spMkLst>
            <pc:docMk/>
            <pc:sldMk cId="1640752730" sldId="276"/>
            <ac:spMk id="6" creationId="{B2FD387F-92CC-4779-81C3-06BBC90B104F}"/>
          </ac:spMkLst>
        </pc:spChg>
        <pc:spChg chg="mod">
          <ac:chgData name="Duane Miller" userId="086b8d4e5ca37aec" providerId="LiveId" clId="{CB93F6D9-C927-44B8-87E8-9D82152A7820}" dt="2021-12-09T20:35:56.617" v="338" actId="207"/>
          <ac:spMkLst>
            <pc:docMk/>
            <pc:sldMk cId="1640752730" sldId="276"/>
            <ac:spMk id="8" creationId="{0DB53F4E-F7D8-4CE6-9400-7374C33ADB4D}"/>
          </ac:spMkLst>
        </pc:spChg>
        <pc:inkChg chg="add">
          <ac:chgData name="Duane Miller" userId="086b8d4e5ca37aec" providerId="LiveId" clId="{CB93F6D9-C927-44B8-87E8-9D82152A7820}" dt="2021-12-10T00:56:47.532" v="875" actId="9405"/>
          <ac:inkMkLst>
            <pc:docMk/>
            <pc:sldMk cId="1640752730" sldId="276"/>
            <ac:inkMk id="4" creationId="{870D5C26-6FE4-491C-9560-CE7227D318C1}"/>
          </ac:inkMkLst>
        </pc:inkChg>
        <pc:inkChg chg="add">
          <ac:chgData name="Duane Miller" userId="086b8d4e5ca37aec" providerId="LiveId" clId="{CB93F6D9-C927-44B8-87E8-9D82152A7820}" dt="2021-12-10T00:56:49.607" v="876" actId="9405"/>
          <ac:inkMkLst>
            <pc:docMk/>
            <pc:sldMk cId="1640752730" sldId="276"/>
            <ac:inkMk id="5" creationId="{70C38E78-7CF2-4962-AA5A-19A3E2911424}"/>
          </ac:inkMkLst>
        </pc:inkChg>
        <pc:inkChg chg="add">
          <ac:chgData name="Duane Miller" userId="086b8d4e5ca37aec" providerId="LiveId" clId="{CB93F6D9-C927-44B8-87E8-9D82152A7820}" dt="2021-12-10T00:56:57.271" v="877" actId="9405"/>
          <ac:inkMkLst>
            <pc:docMk/>
            <pc:sldMk cId="1640752730" sldId="276"/>
            <ac:inkMk id="7" creationId="{DF841B92-8BC9-44C6-9B97-E4BD8E22B555}"/>
          </ac:inkMkLst>
        </pc:inkChg>
        <pc:inkChg chg="add">
          <ac:chgData name="Duane Miller" userId="086b8d4e5ca37aec" providerId="LiveId" clId="{CB93F6D9-C927-44B8-87E8-9D82152A7820}" dt="2021-12-10T00:57:14.061" v="878" actId="9405"/>
          <ac:inkMkLst>
            <pc:docMk/>
            <pc:sldMk cId="1640752730" sldId="276"/>
            <ac:inkMk id="9" creationId="{5DC37761-E2D0-4044-A80F-6B091D6F35F2}"/>
          </ac:inkMkLst>
        </pc:inkChg>
        <pc:inkChg chg="add">
          <ac:chgData name="Duane Miller" userId="086b8d4e5ca37aec" providerId="LiveId" clId="{CB93F6D9-C927-44B8-87E8-9D82152A7820}" dt="2021-12-10T00:57:15.685" v="879" actId="9405"/>
          <ac:inkMkLst>
            <pc:docMk/>
            <pc:sldMk cId="1640752730" sldId="276"/>
            <ac:inkMk id="11" creationId="{CC5FF6FF-B583-4781-B700-164673DA50D1}"/>
          </ac:inkMkLst>
        </pc:inkChg>
      </pc:sldChg>
      <pc:sldChg chg="addSp modSp add mod">
        <pc:chgData name="Duane Miller" userId="086b8d4e5ca37aec" providerId="LiveId" clId="{CB93F6D9-C927-44B8-87E8-9D82152A7820}" dt="2021-12-10T01:01:14.802" v="886" actId="9405"/>
        <pc:sldMkLst>
          <pc:docMk/>
          <pc:sldMk cId="3376996024" sldId="277"/>
        </pc:sldMkLst>
        <pc:spChg chg="mod">
          <ac:chgData name="Duane Miller" userId="086b8d4e5ca37aec" providerId="LiveId" clId="{CB93F6D9-C927-44B8-87E8-9D82152A7820}" dt="2021-12-07T20:23:26.866" v="185" actId="14100"/>
          <ac:spMkLst>
            <pc:docMk/>
            <pc:sldMk cId="3376996024" sldId="277"/>
            <ac:spMk id="3" creationId="{D3EFC0C3-FD39-449B-AD90-C042901F23F4}"/>
          </ac:spMkLst>
        </pc:spChg>
        <pc:spChg chg="mod">
          <ac:chgData name="Duane Miller" userId="086b8d4e5ca37aec" providerId="LiveId" clId="{CB93F6D9-C927-44B8-87E8-9D82152A7820}" dt="2021-12-07T20:23:23.080" v="184" actId="14100"/>
          <ac:spMkLst>
            <pc:docMk/>
            <pc:sldMk cId="3376996024" sldId="277"/>
            <ac:spMk id="6" creationId="{B2FD387F-92CC-4779-81C3-06BBC90B104F}"/>
          </ac:spMkLst>
        </pc:spChg>
        <pc:spChg chg="mod">
          <ac:chgData name="Duane Miller" userId="086b8d4e5ca37aec" providerId="LiveId" clId="{CB93F6D9-C927-44B8-87E8-9D82152A7820}" dt="2021-12-09T20:36:02.827" v="340" actId="207"/>
          <ac:spMkLst>
            <pc:docMk/>
            <pc:sldMk cId="3376996024" sldId="277"/>
            <ac:spMk id="8" creationId="{0DB53F4E-F7D8-4CE6-9400-7374C33ADB4D}"/>
          </ac:spMkLst>
        </pc:spChg>
        <pc:inkChg chg="add">
          <ac:chgData name="Duane Miller" userId="086b8d4e5ca37aec" providerId="LiveId" clId="{CB93F6D9-C927-44B8-87E8-9D82152A7820}" dt="2021-12-10T00:59:40.659" v="880" actId="9405"/>
          <ac:inkMkLst>
            <pc:docMk/>
            <pc:sldMk cId="3376996024" sldId="277"/>
            <ac:inkMk id="4" creationId="{2942050A-7C56-44CB-A8A5-5F3AB33EEBB9}"/>
          </ac:inkMkLst>
        </pc:inkChg>
        <pc:inkChg chg="add">
          <ac:chgData name="Duane Miller" userId="086b8d4e5ca37aec" providerId="LiveId" clId="{CB93F6D9-C927-44B8-87E8-9D82152A7820}" dt="2021-12-10T01:00:00.325" v="881" actId="9405"/>
          <ac:inkMkLst>
            <pc:docMk/>
            <pc:sldMk cId="3376996024" sldId="277"/>
            <ac:inkMk id="5" creationId="{9320D950-2465-48C1-81E1-C55E9CC92A84}"/>
          </ac:inkMkLst>
        </pc:inkChg>
        <pc:inkChg chg="add">
          <ac:chgData name="Duane Miller" userId="086b8d4e5ca37aec" providerId="LiveId" clId="{CB93F6D9-C927-44B8-87E8-9D82152A7820}" dt="2021-12-10T01:00:03.435" v="882" actId="9405"/>
          <ac:inkMkLst>
            <pc:docMk/>
            <pc:sldMk cId="3376996024" sldId="277"/>
            <ac:inkMk id="7" creationId="{F7AA4046-3314-461D-B524-307E3413D20A}"/>
          </ac:inkMkLst>
        </pc:inkChg>
        <pc:inkChg chg="add">
          <ac:chgData name="Duane Miller" userId="086b8d4e5ca37aec" providerId="LiveId" clId="{CB93F6D9-C927-44B8-87E8-9D82152A7820}" dt="2021-12-10T01:00:34.304" v="883" actId="9405"/>
          <ac:inkMkLst>
            <pc:docMk/>
            <pc:sldMk cId="3376996024" sldId="277"/>
            <ac:inkMk id="9" creationId="{BFC7980A-F725-4D3B-A1FE-86E49185F766}"/>
          </ac:inkMkLst>
        </pc:inkChg>
        <pc:inkChg chg="add">
          <ac:chgData name="Duane Miller" userId="086b8d4e5ca37aec" providerId="LiveId" clId="{CB93F6D9-C927-44B8-87E8-9D82152A7820}" dt="2021-12-10T01:00:48.995" v="884" actId="9405"/>
          <ac:inkMkLst>
            <pc:docMk/>
            <pc:sldMk cId="3376996024" sldId="277"/>
            <ac:inkMk id="11" creationId="{0DAF62DC-FCCE-4AEA-A49F-8ED3167F848C}"/>
          </ac:inkMkLst>
        </pc:inkChg>
        <pc:inkChg chg="add">
          <ac:chgData name="Duane Miller" userId="086b8d4e5ca37aec" providerId="LiveId" clId="{CB93F6D9-C927-44B8-87E8-9D82152A7820}" dt="2021-12-10T01:00:56.989" v="885" actId="9405"/>
          <ac:inkMkLst>
            <pc:docMk/>
            <pc:sldMk cId="3376996024" sldId="277"/>
            <ac:inkMk id="12" creationId="{FE8D12FF-B141-4127-8842-056D4360F320}"/>
          </ac:inkMkLst>
        </pc:inkChg>
        <pc:inkChg chg="add">
          <ac:chgData name="Duane Miller" userId="086b8d4e5ca37aec" providerId="LiveId" clId="{CB93F6D9-C927-44B8-87E8-9D82152A7820}" dt="2021-12-10T01:01:14.802" v="886" actId="9405"/>
          <ac:inkMkLst>
            <pc:docMk/>
            <pc:sldMk cId="3376996024" sldId="277"/>
            <ac:inkMk id="13" creationId="{376FF9FB-48F5-4DE4-A37F-DFAB8B2325E9}"/>
          </ac:inkMkLst>
        </pc:inkChg>
      </pc:sldChg>
      <pc:sldChg chg="addSp modSp add mod">
        <pc:chgData name="Duane Miller" userId="086b8d4e5ca37aec" providerId="LiveId" clId="{CB93F6D9-C927-44B8-87E8-9D82152A7820}" dt="2021-12-10T01:04:52.319" v="902"/>
        <pc:sldMkLst>
          <pc:docMk/>
          <pc:sldMk cId="3915716005" sldId="278"/>
        </pc:sldMkLst>
        <pc:spChg chg="mod">
          <ac:chgData name="Duane Miller" userId="086b8d4e5ca37aec" providerId="LiveId" clId="{CB93F6D9-C927-44B8-87E8-9D82152A7820}" dt="2021-12-07T20:24:18.006" v="194" actId="403"/>
          <ac:spMkLst>
            <pc:docMk/>
            <pc:sldMk cId="3915716005" sldId="278"/>
            <ac:spMk id="3" creationId="{D3EFC0C3-FD39-449B-AD90-C042901F23F4}"/>
          </ac:spMkLst>
        </pc:spChg>
        <pc:spChg chg="mod">
          <ac:chgData name="Duane Miller" userId="086b8d4e5ca37aec" providerId="LiveId" clId="{CB93F6D9-C927-44B8-87E8-9D82152A7820}" dt="2021-12-07T20:24:27.488" v="196" actId="14100"/>
          <ac:spMkLst>
            <pc:docMk/>
            <pc:sldMk cId="3915716005" sldId="278"/>
            <ac:spMk id="6" creationId="{B2FD387F-92CC-4779-81C3-06BBC90B104F}"/>
          </ac:spMkLst>
        </pc:spChg>
        <pc:spChg chg="mod">
          <ac:chgData name="Duane Miller" userId="086b8d4e5ca37aec" providerId="LiveId" clId="{CB93F6D9-C927-44B8-87E8-9D82152A7820}" dt="2021-12-09T20:36:09.478" v="342" actId="207"/>
          <ac:spMkLst>
            <pc:docMk/>
            <pc:sldMk cId="3915716005" sldId="278"/>
            <ac:spMk id="8" creationId="{0DB53F4E-F7D8-4CE6-9400-7374C33ADB4D}"/>
          </ac:spMkLst>
        </pc:spChg>
        <pc:grpChg chg="mod">
          <ac:chgData name="Duane Miller" userId="086b8d4e5ca37aec" providerId="LiveId" clId="{CB93F6D9-C927-44B8-87E8-9D82152A7820}" dt="2021-12-10T01:04:52.319" v="902"/>
          <ac:grpSpMkLst>
            <pc:docMk/>
            <pc:sldMk cId="3915716005" sldId="278"/>
            <ac:grpSpMk id="22" creationId="{84AE82C4-DE45-4A95-968C-5D99AD25E6A2}"/>
          </ac:grpSpMkLst>
        </pc:grpChg>
        <pc:inkChg chg="add">
          <ac:chgData name="Duane Miller" userId="086b8d4e5ca37aec" providerId="LiveId" clId="{CB93F6D9-C927-44B8-87E8-9D82152A7820}" dt="2021-12-10T01:04:30.853" v="887" actId="9405"/>
          <ac:inkMkLst>
            <pc:docMk/>
            <pc:sldMk cId="3915716005" sldId="278"/>
            <ac:inkMk id="4" creationId="{94AB2982-E3A9-45AA-85A6-1659165314EE}"/>
          </ac:inkMkLst>
        </pc:inkChg>
        <pc:inkChg chg="add">
          <ac:chgData name="Duane Miller" userId="086b8d4e5ca37aec" providerId="LiveId" clId="{CB93F6D9-C927-44B8-87E8-9D82152A7820}" dt="2021-12-10T01:04:33.846" v="888" actId="9405"/>
          <ac:inkMkLst>
            <pc:docMk/>
            <pc:sldMk cId="3915716005" sldId="278"/>
            <ac:inkMk id="5" creationId="{A42A467C-CEC9-4738-9332-A18337EF2581}"/>
          </ac:inkMkLst>
        </pc:inkChg>
        <pc:inkChg chg="add mod">
          <ac:chgData name="Duane Miller" userId="086b8d4e5ca37aec" providerId="LiveId" clId="{CB93F6D9-C927-44B8-87E8-9D82152A7820}" dt="2021-12-10T01:04:52.319" v="902"/>
          <ac:inkMkLst>
            <pc:docMk/>
            <pc:sldMk cId="3915716005" sldId="278"/>
            <ac:inkMk id="7" creationId="{A41FEAAC-BAD0-4432-B419-FB38005DCDA4}"/>
          </ac:inkMkLst>
        </pc:inkChg>
        <pc:inkChg chg="add mod">
          <ac:chgData name="Duane Miller" userId="086b8d4e5ca37aec" providerId="LiveId" clId="{CB93F6D9-C927-44B8-87E8-9D82152A7820}" dt="2021-12-10T01:04:52.319" v="902"/>
          <ac:inkMkLst>
            <pc:docMk/>
            <pc:sldMk cId="3915716005" sldId="278"/>
            <ac:inkMk id="9" creationId="{A090940D-F56F-400A-AA3C-86A1F5CCA739}"/>
          </ac:inkMkLst>
        </pc:inkChg>
        <pc:inkChg chg="add mod">
          <ac:chgData name="Duane Miller" userId="086b8d4e5ca37aec" providerId="LiveId" clId="{CB93F6D9-C927-44B8-87E8-9D82152A7820}" dt="2021-12-10T01:04:52.319" v="902"/>
          <ac:inkMkLst>
            <pc:docMk/>
            <pc:sldMk cId="3915716005" sldId="278"/>
            <ac:inkMk id="11" creationId="{A22F7679-E127-4BCD-8ABB-115D72148B4A}"/>
          </ac:inkMkLst>
        </pc:inkChg>
        <pc:inkChg chg="add mod">
          <ac:chgData name="Duane Miller" userId="086b8d4e5ca37aec" providerId="LiveId" clId="{CB93F6D9-C927-44B8-87E8-9D82152A7820}" dt="2021-12-10T01:04:52.319" v="902"/>
          <ac:inkMkLst>
            <pc:docMk/>
            <pc:sldMk cId="3915716005" sldId="278"/>
            <ac:inkMk id="12" creationId="{8F5743FA-C775-4C39-BC41-A4C675B1C044}"/>
          </ac:inkMkLst>
        </pc:inkChg>
        <pc:inkChg chg="add mod">
          <ac:chgData name="Duane Miller" userId="086b8d4e5ca37aec" providerId="LiveId" clId="{CB93F6D9-C927-44B8-87E8-9D82152A7820}" dt="2021-12-10T01:04:52.319" v="902"/>
          <ac:inkMkLst>
            <pc:docMk/>
            <pc:sldMk cId="3915716005" sldId="278"/>
            <ac:inkMk id="13" creationId="{96CE542F-98DE-4B51-B881-AC10CF2438C5}"/>
          </ac:inkMkLst>
        </pc:inkChg>
        <pc:inkChg chg="add mod">
          <ac:chgData name="Duane Miller" userId="086b8d4e5ca37aec" providerId="LiveId" clId="{CB93F6D9-C927-44B8-87E8-9D82152A7820}" dt="2021-12-10T01:04:52.319" v="902"/>
          <ac:inkMkLst>
            <pc:docMk/>
            <pc:sldMk cId="3915716005" sldId="278"/>
            <ac:inkMk id="14" creationId="{F44D5CB4-56E2-4690-A783-75ECBCBDF2D9}"/>
          </ac:inkMkLst>
        </pc:inkChg>
        <pc:inkChg chg="add mod">
          <ac:chgData name="Duane Miller" userId="086b8d4e5ca37aec" providerId="LiveId" clId="{CB93F6D9-C927-44B8-87E8-9D82152A7820}" dt="2021-12-10T01:04:52.319" v="902"/>
          <ac:inkMkLst>
            <pc:docMk/>
            <pc:sldMk cId="3915716005" sldId="278"/>
            <ac:inkMk id="15" creationId="{EC5CF079-2073-4D8B-B0DA-DB2FAD973B6B}"/>
          </ac:inkMkLst>
        </pc:inkChg>
        <pc:inkChg chg="add mod">
          <ac:chgData name="Duane Miller" userId="086b8d4e5ca37aec" providerId="LiveId" clId="{CB93F6D9-C927-44B8-87E8-9D82152A7820}" dt="2021-12-10T01:04:52.319" v="902"/>
          <ac:inkMkLst>
            <pc:docMk/>
            <pc:sldMk cId="3915716005" sldId="278"/>
            <ac:inkMk id="16" creationId="{176DE7FD-1AF8-47C8-A2AD-846F4F3FBCF0}"/>
          </ac:inkMkLst>
        </pc:inkChg>
        <pc:inkChg chg="add mod">
          <ac:chgData name="Duane Miller" userId="086b8d4e5ca37aec" providerId="LiveId" clId="{CB93F6D9-C927-44B8-87E8-9D82152A7820}" dt="2021-12-10T01:04:52.319" v="902"/>
          <ac:inkMkLst>
            <pc:docMk/>
            <pc:sldMk cId="3915716005" sldId="278"/>
            <ac:inkMk id="17" creationId="{A1754C76-51DD-47F7-A59A-3FB15E60ED6D}"/>
          </ac:inkMkLst>
        </pc:inkChg>
        <pc:inkChg chg="add mod">
          <ac:chgData name="Duane Miller" userId="086b8d4e5ca37aec" providerId="LiveId" clId="{CB93F6D9-C927-44B8-87E8-9D82152A7820}" dt="2021-12-10T01:04:52.319" v="902"/>
          <ac:inkMkLst>
            <pc:docMk/>
            <pc:sldMk cId="3915716005" sldId="278"/>
            <ac:inkMk id="18" creationId="{61CCBEB2-218F-4418-808E-1F515BD99E4A}"/>
          </ac:inkMkLst>
        </pc:inkChg>
        <pc:inkChg chg="add mod">
          <ac:chgData name="Duane Miller" userId="086b8d4e5ca37aec" providerId="LiveId" clId="{CB93F6D9-C927-44B8-87E8-9D82152A7820}" dt="2021-12-10T01:04:52.319" v="902"/>
          <ac:inkMkLst>
            <pc:docMk/>
            <pc:sldMk cId="3915716005" sldId="278"/>
            <ac:inkMk id="19" creationId="{E4FD4C3D-64DA-44C3-A555-352F538C836F}"/>
          </ac:inkMkLst>
        </pc:inkChg>
        <pc:inkChg chg="add mod">
          <ac:chgData name="Duane Miller" userId="086b8d4e5ca37aec" providerId="LiveId" clId="{CB93F6D9-C927-44B8-87E8-9D82152A7820}" dt="2021-12-10T01:04:52.319" v="902"/>
          <ac:inkMkLst>
            <pc:docMk/>
            <pc:sldMk cId="3915716005" sldId="278"/>
            <ac:inkMk id="20" creationId="{4032A771-FAAD-40F4-858C-16273D179F31}"/>
          </ac:inkMkLst>
        </pc:inkChg>
        <pc:inkChg chg="add mod">
          <ac:chgData name="Duane Miller" userId="086b8d4e5ca37aec" providerId="LiveId" clId="{CB93F6D9-C927-44B8-87E8-9D82152A7820}" dt="2021-12-10T01:04:52.319" v="902"/>
          <ac:inkMkLst>
            <pc:docMk/>
            <pc:sldMk cId="3915716005" sldId="278"/>
            <ac:inkMk id="21" creationId="{D4E411C8-01C3-4A0A-9EF3-799F82A6A491}"/>
          </ac:inkMkLst>
        </pc:inkChg>
      </pc:sldChg>
      <pc:sldChg chg="addSp modSp add mod ord">
        <pc:chgData name="Duane Miller" userId="086b8d4e5ca37aec" providerId="LiveId" clId="{CB93F6D9-C927-44B8-87E8-9D82152A7820}" dt="2021-12-10T01:08:33.860" v="906" actId="9405"/>
        <pc:sldMkLst>
          <pc:docMk/>
          <pc:sldMk cId="1107079844" sldId="279"/>
        </pc:sldMkLst>
        <pc:spChg chg="mod">
          <ac:chgData name="Duane Miller" userId="086b8d4e5ca37aec" providerId="LiveId" clId="{CB93F6D9-C927-44B8-87E8-9D82152A7820}" dt="2021-12-07T20:25:47.115" v="213" actId="207"/>
          <ac:spMkLst>
            <pc:docMk/>
            <pc:sldMk cId="1107079844" sldId="279"/>
            <ac:spMk id="3" creationId="{D3EFC0C3-FD39-449B-AD90-C042901F23F4}"/>
          </ac:spMkLst>
        </pc:spChg>
        <pc:spChg chg="mod">
          <ac:chgData name="Duane Miller" userId="086b8d4e5ca37aec" providerId="LiveId" clId="{CB93F6D9-C927-44B8-87E8-9D82152A7820}" dt="2021-12-07T20:25:55.010" v="214" actId="14100"/>
          <ac:spMkLst>
            <pc:docMk/>
            <pc:sldMk cId="1107079844" sldId="279"/>
            <ac:spMk id="6" creationId="{B2FD387F-92CC-4779-81C3-06BBC90B104F}"/>
          </ac:spMkLst>
        </pc:spChg>
        <pc:spChg chg="mod">
          <ac:chgData name="Duane Miller" userId="086b8d4e5ca37aec" providerId="LiveId" clId="{CB93F6D9-C927-44B8-87E8-9D82152A7820}" dt="2021-12-09T20:36:15.670" v="344" actId="207"/>
          <ac:spMkLst>
            <pc:docMk/>
            <pc:sldMk cId="1107079844" sldId="279"/>
            <ac:spMk id="8" creationId="{0DB53F4E-F7D8-4CE6-9400-7374C33ADB4D}"/>
          </ac:spMkLst>
        </pc:spChg>
        <pc:inkChg chg="add">
          <ac:chgData name="Duane Miller" userId="086b8d4e5ca37aec" providerId="LiveId" clId="{CB93F6D9-C927-44B8-87E8-9D82152A7820}" dt="2021-12-10T01:08:21.104" v="903" actId="9405"/>
          <ac:inkMkLst>
            <pc:docMk/>
            <pc:sldMk cId="1107079844" sldId="279"/>
            <ac:inkMk id="4" creationId="{16D8DCB7-F234-476F-A4A1-D92DB6389531}"/>
          </ac:inkMkLst>
        </pc:inkChg>
        <pc:inkChg chg="add">
          <ac:chgData name="Duane Miller" userId="086b8d4e5ca37aec" providerId="LiveId" clId="{CB93F6D9-C927-44B8-87E8-9D82152A7820}" dt="2021-12-10T01:08:26.707" v="904" actId="9405"/>
          <ac:inkMkLst>
            <pc:docMk/>
            <pc:sldMk cId="1107079844" sldId="279"/>
            <ac:inkMk id="5" creationId="{E932CD02-FC4F-4D04-9703-6765C6367059}"/>
          </ac:inkMkLst>
        </pc:inkChg>
        <pc:inkChg chg="add">
          <ac:chgData name="Duane Miller" userId="086b8d4e5ca37aec" providerId="LiveId" clId="{CB93F6D9-C927-44B8-87E8-9D82152A7820}" dt="2021-12-10T01:08:31.854" v="905" actId="9405"/>
          <ac:inkMkLst>
            <pc:docMk/>
            <pc:sldMk cId="1107079844" sldId="279"/>
            <ac:inkMk id="7" creationId="{CBF86452-BFFF-45FA-8773-FFA3EB511BEE}"/>
          </ac:inkMkLst>
        </pc:inkChg>
        <pc:inkChg chg="add">
          <ac:chgData name="Duane Miller" userId="086b8d4e5ca37aec" providerId="LiveId" clId="{CB93F6D9-C927-44B8-87E8-9D82152A7820}" dt="2021-12-10T01:08:33.860" v="906" actId="9405"/>
          <ac:inkMkLst>
            <pc:docMk/>
            <pc:sldMk cId="1107079844" sldId="279"/>
            <ac:inkMk id="9" creationId="{7FD7729A-1360-48FA-827F-23C4462ED38C}"/>
          </ac:inkMkLst>
        </pc:inkChg>
      </pc:sldChg>
      <pc:sldChg chg="addSp modSp add mod">
        <pc:chgData name="Duane Miller" userId="086b8d4e5ca37aec" providerId="LiveId" clId="{CB93F6D9-C927-44B8-87E8-9D82152A7820}" dt="2021-12-10T01:11:13.690" v="910" actId="9405"/>
        <pc:sldMkLst>
          <pc:docMk/>
          <pc:sldMk cId="714469727" sldId="280"/>
        </pc:sldMkLst>
        <pc:spChg chg="mod">
          <ac:chgData name="Duane Miller" userId="086b8d4e5ca37aec" providerId="LiveId" clId="{CB93F6D9-C927-44B8-87E8-9D82152A7820}" dt="2021-12-07T20:26:32.101" v="220" actId="113"/>
          <ac:spMkLst>
            <pc:docMk/>
            <pc:sldMk cId="714469727" sldId="280"/>
            <ac:spMk id="3" creationId="{D3EFC0C3-FD39-449B-AD90-C042901F23F4}"/>
          </ac:spMkLst>
        </pc:spChg>
        <pc:spChg chg="mod">
          <ac:chgData name="Duane Miller" userId="086b8d4e5ca37aec" providerId="LiveId" clId="{CB93F6D9-C927-44B8-87E8-9D82152A7820}" dt="2021-12-07T20:26:36.979" v="221" actId="14100"/>
          <ac:spMkLst>
            <pc:docMk/>
            <pc:sldMk cId="714469727" sldId="280"/>
            <ac:spMk id="6" creationId="{B2FD387F-92CC-4779-81C3-06BBC90B104F}"/>
          </ac:spMkLst>
        </pc:spChg>
        <pc:spChg chg="mod">
          <ac:chgData name="Duane Miller" userId="086b8d4e5ca37aec" providerId="LiveId" clId="{CB93F6D9-C927-44B8-87E8-9D82152A7820}" dt="2021-12-09T20:36:20.993" v="346" actId="207"/>
          <ac:spMkLst>
            <pc:docMk/>
            <pc:sldMk cId="714469727" sldId="280"/>
            <ac:spMk id="8" creationId="{0DB53F4E-F7D8-4CE6-9400-7374C33ADB4D}"/>
          </ac:spMkLst>
        </pc:spChg>
        <pc:inkChg chg="add">
          <ac:chgData name="Duane Miller" userId="086b8d4e5ca37aec" providerId="LiveId" clId="{CB93F6D9-C927-44B8-87E8-9D82152A7820}" dt="2021-12-10T01:11:01.259" v="907" actId="9405"/>
          <ac:inkMkLst>
            <pc:docMk/>
            <pc:sldMk cId="714469727" sldId="280"/>
            <ac:inkMk id="4" creationId="{DED7B0D2-CDEA-44A6-9BFD-73D6016D1284}"/>
          </ac:inkMkLst>
        </pc:inkChg>
        <pc:inkChg chg="add">
          <ac:chgData name="Duane Miller" userId="086b8d4e5ca37aec" providerId="LiveId" clId="{CB93F6D9-C927-44B8-87E8-9D82152A7820}" dt="2021-12-10T01:11:07.490" v="908" actId="9405"/>
          <ac:inkMkLst>
            <pc:docMk/>
            <pc:sldMk cId="714469727" sldId="280"/>
            <ac:inkMk id="5" creationId="{7279C343-69DC-49A7-8F77-8B67A6AC0986}"/>
          </ac:inkMkLst>
        </pc:inkChg>
        <pc:inkChg chg="add">
          <ac:chgData name="Duane Miller" userId="086b8d4e5ca37aec" providerId="LiveId" clId="{CB93F6D9-C927-44B8-87E8-9D82152A7820}" dt="2021-12-10T01:11:12.120" v="909" actId="9405"/>
          <ac:inkMkLst>
            <pc:docMk/>
            <pc:sldMk cId="714469727" sldId="280"/>
            <ac:inkMk id="7" creationId="{0ECF9FE3-298A-4AA5-B9CC-5079D42A75E0}"/>
          </ac:inkMkLst>
        </pc:inkChg>
        <pc:inkChg chg="add">
          <ac:chgData name="Duane Miller" userId="086b8d4e5ca37aec" providerId="LiveId" clId="{CB93F6D9-C927-44B8-87E8-9D82152A7820}" dt="2021-12-10T01:11:13.690" v="910" actId="9405"/>
          <ac:inkMkLst>
            <pc:docMk/>
            <pc:sldMk cId="714469727" sldId="280"/>
            <ac:inkMk id="9" creationId="{E186EA42-29B4-4EE8-A86E-C5B1D1389243}"/>
          </ac:inkMkLst>
        </pc:inkChg>
      </pc:sldChg>
      <pc:sldChg chg="addSp modSp add mod">
        <pc:chgData name="Duane Miller" userId="086b8d4e5ca37aec" providerId="LiveId" clId="{CB93F6D9-C927-44B8-87E8-9D82152A7820}" dt="2021-12-10T01:17:49.342" v="928" actId="9405"/>
        <pc:sldMkLst>
          <pc:docMk/>
          <pc:sldMk cId="412887101" sldId="281"/>
        </pc:sldMkLst>
        <pc:spChg chg="mod">
          <ac:chgData name="Duane Miller" userId="086b8d4e5ca37aec" providerId="LiveId" clId="{CB93F6D9-C927-44B8-87E8-9D82152A7820}" dt="2021-12-09T20:31:33.872" v="311" actId="14100"/>
          <ac:spMkLst>
            <pc:docMk/>
            <pc:sldMk cId="412887101" sldId="281"/>
            <ac:spMk id="3" creationId="{D3EFC0C3-FD39-449B-AD90-C042901F23F4}"/>
          </ac:spMkLst>
        </pc:spChg>
        <pc:spChg chg="mod">
          <ac:chgData name="Duane Miller" userId="086b8d4e5ca37aec" providerId="LiveId" clId="{CB93F6D9-C927-44B8-87E8-9D82152A7820}" dt="2021-12-09T20:31:40.970" v="312" actId="14100"/>
          <ac:spMkLst>
            <pc:docMk/>
            <pc:sldMk cId="412887101" sldId="281"/>
            <ac:spMk id="6" creationId="{B2FD387F-92CC-4779-81C3-06BBC90B104F}"/>
          </ac:spMkLst>
        </pc:spChg>
        <pc:spChg chg="mod">
          <ac:chgData name="Duane Miller" userId="086b8d4e5ca37aec" providerId="LiveId" clId="{CB93F6D9-C927-44B8-87E8-9D82152A7820}" dt="2021-12-09T20:36:27.062" v="348" actId="207"/>
          <ac:spMkLst>
            <pc:docMk/>
            <pc:sldMk cId="412887101" sldId="281"/>
            <ac:spMk id="8" creationId="{0DB53F4E-F7D8-4CE6-9400-7374C33ADB4D}"/>
          </ac:spMkLst>
        </pc:spChg>
        <pc:grpChg chg="mod">
          <ac:chgData name="Duane Miller" userId="086b8d4e5ca37aec" providerId="LiveId" clId="{CB93F6D9-C927-44B8-87E8-9D82152A7820}" dt="2021-12-10T01:17:23.574" v="927"/>
          <ac:grpSpMkLst>
            <pc:docMk/>
            <pc:sldMk cId="412887101" sldId="281"/>
            <ac:grpSpMk id="23" creationId="{B09CEDBD-6CCB-4ADA-BDBB-71190C450F46}"/>
          </ac:grpSpMkLst>
        </pc:grpChg>
        <pc:inkChg chg="add">
          <ac:chgData name="Duane Miller" userId="086b8d4e5ca37aec" providerId="LiveId" clId="{CB93F6D9-C927-44B8-87E8-9D82152A7820}" dt="2021-12-10T01:16:07.397" v="911" actId="9405"/>
          <ac:inkMkLst>
            <pc:docMk/>
            <pc:sldMk cId="412887101" sldId="281"/>
            <ac:inkMk id="4" creationId="{2117BEE9-3C76-4ACC-8EB4-2E6DF5D6A3B1}"/>
          </ac:inkMkLst>
        </pc:inkChg>
        <pc:inkChg chg="add">
          <ac:chgData name="Duane Miller" userId="086b8d4e5ca37aec" providerId="LiveId" clId="{CB93F6D9-C927-44B8-87E8-9D82152A7820}" dt="2021-12-10T01:16:10.339" v="912" actId="9405"/>
          <ac:inkMkLst>
            <pc:docMk/>
            <pc:sldMk cId="412887101" sldId="281"/>
            <ac:inkMk id="5" creationId="{33D5CBE4-3B50-4BBE-BDBD-7BF5EC38929F}"/>
          </ac:inkMkLst>
        </pc:inkChg>
        <pc:inkChg chg="add">
          <ac:chgData name="Duane Miller" userId="086b8d4e5ca37aec" providerId="LiveId" clId="{CB93F6D9-C927-44B8-87E8-9D82152A7820}" dt="2021-12-10T01:16:45.177" v="913" actId="9405"/>
          <ac:inkMkLst>
            <pc:docMk/>
            <pc:sldMk cId="412887101" sldId="281"/>
            <ac:inkMk id="7" creationId="{C5F82FE7-4F5E-4409-9EF6-CFCA02B5D370}"/>
          </ac:inkMkLst>
        </pc:inkChg>
        <pc:inkChg chg="add">
          <ac:chgData name="Duane Miller" userId="086b8d4e5ca37aec" providerId="LiveId" clId="{CB93F6D9-C927-44B8-87E8-9D82152A7820}" dt="2021-12-10T01:16:50.368" v="914" actId="9405"/>
          <ac:inkMkLst>
            <pc:docMk/>
            <pc:sldMk cId="412887101" sldId="281"/>
            <ac:inkMk id="9" creationId="{38D1952E-0FDC-4D6C-9C2B-FA23DB2EEE50}"/>
          </ac:inkMkLst>
        </pc:inkChg>
        <pc:inkChg chg="add">
          <ac:chgData name="Duane Miller" userId="086b8d4e5ca37aec" providerId="LiveId" clId="{CB93F6D9-C927-44B8-87E8-9D82152A7820}" dt="2021-12-10T01:17:03.030" v="915" actId="9405"/>
          <ac:inkMkLst>
            <pc:docMk/>
            <pc:sldMk cId="412887101" sldId="281"/>
            <ac:inkMk id="11" creationId="{AD5DCCE9-D6FA-48D8-B9DE-722E6FF9B00A}"/>
          </ac:inkMkLst>
        </pc:inkChg>
        <pc:inkChg chg="add">
          <ac:chgData name="Duane Miller" userId="086b8d4e5ca37aec" providerId="LiveId" clId="{CB93F6D9-C927-44B8-87E8-9D82152A7820}" dt="2021-12-10T01:17:15.261" v="916" actId="9405"/>
          <ac:inkMkLst>
            <pc:docMk/>
            <pc:sldMk cId="412887101" sldId="281"/>
            <ac:inkMk id="12" creationId="{B19E0B76-3D20-41B0-B652-BAB8EE8A1068}"/>
          </ac:inkMkLst>
        </pc:inkChg>
        <pc:inkChg chg="add">
          <ac:chgData name="Duane Miller" userId="086b8d4e5ca37aec" providerId="LiveId" clId="{CB93F6D9-C927-44B8-87E8-9D82152A7820}" dt="2021-12-10T01:17:16.149" v="917" actId="9405"/>
          <ac:inkMkLst>
            <pc:docMk/>
            <pc:sldMk cId="412887101" sldId="281"/>
            <ac:inkMk id="13" creationId="{A6D8196B-31E6-453A-AA87-E6C206DACA03}"/>
          </ac:inkMkLst>
        </pc:inkChg>
        <pc:inkChg chg="add">
          <ac:chgData name="Duane Miller" userId="086b8d4e5ca37aec" providerId="LiveId" clId="{CB93F6D9-C927-44B8-87E8-9D82152A7820}" dt="2021-12-10T01:17:17.920" v="918" actId="9405"/>
          <ac:inkMkLst>
            <pc:docMk/>
            <pc:sldMk cId="412887101" sldId="281"/>
            <ac:inkMk id="14" creationId="{AD2B40E7-19CF-4FE6-A674-B017253497E7}"/>
          </ac:inkMkLst>
        </pc:inkChg>
        <pc:inkChg chg="add mod">
          <ac:chgData name="Duane Miller" userId="086b8d4e5ca37aec" providerId="LiveId" clId="{CB93F6D9-C927-44B8-87E8-9D82152A7820}" dt="2021-12-10T01:17:23.574" v="927"/>
          <ac:inkMkLst>
            <pc:docMk/>
            <pc:sldMk cId="412887101" sldId="281"/>
            <ac:inkMk id="15" creationId="{B2AC4635-BDF9-4FD0-A40E-F878093B41B6}"/>
          </ac:inkMkLst>
        </pc:inkChg>
        <pc:inkChg chg="add mod">
          <ac:chgData name="Duane Miller" userId="086b8d4e5ca37aec" providerId="LiveId" clId="{CB93F6D9-C927-44B8-87E8-9D82152A7820}" dt="2021-12-10T01:17:23.574" v="927"/>
          <ac:inkMkLst>
            <pc:docMk/>
            <pc:sldMk cId="412887101" sldId="281"/>
            <ac:inkMk id="16" creationId="{C0DDBCEC-887F-4DFA-8432-6D25A34BEECE}"/>
          </ac:inkMkLst>
        </pc:inkChg>
        <pc:inkChg chg="add mod">
          <ac:chgData name="Duane Miller" userId="086b8d4e5ca37aec" providerId="LiveId" clId="{CB93F6D9-C927-44B8-87E8-9D82152A7820}" dt="2021-12-10T01:17:23.574" v="927"/>
          <ac:inkMkLst>
            <pc:docMk/>
            <pc:sldMk cId="412887101" sldId="281"/>
            <ac:inkMk id="17" creationId="{09BF5522-9960-419C-B9C7-25CFD6DFF2C5}"/>
          </ac:inkMkLst>
        </pc:inkChg>
        <pc:inkChg chg="add mod">
          <ac:chgData name="Duane Miller" userId="086b8d4e5ca37aec" providerId="LiveId" clId="{CB93F6D9-C927-44B8-87E8-9D82152A7820}" dt="2021-12-10T01:17:23.574" v="927"/>
          <ac:inkMkLst>
            <pc:docMk/>
            <pc:sldMk cId="412887101" sldId="281"/>
            <ac:inkMk id="18" creationId="{19B0915D-1783-42C5-A2BD-1F4282935695}"/>
          </ac:inkMkLst>
        </pc:inkChg>
        <pc:inkChg chg="add mod">
          <ac:chgData name="Duane Miller" userId="086b8d4e5ca37aec" providerId="LiveId" clId="{CB93F6D9-C927-44B8-87E8-9D82152A7820}" dt="2021-12-10T01:17:23.574" v="927"/>
          <ac:inkMkLst>
            <pc:docMk/>
            <pc:sldMk cId="412887101" sldId="281"/>
            <ac:inkMk id="19" creationId="{C384D42F-1822-4950-9F38-9A7B55791695}"/>
          </ac:inkMkLst>
        </pc:inkChg>
        <pc:inkChg chg="add mod">
          <ac:chgData name="Duane Miller" userId="086b8d4e5ca37aec" providerId="LiveId" clId="{CB93F6D9-C927-44B8-87E8-9D82152A7820}" dt="2021-12-10T01:17:23.574" v="927"/>
          <ac:inkMkLst>
            <pc:docMk/>
            <pc:sldMk cId="412887101" sldId="281"/>
            <ac:inkMk id="20" creationId="{1D346A4A-CABA-4C76-BE60-66C2F026EA1A}"/>
          </ac:inkMkLst>
        </pc:inkChg>
        <pc:inkChg chg="add mod">
          <ac:chgData name="Duane Miller" userId="086b8d4e5ca37aec" providerId="LiveId" clId="{CB93F6D9-C927-44B8-87E8-9D82152A7820}" dt="2021-12-10T01:17:23.574" v="927"/>
          <ac:inkMkLst>
            <pc:docMk/>
            <pc:sldMk cId="412887101" sldId="281"/>
            <ac:inkMk id="21" creationId="{43363CD6-528B-44BE-91A9-781CB3BEAC20}"/>
          </ac:inkMkLst>
        </pc:inkChg>
        <pc:inkChg chg="add mod">
          <ac:chgData name="Duane Miller" userId="086b8d4e5ca37aec" providerId="LiveId" clId="{CB93F6D9-C927-44B8-87E8-9D82152A7820}" dt="2021-12-10T01:17:23.574" v="927"/>
          <ac:inkMkLst>
            <pc:docMk/>
            <pc:sldMk cId="412887101" sldId="281"/>
            <ac:inkMk id="22" creationId="{C91EB4B7-AAA1-47CF-A5CE-E76DFC14645B}"/>
          </ac:inkMkLst>
        </pc:inkChg>
        <pc:inkChg chg="add">
          <ac:chgData name="Duane Miller" userId="086b8d4e5ca37aec" providerId="LiveId" clId="{CB93F6D9-C927-44B8-87E8-9D82152A7820}" dt="2021-12-10T01:17:49.342" v="928" actId="9405"/>
          <ac:inkMkLst>
            <pc:docMk/>
            <pc:sldMk cId="412887101" sldId="281"/>
            <ac:inkMk id="24" creationId="{F83045FE-AB7A-4390-9C2E-9E4EA263512F}"/>
          </ac:inkMkLst>
        </pc:inkChg>
      </pc:sldChg>
      <pc:sldChg chg="addSp delSp modSp add mod">
        <pc:chgData name="Duane Miller" userId="086b8d4e5ca37aec" providerId="LiveId" clId="{CB93F6D9-C927-44B8-87E8-9D82152A7820}" dt="2021-12-10T01:19:23.152" v="942"/>
        <pc:sldMkLst>
          <pc:docMk/>
          <pc:sldMk cId="830364625" sldId="282"/>
        </pc:sldMkLst>
        <pc:spChg chg="mod">
          <ac:chgData name="Duane Miller" userId="086b8d4e5ca37aec" providerId="LiveId" clId="{CB93F6D9-C927-44B8-87E8-9D82152A7820}" dt="2021-12-07T20:28:50.245" v="250" actId="403"/>
          <ac:spMkLst>
            <pc:docMk/>
            <pc:sldMk cId="830364625" sldId="282"/>
            <ac:spMk id="3" creationId="{D3EFC0C3-FD39-449B-AD90-C042901F23F4}"/>
          </ac:spMkLst>
        </pc:spChg>
        <pc:spChg chg="mod">
          <ac:chgData name="Duane Miller" userId="086b8d4e5ca37aec" providerId="LiveId" clId="{CB93F6D9-C927-44B8-87E8-9D82152A7820}" dt="2021-12-07T20:28:56.127" v="251" actId="14100"/>
          <ac:spMkLst>
            <pc:docMk/>
            <pc:sldMk cId="830364625" sldId="282"/>
            <ac:spMk id="6" creationId="{B2FD387F-92CC-4779-81C3-06BBC90B104F}"/>
          </ac:spMkLst>
        </pc:spChg>
        <pc:spChg chg="mod">
          <ac:chgData name="Duane Miller" userId="086b8d4e5ca37aec" providerId="LiveId" clId="{CB93F6D9-C927-44B8-87E8-9D82152A7820}" dt="2021-12-09T20:36:32.072" v="350" actId="207"/>
          <ac:spMkLst>
            <pc:docMk/>
            <pc:sldMk cId="830364625" sldId="282"/>
            <ac:spMk id="8" creationId="{0DB53F4E-F7D8-4CE6-9400-7374C33ADB4D}"/>
          </ac:spMkLst>
        </pc:spChg>
        <pc:grpChg chg="del mod">
          <ac:chgData name="Duane Miller" userId="086b8d4e5ca37aec" providerId="LiveId" clId="{CB93F6D9-C927-44B8-87E8-9D82152A7820}" dt="2021-12-10T01:19:07.986" v="937"/>
          <ac:grpSpMkLst>
            <pc:docMk/>
            <pc:sldMk cId="830364625" sldId="282"/>
            <ac:grpSpMk id="13" creationId="{48D6E515-250E-4DDC-BB6F-AC44669921E1}"/>
          </ac:grpSpMkLst>
        </pc:grpChg>
        <pc:grpChg chg="del mod">
          <ac:chgData name="Duane Miller" userId="086b8d4e5ca37aec" providerId="LiveId" clId="{CB93F6D9-C927-44B8-87E8-9D82152A7820}" dt="2021-12-10T01:19:23.152" v="942"/>
          <ac:grpSpMkLst>
            <pc:docMk/>
            <pc:sldMk cId="830364625" sldId="282"/>
            <ac:grpSpMk id="15" creationId="{270EF81B-C9CC-4BCF-9C5B-1B880BE231BD}"/>
          </ac:grpSpMkLst>
        </pc:grpChg>
        <pc:grpChg chg="mod">
          <ac:chgData name="Duane Miller" userId="086b8d4e5ca37aec" providerId="LiveId" clId="{CB93F6D9-C927-44B8-87E8-9D82152A7820}" dt="2021-12-10T01:19:15.142" v="940"/>
          <ac:grpSpMkLst>
            <pc:docMk/>
            <pc:sldMk cId="830364625" sldId="282"/>
            <ac:grpSpMk id="18" creationId="{51792564-6600-4991-92BA-49CC476BD486}"/>
          </ac:grpSpMkLst>
        </pc:grpChg>
        <pc:grpChg chg="mod">
          <ac:chgData name="Duane Miller" userId="086b8d4e5ca37aec" providerId="LiveId" clId="{CB93F6D9-C927-44B8-87E8-9D82152A7820}" dt="2021-12-10T01:19:23.152" v="942"/>
          <ac:grpSpMkLst>
            <pc:docMk/>
            <pc:sldMk cId="830364625" sldId="282"/>
            <ac:grpSpMk id="20" creationId="{F0029D34-6114-4EEA-B5F1-095659FCCA42}"/>
          </ac:grpSpMkLst>
        </pc:grpChg>
        <pc:inkChg chg="add">
          <ac:chgData name="Duane Miller" userId="086b8d4e5ca37aec" providerId="LiveId" clId="{CB93F6D9-C927-44B8-87E8-9D82152A7820}" dt="2021-12-10T01:18:43.542" v="929" actId="9405"/>
          <ac:inkMkLst>
            <pc:docMk/>
            <pc:sldMk cId="830364625" sldId="282"/>
            <ac:inkMk id="4" creationId="{17A878A9-2B8D-4A83-BB94-17F4564C4FA2}"/>
          </ac:inkMkLst>
        </pc:inkChg>
        <pc:inkChg chg="add">
          <ac:chgData name="Duane Miller" userId="086b8d4e5ca37aec" providerId="LiveId" clId="{CB93F6D9-C927-44B8-87E8-9D82152A7820}" dt="2021-12-10T01:18:49.105" v="930" actId="9405"/>
          <ac:inkMkLst>
            <pc:docMk/>
            <pc:sldMk cId="830364625" sldId="282"/>
            <ac:inkMk id="5" creationId="{AF0C0C53-CF4A-4521-849E-57D68281DE1D}"/>
          </ac:inkMkLst>
        </pc:inkChg>
        <pc:inkChg chg="add">
          <ac:chgData name="Duane Miller" userId="086b8d4e5ca37aec" providerId="LiveId" clId="{CB93F6D9-C927-44B8-87E8-9D82152A7820}" dt="2021-12-10T01:18:52.119" v="931" actId="9405"/>
          <ac:inkMkLst>
            <pc:docMk/>
            <pc:sldMk cId="830364625" sldId="282"/>
            <ac:inkMk id="7" creationId="{CECD8BFD-DDB7-4828-8A5F-B994DF7A8483}"/>
          </ac:inkMkLst>
        </pc:inkChg>
        <pc:inkChg chg="add">
          <ac:chgData name="Duane Miller" userId="086b8d4e5ca37aec" providerId="LiveId" clId="{CB93F6D9-C927-44B8-87E8-9D82152A7820}" dt="2021-12-10T01:18:58.051" v="932" actId="9405"/>
          <ac:inkMkLst>
            <pc:docMk/>
            <pc:sldMk cId="830364625" sldId="282"/>
            <ac:inkMk id="9" creationId="{84F7C6B8-47A7-4F0C-B531-4F900EE58E03}"/>
          </ac:inkMkLst>
        </pc:inkChg>
        <pc:inkChg chg="add mod">
          <ac:chgData name="Duane Miller" userId="086b8d4e5ca37aec" providerId="LiveId" clId="{CB93F6D9-C927-44B8-87E8-9D82152A7820}" dt="2021-12-10T01:19:23.152" v="942"/>
          <ac:inkMkLst>
            <pc:docMk/>
            <pc:sldMk cId="830364625" sldId="282"/>
            <ac:inkMk id="11" creationId="{2B5CC148-D648-4A24-97FF-27438FF9DCC7}"/>
          </ac:inkMkLst>
        </pc:inkChg>
        <pc:inkChg chg="add mod">
          <ac:chgData name="Duane Miller" userId="086b8d4e5ca37aec" providerId="LiveId" clId="{CB93F6D9-C927-44B8-87E8-9D82152A7820}" dt="2021-12-10T01:19:23.152" v="942"/>
          <ac:inkMkLst>
            <pc:docMk/>
            <pc:sldMk cId="830364625" sldId="282"/>
            <ac:inkMk id="12" creationId="{4276222A-EE85-49E5-9B8E-F2C09A3537D9}"/>
          </ac:inkMkLst>
        </pc:inkChg>
        <pc:inkChg chg="add mod">
          <ac:chgData name="Duane Miller" userId="086b8d4e5ca37aec" providerId="LiveId" clId="{CB93F6D9-C927-44B8-87E8-9D82152A7820}" dt="2021-12-10T01:19:23.152" v="942"/>
          <ac:inkMkLst>
            <pc:docMk/>
            <pc:sldMk cId="830364625" sldId="282"/>
            <ac:inkMk id="14" creationId="{48B7CEE9-BF28-4CBC-A785-8CEC7D3CC47C}"/>
          </ac:inkMkLst>
        </pc:inkChg>
        <pc:inkChg chg="add mod">
          <ac:chgData name="Duane Miller" userId="086b8d4e5ca37aec" providerId="LiveId" clId="{CB93F6D9-C927-44B8-87E8-9D82152A7820}" dt="2021-12-10T01:19:15.142" v="940"/>
          <ac:inkMkLst>
            <pc:docMk/>
            <pc:sldMk cId="830364625" sldId="282"/>
            <ac:inkMk id="16" creationId="{E142D391-3677-49BE-BF37-62984CCA1B1A}"/>
          </ac:inkMkLst>
        </pc:inkChg>
        <pc:inkChg chg="add mod">
          <ac:chgData name="Duane Miller" userId="086b8d4e5ca37aec" providerId="LiveId" clId="{CB93F6D9-C927-44B8-87E8-9D82152A7820}" dt="2021-12-10T01:19:15.142" v="940"/>
          <ac:inkMkLst>
            <pc:docMk/>
            <pc:sldMk cId="830364625" sldId="282"/>
            <ac:inkMk id="17" creationId="{0F7B8397-6D40-4511-A576-3AD43033BBAB}"/>
          </ac:inkMkLst>
        </pc:inkChg>
        <pc:inkChg chg="add mod">
          <ac:chgData name="Duane Miller" userId="086b8d4e5ca37aec" providerId="LiveId" clId="{CB93F6D9-C927-44B8-87E8-9D82152A7820}" dt="2021-12-10T01:19:23.152" v="942"/>
          <ac:inkMkLst>
            <pc:docMk/>
            <pc:sldMk cId="830364625" sldId="282"/>
            <ac:inkMk id="19" creationId="{A6A0932A-A444-4F1F-A905-5E61509D97FB}"/>
          </ac:inkMkLst>
        </pc:inkChg>
      </pc:sldChg>
      <pc:sldChg chg="addSp delSp modSp add mod">
        <pc:chgData name="Duane Miller" userId="086b8d4e5ca37aec" providerId="LiveId" clId="{CB93F6D9-C927-44B8-87E8-9D82152A7820}" dt="2021-12-10T01:24:07.431" v="961" actId="9405"/>
        <pc:sldMkLst>
          <pc:docMk/>
          <pc:sldMk cId="3757513608" sldId="283"/>
        </pc:sldMkLst>
        <pc:spChg chg="mod">
          <ac:chgData name="Duane Miller" userId="086b8d4e5ca37aec" providerId="LiveId" clId="{CB93F6D9-C927-44B8-87E8-9D82152A7820}" dt="2021-12-07T20:29:50.242" v="258" actId="113"/>
          <ac:spMkLst>
            <pc:docMk/>
            <pc:sldMk cId="3757513608" sldId="283"/>
            <ac:spMk id="3" creationId="{D3EFC0C3-FD39-449B-AD90-C042901F23F4}"/>
          </ac:spMkLst>
        </pc:spChg>
        <pc:spChg chg="mod">
          <ac:chgData name="Duane Miller" userId="086b8d4e5ca37aec" providerId="LiveId" clId="{CB93F6D9-C927-44B8-87E8-9D82152A7820}" dt="2021-12-09T20:36:39.071" v="352" actId="207"/>
          <ac:spMkLst>
            <pc:docMk/>
            <pc:sldMk cId="3757513608" sldId="283"/>
            <ac:spMk id="8" creationId="{0DB53F4E-F7D8-4CE6-9400-7374C33ADB4D}"/>
          </ac:spMkLst>
        </pc:spChg>
        <pc:grpChg chg="del mod">
          <ac:chgData name="Duane Miller" userId="086b8d4e5ca37aec" providerId="LiveId" clId="{CB93F6D9-C927-44B8-87E8-9D82152A7820}" dt="2021-12-10T01:22:51.672" v="947"/>
          <ac:grpSpMkLst>
            <pc:docMk/>
            <pc:sldMk cId="3757513608" sldId="283"/>
            <ac:grpSpMk id="7" creationId="{B77C1545-EA23-4892-BD59-0CD220769F57}"/>
          </ac:grpSpMkLst>
        </pc:grpChg>
        <pc:grpChg chg="del mod">
          <ac:chgData name="Duane Miller" userId="086b8d4e5ca37aec" providerId="LiveId" clId="{CB93F6D9-C927-44B8-87E8-9D82152A7820}" dt="2021-12-10T01:22:54.932" v="950"/>
          <ac:grpSpMkLst>
            <pc:docMk/>
            <pc:sldMk cId="3757513608" sldId="283"/>
            <ac:grpSpMk id="11" creationId="{1DB24FFC-3309-4245-B731-87E5F7C12411}"/>
          </ac:grpSpMkLst>
        </pc:grpChg>
        <pc:grpChg chg="del mod">
          <ac:chgData name="Duane Miller" userId="086b8d4e5ca37aec" providerId="LiveId" clId="{CB93F6D9-C927-44B8-87E8-9D82152A7820}" dt="2021-12-10T01:23:03.924" v="955"/>
          <ac:grpSpMkLst>
            <pc:docMk/>
            <pc:sldMk cId="3757513608" sldId="283"/>
            <ac:grpSpMk id="14" creationId="{9A20A1F7-85AD-4A13-957F-449751DA1069}"/>
          </ac:grpSpMkLst>
        </pc:grpChg>
        <pc:grpChg chg="del mod">
          <ac:chgData name="Duane Miller" userId="086b8d4e5ca37aec" providerId="LiveId" clId="{CB93F6D9-C927-44B8-87E8-9D82152A7820}" dt="2021-12-10T01:23:03.924" v="955"/>
          <ac:grpSpMkLst>
            <pc:docMk/>
            <pc:sldMk cId="3757513608" sldId="283"/>
            <ac:grpSpMk id="17" creationId="{4990952D-A531-42FA-A0C6-C3AC135808EE}"/>
          </ac:grpSpMkLst>
        </pc:grpChg>
        <pc:grpChg chg="del mod">
          <ac:chgData name="Duane Miller" userId="086b8d4e5ca37aec" providerId="LiveId" clId="{CB93F6D9-C927-44B8-87E8-9D82152A7820}" dt="2021-12-10T01:23:10.817" v="957"/>
          <ac:grpSpMkLst>
            <pc:docMk/>
            <pc:sldMk cId="3757513608" sldId="283"/>
            <ac:grpSpMk id="19" creationId="{9C3000D7-D9DA-4CB3-B47C-FDB0197E87EF}"/>
          </ac:grpSpMkLst>
        </pc:grpChg>
        <pc:grpChg chg="mod">
          <ac:chgData name="Duane Miller" userId="086b8d4e5ca37aec" providerId="LiveId" clId="{CB93F6D9-C927-44B8-87E8-9D82152A7820}" dt="2021-12-10T01:23:10.817" v="957"/>
          <ac:grpSpMkLst>
            <pc:docMk/>
            <pc:sldMk cId="3757513608" sldId="283"/>
            <ac:grpSpMk id="21" creationId="{B79E4A4D-BF03-4B83-A6F1-68979C9C7BE8}"/>
          </ac:grpSpMkLst>
        </pc:grpChg>
        <pc:inkChg chg="add mod">
          <ac:chgData name="Duane Miller" userId="086b8d4e5ca37aec" providerId="LiveId" clId="{CB93F6D9-C927-44B8-87E8-9D82152A7820}" dt="2021-12-10T01:23:10.817" v="957"/>
          <ac:inkMkLst>
            <pc:docMk/>
            <pc:sldMk cId="3757513608" sldId="283"/>
            <ac:inkMk id="4" creationId="{F78B19C9-E618-476A-B96A-C7EB4D94FD08}"/>
          </ac:inkMkLst>
        </pc:inkChg>
        <pc:inkChg chg="add mod">
          <ac:chgData name="Duane Miller" userId="086b8d4e5ca37aec" providerId="LiveId" clId="{CB93F6D9-C927-44B8-87E8-9D82152A7820}" dt="2021-12-10T01:23:10.817" v="957"/>
          <ac:inkMkLst>
            <pc:docMk/>
            <pc:sldMk cId="3757513608" sldId="283"/>
            <ac:inkMk id="5" creationId="{9CF88332-2DF9-4BF2-8F5D-8CFA9E97B9A5}"/>
          </ac:inkMkLst>
        </pc:inkChg>
        <pc:inkChg chg="add mod">
          <ac:chgData name="Duane Miller" userId="086b8d4e5ca37aec" providerId="LiveId" clId="{CB93F6D9-C927-44B8-87E8-9D82152A7820}" dt="2021-12-10T01:23:10.817" v="957"/>
          <ac:inkMkLst>
            <pc:docMk/>
            <pc:sldMk cId="3757513608" sldId="283"/>
            <ac:inkMk id="9" creationId="{F51107F4-C0E1-4ACC-B365-81E7B2E368FC}"/>
          </ac:inkMkLst>
        </pc:inkChg>
        <pc:inkChg chg="add mod">
          <ac:chgData name="Duane Miller" userId="086b8d4e5ca37aec" providerId="LiveId" clId="{CB93F6D9-C927-44B8-87E8-9D82152A7820}" dt="2021-12-10T01:23:10.817" v="957"/>
          <ac:inkMkLst>
            <pc:docMk/>
            <pc:sldMk cId="3757513608" sldId="283"/>
            <ac:inkMk id="12" creationId="{86668DEF-3F3F-4EF9-BBF5-9185343DA306}"/>
          </ac:inkMkLst>
        </pc:inkChg>
        <pc:inkChg chg="add mod">
          <ac:chgData name="Duane Miller" userId="086b8d4e5ca37aec" providerId="LiveId" clId="{CB93F6D9-C927-44B8-87E8-9D82152A7820}" dt="2021-12-10T01:23:10.817" v="957"/>
          <ac:inkMkLst>
            <pc:docMk/>
            <pc:sldMk cId="3757513608" sldId="283"/>
            <ac:inkMk id="13" creationId="{349F7431-015C-4D63-B266-ABE47D7A7FDA}"/>
          </ac:inkMkLst>
        </pc:inkChg>
        <pc:inkChg chg="add mod">
          <ac:chgData name="Duane Miller" userId="086b8d4e5ca37aec" providerId="LiveId" clId="{CB93F6D9-C927-44B8-87E8-9D82152A7820}" dt="2021-12-10T01:23:10.817" v="957"/>
          <ac:inkMkLst>
            <pc:docMk/>
            <pc:sldMk cId="3757513608" sldId="283"/>
            <ac:inkMk id="15" creationId="{43D0FE38-2D5E-4F19-BAD2-CD8B24FE38D8}"/>
          </ac:inkMkLst>
        </pc:inkChg>
        <pc:inkChg chg="add mod">
          <ac:chgData name="Duane Miller" userId="086b8d4e5ca37aec" providerId="LiveId" clId="{CB93F6D9-C927-44B8-87E8-9D82152A7820}" dt="2021-12-10T01:23:10.817" v="957"/>
          <ac:inkMkLst>
            <pc:docMk/>
            <pc:sldMk cId="3757513608" sldId="283"/>
            <ac:inkMk id="16" creationId="{EE73F6ED-5666-4982-9655-299DDA6E6B7D}"/>
          </ac:inkMkLst>
        </pc:inkChg>
        <pc:inkChg chg="add mod">
          <ac:chgData name="Duane Miller" userId="086b8d4e5ca37aec" providerId="LiveId" clId="{CB93F6D9-C927-44B8-87E8-9D82152A7820}" dt="2021-12-10T01:23:10.817" v="957"/>
          <ac:inkMkLst>
            <pc:docMk/>
            <pc:sldMk cId="3757513608" sldId="283"/>
            <ac:inkMk id="18" creationId="{F8E8AF07-5C38-4427-A287-C82506494CDB}"/>
          </ac:inkMkLst>
        </pc:inkChg>
        <pc:inkChg chg="add mod">
          <ac:chgData name="Duane Miller" userId="086b8d4e5ca37aec" providerId="LiveId" clId="{CB93F6D9-C927-44B8-87E8-9D82152A7820}" dt="2021-12-10T01:23:10.817" v="957"/>
          <ac:inkMkLst>
            <pc:docMk/>
            <pc:sldMk cId="3757513608" sldId="283"/>
            <ac:inkMk id="20" creationId="{145B8513-9296-4DB3-B82E-B813C55EB893}"/>
          </ac:inkMkLst>
        </pc:inkChg>
        <pc:inkChg chg="add">
          <ac:chgData name="Duane Miller" userId="086b8d4e5ca37aec" providerId="LiveId" clId="{CB93F6D9-C927-44B8-87E8-9D82152A7820}" dt="2021-12-10T01:23:22.397" v="958" actId="9405"/>
          <ac:inkMkLst>
            <pc:docMk/>
            <pc:sldMk cId="3757513608" sldId="283"/>
            <ac:inkMk id="22" creationId="{7D5F1224-8924-48CD-99CF-849C056A4DCB}"/>
          </ac:inkMkLst>
        </pc:inkChg>
        <pc:inkChg chg="add">
          <ac:chgData name="Duane Miller" userId="086b8d4e5ca37aec" providerId="LiveId" clId="{CB93F6D9-C927-44B8-87E8-9D82152A7820}" dt="2021-12-10T01:23:40.899" v="959" actId="9405"/>
          <ac:inkMkLst>
            <pc:docMk/>
            <pc:sldMk cId="3757513608" sldId="283"/>
            <ac:inkMk id="23" creationId="{44B22162-552A-4356-930B-A8D3580228B5}"/>
          </ac:inkMkLst>
        </pc:inkChg>
        <pc:inkChg chg="add">
          <ac:chgData name="Duane Miller" userId="086b8d4e5ca37aec" providerId="LiveId" clId="{CB93F6D9-C927-44B8-87E8-9D82152A7820}" dt="2021-12-10T01:24:05.532" v="960" actId="9405"/>
          <ac:inkMkLst>
            <pc:docMk/>
            <pc:sldMk cId="3757513608" sldId="283"/>
            <ac:inkMk id="24" creationId="{3F862BFB-FB80-44D5-829D-B8497BBB47ED}"/>
          </ac:inkMkLst>
        </pc:inkChg>
        <pc:inkChg chg="add">
          <ac:chgData name="Duane Miller" userId="086b8d4e5ca37aec" providerId="LiveId" clId="{CB93F6D9-C927-44B8-87E8-9D82152A7820}" dt="2021-12-10T01:24:07.431" v="961" actId="9405"/>
          <ac:inkMkLst>
            <pc:docMk/>
            <pc:sldMk cId="3757513608" sldId="283"/>
            <ac:inkMk id="25" creationId="{2777EA07-3DC8-4395-8AA2-EC2CEA7F3658}"/>
          </ac:inkMkLst>
        </pc:inkChg>
      </pc:sldChg>
      <pc:sldChg chg="modSp add mod">
        <pc:chgData name="Duane Miller" userId="086b8d4e5ca37aec" providerId="LiveId" clId="{CB93F6D9-C927-44B8-87E8-9D82152A7820}" dt="2021-12-09T20:36:44.571" v="354" actId="207"/>
        <pc:sldMkLst>
          <pc:docMk/>
          <pc:sldMk cId="1085507362" sldId="284"/>
        </pc:sldMkLst>
        <pc:spChg chg="mod">
          <ac:chgData name="Duane Miller" userId="086b8d4e5ca37aec" providerId="LiveId" clId="{CB93F6D9-C927-44B8-87E8-9D82152A7820}" dt="2021-12-07T20:50:41.037" v="288" actId="1076"/>
          <ac:spMkLst>
            <pc:docMk/>
            <pc:sldMk cId="1085507362" sldId="284"/>
            <ac:spMk id="3" creationId="{D3EFC0C3-FD39-449B-AD90-C042901F23F4}"/>
          </ac:spMkLst>
        </pc:spChg>
        <pc:spChg chg="mod">
          <ac:chgData name="Duane Miller" userId="086b8d4e5ca37aec" providerId="LiveId" clId="{CB93F6D9-C927-44B8-87E8-9D82152A7820}" dt="2021-12-07T20:50:25.979" v="285" actId="14100"/>
          <ac:spMkLst>
            <pc:docMk/>
            <pc:sldMk cId="1085507362" sldId="284"/>
            <ac:spMk id="6" creationId="{B2FD387F-92CC-4779-81C3-06BBC90B104F}"/>
          </ac:spMkLst>
        </pc:spChg>
        <pc:spChg chg="mod">
          <ac:chgData name="Duane Miller" userId="086b8d4e5ca37aec" providerId="LiveId" clId="{CB93F6D9-C927-44B8-87E8-9D82152A7820}" dt="2021-12-09T20:36:44.571" v="354" actId="207"/>
          <ac:spMkLst>
            <pc:docMk/>
            <pc:sldMk cId="1085507362" sldId="284"/>
            <ac:spMk id="8" creationId="{0DB53F4E-F7D8-4CE6-9400-7374C33ADB4D}"/>
          </ac:spMkLst>
        </pc:spChg>
      </pc:sldChg>
      <pc:sldChg chg="modSp add del mod">
        <pc:chgData name="Duane Miller" userId="086b8d4e5ca37aec" providerId="LiveId" clId="{CB93F6D9-C927-44B8-87E8-9D82152A7820}" dt="2021-12-07T20:50:51.134" v="289" actId="2696"/>
        <pc:sldMkLst>
          <pc:docMk/>
          <pc:sldMk cId="339414590" sldId="285"/>
        </pc:sldMkLst>
        <pc:spChg chg="mod">
          <ac:chgData name="Duane Miller" userId="086b8d4e5ca37aec" providerId="LiveId" clId="{CB93F6D9-C927-44B8-87E8-9D82152A7820}" dt="2021-12-07T20:38:29.894" v="272" actId="404"/>
          <ac:spMkLst>
            <pc:docMk/>
            <pc:sldMk cId="339414590" sldId="285"/>
            <ac:spMk id="3" creationId="{D3EFC0C3-FD39-449B-AD90-C042901F23F4}"/>
          </ac:spMkLst>
        </pc:spChg>
      </pc:sldChg>
      <pc:sldChg chg="modSp add mod">
        <pc:chgData name="Duane Miller" userId="086b8d4e5ca37aec" providerId="LiveId" clId="{CB93F6D9-C927-44B8-87E8-9D82152A7820}" dt="2021-12-09T20:36:51.220" v="356" actId="207"/>
        <pc:sldMkLst>
          <pc:docMk/>
          <pc:sldMk cId="1447778937" sldId="285"/>
        </pc:sldMkLst>
        <pc:spChg chg="mod">
          <ac:chgData name="Duane Miller" userId="086b8d4e5ca37aec" providerId="LiveId" clId="{CB93F6D9-C927-44B8-87E8-9D82152A7820}" dt="2021-12-07T20:51:16.721" v="293" actId="6549"/>
          <ac:spMkLst>
            <pc:docMk/>
            <pc:sldMk cId="1447778937" sldId="285"/>
            <ac:spMk id="3" creationId="{D3EFC0C3-FD39-449B-AD90-C042901F23F4}"/>
          </ac:spMkLst>
        </pc:spChg>
        <pc:spChg chg="mod">
          <ac:chgData name="Duane Miller" userId="086b8d4e5ca37aec" providerId="LiveId" clId="{CB93F6D9-C927-44B8-87E8-9D82152A7820}" dt="2021-12-09T20:36:51.220" v="356" actId="207"/>
          <ac:spMkLst>
            <pc:docMk/>
            <pc:sldMk cId="1447778937" sldId="285"/>
            <ac:spMk id="8" creationId="{0DB53F4E-F7D8-4CE6-9400-7374C33ADB4D}"/>
          </ac:spMkLst>
        </pc:spChg>
      </pc:sldChg>
      <pc:sldChg chg="modSp add mod">
        <pc:chgData name="Duane Miller" userId="086b8d4e5ca37aec" providerId="LiveId" clId="{CB93F6D9-C927-44B8-87E8-9D82152A7820}" dt="2021-12-09T20:36:58.069" v="358" actId="207"/>
        <pc:sldMkLst>
          <pc:docMk/>
          <pc:sldMk cId="3463723791" sldId="286"/>
        </pc:sldMkLst>
        <pc:spChg chg="mod">
          <ac:chgData name="Duane Miller" userId="086b8d4e5ca37aec" providerId="LiveId" clId="{CB93F6D9-C927-44B8-87E8-9D82152A7820}" dt="2021-12-07T20:51:47.119" v="298" actId="1076"/>
          <ac:spMkLst>
            <pc:docMk/>
            <pc:sldMk cId="3463723791" sldId="286"/>
            <ac:spMk id="3" creationId="{D3EFC0C3-FD39-449B-AD90-C042901F23F4}"/>
          </ac:spMkLst>
        </pc:spChg>
        <pc:spChg chg="mod">
          <ac:chgData name="Duane Miller" userId="086b8d4e5ca37aec" providerId="LiveId" clId="{CB93F6D9-C927-44B8-87E8-9D82152A7820}" dt="2021-12-09T20:36:58.069" v="358" actId="207"/>
          <ac:spMkLst>
            <pc:docMk/>
            <pc:sldMk cId="3463723791" sldId="286"/>
            <ac:spMk id="8" creationId="{0DB53F4E-F7D8-4CE6-9400-7374C33ADB4D}"/>
          </ac:spMkLst>
        </pc:spChg>
      </pc:sldChg>
      <pc:sldChg chg="addSp modSp add mod">
        <pc:chgData name="Duane Miller" userId="086b8d4e5ca37aec" providerId="LiveId" clId="{CB93F6D9-C927-44B8-87E8-9D82152A7820}" dt="2021-12-10T01:31:05.173" v="964" actId="9405"/>
        <pc:sldMkLst>
          <pc:docMk/>
          <pc:sldMk cId="663031179" sldId="287"/>
        </pc:sldMkLst>
        <pc:spChg chg="mod">
          <ac:chgData name="Duane Miller" userId="086b8d4e5ca37aec" providerId="LiveId" clId="{CB93F6D9-C927-44B8-87E8-9D82152A7820}" dt="2021-12-07T20:52:24.352" v="306" actId="113"/>
          <ac:spMkLst>
            <pc:docMk/>
            <pc:sldMk cId="663031179" sldId="287"/>
            <ac:spMk id="3" creationId="{D3EFC0C3-FD39-449B-AD90-C042901F23F4}"/>
          </ac:spMkLst>
        </pc:spChg>
        <pc:spChg chg="mod">
          <ac:chgData name="Duane Miller" userId="086b8d4e5ca37aec" providerId="LiveId" clId="{CB93F6D9-C927-44B8-87E8-9D82152A7820}" dt="2021-12-07T20:52:21.847" v="305" actId="14100"/>
          <ac:spMkLst>
            <pc:docMk/>
            <pc:sldMk cId="663031179" sldId="287"/>
            <ac:spMk id="6" creationId="{B2FD387F-92CC-4779-81C3-06BBC90B104F}"/>
          </ac:spMkLst>
        </pc:spChg>
        <pc:spChg chg="mod">
          <ac:chgData name="Duane Miller" userId="086b8d4e5ca37aec" providerId="LiveId" clId="{CB93F6D9-C927-44B8-87E8-9D82152A7820}" dt="2021-12-09T20:37:05.607" v="360" actId="207"/>
          <ac:spMkLst>
            <pc:docMk/>
            <pc:sldMk cId="663031179" sldId="287"/>
            <ac:spMk id="8" creationId="{0DB53F4E-F7D8-4CE6-9400-7374C33ADB4D}"/>
          </ac:spMkLst>
        </pc:spChg>
        <pc:inkChg chg="add">
          <ac:chgData name="Duane Miller" userId="086b8d4e5ca37aec" providerId="LiveId" clId="{CB93F6D9-C927-44B8-87E8-9D82152A7820}" dt="2021-12-10T01:30:50.618" v="962" actId="9405"/>
          <ac:inkMkLst>
            <pc:docMk/>
            <pc:sldMk cId="663031179" sldId="287"/>
            <ac:inkMk id="4" creationId="{FD3C380C-9F05-4006-91F6-B168F4DCBB34}"/>
          </ac:inkMkLst>
        </pc:inkChg>
        <pc:inkChg chg="add">
          <ac:chgData name="Duane Miller" userId="086b8d4e5ca37aec" providerId="LiveId" clId="{CB93F6D9-C927-44B8-87E8-9D82152A7820}" dt="2021-12-10T01:31:03.586" v="963" actId="9405"/>
          <ac:inkMkLst>
            <pc:docMk/>
            <pc:sldMk cId="663031179" sldId="287"/>
            <ac:inkMk id="5" creationId="{043E8D55-48DA-42EC-9C5C-18903DB32A70}"/>
          </ac:inkMkLst>
        </pc:inkChg>
        <pc:inkChg chg="add">
          <ac:chgData name="Duane Miller" userId="086b8d4e5ca37aec" providerId="LiveId" clId="{CB93F6D9-C927-44B8-87E8-9D82152A7820}" dt="2021-12-10T01:31:05.173" v="964" actId="9405"/>
          <ac:inkMkLst>
            <pc:docMk/>
            <pc:sldMk cId="663031179" sldId="287"/>
            <ac:inkMk id="7" creationId="{1C118482-CAC5-4597-BB91-B567BC9E4A7A}"/>
          </ac:inkMkLst>
        </pc:inkChg>
      </pc:sldChg>
      <pc:sldChg chg="addSp delSp modSp add mod ord">
        <pc:chgData name="Duane Miller" userId="086b8d4e5ca37aec" providerId="LiveId" clId="{CB93F6D9-C927-44B8-87E8-9D82152A7820}" dt="2021-12-09T22:18:49.607" v="432" actId="12788"/>
        <pc:sldMkLst>
          <pc:docMk/>
          <pc:sldMk cId="3275539510" sldId="288"/>
        </pc:sldMkLst>
        <pc:spChg chg="mod">
          <ac:chgData name="Duane Miller" userId="086b8d4e5ca37aec" providerId="LiveId" clId="{CB93F6D9-C927-44B8-87E8-9D82152A7820}" dt="2021-12-09T22:18:49.607" v="432" actId="12788"/>
          <ac:spMkLst>
            <pc:docMk/>
            <pc:sldMk cId="3275539510" sldId="288"/>
            <ac:spMk id="2" creationId="{7627D41E-199A-410B-94A8-9500D6DC7D33}"/>
          </ac:spMkLst>
        </pc:spChg>
        <pc:spChg chg="add mod">
          <ac:chgData name="Duane Miller" userId="086b8d4e5ca37aec" providerId="LiveId" clId="{CB93F6D9-C927-44B8-87E8-9D82152A7820}" dt="2021-12-09T22:18:49.607" v="432" actId="12788"/>
          <ac:spMkLst>
            <pc:docMk/>
            <pc:sldMk cId="3275539510" sldId="288"/>
            <ac:spMk id="3" creationId="{B0AC3377-BE12-4A77-804F-DCD469542F25}"/>
          </ac:spMkLst>
        </pc:spChg>
        <pc:spChg chg="add mod">
          <ac:chgData name="Duane Miller" userId="086b8d4e5ca37aec" providerId="LiveId" clId="{CB93F6D9-C927-44B8-87E8-9D82152A7820}" dt="2021-12-09T22:18:49.607" v="432" actId="12788"/>
          <ac:spMkLst>
            <pc:docMk/>
            <pc:sldMk cId="3275539510" sldId="288"/>
            <ac:spMk id="4" creationId="{8BF732B8-9458-4AA9-97E0-4E1C89CAB926}"/>
          </ac:spMkLst>
        </pc:spChg>
        <pc:spChg chg="add mod">
          <ac:chgData name="Duane Miller" userId="086b8d4e5ca37aec" providerId="LiveId" clId="{CB93F6D9-C927-44B8-87E8-9D82152A7820}" dt="2021-12-09T22:18:49.607" v="432" actId="12788"/>
          <ac:spMkLst>
            <pc:docMk/>
            <pc:sldMk cId="3275539510" sldId="288"/>
            <ac:spMk id="6" creationId="{FF72CB72-9E21-47D3-BB0A-6CE7B8F0835F}"/>
          </ac:spMkLst>
        </pc:spChg>
        <pc:spChg chg="add mod">
          <ac:chgData name="Duane Miller" userId="086b8d4e5ca37aec" providerId="LiveId" clId="{CB93F6D9-C927-44B8-87E8-9D82152A7820}" dt="2021-12-09T22:18:49.607" v="432" actId="12788"/>
          <ac:spMkLst>
            <pc:docMk/>
            <pc:sldMk cId="3275539510" sldId="288"/>
            <ac:spMk id="7" creationId="{C0DC9CAA-E614-4A71-A3DD-0FB096FC0B1C}"/>
          </ac:spMkLst>
        </pc:spChg>
        <pc:picChg chg="del">
          <ac:chgData name="Duane Miller" userId="086b8d4e5ca37aec" providerId="LiveId" clId="{CB93F6D9-C927-44B8-87E8-9D82152A7820}" dt="2021-12-09T22:14:32.729" v="384" actId="478"/>
          <ac:picMkLst>
            <pc:docMk/>
            <pc:sldMk cId="3275539510" sldId="288"/>
            <ac:picMk id="5" creationId="{742EFC4E-B870-42E2-94B4-5AD23DCB9C7F}"/>
          </ac:picMkLst>
        </pc:picChg>
      </pc:sldChg>
      <pc:sldChg chg="add">
        <pc:chgData name="Duane Miller" userId="086b8d4e5ca37aec" providerId="LiveId" clId="{CB93F6D9-C927-44B8-87E8-9D82152A7820}" dt="2021-12-09T22:18:01.275" v="422" actId="2890"/>
        <pc:sldMkLst>
          <pc:docMk/>
          <pc:sldMk cId="2253367297" sldId="289"/>
        </pc:sldMkLst>
      </pc:sldChg>
    </pc:docChg>
  </pc:docChgLst>
  <pc:docChgLst>
    <pc:chgData name="Duane Miller" userId="086b8d4e5ca37aec" providerId="LiveId" clId="{28EA604A-BB10-458B-8CD9-CD468B456875}"/>
    <pc:docChg chg="modSld">
      <pc:chgData name="Duane Miller" userId="086b8d4e5ca37aec" providerId="LiveId" clId="{28EA604A-BB10-458B-8CD9-CD468B456875}" dt="2021-12-10T12:17:18.731" v="2" actId="6549"/>
      <pc:docMkLst>
        <pc:docMk/>
      </pc:docMkLst>
      <pc:sldChg chg="modNotesTx">
        <pc:chgData name="Duane Miller" userId="086b8d4e5ca37aec" providerId="LiveId" clId="{28EA604A-BB10-458B-8CD9-CD468B456875}" dt="2021-12-10T12:17:10.622" v="0" actId="6549"/>
        <pc:sldMkLst>
          <pc:docMk/>
          <pc:sldMk cId="2898828532" sldId="266"/>
        </pc:sldMkLst>
      </pc:sldChg>
      <pc:sldChg chg="modNotesTx">
        <pc:chgData name="Duane Miller" userId="086b8d4e5ca37aec" providerId="LiveId" clId="{28EA604A-BB10-458B-8CD9-CD468B456875}" dt="2021-12-10T12:17:18.731" v="2" actId="6549"/>
        <pc:sldMkLst>
          <pc:docMk/>
          <pc:sldMk cId="4251602149" sldId="267"/>
        </pc:sldMkLst>
      </pc:sldChg>
      <pc:sldChg chg="modNotesTx">
        <pc:chgData name="Duane Miller" userId="086b8d4e5ca37aec" providerId="LiveId" clId="{28EA604A-BB10-458B-8CD9-CD468B456875}" dt="2021-12-10T12:17:14.874" v="1" actId="6549"/>
        <pc:sldMkLst>
          <pc:docMk/>
          <pc:sldMk cId="3263933766" sldId="26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32:53.511"/>
    </inkml:context>
    <inkml:brush xml:id="br0">
      <inkml:brushProperty name="width" value="0.1" units="cm"/>
      <inkml:brushProperty name="height" value="0.1" units="cm"/>
      <inkml:brushProperty name="color" value="#FFFC18"/>
    </inkml:brush>
  </inkml:definitions>
  <inkml:trace contextRef="#ctx0" brushRef="#br0">9448 69 2816,'-7'2'313,"-23"2"702,41-24-1346,-1 10-114,-8 8 329,0 1 1,-1 0-1,1-1 0,-1 0 1,1 1-1,-1-1 0,1 0 0,-1 0 1,0 0-1,0 0 0,0 0 1,0 0-1,0 0 0,0 0 0,-1 0 1,1 0-1,0-4 0,-1 6 175,0-1 0,0 1 0,-1-1 0,1 1 0,0 0 0,0-1 1,0 1-1,0 0 0,-1-1 0,1 1 0,0 0 0,0-1 0,-1 1 0,1 0 0,0 0 0,-1-1 0,1 1 0,0 0 0,-1 0 0,1 0 0,0-1 0,-1 1 0,1 0 0,-1 0 0,1 0 0,0 0 0,-1 0 0,1 0 0,-1 0 0,1 0 0,0 0 0,-1 0 0,1 0 0,-1 0 0,1 0 0,0 0 0,-1 0 0,1 0 0,0 0 0,-1 1 1,0-1-1,-19 6 933,2 2-153,-33 20-1,35-19-448,0 0 1,-33 13-1,27-15 171,0-1-1,-44 7 1,56-12-555,-1 0 1,1-1-1,0 0 0,-1-1 1,1 0-1,0-1 0,-1 0 0,-18-6 1,14 3 12,1 0 0,-1 2 1,0 0-1,-29-2 1,-62 5 642,47 1-72,2 0-14,23 1-559,1-2 1,-48-7 0,-56-12 292,114 15-356,-1 2 1,1 0 0,-25 2-1,-71 10 93,48-3 61,-80 11 143,75-8 16,-85 2-1,13-3-681,0 0 233,131-9 207,-172 5 497,152-2-408,1 1 0,1 2-1,-45 14 1,46-9-165,-55 9 0,74-18 34,-1 0 0,1-2 1,-1 1-1,1-2 1,-1 0-1,-18-5 1,9 1 38,-288-51 468,113 38-870,173 16 498,2-2-87,-1 0-1,1-2 1,-29-10-1,27 8-37,-1 0 0,-31-4 1,-271-11 219,-156 19-560,418 7 285,-72 12-1,26-1 98,75-13 12,0-2 1,0-1 0,-60-11 0,50 5 27,-72-1 0,-206 13 133,129 7-10,0 1-775,14-5 972,121-4-208,-24-3 138,-151-18 0,130 7-737,0 5-1,-182 13 1,5 13 670,-116 12 145,332-25-537,0-4-1,0-2 0,-93-11 1,-43 4-4,148 6 286,-7 3-50,-100 18 0,66-6 64,-15 5 193,-33 3-252,96-18-74,-84 5 126,112-10-130,0-1 0,0-1 0,1 0 0,-26-8 1,23 4-76,-100-23 98,105 27-224,0-1 1,0 2-1,0 1 0,-32 3 1,-79 2-5281,88-5 2656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25.417"/>
    </inkml:context>
    <inkml:brush xml:id="br0">
      <inkml:brushProperty name="width" value="0.1" units="cm"/>
      <inkml:brushProperty name="height" value="0.1" units="cm"/>
      <inkml:brushProperty name="color" value="#FFFC18"/>
    </inkml:brush>
  </inkml:definitions>
  <inkml:trace contextRef="#ctx0" brushRef="#br0">5750 106 1792,'-9'-7'1163,"8"7"-1028,1-1 0,-1 1 0,0-1 0,0 1 0,0-1 0,1 0 0,-1 1-1,0-1 1,1 0 0,-1 1 0,0-1 0,1 0 0,-1 0 0,1 0 0,-1 0-1,1 0 1,0 0 0,-1 1 0,1-1 0,0 0 0,0 0 0,0 0 0,0 0-1,-1 0 1,1 0 0,1-1 0,-1 0-48,0 1 0,0-1 0,0 0 0,0 1 0,0-1 0,-1 1 0,1-1 0,0 1 0,-1-1 0,1 1 0,-1-1 0,0 1 0,1-1 0,-2-1 0,1 2-61,0 0 0,0 1 0,0-1 1,-1 1-1,1-1 0,0 1 1,0 0-1,0-1 0,0 1 0,0 0 1,0 0-1,-1 0 0,1 0 0,0 0 1,0 0-1,0 0 0,0 0 1,-1 0-1,1 1 0,0-1 0,-2 1 1,-29 2 683,27-3-551,-1 0 1,1 1 0,-1-1 0,-9 4 0,12-4-156,0 1 1,0 0-1,0-1 0,0 0 1,1 0-1,-6 0 0,5 0 56,1-1-1,-1 1 0,1 0 1,-1 1-1,1-1 0,0 0 1,-1 1-1,1-1 0,0 1 0,-4 1 1,-5 2 156,0 0 1,0-1 0,0 0-1,-15 1 1,20-3-164,-33 3 62,0-1 0,-45-3-1,45-1 68,0 2 0,-44 6 0,58-3-44,-9 2 321,-69 3 0,-141-18 123,48 19-550,119-4 5,-56 7 629,92-8-724,19-2 32,-71 4 73,-25-1 139,-1 1 226,-1 0-196,-2 0-91,-277-7-216,388 0 72,0-1-1,0 0 1,0-1-1,0 0 0,1 0 1,-1-2-1,1 1 1,-18-9-1,11-1 175,15 12-147,1 0 0,0 0 0,-1-1 0,1 1 0,-1 0 0,0 1 0,1-1 0,-1 0 0,0 0 0,1 1 0,-1-1 0,0 1 0,0-1 0,0 1 0,1 0 0,-1 0 0,-3 0 0,-5 0 10,-1 1-1,1 1 1,-1 0 0,1 1 0,0 0 0,-13 5-1,9-3 29,0 0 0,-18 3-1,16-6 102,0-1-1,-26-2 0,9 0-126,31 0-31,0 0 0,0 0 0,0 0 0,1 0 0,-1 0 0,0 0 0,1-1 0,-1 1 0,1 0 0,-1-1 0,1 1 0,0-1 0,-1 0 0,1 1 0,-1-4 0,-5-4 155,-1 1-154,7 7-3,0 0 1,0-1-1,0 1 1,0 0-1,0 0 1,-1 0-1,1 0 1,0 0-1,-1 0 1,1 0-1,-1 1 1,1-1 0,-1 0-1,1 1 1,-1-1-1,1 1 1,-1 0-1,0-1 1,1 1-1,-1 0 1,0 0-1,1 0 1,-3 0-1,-10 0 25,9 0-7,-1 0 0,0 0 1,0 0-1,1 1 0,-11 1 0,10-1-57,1 0 0,-1-1 0,0 0 0,-10-1 0,7 1 152,7-14-158,0 12 49,0 0 1,0 0 0,0 0 0,0 0 0,0 0-1,0 1 1,-1-1 0,1 1 0,-5-2 0,-14-10-17,15 3-407,6 9 440,0 1 0,0-1-1,0 1 1,-1-1 0,1 1 0,0-1-1,0 1 1,-1-1 0,1 1-1,0-1 1,-1 1 0,1-1-1,-1 1 1,1-1 0,0 1-1,-1 0 1,1-1 0,-1 1-1,1 0 1,-1-1 0,1 1-1,-1 0 1,1 0 0,-1-1-1,0 1 1,0 0 0,-4-1-11,1 1 0,-1-1 0,0 0 0,1-1-1,0 1 1,-1-1 0,-5-3 0,-23-6 33,18 7-9,-19-1-116,-31 0 265,-81 1-394,121 4 318,-1-1 24,-36 5 1,50-2-114,0 0 1,1 1-1,-1 0 0,-17 7 1,23-8 9,-1 0 0,0-1 1,1 0-1,-1-1 0,0 1 1,0-1-1,-10-2 0,-6 1-52,20 1 26,-1 0 0,0-1 0,1 0 0,-1 1 0,1-1 0,-4-2 0,3 2-5,1-1-1,-1 1 1,1 1-1,-1-1 1,0 0-1,-4 1 1,-32-1 22,10 0 86,-1 2-1,0 0 1,-31 7 0,-75 16-337,22-7 302,31-6 174,60-8-125,-5 0-196,17 0 57,-1-1 0,1-1 0,0 0 1,-1-1-1,-12-2 0,-8 1 198,-151-8 43,113 9-148,6-2 38,-73 9 0,93-3-89,1-2 0,-50-4-1,-67-24-34,99 14 31,46 9-3,-150-22 152,140 23-305,-1 0 0,1 2 1,-1 1-1,-34 6 1,56-6-308,1 0 0,-1 0 0,0 1 1,1-1-1,-1 1 0,1 0 0,-1 0 0,1 1 0,0-1 1,0 1-1,0 0 0,-4 4 0,-8 7-3019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50.114"/>
    </inkml:context>
    <inkml:brush xml:id="br0">
      <inkml:brushProperty name="width" value="0.1" units="cm"/>
      <inkml:brushProperty name="height" value="0.1" units="cm"/>
      <inkml:brushProperty name="color" value="#E71224"/>
    </inkml:brush>
  </inkml:definitions>
  <inkml:trace contextRef="#ctx0" brushRef="#br0">4606 61 2304,'-2'0'63,"-4"0"102,1 0 0,-1 0 0,1 1 0,-1-1-1,0 1 1,1 0 0,0 1 0,-7 2 0,9-4-134,1 1 1,-1-1 0,0 1 0,0-1 0,0 0 0,1 0 0,-1 0 0,0 0 0,-3-1 0,-3 0 299,3 1-75,1-1 0,-1 0 0,0-1 0,1 1 0,-1-1 0,-7-4 0,-14-4 272,-28-5-99,-84-11 1,110 23-428,-1 1 0,0 2 0,0 0 0,-46 8 0,-2 7 740,-116 37-1,121-23-402,41-16-151,-40 12 0,-163 30-57,180-45 92,-1-3 0,-73 1 0,92-6-160,0 2 1,-60 14-1,-19 2-3,111-19-48,-254 18-274,17-19 368,111-6-218,-125-16 215,233 19-110,-42-6-40,-38-5 137,39 6-146,-99-27 0,144 32 85,0 1 0,0 0 1,-1 1-1,-23 3 0,1-1 49,-33 0 22,-1 0-121,-108-12 1,159 8-23,-96-17 32,-107-19 135,51 11-242,95 15 50,-20-5 72,69 12 142,0 0 1,0 2 0,-45 1-1,61 4-168,-31 5 1,28-3-512,3-2-837,5-1-502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54.257"/>
    </inkml:context>
    <inkml:brush xml:id="br0">
      <inkml:brushProperty name="width" value="0.1" units="cm"/>
      <inkml:brushProperty name="height" value="0.1" units="cm"/>
      <inkml:brushProperty name="color" value="#E71224"/>
    </inkml:brush>
  </inkml:definitions>
  <inkml:trace contextRef="#ctx0" brushRef="#br0">7709 110 2944,'0'0'34,"-1"0"0,1-1 0,0 1 0,-1 0-1,1 0 1,-1-1 0,1 1 0,0 0 0,-1 0 0,1-1 0,0 1 0,0 0 0,-1-1 0,1 1 0,0 0-1,0-1 1,-1 1 0,1-1 0,0 1 0,0 0 0,0-1 0,0 1 0,-1-1 0,1 1 0,0-1-1,0 1 1,0 0 0,0-1 0,0 1 0,0-1 0,0 1 0,0-1 0,1 1 0,-1-1 0,0 1 0,0 0-1,0-1 1,0 1 0,1-1 0,-1 1 0,0 0 0,0-1 0,1 1 0,-1 0 0,0-1 0,0 1 0,1 0-1,-1-1 1,1 1 0,25-28-700,-6 7 165,-18 18 677,-1 0 0,1-1 0,-1 1-1,0 0 1,2-7 0,-3 10-123,0-1 0,0 0 0,0 1 0,0-1 0,0 1 0,0-1-1,0 0 1,0 1 0,0-1 0,0 1 0,0-1 0,0 1 0,-1-1 0,1 1-1,0-1 1,0 0 0,-1 1 0,1-1 0,0 1 0,-1-1 0,1 1 0,0 0 0,-1-1-1,1 1 1,-1-1 0,1 1 0,-1 0 0,1-1 0,-1 1 0,1 0 0,-1 0-1,1-1 1,-1 1 0,1 0 0,-1 0 0,0 0 0,1 0 0,-1 0 0,1-1 0,-1 1-1,0 0 1,1 0 0,-1 1 0,1-1 0,-2 0 0,-9 1-171,-1 0 1,1 1 0,0 0-1,-19 7 1,-18 3 181,-269 41 1179,286-45-966,1 0 0,0 2 1,1 2-1,-47 25 0,-22 8 422,59-31-401,-63 13 1,1-1-528,80-20 226,0-1 0,-1-1 0,0-1 0,-26 0 0,4-3 290,-47-6 1,-75 4-238,88 3 129,-57 1-319,-150-4 30,123-13 131,-54-10-57,97 9 3,58 9 11,-1 3 1,-101 5 0,82 10-43,-63 9 307,39-3-172,-84-2-1,-85-12-204,252-1 86,-23 3 0,32-3 95,1 0-1,-1-1 1,1 0 0,-1-1 0,1-1-1,-1 0 1,-21-4 0,-26-10-44,-77-9 0,108 20 65,-99-5-125,33 4 130,-1 3 281,52 3-457,30 0 86,1 1 0,-1 0 1,1 1-1,-18 6 0,-15 3 90,-201 31-46,162-41-121,2 1 76,42 0 22,23-2-36,0 1 1,0 0-1,-33 9 0,43-9 66,0 0-1,0-1 1,0 0-1,-14 0 0,15-1 11,-1 0-1,1 0 0,0 1 0,0 0 0,0 1 0,-8 2 1,-40 15-290,46-15 198,0-1 0,0 0 0,-1 0 0,1-1 0,-16 2 0,-7 1 134,23-5-76,1 0 1,-1 1 0,0-1-1,0 2 1,1-1 0,-1 1-1,0 1 1,-7 2 0,0 2 18,-28 6 0,7-3 115,4-4 211,21-3-105,-1-1 0,-21 1-1,-101 1-531,37 1 148,47-1 17,11 2 122,-148-6-63,84 5-214,-69-5-171,166-1 433,0 1 0,0-2 0,0 1 0,-13-5 0,13 4 88,1 0 1,-1 0-1,0 0 0,-13 0 0,-35-7-568,40 9 437,8-1 76,0 1-1,0 0 0,-1 1 1,1-1-1,0 1 1,0 1-1,0-1 1,-8 4-1,-39 10-17,41-12 18,0 1 0,0-1 0,0-1 0,-26 1-1,-15 3 40,8 0 237,-86 1 0,67-4 153,47-1-475,-1-1 0,1 0 0,-1-2 0,1 0 0,-20-4 0,21 0-16,-23-11 0,-11-3 53,34 15 140,0 1 0,1 0-1,-1 2 1,-22-1 0,-66 9 594,-2-1-995,57-4-509,28-1-553,0-1 1,1 0 0,-30-5-1,49 4 992,-1 1 0,1-1 0,-1 0 0,1 0 0,-1 0 0,1 0 0,0 0 0,0-1 0,-1 1 0,-2-3 0,-22-27-2206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57.222"/>
    </inkml:context>
    <inkml:brush xml:id="br0">
      <inkml:brushProperty name="width" value="0.1" units="cm"/>
      <inkml:brushProperty name="height" value="0.1" units="cm"/>
      <inkml:brushProperty name="color" value="#E71224"/>
    </inkml:brush>
  </inkml:definitions>
  <inkml:trace contextRef="#ctx0" brushRef="#br0">6 5 640,'-6'0'352,"12"0"-288,-1-4-288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57.548"/>
    </inkml:context>
    <inkml:brush xml:id="br0">
      <inkml:brushProperty name="width" value="0.1" units="cm"/>
      <inkml:brushProperty name="height" value="0.1" units="cm"/>
      <inkml:brushProperty name="color" value="#E71224"/>
    </inkml:brush>
  </inkml:definitions>
  <inkml:trace contextRef="#ctx0" brushRef="#br0">0 0 2048,'17'0'5855,"-8"2"-4472,-13 2-1622,-7 8-4072,6 9 1591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59.703"/>
    </inkml:context>
    <inkml:brush xml:id="br0">
      <inkml:brushProperty name="width" value="0.1" units="cm"/>
      <inkml:brushProperty name="height" value="0.1" units="cm"/>
      <inkml:brushProperty name="color" value="#E71224"/>
    </inkml:brush>
  </inkml:definitions>
  <inkml:trace contextRef="#ctx0" brushRef="#br0">4234 118 512,'18'-9'3333,"-27"9"-1679,6 0-1516,-78 3 2433,53-2-2112,19 0-350,-1 0 0,0-1 1,1-1-1,-1 1 0,-17-5 0,12-1-26,-26-14-1,32 14-11,0 1 0,0 0-1,-1 1 1,1 0-1,-1 1 1,0 0-1,0 0 1,-21-2-1,-135-4 1621,-206 9-854,285-6-693,-7-6-146,55 5-15,-61-1-1,38 7-91,23 0-34,-1 1 0,-77 11-1,58-2 380,-1-3 0,-96-2 0,139-4-357,-10 1-10,-27 5 0,28-3 89,-29 1-1,28-3 1,19 0 66,0 0 0,0-1 0,1 0 0,-1 0 0,0-1 0,0 0 0,-12-4 0,11 1-98,0 1 1,-1 0 0,1 0-1,-1 1 1,0 0 0,0 1-1,-10-1 1,-21 1 34,25 0 41,1 1 1,-1 0-1,0 1 1,-25 5-1,3 8-416,32-12 444,-1 1 1,1 0-1,-1-1 1,1-1-1,-1 1 1,0-1-1,-8 1 1,-11-2 81,-1-1 0,-44-8 0,55 7-270,0 1 1,0 0-1,-20 3 1,-4-1 24,-148-9 506,159 6-388,-44 2-1,29 1 213,-108 8 75,-50-19-279,157 6 72,-115 3 22,88 2-243,-4 2 438,-104 19-1,41-4 116,75-10-732,-50 4-1662,91-11-850,-29-3 0,24-2-140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02.767"/>
    </inkml:context>
    <inkml:brush xml:id="br0">
      <inkml:brushProperty name="width" value="0.1" units="cm"/>
      <inkml:brushProperty name="height" value="0.1" units="cm"/>
      <inkml:brushProperty name="color" value="#E71224"/>
    </inkml:brush>
  </inkml:definitions>
  <inkml:trace contextRef="#ctx0" brushRef="#br0">1939 271 2944,'-1'-4'71,"-1"-1"21,0 0 0,1 0-1,0 0 1,0 0 0,0 0-1,0 0 1,1-1 0,0 1-1,0 0 1,0 0 0,1-1-1,-1 1 1,3-6 0,3-10-7,0 1 0,2-1 1,0 2-1,18-32 0,-19 42 75,8-16 179,-14 24-290,-1 0 0,1-1 1,0 1-1,-1 0 0,0 0 0,1 0 0,-1-1 0,0 1 0,1 0 0,-1-1 0,0 1 0,0 0 0,0 0 0,0-1 0,0 1 0,-1-2 0,-2 3 130,0 0-1,0 1 1,1-1-1,-1 1 0,0 0 1,0 0-1,1 0 0,-6 2 1,2 1-54,0-1 0,0 1 1,0 1-1,1-1 0,0 1 1,0 0-1,0 0 0,-8 11 1,0 3-106,-14 25 0,24-39-26,0-1 1,0 0-1,-1 0 0,1 0 1,-1 0-1,0-1 1,0 1-1,0-1 1,0 0-1,0 0 1,-1-1-1,1 1 0,-1-1 1,0 0-1,0 0 1,0-1-1,0 1 1,0-1-1,0 0 0,0 0 1,0-1-1,-10 0 1,-37 0 22,-136-2 666,134-1-662,-78-15-1,103 14-22,0 1-1,0 2 1,-32 2 0,9 0-64,-72-5 672,-205-33-1,143 13 45,85 13-185,58 8-823,0 1 1,0 3 0,0 1-1,0 2 1,-75 18 0,75-9-1361,9 8-708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10.976"/>
    </inkml:context>
    <inkml:brush xml:id="br0">
      <inkml:brushProperty name="width" value="0.1" units="cm"/>
      <inkml:brushProperty name="height" value="0.1" units="cm"/>
      <inkml:brushProperty name="color" value="#E71224"/>
    </inkml:brush>
  </inkml:definitions>
  <inkml:trace contextRef="#ctx0" brushRef="#br0">3294 33 1536,'0'0'44,"-1"0"-1,0 0 1,1 0-1,-1 0 1,1 0 0,-1 0-1,1-1 1,-1 1-1,0 0 1,1 0 0,-1-1-1,1 1 1,-1 0-1,1-1 1,-1 1 0,1 0-1,0-1 1,-1 1-1,1-1 1,-1 1 0,1-1-1,0 1 1,0-1-1,-1 1 1,1-2 0,-1 1 2,1 1 1,0-1 0,0 1-1,-1-1 1,1 0 0,-1 1 0,1-1-1,0 1 1,-1-1 0,1 1-1,-1-1 1,1 1 0,-1-1-1,0 1 1,1 0 0,-1-1 0,1 1-1,-1 0 1,0 0 0,1-1-1,-1 1 1,1 0 0,-1 0-1,0 0 1,1 0 0,-2 0 0,1 0-7,1 0 0,-1-1 0,1 1 1,-1 0-1,1 0 0,-1 0 0,1 0 1,-1 0-1,1 0 0,-1-1 1,1 1-1,0 0 0,-1 0 0,1-1 1,-1 1-1,1 0 0,0-1 0,-1 1 1,1 0-1,0-1 0,-1 1 0,1-1 1,0 1-1,-1-1 0,1 1-10,0-1 1,-1 1-1,1-1 0,0 1 0,-1 0 0,1-1 0,0 1 0,-1 0 0,1-1 1,-1 1-1,1 0 0,0-1 0,-1 1 0,1 0 0,-1 0 0,1 0 0,-1-1 1,1 1-1,-1 0 0,1 0 0,-1 0 0,1 0 0,-1 0 0,0 0 0,-25 0 1026,26 0-1018,0 1-1,0-1 1,0 1-1,0 0 1,0-1-1,0 1 1,0-1-1,0 1 1,-1-1-1,1 1 1,0-1-1,0 1 0,0-1 1,-1 1-1,1-1 1,0 1-1,0-1 1,-1 1-1,1-1 1,0 0-1,-1 1 1,0 0-1,0 0 232,-1 1-105,0-1 0,-1 0 0,1 1-1,-1-1 1,0-1 0,1 1 0,-1 0 0,-4 0 0,-21 8 473,-4-4-616,26-4-10,-1 0-1,0 0 0,1-1 1,-1 0-1,0 0 0,-6-1 1,-9 0-132,18 1 85,1-1-1,-1 1 0,0-1 1,1 0-1,0 0 0,-5-2 1,-19-4 90,-12 2 82,-44-1 85,50 5-20,2 1-142,1 0 0,-33 6 1,-94 14 430,130-17-435,-1-1 0,1-1-1,-48-4 1,32-4-216,29 5 152,1 0 1,-19-1-1,14 3 63,-79 0 31,-116-14 0,98 5-53,-14 6-115,27 2-15,-125 1 317,175 4-276,0 1 0,-70 18 0,23-3 36,88-18 32,0 0 0,-1-1 1,1-1-1,-1 0 1,-19-2-1,-56-15 319,14 2-318,30 9-20,0 3-1,0 1 0,0 2 1,0 1-1,0 3 0,1 2 1,-73 18-1,73-14 98,0-3-1,-1-1 1,0-2-1,-52-2 1,-34-2-836,119 2-528,3 5-1471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11.868"/>
    </inkml:context>
    <inkml:brush xml:id="br0">
      <inkml:brushProperty name="width" value="0.1" units="cm"/>
      <inkml:brushProperty name="height" value="0.1" units="cm"/>
      <inkml:brushProperty name="color" value="#E71224"/>
    </inkml:brush>
  </inkml:definitions>
  <inkml:trace contextRef="#ctx0" brushRef="#br0">1501 196 2688,'-6'-3'248,"0"-1"0,1 0 0,-1 0 0,1-1 0,0 0 0,0 0 0,-6-8 0,7 10-231,1 0 0,0 0 1,-1 0-1,0 0 0,1 1 0,-1 0 1,0 0-1,0 0 0,0 0 0,-1 0 1,1 1-1,-5-1 0,-12-3 516,-27-2 0,31 5-229,-171-12 1872,125 14-1672,-101-2 175,130 0-512,0-2 1,-60-15 0,33 6 326,0 2 0,-107-5 0,87 14-89,-54-5 220,-54-9-3473,150 13 1056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13.739"/>
    </inkml:context>
    <inkml:brush xml:id="br0">
      <inkml:brushProperty name="width" value="0.1" units="cm"/>
      <inkml:brushProperty name="height" value="0.1" units="cm"/>
      <inkml:brushProperty name="color" value="#E71224"/>
    </inkml:brush>
  </inkml:definitions>
  <inkml:trace contextRef="#ctx0" brushRef="#br0">2608 388 3072,'-37'-37'1616,"36"37"-1632,1-1 1,0 1-1,-1-1 0,1 1 0,0-1 1,0 1-1,-1-1 0,1 0 1,0 1-1,0-1 0,0 1 1,0-1-1,0 1 0,0-1 1,0 0-1,0 1 0,0-1 1,0 1-1,0-1 0,1 0 1,-1 0 18,0 1 1,0 0-1,0-1 0,0 1 1,0 0-1,0-1 1,0 1-1,0-1 1,0 1-1,1 0 0,-2-1 1,1 1-1,0 0 1,0-1-1,0 1 1,0-1-1,0 1 0,0 0 1,0-1-1,0 1 1,0 0-1,-1-1 1,1 1-1,0 0 0,0-1 1,0 1-1,-1 0 1,1 0-1,0-1 1,-1 1-1,1 0 0,0 0 1,0-1-1,-1 1 1,1 0-1,0 0 1,-1 0-1,1 0 0,0 0 1,-1-1-1,1 1 1,-1 0-1,1 0 1,0 0-1,-1 0 0,1 0 1,0 0-1,-1 0 1,1 0-1,-1 0 1,1 0-1,0 0 0,-1 1 1,-5-1 281,0 1-1,0 0 1,0 0 0,-9 3 0,9-2-144,0-1-1,0 1 1,0-1 0,-10 0 0,-22-1 220,0-2 0,-38-6-1,-17-13 128,2-3-1,-98-41 0,97 40-362,21 7-122,10-1 7,-2 4 1,-103-13 0,-99-8 538,236 32-577,0-2 0,-51-17 0,49 13 56,0 1 0,-34-5 0,-2 6 329,-2 4 1,1 2-1,-106 11 0,33-3 525,12-2-292,20 9-571,-76 4-4592,157-17 1869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16.645"/>
    </inkml:context>
    <inkml:brush xml:id="br0">
      <inkml:brushProperty name="width" value="0.1" units="cm"/>
      <inkml:brushProperty name="height" value="0.1" units="cm"/>
      <inkml:brushProperty name="color" value="#E71224"/>
    </inkml:brush>
  </inkml:definitions>
  <inkml:trace contextRef="#ctx0" brushRef="#br0">4271 43 896,'-21'0'1979,"20"-16"1103,-3 12-2872,4 4-149,-1-1 0,0 1 1,1-1-1,-1 1 1,0-1-1,1 1 0,-1-1 1,0 1-1,1-1 1,-1 1-1,0 0 1,0-1-1,0 1 0,-1 0 1,-9-7 545,10 6-575,-1 0-1,1 1 1,0-1-1,0 0 0,-1 0 1,1 1-1,0-1 1,-1 1-1,1-1 1,0 1-1,-1 0 0,1 0 1,-1 0-1,1-1 1,-1 1-1,1 0 1,-3 1-1,-17-2 296,15 0-218,0 1 1,0 0-1,0 0 1,0 0-1,0 1 1,0-1-1,1 2 1,-12 2-1,12-2-88,1 0-1,-1-1 1,1 0-1,-1 0 1,-4 1-1,-18 4 6,15-1 4,0 0-1,0-1 0,-1 0 1,1-1-1,-1 0 0,0-1 1,-14 1-1,-4-3-8,9-1 82,1 1 0,0 1-1,-40 7 1,55-7-92,1 0 0,-1 0 0,1-1 0,-1 0 0,0 0 0,1 0 0,-1 0 0,-7-3 0,-42-14 26,44 13-13,0 0 1,1 1-1,-1 0 1,0 1-1,-22-2 1,-145-2-201,-104 6 176,212 11-123,65-10 140,-1-1-1,1 1 1,0 0-1,-1 0 1,-5 3 0,6-3-28,0 1 1,0-1-1,-1 0 1,1 0 0,-6 0-1,0-1-5,0 1 1,-17 4-1,18-3 28,-1 0 0,-16 1 1,-48 2 40,-130-5-592,196 1 575,0 0-1,1 0 1,-1 1-1,-13 4 0,-20 4-14,-31 8-91,22-6 40,39-8 66,-2 0 0,1-1 0,0-1 0,-15 1 0,-47 3-26,-103-6 44,168-1-45,0 0-1,0-1 1,0 0 0,-16-6 0,13 4 24,0 1 1,-15-2-1,13 2-20,0 0 0,-16-6 0,-20-4-79,32 10 64,1 2 1,0 0-1,0 1 1,-32 3-1,14 3 113,-49 14-1,31 1-226,38-14 94,-33 9 0,22-12 135,0-1 0,0-1-1,-1-1 1,1-2 0,-28-3-1,-40-1-254,63 5 94,-6 1 32,-58-7 0,26 0 38,45 4 111,-32-5 0,20 1 38,20 3-105,-1 0 1,1-1-1,-23-9 1,16 4-45,-1 1-1,0 1 1,-1 1-1,1 2 1,-30-2-1,-132 2 810,122 5-426,5-2-215,-54 1-671,37 5-6433,46-4 3581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26.464"/>
    </inkml:context>
    <inkml:brush xml:id="br0">
      <inkml:brushProperty name="width" value="0.1" units="cm"/>
      <inkml:brushProperty name="height" value="0.1" units="cm"/>
      <inkml:brushProperty name="color" value="#FFFC18"/>
    </inkml:brush>
  </inkml:definitions>
  <inkml:trace contextRef="#ctx0" brushRef="#br0">1592 16 4352,'-1'-1'109,"-1"-1"0,0 1 0,1 0 0,-1-1 0,0 1 0,0 0-1,0 0 1,0 0 0,1 0 0,-2 1 0,1-1 0,0 0 0,0 1 0,0-1 0,0 1 0,0 0 0,-3 0 0,3 0-64,-1 1 0,0-1 0,1 1 0,-1 0-1,1 0 1,-1 0 0,1 1 0,0-1 0,-1 1 0,1-1 0,0 1 0,0-1 0,0 1 0,-2 3-1,2-3-11,0 0 0,-1 0 0,1 0 0,0 0 0,-1 0 0,1 0-1,-5 1 1,6-2 58,-1-1 1,1 0-1,-1 0 0,0 1 0,1-1 1,-1 0-1,1 0 0,-1 0 0,0-1 1,1 1-1,-1 0 0,1-1 0,-1 1 1,1-1-1,-3-1 0,-6 0 246,0-1-1,-1 2 1,1-1-1,0 1 1,0 1-1,-14 0 1,11 0-138,-50 4 541,0 2-1,-95 22 1,-1 1 193,-476 77 320,561-91-4538,-98 7-1,127-21 236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18.763"/>
    </inkml:context>
    <inkml:brush xml:id="br0">
      <inkml:brushProperty name="width" value="0.1" units="cm"/>
      <inkml:brushProperty name="height" value="0.1" units="cm"/>
      <inkml:brushProperty name="color" value="#E71224"/>
    </inkml:brush>
  </inkml:definitions>
  <inkml:trace contextRef="#ctx0" brushRef="#br0">5319 96 1792,'-6'-3'72,"5"3"19,0 0-1,-1-1 0,1 1 1,0-1-1,-1 0 1,1 1-1,0-1 1,0 0-1,0 0 1,-1 0-1,1 0 1,-1-2-1,1 1-19,0 0-1,0-1 0,1 1 1,-1 0-1,1-1 0,0 1 1,-1-1-1,1 1 1,1-6-1,-2 8-9,1-1 0,0 0 0,0 0 0,0 0 0,-1 0 0,1 1 0,0-1 0,-1 0 0,1 0 0,-1 1 0,1-1 0,-1 0 0,1 0 0,-1 1 0,0-1 0,1 1 0,-1-1 0,0 0 0,1 1 0,-1 0 0,0-1 0,0 1 0,0-1 0,1 1 1,-1 0-1,0-1 0,-1 1 0,-28-6 1327,22 5-1365,-105-8 233,93 7-136,0 1 1,-35 2-1,10 0 553,11-1-119,-5 1-319,-50-6 0,56 2-84,-57 4 0,34 0 6,-11-1 72,-69 10 1,-54 19 271,158-25-366,-1-2 0,1-2 0,-55-5 0,-16-1-3,47 6-79,-183-4 33,177 3 25,37 1 134,-36-4 1,-30-3 78,48 4-216,-171 1-10,115 3-94,-25 1 68,-249-13 250,112 5-423,166 7 10,9 0 35,-136-6 267,70-2 5,61 4-192,-179 9-174,221-3 252,-127 0 318,-5-1-200,-51 22 228,-17 1-75,155-22-615,25-1-998,1 3 0,-110 21 0,76 5-1895,102-31 3134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21.240"/>
    </inkml:context>
    <inkml:brush xml:id="br0">
      <inkml:brushProperty name="width" value="0.1" units="cm"/>
      <inkml:brushProperty name="height" value="0.1" units="cm"/>
      <inkml:brushProperty name="color" value="#E71224"/>
    </inkml:brush>
  </inkml:definitions>
  <inkml:trace contextRef="#ctx0" brushRef="#br0">942 1 1792,'-3'2'195,"2"0"-126,1-1 0,-1 0 0,0-1 1,0 1-1,0 0 0,0 0 0,0 0 0,0 0 0,-1-1 0,1 1 0,0-1 1,0 1-1,0-1 0,-3 1 0,3-1 240,1 1-287,0-1 0,0 1 0,0 0 0,0-1 0,0 1 0,0-1 0,0 1 0,0-1 0,0 1 0,0-1 0,0 1 0,0-1 0,0 1 0,-1-1 0,1 1 0,0-1 0,0 1 0,-1-1 0,1 0 0,0 1 0,-1-1 0,1 1 0,0-1 0,-1 0 0,1 1 0,0-1 0,-1 0 0,1 1 0,-1-1 0,1 0 0,-1 0 0,1 1 0,-1-1 0,1 0 0,-1 0 0,1 0 0,-1 0 0,1 1 0,-1-1 0,1 0 0,-1 0 0,1 0 0,-1 0 0,1 0 0,-1-1 0,1 1 0,-2 0 0,-10-14 2239,9 12-2160,-1 1 0,1 0 0,0 0 0,-1 0-1,1 0 1,-1 1 0,1-1 0,-1 1 0,1 0-1,-1 0 1,1 0 0,-1 0 0,1 1 0,-1-1-1,1 1 1,-6 2 0,-7 3-194,0 1 1,-20 11-1,-5 2 60,-30 7 365,-119 28 1,-78-2 1397,249-51-2025,-1 0 1,1-2 0,0 0-1,-28-3 1,43 2-215,1 1 0,0 0 0,-1 0 0,1 1 0,-1-1 0,1 1 0,-1-1 0,-3 3 0,-23 6-2030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25.741"/>
    </inkml:context>
    <inkml:brush xml:id="br0">
      <inkml:brushProperty name="width" value="0.1" units="cm"/>
      <inkml:brushProperty name="height" value="0.1" units="cm"/>
      <inkml:brushProperty name="color" value="#E71224"/>
    </inkml:brush>
  </inkml:definitions>
  <inkml:trace contextRef="#ctx0" brushRef="#br0">3629 71 1152,'6'-1'289,"1"0"0,-1 0 0,1 0 0,-1-1 0,0 0 0,0-1 0,1 1 0,-2-1 0,8-4 1,5-2 71,-9 4 1408,-25 4-321,0 1-1194,9 0-113,-1 0 0,0 0 0,0 0 0,0-1 0,0 0 0,0-1 0,-12-4-1,9 3-103,0 0-1,1 0 0,-1 1 1,0 0-1,-20 0 1,-14-2 112,15 2 2,0 1 0,-31 2 0,4 1 84,31-2-253,1 2-1,0 0 0,-30 8 1,19-3 85,-1-1 1,-72 1-1,-97 2 504,33 1-582,-118 10-197,223-17 166,-52 2 42,-42 1-86,-12 3 145,61-2 37,2-3-56,17-2-224,12 0-54,56-2 253,-1 1 1,-44 6-1,27 0-43,-46 1 0,-40 6-33,6 1 82,-3-4 103,22-4 168,4 3 364,-101-5 0,98 1-746,25-1-545,-55 5-3179,95-6 1516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28.801"/>
    </inkml:context>
    <inkml:brush xml:id="br0">
      <inkml:brushProperty name="width" value="0.1" units="cm"/>
      <inkml:brushProperty name="height" value="0.1" units="cm"/>
      <inkml:brushProperty name="color" value="#E71224"/>
    </inkml:brush>
  </inkml:definitions>
  <inkml:trace contextRef="#ctx0" brushRef="#br0">66 1 128,'-43'3'64,"32"-3"-32,0 6-96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30.437"/>
    </inkml:context>
    <inkml:brush xml:id="br0">
      <inkml:brushProperty name="width" value="0.1" units="cm"/>
      <inkml:brushProperty name="height" value="0.1" units="cm"/>
      <inkml:brushProperty name="color" value="#E71224"/>
    </inkml:brush>
  </inkml:definitions>
  <inkml:trace contextRef="#ctx0" brushRef="#br0">2624 144 1792,'-2'1'57,"0"0"-1,0 0 1,0-1 0,1 1 0,-1-1 0,0 0-1,0 1 1,0-1 0,0 0 0,0 0-1,0 0 1,0 0 0,0 0 0,0-1-1,0 1 1,0-1 0,0 1 0,1-1-1,-1 0 1,0 1 0,0-1 0,0 0-1,1 0 1,-1-1 0,1 1 0,-1 0-1,-1-2 1,1 0 88,-1 1 0,1-1 0,-1 1-1,0 0 1,0 0 0,0 0 0,0 0 0,0 0-1,-1 0 1,1 1 0,0 0 0,-1-1 0,1 1-1,-1 1 1,1-1 0,-1 0 0,0 1 0,1 0-1,-8 0 1,-35 0 630,-1-3 0,-71-12 0,89 8-710,16 3 10,0 1-1,0 1 1,-20-2-1,-75-1-79,55 1 458,17 1-21,30 2-442,-1 0 0,1 0 0,0 0 0,-1 1-1,1 0 1,-1 1 0,1 0 0,0 0 0,-11 3 0,-5 5-63,15-5 141,-1 0 1,0-1 0,0 0-1,-1-1 1,1 0-1,-1 0 1,1 0-1,-13 0 1,-367-2 480,337-1-619,-45 1-73,44 2 409,-1-2 1,-67-10 0,81 8-278,-59 2 0,36 1 33,32 0-39,-9-1 98,-44-5-1,32 1-106,31 3 33,-30-5 1,-51-21 547,51 10-691,40 13 230,0 0 0,0 0 0,-1 1 0,0 1 0,1 0 0,-19-1 0,-67 9-841,73-4 1030,-23 2 113,13-2-778,-38 8 0,66-9-249,1 0-1,0 1 1,0-1-1,0 1 0,0 0 1,0 1-1,-6 3 1,5-2-215,-17 8-2562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32.405"/>
    </inkml:context>
    <inkml:brush xml:id="br0">
      <inkml:brushProperty name="width" value="0.1" units="cm"/>
      <inkml:brushProperty name="height" value="0.1" units="cm"/>
      <inkml:brushProperty name="color" value="#E71224"/>
    </inkml:brush>
  </inkml:definitions>
  <inkml:trace contextRef="#ctx0" brushRef="#br0">6231 54 2048,'-6'-2'256,"5"2"-219,0 0 1,0-1-1,0 1 1,0 0 0,0 0-1,0-1 1,0 1-1,0 0 1,0 0-1,0 0 1,0 0 0,0 0-1,0 1 1,0-1-1,0 0 1,0 0 0,0 1-1,0-1 1,0 0-1,0 1 1,-1 0 0,-4 1 100,0 0 1,1-1 0,-1 0 0,0 0-1,0 0 1,-1-1 0,1 0 0,0 0 0,-7-2-1,-10 2-107,-353 18 3452,323-14-3359,-68-2 1,67-3 266,-97-9 648,101 5-836,-90 1 0,60 13-75,-84 19 0,53-8 549,74-16-531,0-1 0,-46-3 0,29-1 35,-31-5-9,25 0-152,6 1-81,-81-20 1,31 4 394,-41-2-494,54 19 126,9 2-193,3-3 265,39 3 20,-57-10 1,20 3-127,31 4-174,15 4 178,1 0 1,-1 3-1,1 0 0,-41 9 0,-13 0 122,-143 18-15,91-7 155,-13 2 260,121-21-414,0-1 1,0-2 0,1 0 0,-51-9 0,-35-8 457,37 6-199,43 7-313,-1 2 0,-39 2 0,30 0 72,-6 3-11,-74 12 0,-19 2 103,66-10 39,-21 0-114,-265 12 17,283-14-172,-89-4-1,75-2-5,-246 15 456,287-9-99,-253 34-108,179-25-1859,27-4-1912,54-1 682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35.422"/>
    </inkml:context>
    <inkml:brush xml:id="br0">
      <inkml:brushProperty name="width" value="0.1" units="cm"/>
      <inkml:brushProperty name="height" value="0.1" units="cm"/>
      <inkml:brushProperty name="color" value="#E71224"/>
    </inkml:brush>
  </inkml:definitions>
  <inkml:trace contextRef="#ctx0" brushRef="#br0">1706 140 2944,'-1'-1'69,"-1"-1"-1,1 0 1,-1 0 0,1 0 0,-1 0 0,1 0-1,0-1 1,0 1 0,0 0 0,0-1-1,1 1 1,-1 0 0,1-1 0,-1 1-1,1-1 1,0 1 0,0-1 0,0-3 0,0 4-16,-1 0 1,0 0-1,1 0 1,-1 0 0,0 0-1,0 0 1,0 1-1,0-1 1,0 0 0,-1 1-1,-1-3 1,-17-16 561,17 17-510,-1 0 0,0 1 0,0-1 0,0 1 0,0 0-1,-1 1 1,1-1 0,-6-1 0,-43-8 432,19 4-386,19 5-71,-1-1 0,0 2-1,-25 0 1,-11 0 65,-143-1 982,103 3-1017,57-1-98,-146 5 627,85 5-538,49-5-38,-50 12 0,36-6-333,-24 6 184,-19 4 258,35-11 32,-159 19 962,166-28-2840,38-1-694,12 0-432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38.738"/>
    </inkml:context>
    <inkml:brush xml:id="br0">
      <inkml:brushProperty name="width" value="0.1" units="cm"/>
      <inkml:brushProperty name="height" value="0.1" units="cm"/>
      <inkml:brushProperty name="color" value="#E71224"/>
    </inkml:brush>
  </inkml:definitions>
  <inkml:trace contextRef="#ctx0" brushRef="#br0">6701 115 1664,'0'0'30,"0"0"-1,0-1 1,0 1 0,0 0-1,0-1 1,0 1-1,0 0 1,1-1 0,-1 1-1,0 0 1,0-1 0,0 1-1,0 0 1,1-1 0,-1 1-1,0 0 1,0 0 0,1-1-1,-1 1 1,0 0 0,1 0-1,-1 0 1,0-1-1,1 1 1,-1 0 0,0 0-1,1 0 1,-1 0 0,0 0-1,1 0 1,-1 0 0,0 0-1,1 0 1,-1 0 0,0 0-1,1 0 1,-1 0 0,0 0-1,1 0 1,-1 0-1,0 0 1,1 0 0,-1 0-1,5 7 3029,-27-7-1239,-21-9-1760,-81 17 1589,26-2-1302,73-3-335,-28 0-1,-3 0 295,43-3-190,0 0 1,-19-2 0,-8-1-159,9 3 166,-467-13 746,453 9-823,0-2 0,-49-13 0,-7 0-59,68 13 21,-3 3 47,0 0 1,-52 4-1,26 0-13,-348-21-85,242 11-117,35 11 395,-203-8-379,263-2 207,-59-3-281,131 11 220,-28-1-102,0 2 0,-48 8 0,28-1 242,-67 2 1,45-5-50,-87 2-125,-145 1 43,138 1 112,-7-2-129,4 1 70,64-16 124,2 1-146,-79 18-206,91-3 237,-75-5-101,-38 3-51,85-2 208,15-2-188,-53 0 151,86-3 2,-211-10-174,149 12 188,-157-3-2,6-24 2,187 15-2483,-6-4-3491,38 2 3375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46.260"/>
    </inkml:context>
    <inkml:brush xml:id="br0">
      <inkml:brushProperty name="width" value="0.1" units="cm"/>
      <inkml:brushProperty name="height" value="0.1" units="cm"/>
      <inkml:brushProperty name="color" value="#E71224"/>
    </inkml:brush>
  </inkml:definitions>
  <inkml:trace contextRef="#ctx0" brushRef="#br0">2774 97 2304,'4'2'2214,"-4"-2"-2170,-9-2 2391,-68 2-1918,-142 3 198,124-1-391,-16 1-429,-35-1 652,22-2-193,109 1-329,-32 3 114,0-3 0,-91-8 1,-14-7-216,77 9-24,-92 3 734,41 3-287,-138-3-116,-29 0 1127,-137-32-704,392 30-1185,25 3 346,-19-2-2182,0-1 0,-38-10 1,12-7-610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48.691"/>
    </inkml:context>
    <inkml:brush xml:id="br0">
      <inkml:brushProperty name="width" value="0.1" units="cm"/>
      <inkml:brushProperty name="height" value="0.1" units="cm"/>
      <inkml:brushProperty name="color" value="#E71224"/>
    </inkml:brush>
  </inkml:definitions>
  <inkml:trace contextRef="#ctx0" brushRef="#br0">4585 50 2432,'-4'-9'603,"3"7"-461,-1-1 0,1 1 0,1-1 1,-1 1-1,0-1 0,1 0 0,-1 1 0,1-5 1,0 6-127,0 1 0,0-1 1,0 1-1,0-1 0,0 1 1,0-1-1,0 1 0,-1-1 1,1 1-1,0-1 1,0 1-1,0-1 0,0 1 1,-1-1-1,1 1 0,0-1 1,0 1-1,-1 0 1,1-1-1,0 1 0,-1 0 1,1-1-1,-1 1 0,1 0 1,0-1-1,-1 1 1,1 0-1,-1-1 0,1 1 1,-1 0-1,1 0 0,-1 0 1,1 0-1,-1-1 0,1 1 1,-1 0-1,1 0 1,-1 0-1,1 0 0,-1 0 1,1 0-1,-1 0 0,1 0 1,-1 1-1,1-1 1,-1 0-1,1 0 0,-1 1 1,-30 12 1205,20-7-1023,-20 7-14,7-3 37,-36 10 1,-128 38 1179,-58-1-452,140-38-763,-54 11-476,-17-6 689,132-19-389,-110 3-38,109-6-26,26-1 101,0 0 0,-25 5 0,19-2 82,0-1-1,-43-2 0,-4 1-69,39 1-24,-20 2 32,0-3 0,-95-7 0,36-10-111,-127 1 1,41 10 148,134 1 65,-66-11-1,65 5-114,-67 0 1,-498 9 417,475 11-290,53-2-138,6-3 51,-345 25-328,243-17-2953,159-12 2267,-51 2-1520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27.071"/>
    </inkml:context>
    <inkml:brush xml:id="br0">
      <inkml:brushProperty name="width" value="0.1" units="cm"/>
      <inkml:brushProperty name="height" value="0.1" units="cm"/>
      <inkml:brushProperty name="color" value="#FFFC18"/>
    </inkml:brush>
  </inkml:definitions>
  <inkml:trace contextRef="#ctx0" brushRef="#br0">2769 157 3072,'-1'-1'140,"-1"-1"1,1 1-1,0-1 0,0 0 0,0 1 1,0-1-1,0 0 0,0 0 1,1 0-1,-1 0 0,0 0 1,1 0-1,-1-3 0,2-29 563,-1 27-603,1 0 1,-1 0 0,-2-11 0,2 16-27,0 0-1,-1 0 1,0 0-1,1 0 1,-1 0-1,0 0 1,0 0-1,0 0 1,0 0-1,0 0 1,-1 1-1,1-1 1,0 1-1,-1-1 1,1 1-1,-3-2 1,-1-1 31,0 2 1,0-1 0,0 1 0,-1-1-1,1 2 1,-1-1 0,1 0 0,-1 1-1,1 0 1,-7 0 0,-11 0 30,-28 2-1,16 0 132,-184 5 997,118 2-1144,-31 2 123,113-10-154,-92-1 616,-126 17-1,161-2-689,1 2 0,1 4-1,-123 50 1,125-43 373,-1-4 0,-2-2-1,0-4 1,0-3 0,-2-3 0,-146 0 0,82-8-340,-148-6-1734,141-16-1967,74 9 608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56.664"/>
    </inkml:context>
    <inkml:brush xml:id="br0">
      <inkml:brushProperty name="width" value="0.1" units="cm"/>
      <inkml:brushProperty name="height" value="0.1" units="cm"/>
      <inkml:brushProperty name="color" value="#E71224"/>
    </inkml:brush>
  </inkml:definitions>
  <inkml:trace contextRef="#ctx0" brushRef="#br0">12050 154 2048,'2'-1'98,"0"1"0,-1 0 0,1 0-1,0-1 1,0 1 0,-1-1 0,1 0 0,-1 1 0,1-1 0,-1 0 0,1 0-1,-1 0 1,3-2 0,18-20 338,-14 14-167,5-7-201,-9 11-62,-1 0-1,1 1 1,0-1-1,1 1 0,5-5 1,-2 3 154,-1 0 280,-5 7-212,-3 4-48,0-4-104,0 0 1,1 0-1,-1 0 1,0 0-1,0 0 1,0 0-1,0 0 1,0 0-1,0 0 1,0 0-1,0-1 1,0 1-1,0 0 0,-1-1 1,1 1-1,0-1 1,0 1-1,-1-1 1,1 1-1,0-1 1,-1 0-1,1 0 1,-2 0-1,-39 0 737,25-1-757,9 1-56,3-1 0,0 1 0,0 1 0,0-1 0,0 0 0,0 1 0,1 0 0,-7 2 0,-2 1 80,-1 0 0,1-1 1,-1-1-1,0 0 1,1-1-1,-22-1 0,16 0 120,0 1-1,1 0 0,-21 5 1,30-4-227,-142 30 12,126-29 110,1 0 0,-1-2-1,0-1 1,-29-3 0,-57-10-119,-156-41 0,203 26 232,24 17-103,16 3 21,0 1 0,0 2 0,-1 0 0,-43-2 1,27 9-181,0 3 0,-68 15 0,24-4-19,61-11 6,8-2 95,-1-1-1,-22 1 1,-140 8-65,165-11 27,-10 1 17,0-2-1,0 0 0,-43-9 1,26 2 54,-1 3-1,1 1 1,-79 3 0,69 1-6,12 2-114,0 2 0,-56 13 0,-45 4 135,46-10-167,50-5 94,-51 0 0,-158 3 231,203-6 107,0 2-1,-81 19 0,15-3 175,4-3-288,-201 27-54,234-38-114,-15 1 229,-31 8-363,-236 1 1,329-17 91,-7 1 2,1-2 0,-53-8 0,22 0-99,-1 3-1,-107 5 1,83 2 220,-198-1-177,269 2 39,0 0 1,-44 11 0,45-8 39,-1-1-1,-45 3 1,9-7-58,-1-4 0,-92-16 0,123 15-119,0 1 0,-47-1 0,52 4 41,-36-7 0,24 3 90,-23 4 128,45 1-82,-1 0 0,-27-4 0,-167-28 434,160 25-424,12 3-164,-44 2-1,-7 0-51,52-2 213,0 3-1,-1 1 1,1 1 0,0 2 0,0 2 0,-55 14-1,29-4 59,-112 13 0,90-15-161,52-7 13,-1-1 1,-34 0-1,-107 0 67,-63-10 188,32 14-326,157-9 131,-98-3 90,-2 0-57,3 1 45,-97-13-54,146 10-225,-6 3 210,58 3-120,9 1 99,1 1 0,-45 11 0,-22 2 26,73-12-13,-30 1 50,-78 0-267,-96-1 266,216-4-71,-1 2 0,-28 5 0,43-6-8,-76 17 74,55-15-88,-28 0 0,-63 3 72,93-6-78,-109-5 23,80 2 43,-55 4 0,33 0-167,-39 8 121,-4-3 100,-310-6-20,311 5 4,19-8 164,51 0-74,-67 5 0,101-1-117,-335 20 1399,275-15-1332,55-4-361,1-1 1,-1 0 0,0 0-1,0-2 1,0 0 0,-15-3-1,12-2-1854,-7-7-1408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9:57.784"/>
    </inkml:context>
    <inkml:brush xml:id="br0">
      <inkml:brushProperty name="width" value="0.1" units="cm"/>
      <inkml:brushProperty name="height" value="0.1" units="cm"/>
      <inkml:brushProperty name="color" value="#E71224"/>
    </inkml:brush>
  </inkml:definitions>
  <inkml:trace contextRef="#ctx0" brushRef="#br0">2421 100 2944,'-9'-1'317,"-37"-1"1227,46 1-1433,0 0-123,0 1 0,0 0 0,0 0 0,0 0-1,0-1 1,0 1 0,-1 0 0,1 0 0,0 0 0,0-1 0,0 1 0,0 0 0,0 0-1,0 0 1,-1 0 0,1-1 0,0 1 0,0 0 0,0 0 0,0 0 0,-1 0-1,1 0 1,0 0 0,0-1 0,0 1 0,-1 0 0,1 0 0,0 0 0,0 0 0,-1 0-1,1 0 1,0 0 0,0 0 0,0 0 0,-1 0 0,-16-4-33,15 3 160,0 0 0,-1 0 0,1 1 0,0-1 0,0 1 0,-1-1 0,-2 1 0,-21 0 751,10-1-594,1 1-1,-1 1 1,0 0-1,-30 7 0,12 2 5,0-2-1,-1-2 0,0-1 0,-54 1 0,-212-17 627,122 7-790,-21-1 597,126 5-645,-149-6 208,-60 1 152,166 7-53,-226-18-910,317 13-526,-43-11 0,49 8-874,0-1 0,-33-16 1,2-5-137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04.329"/>
    </inkml:context>
    <inkml:brush xml:id="br0">
      <inkml:brushProperty name="width" value="0.1" units="cm"/>
      <inkml:brushProperty name="height" value="0.1" units="cm"/>
      <inkml:brushProperty name="color" value="#E71224"/>
    </inkml:brush>
  </inkml:definitions>
  <inkml:trace contextRef="#ctx0" brushRef="#br0">6565 169 2304,'-5'-1'261,"3"1"-199,1 0 0,0 0 0,-1 0-1,1 0 1,0-1 0,-1 1-1,1-1 1,0 1 0,0-1-1,-1 1 1,1-1 0,0 0 0,-2-1-1,3 1-18,1-1-116,1 0 49,-1 0-1,1 0 1,0 0 0,0 0-1,0 0 1,0 0-1,4-2 1,-1 0 31,-4 4 92,0-1 1,0 0-1,0 1 1,-1-1-1,1 0 1,0 0-1,0 0 1,-1 0-1,1 0 1,0 0-1,-1 0 1,1 0-1,-1 0 1,1-2-1,-1 3-57,0 0 0,0-1 0,0 1 0,0 0 0,0-1 0,0 1-1,-1-1 1,1 1 0,0 0 0,0-1 0,0 1 0,0 0 0,-1-1 0,1 1-1,0 0 1,0 0 0,-1-1 0,1 1 0,0 0 0,-1 0 0,1-1 0,0 1-1,-1 0 1,1 0 0,0 0 0,-1 0 0,1-1 0,-1 1 0,-5-1 264,1 0 0,-1 0 1,0 0-1,-9 0 0,-4 0-1,9-1-155,0 0 0,0 1 0,-12 0-1,-19-1 186,4 0-220,1 1 1,-50 5-1,68-3-29,-77 4 152,1-5 0,-176-22 0,182 7 169,-35-4-286,51 10-118,-164-16 160,168 19-168,12 0 42,0 2 0,-88 6 0,-390 31-15,480-33 4,-1 2 1,-95 16 0,28 2-339,-225 6 0,306-25 311,-54 4-14,29 1-106,-95-5 1,73-2 131,-121-11-96,174 9 64,-74-11 15,66 8 211,-66-3 1,-33 2-175,57 1-158,-288-29 495,315 29-223,0 2-1,-70 3 1,59 2-264,-96 4 2,-58-1 175,-239-3 388,178 4-87,36 1 268,156-2-944,-161 19-3918,172-13 1686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06.791"/>
    </inkml:context>
    <inkml:brush xml:id="br0">
      <inkml:brushProperty name="width" value="0.1" units="cm"/>
      <inkml:brushProperty name="height" value="0.1" units="cm"/>
      <inkml:brushProperty name="color" value="#E71224"/>
    </inkml:brush>
  </inkml:definitions>
  <inkml:trace contextRef="#ctx0" brushRef="#br0">2868 112 1408,'4'-9'230,"1"-4"819,-5 13-991,0 0 0,-1-1 0,1 1-1,0-1 1,0 1 0,0 0 0,0-1 0,0 1 0,-1-1 0,1 1 0,0 0 0,0-1-1,-1 1 1,1 0 0,0-1 0,-1 1 0,1 0 0,0 0 0,-1-1 0,1 1 0,0 0-1,-1 0 1,1 0 0,0-1 0,-1 1 0,1 0 0,-1 0 0,1 0 0,0 0 0,-1 0-1,1 0 1,-1 0 0,-13-3 248,0 2 0,1-1 0,-1 2 0,0 0 0,-22 3 0,-72 16-553,7 0 509,-270-9 822,251-11-979,92-1 217,-1 0 0,-28-8 0,-1 0-381,15 4 10,-48-7 247,-121-2-1,131 17-358,47 0 176,-1-2 0,1 0 0,-1-3 1,-64-12-1,-107-30 98,174 41-116,0 1-1,0 1 1,0 2 0,-49 6-1,35-1 352,-48-2 0,53-3-13,-76 11-1,-276 84-403,370-89-315,-35 3 0,20-3-821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10.033"/>
    </inkml:context>
    <inkml:brush xml:id="br0">
      <inkml:brushProperty name="width" value="0.1" units="cm"/>
      <inkml:brushProperty name="height" value="0.1" units="cm"/>
      <inkml:brushProperty name="color" value="#E71224"/>
    </inkml:brush>
  </inkml:definitions>
  <inkml:trace contextRef="#ctx0" brushRef="#br0">4065 106 3200,'-4'0'212,"-17"-1"696,20 1-881,0 0-1,1 0 1,-1 0 0,1 0 0,-1-1 0,1 1 0,-1 0-1,0 0 1,1-1 0,-1 1 0,1 0 0,-1-1 0,1 1-1,0 0 1,-1-1 0,1 1 0,-1-1 0,1 1 0,0-1-1,-1 1 1,1-1 0,0 1 0,-1-1 0,1 1 0,0-1-1,0 1 1,-1-1 0,1 1 0,0-1 0,0 0 0,0 0 0,0 0-9,-1-1 1,1 1 0,-1-1 0,1 1 0,-1 0-1,0-1 1,0 1 0,1 0 0,-1 0 0,0 0-1,0-1 1,0 1 0,0 0 0,0 0 0,-1 0-1,1 1 1,0-1 0,0 0 0,-1 0 0,-1 0-1,-30-13 979,11 8-872,0 1-1,0 1 0,-1 0 0,1 2 0,-1 1 0,0 1 0,1 1 0,-1 0 1,0 2-1,-38 10 0,-31 5 484,-139 10 0,151-26-411,-151-17 1,-2 0 505,151 14-337,-152 7-38,-112 4-413,257-10 106,-90 9-149,122-9 232,-70-9 0,-63-14 31,-106-16-153,201 28 137,-173 2 0,237 9-133,-14 2-66,-58 10 0,67-6 133,-55 9 54,44-6 446,0-3 0,-53 2 0,52-7-1272,1 1 0,0 3 0,0 2 0,-62 17 0,51-5-2118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14.087"/>
    </inkml:context>
    <inkml:brush xml:id="br0">
      <inkml:brushProperty name="width" value="0.1" units="cm"/>
      <inkml:brushProperty name="height" value="0.1" units="cm"/>
      <inkml:brushProperty name="color" value="#E71224"/>
    </inkml:brush>
  </inkml:definitions>
  <inkml:trace contextRef="#ctx0" brushRef="#br0">7435 38 1664,'-2'0'151,"2"0"-129,-1 0 0,1 0 0,0 0 0,0 0 1,-1 0-1,1 0 0,0 0 0,0 0 0,-1 0 0,1 0 1,0 0-1,0 0 0,-1 0 0,1 0 0,0 0 0,-1 0 1,1 0-1,0 0 0,0 0 0,-1-1 0,1 1 0,0 0 1,0 0-1,0 0 0,-1 0 0,1 0 0,0-1 0,0 1 1,0 0-1,-1 0 0,1-1 0,0 1 0,0 0 0,0 0 1,0 0-1,-1-3 928,1 3-838,0-1 0,0 1 0,0-1 1,0 1-1,-1-1 0,1 0 0,0 1 1,0 0-1,-1-1 0,1 1 1,0-1-1,0 1 0,-1-1 0,1 1 1,-1 0-1,1-1 0,0 1 1,-1-1-1,-7 2 1,0 0 1,1 1 0,-1-1-1,1 2 1,0-1-1,0 1 1,0 0 0,0 0-1,0 1 1,-11 8 0,5-4-195,-24 11 0,5-7 290,0-1 0,-1-2 1,-46 8-1,23-8 180,7-1-280,-91 4 1,76-14 681,-85-13 1,-62-23-345,199 35-482,-68-9-128,-19-5 176,28 3-74,0 3 0,0 4-1,-89 1 1,-168 14 296,172-7-564,83-1 428,-22-3 182,0-3 0,-113-23 0,187 25-280,-2 2 0,1 0 0,0 1 0,-42 5 0,38 0-117,10-2 22,-27 2 0,0-4 188,-102 2 202,115 0-380,0 2 1,-52 12-1,-53 28 25,-86 22 577,214-64-559,-1 1 0,0-2 0,1 1-1,-1-1 1,0-1 0,0 1 0,1-1 0,-11-2 0,-1-1-100,-36-11 0,35 9 233,7 2-98,-1 1-1,1 1 1,0 1 0,0-1 0,-1 2 0,1 0 0,-23 5 0,14-2 6,-33 0 1,-50 3-64,0 1-45,72-7 154,1 3 1,-1 1-1,-53 15 0,75-17-50,-21 2 97,0-1-1,0-1 0,-1-2 1,-34-3-1,5 1 12,40 0 67,0-1 1,-28-7 0,28 5-38,0 1 0,-29-2 0,22 6-207,1 0-1,-1 1 1,-52 13 0,-21 8 82,-73 21-189,134-34 318,-85 9 1,84-14-165,-10-1 19,-74-3 0,61-2-102,40 0 23,-30-5-1,31 2-109,-30 1 0,-496-1 217,469 5 105,24 1 16,-101-11 1,-464-67 1254,587 71-2179,-45-12 0,2-4-4620,71 19 4523,-31-11-2049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37.449"/>
    </inkml:context>
    <inkml:brush xml:id="br0">
      <inkml:brushProperty name="width" value="0.1" units="cm"/>
      <inkml:brushProperty name="height" value="0.1" units="cm"/>
      <inkml:brushProperty name="color" value="#E71224"/>
    </inkml:brush>
  </inkml:definitions>
  <inkml:trace contextRef="#ctx0" brushRef="#br0">2040 92 3072,'-21'6'2256,"26"-21"-2309,-2 8 260,0 1 0,-1-1 1,0 0-1,0 0 1,0 0-1,-1 0 0,0 0 1,-1-10-1,0 16-172,0 0 0,0 1 0,0-1 0,-1 1 0,1-1 0,0 1 0,-1-1 0,1 1 0,0-1 0,-1 1 0,1-1 0,-1 1 0,1 0 0,-1-1 0,1 1 0,-1 0 0,1-1 0,-1 1 0,1 0 0,-1 0 0,1-1 0,-1 1 0,0 0 1,1 0-1,-1 0 0,1 0 0,-1 0 0,1 0 0,-1 0 0,0 0 0,0 0 0,-28 0 177,19 1-132,-9 0 174,0 1-1,0 1 0,-30 9 0,-12 3-98,15-8-95,15-3 100,0 2 0,0 0-1,1 2 1,-32 14 0,-25 16 35,-140 67 1130,184-84-1256,0-2-1,-1-1 1,-1-3 0,-1-1 0,0-3-1,0-1 1,-1-3 0,-84 3 0,55-14 283,-98-16 0,99 9-110,-97-1 1,140 12-280,-94-3-1060,41-6-2537,42 1 669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38.659"/>
    </inkml:context>
    <inkml:brush xml:id="br0">
      <inkml:brushProperty name="width" value="0.1" units="cm"/>
      <inkml:brushProperty name="height" value="0.1" units="cm"/>
      <inkml:brushProperty name="color" value="#E71224"/>
    </inkml:brush>
  </inkml:definitions>
  <inkml:trace contextRef="#ctx0" brushRef="#br0">28 1 896,'-17'0'416,"12"5"-320,-1-1-224,6 1-416,0 1 192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39.422"/>
    </inkml:context>
    <inkml:brush xml:id="br0">
      <inkml:brushProperty name="width" value="0.1" units="cm"/>
      <inkml:brushProperty name="height" value="0.1" units="cm"/>
      <inkml:brushProperty name="color" value="#E71224"/>
    </inkml:brush>
  </inkml:definitions>
  <inkml:trace contextRef="#ctx0" brushRef="#br0">2279 359 3968,'-4'0'364,"-17"0"602,21 0-909,-1 0 0,1 0 0,-1 0 1,0 0-1,1 0 0,-1 0 0,1 0 0,-1 0 0,1 0 0,-1 0 0,1 0 0,-1 0 0,1-1 0,-1 1 0,1 0 0,-1 0 1,1-1-1,-1 1 0,1 0 0,-1-1 0,1 1 0,-1 0 0,1-1 0,-1 0 0,1-8-18,0 0-1,-1 0 0,0-1 1,-1 1-1,0 0 1,0 1-1,-1-1 1,0 0-1,-1 1 1,0-1-1,-8-12 1,7 14 47,1 1 0,-2 0 0,1 0 1,-1 1-1,0-1 0,0 1 1,-1 1-1,1-1 0,-1 1 0,0 0 1,0 0-1,0 1 0,-15-5 0,-12 1 145,0 0 0,0 2 0,0 2-1,-66 2 1,93 1-179,-204-6 102,175 6-36,-369-14 607,147-23 340,-62-6 585,218 31-1233,-34-1-386,40 11-482,-73-6-2373,105 5 893,-1 6-767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42.863"/>
    </inkml:context>
    <inkml:brush xml:id="br0">
      <inkml:brushProperty name="width" value="0.1" units="cm"/>
      <inkml:brushProperty name="height" value="0.1" units="cm"/>
      <inkml:brushProperty name="color" value="#E71224"/>
    </inkml:brush>
  </inkml:definitions>
  <inkml:trace contextRef="#ctx0" brushRef="#br0">2079 239 3840,'-12'0'395,"10"0"-292,-1 0 0,0 1 0,1-1 1,-1 0-1,0 1 0,1 0 0,-1-1 1,1 1-1,-1 0 0,1 0 0,-1 1 0,1-1 1,-3 2-1,4-2-46,0-1 0,0 1-1,0-1 1,0 0 0,0 0 0,0 1 0,0-1 0,0 0 0,0 0 0,0 0 0,0 0-1,0 0 1,0 0 0,0 0 0,0-1 0,0 1 0,0 0 0,-1-1 0,-22-10 255,10 3-265,-176-59 390,162 60-130,-56-7-1,14 3-2,33 4-162,-142-25 84,117 23 294,-71-22 0,74 18-484,-1 3 0,-90-5 0,48 6 123,12 2 570,-128 7 0,-88 23 602,223-15-1400,-3 0-1718,52-7 177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6:25.378"/>
    </inkml:context>
    <inkml:brush xml:id="br0">
      <inkml:brushProperty name="width" value="0.1" units="cm"/>
      <inkml:brushProperty name="height" value="0.1" units="cm"/>
      <inkml:brushProperty name="color" value="#E71224"/>
    </inkml:brush>
  </inkml:definitions>
  <inkml:trace contextRef="#ctx0" brushRef="#br0">75 1648 3712,'17'6'3226,"-13"-5"-3153,0 0-1,-1 1 0,1-1 0,0 1 0,-1 0 1,1 0-1,-1 0 0,1 1 0,-1-1 0,0 1 0,0 0 1,0-1-1,-1 1 0,4 5 0,-4-5 26,1-1-1,-1 1 1,0-1-1,0 1 1,1-1 0,-1 0-1,1 0 1,0-1-1,0 1 1,0 0 0,0-1-1,0 0 1,0 0-1,4 2 1,-2-2-46,0 0 1,0 0-1,0 0 1,0 0-1,1-1 1,-1 0-1,0 0 1,7-1-1,70-14 300,31-13 304,-53 17-113,77-6-1,-116 16-451,-1 1-1,0 1 0,0 1 1,1 0-1,-1 2 0,-1 0 1,37 13-1,1 7-48,32 13 7,-41-24-42,0-2 0,1-1 0,77 3 0,-62-7 23,106 24 74,-28-2-32,-85-23-101,0-2 1,-1-3-1,1-2 0,111-19 0,-57-3 259,166-57-1,-171 54-154,-49 15 47,0-2-119,-1-3 1,-1-2-1,-1-2 0,85-47 0,-121 58 43,0-2 0,-1 0 0,16-14 0,-27 21-69,0-1 0,-1 0 0,0 0 0,0 0 1,-1-1-1,0 1 0,0-1 0,0 0 0,-1 0 0,0-1 0,3-11 1,0-8 37,-1-1 1,-2 1 0,-1-1 0,-2-48 0,-21-112 331,15 121-330,4 43 34,-7-41-1,8 56-52,-2 1 1,1 0-1,-2 0 0,1 0 0,-1 0 0,0 0 0,0 1 0,-9-12 1,-6-1-20,0 1 1,-39-29 0,31 25 59,-19-13-12,-42-39 88,77 64-109,0-1-1,0 0 1,2-1 0,-1 0 0,-8-18-1,-7-22-23,-25-80 0,-18-39-95,64 165 82,0-1 0,0 1 1,0 1-1,-1-1 0,0 1 1,-1 0-1,1 0 0,-1 0 0,0 1 1,-1 0-1,1 0 0,-1 0 0,0 1 1,0 0-1,0 1 0,-1-1 1,1 1-1,-1 1 0,0-1 0,-12-1 1,-19-3 10,-1 2 0,0 2 0,-66 2 1,-119 21 18,186-15-58,-119 5-218,-212 11 475,265-13-188,-144 7 43,-87 11-572,215-14 222,76-6 275,-63 17 0,1 0 119,97-21-81,1 0-1,-1 1 1,1 0-1,0 0 0,0 1 1,0 0-1,1 1 1,0 0-1,-9 6 0,11-7-6,1 1 0,0-1 0,0 1 0,1 0-1,0 0 1,0 1 0,0-1 0,0 1 0,1 0-1,0 0 1,0 0 0,0 0 0,-3 13 0,-16 86-336,-16 64 792,6-93-459,14-34-7,-1 2 12,10-14 126,5-19-117,1 0 0,0 1-1,0-1 1,1 1 0,-1 23 0,5 28 222,3 1 0,2-1 0,3 0-1,3-1 1,25 73 0,0-12-1623,-37-119 968,0-3 221,-1 0 0,1 0 0,-1 0 0,1 1 0,-1-1 0,0 0 1,0 0-1,1 0 0,-1 0 0,0 0 0,0 0 0,0 1 0,0-1 1,0 0-1,-1 0 0,1 0 0,-1 2 0,-8 6-3477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47.505"/>
    </inkml:context>
    <inkml:brush xml:id="br0">
      <inkml:brushProperty name="width" value="0.1" units="cm"/>
      <inkml:brushProperty name="height" value="0.1" units="cm"/>
      <inkml:brushProperty name="color" value="#E71224"/>
    </inkml:brush>
  </inkml:definitions>
  <inkml:trace contextRef="#ctx0" brushRef="#br0">4725 208 2176,'-6'-25'1979,"6"10"-945,0 14-971,0 1-1,1-1 1,-1 1-1,0-1 0,0 0 1,0 1-1,0-1 1,0 0-1,0 1 1,0-1-1,0 0 1,-1 1-1,1-1 1,0 1-1,0-1 1,0 0-1,-1 1 0,1-1 1,0 1-1,-1-1 1,1 1-1,0-1 1,-1 1-1,1-1 1,-1 0-1,-1 1 80,1 1 0,0-1 0,0 0 0,-1 1 0,1-1-1,0 1 1,0 0 0,0-1 0,0 1 0,0 0 0,-1 1 0,-5 2-269,-27 23 858,27-20-703,-1-1-1,0 0 1,0 0-1,0-1 1,-11 5-1,18-9-18,-6 2 59,0 0 0,0-1 1,1 1-1,-2-1 0,1-1 0,0 1 0,-14 0 1,-19-2 134,16 1-138,0-1 0,1-1 0,-1-1 0,-24-5 0,-141-32 281,166 33-292,0 0-1,0-1 0,-25-12 1,26 9 110,0 2 0,-1 0 0,-24-4 0,-56-2-87,-205-1 0,131 15-29,163-1-24,0-1-1,0 0 0,0-1 0,-20-8 1,-2 1-13,0 3-4,-52-4-1,1 0 136,63 8 43,-31 0-1,10 1-25,-70-1 40,71 4-136,-77-9 0,-103-12-47,-1 19-19,117 2 6,-135 4-51,-242 14 656,322-13 18,38-2-148,-16 10 301,-149 33 0,22 1-2275,97-23-2822,93-17 233,2-6 416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48.838"/>
    </inkml:context>
    <inkml:brush xml:id="br0">
      <inkml:brushProperty name="width" value="0.1" units="cm"/>
      <inkml:brushProperty name="height" value="0.1" units="cm"/>
      <inkml:brushProperty name="color" value="#E71224"/>
    </inkml:brush>
  </inkml:definitions>
  <inkml:trace contextRef="#ctx0" brushRef="#br0">66 12 1664,'-11'0'704,"6"0"-576,-6 4 480,6-4-416,-1 0 0,1 0-32,-1 0-64,1 0 320,-1-4-96,6-2 32,-5 1 96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0:50.270"/>
    </inkml:context>
    <inkml:brush xml:id="br0">
      <inkml:brushProperty name="width" value="0.1" units="cm"/>
      <inkml:brushProperty name="height" value="0.1" units="cm"/>
      <inkml:brushProperty name="color" value="#E71224"/>
    </inkml:brush>
  </inkml:definitions>
  <inkml:trace contextRef="#ctx0" brushRef="#br0">4842 82 5984,'-18'-5'479,"-1"0"1,1 2-1,-37-4 0,-59 7-11,57 0-341,-212 6 326,247-8-405,0 0 0,0-2-1,0 0 1,-25-9 0,-3-1 172,12 5 130,-1 2 1,-1 1 0,-58 0-1,-215 6 749,248 5-912,60-4-57,-1 0 1,1 1 0,0-1-1,0 1 1,-6 3 0,10-4-185,1-1 86,0 0-1,0 1 0,0-1 1,-1 0-1,1 1 1,0-1-1,0 0 1,0 1-1,0-1 0,0 0 1,-1 1-1,1-1 1,0 0-1,0 0 0,0 1 1,-1-1-1,1 0 1,0 0-1,0 1 0,-1-1 1,1 0-1,0 0 1,-1 0-1,1 0 0,0 1 1,-1-1-1,1 0 1,-1 0-1,-14 2 318,14-2-341,-1 1 1,0-1-1,0 0 0,1 0 1,-1 1-1,0-1 0,1 1 1,-1-1-1,1 1 1,-1 0-1,-1 0 0,-56 47 344,56-46-356,-1 1 1,1-1-1,-1 0 0,0 0 0,1-1 0,-1 1 0,0-1 0,0 0 1,0 0-1,0 0 0,-6 0 0,-7 0-95,-26-2 0,13 1 55,14 0 39,-79-1 101,-171 22 0,208-15-85,1-3 0,-91-4 1,38-2 135,-283 3 403,352-2-413,-54-10 0,2 1-86,-233-4 173,37 6 32,-222-1-33,359 11-73,-246-7-1158,290 6-898,38 0-3846,63 0 3192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00.991"/>
    </inkml:context>
    <inkml:brush xml:id="br0">
      <inkml:brushProperty name="width" value="0.1" units="cm"/>
      <inkml:brushProperty name="height" value="0.1" units="cm"/>
      <inkml:brushProperty name="color" value="#E71224"/>
    </inkml:brush>
  </inkml:definitions>
  <inkml:trace contextRef="#ctx0" brushRef="#br0">3849 313 2304,'-2'-3'51,"1"1"0,0-1 0,0 0 0,0 0 0,0 0 0,1 0 0,-1 0 0,1 0 0,-1 0 0,1 0 0,0 0 0,0 0 1,1 0-1,-1 0 0,1 0 0,-1 0 0,1 0 0,0 0 0,0 1 0,0-1 0,0 0 0,1 0 0,-1 1 0,1-1 0,0 1 0,-1-1 0,4-2 0,4-6-158,2 0 1,-1 0-1,16-11 0,0 0 310,1 3 1483,-49 19-599,7 1-750,0 0-1,-16 4 0,16-2-105,0-1 0,-18 1 0,5-2 97,20 0-219,-1-1 0,0 0 0,1 0 0,-1 0 0,1-1 0,-1-1 0,-12-3 0,-52-18 589,41 6-460,25 13-162,0 0 0,0 1 0,-1 0 0,1 0 0,-9-2 0,-33-6 208,0 2 0,0 2 0,-73 0 0,65 8-176,1 3 1,-79 15-1,-32 5 68,115-21 8,-80-6 0,18-8-93,2 3 15,-66-1 422,136 7-701,-61-11-1,4 0 185,-304 2 457,321 12-434,-1-7-66,-34-3-204,-3 0-46,-46 4 490,-667 5-21,808 1-144,-29 5-1,30-3-18,-28 1 0,13-2 107,2 0-3152,32-1 898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03.589"/>
    </inkml:context>
    <inkml:brush xml:id="br0">
      <inkml:brushProperty name="width" value="0.1" units="cm"/>
      <inkml:brushProperty name="height" value="0.1" units="cm"/>
      <inkml:brushProperty name="color" value="#E71224"/>
    </inkml:brush>
  </inkml:definitions>
  <inkml:trace contextRef="#ctx0" brushRef="#br0">890 158 2944,'-32'-28'1621,"32"25"-1738,-1 1 0,1 0 0,-1-1 0,1 1 0,0 0 0,0-1 0,0 1 0,0-1 0,1-3 0,0 0-270,-1 3 494,-1 0-1,1 0 1,0 0 0,-1 0-1,1 0 1,-1 0 0,0 0-1,0 0 1,0 0 0,-1 1-1,1-1 1,0 0 0,-1 1-1,0-1 1,0 1 0,-2-3-1,0 2 45,0-1-1,0 1 1,0 0-1,0 0 1,-1 1-1,0-1 1,1 1-1,-9-3 1,-4 0 105,0 1 0,-1 1 0,1 0 0,-25 0 0,-198 4 1209,96 1 174,-65-2-3735,204 0 1568,0 1 1,0-1 0,0 1-1,0 0 1,0 0-1,0 1 1,-4 1-1,-2 1-463,-21 3-1014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05.093"/>
    </inkml:context>
    <inkml:brush xml:id="br0">
      <inkml:brushProperty name="width" value="0.1" units="cm"/>
      <inkml:brushProperty name="height" value="0.1" units="cm"/>
      <inkml:brushProperty name="color" value="#E71224"/>
    </inkml:brush>
  </inkml:definitions>
  <inkml:trace contextRef="#ctx0" brushRef="#br0">3527 42 1664,'-11'6'2149,"-6"-7"955,-2-8-2747,-1 1 1,0 1-1,0 1 0,-1 1 1,0 1-1,0 0 0,0 2 1,0 1-1,-22 0 0,-11 4-301,0 2-1,-62 15 1,59-10 268,-1-3-91,-1-3 1,-79-4-1,54-1-53,26 0-87,-128 6 347,51 4-413,-28-6-114,88-5 73,-3 2-13,-178 3 272,-13-3-419,111-3-20,-192 32 461,305-26-194,0-1 0,-67-7 0,-7 0-57,111 5-64,-222 3 805,160 2-2274,-90 16-1,146-17 187,1 0-1,-17 7 0,5-2-411,-28 6-977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12.158"/>
    </inkml:context>
    <inkml:brush xml:id="br0">
      <inkml:brushProperty name="width" value="0.1" units="cm"/>
      <inkml:brushProperty name="height" value="0.1" units="cm"/>
      <inkml:brushProperty name="color" value="#E71224"/>
    </inkml:brush>
  </inkml:definitions>
  <inkml:trace contextRef="#ctx0" brushRef="#br0">6180 119 640,'-1'-1'64,"0"0"0,0 0 1,0 0-1,0 0 0,1 1 0,-1-1 1,0 0-1,0-1 0,1 1 1,-1 0-1,1 0 0,-1 0 0,1 0 1,0 0-1,-1 0 0,1-1 0,0 1 1,0 0-1,0 0 0,0-2 0,-2-2 362,0 0 0,0 1 0,0-1 0,-1 1 0,0-1 0,-6-7 0,6 8-266,-1 1 1,1-1 0,-1 1 0,0-1 0,0 1 0,0 0 0,0 1 0,0-1 0,-1 1 0,1-1 0,-1 1 0,0 1 0,0-1 0,1 1 0,-1 0 0,-10-1 0,-1 1-41,0 1-1,0 1 0,0 1 1,-15 3-1,19-2-4,0-1 0,0 0 0,0-1 0,0 0 0,0-1 0,0-1 0,0 1-1,-15-5 1,-4-2 2,0 2-1,-1 0 0,0 2 1,1 2-1,-34 2 0,21-1-136,-75 9 28,49-2 272,-325-1 844,240-8-878,115 2-147,-19 0-138,-90 10 1,19-1-5,43-5 139,66-2-76,-22 2-13,19-1-26,1 0 0,-1-2 1,-35-3-1,9 1 67,-133 1-107,164 1 59,0 1-1,0 1 1,-21 6 0,-9 1 44,28-8-52,-32 0 0,39-1 116,11 0-101,-1-1-1,1 0 1,0 0-1,-1 0 1,1 0-1,-1 0 1,1 0 0,0-1-1,-1 0 1,1 0-1,-6-2 1,6 2 7,0-1 0,1 1 0,-1-1 0,0 1 0,0 0 0,0 0 1,0 0-1,0 0 0,0 1 0,0-1 0,-5 1 0,-42 1 367,28 0-435,-11-2-14,6 1 181,0 0 0,-29 5 1,-12 5-114,-31 9 0,61-16 80,-61-3-1,36-2-100,18 2 33,-126-4 94,38 2-209,71 3 110,-29 3 212,-164 31 0,68-7-17,133-22-175,-6 1 23,-63 14 1,4-1 7,78-15 115,-42 12 1,-48 13-99,114-27-86,-1-1 1,0 0 0,1-1 0,-35-3-1,7 1-23,-338 1 248,352 1-114,-49 10 0,49-6 24,-49 1 0,-308-6 734,178 6-1268,202-7 414,-1 0 0,1 0 0,0-1 0,0 0 0,-13-6 0,8 4 4,2 1-36,9 3-1,1 0 0,0-1-1,0 1 1,-1 0 0,1-1-1,0 1 1,0 0 0,0-1 0,0 0-1,0 1 1,-2-2 0,1 1-3,1 1-20,0 0-1,1 0 1,-1 0 0,0 0 0,1 0 0,-1 0-1,0 0 1,1 1 0,-1-1 0,0 0 0,1 0-1,-1 1 1,0-1 0,1 0 0,-1 1 0,1-1-1,-1 1 1,1-1 0,-1 1 0,1-1 0,-1 1-1,1-1 1,0 1 0,-1-1 0,1 1-1,-1 0 1,1-1 0,0 1 0,0 0 0,-1-1-1,1 1 1,0 0 0,0-1 0,0 1 0,0 0-1,0 1 1,3 25-2842,-3-26 2819,9 26-2965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17.663"/>
    </inkml:context>
    <inkml:brush xml:id="br0">
      <inkml:brushProperty name="width" value="0.1" units="cm"/>
      <inkml:brushProperty name="height" value="0.1" units="cm"/>
      <inkml:brushProperty name="color" value="#E71224"/>
    </inkml:brush>
  </inkml:definitions>
  <inkml:trace contextRef="#ctx0" brushRef="#br0">4898 69 3712,'-15'-2'588,"9"1"-364,1 1-1,0-1 1,0 1 0,-8 1 0,14-1-214,-1-1 0,0 1 1,1 0-1,-1 0 1,0 0-1,0 0 1,1-1-1,-1 1 1,0 0-1,0 0 1,1-1-1,-1 1 1,0 0-1,0 0 0,1-1 1,-1 1-1,0 0 1,0-1-1,0 1 1,0 0-1,0-1 1,0 1-1,1 0 1,-1-1-1,0 1 1,0 0-1,0-1 0,0 1 1,0-1-1,0 1 1,0-14 1062,0 13-1137,0-1 116,0 1 0,0 0 0,0-1 1,0 1-1,0 0 0,0 0 0,0-1 0,-1 1 0,1 0 1,0 0-1,-1-1 0,1 1 0,-1 0 0,1 0 1,-1 0-1,1 0 0,-1 0 0,0 0 0,0 0 1,0 0-1,1 0 0,-1 0 0,0 0 0,0 0 1,0 1-1,0-1 0,0 0 0,-1 1 0,1-1 0,0 1 1,0-1-1,0 1 0,-1-1 0,1 1 0,0 0 1,0 0-1,-1-1 0,1 1 0,0 0 0,0 0 1,-2 1-1,-12-1 225,2-1-137,-1 1 0,0 1 0,-15 3 0,-26 0 36,27-2-12,-35-3 0,-19 2 41,-7 5-204,-156 16 217,-97-8 346,337-14-573,-181-14 146,103 4-8,-542-5 25,434 16 151,153-1-306,-221-9-25,100-3-27,-238 13 0,312 3 193,-143 3-238,-50 11 99,168-8 180,4 0 239,-97 5-40,-167 6 576,288-15-771,36-2-127,-115 13-2164,144-12 976,0 0 0,1 0 0,-20 11 0,-9 2-1080,-41 7-826,82-24 2909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19.830"/>
    </inkml:context>
    <inkml:brush xml:id="br0">
      <inkml:brushProperty name="width" value="0.1" units="cm"/>
      <inkml:brushProperty name="height" value="0.1" units="cm"/>
      <inkml:brushProperty name="color" value="#E71224"/>
    </inkml:brush>
  </inkml:definitions>
  <inkml:trace contextRef="#ctx0" brushRef="#br0">4270 33 2304,'-13'4'3782,"-10"9"-3508,9-5 272,-7 3-234,1-1-1,-2-1 1,1-1-1,-45 11 1,60-18-311,-40 9 287,0-2-1,-72 2 1,99-11-210,1-1 0,0-1 0,-19-5 0,11 2-12,8 2 87,1-2 0,0 0 0,-30-16-1,34 14-122,-2 1 1,1 1-1,-1 0 0,1 1 0,-2 1 0,-16-3 0,-169-5 351,10 0 0,-128-6 318,87 26-800,75-3-1,-54 1 251,44-3 54,42 2-92,-79 5-200,97-3 89,-51 5 0,2-4 165,75-6 171,-40 3 175,-310 18 306,209-8-436,-131 10-3578,309-20 829,6 3-581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32.456"/>
    </inkml:context>
    <inkml:brush xml:id="br0">
      <inkml:brushProperty name="width" value="0.1" units="cm"/>
      <inkml:brushProperty name="height" value="0.1" units="cm"/>
      <inkml:brushProperty name="color" value="#E71224"/>
    </inkml:brush>
  </inkml:definitions>
  <inkml:trace contextRef="#ctx0" brushRef="#br0">6706 468 2816,'-3'1'242,"3"-1"-209,-1 0 0,1 0 0,-1 0 0,1 0 0,0 0 0,-1 0 0,1 0 0,-1 0 0,1 0-1,-1 0 1,1 0 0,-1 0 0,1 0 0,-1 0 0,1 0 0,0 0 0,-1 0 0,1-1 0,-1 1 0,1 0 0,-1 0 0,1-1 0,0 1-1,-3-4 1757,2-20 142,-1 22-1872,1 0 0,-1 0 0,0 0-1,0 0 1,0 0 0,0 0 0,0 0 0,0 1 0,-1-1 0,1 1 0,0 0 0,-4-2 0,-35-9-37,17 5 438,10 3-418,0 1 1,0 1-1,-1 1 1,1 0-1,-19 1 1,17 0 38,0 0 0,1-1 1,-1-1-1,-17-4 0,13 1 162,10 3 6,0-1 1,0 0-1,1 0 0,-1-1 0,-14-8 1,-18-9-74,29 15-156,-1 0 1,0 0 0,-1 2-1,1-1 1,-1 2 0,0 0-1,-22-1 1,-111 0-164,44 4 153,-50-10 100,-70-1 158,155 11-120,-337-14 414,324 3-198,-3 0-333,-88 0 0,91 10-8,1-4-1,0-4 0,1-3 1,-87-24-1,60 17-108,74 14 44,-54-14 0,11-1 22,0 2 0,-80-7 1,-33 11 248,-62-2-105,90 3-264,53 12 260,-192 21 0,107-4 60,101-11-266,1 5-1,-95 21 0,55 4 98,-159 32 181,69-44-194,103-13-177,33-4 145,-26 3 46,43 0 60,-172 16-16,96-12-331,31-2 476,49-3 73,-81 19 0,-36 5-1068,71-21-2550,51 1 342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6:29.801"/>
    </inkml:context>
    <inkml:brush xml:id="br0">
      <inkml:brushProperty name="width" value="0.1" units="cm"/>
      <inkml:brushProperty name="height" value="0.1" units="cm"/>
      <inkml:brushProperty name="color" value="#E71224"/>
    </inkml:brush>
  </inkml:definitions>
  <inkml:trace contextRef="#ctx0" brushRef="#br0">189 1546 3072,'1'-1'247,"1"0"1,0 0 0,-1 1-1,1-1 1,0 1-1,0-1 1,-1 1-1,1 0 1,0-1-1,0 1 1,-1 0 0,1 0-1,3 1 1,39-1-66,-22 5 28,23 8 1,11 3 173,31 7 161,4 1 25,-46-14-517,-21-4-49,1-1 0,-1-1 0,31 0 0,-8-1 83,0 2 0,91 21 0,-92-15 39,1-3 1,93 6-1,-82-14 89,133 5 29,-168-4-143,0 0 0,0-2 0,0 0 0,26-6 0,90-25 324,-41 8-411,-51 14-78,1-3 0,61-26 0,-53 17 3,31-14 210,-74 30-129,0-1-1,-1-1 1,0 0 0,16-15-1,71-59 163,-83 66-38,-1-1 0,0 0 0,-1-1 0,16-28 0,-2-4 33,27-67 1,-43 87-140,-2 0-1,-2-1 1,10-57 0,-16 61-30,0 0-1,-2-1 0,-1 1 0,-1 0 1,-1 0-1,-10-38 0,3 27 59,-3 0 0,0 1 0,-34-63 0,31 70-134,-2-1 1,-35-44-1,35 52 50,-2 1-1,0 1 0,-1 0 1,-1 2-1,-1 1 0,-1 0 1,-1 2-1,0 1 0,-36-16 1,-3 9 20,0 3 1,-111-18 0,151 32 26,-318-53 307,56 35-528,215 22-14,-119 15 1,-68 30-24,218-36 209,0 2 0,0 2 1,-60 27-1,75-27 50,1 1 1,1 1-1,0 1 0,1 2 1,0 0-1,-27 28 0,22-14-33,0 0-1,2 2 0,2 1 0,1 1 1,2 1-1,1 0 0,2 2 0,1 0 1,-10 42-1,19-52 20,1 1 1,2 0-1,-2 31 1,7 88 45,1-107 81,2 0-1,15 63 1,-13-81-93,1 0 0,1-1 0,0 0 0,2 0 0,1-1 0,13 20 1,-15-30-87,0 1 1,1-1 0,0-1 0,1 1 0,0-2 0,1 0-1,0 0 1,0-1 0,1-1 0,14 7 0,18 6-640,80 22 1,-66-24-12,92 35-4268,-75-24 1946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36.359"/>
    </inkml:context>
    <inkml:brush xml:id="br0">
      <inkml:brushProperty name="width" value="0.1" units="cm"/>
      <inkml:brushProperty name="height" value="0.1" units="cm"/>
      <inkml:brushProperty name="color" value="#E71224"/>
    </inkml:brush>
  </inkml:definitions>
  <inkml:trace contextRef="#ctx0" brushRef="#br0">4267 137 896,'0'0'46,"-1"0"0,1 0-1,0 0 1,0 0 0,0 0 0,0 0-1,0 0 1,-1 0 0,1 0 0,0-1-1,0 1 1,0 0 0,0 0 0,0 0-1,-1 0 1,1 0 0,0 0 0,0 0 0,0 0-1,0 0 1,0 0 0,0-1 0,0 1-1,-1 0 1,1 0 0,0 0 0,0 0-1,0 0 1,0-1 0,0 1 0,0 0 0,0 0-1,0 0 1,0 0 0,0 0 0,0-1-1,0 1 1,0 0 0,0 0 0,0 0-1,0 0 1,0 0 0,0-1 0,0 1 0,0 0-1,0 0 1,0 0 0,0 0 0,0 0-1,1-1 1,-1 1 0,0 0 0,0 0-1,0 0 1,0 0 0,0 0 0,0 0-1,0 0 1,0-1 0,1 1 0,1-8 1471,-8-6-594,-4 5-125,7 6-735,-1-1 0,1 1 1,-1 1-1,1-1 0,-1 0 0,0 1 0,0 0 1,0-1-1,0 2 0,0-1 0,-1 0 0,1 1 1,0 0-1,-1 0 0,1 0 0,-1 1 1,-4-1-1,-109-7 918,89 5-740,-51-9 227,56 6-411,9 2-5,0 1 1,-1 1-1,-21-2 1,10 4 171,-36-6 0,35 2-205,-43 0-1,-173 4 420,126-6-364,69 6-42,20-2 53,0 2 1,0 2-1,-50 8 1,60-6-78,0 0 0,-1-1 0,-30 0 0,-26 8-8,71-11 36,0 1 1,0-1-1,0 1 1,-8 3-1,8-2-31,0-1 0,0 0 0,1 0 1,-11 1-1,7-2-44,-1 2 0,1-1 0,0 1 0,0 0 1,-9 5-1,-20 4 32,-30 2 213,-1-2 0,-126 3 0,166-13 19,0-2 0,0-1 0,1-1 1,-51-12-1,54 9-160,0 2 0,0 0 0,0 1 0,-46 1 1,-100 15-114,106-7 84,-319 38 812,210-33-767,102-9-108,-274-6 779,-17-20-1888,98 20-4731,232 6 3853,-33 8 0,30-4 784,-44 4-557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53.366"/>
    </inkml:context>
    <inkml:brush xml:id="br0">
      <inkml:brushProperty name="width" value="0.1" units="cm"/>
      <inkml:brushProperty name="height" value="0.1" units="cm"/>
      <inkml:brushProperty name="color" value="#E71224"/>
    </inkml:brush>
  </inkml:definitions>
  <inkml:trace contextRef="#ctx0" brushRef="#br0">9281 284 3456,'-15'1'367,"8"-1"-188,0 1 0,0 0 1,0 1-1,0-1 0,1 1 0,-8 4 0,10-5-148,0 0 0,1-1 0,-1 1-1,0 0 1,0-1 0,1 0 0,-1 0 0,0 0-1,0-1 1,1 1 0,-1-1 0,0 0-1,0 0 1,-5-2 0,-5-3-253,0-1 0,-17-11 0,12 8 512,-12-6 416,-39-14 1,42 19-291,14 4-193,1 0-1,1 0 1,-24-18 0,25 15-147,-2 2 0,1 0-1,-23-11 1,22 13 35,1 1 0,-1 1-1,0 0 1,0 1 0,0 0-1,-1 1 1,-20 0 0,-596 2 1494,567-3-1354,-108-19-1,69 9-383,-190-2 0,144 26 190,43-1 158,-267 22-2,204-27 26,119-5-227,-27-6 29,44 2-77,-37-4 42,-35-4-12,-44-2 7,75 6 99,-62 1-73,111 6-15,15 1 19,0 0-1,1-1 1,-1 0 0,-14-4-1,12 2-36,-1 1 0,0 0 1,0 1-1,0 0 0,0 1 0,-15 2 0,-9-1 5,-233 5-85,-29-12 273,207 14 442,25-2-309,-16 1-151,-74 1 217,-410-11-146,464-8-192,79 7 257,-4-1-98,5 6 76,-37 6-1,8-2-292,6 1 127,5 0-91,15-3-25,6-1 28,0-1 0,-35-2 0,10 0-84,29 1 11,-16-1-128,-1 2 0,-51 8 0,51-4 242,-54 2 1,-13 1 28,48-5-94,34-2-5,1 0 0,-17 3 0,4 0 20,-43 2 1,-1-1 55,48-1-65,0-2 0,0-1-1,-36-2 1,-65-2 143,5 0-95,1 2-12,67 2 50,21-1-123,0 3-1,0 1 0,1 1 1,-36 10-1,26-5 45,-1-2-1,-55 4 1,-44-11 82,78-1-98,-228-6-104,43-10 279,69 2 68,-112 6 144,113 0-47,58 1-55,-180 1 28,273 6-801,1-2-1,-31-7 1,46 7-131,1-1-1,-1 0 0,1-1 1,-1 0-1,1-1 0,0 0 1,-18-12-1,-11-19-2859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56.003"/>
    </inkml:context>
    <inkml:brush xml:id="br0">
      <inkml:brushProperty name="width" value="0.1" units="cm"/>
      <inkml:brushProperty name="height" value="0.1" units="cm"/>
      <inkml:brushProperty name="color" value="#E71224"/>
    </inkml:brush>
  </inkml:definitions>
  <inkml:trace contextRef="#ctx0" brushRef="#br0">2446 10 2304,'-11'-10'4453,"-10"10"-3893,10 1-463,0 0-1,-17 5 1,17-4 87,0 0 1,-19 1-1,-51 1 159,-106 17 0,164-17-272,-35-1 91,43-4 16,1 2 0,-1 0 0,-19 4 1,13-1 41,0-2 0,0 0 0,-1-1 0,-27-3 1,-1 1 48,-257 1 275,287 1-499,-1 1 0,1 1 0,-31 9-1,-19 3-143,59-13 123,-9 1 316,-33 0 0,38-3-331,0 1 0,0 0 0,0 1 0,1 0 0,-23 7 0,-73 20 369,88-24-398,1-1-1,-1-1 1,0-1 0,-39-1-1,58-1 11,-98 9 170,-72-4 59,136-6-109,18 0-182,1 1-1,0 1 0,0 0 1,-1 1-1,-19 5 1,-30 9 337,-10 2 19,-25 11 436,94-26-1393,-1-1-1,0 0 1,-15 1 0,14-3-1551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57.162"/>
    </inkml:context>
    <inkml:brush xml:id="br0">
      <inkml:brushProperty name="width" value="0.1" units="cm"/>
      <inkml:brushProperty name="height" value="0.1" units="cm"/>
      <inkml:brushProperty name="color" value="#E71224"/>
    </inkml:brush>
  </inkml:definitions>
  <inkml:trace contextRef="#ctx0" brushRef="#br0">22 24 896,'-16'-12'416,"11"6"-320,5 1 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1:57.660"/>
    </inkml:context>
    <inkml:brush xml:id="br0">
      <inkml:brushProperty name="width" value="0.1" units="cm"/>
      <inkml:brushProperty name="height" value="0.1" units="cm"/>
      <inkml:brushProperty name="color" value="#E71224"/>
    </inkml:brush>
  </inkml:definitions>
  <inkml:trace contextRef="#ctx0" brushRef="#br0">1435 1 2560,'-4'0'241,"0"1"1,0-1 0,-1 1-1,1 0 1,-6 3-1,6-3-181,-7 2 288,0-1 0,0 0 0,0 0 0,0-1 0,-21-1 0,31 0-340,-7 1-10,0 0 0,1 1-1,-1-1 1,0 1 0,1 1 0,0 0-1,-8 4 1,6-4-40,0 1 0,0-1-1,0 0 1,-10 2 0,-50 0 1164,-104-3 0,84-3-438,58 1-477,-40-1 231,-129 16-1,-102 23 214,71-41-4528,208 3 1861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01.583"/>
    </inkml:context>
    <inkml:brush xml:id="br0">
      <inkml:brushProperty name="width" value="0.1" units="cm"/>
      <inkml:brushProperty name="height" value="0.1" units="cm"/>
      <inkml:brushProperty name="color" value="#E71224"/>
    </inkml:brush>
  </inkml:definitions>
  <inkml:trace contextRef="#ctx0" brushRef="#br0">2128 121 2432,'-2'-2'112,"1"0"-28,0 0-1,0 1 1,0-1-1,0 1 1,-1 0-1,1-1 1,-1 1-1,1 0 1,-1 0-1,1-1 1,-1 1 0,0 1-1,1-1 1,-1 0-1,0 0 1,0 1-1,-2-2 1,2 2 45,-1-1 1,1 0-1,-1 0 0,1 0 1,-1 0-1,1 0 0,-4-3 1,-36-29 1763,34 27-1809,1 1 1,-1 0-1,0 0 1,0 1-1,0 0 1,-1 1-1,1-1 1,-1 2-1,0-1 0,-18-2 1,-5 2 184,-55-1-1,51 4-112,-14 0 217,-51 5 0,43 2 112,12-2-434,0 2 1,-50 13 0,-7 15 40,52-16 65,-59 12-1,31-13 224,20-3-178,-61 5 0,-53 0 517,-152 13 845,214-22-1455,-89 3-4874,161-14 1917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05.240"/>
    </inkml:context>
    <inkml:brush xml:id="br0">
      <inkml:brushProperty name="width" value="0.1" units="cm"/>
      <inkml:brushProperty name="height" value="0.1" units="cm"/>
      <inkml:brushProperty name="color" value="#E71224"/>
    </inkml:brush>
  </inkml:definitions>
  <inkml:trace contextRef="#ctx0" brushRef="#br0">5515 138 2048,'-2'0'68,"-16"-3"640,17 3-715,1-1 0,-1 1 0,0 0 0,1 0 0,-1 0 0,0 0 0,1-1 0,-1 1 0,1 0-1,-1-1 1,0 1 0,1 0 0,-1-1 0,1 1 0,-1-1 0,1 1 0,-1-1 0,1 1 0,0-1 0,-1 1-1,1-1 1,-1 0 0,12-14 1162,-6 9-331,11-28 1272,-16 33-2065,0 0-1,1 1 1,-1-1 0,0 0 0,0 1 0,0-1 0,1 0-1,-1 1 1,0-1 0,0 0 0,0 1 0,0-1-1,0 0 1,0 1 0,-1-1 0,1 0 0,0 1 0,0-1-1,0 0 1,-1 1 0,1-1 0,0 0 0,-1 1 0,1-1-1,0 1 1,-1-1 0,1 1 0,-1-1 0,1 1-1,-1-1 1,1 1 0,-1-1 0,1 1 0,-1-1 0,0 1-1,1 0 1,-1-1 0,1 1 0,-1 0 0,0 0 0,1 0-1,-1-1 1,0 1 0,1 0 0,-1 0 0,-1 0 0,-5-1 114,0 1 0,0 0 0,-13 1 0,6 0 76,-284-1 1118,273 1-1249,-1 2 0,-42 11 0,58-12-131,-185 31 31,-102-23 324,177-10-229,-298 8 198,332-5-229,-12 0 372,67 0-337,13-2-104,0 1 1,1 0 0,-30 9 0,5-3 50,10-2-50,-22-1-88,40-3 79,-1-1 0,0 0 0,-24-3 0,2 1 25,-336 5-136,365-5 157,0 0 0,1 0 0,-1-1 0,-10-2 0,10 1-4,0 1-1,0 0 1,0 1 0,-12-1-1,13 2-45,-1 0-1,0 1 1,1 0-1,-1 0 1,-14 5-1,-12-1 81,-7 4-191,37-8 150,0 0 0,0-1 1,0 1-1,0-1 0,0 0 1,0 0-1,0 0 0,-4-1 1,-7 0-60,-5 0 140,-32-5 0,32 3-74,-33-2 0,-6 0-201,42 4 254,1 0-1,-22-5 0,5 0-34,3 3-13,-21-3 11,6-7 497,30 8-543,-1 1 1,0 0-1,0 1 1,-26-1 0,-4 4-53,-136-5 99,19 2-82,14 1 23,65-4 73,-125 6 1,-151 4-99,114-34 228,54 4 77,83 16 125,-170-9 20,260 20-960,0-1-1,0 2 1,0 1-1,0 0 1,1 2 0,-32 10-1,12 0-1574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08.715"/>
    </inkml:context>
    <inkml:brush xml:id="br0">
      <inkml:brushProperty name="width" value="0.1" units="cm"/>
      <inkml:brushProperty name="height" value="0.1" units="cm"/>
      <inkml:brushProperty name="color" value="#E71224"/>
    </inkml:brush>
  </inkml:definitions>
  <inkml:trace contextRef="#ctx0" brushRef="#br0">9551 20 2304,'-13'-16'832,"10"12"123,-24 4 772,19 2-1635,1-1 0,-1 1 0,1 0-1,-1 1 1,1-1 0,0 1-1,0 1 1,1 0 0,-9 5-1,-14 7 315,3-5-188,-1-2-1,1 0 1,-2-2 0,-34 5-1,37-7-105,-4-1 10,-43 1 1,27-3 32,-61 13 208,28-2-225,2-2-5,27-4-61,-73 3 1,62-9 212,22 0-163,0-1 0,-43-6-1,1-5-63,27 5 236,-62-16 0,113 22-296,-72-20-56,-98-12 0,88 19 22,50 7 43,-1 1-1,-34 0 1,55 5-4,-32 0 68,-78 9-1,-120 39-209,58-10 337,123-28-172,-58 13-57,6-1 39,63-14 42,17-4 14,0-2 0,-46-2 0,33 0-26,-20-3-174,-73-13 0,13 1 317,69 13-124,0 3 1,-74 10-1,-52 2-149,109-12-50,12 0 74,-72-7 1,-28-4 7,-12-1 125,-186-31-65,230 37 76,-2 0 29,126 4-88,-446-30-178,329 23 334,27 2 294,-128 1-376,109 2-47,-25 0 99,-49-1 187,-88 4-367,226 4 87,0 1 1,-56 15-1,-102 34-10,59-14-76,86-27 113,-116 8 0,128-19-122,-97-8 0,109 5 29,1 1 0,-1 2 0,-56 10 1,24-2 72,-340 4 733,346-14-476,-131 14 115,77-3-180,-209 2-617,253-11-834,-55-1-3086,116-3 3412,-1 0 0,0-1 0,1-1 0,-1 0-1,-24-10 1,-27-21-1017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11.230"/>
    </inkml:context>
    <inkml:brush xml:id="br0">
      <inkml:brushProperty name="width" value="0.1" units="cm"/>
      <inkml:brushProperty name="height" value="0.1" units="cm"/>
      <inkml:brushProperty name="color" value="#E71224"/>
    </inkml:brush>
  </inkml:definitions>
  <inkml:trace contextRef="#ctx0" brushRef="#br0">1767 112 1792,'-11'0'2907,"11"-1"-2811,0 0 0,0-1 0,-1 1 0,1 0 0,0 0 0,-1 0 0,1 0-1,-1 0 1,1 0 0,-1 0 0,0-1 0,-15-5 526,13 6-545,0-1 0,0 1 0,1 0 0,-1 0 0,0 1 0,0-1 0,0 0 0,0 1 0,-4 0 0,-48-6 787,44 5-838,0 0-1,0-1 1,1 0-1,-1-1 0,-14-6 1,-25-6 200,5 9-11,-1 1 0,1 3 0,-55 3 1,24 1 91,41-2-173,15 1-134,0-1 0,-1-1-1,1-1 1,-28-5 0,25 0-15,0 2 1,-1 0-1,0 2 0,-27-1 0,-18 6 33,-89 14 1,64-9 408,42-4-161,8-1-8,-1-2-1,0-2 0,-47-8 1,65 7-7,-1 1 1,0 1 0,-53 4-1,58 0-1402,1 1-1,-39 12 1,34-7-1537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13.279"/>
    </inkml:context>
    <inkml:brush xml:id="br0">
      <inkml:brushProperty name="width" value="0.1" units="cm"/>
      <inkml:brushProperty name="height" value="0.1" units="cm"/>
      <inkml:brushProperty name="color" value="#E71224"/>
    </inkml:brush>
  </inkml:definitions>
  <inkml:trace contextRef="#ctx0" brushRef="#br0">2577 160 2944,'-1'0'150,"0"0"1,0 0 0,0 0-1,0-1 1,0 1-1,0-1 1,0 1 0,0 0-1,0-1 1,0 0-1,0 1 1,0-1 0,1 0-1,-1 1 1,0-1-1,0 0 1,1 0-1,-1 1 1,0-1 0,0-2-1,0 2-115,0 0-1,0 0 1,0-1-1,0 1 1,0 0-1,0 0 1,0 0-1,0 0 1,-1 0-1,1 1 1,0-1-1,-1 0 1,1 0-1,-3 0 1,-8-2 279,4 1-188,1 0 1,0 1 0,-13-1 0,-92-9 156,15 8 554,92 2-815,1 1 0,-1-1 0,1 0-1,0 0 1,-5-1 0,-14-4 66,-21-2 312,-38-1 96,-63-2-619,-76 1 427,108-4-182,53 6 465,23 5-585,-56 4 0,33 0-64,-5 2 170,-67 12 1,51-4-1,-125 18-55,169-25 79,0-1-1,-1-2 1,1-1 0,0-2-1,-49-9 1,-54-3 346,-15-1 36,-106-33-4450,208 37 1216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7:00.115"/>
    </inkml:context>
    <inkml:brush xml:id="br0">
      <inkml:brushProperty name="width" value="0.1" units="cm"/>
      <inkml:brushProperty name="height" value="0.1" units="cm"/>
      <inkml:brushProperty name="color" value="#E71224"/>
    </inkml:brush>
  </inkml:definitions>
  <inkml:trace contextRef="#ctx0" brushRef="#br0">340 1626 2560,'-8'1'1030,"12"0"-210,17 0-606,10-7-121,-23 4 18,1 0 1,0 1-1,14-2 1,1 5 388,1 1 0,-1 1 0,37 10 0,15 3-138,46-4-169,-43-7 339,165 1 406,3 0-430,-169 3-443,152 9-8,368 29 477,-490-39-271,-58-5-88,62 11 0,121 24-303,-229-39 133,60 7 153,0-3 1,91-5-1,-138-2-137,1-1 0,29-9 0,0-1 1,347-63 224,-372 74-241,0-2 0,0 0 1,0-2-1,0-1 0,-1 0 1,-1-1-1,1-1 0,-2-2 1,1 0-1,-2 0 0,29-26 1,-30 25 13,0 0 0,1 1 0,34-17 0,17-10 59,-58 31-60,0 0-1,0 0 0,-1-1 1,0 0-1,0 0 0,-1-1 1,0-1-1,-1 0 0,0 0 1,-1 0-1,11-23 0,-3-7-3,-2-1 0,14-83 0,-15 65 3,5-21 3,1 0 39,9-98 1,-26 146-25,-1 1 1,-2-1 0,-1 1 0,-2 0 0,-1 0-1,-15-48 1,14 61-23,-1-1 1,0 1-1,-2 0 0,0 0 0,-18-24 0,3 10-12,-52-53-1,59 69 3,-1 1-1,0 1 1,-1 1-1,0 1 1,-1 1-1,-1 0 1,1 2 0,-2 1-1,-38-12 1,18 11-44,-1 1 1,0 2 0,0 2 0,-61 1-1,-256-5 324,223 3-287,32 0-120,-284-9 155,360 14-62,-346-2 119,201 5-171,-15-5 80,-186 6 92,214 4-27,86-6-159,1 4-1,-77 15 1,61-2 13,-74 15 150,121-22-185,-71 29 0,92-29 91,0 1-1,1 1 1,1 1 0,0 0-1,1 2 1,1 1-1,-25 26 1,-108 146 101,97-116 12,43-58-104,0 2 1,2-1-1,0 2 0,0-1 1,2 1-1,0 0 0,1 1 1,1 0-1,1 0 0,0 1 1,2-1-1,0 1 0,1 0 1,1-1-1,1 1 0,1 0 1,4 27-1,17 61 246,51 148-1,-62-225-163,2-2-1,24 43 0,-27-57-69,0-1-1,1 0 1,1-1-1,0-1 1,1 1 0,0-2-1,0 0 1,21 12-1,16 7-63,60 25-1,-86-43 53,66 33-345,52 25-2862,-98-51 704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27.392"/>
    </inkml:context>
    <inkml:brush xml:id="br0">
      <inkml:brushProperty name="width" value="0.1" units="cm"/>
      <inkml:brushProperty name="height" value="0.1" units="cm"/>
      <inkml:brushProperty name="color" value="#E71224"/>
    </inkml:brush>
  </inkml:definitions>
  <inkml:trace contextRef="#ctx0" brushRef="#br0">8638 333 3456,'1'-3'93,"-1"-1"1,1 1-1,0 0 1,0 0 0,1 0-1,-1 0 1,1 1-1,-1-1 1,1 0-1,0 1 1,0-1-1,0 1 1,0-1-1,1 1 1,-1 0-1,1 0 1,3-3-1,9-8 1173,-21 4-317,-7 2-706,-1 1 0,1 0 1,-1 1-1,0 1 0,-19-4 0,6 1 106,-18-7 71,23 7-440,1 1 0,-1 0 0,0 2 0,-42-3 0,-464 7 1423,490-2-1274,-1-2 0,-40-9 1,-4-1-107,3 7-19,-100 5 0,111 2 121,-244 4 947,33 14-1306,166-7 297,57-6 80,-199 10 349,136-16-246,-137 2-241,17 24 16,85-7 459,-265 14-821,239-30 148,101-3 204,-133-13 425,108 4-285,-286-24-391,85 29 34,183 6 375,9 1 81,40 1-404,-129-13-1,158 4 116,-117-21-45,-6-6 341,33 8-332,117 22-44,0 1 0,-34 0 0,-12-1 86,-217-40 796,237 37-983,1 3 0,-1 1 0,-56 5 0,19 8 303,56-6 147,-1-2 0,-26 1 0,-186-15-171,119 15-56,-211 36-1,311-38 0,-1-1 0,0-1-1,0-1 1,0 0 0,1-2-1,-22-5 1,11 3 66,-113-9 205,66 9-151,-177-5-314,168 15 592,-45 1-512,81-5-285,28 1-304,-1-2 1,1-1-1,-24-3 0,23 0-924,1-1-1,-1 0 1,-26-12 0,35 10 201,-25-17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28.769"/>
    </inkml:context>
    <inkml:brush xml:id="br0">
      <inkml:brushProperty name="width" value="0.1" units="cm"/>
      <inkml:brushProperty name="height" value="0.1" units="cm"/>
      <inkml:brushProperty name="color" value="#E71224"/>
    </inkml:brush>
  </inkml:definitions>
  <inkml:trace contextRef="#ctx0" brushRef="#br0">2901 13 3840,'-52'0'2103,"18"0"-3598,-15-11 2572,-41 10 502,-101 3-1275,151 2-210,-29 2 57,-186 10-102,123-5 339,71-6-135,-263 10 1414,-428-9 1747,382 17-3297,105-2-5481,152-14 1091,10-2 1777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32.061"/>
    </inkml:context>
    <inkml:brush xml:id="br0">
      <inkml:brushProperty name="width" value="0.1" units="cm"/>
      <inkml:brushProperty name="height" value="0.1" units="cm"/>
      <inkml:brushProperty name="color" value="#E71224"/>
    </inkml:brush>
  </inkml:definitions>
  <inkml:trace contextRef="#ctx0" brushRef="#br0">15437 204 2176,'-2'0'96,"1"0"1,-1 1-1,0-1 1,1 0-1,-1 0 1,0 0-1,1-1 1,-1 1-1,1 0 0,-1-1 1,0 1-1,1-1 1,-1 1-1,1-1 1,-1 0-1,1 0 1,0 1-1,-1-1 1,1 0-1,0 0 0,-1 0 1,1-1-1,0 1 1,0 0-1,0 0 1,0-1-1,0 1 1,0 0-1,1-1 1,-1 1-1,0-1 0,1 1 1,-1-1-1,0-2 1,-13-25 494,13 27-580,0 1-1,1 0 1,-1 0-1,0 0 0,0 0 1,0 0-1,0 0 1,0 0-1,-1 0 1,1 0-1,0 0 1,0 1-1,-1-1 0,1 0 1,0 1-1,-1-1 1,1 1-1,0-1 1,-1 1-1,-2 0 0,-290 5 2988,213-4-3130,0 4 1,-95 18-1,-542 77 953,651-95-806,-1-4-1,-78-7 0,31-2-87,0 6 0,-124 12 0,132-6 510,-169-15-1,17-2-418,-81-8 0,139 4-185,-409-21-287,161 29 1188,402 9-934,-263-17-202,111 4 665,-80-6-60,196 8-298,-41-3-173,7 9 61,-137-3 371,81 4-361,4-10-350,66 3 337,-359-8 679,210 9-365,2 0 75,33 9-532,-241 3 578,45 3 228,5-1-416,150-1 29,-88 4-105,-250 3 776,408-11-877,-139 23-84,146-5 288,-309 26-101,-12-4 37,408-34 120,-115 4-256,134-9 4,-319 9-61,250 13 76,5 0 207,-37-9-231,-174 22 255,4-5-518,134-16 270,-270 13 1056,-68-16-4,497-11-885,-341 13-3330,302-3 220,0-5 74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38.898"/>
    </inkml:context>
    <inkml:brush xml:id="br0">
      <inkml:brushProperty name="width" value="0.1" units="cm"/>
      <inkml:brushProperty name="height" value="0.1" units="cm"/>
      <inkml:brushProperty name="color" value="#E71224"/>
    </inkml:brush>
  </inkml:definitions>
  <inkml:trace contextRef="#ctx0" brushRef="#br0">7035 59 2944,'-5'-3'427,"4"2"-331,-1-1 0,1 1 0,-1 0 0,0 0 0,1 0 0,-1 0 0,0 0 0,0 1 0,1-1 0,-1 0 0,-2 1 0,-24-9 1903,14 2-1765,-1 2-1,0 0 0,0 1 1,-1 0-1,1 1 0,-1 1 1,-28-1-1,-28 2-64,3 0 371,-110 12-1,5 1 650,100-9-671,-297 25 426,109-26-893,140-4-33,-282 26 995,175-16-413,19-1-346,-119 26-286,247-27 461,-94-6 1,79-1-383,-186-5-361,19-2 255,156 6 80,1 5 1,0 4-1,-165 33 0,44-14 224,95-15-287,-103 17-123,191-21 139,-1-3 0,1-1 1,-1-3-1,-77-8 1,-151-20 35,109 27-25,-6 0-231,119-5 224,31 3-31,-31-1 0,-509 0 1450,515 2-1156,-61-11 0,44 4-296,-200-5-1294,251 14 780,0 0 0,-1 0 0,1-1 0,0-1 0,0 0 0,0-1 0,0 0 1,-16-7-1,-9-9-2503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44.864"/>
    </inkml:context>
    <inkml:brush xml:id="br0">
      <inkml:brushProperty name="width" value="0.1" units="cm"/>
      <inkml:brushProperty name="height" value="0.1" units="cm"/>
      <inkml:brushProperty name="color" value="#E71224"/>
    </inkml:brush>
  </inkml:definitions>
  <inkml:trace contextRef="#ctx0" brushRef="#br0">23 0 1408,'-17'4'512,"12"-4"-384,5 5-128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48.953"/>
    </inkml:context>
    <inkml:brush xml:id="br0">
      <inkml:brushProperty name="width" value="0.1" units="cm"/>
      <inkml:brushProperty name="height" value="0.1" units="cm"/>
      <inkml:brushProperty name="color" value="#E71224"/>
    </inkml:brush>
  </inkml:definitions>
  <inkml:trace contextRef="#ctx0" brushRef="#br0">18523 14 3200,'-3'-1'190,"1"-1"0,-1 1 0,0 0 0,0 0 0,0 0-1,0 1 1,0-1 0,0 0 0,0 1 0,0 0 0,0 0 0,0 0 0,-5 1 0,-44 10 344,22-3-79,-112 20 377,97-21-807,30-5 251,0 0 0,-18 6 0,15-4 90,1-1-1,-1 0 1,0-1-1,0-2 1,-33-1-1,8-1-291,-638 2 1083,553 8-893,41-2-91,-218 28 362,265-29-382,-2 2-92,5-1 55,-56 1 1,-103-1 80,-138-6-197,129 9 101,57-9 217,-282 38-1,403-34-311,0-1 1,0-1-1,-1-2 0,-51-5 1,25-7-15,38 8 28,0 0 1,-18-1-1,-48 1-156,-84 6 0,121 1 195,-1 2 0,-79 19-1,110-20-52,0-1 0,0 0 0,0-2 0,0 1 0,-1-2 0,1 0 0,-20-3 0,10-3 0,20 4-9,-1 0 1,1 1-1,-1 0 0,1 0 0,-8 0 1,-13 0-21,-27-5 0,27 2 11,-30 1 0,-338-3-398,379 5 405,1-1 0,0 0 1,0-2-1,0 1 1,-20-9-1,-29-7 1,23 12 15,-1 3 0,-52 0 0,24 1 14,-204 1 118,140 3-232,112-2 111,-29-5 1,28 3-94,-29-1 1,-100-2 187,-92 3-53,15-3-261,204 6 198,-463 19 248,207-10-385,-7 2 32,173-1 110,-54 9-22,123-15 88,1-1 1,-62-4-1,31 0-39,-80-6-239,-4 0 44,-209-3-62,162 9-13,9 0 277,-5-23-57,106 11-121,44 9 104,-69 3 1,57 2 58,-9 1-79,-139 23 1,172-20-45,-1-2 0,-56-4 0,31 0-163,-68-9 341,-235 10 219,364 0-300,0 0 0,0-1 0,0 0 0,-7-2 0,-19-2 1,19 4 4,0 0 1,-15-4-1,-11-1 148,0 2 14,18 1-206,-28-1-1,-319 4 233,258 7-121,67-3-158,-176 9-93,36-3 238,72-7-166,-23 3 130,37-5 18,51-1 16,-96-10 195,24 9-216,29-2-15,-100 11 0,106-1 58,-1-4 0,-130-13 0,112 6-32,-12-1 15,-276-21-1124,344 24 1171,-303-1 630,184 5-612,-47-14-417,0 0 492,-161-12-100,181 12-6,56 5-57,32 4 67,-29-3-167,-143-5-80,106 8 129,-131-2-24,60 9-10,120 2 99,-352 25-131,454-29 100,-273 4 163,188-7-6,-204-15 307,79 2-431,204 13-91,-200-2-2614,144 8-650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2:51.185"/>
    </inkml:context>
    <inkml:brush xml:id="br0">
      <inkml:brushProperty name="width" value="0.1" units="cm"/>
      <inkml:brushProperty name="height" value="0.1" units="cm"/>
      <inkml:brushProperty name="color" value="#E71224"/>
    </inkml:brush>
  </inkml:definitions>
  <inkml:trace contextRef="#ctx0" brushRef="#br0">0 0 128,'0'4'0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07.805"/>
    </inkml:context>
    <inkml:brush xml:id="br0">
      <inkml:brushProperty name="width" value="0.1" units="cm"/>
      <inkml:brushProperty name="height" value="0.1" units="cm"/>
      <inkml:brushProperty name="color" value="#FFFC18"/>
    </inkml:brush>
  </inkml:definitions>
  <inkml:trace contextRef="#ctx0" brushRef="#br0">27704 77 3968,'-13'-4'803,"8"3"-640,-1-1 0,1 1-1,0-1 1,0-1-1,0 1 1,0-1-1,0 1 1,-6-7 474,11 9-496,1-1-1,-1 0 1,1 1 0,0-1-1,-1 1 1,1 0 0,-1-1-1,1 1 1,0-1 0,0 1-1,-1 0 1,1 0 0,0-1-1,-1 1 1,1 0-1,0 0 1,0 0 0,0 0-1,-1 0 1,1 0 0,0 0-1,0 0 1,0 0 0,29 0-84,-23 1 190,41-2-47,0-1 0,0-2 0,53-13 0,-65 10-173,0 2-1,1 1 1,-1 2 0,1 1-1,0 2 1,49 8 0,-78-8 10,0 0 1,1 1 0,-1 1 0,0-1 0,0 1 0,-1 0-1,1 1 1,-1 0 0,1 0 0,-1 1 0,-1 0 0,12 10-1,-11-8 4,-1 1 1,0 0-1,0 0 0,0 1 0,-1-1 0,-1 1 0,0 0 0,0 1 0,0-1 1,2 13-1,75 332 311,-70-272-219,2 98 0,-13 85 449,-2-115-412,13 463 412,-11-554-474,5 184 322,-4-144-398,-3-71-11,2 1 1,2-1-1,0 0 0,7 29 1,-2-29 22,22 75-3,-24-91-115,-3-7 94,0 0 1,0-1-1,-1 1 1,0 0-1,1 0 1,-1 10 0,-1-14 107,0-2-164,0 0 12,0 0-1,0 0 0,0 0 1,0 0-1,0 1 0,-1-1 1,1 0-1,0 0 0,-1 0 1,1 0-1,-1 1 0,1-1 1,-1 0-1,0-1 0,-24-21-56,21 18 83,-1 1 0,0-1 0,1 1 0,-1 0 0,0 1 0,-1-1 0,1 1 0,-1 0 0,0 0 1,-9-3-1,-1 2-76,0 1 0,0 1 0,0 0 0,-21 1 0,-67 7 68,6 0 259,52-6-312,-1 2 1,1 2-1,0 2 0,-83 22 1,-27 7 178,49-14-192,-52 8 49,-28 6 419,92-12-425,0-4-1,-2-4 1,-187 4 0,17-14-179,-120-1 458,273-13-198,66 5-144,0 1 0,-68 5 0,-389 21 615,227-10-592,5 0-11,148-13 78,-242-6-460,258 0 686,-116-11 117,-251 2-754,213 14 223,-9 2 180,-250 14 132,276-8-115,5 0-24,-364 1-95,345-11-59,6-1-53,-38 5-30,-177 6 193,100 4 208,46-2 117,-308-4-57,373-6-158,-172-12-161,104 6-368,63 3 251,-477-29 666,615 24-499,-70-1 23,103 10-18,-403-10-425,267 2 757,22 2-182,-225-50 251,296 34-469,-232-45 276,217 38 140,-16-8-2,17 3-460,52 16 35,-199-9 0,98 14 250,7-1-31,-87 9-130,-126-5-18,56 11-143,129 3 149,-267 17 49,353-13 79,-92 1 174,-83 6-70,154-1-164,-297 20-135,-281 24 473,638-48-268,-34 2 67,-517 32-569,365-41 381,-249-5-49,100 3 88,168 3 16,-25 3-6,-163-5 157,-324-46-719,475 43 881,1 17-351,142-6-206,-348 28 471,-135 1 250,303-28-654,-15 1 3,105-5 277,131-7-211,-132 17-1,139-2 48,0-4 0,-202-8 0,69-8 183,-49-5-168,91-22-58,18 3 288,117 25-242,1 2-1,-114 12 0,101-3 21,-93-5 1,152-3 45,-1 0 1,0-2-1,1 0 1,0-1 0,-1 0-1,2-2 1,-1 0 0,-24-13-1,31 14 17,0-1-1,0 0 1,0-1-1,1 0 1,0-1-1,0 1 1,1-1-1,0-1 1,0 0-1,1 0 1,0 0-1,1 0 1,0-1-1,-4-11 1,2 1-71,1 0 0,1-1 0,1 1 1,1-1-1,1 0 0,0 0 0,2 0 0,1 0 1,0 0-1,1 0 0,1 1 0,7-23 0,84-379-164,-90 397 229,2 1 0,1 0 0,1 0 0,1 1 0,23-43 0,-11 32-92,1 0 0,1 2 0,28-30 0,-15 18-36,49-76 0,19-56 33,-13 20 238,35-38-100,-111 169-126,1 2 0,1 0 0,30-30 1,-38 44 67,1 1 1,0 0-1,0 0 1,1 1-1,0 0 1,0 0-1,0 2 0,1-1 1,0 1-1,13-3 1,117-23-2,-76 18-109,93-31-1,-16-11-6,36-14-197,-135 55 239,1 1 0,52-6 1,36 5 3,19-2-36,-124 9 97,0 0 0,-1-3 0,32-14 0,38-13 23,-17 15-44,2 4 0,165-15 0,12-1 76,-157 17-3,114-3 1,38 21 1,-90 1-47,187 24-213,-310-22 190,27 5 14,-12-2-27,58 0 1,60-9 16,246 9 5,297 16 123,-523-40-66,-34 2-29,171 6-113,-47-3 157,-158 3-31,156 10 0,-38 15-132,182 17 769,-314-20-387,-43-3-181,82 0 1,440-10-330,-309-9 401,197 12-236,-305-10 57,-1 0-16,182 22 135,-255-13-165,152-15-1,1 0 110,600 7-34,-636-11 50,-70 2-36,91 0-28,305-22-47,-114 34 181,-198 9-256,-176-7 67,180 7 122,198 4 195,-110-6-106,-17-1-143,-7-1 34,-230 0-65,82 6 0,178 8 31,-165-13-78,-46 3-59,234-2 185,42 0-131,-298 0 19,151-5 53,-93-2 50,141 7-118,-27-15 21,-103 1 118,207 3-69,-263-3-22,-28 2 0,296-7 10,-356 15-1,142-5 94,125-2-110,-181 9 4,119-2 35,383-3 266,-139 1-145,-247 3-167,-25 8-48,-122-4 55,182-4 54,23 2-9,219 17 10,-194-5 256,-225-11-370,140-10 0,-85-1 17,194 7 111,9 0 3,113-6-182,-212-11 227,-110 5-92,455 2-459,-383 11 669,-95 4-192,110 18 0,-97-8-188,58 0 301,-35-9-111,-50-4-38,21 5-17,157 1 2,295-19-103,-455 12-130,54 4-634,-108 1 586,92 12-548,-125-14 529,0 2 0,-1 1 0,1 1 0,24 11 0,7 9-992,-25-12-927,0-1-1,45 14 1,-16-16-385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26.392"/>
    </inkml:context>
    <inkml:brush xml:id="br0">
      <inkml:brushProperty name="width" value="0.1" units="cm"/>
      <inkml:brushProperty name="height" value="0.1" units="cm"/>
      <inkml:brushProperty name="color" value="#FFFC18"/>
    </inkml:brush>
  </inkml:definitions>
  <inkml:trace contextRef="#ctx0" brushRef="#br0">7936 135 768,'6'-5'7674,"-17"1"-6986,-17 5-277,1 2 0,-41 9 0,2-1-241,-388 43 945,338-53-1004,65-1-89,-5-3-26,-56-9 0,75 7-9,-162-33 39,-6-1 246,-85-8 452,100 13-717,73 19-22,-193 0-1,-117 35 660,238-15-622,130 0-139,-228 9 106,126-5 128,123-7-95,1 2 0,-44 10 0,0-1 40,-30-4-11,-151-6 0,137-4-318,-31 1 363,79-11-512,-396 11 458,427 2 61,0 3 0,-55 13 1,93-17-62,-50 12 182,25-5-245,-38 3 0,19-5-29,-24 2 168,0-3 0,-86-5 0,73-13-170,62 7 30,0 2 0,-36-1 0,-100 0 113,-295 5-203,274-4 443,143 1-483,-80-14 0,-216-22 438,286 35-268,-33 2 302,1 3 1,-94 14 0,78-6-265,20 0-126,36-4-1704,0-1 0,-57-3 0,57-6-1228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32.864"/>
    </inkml:context>
    <inkml:brush xml:id="br0">
      <inkml:brushProperty name="width" value="0.1" units="cm"/>
      <inkml:brushProperty name="height" value="0.1" units="cm"/>
      <inkml:brushProperty name="color" value="#FFFC18"/>
    </inkml:brush>
  </inkml:definitions>
  <inkml:trace contextRef="#ctx0" brushRef="#br0">11641 170 2048,'-15'-4'390,"12"4"-268,0-1-1,0 1 0,0-1 1,1 0-1,-1 0 0,0-1 1,0 1-1,-2-2 1,4 2 246,13-20-880,7-4 363,-12 15 341,1 0 0,-1 0-1,0-1 1,7-17 0,-14 28-168,0 0 0,0 0-1,0 0 1,0 0 0,0 0-1,0 0 1,0 0 0,0 0-1,0-1 1,0 1 0,1 0-1,-1 0 1,0 0 0,0 0-1,0 0 1,0 0 0,0 0-1,0-1 1,0 1 0,0 0-1,0 0 1,0 0 0,0 0-1,0 0 1,0 0 0,0-1-1,0 1 1,0 0 0,0 0-1,0 0 1,0 0 0,0 0-1,0 0 1,0 0 0,-1-1-1,1 1 1,0 0 0,0 0-1,0 0 1,0 0 0,0 0-1,0 0 1,0 0-1,0 0 1,0 0 0,0 0-1,-1-1 1,1 1 0,0 0-1,0 0 1,0 0 0,0 0-1,0 0 1,0 0 0,-1 0-1,1 0 1,0 0 0,0 0-1,0 0 1,0 0 0,0 0-1,0 0 1,0 0 0,-1 0-1,1 0 1,0 0 0,0 0-1,-7 5 267,-1 6-207,0 0 0,0-1 0,-1 0 1,-1-1-1,1 0 0,-2 0 0,1-1 0,-1-1 1,0 1-1,0-2 0,-1 0 0,0 0 0,0-1 1,-14 4-1,9-6 256,0 0 1,-1-1-1,0-1 1,-23-1-1,21-1-206,0 2 0,0 0 0,-19 4 0,-5 3 21,-63 17 252,81-17-375,1-1 0,-2-1 0,1-1 0,0-1 1,-29 0-1,43-4 3,-32 1 256,0-2 0,1-2 0,-70-14 0,63 4-55,-57-12 4,88 21-256,0 2 0,-1 0 0,-32 2 0,-87 11 222,-168 6 288,-428-17 606,687-1-1129,0-2-1,-89-18 1,32-9-275,65 17 271,-47-9 0,-192-16 452,181 26-212,-173-2-89,12 24-762,-40 29 788,112-12 290,117-21-398,-94-5 1,75-3 5,54 2-84,-66-9 1,67 4 18,-88-19-176,93 19 135,-1 0 0,-42 0 0,-30-4-92,34-3-4,20 3 245,0 1-1,-61-1 1,90 9-124,0 0 0,0 1 0,0 0 0,0 2 0,1 0 0,-1 1 0,-18 7 0,-26 11 419,30-12-446,-34 17 1,37-15 43,-2-1 1,1-1 0,-42 7 0,19-5 212,51-11-196,-197 52-242,157-39 340,1 2-1,-64 34 1,91-41-213,4-4 20,0 1 1,0 1 0,-13 11 0,22-17 90,0 0 0,0 1 0,0-1 0,-1 0 1,1 0-1,0-1 0,-1 1 0,1 0 1,-1-1-1,1 1 0,-1-1 0,-3 0 0,-37-1 34,19 0 64,13 1-96,-1-1 0,0 0 0,-19-4 0,18 3 12,-1 0-1,0 1 1,1 1 0,-15 2 0,-7-1 67,10-2 96,-33-6 0,4 0-85,6 2 32,-71-4 28,-205 17 642,80-6-527,134-3-183,-119-9-293,123 1 227,1-5 0,0-4 0,-134-42 0,211 53-36,0 0 1,-1 1-1,0 2 0,-57-1 1,-125-4-75,97 3 161,66 4-110,-86-14 1,96 9 105,-1 1 0,-70-1 0,-35 7 217,-206-27 0,323 24-370,0 1 1,-48 2 0,-52 14 85,-46 1 172,37-8 87,-2 0-329,101-5-81,-1 2 0,-65 15-1,-28 4 521,66-18-162,0-2 1,-1-4 0,1-2-1,0-3 1,-72-16-1,117 18-184,-100-26-883,107 26 352,0-1 0,0-1 1,0 0-1,1-1 1,0 0-1,1 0 0,-12-10 1,-15-21-1844,-8-9-554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7:18.042"/>
    </inkml:context>
    <inkml:brush xml:id="br0">
      <inkml:brushProperty name="width" value="0.1" units="cm"/>
      <inkml:brushProperty name="height" value="0.1" units="cm"/>
      <inkml:brushProperty name="color" value="#E71224"/>
    </inkml:brush>
  </inkml:definitions>
  <inkml:trace contextRef="#ctx0" brushRef="#br0">1 0 128,'0'0'0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41.224"/>
    </inkml:context>
    <inkml:brush xml:id="br0">
      <inkml:brushProperty name="width" value="0.1" units="cm"/>
      <inkml:brushProperty name="height" value="0.1" units="cm"/>
      <inkml:brushProperty name="color" value="#FFFC18"/>
    </inkml:brush>
  </inkml:definitions>
  <inkml:trace contextRef="#ctx0" brushRef="#br0">5886 323 3328,'-11'0'2240,"12"-1"-2150,6-15 205,0-1 0,0 0 0,-2 0 0,0 0 0,-1 0 0,2-24-1,-5 38-177,-1 0-1,0 0 1,0 0-1,0 0 1,0 0-1,0-1 1,-1 1-1,1 0 1,-1 0-1,0 0 1,0 1-1,0-1 1,0 0-1,-1 0 0,1 0 1,-1 1-1,-3-5 1,1 3-15,0 0 0,0 0-1,-1 0 1,1 1 0,-1 0 0,0 0 0,1 0 0,-10-3 0,-29-10 207,-1 1 0,-56-10 1,50 14-220,16 3-44,-2 2 0,1 2-1,-1 1 1,1 2-1,-1 1 1,0 2 0,1 2-1,-55 12 1,-42 13 405,-166 62-1,119-25-44,124-46-296,0-3 1,-64 11-1,-115 10 196,180-31-309,-82 10-114,-172 0 0,243-16 116,-16-1-23,-92-10 1,131 4 23,0 2 0,0 1 0,-81 7 0,-200 23 448,-18-25-351,-10 1 344,242-4-315,-154-21-1,116 14 61,8 1 145,-217-50 805,253 43-493,-206-3 0,84 9-1166,53 1-3000,80 4-1066,9-3 467,-8-10 927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42.269"/>
    </inkml:context>
    <inkml:brush xml:id="br0">
      <inkml:brushProperty name="width" value="0.1" units="cm"/>
      <inkml:brushProperty name="height" value="0.1" units="cm"/>
      <inkml:brushProperty name="color" value="#FFFC18"/>
    </inkml:brush>
  </inkml:definitions>
  <inkml:trace contextRef="#ctx0" brushRef="#br0">26 6 1664,'-5'0'608,"-1"-5"-480,-3 5-736,4 0-288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42.983"/>
    </inkml:context>
    <inkml:brush xml:id="br0">
      <inkml:brushProperty name="width" value="0.1" units="cm"/>
      <inkml:brushProperty name="height" value="0.1" units="cm"/>
      <inkml:brushProperty name="color" value="#FFFC18"/>
    </inkml:brush>
  </inkml:definitions>
  <inkml:trace contextRef="#ctx0" brushRef="#br0">1583 5 5120,'-6'-4'2224,"-58"65"784,52-53-2832,1-1 1,-1 0 0,-1-1-1,1 0 1,-14 4-1,3 0-83,-6 1-10,-1-1 1,-43 8-1,-65 5 525,65-13-208,2 3 0,-114 35 0,34 0 70,-66 7 24,182-48-359,-1 0-130,-1-2 1,0-2-1,0-1 0,0-2 1,-56-6-1,83 5-490,1-1 1,0 0-1,0 0 1,0-1-1,0 0 1,-13-6-1,-25-18-2880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3:44.875"/>
    </inkml:context>
    <inkml:brush xml:id="br0">
      <inkml:brushProperty name="width" value="0.1" units="cm"/>
      <inkml:brushProperty name="height" value="0.1" units="cm"/>
      <inkml:brushProperty name="color" value="#FFFC18"/>
    </inkml:brush>
  </inkml:definitions>
  <inkml:trace contextRef="#ctx0" brushRef="#br0">954 164 2560,'-28'-76'2571,"25"71"-2509,0 0 1,0 0 0,-1 0-1,1 0 1,-1 0 0,0 1-1,-1-1 1,1 1 0,-1 0-1,0 1 1,0-1 0,0 1-1,0 0 1,-1 0 0,1 1-1,-12-4 1,2 1 155,0 2 0,-1-1 0,1 2 0,-1 0 0,-22 1 0,-22 3-11,0 3 0,1 2 0,-1 2 1,1 4-1,1 1 0,-91 37 0,113-36-323,0-2 0,-1-1 0,-59 10 0,95-22 116,0 1 0,1-1 0,-1 0-1,0 0 1,1 0 0,-1 0 0,0 0-1,1 0 1,-1 0 0,0 0 0,1 0-1,-1 0 1,0 0 0,1 0 0,-1-1-1,0 1 1,1 0 0,-1 0-1,-1-1 1,2 0 2,0 1 1,0 0-1,0-1 0,0 1 0,0-1 0,1 1 1,-1 0-1,0-1 0,0 1 0,0-1 0,0 1 1,0 0-1,1-1 0,-1 1 0,0 0 0,0-1 0,0 1 1,1 0-1,-1 0 0,0-1 0,1 1 0,-1 0 1,1-1-1,23-16 137,-11 12-107,0 1 0,1 0-1,-1 1 1,1 1 0,23-2 0,-9 1-63,120-2 55,-6 0-43,-112 2 17,387-55-406,-201 25 1218,-214 32-843,27-1-261,-28 2 253,0 0 1,0 0-1,1 0 1,-1 0-1,0 0 1,0 0-1,0 1 1,1-1 0,-1 0-1,0 1 1,0-1-1,0 0 1,0 1-1,0 0 1,0-1-1,0 1 1,2 1-1,-3-2 20,0 1 0,0-1-1,-1 1 1,1-1 0,0 1 0,0-1-1,-1 1 1,1-1 0,0 1-1,-1-1 1,1 0 0,0 1-1,-1-1 1,1 1 0,0-1-1,-1 0 1,1 0 0,-1 1-1,1-1 1,-1 0 0,1 0-1,-1 1 1,1-1 0,-1 0-1,0 0 1,-18 8-16,17-6-6,-26 7 91,-1-1 1,0-1-1,0-2 0,-55 4 1,33-4 141,-260 23 76,170-14-414,-122 16 526,248-27-428,8-2-74,1 0-1,0 0 1,-1 1-1,-11 4 1,19-5 105,1 0 0,-1 0 0,0 0 0,0 0 0,1 0 0,-1-1 0,0 1 0,1 0 1,-1-1-1,3 1 0,14 1 116,0-2 0,0 0 1,1-1-1,-1-1 0,26-6 1,-12 3 16,157-29 127,48-7-1191,-141 31-5,1 8-879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4:01.197"/>
    </inkml:context>
    <inkml:brush xml:id="br0">
      <inkml:brushProperty name="width" value="0.1" units="cm"/>
      <inkml:brushProperty name="height" value="0.1" units="cm"/>
      <inkml:brushProperty name="color" value="#FFFC18"/>
    </inkml:brush>
  </inkml:definitions>
  <inkml:trace contextRef="#ctx0" brushRef="#br0">4109 169 3968,'-4'-2'326,"0"1"0,0-1 0,0 1 0,0 0 0,0 0 0,-1 1 0,1-1 1,0 1-1,0 0 0,-1 0 0,1 0 0,0 1 0,-8 1 0,-85 13 1100,-5 0-868,11 9-377,-71 14 774,-293 13 693,321-39-1152,-331-2 496,310-11-779,66-2-28,1-4 0,-98-20 0,-61-2 123,138 18-291,-17-5-12,-55-5 150,126 16-186,-42-1 52,-194-9-91,219 10 94,-19-3 38,53 2-92,-117-14 12,129 19 28,-121-6 401,-46 1-395,177 6-568,1-1 0,-1-1 1,-28-7-1,40 8 315,-1-1 1,0 0-1,0 0 0,1 0 0,-1-1 1,1 1-1,0-1 0,-1 0 0,1-1 1,1 1-1,-1-1 0,0 1 1,1-1-1,0 0 0,-5-9 0,-1-4-1250,-9-27 0,16 38 1219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4:04.158"/>
    </inkml:context>
    <inkml:brush xml:id="br0">
      <inkml:brushProperty name="width" value="0.1" units="cm"/>
      <inkml:brushProperty name="height" value="0.1" units="cm"/>
      <inkml:brushProperty name="color" value="#FFFC18"/>
    </inkml:brush>
  </inkml:definitions>
  <inkml:trace contextRef="#ctx0" brushRef="#br0">4325 2 2304,'-27'-1'317,"18"0"-204,0 1 0,1 0 0,-1 1 1,0 0-1,1 0 0,-17 5 0,17-4 50,-18 6 262,0-2-1,0 0 1,-52 3 0,-57-2 2376,3 1-1933,-124 10-455,156-8-250,17 2 345,-134 37-1,54-9-114,62-20-327,-118 27-36,126-25 289,-102 10 1,-96-3 215,249-25-493,-83 1-120,37-2 76,-169-10 421,139 0-156,-176-25 439,98 7-572,-113-19 776,138 17-985,93 18-982,36 4-651,0 0 0,1-3 0,-54-17 0,64 13 125,-28-16 1,-24-20-553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4:26.567"/>
    </inkml:context>
    <inkml:brush xml:id="br0">
      <inkml:brushProperty name="width" value="0.1" units="cm"/>
      <inkml:brushProperty name="height" value="0.1" units="cm"/>
      <inkml:brushProperty name="color" value="#FFFC18"/>
    </inkml:brush>
  </inkml:definitions>
  <inkml:trace contextRef="#ctx0" brushRef="#br0">124 1225 1664,'-4'-2'166,"1"0"91,0 1-1,0-1 1,0 1 0,0 0-1,0 0 1,0 0-1,-6-1 1,8 2-222,0 1 0,0-1 1,0 0-1,0 0 0,-1 1 0,1-1 1,0 0-1,0 1 0,0-1 1,0 1-1,1 0 0,-1-1 1,0 1-1,0 0 0,0-1 1,0 1-1,1 0 0,-1 0 0,0 0 1,1 0-1,-1 0 0,0-1 1,1 1-1,-1 0 0,1 0 1,0 1-1,-1-1 0,1 1 1,-1 2 24,0-1 0,1 1 0,-1-1 1,1 1-1,0-1 0,0 1 1,1 5-1,0 5 689,-1-13-706,1 0 0,-1 0 0,1 0-1,0 0 1,0 0 0,-1 0 0,1 0-1,0 0 1,0-1 0,0 1-1,0 0 1,0-1 0,0 1 0,0 0-1,0-1 1,0 0 0,0 1-1,0-1 1,2 1 0,27 8 79,-27-8-91,32 9 128,-10-2 30,1-1 0,-1-1 0,1-1 0,43 1 0,-60-6-80,1 0-1,-1 0 1,1 1-1,-1 0 1,0 0-1,1 1 1,-1 1-1,0-1 0,0 1 1,0 1-1,9 4 1,-2 2 12,32 11 1,1 1 77,-41-18-196,1 0-1,-1-1 0,1 0 0,0-1 1,0 0-1,13 1 0,56 0 360,-54-3-161,43 5-1,-15 5-18,34 5 8,-74-14-119,-1-1 1,0 0-1,0 0 0,0-1 1,22-5-1,36-17 381,8-2-440,-61 20 3,-1-1-1,0 0 1,-1-1 0,15-10 0,-6 5 7,34-25 10,-46 29-43,1 0 0,0 0 1,0 1-1,0 0 1,1 2-1,0-1 0,17-4 1,36-6-38,41-7 53,-74 17 21,-22 4-2,0 0-1,21-1 0,-11 3-16,0-1 1,-1 0-1,1-2 1,31-7-1,-33 3 33,0-1 0,0 0 0,-1-2 0,0 0 0,19-14 0,-31 18-38,0 1-1,1-2 1,-2 1-1,1-1 1,-1 0-1,8-12 1,3-6 25,-14 23-24,0 0 1,0-1 0,0 1 0,0-1 0,-1 0-1,1 0 1,-1 1 0,1-1 0,-1 0 0,0 0 0,-1 0-1,1 0 1,0 0 0,-1-1 0,1 1 0,-1 0-1,0 0 1,0 0 0,-1 0 0,1 0 0,0-1-1,-1 1 1,0 0 0,0 0 0,0 0 0,0 0-1,-3-5 1,-7-15 33,1 0 0,-12-47 0,10 33-30,-73-251-7,47 173 320,35 106-323,-1 0 1,1 0-1,-2 0 0,1 1 1,-1-1-1,0 1 1,-13-14-1,-50-46-16,65 65 27,-3-1-44,1 0-1,-1 0 1,-10-5 0,-6-4 21,10 6 52,-1-1 0,-1 2 1,1 0-1,-26-8 0,-60-9 61,24 6-238,65 15 178,-1 0 1,-15 0 0,17 2-53,0-1 1,0 0-1,0-1 0,-10-2 1,11 1-17,-3 0 42,1-1 1,0 0 0,0 0-1,0-1 1,0 0 0,-14-11-1,20 14-23,0-1 0,0 1 0,0-1-1,0 1 1,-1 1 0,1-1-1,-1 0 1,1 1 0,-9-1 0,-46-1-2,45 3 18,0-1-1,-20-2 0,-22-10 110,23 5-141,-1 1 0,0 2 0,-45-2 0,-56-2 11,27 0 21,58 6-11,35 2-11,1 0 0,-1 1 0,0 0 0,-22 4 0,6 4-25,0 1 0,1 2 1,0 1-1,0 1 0,2 1 0,-51 34 0,63-36 26,1 0 0,1 1 0,-17 17 0,24-21 27,1 0 1,1 0-1,-1 0 1,-5 15-1,-2 3-9,5-9-18,1-1-1,1 2 1,-7 28 0,3-9 86,3-6-71,1 0 0,1 1 0,2-1 0,2 55 0,3-71 1,0 0 0,1 0 0,1 0 0,0-1 0,1 1 0,7 14 0,5 18 10,-12-32 60,0-2-52,0 0 0,-1 1-1,-1-1 1,-1 1 0,2 22-1,-5-23-91,1-12 75,-1 1 0,1-1 0,0 1 0,0 0 0,0-1-1,0 1 1,0-1 0,1 1 0,-1-1 0,1 1 0,0-1 0,0 1-1,0-1 1,0 0 0,0 1 0,0-1 0,3 4 0,13 10 63,1-1 1,0 0-1,39 23 0,-19-18-59,52 21-1,-82-38-265,0 0 0,0 1-1,0 0 1,-1 1 0,1-1-1,-1 1 1,0 1 0,0 0-1,-1 0 1,0 0 0,0 0-1,10 15 1,12 29-2752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4:37.150"/>
    </inkml:context>
    <inkml:brush xml:id="br0">
      <inkml:brushProperty name="width" value="0.1" units="cm"/>
      <inkml:brushProperty name="height" value="0.1" units="cm"/>
      <inkml:brushProperty name="color" value="#FFFC18"/>
    </inkml:brush>
  </inkml:definitions>
  <inkml:trace contextRef="#ctx0" brushRef="#br0">151 412 1536,'-5'0'592,"8"-2"-329,-3 2-243,1 0 0,0 0 1,-1 0-1,1 0 0,0 0 0,-1 0 0,1 0 0,0 0 0,-1 0 0,1 0 0,0 0 1,-1 0-1,1 1 0,-1-1 0,1 0 0,0 1 0,-1-1 0,2 1 0,9 10 131,1 0-1,-1 1 0,-1 0 1,0 1-1,-1 0 0,0 1 1,-1 0-1,-1 0 0,7 17 1,4 20-132,17 72 1,-22-73 117,-9-33-121,1-2-2,-1 0 0,-1 1 0,-1-1 0,1 17 0,-2-32-14,-1 0 1,0 1 0,0-1-1,0 0 1,0 1 0,0-1-1,0 0 1,0 1 0,0-1-1,0 0 1,0 1 0,0-1 0,0 0-1,0 1 1,0-1 0,-1 0-1,1 1 1,0-1 0,0 0-1,0 1 1,0-1 0,-1 0 0,1 0-1,0 1 1,0-1 0,0 0-1,-1 0 1,1 1 0,0-1-1,-1 0 1,1 0 0,-9-6 20,-10-22 4,17 25-24,-22-40 28,-29-73 1,2 2-25,42 96-21,0 0 1,2-1-1,0 0 1,1 0-1,1-1 1,1 1-1,0-1 0,2 0 1,0 0-1,1-1 1,3-25-1,-1 41 8,0 1-1,0-1 1,0 0-1,1 1 1,-1-1-1,1 1 1,0 0-1,0 0 1,1 0-1,-1 0 1,5-5 0,-5 7 14,-1 1 1,0-1-1,1 1 1,-1 0-1,1 0 1,-1 0-1,1 0 1,-1 0-1,1 0 1,0 0 0,0 0-1,-1 1 1,1-1-1,0 1 1,0-1-1,0 1 1,0 0-1,0-1 1,-1 1-1,1 0 1,0 1 0,0-1-1,0 0 1,0 0-1,0 1 1,0-1-1,-1 1 1,1-1-1,0 1 1,3 2 0,4 2 82,0 1 1,-1 0 0,0 0-1,0 1 1,0 0 0,-1 1 0,0 0-1,7 10 1,6 12 137,17 33 0,-17-27-123,-7-10-91,-2 0 1,17 53-1,-6-12-64,-16-50 58,5 32 0,-8-34 209,0-1 1,1 1 0,8 18-1,-11-31-178,1 0-1,-1 0 1,0 0 0,1 0-1,0 0 1,0 0 0,3 3-1,0-1-7,-4-3 50,-1-3-56,0-1 1,1 1 0,-1-1-1,-1 1 1,1 0 0,0-1-1,-1-3 1,-4-17-6,0 0 1,-2 0-1,0 1 0,-18-36 0,15 41-31,-22-28-1,6 10-58,-9-16 103,-65-89 21,49 74-98,-76-135 0,117 185 4,1 0 1,-2 1-1,0-1 1,-23-23-1,34 63-76,11 32 263,21 58 0,-7-26 170,-10-34-147,-1-2 112,11 73-1,-14-41-366,21 210 455,-26-185-348,-5-79 127,-1-22-117,1 0 0,0 0 1,0 1-1,0-1 1,5 14-1,2-5 16,-1 0 0,2 0 0,1-1 0,16 23 0,-26-39-43,0 0 0,0 0-1,0 1 1,1-1 0,-1 0 0,0 0 0,0 1-1,0-1 1,0 0 0,0 0 0,0 0 0,1 1-1,-1-1 1,0 0 0,0 0 0,0 0 0,0 0-1,1 1 1,-1-1 0,0 0 0,0 0 0,0 0-1,1 0 1,-1 0 0,0 0 0,0 0 0,1 0-1,-1 0 1,0 0 0,0 1 0,1-1 0,-1 0-1,0 0 1,0-1 0,1 1 0,-1 0 0,0 0-1,0 0 1,1 0 0,-1 0 0,0 0 0,0 0-1,0 0 1,1 0 0,-1 0 0,0-1 0,0 1-1,0 0 1,1 0 0,-1 0 0,0 0 0,0-1-1,0 1 1,0 0 0,1 0 0,-1 0 0,0-1-1,0 1 1,0 0 0,0 0 0,0 0 0,0-1-1,0 1 1,0 0 0,0 0 0,0-1-1,0 1 1,0-1 0,3-19 161,-3 17-208,13-147-33,7 0-1,40-154 1,-52 277 2,-1 0 1,-2-1 0,3-40-1,-4 72-228,2 5 268,-5 3-4,1 1 0,-2 13 1,3 23 22,9 59 101,10 57-54,62 328-22,-80-455 113,-2 43 0,-2-75-86,-2 4 71,-1-8-18,-7-16 43,-8-27 16,-65-274-269,-1-6 37,-7 79-34,85 227 85,0 0 0,-2 1 0,1 0 0,-2 0 0,-15-19 0,23 32 19,0 0 0,0 0 0,0 0 0,0 0 0,0 0 0,0 0 0,0 0 0,0 1 0,0-1 0,0 0 0,0 1 0,-1-1 0,1 1 0,-2-1 0,2 1 10,1 0 1,-1 0 0,1 0 0,-1 0 0,1 0 0,0 0 0,-1 0 0,1 1 0,-1-1-1,1 0 1,0 0 0,-1 0 0,1 1 0,0-1 0,-1 0 0,1 0 0,0 1 0,-1-1-1,1 0 1,0 1 0,-1-1 0,1 0 0,0 1 0,0-1 0,0 1 0,-1-1 0,1 0-1,0 1 1,-1 2-10,1 0 0,-1-1 0,1 1-1,0 0 1,0-1 0,0 1 0,0 0-1,0-1 1,0 1 0,1-1 0,-1 1-1,3 4 1,19 63 69,15 73 0,-10-31 48,129 449 481,-156-560-571,0 0-1,1 0 1,-1 0-1,0-1 1,0 1-1,1 0 1,-1 0-1,1 0 1,-1 0-1,1 0 1,-1 0-1,1-1 1,-1 1-1,1 0 1,0 0 0,-1-1-1,1 1 1,0-1-1,1 2 1,2-6 129,-2-9-45,-2-22-25,-22-672-196,16 648 90,-16-73 0,20 126 28,1 0 1,-1 1 0,0 0-1,0-1 1,-1 1 0,0 0-1,0 0 1,-3-4 0,5 8-1,1 0 1,-1 1-1,0-1 1,0 0-1,1 1 0,-1-1 1,0 0-1,0 1 1,0-1-1,1 1 1,-1-1-1,0 1 1,0 0-1,0-1 1,0 1-1,0 0 1,0 0-1,0 0 0,0 0 1,-1 0-1,1 0-8,-1 0-1,1 1 0,-1 0 0,1-1 0,0 1 0,0 0 0,-1-1 0,1 1 1,0 0-1,0 0 0,0 0 0,0 0 0,0 0 0,0 0 0,0 0 0,0 1 1,-1 1-1,-1 3-3,0 0 1,0 0 0,0 0-1,1 0 1,0 0-1,1 0 1,-1 1 0,1-1-1,0 0 1,0 1-1,1-1 1,1 11 0,1 9 201,12 48 1,-3-20-72,54 347 167,-65-400-280,16 102 165,32 110 0,-48-283 212,-11-110-333,-48-413-247,58 581 178,0 7 4,0 0 1,0-1-1,0 1 1,0 0 0,-1 0-1,0 0 1,-4-9 0,6 14 13,0 0 1,0 0 0,0 0 0,0 0 0,-1-1-1,1 1 1,0 0 0,0 0 0,0 0-1,0 0 1,0 0 0,-1 0 0,1 0-1,0 0 1,0-1 0,0 1 0,0 0 0,-1 0-1,1 0 1,0 0 0,0 0 0,0 0-1,0 0 1,-1 0 0,1 0 0,0 0-1,0 0 1,0 0 0,-1 0 0,1 0 0,0 0-1,0 0 1,0 1 0,0-1 0,-1 0-1,1 0 1,0 0 0,0 0 0,0 0-1,-7 9-60,-1 11 49,6 4-32,1-1-1,1 1 1,2 0-1,4 27 1,-1 1 29,44 352 216,-39-358-144,-5-29 58,-5-17-102,0 0 1,0 0-1,0 0 0,0 0 0,0-1 1,0 1-1,0 0 0,0 0 1,0 0-1,0 0 0,0 0 0,0 0 1,0 0-1,0 0 0,1 0 1,-1 0-1,0 0 0,0 0 0,0 0 1,0 0-1,0 0 0,0 0 1,0 0-1,0 0 0,0 0 1,0 0-1,0 0 0,0 0 0,1 1 1,10-269 176,-5 34-244,-2 167-36,2-38 33,-1-60-302,18 789 550,-4-196-3286,-19-428 3094,1 187-2987,-18-21 450,17-164 2519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3:48.798"/>
    </inkml:context>
    <inkml:brush xml:id="br0">
      <inkml:brushProperty name="width" value="0.1" units="cm"/>
      <inkml:brushProperty name="height" value="0.1" units="cm"/>
      <inkml:brushProperty name="color" value="#66CC00"/>
    </inkml:brush>
  </inkml:definitions>
  <inkml:trace contextRef="#ctx0" brushRef="#br0">6918 24 1664,'-1'0'127,"0"0"1,1 0-1,-1-1 1,0 1-1,1 0 1,-1 0-1,0 0 1,1-1-1,-1 1 1,1 0-1,-1-1 1,1 1-1,-1-1 1,1 1-1,-1 0 1,1-1-1,-1 1 1,1-1-1,-1 1 1,1-1-1,-1-1 1,1 2-14,-1-1 0,1 0 0,0 1-1,-1-1 1,1 1 0,-1-1 0,0 0 0,1 1 0,-1-1 0,1 1-1,-1 0 1,0-1 0,1 1 0,-1-1 0,0 1 0,1 0 0,-1 0-1,0-1 1,1 1 0,-1 0 0,0 0 0,-1 0 0,-112-6 2942,-38 15-2470,-3 0-372,-130-3 159,261-6-331,-12 0 65,-47-5 0,-25-2-36,50 5 2,-124 1 210,100 1-246,-52 8 66,-2-1 370,-325-16 2,128 9-534,58-9 16,-475 9 481,553 9-807,0 0 503,51-10 91,-286 11-701,161 1 935,162-12-548,-235 11 146,262-2 111,-167-6 0,-143-6-179,318 10-60,-26 0 196,55-7 325,-72-11 1,67 8-339,0 1 0,-66 6 0,84-1-264,0 2 1,1 1-1,0 1 0,0 2 1,0 1-1,-29 14 1,24-10-1139,0-1 1,0-2 0,-72 10-1,22-13-1648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3:50.247"/>
    </inkml:context>
    <inkml:brush xml:id="br0">
      <inkml:brushProperty name="width" value="0.1" units="cm"/>
      <inkml:brushProperty name="height" value="0.1" units="cm"/>
      <inkml:brushProperty name="color" value="#66CC00"/>
    </inkml:brush>
  </inkml:definitions>
  <inkml:trace contextRef="#ctx0" brushRef="#br0">2889 135 2688,'-21'-15'3024,"5"-4"-2908,15 17-74,-1-1 0,0 1 0,1-1 0,-1 1 0,0 0 0,-5-4 0,-1 0 147,0 1 0,0-1 0,-1 2 0,-17-8-1,12 7-129,0 1 0,-1 1 0,1 0 0,-25-1 0,-61 4 95,47 1-112,-330 2 2865,91 12-2330,176-6-701,43-4 90,-103 4 265,-240 6 185,398-14-403,-80 6 413,-149-10-1,151-5 61,-49-3-1179,-169-37-1,245 34-1183,-14 4-1019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7:20.107"/>
    </inkml:context>
    <inkml:brush xml:id="br0">
      <inkml:brushProperty name="width" value="0.1" units="cm"/>
      <inkml:brushProperty name="height" value="0.1" units="cm"/>
      <inkml:brushProperty name="color" value="#E71224"/>
    </inkml:brush>
  </inkml:definitions>
  <inkml:trace contextRef="#ctx0" brushRef="#br0">948 1448 2176,'0'0'34,"0"0"1,0 0-1,-1-1 1,1 1-1,0 0 1,0-1-1,0 1 0,0 0 1,0-1-1,0 1 1,0 0-1,0-1 1,0 1-1,0 0 0,0-1 1,0 1-1,0 0 1,0-1-1,0 1 1,0 0-1,0-1 0,0 1 1,0 0-1,0-1 1,1 1-1,-1 0 1,0 0-1,0-1 1,0 1-1,1 0 0,-1-1 1,0 1-1,0 0 1,1 0-1,0-1-33,-1 0 0,1 1 0,-1-1 1,0 1-1,1-1 0,-1 0 0,1 0 0,-1 1 0,0-1 0,0 0 0,1 1 0,-1-1 1,0 0-1,0 0 0,0 0 0,0 1 0,0-1 0,0 0 0,0 0 0,0 1 0,0-1 0,0 0 1,0 0-1,-1 0 0,1 1 0,0-1 0,0 0 0,-1-1 0,-4-5-62,3 4 264,0-1 0,0 0 0,-1 0 0,0 1 0,-3-4 0,5 6-107,-1-1-1,0 1 0,1 0 1,-1 0-1,0 0 0,1 1 1,-1-1-1,0 0 0,0 1 1,1-1-1,-1 1 0,0 0 1,0-1-1,0 1 0,-3 0 1,1 0-83,1 0-1,-1 1 1,1-1 0,0 1-1,-1 0 1,1 0 0,-4 1 0,0 1 98,-1-1 16,3 0-6,1-1 0,0 1-1,-1-1 1,-6 6 0,9-6-83,0 0 0,1 0 0,-1 0 0,1 0 1,0 0-1,-1 1 0,1-1 0,0 0 0,0 1 1,0-1-1,0 1 0,0 0 0,0-1 0,0 1 0,0 0 1,1-1-1,-1 1 0,1 0 0,-1 0 0,0 2 0,2-2-17,-1 0 0,0 0 0,1-1 0,-1 1-1,1 0 1,-1-1 0,1 1 0,0 0-1,-1-1 1,1 1 0,0-1 0,0 1-1,0-1 1,0 0 0,1 1 0,-1-1 0,0 0-1,1 0 1,-1 0 0,0 0 0,3 1-1,6 5 125,0 0 0,1-1-1,19 8 1,-26-12-131,0-1 1,0 0 0,0 0 0,1-1 0,-1 1-1,0-1 1,0 0 0,0 0 0,1 0-1,-1 0 1,0-1 0,0 1 0,0-1 0,7-3-1,-6 2-13,98-33 841,-81 31-670,1 0 1,0 2-1,45 1 1,-43 1-175,66 5-37,120 20 1,-146-16-45,-46-7 73,-1-1 0,0-1 0,36-4 1,55-15 115,-67 10-12,60-5 1,-37 13-99,104 14 1,18-1 122,-144-14-59,0-1 1,50-12-1,-46 6 67,-1-2-1,0-3 0,0-1 0,-2-2 0,51-27 1,-79 35-80,-1 0 0,1-1 0,-1-1 1,-1 0-1,0-1 0,-1-1 0,0 0 1,-1 0-1,0-2 0,-2 1 0,1-1 0,-2-1 1,10-20-1,21-59 17,-5-1 0,24-106 0,-57 193-67,0 0 0,-1 0 1,0-1-1,0 1 0,-1 0 0,-1-1 0,0 1 1,0-1-1,0 1 0,-1 0 0,-4-11 0,0 6 24,0 1 0,-1 1 0,0-1 0,-1 1-1,0 0 1,-15-16 0,-25-35 202,-11-12-126,-56-42 8,95 99-187,0 2-1,-2 0 0,1 1 0,-30-14 0,11 9 203,-1 1 0,-1 3 0,-62-16 0,15 4-328,60 17 405,-56-12 0,11 12-105,-1 4 0,0 3-1,0 3 1,-80 9 0,-205 1-249,45-3 58,-3 0 142,70-3-37,-1 21 57,218-19-96,-1 1 0,1 2 0,-40 16 0,56-18 21,0 1 0,1 1 0,0 0 0,0 1 0,1 1 0,1 0 0,-1 0 0,-15 18 0,18-17-20,0 0 0,1 1 0,1 0 0,0 0 0,0 0 0,1 1 0,1 1 0,-9 24 0,12-31 25,1 1 1,-1-1 0,2 1-1,-1 0 1,1 0-1,0 0 1,1 0-1,0 0 1,0 0-1,1 0 1,0-1-1,0 1 1,3 11-1,8 8-19,0-1 1,2-1-1,0 0 0,28 34 0,22 39-95,-1 36 112,-10-18 28,-42-96 40,0 0-1,2-1 1,25 29 0,-19-29-36,0 0-1,1-1 1,1-2-1,24 15 1,96 50-174,2 1 216,-119-67 50,-10-7-36,-1 1 1,0 0-1,0 1 0,13 14 1,-3 6 1077,-18-24-973,-5-6-169,1 1-1,-1-1 1,1 1 0,-1-1-1,0 1 1,1-1-1,-1 1 1,0-1-1,1 1 1,-1-1 0,0 1-1,0 0 1,1-1-1,-1 1 1,0-1 0,0 1-1,0 0 1,0-1-1,0 1 1,0 1 0,-1-2-1,0 0 0,0 0 0,0 0 0,0 0 0,0 0 0,0-1 0,0 1 0,0 0 0,0 0 0,0-1 0,0 1 0,0 0 0,0-1 0,0 1 0,0-1 0,0 0 1,1 1-1,-1-1 0,0 1 0,0-1 0,-1-2 0,1 3-258,-2-5 609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00.633"/>
    </inkml:context>
    <inkml:brush xml:id="br0">
      <inkml:brushProperty name="width" value="0.1" units="cm"/>
      <inkml:brushProperty name="height" value="0.1" units="cm"/>
      <inkml:brushProperty name="color" value="#66CC00"/>
    </inkml:brush>
  </inkml:definitions>
  <inkml:trace contextRef="#ctx0" brushRef="#br0">2246 1 1920,'-46'0'921,"0"2"0,-55 10 0,-158 36 2689,229-44-3348,-1-1 0,1-2 0,-40-2 0,8-1-286,-151 9 763,-6 1 58,-130 12-107,4 25-676,306-39-26,0-2 1,0-1-1,0-2 1,0-2-1,-43-6 1,-74-23-437,155 30 442,1 0 0,-1 0 0,1 0 1,-1 0-1,1-1 0,-1 1 0,1 0 0,-1 0 1,1 0-1,0 0 0,-1-1 0,1 1 1,-1 0-1,1 0 0,0-1 0,-1 1 0,1 0 1,0-1-1,-1 1 0,1-1 0,0 1 1,-1 0-1,1-1 0,0 1 0,0-1 0,0 1 1,-1-1-1,1 1 0,0 0 0,0-1 1,0 1-1,0-1 0,0 1 0,0-1 0,0 0 1,0 0-1,0 1 0,1-1 1,-1 1-1,1 0 0,-1-1 1,0 1-1,1 0 0,-1-1 1,1 1-1,-1 0 0,1 0 1,-1-1-1,1 1 0,-1 0 1,1 0-1,0 0 0,-1 0 1,1 0-1,-1-1 0,2 1 1,-1 0-15,21-5 27,-1 1-1,1 1 1,25-1-1,72 5 75,-48 0 196,418 13-165,-413-9-68,-2 3 1,134 33-1,-146-22 45,114 53-1,50 46-345,-145-75-356,-68-35 108,0-2 1,1 0-1,0 0 1,26 6-1,11-5-1905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02.112"/>
    </inkml:context>
    <inkml:brush xml:id="br0">
      <inkml:brushProperty name="width" value="0.1" units="cm"/>
      <inkml:brushProperty name="height" value="0.1" units="cm"/>
      <inkml:brushProperty name="color" value="#66CC00"/>
    </inkml:brush>
  </inkml:definitions>
  <inkml:trace contextRef="#ctx0" brushRef="#br0">17 53 1792,'-16'-9'704,"16"3"-576,0-3 0,5 0-64,1-2-864,-1 2-256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02.948"/>
    </inkml:context>
    <inkml:brush xml:id="br0">
      <inkml:brushProperty name="width" value="0.1" units="cm"/>
      <inkml:brushProperty name="height" value="0.1" units="cm"/>
      <inkml:brushProperty name="color" value="#66CC00"/>
    </inkml:brush>
  </inkml:definitions>
  <inkml:trace contextRef="#ctx0" brushRef="#br0">3008 4 2560,'0'0'917,"-17"10"539,3 0-1190,-4 2 647,-30 8-236,38-15-594,1-1 0,-1 0 1,-1 0-1,1-1 1,-1 0-1,1-1 0,-22 3 1,-212-15 1393,203 9-1350,-1 2 0,0 2 0,-56 12 0,62-9-192,5-3 39,-53-1 0,-22 2 520,-13 5-86,-124-7-1,119-4 96,83 2-594,-74-9 0,-131-24 585,92 13-124,75 13-472,45 5 185,-42-8 0,-59-14 536,97 18-427,1 2 0,-1 2-1,-58 3 1,23 1 188,24 0-887,0 2 0,-80 19 1,3-5-3756,44-9 1516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05.378"/>
    </inkml:context>
    <inkml:brush xml:id="br0">
      <inkml:brushProperty name="width" value="0.1" units="cm"/>
      <inkml:brushProperty name="height" value="0.1" units="cm"/>
      <inkml:brushProperty name="color" value="#66CC00"/>
    </inkml:brush>
  </inkml:definitions>
  <inkml:trace contextRef="#ctx0" brushRef="#br0">4249 90 4096,'-2'-2'139,"-1"1"0,1 0 0,-1 0 0,0 0 0,1 0 0,-1 1 0,0-1 0,0 1 0,0-1 0,0 1 0,1 0 0,-1 0 0,0 1 0,0-1 0,-4 1 0,4 0-231,-1 0-1,1-1 1,-1 1 0,0-1-1,1 0 1,-7-1 0,-13 1-4,-93 22 1632,-176 59-1,159-41-1139,93-31-275,-1-2 1,1-1-1,-59 0 0,42-7 70,-1-2 1,-67-14-1,73 10-151,-107-16 24,-204-26 213,336 46-356,-213-27 547,98-4 238,89 20-672,-70-10 0,104 22-10,-268-21 410,163 22-259,-138 3 93,-185 49 596,104-18-688,228-26-187,31 1 144,-74 3 828,147-11-949,0-1 0,1 1 1,0-2-1,-1 1 1,-16-6-1,22 5-130,0 0 0,0-1-1,-1 1 1,2-1 0,-1 0 0,0 0 0,1-1-1,-1 1 1,1-1 0,0 0 0,-7-9 0,11 12 109,-1 1 1,1-1-1,-1 0 1,1 0 0,-1 1-1,1-1 1,0 0 0,0 0-1,-1 0 1,1 0-1,0 1 1,0-1 0,0 0-1,0 0 1,0 0 0,0 0-1,0 0 1,0 1-1,0-1 1,0 0 0,0 0-1,0 0 1,1 0-1,-1 1 1,1-2 0,0 0 10,0 0 1,1 0 0,-1 0-1,1 1 1,-1-1-1,1 0 1,0 1 0,0-1-1,2-1 1,2-1 37,1 1 0,-1-1 0,1 1 0,0 1 0,11-4 0,16-1-28,1 3 0,1 0 1,63 3-1,109 19 2,-98-6-13,199 10-112,-13-1 14,40-2 46,-16 0 67,-5 25-307,-255-28 238,76 31 0,40 10 362,-138-47-160,-36-10-21,-3-2-137,1 1 1,-1 0-1,1 0 0,-1-1 0,0 1 0,1 0 0,-1 0 1,0 0-1,0 0 0,0 0 0,0 0 0,1 0 0,-2 0 1,1 0-1,0 0 0,-2-1 0,-22-14-83,21 14 73,-22-11-81,-1 1 0,0 1 0,0 2 0,-53-11 0,-19-6-259,16 3 195,-1 5 0,-1 3 0,-136-7 0,-99 3 212,251 14-54,0 4-1,0 2 0,-90 14 1,136-13 19,-34 1 0,89 5-23,50-5 34,8 1 42,229 29-18,160-5-48,-281-17 23,157 10-63,0 25-1276,-161-12-1079,-96-17 33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08.203"/>
    </inkml:context>
    <inkml:brush xml:id="br0">
      <inkml:brushProperty name="width" value="0.1" units="cm"/>
      <inkml:brushProperty name="height" value="0.1" units="cm"/>
      <inkml:brushProperty name="color" value="#66CC00"/>
    </inkml:brush>
  </inkml:definitions>
  <inkml:trace contextRef="#ctx0" brushRef="#br0">16 10 640,'-16'-6'416,"16"12"-256,0-15-896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10.094"/>
    </inkml:context>
    <inkml:brush xml:id="br0">
      <inkml:brushProperty name="width" value="0.1" units="cm"/>
      <inkml:brushProperty name="height" value="0.1" units="cm"/>
      <inkml:brushProperty name="color" value="#66CC00"/>
    </inkml:brush>
  </inkml:definitions>
  <inkml:trace contextRef="#ctx0" brushRef="#br0">2789 53 3072,'0'-2'145,"-1"1"1,1 0 0,0 0-1,-1 0 1,1 0-1,-1 0 1,0 0-1,1 1 1,-1-1 0,0 0-1,1 0 1,-1 0-1,0 0 1,0 1-1,0-1 1,-1 0-1,-20-2 1459,20 3-1570,-2 1-7,1 0 0,0 0 0,-1 0 0,1 0 0,0 0 0,0 1 0,0-1 0,0 1 0,0 0 0,-3 2 0,-13 7 108,1-4 75,-2-1-1,-27 5 1,27-9-151,-1 0 0,-39-4 0,16 1 31,-104-9 89,0 0-12,-96 19-65,144-3-71,21 0 162,-98 9 271,109-6-547,-118-2 0,150-11 156,0-1-1,0-2 1,-36-12 0,-56-11-65,50 22-19,-148 4-1,126 5 275,71 0-244,0-2 0,1-1 0,-1-1 0,0-1 0,1-2 0,-32-11 0,5 7-408,126 20 826,58 13-159,280 39-289,-346-52 138,78 0 0,63-8-53,102 5-109,-181 6 69,312 18 380,97-28-222,-482-6-64,-51 3 0,-1-1-135,0 1 0,-1 0 0,1-1 0,0 1 0,0-1 0,-1 1 0,1 0 0,0-1 0,-1 1 0,1 0 0,-1 0 0,1-1 0,0 1 0,-1 0 0,1 0 0,-1-1 0,1 1-1,-1 0 1,1 0 0,0 0 0,-1 0 0,1 0 0,-1 0 0,1 0 0,-1 0 0,1 0 0,-1 0 0,0 0 0,-19 0-180,16 0 146,-32-2-110,0-1-1,-38-9 0,-30-4 165,-300 2-45,251 7 64,-3 0-64,-346 30-96,298-12 169,-109 11 56,173-3-86,-168 2 0,229-20-33,-84-3-52,155 1 38,0 1 0,-1-2 0,1 1 0,0-1 0,0 0 0,0-1 0,-11-5 0,19 8 38,-1 0 0,1-1 0,0 1 1,-1 0-1,1 0 0,0 0 0,0 0 0,0-1 1,-1 1-1,1 0 0,0 0 0,0-1 1,0 1-1,-1 0 0,1 0 0,0-1 0,0 1 1,0 0-1,0-1 0,0 1 0,0 0 0,0 0 1,0-1-1,-1 1 0,1 0 0,0-1 1,0 1-1,1 0 0,-1-1 0,0 1 0,0 0 1,0 0-1,0-1 0,0 1 0,0-1 0,10-8 24,20-6-44,-28 15 16,17-8-46,1 2 1,0 1-1,33-5 1,64-1-5,-23 3 262,20-2-88,149 6-1,115 26 105,-145-6-156,97 21 665,-163-16-398,146 32-3111,-255-39 108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11.106"/>
    </inkml:context>
    <inkml:brush xml:id="br0">
      <inkml:brushProperty name="width" value="0.1" units="cm"/>
      <inkml:brushProperty name="height" value="0.1" units="cm"/>
      <inkml:brushProperty name="color" value="#66CC00"/>
    </inkml:brush>
  </inkml:definitions>
  <inkml:trace contextRef="#ctx0" brushRef="#br0">1377 2 3456,'-5'0'316,"5"0"-283,-1 0 1,1-1-1,-1 1 0,1 0 1,-1 0-1,1 0 0,-1 0 1,1 0-1,-1 0 1,1 0-1,-1 0 0,1 0 1,-1 0-1,1 0 0,-1 0 1,1 0-1,-1 0 0,1 0 1,-1 1-1,1-1 1,0 0-1,-1 0 0,1 1 1,-1-1-1,1 0 0,0 1 1,-1-1-1,1 0 0,-1 1 1,1-1-1,0 0 1,0 1-1,-1-1 0,1 1 1,0-1-1,0 1 0,-1-1 1,1 0-1,0 1 0,0-1 1,0 2-1,4-1-447,9 2-543,-10-2 1295,-8 0 1143,-118-10 1644,-432 27-1413,56-4-1247,495-14-492,3 0 13,-35 0-1302,-60 7 0,39 6-1174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14.412"/>
    </inkml:context>
    <inkml:brush xml:id="br0">
      <inkml:brushProperty name="width" value="0.1" units="cm"/>
      <inkml:brushProperty name="height" value="0.1" units="cm"/>
      <inkml:brushProperty name="color" value="#66CC00"/>
    </inkml:brush>
  </inkml:definitions>
  <inkml:trace contextRef="#ctx0" brushRef="#br0">2197 15 2560,'4'3'4174,"-4"-4"-4150,0 1-1,0 0 1,0-1-1,0 1 1,0 0-1,0 0 1,0-1-1,0 1 1,0 0-1,-1-1 0,1 1 1,0 0-1,0 0 1,0-1-1,0 1 1,0 0-1,-1-1 1,1 1-1,0 0 0,0 0 1,0 0-1,-1-1 1,1 1-1,0 0 1,0 0-1,-1 0 1,1-1-1,0 1 0,0 0 1,-1 0-1,1 0 1,0 0-1,0 0 1,-1 0-1,1 0 1,0 0-1,-1 0 1,1 0-1,0 0 0,-1 0 1,1 0-1,0 0 1,0 0-1,-1 0 1,0 0-1,-57-9 1966,-105 18-431,-144-13-1510,-162 8 768,342-5-560,-221 7 320,155-10 146,60-1-479,100 5-314,-150 4-2110,61 11-4244,67-5 3289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18.927"/>
    </inkml:context>
    <inkml:brush xml:id="br0">
      <inkml:brushProperty name="width" value="0.1" units="cm"/>
      <inkml:brushProperty name="height" value="0.1" units="cm"/>
      <inkml:brushProperty name="color" value="#66CC00"/>
    </inkml:brush>
  </inkml:definitions>
  <inkml:trace contextRef="#ctx0" brushRef="#br0">6841 323 3968,'-12'-12'532,"10"9"-427,-1 1 1,1-1-1,-1 1 1,1 0-1,-1 0 1,0 0 0,0 0-1,0 0 1,0 1-1,0-1 1,0 1-1,-6-2 1,-62-26-543,60 25 606,-1-1 0,1 0 0,1-1 0,-1 0 0,-17-15 0,18 14-32,1 0 0,-1 1 0,1 0 0,-2 0 0,1 1 0,-21-7 0,-29-1-105,-1 3 0,-90-4 1,-125 12 291,150 3 135,-360 13 890,425-9-1103,-208 9 63,-97-9-384,329-5 80,-41 1 45,0-3 0,-97-16 0,42-4-130,-149-5 0,189 24 61,-95-7-208,-103-20 861,199 21-654,-56 4-108,9 0 320,51-7 235,-18-1-454,-11 10 5,0 4 1,-155 22 0,197-16 327,-128-4 0,113-4-289,-245 15-513,106-3 532,94-8 211,-241 27-125,313-24 300,-102-5 0,79-2-295,-45 3 27,-71-1-1049,118-10-1141,59 5 1106,-28-1-1736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22.258"/>
    </inkml:context>
    <inkml:brush xml:id="br0">
      <inkml:brushProperty name="width" value="0.1" units="cm"/>
      <inkml:brushProperty name="height" value="0.1" units="cm"/>
      <inkml:brushProperty name="color" value="#66CC00"/>
    </inkml:brush>
  </inkml:definitions>
  <inkml:trace contextRef="#ctx0" brushRef="#br0">6 15 1408,'-6'-9'640,"6"4"-704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7:22.393"/>
    </inkml:context>
    <inkml:brush xml:id="br0">
      <inkml:brushProperty name="width" value="0.1" units="cm"/>
      <inkml:brushProperty name="height" value="0.1" units="cm"/>
      <inkml:brushProperty name="color" value="#E71224"/>
    </inkml:brush>
  </inkml:definitions>
  <inkml:trace contextRef="#ctx0" brushRef="#br0">2809 1502 2048,'-1'-1'26,"0"0"1,0-1-1,0 1 0,0-1 1,0 1-1,0-1 0,0 0 1,1 1-1,-1-1 1,1 0-1,-1 1 0,1-1 1,0 0-1,-1 1 0,1-1 1,0 0-1,0 0 0,0 0 1,1 1-1,-1-1 0,0 0 1,1 1-1,0-3 1,0 0 279,1 0 1,-1 0-1,1 0 1,0 0-1,0 1 1,1-1 0,-1 1-1,7-7 886,-56 12 1793,-24 9-2773,32-5-33,-16 2-109,-67 12 152,99-15-82,1 1 1,0 1-1,-30 15 0,23-10-68,1-1 0,-2-1 0,0-1 0,-44 6 0,-129 8 128,133-18-93,-4 3-187,27-2 112,0-2 0,0-2 0,-89-7 0,58-4 88,-1 3 0,1 4 0,-140 14 0,170-6-111,-1 2 0,-70 21 0,108-25 0,0 0 0,0-1 0,0-1 0,-1 0 0,1 0 0,-1-1 1,1-1-1,-1 0 0,0-1 0,1 0 0,-1 0 0,1-1 0,-21-7 1,-46-22 64,-144-80 1,201 97 59,0-1 1,1 0-1,1-1 0,0-2 0,1 0 1,1 0-1,1-2 0,1 0 0,1-1 1,0 0-1,2-1 0,0-1 0,2 0 1,0 0-1,2-1 0,-7-25 1,-97-336-263,103 360 124,-9-42 1,15 55 3,1-1 0,1 1 1,0-1-1,1 0 0,2-19 0,2 17-19,0-1-1,2 2 1,0-1-1,0 0 0,17-25 1,-16 26 24,2 0 1,0 0-1,0 1 0,1 0 1,1 1-1,0 0 0,0 1 1,1 0-1,1 0 0,0 2 1,17-11-1,-1 6-18,1 1 0,0 1 0,37-9 0,95-15-308,-76 22 258,60-14 56,124-29 67,3 19-55,-153 22-27,19-5-132,171-15 111,-7 37-169,-109 2-35,127 12 188,-276-9-30,0 2 0,0 1 1,-1 3-1,-1 1 0,46 21 0,-64-23 98,-1 1 1,-1 1-1,33 25 1,-43-28 1,-1 0-1,0 2 1,0-1-1,-1 1 1,-1 1-1,17 27 1,-12-15 23,-2 1 1,-1 0-1,17 55 1,-24-63-53,-1 1 0,-1-1 0,-1 1 0,0 0 0,-2 0 0,0 0 1,-3 24-1,-78 454-9,34-256-2837,37-194 709,3-4-415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25.099"/>
    </inkml:context>
    <inkml:brush xml:id="br0">
      <inkml:brushProperty name="width" value="0.1" units="cm"/>
      <inkml:brushProperty name="height" value="0.1" units="cm"/>
      <inkml:brushProperty name="color" value="#66CC00"/>
    </inkml:brush>
  </inkml:definitions>
  <inkml:trace contextRef="#ctx0" brushRef="#br0">4165 82 2176,'0'-1'83,"-1"1"1,1 0-1,-1-1 0,1 1 1,0-1-1,-1 1 1,1-1-1,0 1 0,-1-1 1,1 1-1,0-1 0,0 0 1,-1 1-1,1-1 0,0 1 1,0-1-1,0 0 1,0 1-1,0-1 0,0 1 1,0-2-1,0 1-13,0 1 0,0 0 0,0-1 0,0 1 0,0-1 0,0 1 0,0-1 1,0 1-1,0 0 0,0-1 0,0 1 0,0-1 0,-1 1 0,1 0 0,0-1 0,0 1 0,0-1 0,-1 1 0,1 0 0,0-1 0,0 1 0,-1 0 0,1-1 0,0 1 1,-1 0-1,1 0 0,0-1 0,-1 1 0,0 0 0,-6-3 179,4 2-94,0 0 1,-1 0-1,1 0 1,0 0-1,-1 1 1,1-1 0,-5 1-1,-3 0-59,-1 0 0,1 0 0,0 1 0,-1 1 0,1 0 0,0 0 0,0 1 0,-13 6 0,12-4-2,0-1 1,-1 0-1,1-1 0,-1 0 0,0 0 0,0-2 1,0 0-1,-20 0 0,-25-1 1021,57 0-1090,1 0 1,-1 0 0,1 0 0,-1 0 0,1 0-1,-1 0 1,0 1 0,1-1 0,0 0-1,-1 0 1,1 1 0,-1-1 0,1 0-1,-1 1 1,1-1 0,0 0 0,-1 1-1,1-1 1,-1 0 0,1 1 0,0-1 0,0 1-1,-1 0 1,1-1 7,-1 1 1,1-1-1,0 1 0,-1-1 1,1 1-1,0-1 0,-1 1 1,1-1-1,-1 0 0,1 1 1,0-1-1,-1 0 1,1 1-1,-1-1 0,1 0 1,-1 0-1,1 1 0,-1-1 1,0 0-1,1 0 0,-1 0 1,1 0-1,-2 0 0,-25 9 597,20-8-606,0 0 1,-1 0 0,1 1-1,-13 4 1,-7 2-79,-232 45 81,220-47-225,24-4 168,-1 1 0,-17 5 0,25-6 65,0 0 0,0-1 0,0 0 1,-1-1-1,-12 0 0,7 0-172,-33 3-55,44-3 211,0-1 0,0 0 0,0 0 0,0 0 0,0 0-1,0-1 1,1 1 0,-1-1 0,1 1 0,-1-1 0,1 0-1,0 0 1,-1 0 0,-1-3 0,-20-13-120,-11-3 76,25 14 150,-2 1 1,-16-8 0,6 9-276,18 4 149,1 0 0,-1 1-1,0-1 1,1 1 0,-1 0 0,0 0-1,-6 1 1,-3 0 1,-35-5-224,47 4 181,17 0-336,66 0 230,-60-9 90,-9 9 113,-12 0-17,0-1 16,3-2-31,-3 2-6,2-1 15,0 0 33,13 0 118,-6 2-139,-9 0-70,3-3 32,-3 3 33,1 0 36,-10-1-71,-45-5-203,24-2 245,-1 1 0,-1 1-1,0 1 1,-43 0 0,-483-1 824,541 6-887,-382 14 714,361-10-722,-175 15-359,168-16 385,-307 19 272,272-19-106,-1-4-1,-115-16 1,54 3-60,-253-29 928,320 29-1010,36 5-738,0 3 1,-66-4-1,39 11-3446,37 4 1131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37.953"/>
    </inkml:context>
    <inkml:brush xml:id="br0">
      <inkml:brushProperty name="width" value="0.1" units="cm"/>
      <inkml:brushProperty name="height" value="0.1" units="cm"/>
      <inkml:brushProperty name="color" value="#66CC00"/>
    </inkml:brush>
  </inkml:definitions>
  <inkml:trace contextRef="#ctx0" brushRef="#br0">9561 30 2560,'0'-1'107,"1"0"-1,-1 0 1,1-1-1,0 1 1,-1 0 0,1 0-1,0 0 1,0 0-1,0 0 1,-1 0 0,1 0-1,0 1 1,6-5 2747,-8 4-2801,-1 0 1,1-1-1,-1 1 0,1 0 1,-1 0-1,0 1 1,0-1-1,1 0 0,-1 0 1,0 1-1,0-1 1,0 1-1,0 0 0,0-1 1,1 1-1,-1 0 1,0 0-1,-2 1 0,-5 0 71,0 0-1,-15 6 0,-1-1 221,-234 37 968,181-34-933,33-5-254,-48 12 0,45-7-108,1-3 1,-2-2-1,-80-2 0,77-3 95,-314-4 608,321 5-560,-605 23 219,105-7-335,393-17 88,70-2 93,-124-22 1,202 24-224,-331-27-108,35 26 40,162 3 25,-74 6 16,64 0 167,86-5-56,-159-3-70,-294-32 32,485 32-11,-24-3-84,-53 0 9,-28-4 69,27 2 44,-394 6-11,-216 46 139,479-31-54,47-5-58,-31 3-54,-117-6 251,211-8-325,6 2 78,-215-8 110,-221-9 597,414 23-693,-265 47 1,256-17-1483,53-8-2453,57-16 264,2-8 379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46.352"/>
    </inkml:context>
    <inkml:brush xml:id="br0">
      <inkml:brushProperty name="width" value="0.1" units="cm"/>
      <inkml:brushProperty name="height" value="0.1" units="cm"/>
      <inkml:brushProperty name="color" value="#66CC00"/>
    </inkml:brush>
  </inkml:definitions>
  <inkml:trace contextRef="#ctx0" brushRef="#br0">1825 124 5632,'-26'-1'1334,"-26"1"1,10 1-1599,38 0 83,-1-1-1,1 1 1,-1 0-1,1 0 1,0 1-1,-1-1 0,1 1 1,-5 3-1,4-2 245,0-1 0,0 0 0,0 0-1,0 0 1,0-1 0,-7 2-1,-18-3 562,0-1 0,0-1 0,0-1 0,-47-12 0,64 13-576,-11-2-22,0 2 0,-46 1-1,8 1-352,-10-1 7,-81-6 5,-201 0 694,217 9-299,-279-2 256,396 0-400,0 1 0,-21 4 0,40-5 56,1 0 0,-1 0 0,0 1 0,0-1 0,0 0 0,0 0 1,0 1-1,1-1 0,-1 1 0,0-1 0,0 1 0,1-1 0,-1 1 0,0-1 1,1 1-1,-1 0 0,0 0 0,1-1 0,-2 2 0,2-1-3,0-1 0,0 1-1,0-1 1,0 1 0,0-1-1,0 1 1,0-1 0,1 0 0,-1 1-1,0-1 1,0 1 0,0-1-1,0 1 1,0-1 0,1 1-1,-1-1 1,0 0 0,1 1 0,-1-1-1,0 0 1,0 1 0,1-1-1,-1 0 1,0 1 0,1-1 0,-1 0-1,1 0 1,-1 1 0,1-1-1,-1 0 1,0 0 0,1 0 0,-1 1-1,1-1 1,-1 0 0,1 0-1,0 0 1,15 4-15,1 0 0,0 0 0,0-2 0,28 1 0,70-7-249,10-12-50,4 0 127,683 1-231,-562 16 394,-159-2 129,245 11 596,-277-4-778,188 22 203,-231-25-147,44 4-688,-58-7 421,-15-6-165,-9 1 507,0 1 1,0 1-1,-44-1 0,-70 10 579,42 0-393,-122-3 36,-97 4-375,-125 6-9,371-11 270,-220 12 364,-57 0-1164,323-14 591,-3 1 64,-1-1 1,1-2-1,-1 0 0,-39-10 1,52 6-53,12 6 44,0 0 0,0 0-1,-1 0 1,1 0 0,0-1 0,0 1 0,0 0-1,0 0 1,0 0 0,0 0 0,0-1 0,0 1-1,0 0 1,0 0 0,0 0 0,0-1 0,0 1-1,0 0 1,0 0 0,0 0 0,0 0 0,0-1-1,0 1 1,0 0 0,0 0 0,0 0 0,0 0-1,0-1 1,0 1 0,0 0 0,0 0 0,1 0-1,-1 0 1,0-1 0,0 1 0,2-2-12,1 1 0,-1-1-1,1 1 1,-1 0 0,1-1 0,4 0 0,25-8-73,1 1 1,33-4 0,-10 2-23,416-56-344,-295 47 532,539-13-41,-607 33 159,128 19 0,-221-17-200,0 1 0,0 0 0,-1 2 0,1 0-1,-1 0 1,0 1 0,0 1 0,-1 1 0,22 14-1,-35-21-7,1 0-1,-1 0 0,0 0 0,1 1 0,-1-1 0,0 0 0,0 1 0,0-1 0,0 1 1,0-1-1,0 1 0,0 0 0,0-1 0,0 1 0,-1 0 0,1 0 0,-1-1 1,0 1-1,1 0 0,-1 4 0,0-5-9,-1 1 0,1 0 0,-1 0-1,0 0 1,0 0 0,1 0 0,-1-1 0,0 1 0,-1 0 0,1-1 0,0 1-1,0-1 1,-1 1 0,1-1 0,-1 0 0,1 1 0,-1-1 0,0 0 0,-2 1-1,-14 8 34,-1 0-1,-1-1 0,0-1 1,0-1-1,-1-1 1,1-1-1,-23 3 0,-154 8 263,138-14-228,-58 5 41,-515 6 178,244-13-324,300 3-15,-174-2-686,147-1 373,194-6 370,130-24-1,-84 9 53,45-5 84,422-53-1326,-448 64-819,-6 1 175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47.985"/>
    </inkml:context>
    <inkml:brush xml:id="br0">
      <inkml:brushProperty name="width" value="0.1" units="cm"/>
      <inkml:brushProperty name="height" value="0.1" units="cm"/>
      <inkml:brushProperty name="color" value="#66CC00"/>
    </inkml:brush>
  </inkml:definitions>
  <inkml:trace contextRef="#ctx0" brushRef="#br0">4248 168 4224,'-5'-10'956,"-5"-4"253,-5-3-2313,2 0 1680,0 6 310,9 7-743,0 1-1,-1-1 0,1 1 1,-1-1-1,0 2 0,-8-5 1,1 4-103,1 0 1,-1 0-1,0 2 1,0-1-1,0 2 1,0-1-1,-20 3 1,-4-1 147,10-1-88,-124 6 477,-5 5 246,-13 1-595,-122 12 262,197-21-463,-106-11 0,-69 3-449,164 6 428,-17-3 175,-169-24 0,13 2 3,20 3-208,237 19 39,-50-8 215,-84-1 0,-239 5 1023,296 3-883,-185 2 316,169 9-1009,-82 4-1920,134-11-1063,-72-9 0,48-4 730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52.996"/>
    </inkml:context>
    <inkml:brush xml:id="br0">
      <inkml:brushProperty name="width" value="0.1" units="cm"/>
      <inkml:brushProperty name="height" value="0.1" units="cm"/>
      <inkml:brushProperty name="color" value="#66CC00"/>
    </inkml:brush>
  </inkml:definitions>
  <inkml:trace contextRef="#ctx0" brushRef="#br0">9379 135 3456,'-4'-1'195,"0"-1"-1,1 0 1,-1 0 0,0 0-1,0-1 1,1 1 0,-1-1-1,1 0 1,0 0 0,0 0-1,0 0 1,0 0-1,1-1 1,-1 0 0,-1-3-1,1 2-153,-1 0 0,1 0 0,-1 1 0,0 0-1,0 0 1,-1 0 0,1 0 0,-1 1-1,0 0 1,0 0 0,0 0 0,0 0 0,-10-3-1,-2 0 164,0 1 0,0 1 0,-23-3 0,-37 0 352,-113 4-1,112 4-583,-80 12 1101,67-2-589,-248 9 156,144-4-191,60-4-274,71-7-156,-216 9 5,30 0 263,131-5-233,-81 7-123,-182 9 410,302-22-238,-57 2-142,-305-1-25,312 1-32,-22 7 273,39-1-381,-56 5-101,32-3 349,85-9-28,-162 8 75,171-13 19,-168 6-172,-44 0 99,174-5-74,-63-9 166,30 0-184,-122 8-150,128 1 218,-212 10 9,266-11-77,-204 6 40,139 1-155,-136-12-1,137-5 166,-22 3 5,-78-11-354,140 9 334,-31-4 251,-38-5 77,-200-24-347,-12-1-146,253 36 375,-204-21 351,241 24-410,1 4 1,-91 9-1,71-2-83,40-3-62,-47 3-1760,-147-10 0,163-5-930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4:54.727"/>
    </inkml:context>
    <inkml:brush xml:id="br0">
      <inkml:brushProperty name="width" value="0.1" units="cm"/>
      <inkml:brushProperty name="height" value="0.1" units="cm"/>
      <inkml:brushProperty name="color" value="#66CC00"/>
    </inkml:brush>
  </inkml:definitions>
  <inkml:trace contextRef="#ctx0" brushRef="#br0">6783 212 3712,'-8'-3'494,"2"0"-214,0 0 1,0 0 0,0-1-1,0 0 1,1 0 0,-7-6-1,10 8-383,0 1-1,0-1 1,0 1-1,-1-1 1,1 1-1,0 0 0,-1 0 1,1 0-1,-1 0 1,0 0-1,1 1 1,-1-1-1,-3 1 0,-39 0 33,25 0 777,-310 10 1848,216-12-2476,-128 4 719,-66 27-611,-179 24 1388,46-10-1441,176-19 38,154-17 90,-144-9 0,-261-13-234,280 8 42,-7 0 406,150 7-189,-320-14 815,182-5-961,44 4-158,-417-66 242,459 57-144,-196-33 150,-321-20-2700,402 67-1428,118 14 1306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27.554"/>
    </inkml:context>
    <inkml:brush xml:id="br0">
      <inkml:brushProperty name="width" value="0.1" units="cm"/>
      <inkml:brushProperty name="height" value="0.1" units="cm"/>
      <inkml:brushProperty name="color" value="#E71224"/>
    </inkml:brush>
  </inkml:definitions>
  <inkml:trace contextRef="#ctx0" brushRef="#br0">0 1518 1792,'1'-1'217,"0"0"0,0 0 0,-1 0-1,1 0 1,0 1 0,0-1 0,0 0 0,0 1 0,0-1 0,0 0 0,0 1 0,0-1-1,0 1 1,0 0 0,1-1 0,-1 1 0,0 0 0,0 0 0,0 0 0,0-1 0,0 1-1,1 0 1,-1 1 0,2-1 0,1 0-466,127 11 1940,-43-3-969,-14-1-63,297-5 482,-189-17-468,-56 2-231,-37 7-348,0 4 0,158 15 1,176 31 283,-213-26-218,-149-15-73,0-3-1,83-10 1,38-1 112,132 29 13,-313-18-211,639 53 47,-567-49-49,81-8 0,-22 0-7,-96 4 6,118 0-80,162-20 0,-167 1 182,1 8-1,166 8 1,-114 5-93,77 6 135,-227-4-81,22 2-99,75 17-1,-135-20 60,15 4 5,0-2-1,0 0 0,38 0 1,27-8 68,1-4 0,110-22 1,-118 16-118,-44 8 61,59-16 0,-71 12-59,-1-1-1,1-1 1,29-16 0,-59 27 21,20-11 36,-1 0 1,0-2-1,35-28 1,-50 37-28,0-1 1,0 0-1,0-1 0,-1 1 1,0-1-1,0 0 0,-1 0 1,0 0-1,0 0 0,0-1 1,-1 1-1,1-1 0,-2 0 1,1 0-1,-1 1 1,0-1-1,0-12 0,-2-7 36,-9-46 0,6 46-53,-3-48 1,2-92 183,3 108-32,-2 1 0,-23-108 0,23 151-151,0-1 0,-1 1 1,-1 0-1,-1 0 0,0 1 0,0 0 1,-1 0-1,-1 0 0,0 1 0,-16-16 0,-1 3-31,-1 1-1,-1 2 0,-39-26 1,37 32 5,1 1 0,-2 1 1,-49-15-1,-2-1 36,-220-82 98,226 88-84,-71-19-274,14 21 159,-159-6 1,139 16 116,-391 6 477,338 10-481,-62 2-83,123 4 67,-80 3 12,-285 12 443,190-19-657,202-7 198,-118 6-144,122-2-22,8-5-18,-108-16 1,20 1 42,67 11 91,-96-7-71,39-5 26,-182-7-232,312 25 312,-455 20-334,508-20 355,-30 3-43,1 2 1,-52 14-1,74-17 42,1 1 0,0 0 0,0 0-1,0 0 1,0 1 0,1 0 0,-1 0-1,1 0 1,0 1 0,0 0 0,1 0-1,-1 1 1,1 0 0,1 0 0,-1 0-1,-6 12 1,3-3-62,1 1 1,1 0-1,1 0 0,-6 27 0,-54 300 1035,59-318-1029,3-5 111,1 0-1,0-1 1,2 1-1,3 39 1,3-20-375,15 60-1,-8-55-1378,1 0-1,33 67 1,-26-71-1085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30.384"/>
    </inkml:context>
    <inkml:brush xml:id="br0">
      <inkml:brushProperty name="width" value="0.1" units="cm"/>
      <inkml:brushProperty name="height" value="0.1" units="cm"/>
      <inkml:brushProperty name="color" value="#E71224"/>
    </inkml:brush>
  </inkml:definitions>
  <inkml:trace contextRef="#ctx0" brushRef="#br0">220 1518 5120,'-27'-20'1669,"27"19"-1652,-1 1 0,1 0 0,0 0 0,0 0 0,0 0 0,-1 0 0,1-1 0,0 1 0,0 0 0,0 0 0,0 0 0,-1-1 0,1 1 0,0 0 0,0 0 0,0 0 0,0-1 0,0 1 0,0 0 0,0 0 0,0-1 0,0 1 0,0 0 0,0 0 0,0-1 0,0 1 0,0 0 0,0 0 0,0-1 0,0 1 0,0 0 0,0 0 0,0-1 0,0 1 0,0 0 0,0 0 0,0 0 0,0-1 0,0 1 0,1 0 0,-1 0 0,0 0 0,0-1 0,0 1 0,0 0 0,1 0 0,-1 0 0,0 0 0,0-1 0,0 1 0,1 0 0,-1 0 0,0 0 0,0 0 0,1 0 0,-1 0 0,0 0 0,0 0 0,1 0 1,-1 0-1,0 0 0,0 0 0,1 0 0,-1 0 0,0 0 0,0 0 0,1 0 0,17-2 69,-18 2-76,287 20-195,-245-16 237,180 1 171,-23-1-169,140 17 723,2-27-66,-277 1-615,88-10 32,-116 10-64,-1-2 0,45-14 0,-32 5 81,0-2 0,-2-3 0,0-1 0,48-32 0,-73 40-67,-1-1 0,-1 0-1,0-2 1,-1 0-1,-1-1 1,-1-1 0,0-1-1,-1 0 1,-2-1-1,17-32 1,-14 19 23,-2-1 1,-1-1-1,-2-1 0,-2 1 1,-1-1-1,-2-1 0,3-73 1,-9 102-104,0 1 0,0-1 1,-1 1-1,0-1 0,-1 1 1,0 0-1,0 0 0,0-1 0,-1 1 1,-1 1-1,1-1 0,-1 0 1,0 1-1,-1 0 0,0 0 1,0 0-1,-1 1 0,-6-7 1,-20-16 39,-50-33 1,-2-1 300,40 28-335,-1 1 1,-1 3-1,-3 1 0,0 3 1,-64-26-1,-275-68-177,351 111 133,-38-17 34,-3 1 7,5 9 109,-138-15 1,162 28-168,0 3 1,0 2-1,-91 14 0,104-9-2,0 1-1,1 2 0,0 2 0,-54 23 1,28 0 10,2 2 0,1 3 0,2 2 0,2 3 0,-85 89 0,118-111 37,1 1 0,0 1 0,-18 32 0,28-39 21,1 0 0,1 1 0,0 0 1,2 0-1,0 1 0,-4 23 0,3 0 14,2 0-1,2 0 1,2 0-1,2 0 1,2 0-1,1 0 1,2-1-1,13 44 1,-11-59-29,1-1 0,2 0 0,0 0-1,2-1 1,0-1 0,2 0 0,21 25 0,8 3-31,84 77 0,-94-96 62,2-2 1,1-2-1,42 25 0,-60-43-290,0 0 0,1-1 0,0-1 1,1-1-1,-1 0 0,1-2 0,1-1 0,38 4 1,23-7-2488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52.892"/>
    </inkml:context>
    <inkml:brush xml:id="br0">
      <inkml:brushProperty name="width" value="0.1" units="cm"/>
      <inkml:brushProperty name="height" value="0.1" units="cm"/>
      <inkml:brushProperty name="color" value="#E71224"/>
    </inkml:brush>
  </inkml:definitions>
  <inkml:trace contextRef="#ctx0" brushRef="#br0">3972 1287 1792,'-5'1'156,"3"0"-119,1 0-1,0-1 1,0 0-1,0 1 1,0-1-1,-1 0 1,1 0-1,0 1 1,0-1-1,0 0 1,-1 0-1,1 0 1,0-1-1,0 1 1,-1 0-1,1 0 1,0-1-1,0 1 1,0-1-1,-2 0 1,-19-5-293,-8 5 1969,21 0-1258,-1 0 1,0 1-1,1 1 1,-1-1-1,0 2 0,-16 3 1,10 1-117,-3 1-107,-1-1 1,1 0-1,-1-2 0,0 0 1,-28 1-1,-75 4 573,-61 2-127,58 6-357,-73 8 163,48-11 21,-270 20-354,235-37-69,53-2-36,22 6 23,-215-7 401,269 1-368,-107-10 201,-50-5-508,-84-13-150,249 24 385,-328-77 95,354 79-177,1-1 0,1-1 0,-1-2 0,2 0 1,-1 0-1,2-2 0,-1-1 0,2 0 0,0-2 1,1 0-1,0 0 0,2-2 0,-19-25 0,-3-11 125,2-2 0,-44-97 0,60 113-95,6 15-23,2-1 0,0-1 1,1 0-1,-6-32 0,15 53 37,-1-1 1,2 0-1,-1 1 0,1-1 1,0 0-1,0 0 1,1 1-1,0-1 0,0 0 1,0 1-1,1-1 0,0 1 1,0-1-1,1 1 1,0 0-1,0 0 0,0 0 1,1 0-1,0 1 1,0-1-1,0 1 0,10-8 1,-2 3 7,0 1 0,1 0 0,0 1 0,0 0 0,1 1 0,0 1 0,30-9 0,91-37 69,147-53 227,8-2-469,-229 88 162,2 2 0,0 4 1,0 2-1,1 3 0,85-1 1,19 2-9,0 0-85,230 16-19,-138-3 60,-11 0 45,-190-1 0,-1 2 1,72 18 0,136 46 12,-209-57 27,1 2 0,-2 3 0,0 2 1,-2 3-1,95 56 0,-121-61-17,-1 0 1,-1 2-1,-1 1 0,41 46 0,-53-52 5,-1 0-1,-1 1 0,0 0 0,-2 1 0,0 0 0,0 0 0,-2 1 0,0 0 0,4 25 0,0 5 23,-3 1-1,-2 0 0,-2 1 0,-2 0 0,-3-1 1,-8 65-1,6-99-9,0 0 0,-2 0 0,0 0 0,-1 0 1,0-1-1,-1 0 0,-1 0 0,0-1 0,-1 0 0,-18 22 0,12-20-297,-1 0 0,0-1 0,-1-1 0,0 0 0,-1-1 0,-1-2 0,-31 16 0,-26 6-1736,8-10-634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54.857"/>
    </inkml:context>
    <inkml:brush xml:id="br0">
      <inkml:brushProperty name="width" value="0.1" units="cm"/>
      <inkml:brushProperty name="height" value="0.1" units="cm"/>
      <inkml:brushProperty name="color" value="#E71224"/>
    </inkml:brush>
  </inkml:definitions>
  <inkml:trace contextRef="#ctx0" brushRef="#br0">3016 370 2304,'0'0'30,"-7"-16"1663,7 15-1670,0 1 1,1 0 0,-1-1-1,1 1 1,-1 0 0,1 0-1,0 0 1,-1-1 0,1 1-1,-1 0 1,1 0 0,-1 0-1,1 0 1,-1 0 0,1 0-1,0 0 1,-1 0 0,1 0-1,-1 0 1,2 1 0,6-1 7,-1 0 45,-1-1 0,1 0 1,-1 0-1,0 0 1,1-1-1,-1 0 1,0 0-1,0-1 1,0 1-1,0-1 0,10-8 443,-16 10-442,0 0-1,0 0 0,0 0 0,0 0 1,0 0-1,-1 0 0,1 0 0,0 1 1,-1-1-1,1 0 0,0 0 0,-1 0 1,1 1-1,-1-1 0,0 0 0,0 0 0,-2-1-38,1 0-1,-1 0 0,0 0 1,0 1-1,0-1 0,0 1 0,0 0 1,0 0-1,-5-1 0,-35-3 23,22 3-50,-108-13-76,-54-9 425,-150-50 317,73 14 88,156 39-558,-229-41-319,236 49 141,-141-2 1,136 15 83,-194 2-237,3 25 106,265-22 41,1 2 1,-1 0-1,1 2 0,1 1 1,0 1-1,0 1 1,1 1-1,0 1 0,-40 33 1,16-10-107,-80 67 163,109-86-31,1 1 0,1 1 0,1 0 0,-16 25-1,25-31-34,1 0 0,0 0-1,1 0 1,1 1 0,0 0 0,1 0-1,0 0 1,1 1 0,1-1-1,0 29 1,3-11 4,1 1 0,2 0 0,15 62 0,-9-60 10,2 0 0,1 0 0,32 58 0,-17-45 61,64 84-1,-66-102-146,1-1 0,2-1 0,1-2 0,55 39 0,-15-19 81,87 43 0,-84-54-29,2-4 0,1-2 0,91 22 0,-44-23 90,167 16 1,-113-25-10,226-4-1,-335-18 23,-1-3-1,0-3 1,0-3-1,-1-3 1,0-2-1,105-43 1,-112 32-54,0-3-1,-2-3 1,-2-2-1,60-49 1,-95 69-30,46-37-44,-2-3-1,58-64 1,-103 97 29,0-2 1,-2 0 0,23-41-1,-31 46 38,0 0-1,-1-1 1,-2 0-1,0 0 1,7-40-1,-10 41-35,-2-1 1,0 1-1,-1-1 1,-1 0-1,-1 1 1,-1-1-1,0 1 1,-1 0-1,-2 0 1,-10-27-1,10 32-126,-1 1 0,0 0-1,-1 0 1,0 0 0,-1 1 0,-1 1-1,0 0 1,0 0 0,-1 1 0,0 0-1,-1 0 1,0 2 0,-1-1 0,-21-9-1,-7 1-998,-1 2-1,-1 2 0,-77-14 1,-20 3-1722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7:24.911"/>
    </inkml:context>
    <inkml:brush xml:id="br0">
      <inkml:brushProperty name="width" value="0.1" units="cm"/>
      <inkml:brushProperty name="height" value="0.1" units="cm"/>
      <inkml:brushProperty name="color" value="#E71224"/>
    </inkml:brush>
  </inkml:definitions>
  <inkml:trace contextRef="#ctx0" brushRef="#br0">324 1712 4224,'-31'-6'2538,"105"9"-2629,45-1 156,-73-7 236,81-21 0,-4 0 185,-49 19-392,1 3 1,82 7 0,-30-1 53,72 4 147,158-7 759,-202-9-628,196-23-116,-299 23-128,91-30 0,46-32 12,-124 45-155,-55 23-51,55-21 209,-2-2 0,63-39-1,-108 55-163,0-1-1,-1 0 0,-1-1 0,0-1 1,0-1-1,-2 0 0,0-1 1,0-1-1,-2 0 0,0-1 0,11-21 1,-7 0 5,-1 0 0,-2 0 0,-2-2 0,-1 1 0,-3-1 0,5-70 0,-11 98-17,0 0-1,-2 0 0,1 0 1,-2 0-1,1 1 1,-2-1-1,0 0 0,0 1 1,-1-1-1,-1 1 1,0 0-1,-1 1 0,0-1 1,-1 1-1,0 0 1,-15-18-1,-1 4 39,-1 2 0,0 0 0,-2 1 0,-38-24 0,-121-59 355,-64-30-584,174 94 239,47 25-15,-1 1 1,0 1 0,-59-19 0,46 23-102,-1 2 0,-65-4 1,-89 7-75,194 5 126,-204-13 151,89 2-131,-462 4-372,340 9 337,214-2 46,-29-1-116,0 3 0,-85 13 0,124-12 74,0 1 1,0 0-1,1 1 0,0 1 1,0 0-1,0 1 1,1 1-1,0 0 0,0 1 1,1 0-1,0 1 0,0 1 1,-13 15-1,-93 120-197,64-75 169,26-35-16,-24 41 0,45-64 49,0 0 1,2 1-1,-1 0 1,2 1-1,0-1 1,1 1-1,-3 17 1,0 26 9,4-1 1,2 1-1,2 0 1,17 112 0,-10-133-6,1 1 1,18 49 0,36 66 62,-28-72-84,-33-77 21,20 50 217,45 78 0,-58-116-252,1-1 0,1-1-1,0 1 1,1-2 0,0 0-1,2 0 1,-1-1 0,1-1-1,23 15 1,-14-14-447,1-1 1,1-1-1,0 0 0,0-2 1,1-1-1,0-2 1,0 0-1,34 1 0,29-6-2284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5:56.765"/>
    </inkml:context>
    <inkml:brush xml:id="br0">
      <inkml:brushProperty name="width" value="0.1" units="cm"/>
      <inkml:brushProperty name="height" value="0.1" units="cm"/>
      <inkml:brushProperty name="color" value="#E71224"/>
    </inkml:brush>
  </inkml:definitions>
  <inkml:trace contextRef="#ctx0" brushRef="#br0">227 1665 2688,'-18'-1'348,"4"1"142,0-1 0,-27-8 1286,47 7-1522,12 0-332,223-25 483,-183 21 0,0 3 1,77 7-1,-44 4-70,204 17 2,9 7-358,-84-7 90,696 0 1067,-465-15-1083,50-15 214,-389 4-103,64-5-19,49-25 19,-186 22-133,-1-2 0,0-1 0,63-29 0,-26 0-76,88-61 0,30-21-36,-36 24 162,-127 79-106,-1-2 1,-1-1-1,38-39 0,-50 43-31,0 1 0,-2-2 0,0 0 0,-1 0 0,-1-1 0,10-27 0,-13 28 7,-2-1 0,0 0 0,-2-1-1,0 1 1,-1-1 0,-1 0 0,-1 0 0,-1 0 0,-1 0 0,-1 0-1,-1 0 1,-1 0 0,-8-28 0,7 35 80,-1-1 0,-1 1 1,0 0-1,-1 1 0,-1-1 0,0 1 0,-1 1 0,-1 0 1,0 0-1,0 1 0,-19-17 0,5 9-15,-1 1 0,-1 1 0,-1 1 0,-56-26-1,13 12-146,-1 3-1,-133-33 1,-115 1 504,128 27-357,-84-15-110,-3 11 0,-380-1-1,72 47-75,507-6 137,-330 18 144,5 27 8,273-25-266,-184 59 1,144-31 132,9-2 86,103-29-35,-57 28 0,94-38-7,1 2 1,0 1-1,1 0 1,0 2-1,-30 28 0,42-33-19,0 0 0,0 0 0,1 1 1,0 0-1,0 0 0,2 0 0,-1 1 0,1 0 0,1 0 0,-4 19 0,3-6 57,1 0 1,1 0-1,1 0 1,2 36-1,1-47-37,0-1 0,1 0-1,0 1 1,1-1 0,1 0-1,0-1 1,1 1 0,0-1-1,1 1 1,0-2 0,1 1-1,0-1 1,1 0 0,0 0-1,10 9 1,5 2 104,1 0 1,51 34-1,61 26 10,-66-42-40,-52-29-76,77 46 210,140 61 0,-102-68 94,199 48 0,-241-79-102,163 12-1,101-19-260,-347-11 21,170-1-231,267 17-2368,-306 4 656,-3 0-576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6:36.354"/>
    </inkml:context>
    <inkml:brush xml:id="br0">
      <inkml:brushProperty name="width" value="0.1" units="cm"/>
      <inkml:brushProperty name="height" value="0.1" units="cm"/>
      <inkml:brushProperty name="color" value="#FFFC18"/>
    </inkml:brush>
  </inkml:definitions>
  <inkml:trace contextRef="#ctx0" brushRef="#br0">10475 331 2944,'-3'-3'441,"2"2"-367,0 0 1,0 0 0,1 0 0,-1 0 0,0 0-1,0 1 1,0-1 0,0 0 0,0 1 0,0-1-1,0 1 1,0-1 0,0 1 0,-2-1 0,2 1 202,1 0-271,0 0 1,0 0-1,-1 0 1,1 0-1,0 0 0,0 0 1,0 1-1,0-1 1,0 0-1,0 0 1,0 0-1,-1 0 0,1 0 1,0 0-1,0 0 1,0 0-1,0 0 0,0 0 1,-1 0-1,1 0 1,0 0-1,0 0 1,0 0-1,0 0 0,-1 0 1,1 0-1,0 0 1,0 0-1,0 0 1,0 0-1,0 0 0,-1 0 1,1 0-1,0 0 1,0 0-1,0 0 0,0 0 1,0 0-1,-1 0 1,1 0-1,0-1 1,0 1-1,0 0 0,0 0 1,0 0-1,0 0 1,0 0-1,0 0 1,0-1-1,-1 1 0,1 0 1,0 0-1,-9-8 280,8 7-171,-10-11 682,9 11-693,1-1-1,-1 0 1,1 0 0,-1 1 0,0-1 0,0 1-1,0-1 1,0 1 0,-3-2 0,-4 0 10,1 0 1,-1 1 0,0 0-1,0 0 1,1 1 0,-1 0-1,-18 1 1,-247 22 830,176-11-669,10-1 98,-131 33-1,145-26-353,-1-4 1,-106 7-1,-154-13 900,247-7-641,0-4 0,1-4-1,-168-37 1,151 20-127,-30-7-101,69 15-31,-1 3 1,-100-8 0,-136 11 199,-410 11 20,552-11-142,98 4-78,-299-31 113,204 23-154,123 10 72,-36-8 1,-9-3-129,-67-14 67,-147 4 155,197 21-82,33 3 122,-31-2-2,-165-11-50,151 14 36,-97 2-290,-56 1 33,-98 7 496,265-1-382,-163 8-47,-25-2 0,154-5 186,10-4-207,74-4 8,1-2 0,-72-10 0,-42-3-24,49 12 61,38 0-2,-81 7 0,-43 0-7,140-5 7,-243-10 127,31 2-246,213 4 212,-60-12-1,78 11-66,0 1 1,-66 3-1,56 2-104,-12-2 32,-128 5-112,176-4 157,-101 10 69,61-5-91,-90-4 0,68-2 103,-360-3 1189,406 3-2647,1-1 0,-45-11 1,6 1-2244,10 4 346,-1-8 506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02.469"/>
    </inkml:context>
    <inkml:brush xml:id="br0">
      <inkml:brushProperty name="width" value="0.1" units="cm"/>
      <inkml:brushProperty name="height" value="0.1" units="cm"/>
      <inkml:brushProperty name="color" value="#FFFC18"/>
    </inkml:brush>
  </inkml:definitions>
  <inkml:trace contextRef="#ctx0" brushRef="#br0">132 1860 1792,'-6'-1'191,"0"0"1,0 0-1,0-1 1,0 0-1,1 0 1,-1 0-1,0-1 1,1 0-1,-8-5 1,4 2 92,-8-12 3885,38 19-3535,115 22 33,-99-15-393,0 2 0,-1 2 0,53 23 0,-72-28-165,-4-2-39,0-1-1,0 0 0,0-1 1,1 0-1,-1-1 0,1-1 1,26-1-1,2-3 25,51-11-1,0 0-109,118 0 682,-166 12-611,1-1 0,-1-2-1,56-14 1,-46 9-77,62-3 1,-46 7 48,334-9 81,-356 15-120,231-4 588,-174 5-360,193 26 0,-274-24-106,46-1-1,-44-2-56,40 5 0,-7 4 3,89 1 0,34 1 403,-156-11-306,37-5 0,-56 4-90,1-1-1,-1 0 1,1 0-1,-1-1 1,0 0-1,0-1 1,0 0 0,8-5-1,-9 4-32,1 0-1,-1-1 1,0 0-1,0 0 1,-1 0 0,7-10-1,-10 12-37,0 0 0,-1-1 0,1 1 0,-1-1 0,0 1-1,-1-1 1,1 0 0,-1 0 0,0 0 0,0 0 0,-1 0 0,1-9 0,-12-187-184,6 130 282,4-90 1,2 76-22,1 28 17,2-1-1,21-101 0,-9 68-39,5-134-1,-20 194-89,0 0 1,-2 1 0,-1-1-1,-2 1 1,-1-1-1,-10-32 1,10 50 59,0 0-1,-1 0 1,-1 1 0,0 0 0,0 0 0,-2 1 0,1 0-1,-1 0 1,-1 1 0,0 1 0,0-1 0,-1 2-1,0-1 1,0 1 0,-17-8 0,-16-6-135,-2 2-1,-90-28 1,84 31 16,-181-51-260,210 64 335,0 0-1,-1 2 1,-35 0 0,-72 11-117,47-2 105,-55 0-13,-248 24-236,63-2 154,159-18 100,-379 4 78,541-15-44,-54-3-130,-1-3 0,-63-15 0,120 21 130,-55-16 41,49 13-27,0 0-1,-1 1 1,0 0-1,1 0 1,-1 0-1,0 1 1,0 0-1,0 1 0,0 0 1,0 0-1,1 0 1,-13 3-1,1 4-26,1 0-1,0 1 1,-32 20-1,-17 8-33,48-27 101,0 1 0,1 0 0,-19 15 0,27-17-31,0 1 0,0-1 0,1 2 1,0-1-1,0 1 0,-8 13 1,14-16-60,-1 0 0,1 0 0,0 0 1,1 0-1,0 0 0,0 1 1,1-1-1,-1 0 0,2 1 1,-1 10-1,1 8 36,8 43-1,-4-38 67,3 28 5,29 111-1,-31-149-57,0 1 1,-2 0-1,0 0 1,-2 41-1,-13 90 266,2-60-63,4-23-129,-16 149-106,16-183 21,-1-1-1,-2 1 1,-2-2-1,-15 37 1,-21 23-581,9-20-2984,37-73 3399,1 0 0,-1 0 0,1 0 0,0 0 0,-1 1 1,1-1-1,0 0 0,0 0 0,-1 0 0,1 0 0,0 0 0,0 2 0,9 11-2528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6:47.179"/>
    </inkml:context>
    <inkml:brush xml:id="br0">
      <inkml:brushProperty name="width" value="0.1" units="cm"/>
      <inkml:brushProperty name="height" value="0.1" units="cm"/>
      <inkml:brushProperty name="color" value="#FFFC18"/>
    </inkml:brush>
  </inkml:definitions>
  <inkml:trace contextRef="#ctx0" brushRef="#br0">5130 82 3072,'-41'-14'1418,"26"10"-1075,1-1 1,-22-11-1,32 14-400,0-1 1,0 0-1,1 0 0,-6-6 1,7 7 72,0 1 0,1-1 0,-1 0 0,0 0 0,0 1 0,0-1 0,0 1 0,0-1 0,0 1 0,-1 0 0,1 0 0,0 0 0,-1 0 0,1 0 0,0 1 0,-1-1 0,1 1 0,-4-1 0,-31 3 184,0 2 1,0 2-1,1 1 1,-54 18-1,48-13 179,-4-2 161,-58 6 0,37-7-329,15-1-104,-95 17 341,59-4-389,-159 35 559,80-33-176,15-3-489,-255 31-156,286-39 400,-141-7-293,157-6 134,75 1-52,-255 10-10,235-6 91,-92-4-1,-50-18-62,103 9-2,27 3-84,1-3 0,-108-30 1,4 1 60,115 28 58,-16 1-4,0 2 1,-111 3-1,139 4 128,-45 4-49,54-2-120,-1-1 0,0-1 0,-47-6 0,-95-27 35,128 24 247,0 3 1,0 1 0,-88 2-1,98 6-84,-1 2-1,1 2 1,-48 15 0,-4 1-954,16-11-2201,27 0 421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6:48.582"/>
    </inkml:context>
    <inkml:brush xml:id="br0">
      <inkml:brushProperty name="width" value="0.1" units="cm"/>
      <inkml:brushProperty name="height" value="0.1" units="cm"/>
      <inkml:brushProperty name="color" value="#FFFC18"/>
    </inkml:brush>
  </inkml:definitions>
  <inkml:trace contextRef="#ctx0" brushRef="#br0">3245 1 2816,'-6'0'236,"4"0"-157,0 0 0,0 0 0,-1 0 0,1 0 0,0 0 0,0 0 0,-1 1-1,1-1 1,0 1 0,0-1 0,0 1 0,0 0 0,0 0 0,0 0 0,-3 2 0,4-3 81,-10 0-928,8-2 940,-1 1 1,0 0 0,-1 0-1,1 0 1,0 0 0,0 1 0,0 0-1,0 0 1,-1 0 0,-7 1 0,-45 11 766,44-8-893,-7-1 19,0-1 1,0 0-1,-39-3 1,22 0-99,-185 10 177,130 0-21,-81 11 527,121-15-266,-97-3 0,74-3-154,-28 0-124,-122 2-399,95 11 629,5 0-229,-19 3-266,40-2 227,-128 15 7,195-24-10,8 0 29,0-1 0,0-1 0,-1-2 0,1 0 0,-47-9 0,-58-22-77,-66-12 470,168 38-330,-1 2 1,1 1-1,-1 1 0,-42 6 1,30-2-892,-69-3 0,39-2-1873,22 6 426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6:49.219"/>
    </inkml:context>
    <inkml:brush xml:id="br0">
      <inkml:brushProperty name="width" value="0.1" units="cm"/>
      <inkml:brushProperty name="height" value="0.1" units="cm"/>
      <inkml:brushProperty name="color" value="#FFFC18"/>
    </inkml:brush>
  </inkml:definitions>
  <inkml:trace contextRef="#ctx0" brushRef="#br0">1652 1 4480,'-13'5'474,"-28"15"1201,38-19-1642,-1 0 0,1 0 0,-1 0 0,0 0 0,1-1 0,-1 1 0,-6-1 0,-19 3-340,-48 24 1404,-127 37 1049,-313 32-557,419-83-1715,0-5 0,-101-6 0,147-6-1321,0-2 0,-65-17-1,61 8-1314,-8-7 458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07.222"/>
    </inkml:context>
    <inkml:brush xml:id="br0">
      <inkml:brushProperty name="width" value="0.1" units="cm"/>
      <inkml:brushProperty name="height" value="0.1" units="cm"/>
      <inkml:brushProperty name="color" value="#FFFC18"/>
    </inkml:brush>
  </inkml:definitions>
  <inkml:trace contextRef="#ctx0" brushRef="#br0">4606 284 1024,'-1'0'14,"0"-1"1,0 1-1,0 0 1,0 0-1,0 0 0,0 0 1,0 0-1,0 0 0,1 1 1,-1-1-1,0 0 1,0 0-1,0 1 0,0-1 1,0 0-1,0 1 1,0-1-1,1 1 0,-1 0 1,0-1-1,0 1 0,1-1 1,-1 1-1,0 0 1,1 0-1,-1-1 0,0 1 1,1 0-1,-1 0 1,1 0-1,0 0 0,-1-1 1,1 1-1,0 0 1,-1 0-1,1 0 0,0 0 1,0 0-1,0 0 0,0 0 1,0 0-1,0 1 1,0-2-20,0 0 0,0 1 0,0-1 0,0 0 0,0 0 0,0 0 0,-1 0 1,1 0-1,0 0 0,0 0 0,0 0 0,0 0 0,0 0 0,0 0 0,0 0 0,0 0 1,0 0-1,0 0 0,-1 0 0,1 0 0,0 0 0,0 0 0,0 0 0,0 0 0,0 0 1,0 0-1,0 0 0,0 0 0,-1 0 0,1 0 0,0 0 0,0 0 0,0 0 0,0 0 1,0 0-1,0 0 0,0 0 0,0 0 0,0 0 0,0 0 0,-1 0 0,1 0 0,0 0 1,0 0-1,0 0 0,0 0 0,0-1 0,0 1 0,0 0 0,0 0 0,0 0 0,0 0 1,0 0-1,0 0 0,0 0 0,0 0 0,0 0 0,0-1 0,0 1 0,0 0 0,0 0 1,0 0-1,0 0 0,0 0 0,-6-8 16,5 7 104,-6-8 504,6 6-434,0 1-1,-1 0 0,1 0 0,-1 0 0,1-1 0,-1 2 0,0-1 1,0 0-1,0 0 0,0 1 0,0-1 0,0 1 0,0-1 1,-1 1-1,1 0 0,-1 0 0,1 0 0,-1 0 0,1 0 1,-1 1-1,1-1 0,-1 1 0,1 0 0,-1 0 0,-4 0 0,-28-1 469,15 0-513,0 1-1,0 1 1,-31 5-1,-154 23 312,82-14 234,80-9-450,-92 16 650,88-14-413,-90 6-1,-49-11-67,123-4-327,-13-2 142,-78-14 1,45 3 72,-129-25 188,168 26-422,-89-24-184,88 19-43,-104-13 0,-124 5 532,134 13-224,-65-23 76,87 9-73,-261-12 274,178 19 158,72 3-92,49 11-198,-116 9 0,3 14-3369,94 1-3353,48-16 2972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12.827"/>
    </inkml:context>
    <inkml:brush xml:id="br0">
      <inkml:brushProperty name="width" value="0.1" units="cm"/>
      <inkml:brushProperty name="height" value="0.1" units="cm"/>
      <inkml:brushProperty name="color" value="#FFFC18"/>
    </inkml:brush>
  </inkml:definitions>
  <inkml:trace contextRef="#ctx0" brushRef="#br0">1 30 1024,'0'-18'416,"5"7"-320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13.445"/>
    </inkml:context>
    <inkml:brush xml:id="br0">
      <inkml:brushProperty name="width" value="0.1" units="cm"/>
      <inkml:brushProperty name="height" value="0.1" units="cm"/>
      <inkml:brushProperty name="color" value="#FFFC18"/>
    </inkml:brush>
  </inkml:definitions>
  <inkml:trace contextRef="#ctx0" brushRef="#br0">2760 10 3456,'-18'-5'5574,"-2"1"-3762,18 4-1811,-1 0 0,0 0 0,1 1-1,-1-1 1,1 1 0,-1 0 0,0 0-1,1-1 1,0 2 0,-1-1 0,1 0-1,0 0 1,-1 1 0,1 0 0,-2 1 0,-15 10 477,-379 211 1682,289-166-2080,95-51-53,0-1 0,-1 0 0,0-2-1,0 1 1,-1-2 0,-29 4 0,-97-5 332,83-3-218,-224-8 28,236 5-158,1-3 0,0-2 0,0-1 0,-47-19 0,-182-57 693,233 75-531,-141-30 609,139 33-754,0 3 1,-55-1-1,54 7-708,-1 2 1,1 1-1,0 3 0,0 2 1,1 2-1,-45 17 1,57-16-539,11-4-710,-1 0 0,-41 8-1,-11-9-844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7:36.829"/>
    </inkml:context>
    <inkml:brush xml:id="br0">
      <inkml:brushProperty name="width" value="0.1" units="cm"/>
      <inkml:brushProperty name="height" value="0.1" units="cm"/>
      <inkml:brushProperty name="color" value="#66CC00"/>
    </inkml:brush>
  </inkml:definitions>
  <inkml:trace contextRef="#ctx0" brushRef="#br0">7802 1628 2560,'12'-1'1595,"17"-11"-325,0 1 0,1 2 1,54-10-1,-14 3-682,82-22 921,-108 29-1225,0 1 1,89-4-1,-37 9-12,-56 0-231,1 2 0,72 8 0,-56-1 46,105-2 0,-105-5 144,559 45 607,-562-40-801,60-2 0,21 1 17,-32 7 29,75 4 246,-127-12-247,76-8 0,15-3-330,-37 3 192,-59 3 61,132-14 152,-140 11-135,1-2 1,60-20-1,66-27-75,68-25-11,-216 73 80,0-1 1,-1-1-1,0 0 1,-1-1 0,0-1-1,0 0 1,-1-1 0,-1-1-1,0 0 1,0-1-1,-2 0 1,0-1 0,0 0-1,-2-1 1,1 0 0,7-21-1,-4 7-58,-1-2 0,-1 0-1,10-54 1,-19 73 16,0-1 1,-1 1-1,0-1 1,-1 1 0,0-1-1,-2 0 1,1 1-1,-2-1 1,0 1-1,0 0 1,-10-24 0,3 21 86,0 0 0,-1 1 0,-1 0 0,-1 0 1,-25-23-1,18 19-23,-58-54-92,38 37 182,-52-61 1,57 54-62,7 6-73,-3 1 0,0 1-1,-42-34 1,47 48-45,-54-39 78,67 51-10,-1 1-1,0 1 1,-1 0-1,-20-7 1,4 6 19,-1 1 0,0 1 0,-47-3 1,-102 6-63,139 3 30,-181 9-250,6 3 273,126-4 26,-84 14-116,-27 3-98,107-20 54,-64 1 124,-218-6-167,350-1 180,0-1-1,0-1 0,-45-11 1,36 7-30,0 2 0,-1 2 0,0 1 0,-45 4 0,18-1 0,44 0 12,0 1 1,0 1-1,-32 9 1,-13 3-31,16-10-78,24-2 128,21-3 3,0 0 0,0 1 0,0-1 0,0 1 0,1 0 0,-7 2 0,-14 6 175,18-8-188,0 1 0,1 1 0,-1-1 0,-7 5 0,8-4-30,0-1 1,-1 0-1,1 0 1,-1 0-1,1 0 1,-1-1-1,0 0 1,1-1-1,-8 1 1,9-1 2,-1 0 0,0 1 0,1-1 0,-1 1 0,1 0 0,-1 0 0,1 1 0,-1-1 1,1 1-1,0 0 0,0 0 0,0 0 0,-7 6 0,9-7 15,1 0 1,-1-1-1,0 1 0,1 0 1,-1-1-1,0 0 0,1 1 1,-1-1-1,0 0 0,-2 0 1,3 0-11,0 0 1,0 0 0,0 0 0,0 0-1,0 0 1,1 0 0,-1 0-1,0 0 1,0 0 0,0 1 0,0-1-1,0 0 1,1 0 0,-1 1 0,0-1-1,0 1 1,1-1 0,-1 0-1,0 1 1,1-1 0,-1 1 0,0 0-1,1-1 1,-1 1 0,1 0-1,-2 0 1,2 0 213,0-21-182,-1 19-29,0-1 1,0 1-1,0-1 1,0 1 0,0-1-1,0 1 1,0-1-1,-1 1 1,1 0-1,0 0 1,-1 0 0,1-1-1,-1 1 1,1 1-1,-1-1 1,1 0 0,-1 0-1,-3 0 1,-3-2-7,0 1-1,-17-1 1,1-1-39,-11-1 128,0 2 0,0 0 1,-47 4-1,23 0-69,44 0-1,-1 0 0,-15 4 0,-22 2 107,-168-1-107,53 0-187,-203 17 950,310-19-547,-80-4 0,-60-16 33,70 4-312,-31 1 106,135 9-56,-26-6 1,3 0-6,-71-16-57,36 5 60,-9 4 22,0 5 0,-106 1 0,133 5 41,-84-13 0,16 0-139,47 7 165,-38-3-30,11 10-143,-100-9 182,168 7-16,-81 4 1,60 3-86,-70 3 7,-161 27 1,214-24 84,-134-5 0,117-4-84,25 1 10,-115 14 0,124-6-2,-1-4-1,-73-5 0,48-1-53,71 2 4,-374 14-98,363-12 284,-62-5 0,14 0-360,61 3 290,-32-1-240,-93 12 0,54 4 672,67-12-506,21-3-13,0 0 0,1 0 1,-1 0-1,1 1 0,-1 0 1,1 0-1,-6 2 0,2 0 12,-1-1-1,1 0 0,-1-1 0,1 0 0,-1 0 0,0 0 0,1-1 0,-15-1 0,0 0-9,20 1-15,0-1-1,-1 1 1,1-1-1,0 0 0,0 1 1,-1-1-1,1 0 1,0 0-1,0-1 0,-3-2 1,-17-7 161,-1 7-146,-1 1 0,-45-1 1,2 1 157,-49 1 10,65 3-241,-48 4 79,-189 35 0,242-32-99,-79 5 84,52-7 55,14 1-46,-72 19 0,100-18 9,-1 2-1,2 1 1,-55 28 0,61-25-9,1 0 0,0 2 0,1 1 1,0 0-1,2 2 0,0 1 0,1 0 0,1 1 0,1 1 0,1 1 0,-24 43 0,32-49-34,1-1-1,1 1 1,0 0-1,2 0 0,0 1 1,0 0-1,2-1 1,-1 22-1,3-3 56,2 0 0,1 0-1,9 39 1,-4-17 177,-5-36-155,0-1 1,1 1-1,10 28 1,1-6-237,-10-26 200,1-1-1,1 1 0,9 15 1,-13-28 5,17 30 35,43 58-1,-55-85-24,0-1 0,0 0 1,1-1-1,0 0 0,1 0 0,-1-1 0,1 0 0,17 6 0,-7-2-21,142 49-153,-70-27 244,-34-11 137,-27-11-156,-1 2-1,35 17 1,-37-13-59,1-1 0,1-2 1,0-1-1,0-1 0,1-2 0,57 8 0,169 9-266,2-22 717,-102-26-466,-43 4 6,81 6 102,80-13-134,6-17 13,4 24-48,-215 16 8,69-12-1,3-1 126,257 1 9,-192 0-196,-83 3 108,460-8 141,517 20 390,-871 7-461,4 1 8,11-2-29,-163-2-50,189 10-45,120 10 17,-329-20 84,35 5-60,88 2 15,249 8 35,-204-6 0,73-10 26,-23-1-10,110-6 22,-163-1 89,58-5 50,16-16-217,-143 14-971,-106 7-946,-1-2 0,0-1-1,76-25 1,-19-14-2091,-108 47 4011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39:51.749"/>
    </inkml:context>
    <inkml:brush xml:id="br0">
      <inkml:brushProperty name="width" value="0.1" units="cm"/>
      <inkml:brushProperty name="height" value="0.1" units="cm"/>
      <inkml:brushProperty name="color" value="#FFFC18"/>
    </inkml:brush>
  </inkml:definitions>
  <inkml:trace contextRef="#ctx0" brushRef="#br0">48 47 1664,'-14'-14'608,"8"8"-480,1 3-160,-1-3-64,1 3-192,5-3-32,-6 1-192,1 1-96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6:51.028"/>
    </inkml:context>
    <inkml:brush xml:id="br0">
      <inkml:brushProperty name="width" value="0.1" units="cm"/>
      <inkml:brushProperty name="height" value="0.1" units="cm"/>
      <inkml:brushProperty name="color" value="#FFFC18"/>
    </inkml:brush>
  </inkml:definitions>
  <inkml:trace contextRef="#ctx0" brushRef="#br0">5811 318 3328,'-14'3'525,"-16"-2"939,30-20-1341,11-43 858,-11 58-809,0 0 0,0 0 0,0-1 0,-1 1 0,0 0 1,0 0-1,0 0 0,0 0 0,-3-6 0,3 8-129,0 1 1,0-1 0,0 1-1,-1 0 1,1-1 0,0 1-1,-1 0 1,1 0 0,-1-1-1,1 1 1,-1 0-1,1 1 1,-1-1 0,0 0-1,0 0 1,1 1 0,-1-1-1,0 1 1,0-1 0,0 1-1,1 0 1,-1 0-1,-4 0 1,-178-2 1046,-118 2-191,0 22-520,138-5 176,-81 14-347,97-9-236,119-20 69,0-1 1,0-2 0,-33-4-1,-3-4-70,-93-15-70,113 16 91,0 3-1,-1 1 1,0 2-1,-78 7 1,81-2-10,-1-2 0,-50-5-1,-89-17-128,81 7 119,-198 0 114,269 13-60,0-1 1,1-1 0,-1-2-1,-46-13 1,42 10-20,0 1 0,-60-4 0,27 4-7,-280-7 389,335 14-399,-36-3 57,-71-12 0,71 8 29,-74-3-1,61 10-149,-324 10 383,164-1 38,-35-6-354,137-5 83,97 2 35,0-1-1,0-1 1,-38-9 0,38 6 73,0 0 1,-23-1 0,23 4 0,-28-7 0,29 5-15,-28-3 0,-110 0 195,-29-2-4021,150 4 1235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2:53.075"/>
    </inkml:context>
    <inkml:brush xml:id="br0">
      <inkml:brushProperty name="width" value="0.1" units="cm"/>
      <inkml:brushProperty name="height" value="0.1" units="cm"/>
      <inkml:brushProperty name="color" value="#E71224"/>
    </inkml:brush>
  </inkml:definitions>
  <inkml:trace contextRef="#ctx0" brushRef="#br0">3798 150 1280,'-17'-14'1124,"14"11"-771,0 0 0,0 0 0,0 1 0,-1 0 0,-7-4 1,-9-5 262,-9-3-129,3 8-293,-1 1-1,0 1 0,0 2 0,-38 0 0,21-2 86,19 0-153,-13-3 3,28 4-65,0 1 0,0 1-1,-15-1 1,-13 2 125,0 2-1,-53 9 0,34 0 113,-85 17 1,71-10-276,-102 21 268,166-38-267,-251 28 351,163-21-249,-51 3 169,-131-6-74,204-8-252,-1-4 1,-74-17-1,59 9-22,48 7 35,0-2 0,0-1 1,-61-27-1,-18-8-172,70 30 153,20 8-1,9 1 51,-1 2-1,0 0 1,-38-2-1,-66 4 204,91 4-116,7-2-106,0 2 1,0 1-1,0 2 0,0 0 1,0 2-1,1 1 0,-33 13 1,48-13-22,-1 0 0,1 0 0,-19 17-1,14-11 58,-19 18-39,2 2 0,-48 56 0,12-11 429,-119 136-192,179-203-233,-6 8 7,2 0-1,0 1 1,2 0-1,0 1 0,1 0 1,-14 39-1,21-48 0,1 1 0,0-1 0,0 1 0,1-1 0,1 1 0,0 0 0,1 0 0,0 0 0,1 0 0,1-1 0,0 1 0,0 0 0,1-1 0,6 15 0,-2-10-4,1 0 1,0-1-1,1 0 1,1 0-1,1-1 0,0 0 1,1-1-1,0 0 1,1-1-1,1-1 1,0 0-1,18 12 0,97 57 112,17-11-106,-109-53-6,-4-4-1,0-1 0,47 10 0,70 6 5,-78-15 5,-46-8 14,26 5 72,-1-3 1,63 2 0,484-12 362,-304-9-622,-4 0-162,-132 13 333,186-3-270,105 2 369,-280 2 287,-94-3-242,126-16-380,-100 5 224,-72 9-53,0-1 0,0-1 0,0-2 0,0-1 0,-1-1 0,34-16 0,-51 19 38,0 0-1,-1-1 1,0 0 0,0 0 0,0-1-1,-1 0 1,13-16 0,-16 17 20,-1-1 0,0 0 0,0 0 1,-1 0-1,0 0 0,0-1 0,-1 0 0,0 0 1,0 0-1,-1 0 0,1-11 0,-2-5 54,-1-1-1,-1 0 0,-1 1 1,-7-35-1,5 41-21,0 1 0,-2 0-1,0 0 1,-1 0 0,0 1 0,-2 0 0,0 0-1,-17-23 1,2 10-327,-2 0-1,-1 1 1,-33-27-1,17 17-2280,-47-56 0,24 14-197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2:54.936"/>
    </inkml:context>
    <inkml:brush xml:id="br0">
      <inkml:brushProperty name="width" value="0.1" units="cm"/>
      <inkml:brushProperty name="height" value="0.1" units="cm"/>
      <inkml:brushProperty name="color" value="#E71224"/>
    </inkml:brush>
  </inkml:definitions>
  <inkml:trace contextRef="#ctx0" brushRef="#br0">1724 347 1408,'-4'0'39,"-4"0"132,1 0 1,-1 0 0,1-1-1,-10-2 1,14 3-103,1-1 0,0 0 1,0 0-1,0 0 0,0 0 0,0 0 1,0 0-1,0-1 0,1 1 1,-1-1-1,0 1 0,1-1 0,-1 1 1,1-1-1,-1 0 0,1 0 1,0 0-1,-2-3 0,-2-9 32,0 0-1,1 0 0,0-1 1,1 1-1,-1-30 0,1 20 536,2 11-286,-1 1 1,-1-1 0,0 1 0,0 0 0,-1 0 0,-1 1 0,-6-14 0,8 21-309,1-1 1,-1 1 0,0 0-1,-1 0 1,1 0-1,-1 0 1,1 1-1,-1-1 1,0 1-1,0 0 1,-1 0 0,1 1-1,-1-1 1,1 1-1,-1 0 1,0 0-1,0 1 1,0-1 0,0 1-1,-7-1 1,-29-1-162,-54 4-1,32 0 119,34-1-51,-314 15 322,308-11-262,-147 25 608,147-22-631,0 3-1,1 0 1,0 2 0,1 2-1,0 1 1,1 2-1,1 1 1,1 1-1,-33 27 1,17-7 105,3 1 0,-40 48 0,67-69-3,1 1 1,0 1-1,2 0 1,1 0 0,0 1-1,2 1 1,-13 38-1,13-28-121,1-3-27,0 0 1,2 1 0,2 0 0,-4 53-1,9-68 57,0 47 108,2-1 0,11 70 0,-9-112-77,0 0 0,2-1 0,0 1 0,1-1-1,1 0 1,1-1 0,0 1 0,1-2-1,1 0 1,22 26 0,-16-24-1,2-2 0,0 0 1,1-1-1,0 0 0,23 11 0,118 58 66,-123-67-85,-7-2 4,0-2-1,1-1 1,1-2 0,0-1-1,52 9 1,-15-12 21,1-3 0,0-2 0,-1-4 0,126-19 0,-164 14 38,-1 0 0,50-21 0,58-32 256,-109 47-254,-14 5-65,29-12 48,0-2 0,56-37 0,-88 49-38,-1 1 1,0-1-1,0-1 0,-1 0 0,0-1 0,-1 0 1,-1-1-1,0 0 0,0 0 0,-1-1 0,9-23 1,-11 19 26,0 1 0,-2-1 0,0 0 0,-1 0 0,-1 0 0,0-25 1,-11-110 523,-2 9 251,11 95-724,-2 1-1,-3-1 1,-1 0 0,-21-71 0,22 103-139,-1 1 1,-1 0-1,-1 1 0,0 0 0,-1 0 0,-1 1 1,0 0-1,-1 0 0,0 1 0,-1 1 0,0 0 0,-1 1 1,-26-18-1,16 14-327,-1 2 1,-1 0-1,0 1 0,-1 2 1,0 0-1,-1 2 0,-53-9 1,-18 5-1852,-1 5-1,-102 5 1,52 3 57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2:56.297"/>
    </inkml:context>
    <inkml:brush xml:id="br0">
      <inkml:brushProperty name="width" value="0.1" units="cm"/>
      <inkml:brushProperty name="height" value="0.1" units="cm"/>
      <inkml:brushProperty name="color" value="#E71224"/>
    </inkml:brush>
  </inkml:definitions>
  <inkml:trace contextRef="#ctx0" brushRef="#br0">1655 146 2816,'-10'-7'549,"0"-1"-1,-13-14 1,22 21-574,-8-8 120,0 1 0,-1 0-1,0 0 1,-1 1 0,0 0-1,0 1 1,-20-8 0,8 5 91,-1 1 0,0 2 0,-1 0 0,1 2 0,-1 1 0,-48-1 1,-152 20-453,139-6 540,-179 23 1065,218-26-1416,-73 20-1,100-20 64,-1 1 0,1 0-1,0 2 1,1 0 0,0 1-1,1 1 1,-19 15-1,-2 6 4,-65 71-1,82-77 117,0 0 0,2 1 0,1 2 0,2-1 0,1 2 0,-24 64 0,22-42 179,3 1 0,3 1 0,-9 87 1,16-106-69,2 1 0,2-1 0,2 1 0,0 0 0,11 53 0,-7-69-189,0-1 0,1 0 0,1 0 0,10 19 0,-10-28-24,-1 1 0,2-1 0,-1-1 0,2 1 0,-1-1 0,1-1 1,16 14-1,20 9 52,0-2 0,2-2 0,52 23 0,-28-15 34,-22-10 10,1-1 0,2-3 1,0-2-1,87 21 0,-69-28 41,-1-3 0,1-3 0,108-4 0,-139-5-126,1-3 0,61-15 0,75-31-13,-25 6-17,-85 27-104,101-42 1,-132 44 76,-1-1 0,-1-1 0,-1-2 0,43-34 0,-62 42 64,-1 0-1,0-1 1,-1-1-1,0 1 1,-1-2 0,0 0-1,-1 0 1,-1 0-1,6-18 1,-5 10 16,-1-1-1,-1 1 1,-1-1 0,-2-1 0,4-44 0,-8 37-18,-1 0 0,-1-1 0,-2 1 0,-1 1 0,-14-45 0,-5 0 39,-36-74-1,45 115-25,-2 1-1,-1 0 0,-1 1 0,-2 1 0,-1 1 1,-32-35-1,18 30-5,-2 2 1,0 2 0,-2 1-1,-55-31 1,42 31-1424,-83-32 0,118 56 461,-31-8 0,-26 3-1624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01.079"/>
    </inkml:context>
    <inkml:brush xml:id="br0">
      <inkml:brushProperty name="width" value="0.1" units="cm"/>
      <inkml:brushProperty name="height" value="0.1" units="cm"/>
      <inkml:brushProperty name="color" value="#E71224"/>
    </inkml:brush>
  </inkml:definitions>
  <inkml:trace contextRef="#ctx0" brushRef="#br0">114 1275 2304,'-7'2'1574,"14"-4"-1087,25-4 311,-29 6-665,1 1 1,0-1-1,0 1 1,0 0-1,0 0 1,0 0-1,0 0 1,-1 1-1,1 0 1,0-1-1,3 4 1,4 3 225,21 18 1,6 6-116,-2-10-8,1-1 1,0-2 0,2-2 0,0-1-1,45 11 1,-4-7 5,135 16 0,-191-34-230,1-2 0,-1 0 0,0-1 1,1-2-1,27-5 0,119-38-1,-144 38-63,54-20 137,112-54 0,-175 74 22,0-2 0,25-17 0,-37 23-85,-1-1 0,1 1-1,-1-1 1,0 0 0,-1-1-1,1 1 1,-1-1 0,0 1 0,-1-1-1,1-1 1,2-6 0,-1 2-19,-1-1 0,-1 1 0,0-1 0,0 0 0,-1 0 0,1-17 0,1-70 413,27-166 0,-27 232-441,-1 1-1,-2-1 1,-3-43 0,1 66 17,-1 0 0,1 0 1,-2 0-1,1 1 0,-1-1 1,-1 0-1,0 1 0,0 0 1,-1 0-1,0 0 0,-1 1 1,1-1-1,-2 1 0,-12-12 1,0 2 109,-2 1 0,0 1-1,-1 1 1,-35-18 0,-254-130 336,189 90-735,-14-8 327,122 75-43,0 0 0,0 1-1,0 0 1,-1 2 0,1-1 0,-1 2-1,-28-2 1,23 4-48,-1 0 0,0 2 1,1 1-1,-1 0 0,-21 8 0,5 1 67,0 2-1,2 1 1,0 2-1,1 1 1,-53 38 0,58-32 137,0 0 0,-41 48 0,31-30-119,16-19-38,2 1 0,1 2-1,-20 31 1,29-38-8,1 0 1,1 1-1,0 0 1,1 1-1,-7 35 0,6-2 30,-4 110 0,13-121 12,1 0-1,3 0 0,1 0 1,14 50-1,60 161-1801,-66-218 13,1-2 0,28 50 1,2-21-931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07.184"/>
    </inkml:context>
    <inkml:brush xml:id="br0">
      <inkml:brushProperty name="width" value="0.1" units="cm"/>
      <inkml:brushProperty name="height" value="0.1" units="cm"/>
      <inkml:brushProperty name="color" value="#E71224"/>
    </inkml:brush>
  </inkml:definitions>
  <inkml:trace contextRef="#ctx0" brushRef="#br0">5480 224 2176,'-10'-5'283,"5"3"-142,0-1 1,1 1-1,-1 0 0,0 1 0,-1-1 1,1 1-1,-7-1 0,11 2-73,-1-1 0,0 1-1,1 0 1,-1-1 0,0 1-1,1-1 1,-1 0 0,1 1-1,-1-1 1,1 0 0,-1 0-1,-1-1 1,-14-7 60,9 9 154,1-1 0,-1 1 0,1 0 0,-10 2 0,-13 0 559,-25-2-268,-100-14 0,126 11-447,-1 1-1,-34 2 0,33 1 47,-53-6 0,-234-25 1764,265 23-1688,34 4-143,-34-1 1,-75 3-142,-148 3 275,224 2-50,-51 2-16,30-9-124,-111-20-1,62 5 5,-72 3-158,-61-8 311,166 15-347,49 6 143,-187 0 291,119 3-122,-37 6-336,-24 1-75,149-8 256,-39 0 125,-77-9 1,80 4-133,-104 3 1,79 3 45,23 0-12,-68-2 117,110-2-168,-28-7 1,31 6-30,0 1 1,0 1 0,0 0-1,-15-1 1,-349-2 292,155 14 16,81-18 32,-172 3 565,273 6-645,12-1-28,1 1-1,-46 7 1,-64 7-6831,80-8 3622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23.677"/>
    </inkml:context>
    <inkml:brush xml:id="br0">
      <inkml:brushProperty name="width" value="0.1" units="cm"/>
      <inkml:brushProperty name="height" value="0.1" units="cm"/>
      <inkml:brushProperty name="color" value="#E71224"/>
    </inkml:brush>
  </inkml:definitions>
  <inkml:trace contextRef="#ctx0" brushRef="#br0">6550 202 3840,'-10'-1'508,"0"-1"0,0 1 0,-13 0 0,23 1-497,-1 0 0,0 0-1,1-1 1,-1 1 0,1 0 0,-1 0 0,0-1 0,1 1 0,-1 0 0,1-1 0,-1 1-1,1 0 1,-1-1 0,1 1 0,-1-1 0,1 1 0,-1-1 0,1 1 0,0-1-1,-1 1 1,1-1 0,0 0 0,-1 1 0,1-1 0,0 1 0,0-1 0,0 0-1,0 1 1,-1-2 0,-2-24-1014,2 13 805,0 5 341,-1 0 1,0-1-1,-1 1 0,0 0 1,0 0-1,-1 0 0,-5-8 1,7 13-68,0 0 1,-1 0 0,1 0-1,-1 0 1,0 0-1,0 1 1,0-1 0,0 1-1,0 0 1,0 0 0,-1 0-1,1 1 1,0-1 0,-1 1-1,0-1 1,1 1-1,-1 0 1,-7 0 0,-38-2 46,-60 3 1,37 2 125,10-2-65,-138-5 405,109 2 43,53 3-428,-42-7 0,-57-3-33,69 7-134,33 2 139,-52 5 0,-1 1 80,-55-7-43,-163 5-181,84 23 208,61-5-26,33-14-125,29-3-77,-84-1 134,4-1 161,87 7 88,-129-19-294,59 0 1,-97 6-257,132 3 651,-140 3-485,80 21 169,131-14-3,5 0-65,27-4-64,0-1 0,0-1 0,0-1 0,-40-2 0,45-4-19,0 1 1,-32-13-1,36 11-65,1 0 0,-1 1 0,0 1 0,0 0 0,-22-1 0,-38 3 269,-105 3-4,145 1-159,0 1 0,0 1 0,-36 11-1,31-6-57,-82 10 0,-43-9 303,130-9-302,-148-1 200,102-1-116,-170-19 462,165 9-257,-107 1-1,-18 27-1307,120-9 332,78-8 129,1 0 0,-1-1 0,1 0 0,0-1 0,-1 0 0,1-1 0,0-1 0,0 0 0,-12-4 0,-20-11-2415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26.971"/>
    </inkml:context>
    <inkml:brush xml:id="br0">
      <inkml:brushProperty name="width" value="0.1" units="cm"/>
      <inkml:brushProperty name="height" value="0.1" units="cm"/>
      <inkml:brushProperty name="color" value="#E71224"/>
    </inkml:brush>
  </inkml:definitions>
  <inkml:trace contextRef="#ctx0" brushRef="#br0">6351 75 1792,'-16'-13'925,"11"7"-559,4 5-78,1-3-550,0 2 293,0 0 0,1 1-1,-1-1 1,1 0 0,-1 1-1,1-1 1,-1 1 0,1-1-1,0 1 1,0-1 0,0 1 0,0 0-1,0-1 1,0 1 0,0 0-1,0 0 1,9-8 2428,-10 9-2412,-1-1 0,1 1 0,0-1 0,0 0 0,-1 1 0,1-1 0,0 1 0,-1-1 0,1 1 0,0-1-1,-1 1 1,1-1 0,-1 1 0,1-1 0,-1 1 0,1 0 0,-1-1 0,1 1 0,-1 0 0,0-1-1,1 1 1,-1 0 0,1 0 0,-1 0 0,0-1 0,1 1 0,-1 0 0,1 0 0,-1 0 0,0 0 0,1 0-1,-1 0 1,0 0 0,0 1 0,-14-4 338,11 2-303,0 0-1,0 0 1,0 1-1,1 0 1,-1-1-1,0 2 1,0-1-1,-5 1 1,-5 0 224,-104-1 2227,117 0-2543,-10 5 266,8-4-222,1-1 0,0 1 0,0 0 0,0 0 0,0 0 0,0 0 0,0 0 0,0 0 0,0 1 0,0-1 0,-2 2 0,2-1-1,0 0 0,-1 0 0,1 0 0,-1 0 0,1-1 0,-1 0 0,0 1 0,1-1 0,-1 0 0,0 0 0,0 0 0,-4 0 0,-187 4 602,-291-5 159,472 0-790,1-2-1,0 0 1,0 0-1,-16-6 1,16 4 14,1 1-1,-1 0 1,0 1 0,-17-1 0,-117-6 185,88 9-291,-110 15 0,102-5 147,-83 18 202,120-22-227,-43 3 0,4 0-54,-161 24 178,17-3 206,147-16-358,42-9-6,0 0 0,-1-1 0,-30 1 0,-115 2 114,2 0 12,-102 2-116,227-10-40,0-3 0,-42-9 0,24 3 62,-15 2 10,-134 5 0,116 4 44,32 0 8,4 0-130,-106-12 0,75 2 113,-150 3 1,166 7-63,-35 3 39,61-1 47,-83-5 0,-207-12 443,210 15-402,-236-8-97,100 0-143,63 4-1212,156-1-576,-79-18 1,41 6-1571,9 5-21,-4-8 672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6:51.161"/>
    </inkml:context>
    <inkml:brush xml:id="br0">
      <inkml:brushProperty name="width" value="0.1" units="cm"/>
      <inkml:brushProperty name="height" value="0.1" units="cm"/>
      <inkml:brushProperty name="color" value="#E71224"/>
    </inkml:brush>
  </inkml:definitions>
  <inkml:trace contextRef="#ctx0" brushRef="#br0">6333 155 4480,'-68'-10'2250,"50"4"-2107,0-1-1,0-1 0,0 0 0,-26-17 0,26 14 207,0 1 0,-1 1 0,-34-13 0,14 11 62,-1 2-1,-1 2 1,1 1 0,-64 0-1,-171 17 563,65-1-948,-81 9-155,-2 0 313,276-19-161,-511 23 1193,226-8-753,11-1-465,141-9 48,-173-16 0,138 2 382,-196-20-117,-46 0 189,326 25-406,-62-7 218,-84-3 55,-572 39 700,496 1-4653,3-12-3801,190-15 3996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6:52.644"/>
    </inkml:context>
    <inkml:brush xml:id="br0">
      <inkml:brushProperty name="width" value="0.1" units="cm"/>
      <inkml:brushProperty name="height" value="0.1" units="cm"/>
      <inkml:brushProperty name="color" value="#E71224"/>
    </inkml:brush>
  </inkml:definitions>
  <inkml:trace contextRef="#ctx0" brushRef="#br0">4899 112 2816,'-17'-1'629,"-28"-3"1,34 3-536,1 0-251,0 0 0,0-1 0,0 0 0,0 0-1,0-1 1,0-1 0,-10-4 0,-1-5 413,-1 2 0,0 1 0,0 0 0,-1 2 0,-1 1 0,1 0 0,-1 2 0,0 1 0,0 0 0,-34 1 0,-5 6 459,-101 18 0,19-2-353,-7-6-292,-111 12 441,-90 4 464,183-19-339,6 2-184,-305 20-142,246-29 96,185-5-282,0-2 0,0-2 0,-68-19 0,69 15 51,-1 1 0,-52-5 0,-80 2 506,133 9-543,-85 2 12,-145 17 1,158-8-52,-102 15 313,-41 2 168,31-24 101,39-3-783,130 4-1377,-75 13 0,55 1-932,-3 10-671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6:53.468"/>
    </inkml:context>
    <inkml:brush xml:id="br0">
      <inkml:brushProperty name="width" value="0.1" units="cm"/>
      <inkml:brushProperty name="height" value="0.1" units="cm"/>
      <inkml:brushProperty name="color" value="#E71224"/>
    </inkml:brush>
  </inkml:definitions>
  <inkml:trace contextRef="#ctx0" brushRef="#br0">1392 32 3328,'-83'14'1691,"79"-14"-1750,-1 1 0,0-1 0,0 0 0,1 0 0,-1-1 0,0 0 1,1 1-1,-7-3 0,-9-1-409,-68-12 1968,56 9-370,-44-4 0,-6 8-323,1 3 0,-94 12 0,8 11 63,-82 8-457,207-29-1968,-1-1-1,1-2 1,-76-12 0,72 4-1437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00.637"/>
    </inkml:context>
    <inkml:brush xml:id="br0">
      <inkml:brushProperty name="width" value="0.1" units="cm"/>
      <inkml:brushProperty name="height" value="0.1" units="cm"/>
      <inkml:brushProperty name="color" value="#FFFC18"/>
    </inkml:brush>
  </inkml:definitions>
  <inkml:trace contextRef="#ctx0" brushRef="#br0">50 29 2560,'-17'-4'1056,"12"4"-832,-1-5 896,1 0-1088,0 1-224,-1-2 160,1 1 64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30.476"/>
    </inkml:context>
    <inkml:brush xml:id="br0">
      <inkml:brushProperty name="width" value="0.1" units="cm"/>
      <inkml:brushProperty name="height" value="0.1" units="cm"/>
      <inkml:brushProperty name="color" value="#E71224"/>
    </inkml:brush>
  </inkml:definitions>
  <inkml:trace contextRef="#ctx0" brushRef="#br0">20 9 1664,'-20'0'608,"20"-3"-480,0-3-1792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32.169"/>
    </inkml:context>
    <inkml:brush xml:id="br0">
      <inkml:brushProperty name="width" value="0.1" units="cm"/>
      <inkml:brushProperty name="height" value="0.1" units="cm"/>
      <inkml:brushProperty name="color" value="#E71224"/>
    </inkml:brush>
  </inkml:definitions>
  <inkml:trace contextRef="#ctx0" brushRef="#br0">4919 68 2304,'-60'-6'2101,"-145"16"-496,125-1-1124,-192 10 596,111-13-480,-114-1 27,193-9-205,-103-17 0,161 17-228,-242-19-69,192 18-142,-163 3 374,127 3-164,19-1-89,-179 5 598,226-4-700,-14 2 12,21 1 212,-70-2 0,62-2 163,-43-9-204,2 1-161,0 1 64,-335 7 534,359 1-861,19 0 160,-46-4 1,-82-2 492,120 6-465,-91 6-140,-1 0 559,-94-19-718,105 4 503,-196 4 638,209 4-749,117 0-306,-1 0 0,1 0 1,-1-1-1,1 1 0,0-1 1,-1 0-1,-3-1 0,-1-1-1295,0-18-3702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34.162"/>
    </inkml:context>
    <inkml:brush xml:id="br0">
      <inkml:brushProperty name="width" value="0.1" units="cm"/>
      <inkml:brushProperty name="height" value="0.1" units="cm"/>
      <inkml:brushProperty name="color" value="#E71224"/>
    </inkml:brush>
  </inkml:definitions>
  <inkml:trace contextRef="#ctx0" brushRef="#br0">4039 199 2176,'-73'-12'1579,"62"10"-1135,-1 0-523,1 0 0,-23 0 1,-3 2 1025,10 1-286,0-1-1,0-2 0,-38-6 1,49 5-587,0 2 0,-16-1 0,-17-2 24,2 0 265,-76 3 1,68 1-233,-111 8 180,0-1 152,40-8-90,-205 7 198,16-3-161,-294-50 1377,497 30-1653,-30-4 52,-186-3 91,238 20-128,37 2 17,-76-11-1,-104-9 222,133 16-283,-85 4 263,99 3 82,63 0-159,-29 5 0,29-3-1657,-30 1-1,51-4 938,1 0 0,0 0-1,0 0 1,-1-1 0,1 1-1,0 0 1,-1-1 0,1 1-1,0-1 1,0 1 0,0-1-1,0 0 1,0 0 0,0 1-1,-2-3 1,-31-22-3127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37.234"/>
    </inkml:context>
    <inkml:brush xml:id="br0">
      <inkml:brushProperty name="width" value="0.1" units="cm"/>
      <inkml:brushProperty name="height" value="0.1" units="cm"/>
      <inkml:brushProperty name="color" value="#E71224"/>
    </inkml:brush>
  </inkml:definitions>
  <inkml:trace contextRef="#ctx0" brushRef="#br0">4168 135 2944,'-24'-4'569,"1"-2"0,-34-13 0,46 16-390,-1 0 1,1 1 0,-1 0 0,0 1 0,1 0 0,-1 1 0,-20 2 0,-5-1 71,7 0-302,10-1 58,0 0 0,0-1 0,-1 0 0,-30-8 0,22 1 117,13 5 347,0-2-1,-21-8 1,-10-5 1305,34 14-1611,11 3-199,1 1 1,-1-1 0,0 0-1,0 1 1,1-1-1,-1 0 1,1 0 0,-1 0-1,1 0 1,-3-2-1,1 1 61,0 1 1,-1 0-1,1 0 0,0 0 0,0 0 0,-1 0 0,1 1 0,-1-1 0,1 1 1,0 0-1,-6 1 0,-6-2 42,-145-5-425,7 2 840,-78-2-568,147 7-109,-165 12-3,83-1 184,-98 3 133,-222 7-466,-427-17 62,511 18 59,223-9 704,-6-12-5,143-3 1322,110 1-4202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38.923"/>
    </inkml:context>
    <inkml:brush xml:id="br0">
      <inkml:brushProperty name="width" value="0.1" units="cm"/>
      <inkml:brushProperty name="height" value="0.1" units="cm"/>
      <inkml:brushProperty name="color" value="#E71224"/>
    </inkml:brush>
  </inkml:definitions>
  <inkml:trace contextRef="#ctx0" brushRef="#br0">4362 182 4608,'-8'-2'453,"0"0"0,0 1 0,0 0 1,0 0-1,-13 1 0,-26-2-1236,22 0 908,1 1 0,-26 2 0,3 1 390,-212 7 195,-296-9-225,338-9-218,-225 9 431,180-18-273,1 1-402,188 18-175,-131-6 155,-130-19 1176,199 21-1096,-152-13 148,66-4-7,169 14-255,16 2-95,-38-10 1,-16 1 493,49 7 2,34 6-378,28 2-226,208 3 86,-48-3 242,-92-1-44,105-12 0,-20-1-448,-64 5 13,27-1 722,-135 8-199,-20 4-95,-39 9-413,-89 9 0,21-5 198,-168 27 17,101-11 132,-134 25 164,-93 29 40,415-86-187,-104 27-191,107-28 197,1 0 0,0 0 0,0 0-1,0 0 1,-1 0 0,1 0-1,0 0 1,0 0 0,0 0 0,-1 0-1,1 0 1,0 0 0,0 0 0,0 0-1,0 0 1,-1 0 0,1 0 0,0 0-1,0 0 1,0 0 0,-1 0-1,1 1 1,0-1 0,0 0 0,0 0-1,0 0 1,0 0 0,0 0 0,-1 1-1,1-1 1,0 0 0,0 0-1,0 0 1,0 0 0,0 1 0,0-1-1,0 0 1,0 0 0,0 0 0,0 1-1,0-1 1,0 0 0,0 0 0,0 0-1,0 0 1,0 1 0,0-1-1,0 0 1,0 0 0,0 0 0,0 1-1,0-1 1,13 6-50,23 1-30,-36-7 80,345 25-55,-238-21 153,726 4 318,9-64 720,-116-25-2123,-562 73-735,3 10-1094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42.137"/>
    </inkml:context>
    <inkml:brush xml:id="br0">
      <inkml:brushProperty name="width" value="0.1" units="cm"/>
      <inkml:brushProperty name="height" value="0.1" units="cm"/>
      <inkml:brushProperty name="color" value="#E71224"/>
    </inkml:brush>
  </inkml:definitions>
  <inkml:trace contextRef="#ctx0" brushRef="#br0">151 79 2432,'-36'-6'960,"19"1"-768,-10-4-224,16 5-128,0-7-320,-5 2-96,-1-6-192,1-5-64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42.517"/>
    </inkml:context>
    <inkml:brush xml:id="br0">
      <inkml:brushProperty name="width" value="0.1" units="cm"/>
      <inkml:brushProperty name="height" value="0.1" units="cm"/>
      <inkml:brushProperty name="color" value="#E71224"/>
    </inkml:brush>
  </inkml:definitions>
  <inkml:trace contextRef="#ctx0" brushRef="#br0">1874 67 2944,'-10'-3'341,"0"0"1,0 0-1,-1 1 0,-20-1 1,26 3-217,-1-1 1,0 1-1,1-1 1,-9-3-1,-7 0 42,-525-30 201,314 32 219,-208 3 127,137 0 410,173-6-3514,91 4 798,-15-2-808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44.087"/>
    </inkml:context>
    <inkml:brush xml:id="br0">
      <inkml:brushProperty name="width" value="0.1" units="cm"/>
      <inkml:brushProperty name="height" value="0.1" units="cm"/>
      <inkml:brushProperty name="color" value="#E71224"/>
    </inkml:brush>
  </inkml:definitions>
  <inkml:trace contextRef="#ctx0" brushRef="#br0">1826 246 896,'-2'-3'89,"0"-1"0,0 0 0,0 0 0,0 0 0,0 0 0,1 0 0,0 0 0,0 0 0,0-1 0,0-5 0,1-48 814,1 27-822,-1 28 20,0 0 1,0 0 0,0 0-1,-1 1 1,1-1 0,-1 0-1,0 0 1,0 1 0,0-1-1,0 1 1,0-1 0,-1 1-1,1-1 1,-1 1 0,1 0-1,-1 0 1,0-1 0,0 1-1,0 0 1,0 1 0,0-1-1,0 0 1,-1 1 0,1-1-1,0 1 1,-1 0-1,0 0 1,1 0 0,-1 0-1,0 0 1,-4-1 0,-51-6 356,0 3 0,-109 4 0,84 2-488,-308 8-13,-108-15 1515,206-12-1680,94 7-299,199 11 505,-1 0 0,1 0 0,0 0 0,0 0 0,0 0 0,-1 0-1,1 0 1,0 0 0,0 0 0,0 0 0,0 0 0,-1 0 0,1 0 0,0 0-1,0 0 1,0 0 0,-1 0 0,1 0 0,0 0 0,0 1 0,0-1-1,0 0 1,-1 0 0,1 0 0,0 0 0,0 0 0,0 0 0,0 1 0,0-1-1,-1 0 1,1 0 0,0 0 0,0 0 0,0 1 0,0-1 0,0 0-1,0 0 1,0 0 0,0 1 0,0-1 0,0 0 0,7 7 65,21 4 81,0-1 1,1-2 0,1-1-1,-1-1 1,1-1 0,0-2-1,36 0 1,19-3-135,439-11-41,-515 11 16,124-6 67,-107 6 105,1 1-1,51 10 0,-74-10-90,1 0 0,-1 0 0,1 1 0,-1 0 0,0 0 0,0 0 0,1 0 0,5 5 0,-9-6-77,0 0 1,1 0-1,-1 1 0,0-1 0,0 0 1,0 1-1,0-1 0,0 1 1,0-1-1,0 1 0,0 0 0,-1-1 1,1 1-1,-1 0 0,1 0 0,-1-1 1,0 1-1,1 0 0,-1 0 0,0-1 1,0 1-1,0 0 0,-1 0 0,1 2 1,-16 57-4705,6-36 1654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46.517"/>
    </inkml:context>
    <inkml:brush xml:id="br0">
      <inkml:brushProperty name="width" value="0.1" units="cm"/>
      <inkml:brushProperty name="height" value="0.1" units="cm"/>
      <inkml:brushProperty name="color" value="#E71224"/>
    </inkml:brush>
  </inkml:definitions>
  <inkml:trace contextRef="#ctx0" brushRef="#br0">1366 65 1792,'-1'0'-1,"0"0"1,1 0 0,-1-1-1,0 1 1,0 0-1,0 0 1,1-1-1,-1 1 1,0 0-1,1-1 1,-1 1-1,0-1 1,1 1-1,-1-1 1,0 1-1,1-1 1,-1 1-1,1-1 1,-2-1 0,1-15 725,1 10 367,0 6-1057,0 0 1,-1 1 0,1-1-1,0 0 1,0 0-1,0 1 1,-1-1 0,1 0-1,0 0 1,-1 1-1,1-1 1,-1 0-1,1 1 1,-1-1 0,1 0-1,-1 1 1,1-1-1,-1 1 1,0-1 0,1 1-1,-1-1 1,0 1-1,1 0 1,-1-1-1,0 1 1,0 0 0,1-1-1,-2 1 1,-28-5 1131,15 3-726,-3-1-382,-1 1 0,1 0 0,0 2 0,-23 1 0,-2 0 3,-35 0 373,0 4-1,0 3 1,-93 22 0,89-11-238,-116 24-304,160-40 290,0-1-1,0-1 0,0-2 0,-1-2 0,-40-9 1,25 6 491,-69 2 1,131 4 1503,-11 0-1711,-2 7-318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7:48.641"/>
    </inkml:context>
    <inkml:brush xml:id="br0">
      <inkml:brushProperty name="width" value="0.1" units="cm"/>
      <inkml:brushProperty name="height" value="0.1" units="cm"/>
      <inkml:brushProperty name="color" value="#E71224"/>
    </inkml:brush>
  </inkml:definitions>
  <inkml:trace contextRef="#ctx0" brushRef="#br0">4141 48 1792,'38'-33'1483,"-37"33"-1398,0-1 0,0 1 0,0-1 0,0 0 0,0 1 0,0 0 0,0-1 0,0 1 0,0 0 0,0-1 0,0 1 0,0 0 0,0 0 0,0 0 0,0 0 0,2 0 0,-1 0 41,-1 0-1,0 0 0,0 0 1,1 0-1,-1 0 0,0 0 0,0-1 1,0 1-1,1 0 0,-1-1 1,2-1 825,-225 21 1499,-4 1-1529,-65-17-654,145 3-43,-53-2 26,109-10-132,-65-1-188,-226 1 332,114-13 79,4 0-202,-476 24-118,545 4 256,-127-4 39,85-3 211,169 3-721,0 4 0,-96 24 1,68-3-2776,74-23 2204,-51 17-2093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01.011"/>
    </inkml:context>
    <inkml:brush xml:id="br0">
      <inkml:brushProperty name="width" value="0.1" units="cm"/>
      <inkml:brushProperty name="height" value="0.1" units="cm"/>
      <inkml:brushProperty name="color" value="#FFFC18"/>
    </inkml:brush>
  </inkml:definitions>
  <inkml:trace contextRef="#ctx0" brushRef="#br0">2457 331 5536,'-11'-4'250,"-1"0"0,1 1 0,-1 1 0,0 0 0,0 0 0,0 1 0,-20 1 0,-152 23 228,123-13-181,-103 4 0,84-18 436,-140-26 0,136 16-333,-213-49 373,-60-8 44,270 61-683,-377-58-1543,380 50-2180,-93-32 0,94 18 1354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51.389"/>
    </inkml:context>
    <inkml:brush xml:id="br0">
      <inkml:brushProperty name="width" value="0.1" units="cm"/>
      <inkml:brushProperty name="height" value="0.1" units="cm"/>
      <inkml:brushProperty name="color" value="#E71224"/>
    </inkml:brush>
  </inkml:definitions>
  <inkml:trace contextRef="#ctx0" brushRef="#br0">1803 141 2048,'-5'-1'219,"1"-1"1,-1 1-1,0-1 1,0 1-1,0 0 0,-6 0 1,8 1 1,1-1 1,0 1-1,-1-1 1,1 0-1,0 0 1,0 0-1,0 0 1,0 0-1,0 0 1,0-1-1,0 1 1,0-1-1,-5-5 2382,2-2-1515,1 6-901,0 1 0,-1 0-1,1 0 1,-1 0 0,1 0-1,-1 1 1,0 0 0,0 0-1,0 0 1,-8 0 0,-21-5 181,21 3-237,-12-5 101,-1 2 0,-39-5-1,-229-31-152,280 40-62,-24-2 17,1 1 1,-57 3-1,32 2-131,21 0 71,0 2 1,-53 12-1,-7 1 252,-49-2-63,-71 11 62,186-19-707,0 1 0,0 2 0,1 1 1,-38 18-1,22-5-1417,-2 5-1050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1:52.658"/>
    </inkml:context>
    <inkml:brush xml:id="br0">
      <inkml:brushProperty name="width" value="0.1" units="cm"/>
      <inkml:brushProperty name="height" value="0.1" units="cm"/>
      <inkml:brushProperty name="color" value="#E71224"/>
    </inkml:brush>
  </inkml:definitions>
  <inkml:trace contextRef="#ctx0" brushRef="#br0">5324 64 4608,'-15'-9'834,"7"3"-262,-1 1-1,-19-8 1,24 12-927,0 1 1,0-1-1,-1 0 0,1 1 0,-7 0 1,7 1 391,0-1 1,-1-1-1,1 1 0,0 0 1,-6-3-1,-14-3 674,1 0-1,-1 1 0,0 2 1,-37-2-1,-99 12 47,31 11-635,-22 2 759,0-6-60,-183 40 1,-48 3 279,262-43-976,-625 49 649,611-60-769,-240-26 0,331 19 38,-183-25 80,54 6-171,93 15 40,-76-19 0,104 16 37,0 3 0,0 3 1,-77 0-1,58 6-101,-91 13 0,12 2 576,-198-3 0,221-11-331,-88-1-138,184-4-716,1-1 0,0-1 0,-36-11-1,32 7-833,19 6 298,-1 0 0,1 1 0,-1 1 0,-28 1 0,-11 5-1823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03.343"/>
    </inkml:context>
    <inkml:brush xml:id="br0">
      <inkml:brushProperty name="width" value="0.1" units="cm"/>
      <inkml:brushProperty name="height" value="0.1" units="cm"/>
      <inkml:brushProperty name="color" value="#E71224"/>
    </inkml:brush>
  </inkml:definitions>
  <inkml:trace contextRef="#ctx0" brushRef="#br0">7506 31 3328,'-9'-3'551,"6"3"-443,1 0 1,0-1-1,0 0 0,0 1 0,-1-1 0,1 0 0,0 0 0,0 0 0,0-1 0,0 1 1,0 0-1,1-1 0,-1 1 0,0-1 0,1 0 0,-3-2 0,4 4-100,-1-1-1,1 1 1,-1-1 0,1 1-1,-1-1 1,1 1-1,-1-1 1,0 1 0,1 0-1,-1-1 1,1 1 0,-1 0-1,0 0 1,1-1-1,-1 1 1,0 0 0,1 0-1,-1 0 1,0 0-1,0 0 1,1 0 0,-1 0-1,0 0 1,1 0-1,-1 0 1,0 0 0,1 1-1,-1-1 1,0 0 0,1 0-1,-1 1 1,0-1-1,1 0 1,-2 1 0,-26 18 463,17-11-297,-9 2-47,-1-1-1,0 0 0,0-2 1,0 0-1,-1-2 1,0 0-1,0-2 1,-31 2-1,-1-4-534,-1-2 1,-67-11-1,83 5 479,-65-20 0,73 17 157,-1 1 1,1 2-1,-51-4 1,-131 12 518,81 1-44,31 5-481,-3 1-262,-38-3 386,-83 4 497,128-2-768,69-4-27,-79 12-214,-3-1 278,84-10-107,10-1 49,-27 0-1,15-4-6,1-2-1,-34-7 1,29 4 27,-36-2 0,-319 2 667,351 6-724,-73-9-91,19 0 20,-54 4 78,-192 18 0,4 19-31,-69 8 382,399-40-366,-186 14 419,-26-22 83,212 8-510,-305-3 636,160 5-709,64-2 137,-287 9-167,-307 7 153,463-18-65,187 2 18,-375-14-18,-22-4 520,407 19-674,-1 0-1,-20 5 1,-26 3-2799,27-8-83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07.966"/>
    </inkml:context>
    <inkml:brush xml:id="br0">
      <inkml:brushProperty name="width" value="0.1" units="cm"/>
      <inkml:brushProperty name="height" value="0.1" units="cm"/>
      <inkml:brushProperty name="color" value="#E71224"/>
    </inkml:brush>
  </inkml:definitions>
  <inkml:trace contextRef="#ctx0" brushRef="#br0">4915 460 3968,'-17'-8'562,"5"3"-105,0-1 0,0 0 1,1-1-1,-12-8 0,21 13-470,-1 0 0,0 0-1,0 1 1,0-1 0,0 1 0,0 0 0,-1 0 0,-4-1 0,5 1-9,0 0 1,-1 0 0,1 0 0,0 0-1,-1-1 1,1 1 0,0-1 0,-4-3-1,-30-27 483,-2 3-1,-64-39 1,62 46-191,-1 3 1,-1 1-1,-55-14 1,22 13 222,-87-11 1,74 12-37,-22-2-29,23 11-210,-255-20-206,149 10 174,-45 0-15,173 18-215,-212 10 56,196-3 77,-84-6 0,67-2-16,-65 14-195,79-3 206,31-3 101,0 2 0,-85 25 0,47 1-197,81-29 29,-4-1 76,13-4-70,0 1 0,0-1 1,0 1-1,0-1 0,0 1 0,0 0 0,0 0 0,1 0 0,-1 0 0,-2 1 0,-7 6 34,1 0 1,-1-1 0,-1-1-1,1 0 1,-25 9-1,-66 14 249,68-21-434,16-4 152,-1-2 0,1 0 0,-1-1 0,-33-3 1,-26 1 179,67 2-177,-38 3 26,-1-2 0,1-2 1,-58-7-1,21-5 344,-129-2 1,-87 36 380,-1 0-2847,292-22 1576,-1 0 0,1 0 0,0-1 0,0-1 0,-1 0 0,-11-4 0,-11-12-2445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16.257"/>
    </inkml:context>
    <inkml:brush xml:id="br0">
      <inkml:brushProperty name="width" value="0.1" units="cm"/>
      <inkml:brushProperty name="height" value="0.1" units="cm"/>
      <inkml:brushProperty name="color" value="#E71224"/>
    </inkml:brush>
  </inkml:definitions>
  <inkml:trace contextRef="#ctx0" brushRef="#br0">1848 58 2816,'-9'1'259,"0"0"1,1 0 0,-1 1-1,1 0 1,-15 5-1,20-6-339,-1 0 1,0-1-1,0 1 0,0-1 0,0 0 0,0 0 0,0 0 1,0-1-1,-4 0 0,-38-12 719,38 11-565,-40-10 529,0 3 1,-66-5 0,54 7-293,-19 3 130,-9-2-98,42 2-29,-79 3-1,57 2-12,55-1-176,-246 9 561,-202 44 2231,422-48-2902,-53 4-116,77-8-523,1-1-1,-1-1 0,0 0 0,-15-4 0,27 4 67,-1 0-1,0 0 1,0 0 0,0-1 0,-6-3 0,-17-16-2525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17.357"/>
    </inkml:context>
    <inkml:brush xml:id="br0">
      <inkml:brushProperty name="width" value="0.1" units="cm"/>
      <inkml:brushProperty name="height" value="0.1" units="cm"/>
      <inkml:brushProperty name="color" value="#E71224"/>
    </inkml:brush>
  </inkml:definitions>
  <inkml:trace contextRef="#ctx0" brushRef="#br0">2220 34 1280,'-4'-1'138,"2"1"-67,0 0 0,0 0-1,1-1 1,-1 1 0,0-1 0,0 1 0,0-1 0,1 1 0,-1-1 0,1 0 0,-1 0-1,0 0 1,1 0 0,-1 0 0,1 0 0,0 0 0,-1-1 0,1 1 0,0 0 0,-2-3 0,3 3-38,-1 0 0,0 0 0,0 0 0,0 0 0,0 1 1,-1-1-1,1 0 0,0 1 0,0-1 0,0 1 1,0-1-1,-1 1 0,1-1 0,0 1 0,-1 0 0,1 0 1,0 0-1,0 0 0,-3 0 0,-32 0 1121,22 1-417,-1 0-523,1 2 0,-1-1 0,1 2 0,0 0 0,0 0 0,0 2 0,-15 7 0,10-6-97,0-2 0,0 0 0,0-1 0,-29 2-1,25-3 15,-35 2 379,-91-5 0,65-1-69,45 1-234,-15 1-94,0-3-1,-84-12 0,-171-20 1053,251 30-991,-252-14 1644,40 13-1531,89 14-3027,116-2 607,4 11-635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23.941"/>
    </inkml:context>
    <inkml:brush xml:id="br0">
      <inkml:brushProperty name="width" value="0.1" units="cm"/>
      <inkml:brushProperty name="height" value="0.1" units="cm"/>
      <inkml:brushProperty name="color" value="#E71224"/>
    </inkml:brush>
  </inkml:definitions>
  <inkml:trace contextRef="#ctx0" brushRef="#br0">869 95 3584,'-8'-2'507,"6"2"-344,0-1 0,0 1 1,-1-1-1,1 1 0,0-1 0,0 0 0,0 0 0,0 0 0,-3-1 0,4 1 157,1-8-1658,0 2 1423,1 2 305,-1 1 0,0-1 0,0 1-1,0-1 1,-1 1 0,0 0 0,1-1-1,-2 1 1,1 0 0,0 0 0,-4-8-1,4 11-309,0 1-1,1-1 1,-1 1-1,0-1 1,0 0-1,1 1 1,-1-1-1,0 1 0,0 0 1,0-1-1,1 1 1,-1 0-1,0-1 1,0 1-1,0 0 1,0 0-1,0 0 1,0 0-1,0 0 0,0 0 1,1 0-1,-3 0 1,-23 8 647,13-4-231,-43 9 737,-126 27 697,-46-16-2224,73-19-3482,85-3 1104,-4 10-410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27.067"/>
    </inkml:context>
    <inkml:brush xml:id="br0">
      <inkml:brushProperty name="width" value="0.1" units="cm"/>
      <inkml:brushProperty name="height" value="0.1" units="cm"/>
      <inkml:brushProperty name="color" value="#E71224"/>
    </inkml:brush>
  </inkml:definitions>
  <inkml:trace contextRef="#ctx0" brushRef="#br0">4865 207 3328,'-20'-12'1061,"20"12"-986,-1-1 0,0 1 0,0 0 0,0 0 0,0-1 0,0 1 0,0 0-1,0 0 1,0 0 0,0 0 0,0 0 0,0 0 0,0 1 0,0-1 0,0 0 0,0 0 0,0 1-1,-1 0 1,-8 1 235,-95-1 3182,-136 12-2312,99-12-455,79-1-623,32-2-65,1-1-1,-51-12 1,6 0 328,12 7-21,-100-2 0,-388 10 866,352 7-1230,-1 0-29,178-6 100,-37-1 22,-92-11 0,-113-11 364,-3 20-144,166 2-297,-88-17 247,134 10-225,-139-17 115,30 3 106,43 4-67,13-3 303,15 2-193,16 9 7,0 3 0,-101 5-1,-155 36-1148,108-11-6132,136-11 2704,-15-3 1136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31.210"/>
    </inkml:context>
    <inkml:brush xml:id="br0">
      <inkml:brushProperty name="width" value="0.1" units="cm"/>
      <inkml:brushProperty name="height" value="0.1" units="cm"/>
      <inkml:brushProperty name="color" value="#E71224"/>
    </inkml:brush>
  </inkml:definitions>
  <inkml:trace contextRef="#ctx0" brushRef="#br0">2343 19 2688,'-5'-15'917,"5"15"-984,-1 0-1,1-1 0,-1 1 1,1 0-1,0-1 0,-1 1 1,1 0-1,-1 0 0,1-1 1,-1 1-1,1 0 0,-1 0 1,0 0-1,1 0 0,-1 0 1,1 0-1,-1 0 0,1 0 1,-1 0-1,1 0 0,-1 0 1,1 0-1,-1 0 0,1 0 1,-1 1-1,1-1 0,-1 0 1,1 0-1,-1 1 0,1-1 1,-1 0-1,1 1 0,-1-1 344,-5 1 297,1 0 1,0 0 0,-1-1-1,1 0 1,-1 0-1,-8-1 1,7 0-266,0 1 0,-1 0 1,-9 1-1,-26 7 56,17-3-237,0-1 1,-41 1-1,-159 1 1799,37 4-620,53 9-1163,-57 4-142,111-19 221,-156 28-1,130-1 105,73-20-129,0 0 0,-51 6 0,-92 16 513,127-24-461,-1-3 1,0-2-1,-70-3 1,74-1 320,40 0-685,0 2 0,0-1 1,0 1-1,0 0 0,-11 6 1,-14 3-2894,6-5-603,-33 5 1,-2-5 1183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31.987"/>
    </inkml:context>
    <inkml:brush xml:id="br0">
      <inkml:brushProperty name="width" value="0.1" units="cm"/>
      <inkml:brushProperty name="height" value="0.1" units="cm"/>
      <inkml:brushProperty name="color" value="#E71224"/>
    </inkml:brush>
  </inkml:definitions>
  <inkml:trace contextRef="#ctx0" brushRef="#br0">2662 78 4352,'0'-7'502,"1"6"-453,-1 0-1,0 1 1,0-1-1,0 1 1,0-1-1,0 1 1,0-1-1,0 0 1,0 1-1,0-1 1,0 1-1,-1-1 1,1 1-1,0-1 0,0 0 1,0 1-1,-1-1 1,-19-14 709,18 14-746,1 0 0,-1 0 0,0-1-1,1 1 1,0-1 0,-1 1 0,1-1 0,0 0-1,0 1 1,-2-4 0,2 3 19,0 1 0,1-1 1,-1 1-1,0 0 0,0-1 0,0 1 0,0 0 0,0 0 1,0-1-1,0 1 0,0 0 0,-1 0 0,1 0 1,0 1-1,-1-1 0,1 0 0,-1 0 0,1 1 1,-1-1-1,1 1 0,-3-1 0,-26-1 533,-57 3 0,69 0-353,-57 5 334,-1 4 0,2 4 0,0 2 0,-75 28 0,86-26-197,-81 13 0,-67-2 174,112-16-236,-15 1 749,-205 0-1,112-36 35,0-18-381,86 15-861,-118-31-2063,40 8-3346,109 29 2478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04.127"/>
    </inkml:context>
    <inkml:brush xml:id="br0">
      <inkml:brushProperty name="width" value="0.1" units="cm"/>
      <inkml:brushProperty name="height" value="0.1" units="cm"/>
      <inkml:brushProperty name="color" value="#FFFC18"/>
    </inkml:brush>
  </inkml:definitions>
  <inkml:trace contextRef="#ctx0" brushRef="#br0">5740 0 2176,'3'1'294,"0"0"0,0 1 1,0-1-1,0 0 0,0 1 1,0 0-1,-1-1 0,6 5 0,-8-5-225,1 0 0,0 0 0,-1 0-1,1 0 1,-1 0 0,1 0-1,-1-1 1,1 1 0,-1 0-1,0 0 1,1 0 0,-1 0-1,0 1 1,0-1 0,0 0-1,0 0 1,0 0 0,0 0 0,0 0-1,0 0 1,0 0 0,0 0-1,-1 0 1,1 0 0,0 0-1,-1 0 1,1 0 0,-1 0-1,0 1 1,-1 2 16,-1 0 0,1-1 0,-1 1 0,0-1-1,1 0 1,-2 0 0,1 0 0,0 0 0,-1 0 0,1 0 0,-1-1 0,-7 4-1,0-2 72,-1 1 0,0-2 0,-13 3 0,-26 8 90,22-4-7,-1-2-1,-1-1 1,1-1-1,-1-2 1,0 0-1,-52-3 1,-57-4-7,53 0 169,-143 13 0,130-3-188,54-4-154,-176 11-107,-212 58 1125,160-19-1002,159-35 80,-190 7 0,290-25-110,-231-9 160,-31 2 104,172 9-244,50-2-104,-128-5 142,-59-14-34,-104-19-288,219 19 284,-6-1 89,-379-5 177,336 13-144,44 2 10,-234 0 635,323 6-1874,1-2 0,0-2 1,-64-21-1,13 3-2973,15 7 309,1 0 1354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34.687"/>
    </inkml:context>
    <inkml:brush xml:id="br0">
      <inkml:brushProperty name="width" value="0.1" units="cm"/>
      <inkml:brushProperty name="height" value="0.1" units="cm"/>
      <inkml:brushProperty name="color" value="#E71224"/>
    </inkml:brush>
  </inkml:definitions>
  <inkml:trace contextRef="#ctx0" brushRef="#br0">1976 186 4224,'-1'0'99,"-1"-1"0,1 1-1,0-1 1,0 0 0,0 0 0,-1 0 0,1 0 0,0 0-1,0 0 1,1 0 0,-1 0 0,0 0 0,0 0 0,0 0-1,1 0 1,-1-1 0,0 1 0,1 0 0,-1-1-1,1 1 1,0 0 0,-1-1 0,1 1 0,0-3 0,0-2-281,1 1 1,0 0 0,0 0 0,0-1 0,3-6-1,-3 8 180,10-21 151,-8 20 48,-1 0 1,0 0 0,0 0-1,0-1 1,0 1 0,-1 0-1,1-7 1,-2 11-164,0-1 1,0 1-1,0 0 1,-1-1 0,1 1-1,-1-1 1,1 1-1,-1 0 1,1-1-1,-1 1 1,0 0-1,1-1 1,-1 1-1,0 0 1,0 0-1,0 0 1,0 0-1,0 0 1,0 0-1,0 0 1,0 0 0,-1 0-1,1 0 1,0 1-1,0-1 1,-1 1-1,1-1 1,-1 1-1,1-1 1,0 1-1,-1 0 1,-2-1-1,-9-2 54,-1 1-1,1 1 1,-1 0 0,0 0-1,0 1 1,-21 4-1,-82 20 179,65-11-265,-256 40 1079,-52 13-709,-192 46 2088,491-101-2254,-121 16-202,153-23-386,5-1-842,1-1-1,-49-2 1,10-9-1724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35.494"/>
    </inkml:context>
    <inkml:brush xml:id="br0">
      <inkml:brushProperty name="width" value="0.1" units="cm"/>
      <inkml:brushProperty name="height" value="0.1" units="cm"/>
      <inkml:brushProperty name="color" value="#E71224"/>
    </inkml:brush>
  </inkml:definitions>
  <inkml:trace contextRef="#ctx0" brushRef="#br0">1642 112 2560,'-2'-1'223,"1"-1"0,0 0 1,-1 0-1,1 1 0,0-1 0,0 0 1,1 0-1,-1 0 0,0-2 0,0 1-165,0 1 0,0-1-1,0 1 1,0-1-1,0 1 1,-1 0 0,-2-4-1,-1 1 62,0 1 0,0 0-1,0 0 1,-1 0 0,1 0-1,-1 1 1,0 0 0,0 1 0,0-1-1,-11-2 1,-7-1 924,-38-4-1,26 5-620,13 2-145,0 1 0,0 1 0,0 1 0,0 1 0,-23 4 0,-115 29 428,42-7-101,-316 26 1471,213-49-3780,-4-28-3305,126 6 2349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41.147"/>
    </inkml:context>
    <inkml:brush xml:id="br0">
      <inkml:brushProperty name="width" value="0.1" units="cm"/>
      <inkml:brushProperty name="height" value="0.1" units="cm"/>
      <inkml:brushProperty name="color" value="#E71224"/>
    </inkml:brush>
  </inkml:definitions>
  <inkml:trace contextRef="#ctx0" brushRef="#br0">4573 251 2048,'-8'-7'653,"8"7"-642,0 1 0,0-1 0,0 0 0,0 0 1,0 0-1,0 0 0,0 0 0,1 0 0,-1 0 1,0 0-1,0 0 0,0 0 0,0 0 1,0 0-1,0-1 0,0 1 0,1 0 0,-1 0 1,0 0-1,0 0 0,0 0 0,0 0 0,0 0 1,0 0-1,0 0 0,0 0 0,0 0 0,1 0 1,-1 0-1,0-1 0,0 1 0,0 0 1,0 0-1,0 0 0,0 0 0,0 0 0,0 0 1,0 0-1,0-1 0,0 1 0,0 0 0,0 0 1,0 0-1,0 0 0,0 0 0,0 0 0,0 0 1,0-1-1,0 1 0,0 0 0,0 0 0,0 0 1,0 0-1,0 0 0,0 0 0,0 0 1,0 0-1,0-1 0,0 1 0,-1 0 0,1 0 1,0 0-1,0 0 0,0 0 0,1 0 379,0-2-230,41-49 368,-40 47-392,1 0 111,0 0 0,-1 0-1,1 0 1,-1 0-1,0-1 1,0 1 0,-1-1-1,1 1 1,-1-1-1,0 1 1,0-1 0,-1 0-1,1-6 1,-1 11-212,-1-1 0,1 0 1,-1 1-1,1-1 0,-1 0 1,1 1-1,-1-1 0,1 0 0,-1 1 1,0-1-1,1 1 0,-1-1 1,0 1-1,1 0 0,-1-1 1,0 1-1,0 0 0,1-1 0,-1 1 1,0 0-1,0 0 0,0-1 1,1 1-1,-1 0 0,0 0 0,0 0 1,0 0-1,1 0 0,-2 1 1,-38-1 419,26 0-215,-87-6 487,-3 0-126,40 7-262,19 0-66,-50-4 1,69-1-134,-28-8 0,36 7-90,0 1 0,-1 0 0,-31-1 0,-24 6-109,-85 13 0,1 0 795,-180-8-1,245-6-520,-21 9 21,-3 0-243,48-8-49,-130-7 101,169 4-50,1 1 0,-49 4-1,14 7 193,-79 22-1,81-16-244,-6 1 16,12-3 161,-86 12 1,19-20 115,73-1-121,17 0 103,-20 3-5,34-4-238,-1-2-1,-22 1 1,-30-2-102,-1 0 314,-109-12 1,154 7-194,-1-1-1,1-1 1,0-2-1,-28-12 1,31 12 32,0 1 1,-45-6-1,65 12-10,-20-2 151,-1 1 1,-30 3 0,-15-2 90,-252-8 377,276 5-954,1-2-1,-56-14 1,61 9-1317,0-3 0,-60-27 1,31 8-1202,5 3-228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2:42.127"/>
    </inkml:context>
    <inkml:brush xml:id="br0">
      <inkml:brushProperty name="width" value="0.1" units="cm"/>
      <inkml:brushProperty name="height" value="0.1" units="cm"/>
      <inkml:brushProperty name="color" value="#E71224"/>
    </inkml:brush>
  </inkml:definitions>
  <inkml:trace contextRef="#ctx0" brushRef="#br0">833 136 2304,'-8'0'397,"6"-1"-280,-1 1-1,1 0 1,0 0 0,-1 0-1,1 0 1,0 1-1,-1-1 1,1 1 0,0-1-1,-5 3 566,7-22 283,1 10-277,-1 0 1,0 1 0,-1-1 0,-3-16 0,3 22-573,0 0-1,0 0 1,0 1-1,-1-1 1,1 1 0,0-1-1,-1 1 1,0 0-1,0-1 1,0 1-1,0 0 1,0 0-1,0 0 1,0 0-1,-1 1 1,1-1-1,0 1 1,-1-1-1,-3 0 1,-3-2 179,0 1 0,0 1 0,0-1 0,0 2 0,-1-1 0,-10 1 0,-58 1 743,52 1-856,-103 6-95,-53 0-2723,67-2-2148,45-2 1195,-5-2 1269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4:54.770"/>
    </inkml:context>
    <inkml:brush xml:id="br0">
      <inkml:brushProperty name="width" value="0.1" units="cm"/>
      <inkml:brushProperty name="height" value="0.1" units="cm"/>
      <inkml:brushProperty name="color" value="#FFFC18"/>
    </inkml:brush>
  </inkml:definitions>
  <inkml:trace contextRef="#ctx0" brushRef="#br0">3801 82 3328,'-1'-6'467,"-1"-1"0,1 0 0,0 1 0,1-1 0,0-13 0,0 11-80,0 8-347,-1 1 1,1-1-1,0 0 0,0 1 1,-1-1-1,1 0 0,0 1 0,-1-1 1,1 0-1,0 1 0,-1-1 1,1 1-1,-1-1 0,1 1 0,-1-1 1,1 1-1,-1-1 0,0 1 0,1 0 1,-1-1-1,1 1 0,-1 0 1,0-1-1,1 1 0,-1 0 0,0 0 1,0 0-1,1-1 0,-1 1 1,0 0-1,-1 0 0,-28 0 587,23 0-431,-39 2 429,-73 13-1,41-3-358,5-3 24,-96 10 81,127-16-246,-85-7 1,5-9 167,-197-12 43,146 13 229,0 0-330,-385 18 1205,105 12 137,182-3-1458,-223 4-4748,161 10-1339,142-5 3024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4:57.247"/>
    </inkml:context>
    <inkml:brush xml:id="br0">
      <inkml:brushProperty name="width" value="0.1" units="cm"/>
      <inkml:brushProperty name="height" value="0.1" units="cm"/>
      <inkml:brushProperty name="color" value="#FFFC18"/>
    </inkml:brush>
  </inkml:definitions>
  <inkml:trace contextRef="#ctx0" brushRef="#br0">3946 100 2944,'0'-32'1632,"1"31"-1599,0 0-1,0-1 1,0 1 0,0 0-1,0 0 1,0 0 0,0 0 0,0 0-1,0 0 1,0 0 0,2 0 0,0-1 6,33-21-59,-30 20 269,1 0-1,-1-1 0,0 0 0,9-8 624,-32 8-77,-22 4-497,-67 9 1,61-2-128,-71 15 202,-55 9-521,22-4 568,51-7 47,42-9-410,-108 35 0,110-27 130,-70 14 0,-66-6 279,92-15-271,-300 23 280,269-20-105,47-3-271,-279 31 66,188-17 307,-65 5 224,-31-33-158,8 0-137,-84 35-2015,109-8-2873,176-19 2871,0 2-368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04.871"/>
    </inkml:context>
    <inkml:brush xml:id="br0">
      <inkml:brushProperty name="width" value="0.1" units="cm"/>
      <inkml:brushProperty name="height" value="0.1" units="cm"/>
      <inkml:brushProperty name="color" value="#FFFC18"/>
    </inkml:brush>
  </inkml:definitions>
  <inkml:trace contextRef="#ctx0" brushRef="#br0">9254 26 2048,'-1'-2'73,"1"1"1,-1-1-1,0 0 1,0 1-1,0-1 1,-1 1-1,1 0 1,0-1-1,-1 1 1,1 0-1,0 0 1,-1 0 0,1 0-1,-1 0 1,0 0-1,1 0 1,-1 0-1,0 1 1,1-1-1,-4 0 1,-1 1-92,0-1 0,1 1 0,-1 0 0,0 1 0,-6 1 0,-18 1 70,19-2 33,-1 0-1,1 1 1,-1 0 0,-13 6 0,-13 2 243,26-8-150,-18 5 320,-1-1 0,0-2 0,-33 0 0,47-3-527,0 1-1,-1 1 0,-16 5 1,-25 3-66,-113 0 623,16-3 48,115-4-505,-168 12 285,-405 22 652,429-32-322,29-3-711,124 0-7,-205 22 96,69-5 288,133-19-172,-59-7 1,23 0 2,7 4-298,-103 11 1,62 1 77,-120 18 79,200-25-17,-1-1 0,-34-1 0,-30 2-95,22 5 38,-30 2 240,-150 35 0,75 8-310,70-20 375,47-19-287,-1-2 1,-62 4-1,0 0 418,69-9-258,-94 0 1,106-5-61,1 2 0,-42 9 0,-6 1-157,21-5 192,0-4 1,0-2-1,-1-3 1,-92-11 0,125 4 6,-34-10 1,35 8-39,-36-6 0,-2 3-37,-40-5 107,-44-1 101,-71-6-458,14 21-253,112 5 452,77-2 24,-168 5 71,87 2-64,-152 19-327,-55 9 512,260-31-160,-31 0 220,-71 2 474,129-5-703,-31 6 0,13-2-141,2 1-39,18-3 10,-35 2-1,-25-5 91,-238-4-236,244-3 208,-30 0-186,-647 1-779,667 3-2320,28 3 720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07.187"/>
    </inkml:context>
    <inkml:brush xml:id="br0">
      <inkml:brushProperty name="width" value="0.1" units="cm"/>
      <inkml:brushProperty name="height" value="0.1" units="cm"/>
      <inkml:brushProperty name="color" value="#FFFC18"/>
    </inkml:brush>
  </inkml:definitions>
  <inkml:trace contextRef="#ctx0" brushRef="#br0">2133 155 2816,'-18'-26'976,"17"25"-940,1 0 0,-1 0 0,1 0 0,-1 0-1,1 0 1,0 0 0,-1 0 0,1 0 0,0 0 0,0 0 0,0-1 0,0 1 0,0 0 0,0 0 0,0 0 0,0 0-1,0 0 1,1-1 0,-1 1 0,0 0 0,1 0 0,-1 0 0,1 0 0,-1 0 0,1 0 0,1-2 0,1 0-294,0-1 1,0 1-1,0 0 1,8-6 0,-7 6 238,0 0 107,-1-1 0,0 1 0,0-1 0,0 0 0,3-4 0,-6 6 31,1 1 0,0 0 0,0 0-1,-1 0 1,1-1 0,-1 1 0,1 0-1,-1-1 1,1 1 0,-1-1 0,0 1 0,0 0-1,0-1 1,0 1 0,0-1 0,0 1-1,0-1 1,0 1 0,0 0 0,-1-1-1,0-1 1,1 2-71,-1 0-1,-1 0 0,1 0 1,0 0-1,0 0 1,0 0-1,0 0 1,-1 0-1,1 0 1,0 1-1,-1-1 0,1 0 1,-1 1-1,1 0 1,0-1-1,-1 1 1,-2-1-1,-28 0 3,25 1-26,-23 2-115,0 1 0,-31 7 0,4-1 23,18-2 381,-54 18 1,15-3 157,41-12-164,21-6-164,0 0-1,0 0 0,-1-2 1,-22 2-1,0-5 207,-149 6 342,37 1-462,-96 22 585,240-27-785,-38 3 225,-76-3 0,55-2-106,49 1-110,-305 10 569,153-5-1600,55-10-3736,71 4 1812,-5 1 506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08.223"/>
    </inkml:context>
    <inkml:brush xml:id="br0">
      <inkml:brushProperty name="width" value="0.1" units="cm"/>
      <inkml:brushProperty name="height" value="0.1" units="cm"/>
      <inkml:brushProperty name="color" value="#FFFC18"/>
    </inkml:brush>
  </inkml:definitions>
  <inkml:trace contextRef="#ctx0" brushRef="#br0">1469 107 1280,'-42'-20'1367,"25"11"-1061,0 1 0,-1 0-1,0 1 1,-21-4 0,-21 0 780,-1 3 0,-114-1 0,118 9-1073,-254-11 1889,93 6-532,134 7-1001,-179 18-1960,217-15-301,4 2-465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09.450"/>
    </inkml:context>
    <inkml:brush xml:id="br0">
      <inkml:brushProperty name="width" value="0.1" units="cm"/>
      <inkml:brushProperty name="height" value="0.1" units="cm"/>
      <inkml:brushProperty name="color" value="#FFFC18"/>
    </inkml:brush>
  </inkml:definitions>
  <inkml:trace contextRef="#ctx0" brushRef="#br0">1609 197 2304,'-1'-3'120,"0"0"1,0 0-1,0 1 1,0-1-1,1 0 1,-1 0-1,1 0 1,0 0-1,-1 0 1,2 0-1,-1 0 1,1-6-1,0-22 367,-2 29-406,1 0-1,0 1 0,0-1 1,-1 1-1,1-1 0,-1 1 1,1-1-1,-1 1 0,0-1 1,0 1-1,0 0 0,1-1 1,-1 1-1,0 0 0,-3-2 0,2 0 24,-1 2-1,0-1 0,-1 0 0,1 1 1,0-1-1,0 1 0,-1 0 0,1 0 0,-1 0 1,1 1-1,0-1 0,-1 1 0,0 0 1,-4 0-1,-8 1 2,0 1 0,-16 4 1,-6 0 109,-57-3 342,17-1-68,10 2 296,0-4 1,-115-14 0,-79-6 331,-1 17-583,260 3-526,-180-7-1615,62-11-3432,104 15 3573,-23-10-1,-14-13-522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31.635"/>
    </inkml:context>
    <inkml:brush xml:id="br0">
      <inkml:brushProperty name="width" value="0.1" units="cm"/>
      <inkml:brushProperty name="height" value="0.1" units="cm"/>
      <inkml:brushProperty name="color" value="#FFFC18"/>
    </inkml:brush>
  </inkml:definitions>
  <inkml:trace contextRef="#ctx0" brushRef="#br0">2248 89 2048,'-18'-17'752,"18"16"-734,0 1-1,-1-1 1,1 1 0,0-1 0,-1 1-1,1-1 1,0 1 0,-1-1 0,1 1-1,-1 0 1,1-1 0,-1 1 0,1 0-1,-1-1 1,1 1 0,-1 0 0,1-1-1,-1 1 1,1 0 0,-1 0-1,1 0 1,-1 0 0,0 0 0,1-1-1,-1 1 1,1 0 0,-2 1 0,-1-1 88,-11-4 854,7 4-143,-3 0-311,-1 0 1,1 0-1,0 1 1,0 1-1,-19 4 0,-4 5-263,0-2-1,0-1 1,-45 3-1,56-9-194,1-1-1,-1-1 0,1-1 1,-1-2-1,1 0 0,-30-8 1,-174-51 1264,182 52-1220,0 2 0,-78-4 0,-88 12-316,101 1 385,-427 28 1668,408-19-1678,-147 14-4318,205-14 1389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20.331"/>
    </inkml:context>
    <inkml:brush xml:id="br0">
      <inkml:brushProperty name="width" value="0.1" units="cm"/>
      <inkml:brushProperty name="height" value="0.1" units="cm"/>
      <inkml:brushProperty name="color" value="#FFFC18"/>
    </inkml:brush>
  </inkml:definitions>
  <inkml:trace contextRef="#ctx0" brushRef="#br0">2188 163 2304,'-16'-5'1376,"21"10"-192,-10-13 778,0 7-1744,-1 0-1,1 0 1,0 1-1,0 0 0,-1 0 1,-8 1-1,-6 0-133,-14-3 474,0-1 1,-40-9-1,6 0 23,33 7-414,-28-3 95,0-3 1,-72-23-1,88 19 25,-1 1 0,0 3-1,-59-7 1,32 12-14,-1 4 1,1 2-1,-92 13 0,-14 7 42,-64 8 181,148-14-172,-210 39-141,285-48-1629,-43 4 1,26-9-1200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21.295"/>
    </inkml:context>
    <inkml:brush xml:id="br0">
      <inkml:brushProperty name="width" value="0.1" units="cm"/>
      <inkml:brushProperty name="height" value="0.1" units="cm"/>
      <inkml:brushProperty name="color" value="#FFFC18"/>
    </inkml:brush>
  </inkml:definitions>
  <inkml:trace contextRef="#ctx0" brushRef="#br0">2005 238 3968,'-11'-4'414,"-1"1"-26,0-1 0,0-1 0,1 0 0,0 0 0,0-1 0,-13-10 0,10 8-363,0 0 0,0 1-1,-1 0 1,0 2 0,0-1-1,-28-5 1,22 6 277,-201-58 3266,146 47-2155,-104-10 0,-81 8-112,211 15-1092,-337-3-2073,123 18-3536,116-4 1667,-13-2 981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22.633"/>
    </inkml:context>
    <inkml:brush xml:id="br0">
      <inkml:brushProperty name="width" value="0.1" units="cm"/>
      <inkml:brushProperty name="height" value="0.1" units="cm"/>
      <inkml:brushProperty name="color" value="#FFFC18"/>
    </inkml:brush>
  </inkml:definitions>
  <inkml:trace contextRef="#ctx0" brushRef="#br0">1507 164 6016,'-11'-10'4394,"11"9"-4421,0 0 0,-1-1 0,1 1-1,-1 0 1,1 0 0,-1 0 0,0 0-1,1-1 1,-1 1 0,0 0 0,0 0-1,0 0 1,0 0 0,0 1 0,0-1-1,0 0 1,0 0 0,0 0 0,0 1-1,0-1 1,-1 1 0,-1-1 0,-32-12-64,30 12 99,-32-8 253,0 2 0,-39-3 0,37 6 17,-388-34 2160,-159 4-4790,433 28-3456,74-3 2848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24.214"/>
    </inkml:context>
    <inkml:brush xml:id="br0">
      <inkml:brushProperty name="width" value="0.1" units="cm"/>
      <inkml:brushProperty name="height" value="0.1" units="cm"/>
      <inkml:brushProperty name="color" value="#FFFC18"/>
    </inkml:brush>
  </inkml:definitions>
  <inkml:trace contextRef="#ctx0" brushRef="#br0">2764 107 2944,'-7'-9'390,"5"7"-263,0 0 1,0-1-1,1 1 1,-1 0 0,1-1-1,0 1 1,-1-1 0,1 1-1,0-1 1,0 1 0,1-1-1,-1 0 1,0 0 0,1 1-1,0-5 1,-1 4-10,1 0 0,-1 1-1,0-1 1,0 0 0,0 0 0,0 0 0,0 1 0,0-1 0,-1 0-1,1 1 1,-1-1 0,0 1 0,0 0 0,0 0 0,0-1 0,0 1 0,0 1-1,-1-1 1,-3-2 0,3 3-75,0 0-1,-1 1 1,1 0-1,0-1 1,0 1-1,-1 1 1,1-1-1,0 0 1,-5 2-1,-33 10 75,21-6-46,-480 118 1753,-72-28-512,557-94-1266,-165 26 479,37-7-236,91-15-114,-231 18 881,-50 6 517,91-2-1574,80-18-4792,146-10 2699,-28-2 1,-20-10-1544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26.005"/>
    </inkml:context>
    <inkml:brush xml:id="br0">
      <inkml:brushProperty name="width" value="0.1" units="cm"/>
      <inkml:brushProperty name="height" value="0.1" units="cm"/>
      <inkml:brushProperty name="color" value="#FFFC18"/>
    </inkml:brush>
  </inkml:definitions>
  <inkml:trace contextRef="#ctx0" brushRef="#br0">2435 25 1408,'1'-1'143,"0"1"-1,0-1 1,0 1 0,0-1-1,0 1 1,0-1 0,0 0-1,0 1 1,0-1 0,-1 0-1,1 0 1,1-1 0,7-6 3554,-9 7-3682,0 1 1,0 0-1,0 0 1,0-1-1,0 1 1,0 0-1,0 0 1,0-1-1,0 1 1,-1 0-1,1 0 1,0 0-1,0-1 1,0 1-1,0 0 1,0 0-1,-1 0 1,1-1-1,0 1 1,0 0-1,0 0 1,-1 0-1,1 0 1,0-1-1,0 1 1,0 0-1,-1 0 1,1 0-1,0 0 1,0 0-1,-1 0 1,1 0-1,0 0 1,-1 0-1,-12 1 257,-12 8 210,-117 38 1879,63-22-1928,28-7 261,-38 11 84,-71 11-323,124-33-413,0-2 0,-56 1 1,38-7 127,25 0-33,0 0 1,1 2-1,-37 6 1,12-1-39,19-3-17,-19 2 9,0-2-1,-89-6 1,16-18 126,62 9-242,29 6 132,-48-16-1,73 20-36,-1 0 0,0 0 0,1 1 0,-1 1 0,0 0 0,1 0 0,-13 3 0,-5-1 144,-102 11 451,12 0-445,-39 1-603,-59 4-5538,197-17 3876,-27-4-1,-22-9-1468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5:44.031"/>
    </inkml:context>
    <inkml:brush xml:id="br0">
      <inkml:brushProperty name="width" value="0.1" units="cm"/>
      <inkml:brushProperty name="height" value="0.1" units="cm"/>
      <inkml:brushProperty name="color" value="#FFFC18"/>
    </inkml:brush>
  </inkml:definitions>
  <inkml:trace contextRef="#ctx0" brushRef="#br0">2587 83 3712,'-2'-2'74,"1"1"0,-1 0 0,0 0 0,0 1 0,-1-1 0,1 0 0,0 1 0,0-1 0,0 1 0,0-1 0,0 1 0,-1 0 0,1 0 0,0 0 0,0 0 0,0 1 0,-1-1 0,1 1 0,0-1 0,0 1 0,0 0 0,0-1 0,0 1 0,-2 2 0,-2 0 25,0 0 0,-1 0-1,1 0 1,0-1-1,-1 1 1,0-2-1,-8 2 1,12-2-71,-1-1 1,1 0-1,0-1 1,-1 1-1,1-1 1,0 1-1,-1-1 1,1 0-1,0 0 1,0-1-1,0 1 1,0-1-1,0 1 1,0-1-1,0 0 1,1 0-1,-4-3 1,-5-5 192,-1 1-1,0 0 1,-1 1 0,1 1 0,-1 0 0,-1 1-1,1 0 1,-1 1 0,-18-5 0,13 9 57,-1 0 0,1 1 0,0 1 0,0 1 0,0 0 0,-30 9 0,45-11-256,-29 5 43,0-1 1,-1-3 0,-61-3-1,10-1 78,-169-16 486,197 15-23,-1 3 0,-114 13 0,-21 0 451,181-12-974,-109 0 715,-169 21 1,178-7-918,-72 13-327,112-14-24,-99 24-4127,112-22 1477,-6-7 43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01.986"/>
    </inkml:context>
    <inkml:brush xml:id="br0">
      <inkml:brushProperty name="width" value="0.1" units="cm"/>
      <inkml:brushProperty name="height" value="0.1" units="cm"/>
      <inkml:brushProperty name="color" value="#E71224"/>
    </inkml:brush>
  </inkml:definitions>
  <inkml:trace contextRef="#ctx0" brushRef="#br0">189 1155 1664,'3'-4'246,"0"0"0,1 1 0,-1-1 0,1 1 0,-1-1 0,1 1 0,9-5 0,0-1 837,-8 6-937,0 0 1,0 1 0,0-1 0,0 1 0,0 0 0,0 1 0,1-1 0,-1 1 0,1 0 0,-1 0 0,1 1 0,-1 0 0,8 0 0,10 2 102,44 9 1,-23-3 31,10-1 385,87 24 1,55 12 334,-121-29-749,-10-1-73,316 52 901,-333-62-1040,0-1 0,71-7 0,92-24 384,-204 28-402,145-32 159,-134 28-166,0-1 0,0-1 1,-1 0-1,1-2 0,-2 0 0,17-11 0,-20 9 19,-1-1-1,0 0 0,0-1 0,-1 0 0,-1 0 1,-1-1-1,0 0 0,0-1 0,-1 0 1,-1-1-1,-1 1 0,6-23 0,6-53 157,-7 27-81,1-13 24,6-108 1,-17 167-85,-1 0 1,0 0 0,-2 0-1,0 0 1,-1 0 0,-6-20 0,5 26-27,0 0 0,-1 1 1,0-1-1,-1 1 0,-1 1 1,0-1-1,0 1 0,-1 0 1,-15-15-1,6 10 32,0 1-1,-1 1 1,0 0 0,-1 2 0,-28-14 0,-106-36 157,86 37-257,13 5 29,-1 2-1,-95-15 1,-120 8 470,117 20-184,-217 23-1,351-17-249,-212 29 254,170-19-117,-107 33 0,150-39-185,1 2-1,0 0 1,1 1 0,0 0 0,1 1 0,-1 1 0,2 1-1,0 0 1,0 1 0,1 0 0,1 1 0,0 0-1,1 1 1,1 1 0,0-1 0,1 2 0,0-1-1,2 1 1,0 0 0,-7 26 0,6-13-30,1 1 0,2-1 0,1 1 0,1 0 1,1 0-1,2 1 0,5 41 0,-2-55-139,0 0 0,1-1 0,1 0 0,0 1 0,1-2 0,1 1 0,1-1 0,0 0 0,1-1 0,1 1-1,1-2 1,0 0 0,0 0 0,20 17 0,59 37-2320,3-7-592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04.339"/>
    </inkml:context>
    <inkml:brush xml:id="br0">
      <inkml:brushProperty name="width" value="0.1" units="cm"/>
      <inkml:brushProperty name="height" value="0.1" units="cm"/>
      <inkml:brushProperty name="color" value="#E71224"/>
    </inkml:brush>
  </inkml:definitions>
  <inkml:trace contextRef="#ctx0" brushRef="#br0">584 1576 3712,'-5'-8'1261,"9"5"-197,19 4-271,-17 0-1042,100 4 314,-72-5 337,-1 1 0,0 2 0,0 1 0,36 10 0,-15 5-130,70 34 0,-71-29-171,-16-7-68,-20-8 61,1-1 1,0-1 0,1 0 0,19 3 0,12-2-37,1-2 0,0-3 0,0-1 0,0-3 1,0-3-1,0-1 0,0-3 0,-1-2 0,0-2 0,91-35 1,-80 18 185,-1-2 0,97-69-1,-75 46-105,-67 44-106,0-1 1,0 0-1,-1 0 0,0-2 1,20-23-1,-29 29 10,0 0-1,0-1 1,0 1 0,-1-1 0,-1 0 0,1-1-1,-1 1 1,-1-1 0,1 1 0,-1-1-1,-1 0 1,0 0 0,0-14 0,-3-10 9,-2 0 1,-1 0-1,-2 1 0,-10-32 1,9 37-11,0-3-14,-1 0 1,-2 1-1,-1 0 0,-1 0 0,-2 2 0,-1 0 0,-1 0 0,-1 2 0,-1 0 0,-1 1 0,-42-39 1,-116-89 393,141 123-462,0 1 0,-1 2 1,-56-27-1,18 10-159,-183-119 78,213 134 104,-2 2 0,-54-20 0,69 33 58,0 1 0,-2 2 1,1 2-1,-61-8 0,47 12 8,0 2 1,-93 8 0,101 0-75,0 2 1,1 1-1,0 2 0,-56 23 1,-137 80 116,178-85 40,-61 43 1,101-61-96,0 0 1,0 0-1,1 1 1,1 1-1,0 1 1,1-1-1,0 2 1,-17 30 0,23-32-7,0 0 0,0 0 0,2 0 0,0 1 1,0-1-1,1 1 0,1 0 0,0 0 0,1 15 1,2 0 0,1 0 0,2 0 0,9 36 0,-4-34 3,1-1 1,1 0-1,1-1 0,2 0 0,23 33 1,105 127-129,-69-95-199,-36-45 118,2-2 0,48 42-1,-55-60 97,1-2 0,1-1 0,65 37-1,-58-42-201,2-2 1,0-2-1,1-2 0,0-1 0,82 12 0,-60-17-1461,1-3-1,0-3 0,93-8 1,-52-8-781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11.415"/>
    </inkml:context>
    <inkml:brush xml:id="br0">
      <inkml:brushProperty name="width" value="0.1" units="cm"/>
      <inkml:brushProperty name="height" value="0.1" units="cm"/>
      <inkml:brushProperty name="color" value="#E71224"/>
    </inkml:brush>
  </inkml:definitions>
  <inkml:trace contextRef="#ctx0" brushRef="#br0">3137 292 2048,'6'-32'1633,"-4"29"-1451,-1 0 0,-1 0-1,1 0 1,0 0-1,-1 0 1,1 0 0,-1-1-1,0 1 1,0 0 0,0 0-1,-1 0 1,0-4-1,1 5-124,-1 1-1,0-1 0,0 1 1,0-1-1,0 1 0,0-1 0,0 1 1,0 0-1,0-1 0,0 1 1,-1 0-1,1 0 0,-1 0 0,1 0 1,0 0-1,-1 0 0,0 1 1,1-1-1,-1 0 0,1 1 0,-1-1 1,0 1-1,0 0 0,-2-1 1,-4 1-115,0 0 0,-1 0 0,1 0 1,-9 3-1,-10-1 54,-405-2 1823,398 2-1674,-55 10 0,11-2-3,-176 4 242,-14-17-182,212 1-15,-93-17 0,-204-62 340,263 57-164,-106-38-568,154 48 64,19 7 146,1 1 1,-1 2-1,-44-5 1,24 8-9,-55 4 0,78-1-17,1 0 1,-1 2-1,1 0 0,0 2 1,0 0-1,1 1 1,-27 14-1,23-9 86,1 1 0,1 1 0,0 2 0,1-1 1,-28 31-1,-54 79 406,-8 7-582,17-39 516,85-85-412,0-1 1,1 1 0,1 1 0,-1-1 0,1 1 0,1 0 0,-1 0 0,2 1-1,-1-1 1,-2 12 0,-1 13-23,-5 57 0,8-51 93,0-10-18,2 1 0,2-1 0,0 0 0,2 0 1,1 0-1,2 0 0,1 0 0,1 0 0,1-1 0,2-1 1,1 1-1,23 42 0,106 164 231,-64-111-369,-59-95 197,2-2 1,1 0 0,36 39-1,-42-53-80,0 0 0,1-1 0,0-1 0,0 0 0,1-1 0,1-1 0,30 13 0,379 107-100,-391-121-1,0-2 0,0-1 0,60 0 0,106-15 179,-149 7-127,422-60-5,-438 58-13,258-54-63,-209 36 12,119-47 0,252-141-154,-315 132 330,97-49 51,-216 119-118,0-2-1,-1 0 1,-1-1 0,22-16-1,-36 22 35,0 1 0,0 0 0,0-1-1,-1 0 1,0-1 0,0 1 0,-1-1 0,1 0-1,-1 0 1,-1 0 0,0 0 0,0-1 0,0 0-1,-1 1 1,3-17 0,-3 7 39,-2 1 1,0-1-1,0 0 1,-5-21-1,-18-67 178,16 82-492,0 0 0,-2 0 1,-20-38-1,21 48-330,0-1 0,-1 1 0,-1 0 0,0 1 0,0 0 0,-23-19 0,30 29 266,-1-1 1,0 1 0,0-1 0,0 1 0,0 0-1,-7-2 1,-30-3-2198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15.109"/>
    </inkml:context>
    <inkml:brush xml:id="br0">
      <inkml:brushProperty name="width" value="0.1" units="cm"/>
      <inkml:brushProperty name="height" value="0.1" units="cm"/>
      <inkml:brushProperty name="color" value="#E71224"/>
    </inkml:brush>
  </inkml:definitions>
  <inkml:trace contextRef="#ctx0" brushRef="#br0">2477 1780 3200,'-10'-11'587,"-2"0"-1,-18-15 1,25 23-507,1 0 1,0-1 0,0 0-1,-4-4 1,-14-13-57,14 16 60,0 0 0,-1 0 0,0 0 0,0 1 0,0 1 1,-19-5-1,-63-7 652,36 7 8,38 6-598,0 0 1,-1 1-1,1 1 1,-1 1-1,1 0 0,-34 8 1,2 4-158,-50 21 1,-2 0 99,83-28-89,-167 46 409,131-40 8,-82 9 0,-8-4-46,-83 5 50,194-21-393,-1-1 0,1-2 1,-1-1-1,-56-14 0,56 7 72,0-1-1,-47-21 1,61 21-13,0 0 0,1-1 0,0 0 0,1-2 0,-18-17 0,1-2-2,2-1-1,1-2 1,1-2-1,3 0 1,-45-81-1,49 65-44,4-1 1,-24-95-1,19 56-44,-18-38 15,21 71-60,4-1-1,2 0 1,-9-69 0,19 75 7,2-72 0,5 107 43,1 0-1,1 0 1,0 0-1,2 1 1,0-1-1,14-33 1,-14 43-5,1 1 1,1 0-1,0 0 0,0 1 1,0 0-1,1 0 1,1 1-1,0 0 1,0 0-1,0 1 0,1 0 1,0 1-1,0 0 1,19-8-1,6 0-46,0 2-1,1 1 0,50-8 1,-7 6 26,-1 3 1,1 4-1,1 3 1,129 12-1,-172-6 72,409 52-325,-363-37 230,-2 5 1,-1 3-1,98 45 0,34 31 185,50 22-276,3-10-379,-224-100 404,59 13-1,18 5 112,-95-24-2,-1 0 23,-1 0 1,0 0-1,21 14 1,-36-19-17,0 1 1,-1 0 0,1 0-1,-1 1 1,0-1-1,-1 1 1,1 0 0,-1 0-1,0 1 1,0-1-1,-1 1 1,0 0 0,1 0-1,3 12 1,-2 1-4,-1 1 0,0-1 0,1 40 0,-7 60 56,2-117-54,-1 23 12,-1 0-1,-1-1 1,-2 1-1,0-1 1,-1 0 0,-2 0-1,0-1 1,-2 0-1,0-1 1,-2 0-1,0 0 1,-30 37-1,11-19 169,-120 161 164,44-59-441,82-112-270,-2-2 1,-48 40-1,36-39-1192,-72 42-1,35-28-724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43.078"/>
    </inkml:context>
    <inkml:brush xml:id="br0">
      <inkml:brushProperty name="width" value="0.1" units="cm"/>
      <inkml:brushProperty name="height" value="0.1" units="cm"/>
      <inkml:brushProperty name="color" value="#FFFC18"/>
    </inkml:brush>
  </inkml:definitions>
  <inkml:trace contextRef="#ctx0" brushRef="#br0">2775 0 3584,'-19'1'984,"-1"0"0,1 0 0,-36 9 0,20 0-491,0 0 0,1 2 1,-45 24-1,65-28-350,-1-1 0,0-1-1,-1 0 1,0-1 0,1 0 0,-2-2 0,1 1 0,-33 0-1,-3-6 66,-75-14-1,52 5-152,1 2 323,0 3 1,-122 6 0,33 2-300,85-3-116,14-2-1,-76-13-1,86 8 172,0 2-1,-85 2 0,-42 21 615,-199 46 0,291-43-590,-56 10-509,123-27-292,-1-1 1,0-1-1,0-1 0,-33-4 0,-17-9-2534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30.439"/>
    </inkml:context>
    <inkml:brush xml:id="br0">
      <inkml:brushProperty name="width" value="0.1" units="cm"/>
      <inkml:brushProperty name="height" value="0.1" units="cm"/>
      <inkml:brushProperty name="color" value="#66CC00"/>
    </inkml:brush>
  </inkml:definitions>
  <inkml:trace contextRef="#ctx0" brushRef="#br0">1977 71 3968,'-17'-1'421,"-1"1"1,1 1-1,-1 0 0,1 1 0,-1 1 1,-17 6-1,23-6-261,1-1 0,-1 0 0,0-1 0,0 0-1,-13-1 1,-59-8 1652,25 1-1026,21 1-553,-1-1-1,-39-13 1,50 12-3,-26-4 179,0 1 0,-90-4 0,-110 15 66,139 11 208,-32 1 762,110-10-1094,0 1 1,-1 1 0,1 3 0,-67 20 0,-138 65-3155,209-78 1825,-28 8-1272,-8-6-1126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35.101"/>
    </inkml:context>
    <inkml:brush xml:id="br0">
      <inkml:brushProperty name="width" value="0.1" units="cm"/>
      <inkml:brushProperty name="height" value="0.1" units="cm"/>
      <inkml:brushProperty name="color" value="#66CC00"/>
    </inkml:brush>
  </inkml:definitions>
  <inkml:trace contextRef="#ctx0" brushRef="#br0">8822 303 4992,'-25'-30'1589,"25"30"-1571,-1-1 0,0 1 0,1-1 0,-1 0-1,0 1 1,0-1 0,1 1 0,-1 0 0,0-1 0,0 1-1,1 0 1,-1-1 0,0 1 0,0 0 0,0 0 0,0 0 0,0-1-1,0 1 1,1 0 0,-1 0 0,0 1 0,0-1 0,0 0-1,0 0 1,0 0 0,1 0 0,-1 1 0,0-1 0,0 0-1,0 1 1,1-1 0,-1 1 0,0-1 0,0 1 0,1-1 0,-1 1-1,0 0 1,1-1 0,-1 1 0,0 0 0,-3 4-275,1 0 0,-1 0 1,1 0-1,-4 8 0,5-9 25,1-2 293,0-1 1,0 1-1,0-1 0,0 1 1,0-1-1,0 1 0,0-1 1,0 0-1,0 0 0,-1 0 0,1 1 1,-1-1-1,1 0 0,-1-1 1,1 1-1,-3 1 0,2-2 89,-1 1-1,1-1 1,-1 0 0,1 0-1,-1 0 1,1 0-1,-1 0 1,1-1 0,-1 1-1,1-1 1,-3 0-1,-43-11 475,0 2 0,-62-5 1,-100 8-679,44 16 27,108-3 235,0-3 0,-70-6 0,-249-55 630,250 26-682,-72-13-227,-215-2 471,260 27-123,-61-3-303,-80 38 53,144-2 26,-125-11 304,147-3-325,85 1-100,-555-15 365,377 9-422,-26-3 181,-264-14 131,433 22 98,-103-13 0,102 0 48,-55-5-202,54 13-195,-162 11 0,178 3 120,-140 7 315,-108 7-201,114-5 60,-91-17 218,121-4-453,-46 13 5,149-4 0,-156-3 21,-4 0-42,-99 27 314,-72-26 68,292-6-1095,-34-8-2262,45-1-2484,83 11 4569,-46-8-2678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44.162"/>
    </inkml:context>
    <inkml:brush xml:id="br0">
      <inkml:brushProperty name="width" value="0.1" units="cm"/>
      <inkml:brushProperty name="height" value="0.1" units="cm"/>
      <inkml:brushProperty name="color" value="#66CC00"/>
    </inkml:brush>
  </inkml:definitions>
  <inkml:trace contextRef="#ctx0" brushRef="#br0">1318 1 1024,'-15'2'412,"0"0"1,-21-1-1,-13-1 1590,5-1-1056,-58 6-1,-57 9-110,89-10-359,-116 22 0,-9 23-542,-154 30-1873,252-64 259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46.602"/>
    </inkml:context>
    <inkml:brush xml:id="br0">
      <inkml:brushProperty name="width" value="0.1" units="cm"/>
      <inkml:brushProperty name="height" value="0.1" units="cm"/>
      <inkml:brushProperty name="color" value="#66CC00"/>
    </inkml:brush>
  </inkml:definitions>
  <inkml:trace contextRef="#ctx0" brushRef="#br0">2463 113 3456,'-1'-1'67,"0"-1"-1,0 1 1,0-1 0,0 1-1,0 0 1,-1-1 0,1 1-1,0 0 1,-1 0 0,1 0-1,0 0 1,-1 0 0,1 0-1,-1 1 1,0-1 0,1 0-1,-1 1 1,0-1 0,1 1-1,-1 0 1,0 0 0,1-1-1,-1 1 1,0 0 0,0 0-1,1 1 1,-3-1 0,3 0-270,-14-5 1323,8-6-297,5 6-641,0 1 0,-1-1 0,0 0 0,0 1 0,0 0 0,0 0 0,-1 0 0,0 0-1,1 1 1,-2-1 0,1 1 0,0 0 0,0 0 0,-7-3 0,4 4-211,-1 0 0,1 1 0,-1-1 0,0 1 1,1 1-1,-1 0 0,0 0 0,1 0 0,-1 1 1,-11 2-1,-31 2 52,14-5 545,-64-10 0,59 6-547,1 1 0,-55 4 0,29 0 290,3-1 123,-112 14 1,-241 39 157,368-50-386,-1-3 0,-80-8 1,62 3 59,20 2-207,-116-8 96,-54-1 51,163 13-230,0 2-1,-58 11 1,84-8-1247,-40 16 1,-4 1-1976,19-12 644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48.603"/>
    </inkml:context>
    <inkml:brush xml:id="br0">
      <inkml:brushProperty name="width" value="0.1" units="cm"/>
      <inkml:brushProperty name="height" value="0.1" units="cm"/>
      <inkml:brushProperty name="color" value="#66CC00"/>
    </inkml:brush>
  </inkml:definitions>
  <inkml:trace contextRef="#ctx0" brushRef="#br0">2587 6 2432,'0'0'104,"-1"-1"0,0 0 0,0 1 0,0-1 0,0 1 0,0-1 0,1 1 0,-1-1 0,0 1 0,0 0 0,0 0 0,0-1 0,0 1 0,0 0 0,0 0 0,0 0 0,0 0 0,0 0 0,0 0 0,0 0 0,-2 1 0,-2-1-13,-378 25 3231,358-22-3271,0 1 1,0 2-1,1 0 0,0 1 1,0 2-1,0 0 0,-22 14 1,21-12 10,-43 15 0,21-10 38,-197 54 1249,142-44-997,-135 41 80,205-58-180,-36 3 0,31-6-52,-24 4 268,-111 1 0,-63-15 394,41-1-15,148 5-744,-217 9-531,173-4-2127,51-5 433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49.547"/>
    </inkml:context>
    <inkml:brush xml:id="br0">
      <inkml:brushProperty name="width" value="0.1" units="cm"/>
      <inkml:brushProperty name="height" value="0.1" units="cm"/>
      <inkml:brushProperty name="color" value="#66CC00"/>
    </inkml:brush>
  </inkml:definitions>
  <inkml:trace contextRef="#ctx0" brushRef="#br0">2690 58 1920,'-10'-30'672,"9"29"-637,1-1 0,-1 1-1,0 0 1,0-1 0,1 1 0,-1 0 0,0 0-1,0 0 1,0 0 0,0 0 0,0 0 0,-1 0 0,1 0-1,0 0 1,0 0 0,-1 0 0,1 1 0,0-1-1,-1 1 1,1-1 0,0 1 0,-3-1 0,-1 0 54,-1 1 0,0-1 0,0 1 0,-7 1 0,-1 0 340,-108-5 2468,-68 3-1315,-242 47-611,152-12-256,-78 13-477,255-32-119,-136 5 447,69-9 377,164-11-928,-280 22 1022,218-20-1982,1-3 1,-83-13 0,84 2-1269,1-10-523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6:57.280"/>
    </inkml:context>
    <inkml:brush xml:id="br0">
      <inkml:brushProperty name="width" value="0.1" units="cm"/>
      <inkml:brushProperty name="height" value="0.1" units="cm"/>
      <inkml:brushProperty name="color" value="#66CC00"/>
    </inkml:brush>
  </inkml:definitions>
  <inkml:trace contextRef="#ctx0" brushRef="#br0">729 1486 1664,'-19'2'235,"-1"0"1,0-2 0,0 0-1,0-1 1,-37-7-1,-83-21 2474,131 26-2443,0 2 0,0-1 0,0 2 0,0-1-1,-13 1 1,19 1-190,0-1 0,0 0 0,0 1 0,0-1 0,0 1 0,0 0 0,0 0 0,0 0 0,0 0 0,0 1 0,1-1 0,-1 1 0,1 0 0,-1 0 0,1-1 0,-1 2 0,1-1 0,0 0 0,-3 4 0,5-5-40,-1 0 0,1 0-1,0 1 1,0-1 0,0 0 0,0 0 0,0 0-1,1 0 1,-1 0 0,0 0 0,0 0 0,1 0-1,-1 0 1,0 0 0,1-1 0,-1 1 0,1 0-1,-1 0 1,1 0 0,-1 0 0,1 0 0,0-1-1,0 1 1,-1 0 0,2 0 0,21 18 350,-11-13-215,0-1 0,1 0 0,0 0-1,0-2 1,26 5 0,69 2 59,-107-10-226,153 4 32,47 3 125,178 16 757,-77-12-518,130 13-246,179-24-372,-362-12 529,2 0 18,-194 13-272,66-3 232,-114 1-226,0 0 1,0-1-1,0 0 0,0-1 0,0 0 0,-1 0 0,1-1 1,11-6-1,-15 6-42,0 1 1,0-1-1,0 0 1,0-1-1,0 1 1,-1-1-1,0 0 1,0 0-1,-1-1 1,1 1-1,-1-1 1,0 1-1,2-7 1,10-36 138,-2 1 0,-2-2 0,8-84 0,-16 111-99,21-272 192,-24-71-327,2 335 26,1-1 1,8-34 0,0-1-179,-10 58 172,0-1 1,-1 0 0,0 0-1,0 0 1,-2-11 0,1 17 37,1 0 1,-1-1 0,0 1 0,0 0 0,-1 0 0,1 0 0,-1 0 0,1 0 0,-1 0 0,0 1 0,0-1 0,0 0 0,-1 1 0,1 0 0,-1-1 0,-4-2 0,-9-5-33,-1 1 1,0 0 0,-1 2-1,0 0 1,0 1 0,0 0-1,-21-2 1,-22-6 111,18 4-32,-80-9 0,-89 0 60,53 3-29,95 11-21,-165-8 17,213 13-70,-507-15 81,152 12-481,187 6 475,-152-13 261,178 7-449,-30-3 88,131 1 92,-68-8 0,-33-11-296,145 22 253,0 1-1,0 0 1,-15 2-1,3 0 130,20-1-131,1 0 0,-1 1 0,1 0 0,0 0 0,-8 3 0,8-3 13,-1 1-1,1-1 1,-1 0 0,0 0 0,-7 0-1,4-1 44,1 0-1,-1 1 1,0 0-1,-7 2 0,13-3-58,-1 1-1,0 0 1,1 0-1,-1 1 1,1-1-1,-1 0 1,1 1-1,-1-1 1,1 1-1,0 0 1,0 0 0,0 0-1,-3 4 1,-12 26-201,7-11 268,6-13-34,2 0-1,-1 0 0,1 0 0,0 1 1,1-1-1,-2 15 0,-2 16-204,-19 94 327,5 0 1,-2 229-1,13-266 19,0 2 255,8-77-408,1 1 0,1-1 1,1 1-1,0-1 0,2 0 1,1 0-1,13 34 0,-12-39-197,-2-4-148,0 0 0,1 0-1,12 18 1,-16-27 40,0-1 0,0 1 1,0-1-1,1 0 0,-1 0 0,0 1 0,1-2 0,0 1 0,-1 0 1,1 0-1,0-1 0,0 1 0,0-1 0,0 0 0,0 0 0,0 0 0,0-1 1,1 1-1,-1-1 0,4 1 0,19-5-2881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05.966"/>
    </inkml:context>
    <inkml:brush xml:id="br0">
      <inkml:brushProperty name="width" value="0.1" units="cm"/>
      <inkml:brushProperty name="height" value="0.1" units="cm"/>
      <inkml:brushProperty name="color" value="#66CC00"/>
    </inkml:brush>
  </inkml:definitions>
  <inkml:trace contextRef="#ctx0" brushRef="#br0">6561 203 4096,'-37'8'1365,"35"-8"-1323,1 1 0,0-1 0,0 1-1,0-1 1,0 1 0,0-1 0,0 1 0,0-1-1,0 1 1,1 0 0,-1 0 0,0-1 0,0 1 0,-1 1-1,2-1-30,0-1 0,0 0 0,-1 1 0,1-1 0,0 0 0,0 1 0,-1-1 0,1 0 0,0 0 0,-1 1 0,1-1 0,0 0 0,-1 0 0,1 0 0,0 1 0,-1-1 0,1 0 0,-1 0 0,1 0 0,0 0 0,-1 0 0,1 0 0,-1 0 0,-2-2-50,0-1 0,1 1-1,-1-1 1,1 0 0,0 0 0,0 0 0,0 0 0,-2-5 0,-5-5 380,-2-2 99,-2-3-47,0 1-1,-31-30 0,38 42-290,1 0 0,-1 1-1,0 0 1,-1 0 0,1 1-1,-1-1 1,1 1 0,-1 1-1,0-1 1,0 1-1,0 0 1,-14-1 0,-163-20 1402,40 9-896,87 10-136,-96 5 0,-63 26-586,124-13 62,11-3 121,-206 36 337,50 20-360,144-38 148,66-22-157,-38 4 0,-15 4-63,18-2 35,-127 10-1,100-15-20,46-3 81,-70 4 364,-19 2-220,25-1-144,-104 11-301,122-10 182,-149 13 156,215-21-100,-1 1-1,0 1 0,1 0 1,-41 17-1,45-15 41,-1-2 1,0 0-1,-37 3 1,7 0 71,-258 44-192,157-27 287,106-19 18,1-2 1,-67-3 0,-89-17-213,138 7 36,-64-18-1,37 6 13,51 16-37,1 1-1,-1 1 0,-52 4 1,23 1 87,-276-8 550,65 18 27,6 0-98,257-12-575,-208 5 166,50 0-662,150-6-299,0-1 1,0-1 0,0-1 0,1-1 0,-27-9 0,43 11 236,1 1 0,0-1 1,-1 0-1,1-1 1,1 1-1,-1-1 1,1 0-1,-1 0 0,1 0 1,0-1-1,1 0 1,-1 1-1,1-1 0,-4-6 1,7 10 489,-33-53-2609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12.250"/>
    </inkml:context>
    <inkml:brush xml:id="br0">
      <inkml:brushProperty name="width" value="0.1" units="cm"/>
      <inkml:brushProperty name="height" value="0.1" units="cm"/>
      <inkml:brushProperty name="color" value="#66CC00"/>
    </inkml:brush>
  </inkml:definitions>
  <inkml:trace contextRef="#ctx0" brushRef="#br0">2215 208 2560,'-26'-42'1547,"25"39"-1497,0 1 0,1 0 0,0-1 0,-1 1-1,1-1 1,0 1 0,0 0 0,1-5 0,-1 5-71,0 1 0,1-1 0,-1 0 0,0 1 0,0-1 0,0 0 0,0 1 0,-1-1-1,1 0 1,0 1 0,-1-1 0,1 1 0,-1-1 0,0 1 0,-1-4 0,-7-7 532,7 8-265,-1 0 0,0 0-1,0 0 1,0 0 0,0 1-1,0 0 1,-1-1 0,1 1 0,-1 1-1,0-1 1,0 0 0,0 1-1,0 0 1,-6-2 0,-9-3-65,0 1 0,-1 1 1,0 1-1,0 1 0,-28-1 1,26 3-36,-30-5 1,29 2 16,-29 0-1,-255-1 1017,211 5-709,-178 2 604,184 3-524,-93 17 1,39 1 221,-150 32-632,111-6-1935,4 7-3370,108-32 2387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30.125"/>
    </inkml:context>
    <inkml:brush xml:id="br0">
      <inkml:brushProperty name="width" value="0.1" units="cm"/>
      <inkml:brushProperty name="height" value="0.1" units="cm"/>
      <inkml:brushProperty name="color" value="#66CC00"/>
    </inkml:brush>
  </inkml:definitions>
  <inkml:trace contextRef="#ctx0" brushRef="#br0">34 0 1024,'-17'0'416,"6"0"-320,6 9-352,5-3-576,0-3 608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44.662"/>
    </inkml:context>
    <inkml:brush xml:id="br0">
      <inkml:brushProperty name="width" value="0.1" units="cm"/>
      <inkml:brushProperty name="height" value="0.1" units="cm"/>
      <inkml:brushProperty name="color" value="#FFFC18"/>
    </inkml:brush>
  </inkml:definitions>
  <inkml:trace contextRef="#ctx0" brushRef="#br0">1797 301 3328,'-9'4'426,"7"-3"-318,1 0 1,-1-1-1,0 1 0,0 0 1,0-1-1,0 0 0,0 1 1,0-1-1,-3 0 0,2-1-72,1-1 0,0 0 0,-1 0-1,1 0 1,0 0 0,0 0 0,0 0 0,1-1-1,-1 1 1,0-1 0,-1-3 0,-10-12 4,-10-4 522,-2 1 1,0 2-1,-48-29 1,44 32-489,-1 2-1,-1 1 1,0 2-1,-63-15 1,13 4 129,42 12 156,-1 2 1,-62-4 0,72 10 182,-4-1-155,-35-5 218,31 4-285,-1 1 0,1 3 0,-1 0 0,-40 7 0,-22 8 918,-183 50-1,277-63-1227,-29 7-955,0-3 0,0-1 1,0-1-1,-1-3 0,-47-2 0,3-4-2132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30.573"/>
    </inkml:context>
    <inkml:brush xml:id="br0">
      <inkml:brushProperty name="width" value="0.1" units="cm"/>
      <inkml:brushProperty name="height" value="0.1" units="cm"/>
      <inkml:brushProperty name="color" value="#66CC00"/>
    </inkml:brush>
  </inkml:definitions>
  <inkml:trace contextRef="#ctx0" brushRef="#br0">1643 15 2816,'1'-11'904,"3"7"912,-3 6-1797,-1-1 0,0 0 0,0 1 1,0-1-1,0 0 0,-1 1 0,1-1 1,0 0-1,0 1 0,-1-1 0,1 0 0,-1 1 1,1-1-1,-1 0 0,0 0 0,1 0 1,-1 0-1,0 1 0,-1 0 0,-17 20 439,15-19-409,1-1-1,-1 1 0,0-1 0,-1 0 0,1 0 0,0 0 0,0 0 0,-1-1 0,-7 2 0,1-1 74,-1 0 1,-20-1-1,24-1-97,-35 1 613,-78-11 1,87 4-461,-4 0 482,-74-5 0,51 9-13,27 1-288,-55 4 1,-20 12-229,1 5 1,-112 36-1,117-25 40,-172 28 0,260-57-672,0-1 1,-1 0-1,0-1 1,1-1-1,-19-3 1,-17-9-2257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31.836"/>
    </inkml:context>
    <inkml:brush xml:id="br0">
      <inkml:brushProperty name="width" value="0.1" units="cm"/>
      <inkml:brushProperty name="height" value="0.1" units="cm"/>
      <inkml:brushProperty name="color" value="#66CC00"/>
    </inkml:brush>
  </inkml:definitions>
  <inkml:trace contextRef="#ctx0" brushRef="#br0">0 33 128,'0'-9'160,"0"0"-128,6 0-64,-1 4-64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32.380"/>
    </inkml:context>
    <inkml:brush xml:id="br0">
      <inkml:brushProperty name="width" value="0.1" units="cm"/>
      <inkml:brushProperty name="height" value="0.1" units="cm"/>
      <inkml:brushProperty name="color" value="#66CC00"/>
    </inkml:brush>
  </inkml:definitions>
  <inkml:trace contextRef="#ctx0" brushRef="#br0">2133 126 2304,'0'0'70,"0"-1"0,0 1 0,0 0 0,0-1 0,0 1 0,0 0 0,0 0 1,0-1-1,0 1 0,0 0 0,0 0 0,-1-1 0,1 1 0,0 0 0,0 0 0,0 0 0,0-1 0,-1 1 0,1 0 1,0 0-1,0 0 0,0-1 0,-1 1 0,1 0 0,0 0 0,0 0 0,-1 0 0,1 0 0,0 0 0,0 0 0,-1 0 0,1-1 1,0 1-1,0 0 0,-1 0 0,1 0 0,0 0 0,0 0 0,-1 0 0,1 0 0,0 1 0,-1-1 0,1 0 0,0 0 0,0 0 1,-1 0-1,1 0 0,0 0 0,0 0 0,0 1 0,-1-1 0,1 0 0,0 0 0,-22 12-96,11-5 220,4-5-112,1 0 0,0 0 1,-1-1-1,1 0 0,-1-1 0,1 1 1,-1-1-1,0 0 0,-7-2 0,-26 1 200,-90 22 250,-4-1-291,63-20 306,52-1-227,0 1-1,-1 1 0,-31 5 0,-2 4-225,0-2 0,0-3 0,0-2 0,-1-2 0,1-3 0,-1-2 0,-52-11 0,-203-49 1527,-94-13-741,306 55-2297,50 11-1789,-66-7 0,28 11 65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39.587"/>
    </inkml:context>
    <inkml:brush xml:id="br0">
      <inkml:brushProperty name="width" value="0.1" units="cm"/>
      <inkml:brushProperty name="height" value="0.1" units="cm"/>
      <inkml:brushProperty name="color" value="#66CC00"/>
    </inkml:brush>
  </inkml:definitions>
  <inkml:trace contextRef="#ctx0" brushRef="#br0">1890 8 2560,'0'-1'55,"-1"1"-1,0-1 1,-1 0 0,1 0 0,0 1-1,0-1 1,0 1 0,0-1 0,0 1-1,-1-1 1,1 1 0,0 0 0,0-1-1,-1 1 1,-1 0 0,2 1-3,-1 0 0,1-1 1,0 1-1,-1 0 0,1 0 0,0 0 1,0 0-1,0 0 0,0 1 1,0-1-1,-1 2 0,0-1-19,-3 4 118,-1 0 1,0-1 0,0 1-1,-1-1 1,0-1 0,1 1-1,-2-1 1,1 0-1,0-1 1,-1 0 0,0 0-1,1 0 1,-1-1-1,-12 1 1,-10 1 280,0-1 1,-48-3-1,40 0-270,-378 24 1918,289-10-1870,-129 9 711,-235-3 332,464-18-1326,-75 2-941,85-4 462,1-1-1,-1-1 0,1 0 0,-17-5 0,-9-10-2161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42.092"/>
    </inkml:context>
    <inkml:brush xml:id="br0">
      <inkml:brushProperty name="width" value="0.1" units="cm"/>
      <inkml:brushProperty name="height" value="0.1" units="cm"/>
      <inkml:brushProperty name="color" value="#66CC00"/>
    </inkml:brush>
  </inkml:definitions>
  <inkml:trace contextRef="#ctx0" brushRef="#br0">2356 231 3328,'-8'0'345,"6"1"-251,0-1 0,0 0 1,1 0-1,-1 0 0,0 0 1,0 0-1,0 0 0,0-1 1,1 1-1,-1-1 0,0 1 1,0-1-1,0 1 0,-2-3 1,3 3 97,0-1-217,1 1 1,-1 0-1,0-1 1,0 1-1,0-1 1,0 1-1,0-1 1,1 0-1,-1 1 1,0-1-1,1 0 1,-1 1-1,0-1 1,1 0-1,-1 0 1,1 1-1,-2-3 1,-6-14 886,-13-15 1053,17 28-1728,3 1-87,-1 0 1,0 0 0,-1 1 0,1-1 0,0 1 0,-1-1 0,0 1 0,1 0-1,-1 0 1,0 0 0,-4-1 0,0-1 101,0 1-1,-1 1 0,1-1 1,-1 1-1,0 0 1,0 1-1,0 0 1,-13 0-1,-70-4 87,81 5-265,-362-15 1128,278 8-1045,-95 5 0,11 1-52,-506-5 2328,419 8-2694,232-3-1122,-45-5 0,65 4 493,0 0 0,0-1 0,1-1 0,-1 0-1,1-1 1,-18-9 0,-24-22-2147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44.074"/>
    </inkml:context>
    <inkml:brush xml:id="br0">
      <inkml:brushProperty name="width" value="0.1" units="cm"/>
      <inkml:brushProperty name="height" value="0.1" units="cm"/>
      <inkml:brushProperty name="color" value="#66CC00"/>
    </inkml:brush>
  </inkml:definitions>
  <inkml:trace contextRef="#ctx0" brushRef="#br0">1318 148 5120,'-1'0'25,"-13"2"1226,-30-1 1,40-1-1320,0 0 0,0-1 0,0 0 0,-1 0 0,1 0 0,0 0 0,0 0 0,0-1 0,1 0 0,-1 0 0,-5-3 0,-16-15 1048,17 13-518,-1 0-1,0 0 1,0 1-1,-1 0 1,-20-9-1,-18 0 136,-1 1 1,-1 3-1,0 2 1,-70-5-1,-205 11 149,-43 21-6484,273-13 2890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46.304"/>
    </inkml:context>
    <inkml:brush xml:id="br0">
      <inkml:brushProperty name="width" value="0.1" units="cm"/>
      <inkml:brushProperty name="height" value="0.1" units="cm"/>
      <inkml:brushProperty name="color" value="#66CC00"/>
    </inkml:brush>
  </inkml:definitions>
  <inkml:trace contextRef="#ctx0" brushRef="#br0">2807 81 2816,'-16'-14'747,"0"6"1546,11 7-2134,-1 0-1,1 0 1,0 1 0,-1 0 0,1 0 0,-8 1 0,-6 0-29,-3 0-62,0 1-1,1 2 0,-1 0 1,-24 8-1,-11 3-57,-114 14 1137,-95 9 277,211-32-1315,0-2 0,0-3 0,0-2-1,0-3 1,1-1 0,-97-25 0,122 22-39,-169-36-390,112 31 283,-109-12 378,77 11-170,-65-5-97,-67 9 955,-18 11-510,89 17-4664,134-15 913,-8-6 224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48.239"/>
    </inkml:context>
    <inkml:brush xml:id="br0">
      <inkml:brushProperty name="width" value="0.1" units="cm"/>
      <inkml:brushProperty name="height" value="0.1" units="cm"/>
      <inkml:brushProperty name="color" value="#66CC00"/>
    </inkml:brush>
  </inkml:definitions>
  <inkml:trace contextRef="#ctx0" brushRef="#br0">1857 24 2176,'33'-24'4613,"-44"28"-3472,7-1-1090,1 0 1,-1 0-1,0 0 0,0-1 0,0 0 0,0 1 0,0-2 0,0 1 0,-1 0 0,1-1 0,-1 0 0,1 0 0,-9 1 0,3-1 180,0 0 1,0 1-1,0 1 1,0-1-1,-18 9 0,-12 3 88,-18 2-69,-79 11 1,90-22-47,-1-1-1,1-2 1,0-3 0,-78-9 0,57 0-144,-76 0 1,-70 10 292,95 1-33,69-1-268,-10-1 205,0 2-1,-82 14 1,51 2-453,-67 12-4014,116-25 781,4-11 176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49.070"/>
    </inkml:context>
    <inkml:brush xml:id="br0">
      <inkml:brushProperty name="width" value="0.1" units="cm"/>
      <inkml:brushProperty name="height" value="0.1" units="cm"/>
      <inkml:brushProperty name="color" value="#66CC00"/>
    </inkml:brush>
  </inkml:definitions>
  <inkml:trace contextRef="#ctx0" brushRef="#br0">746 12 4096,'-30'-5'1821,"-55"-1"0,34 9-579,-93 16-1,59-6-278,-101 22-2316,64-4-4174,80-21 3047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49.987"/>
    </inkml:context>
    <inkml:brush xml:id="br0">
      <inkml:brushProperty name="width" value="0.1" units="cm"/>
      <inkml:brushProperty name="height" value="0.1" units="cm"/>
      <inkml:brushProperty name="color" value="#66CC00"/>
    </inkml:brush>
  </inkml:definitions>
  <inkml:trace contextRef="#ctx0" brushRef="#br0">1274 1 2560,'-8'2'327,"-22"1"1010,30-3-1028,-17 3-810,-7 7 202,20-7 543,-1-1 0,0 0 0,1 0 1,-1-1-1,0 0 0,0 1 0,0-2 0,-7 2 0,-81 9 1708,74-10-1645,-1 0 0,-18 5 0,-26 3 516,-202-7 1018,139-3-1047,2-1 61,-143 5-2505,182 6-4088,47-8 2442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45.435"/>
    </inkml:context>
    <inkml:brush xml:id="br0">
      <inkml:brushProperty name="width" value="0.1" units="cm"/>
      <inkml:brushProperty name="height" value="0.1" units="cm"/>
      <inkml:brushProperty name="color" value="#FFFC18"/>
    </inkml:brush>
  </inkml:definitions>
  <inkml:trace contextRef="#ctx0" brushRef="#br0">2366 244 4992,'-2'-1'1589,"-2"-1"-1679,0 0 0,0 0 0,0-1 0,0 1 0,1-1 0,-1 0 0,1 0 0,0-1 0,-1 1 0,2-1 0,-1 1 0,0-1 0,1 0 0,-3-4 1,2 2 48,0 1 0,0 0 0,-1 0 0,0 1 0,0-1 0,0 1 1,0 0-1,-10-7 0,5 6 386,-1 1 0,0-1 1,0 2-1,0 0 0,-1 0 0,1 0 1,-1 2-1,0-1 0,-13 1 1,-13 1 116,-50 6 1,46-2-399,-24 1 11,-1 0 213,-121 23 0,133-18-13,-1-2 1,-70 0-1,61-4 62,58-4-296,-217 12 1289,-2-19-301,210 5-949,-321-43 928,283 34-981,-22-4-1067,-99-33-1,145 38 350,-110-35-3162,42 25 1059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51.106"/>
    </inkml:context>
    <inkml:brush xml:id="br0">
      <inkml:brushProperty name="width" value="0.1" units="cm"/>
      <inkml:brushProperty name="height" value="0.1" units="cm"/>
      <inkml:brushProperty name="color" value="#66CC00"/>
    </inkml:brush>
  </inkml:definitions>
  <inkml:trace contextRef="#ctx0" brushRef="#br0">1794 40 2560,'-11'-2'729,"11"2"-685,-1 0-1,0 0 1,1 0 0,-1 0 0,1 0 0,-1 0 0,0 0 0,1 0 0,-1 0 0,1 0 0,-1 0 0,0-1 0,1 1-1,-1 0 1,1 0 0,-1-1 0,1 1 0,-1 0 0,1-1 0,-1 1 0,1-1 0,-1 1 0,1 0 0,0-1 0,-1 1 0,1-1-1,-1 1 1,1-1 0,0 1 0,0-1 0,-1 0 0,1 1 0,0-1 0,0 1 0,0-1 0,0 1 0,-1-1 0,1 0 0,0 1-1,0-1 1,0 0 0,0 1 0,1-2 0,-1 1 21,-1 0-1,1 0 1,0 1 0,0-1-1,-1 0 1,1 0-1,0 0 1,-1 0 0,1 1-1,-1-1 1,1 0-1,-1 0 1,1 1 0,-1-1-1,0 0 1,1 1-1,-1-1 1,0 1 0,1-1-1,-1 1 1,0-1-1,0 1 1,1-1 0,-1 1-1,0 0 1,0 0-1,0-1 1,0 1 0,0 0-1,0 0 1,-1 0-1,-34-2 647,29 2-534,-33 0 205,10-1-204,0 2 1,-39 5-1,-11 3 403,-29 5-53,-253 26 961,202-27-887,-41 4-741,-240-11 1,418-7-298,7 1-449,1 0 0,-1-2 1,1 0-1,0 0 0,-1-1 0,-15-6 1,-2-9-2231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2:52.606"/>
    </inkml:context>
    <inkml:brush xml:id="br0">
      <inkml:brushProperty name="width" value="0.1" units="cm"/>
      <inkml:brushProperty name="height" value="0.1" units="cm"/>
      <inkml:brushProperty name="color" value="#66CC00"/>
    </inkml:brush>
  </inkml:definitions>
  <inkml:trace contextRef="#ctx0" brushRef="#br0">2539 71 1792,'-1'0'29,"0"0"0,1-1 0,-1 1-1,0 0 1,0 0 0,1 0 0,-1-1 0,0 1 0,0 0 0,1-1 0,-1 1 0,0 0-1,1-1 1,-1 1 0,1-1 0,-1 1 0,0-1 0,1 0 0,-1 1 0,1-1 0,0 0-1,-1 1 1,1-1 0,-1 0 0,1 1 0,0-1 0,0 0 0,-1 0 0,1 1-1,0-1 1,0 0 0,0 0 0,0 1 0,0-1 0,0 0 0,0 0 0,0 0 0,0 1-1,0-1 1,1-1 0,-1-3 152,0 4-106,-1 1-1,1-1 1,0 0-1,0 0 1,0 1-1,-1-1 1,1 0 0,0 1-1,-1-1 1,1 0-1,-1 1 1,1-1-1,-1 1 1,1-1-1,-1 1 1,1-1-1,-1 1 1,1-1-1,-1 1 1,0-1-1,1 1 1,-1 0-1,1 0 1,-2-1 0,-21-6 889,13 4-651,2 1-160,-1 1-1,0-1 1,0 2-1,-12-1 0,-13-1 100,-28-4 233,-1 3 0,1 2 1,-70 9-1,54-3-207,-66 5 20,34 1-144,-55 7 49,54-8-91,-164-5 1,163-7 300,-162 18 0,-51 14 597,100-12-783,28-9-4525,145-9 1722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21.822"/>
    </inkml:context>
    <inkml:brush xml:id="br0">
      <inkml:brushProperty name="width" value="0.1" units="cm"/>
      <inkml:brushProperty name="height" value="0.1" units="cm"/>
      <inkml:brushProperty name="color" value="#66CC00"/>
    </inkml:brush>
  </inkml:definitions>
  <inkml:trace contextRef="#ctx0" brushRef="#br0">789 64 3584,'-5'-5'502,"4"4"-382,-1-1 0,1 1 0,0 0 0,-1-1 1,1 1-1,-1 0 0,1 0 0,-1 0 0,1 0 0,-1 0 1,0 0-1,-1 0 0,7-13 685,-1 9-683,0 0-1,0 1 1,0-1 0,6-5-1,-8 9-41,25 2 853,-15 24 795,-5-17-1387,1 1 0,0-1 1,1-1-1,15 14 0,-8-7-100,-3-5-131,1 0-1,-1 0 1,22 10 0,-20-11-103,0 0 1,-1 0 0,15 13-1,-21-15 9,0 1 0,0-1-1,-1 1 1,0 1 0,10 15-1,-14-18-8,1 1-1,-1 0 1,1 0 0,-2 0-1,1 0 1,-1 1-1,0-1 1,0 0 0,0 12-1,-3 17 58,-9 51-1,2-20 29,-23 127 132,4-26 245,14-57-502,-42 418-168,56 44 323,9-417-92,3 122 84,-12 433 68,-8-581-122,0-42-142,4 8-17,-19 247 86,7-66-56,-5 46-48,16-260 69,3 94 0,4-74 10,-2 376 54,-6-348 39,-31 177 0,24-203-47,-21 94 104,-7 52 26,37-201-146,-29 398-234,28-211 300,6-205-13,0-1-1,1 0 0,0 1 1,4 11-1,4 24 6,-3-4-269,-4-26 258,-1 1 1,0 20-1,-2 432 244,0-457-268,-1 0 0,-1-1 0,0 1 0,-1-1 0,0 0 0,-5 12 0,-31 62 98,21-54 61,-40 54-1,52-77-154,1 1 0,0 0 0,1 1 0,0-1 0,-4 18 0,4-14 3,-1 0 1,-10 19-1,10-19 87,-1-1 0,-4 17 0,-3 8 119,6-20-201,0-1 137,0-1 0,0 1 0,-16 21 0,9-19-42,0 0 1,-2-1 0,0-1 0,-35 27-1,37-33-334,0-1 0,0 0 0,0-1 0,-1-1 0,0 0 0,-1-1 0,-24 6 0,34-11-18,1 0 1,0 0-1,-1-1 0,1 0 1,-1 0-1,1 0 0,0-1 1,-1 1-1,1-1 0,0-1 1,0 1-1,0-1 1,-1 0-1,2 0 0,-1 0 1,-8-5-1,4 0-457,-1-1 0,1 0-1,0 0 1,1-1 0,0 0 0,-8-11-1,-35-55-2794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24.995"/>
    </inkml:context>
    <inkml:brush xml:id="br0">
      <inkml:brushProperty name="width" value="0.1" units="cm"/>
      <inkml:brushProperty name="height" value="0.1" units="cm"/>
      <inkml:brushProperty name="color" value="#66CC00"/>
    </inkml:brush>
  </inkml:definitions>
  <inkml:trace contextRef="#ctx0" brushRef="#br0">547 1 1664,'-6'5'272,"0"1"0,0 0 0,0 0 0,1 1 0,-1-1 0,2 1 0,-1 1 0,-4 9 0,7-13-258,0 1-1,-1-1 1,0 0-1,0 0 1,0 0 0,0-1-1,0 1 1,-1-1 0,0 1-1,1-1 1,-1 0 0,-5 2-1,-10 6 157,-28 12 0,34-17-26,-26 9 311,-1-1 0,-70 13 0,62-16 4,40-9-316,0 1 1,0 0-1,0 0 0,-11 6 0,17-7-125,-1-1 0,0 1 0,1 0 0,-1 0 0,1 0 0,0 0 1,-1 0-1,1 0 0,0 1 0,0-1 0,1 1 0,-1-1 0,0 1 0,-1 5 0,1-1 31,2 1 0,-1-1 0,1 1 0,0-1 0,1 1 0,0-1-1,0 1 1,0-1 0,5 13 0,2 14 112,4 46 299,-1-2-254,4 0 0,28 87 0,-7-56 82,-5 0 0,21 140 0,-32-96-11,2 223 0,-21-210-159,-3 190-76,-16-132 68,6-88-102,-23 225-93,10-107 319,19 21-259,6-182 13,3-35 77,2 0 1,20 87 0,24 229 5,-43-314-67,-1-12 53,-3 0 1,-1 0 0,-2 1 0,-3-1 0,-10 55-1,2-47-63,-31 140 60,2-20 146,-10 37-282,28-132 81,-34 146 87,47-164-69,3 1 1,2 121-1,5-162-80,-12 118 2,1-47 154,8-55-18,-4 101-91,7-87 4,-1 3-9,8 68 1,-2-17 88,-6-80-109,2 0 0,1 0 0,7 31 0,2 4 203,5 20-202,-2-37 166,1 0-1,3-2 0,37 68 1,-33-69-81,-11-21 33,0-1 0,2 0 0,17 21 0,-21-31-26,0-2 0,0 1 0,1-1 0,0 0 0,0-1 0,1-1 1,0 1-1,21 8 0,6-2 223,57 14 0,2 0-179,-97-27-97,172 52-2580,-110-36 779,10 7-1078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41.704"/>
    </inkml:context>
    <inkml:brush xml:id="br0">
      <inkml:brushProperty name="width" value="0.1" units="cm"/>
      <inkml:brushProperty name="height" value="0.1" units="cm"/>
      <inkml:brushProperty name="color" value="#66CC00"/>
    </inkml:brush>
  </inkml:definitions>
  <inkml:trace contextRef="#ctx0" brushRef="#br0">1 126 1920,'0'0'33,"0"1"-1,0-1 1,0 0 0,0 0-1,0 0 1,0 1-1,0-1 1,0 0 0,0 0-1,0 0 1,0 0 0,0 1-1,0-1 1,0 0 0,1 0-1,-1 0 1,0 1 0,0-1-1,0 0 1,0 0 0,0 0-1,1 0 1,-1 0-1,0 0 1,0 1 0,0-1-1,1 0 1,-1 0 0,0 0-1,0 0 1,0 0 0,1 0-1,-1 0 1,0 0 0,0 0-1,0 0 1,1 0-1,-1 0 1,0 0 0,0 0-1,0 0 1,1 0 0,13-5 1183,12-9-407,-24 12-709,3-1 3,-1-1 1,1 1-1,-1 1 0,1-1 0,0 1 0,0 0 1,0 0-1,0 0 0,0 1 0,0-1 1,6 0-1,-2 2-70,-1-1 1,1 0 0,11-4-1,-11 3 11,-1 0 0,1 1-1,12-1 1,65-2 233,-32-1-21,-48 4-228,0 1 0,1-1-1,-1 0 1,8-3-1,-8 2 10,1 0-1,-1 1 1,0 0-1,10-1 0,7 3-7,-1-2 0,0 0 0,1-1 0,35-9-1,-16 1 72,1 2-1,0 3 0,1 1 0,63 2 0,-88 3-55,1 2 0,-1 0 0,1 1-1,30 11 1,-11-3-39,21 7 130,-31-9-138,44 9-1,-60-18 3,0 0-1,-1-1 1,1 0-1,0-1 0,0-1 1,13-2-1,-8 0 37,35-1 0,-41 5-35,-1-2 0,1 1 0,21-7-1,-19 4 12,28-4 0,309 1-56,-228 8 229,-121-1-182,1-1 0,-1 1 0,1-1 0,-1 0 0,1 0 0,-1 0 0,0 0 0,0-1-1,1 1 1,-1-1 0,2-1 0,-1 1-19,0 0 0,0 0 0,0 0 0,0 0 0,0 1 0,3-2 0,2 1 29,0 1 1,0 0-1,0 0 0,16 2 1,-3-1-80,3-1 127,-15 0-42,0 1 1,0 0 0,0 0 0,0 1 0,0 0 0,10 3 0,15 2-8,-11-3 202,-22-3-214,-1 0-1,0 0 0,0 0 0,0 0 0,1 0 0,-1 0 0,0 0 0,0 0 1,0 0-1,1 0 0,-1 0 0,0 0 0,0 0 0,0 0 0,1 0 1,-1 0-1,0 0 0,0 0 0,0 0 0,1 0 0,-1 0 0,0 0 0,0 1 1,0-1-1,1 0 0,-1 0 0,0 0 0,0 0 0,0 0 0,0 1 0,0-1 1,0 0-1,1 0 0,-1 0 0,0 0 0,0 1 0,0-1 0,0 0 0,0 0 1,0 0-1,0 1 0,0-1 0,0 0 0,0 0 0,0 1 0,-5 3 13,-1 0 0,0 0 0,-1-1 0,1 0 0,-1 0 0,1 0 0,-12 2 0,-8 4 40,-11 2-134,29-9 61,0 0 0,0 0 0,-11 5 0,18-6 21,1-1-1,-1 1 1,0-1-1,1 0 1,-1 1-1,0-1 1,1 1-1,-1-1 1,1 1-1,-1 0 1,1-1-1,-1 1 1,1 0-1,-1-1 1,1 1-1,0 0 0,-1-1 1,1 1-1,0 0 1,-1 1-1,1-2 72,10 6-188,-9-5 123,-1 0 0,1 0-1,-1 0 1,0 0-1,1 1 1,-1-1 0,0 0-1,0 0 1,0 1-1,0-1 1,0 0 0,0 0-1,0 1 1,0-1-1,-1 0 1,1 0 0,0 1-1,-1-1 1,1 0 0,-1 0-1,1 0 1,-1 0-1,0 0 1,1 0 0,-1 0-1,0 0 1,0 0-1,0 0 1,0 0 0,0 0-1,0 0 1,-2 0-1,-4 4 4,0 0 0,0-1 0,-16 6 0,9-4 6,3-1-16,0 0-1,0 0 1,0-1 0,-1-1 0,0 0 0,1 0 0,-1-1 0,0-1 0,-19 0-1,7 1 5,0 1 0,0 0-1,-31 9 1,32-6-28,-1-1 1,0-1-1,-33 1 0,34-5-25,17-1 33,1 0 0,-1 1 0,0 0 0,0 0 0,0 0 0,1 1 0,-1 0 0,0 0 0,1 0 1,-1 1-1,-8 4 0,13-6 3,1 0 0,0 0 0,0 0 0,-1 0 0,1 1-1,0-1 1,0 0 0,-1 0 0,1 0 0,0 1 0,0-1 0,0 0 0,0 1 0,-1-1 0,1 0 0,0 0 0,0 1 0,0-1 0,0 0 0,0 1 0,0-1 0,0 0 0,0 0 0,0 1 0,0-1 0,0 0 0,0 1 0,0-1 0,0 0 0,0 1 0,0-1 0,8 11-423,17 6-240,-22-15 595,9 5-640,0 0 0,1-1 1,-1 0-1,1-1 1,22 5-1,7-4-1005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45.161"/>
    </inkml:context>
    <inkml:brush xml:id="br0">
      <inkml:brushProperty name="width" value="0.1" units="cm"/>
      <inkml:brushProperty name="height" value="0.1" units="cm"/>
      <inkml:brushProperty name="color" value="#66CC00"/>
    </inkml:brush>
  </inkml:definitions>
  <inkml:trace contextRef="#ctx0" brushRef="#br0">0 1 1408,'57'11'737,"-39"-8"-721,-1 0 0,0 1-1,31 12 1,-36-11 46,0-1-1,25 4 1,-25-5 82,0-1 1,0 2-1,14 5 1,83 33 404,-98-37-476,1 0 0,0-2 0,0 1-1,0-1 1,0-1 0,16 1 0,79-2 104,-59-1-59,10 0-75,72 9 0,-3-2 381,0 0 239,-109-5-719,-3 0-1,26 6 0,-36-7-95,-1 1-1,0-1 1,1 1 0,-1 0 0,0 1-1,0-1 1,-1 0 0,1 1 0,0 0-1,4 4 1,14 24-1773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48.051"/>
    </inkml:context>
    <inkml:brush xml:id="br0">
      <inkml:brushProperty name="width" value="0.1" units="cm"/>
      <inkml:brushProperty name="height" value="0.1" units="cm"/>
      <inkml:brushProperty name="color" value="#66CC00"/>
    </inkml:brush>
  </inkml:definitions>
  <inkml:trace contextRef="#ctx0" brushRef="#br0">0 48 2304,'6'2'298,"0"0"1,-1 0-1,1 0 1,0 0-1,0-1 1,0 0-1,0-1 1,11 1-1,-9-1-192,1 1 0,-1 0-1,16 4 1,-11-2-34,-1-1-1,1 0 1,0-1-1,0-1 1,-1 0-1,15-2 1,11 1-8,6-1 8,58-10-1,-22 1 144,157-2 446,-194 11-686,74-13 1,-74 8 75,73-3 0,489 10 456,-491 6-422,-61-2-138,114 13 42,71 3 273,-136-20 97,228-3-628,-33 7 285,-250 1-18,0 3 0,-1 2 0,0 1 0,50 21 0,-31-12 44,1-3 1,106 14 0,-125-25-35,0-2 0,0-2 0,91-9 0,-44-1-31,-1 4 0,172 16-1,-167-4 99,183-7 0,-97-7 40,-99 5-186,154-21 0,-105-1 100,0 6-1,171 0 0,-258 17-6,1-2-1,61-10 0,-42-1-49,1 3-1,1 3 0,0 4 0,111 7 0,-156-2 107,194 17-98,-163-17 68,-1-2 1,55-9-1,80-5-235,75-1 337,-229 14-139,49-10-1,-49 6-20,49-1-1,-63 6 12,167 3 132,-143 0-174,-1 2 0,51 12-1,-35-2 56,0-3-1,1-3 0,94 3 1,-133-12 8,371 14-34,-363-12 12,-1-1-1,1-2 0,-1-1 0,1-1 1,-1-1-1,39-12 0,48-11 86,122-13 1,-210 38-165,1 0-1,-1 2 1,0 1 0,0 2 0,0 0-1,34 10 1,-49-9-475,0 1-1,-1 0 1,16 10-1,-6-3-752,22 7-1189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58.298"/>
    </inkml:context>
    <inkml:brush xml:id="br0">
      <inkml:brushProperty name="width" value="0.1" units="cm"/>
      <inkml:brushProperty name="height" value="0.1" units="cm"/>
      <inkml:brushProperty name="color" value="#66CC00"/>
    </inkml:brush>
  </inkml:definitions>
  <inkml:trace contextRef="#ctx0" brushRef="#br0">1 30 2688,'6'-1'128,"0"0"0,0 0 0,0 1 0,0 0 0,0 0 0,0 0 0,0 1 0,0 0 0,0 0 0,0 1 0,0-1 0,-1 1 0,1 1 0,7 3 0,-9-5-106,0 1-1,0-1 1,0-1 0,0 1 0,0-1-1,0 1 1,0-1 0,0 0 0,1-1 0,-1 1-1,5-2 1,7-1 223,25-11-1,10-1 30,-9 9-242,1 1 0,-1 3 0,1 1 0,-1 2 0,1 2 0,-1 1 0,77 20 0,-80-16 33,0-2 0,0-2 0,0-2 0,48-2 0,76 6 186,-128-2-291,58 15 0,-56-10 54,1-1 1,-1-1 0,1-3-1,0-1 1,0-1 0,0-3-1,60-7 1,-52 3 35,0 3 0,78 5-1,203 39-43,-228-27 4,-52-10 28,93-4-1,-72-2-117,272 9 203,-299-7-72,0-3-1,1-1 1,68-15 0,17-2 2,-126 20-53,216-15 0,-146 16 15,-14 1 53,-1-3 0,66-10-1,67-13 29,-152 19-84,0 1 0,1 2-1,-1 2 1,1 1-1,51 9 1,105 13 121,-73-21-250,-76-3 109,53 6 0,31 14 8,141 39 0,-225-48 14,0-1 1,0-3 0,92 2-1,-64-8 38,45 1 2,170-21 0,-233 11-158,90-29 0,-101 27 231,0 3-1,88-6 0,0 8-259,-117 5 124,0 0 0,-1 1 1,1 0-1,0 1 0,0 1 1,0 0-1,16 6 0,-29-8-30,0 1-1,0 0 0,1 0 0,-1 0 1,0 0-1,0 0 0,0 1 0,0-1 1,0 1-1,-1-1 0,1 1 0,0 0 1,-1 0-1,1-1 0,-1 1 0,1 0 1,-1 0-1,0 1 0,0-1 0,0 0 1,0 0-1,0 0 0,-1 1 0,1-1 1,0 0-1,-1 1 0,0-1 0,0 1 1,0-1-1,0 0 0,0 1 0,0-1 0,-1 1 1,1-1-1,-1 0 0,1 1 0,-1-1 1,0 0-1,0 0 0,0 1 0,0-1 1,0 0-1,-3 3 0,-1-1-307,1 1 1,-1-2-1,0 1 1,-10 6-1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8:59.454"/>
    </inkml:context>
    <inkml:brush xml:id="br0">
      <inkml:brushProperty name="width" value="0.1" units="cm"/>
      <inkml:brushProperty name="height" value="0.1" units="cm"/>
      <inkml:brushProperty name="color" value="#66CC00"/>
    </inkml:brush>
  </inkml:definitions>
  <inkml:trace contextRef="#ctx0" brushRef="#br0">762 120 2048,'-32'2'662,"1"-1"0,-50-5 0,62 2-513,-1-2 0,1 0 0,0-1 0,0-1 0,-23-11 0,-3-4 79,14 6-50,-43-16 0,62 28-193,1 0 0,-1 0 0,0 1 0,0 1 0,0 0 0,0 0 0,-20 3 0,13 0-319,-1 2 0,0 0 1,1 2-1,0 0 0,1 1 1,-23 11-1,-17 15-1314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07.320"/>
    </inkml:context>
    <inkml:brush xml:id="br0">
      <inkml:brushProperty name="width" value="0.1" units="cm"/>
      <inkml:brushProperty name="height" value="0.1" units="cm"/>
      <inkml:brushProperty name="color" value="#66CC00"/>
    </inkml:brush>
  </inkml:definitions>
  <inkml:trace contextRef="#ctx0" brushRef="#br0">1 134 2048,'50'-48'2127,"-13"10"-1337,-35 36-786,0 1 0,-1-1 0,1 1-1,0-1 1,0 1 0,0 0 0,0 0 0,0 0-1,1 1 1,-1-1 0,0 0 0,0 1 0,0-1-1,1 1 1,-1 0 0,0 0 0,1 0 0,-1 0-1,0 0 1,1 0 0,2 1 0,3 2 19,1 0 0,-2 0 1,1 0-1,12 8 0,19 9 12,-17-12 114,-16-5-144,0-1-1,0 1 1,1-2 0,-1 1-1,0-1 1,1 1 0,8-1 0,269 4 266,-164-13-442,-104 6 167,-1 0 60,28-9 1,-28 7-50,0 0-1,16-2 1,137-14 83,26-4 476,-50 1-460,-139 22-205,-1 1-1,0 0 0,0 0 0,0 0 0,0 1 0,0-1 0,0 1 0,0 0 1,0 0-1,0 1 0,0-1 0,0 1 0,-1-1 0,1 1 0,0 1 0,-1-1 1,0 0-1,1 1 0,-1 0 0,0-1 0,3 5 0,2 17-2129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49.940"/>
    </inkml:context>
    <inkml:brush xml:id="br0">
      <inkml:brushProperty name="width" value="0.1" units="cm"/>
      <inkml:brushProperty name="height" value="0.1" units="cm"/>
      <inkml:brushProperty name="color" value="#FFFC18"/>
    </inkml:brush>
  </inkml:definitions>
  <inkml:trace contextRef="#ctx0" brushRef="#br0">3451 178 2560,'-9'-8'432,"2"0"-19,-2 1 1,1 0-1,-1 0 0,0 1 1,0 0-1,-1 1 0,-19-9 0,10 8-46,1-2-1,-24-12 0,24 10-98,-1 1-1,1 1 0,-2 1 1,1 0-1,-1 2 1,-33-6-1,-9 2-175,-1 3 0,0 3 0,-105 7 0,67 2 231,39-4-374,-145 4 366,116 1 34,-308 14 1008,93-6-938,304-14-416,-312 42 350,135-14 136,-10-2 39,-208 60 0,-2 6-6058,296-76 2602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38.401"/>
    </inkml:context>
    <inkml:brush xml:id="br0">
      <inkml:brushProperty name="width" value="0.1" units="cm"/>
      <inkml:brushProperty name="height" value="0.1" units="cm"/>
      <inkml:brushProperty name="color" value="#66CC00"/>
    </inkml:brush>
  </inkml:definitions>
  <inkml:trace contextRef="#ctx0" brushRef="#br0">1 287 1152,'7'-4'154,"0"1"1,0-1-1,0-1 0,0 1 1,0-1-1,-1 0 1,0-1-1,6-6 0,-5 5 28,-1 0 0,2 1 0,-1 0-1,1 0 1,13-7 0,-5 6-114,-1 1 0,2 0 0,-1 1-1,0 1 1,1 0 0,0 1 0,0 1 0,0 1 0,0 0 0,24 3 0,-13 2 171,0 1 1,48 15-1,8 3 381,-83-23-610,20 5 198,0-2 0,0 0 1,23 0-1,-27-3-204,333 14 338,-59 25-107,-200-33-181,-9-2-1,167 20 229,-117-7-178,32 3-16,-133-19 90,0-1-1,44-7 0,26 0-303,233 21 216,-263-9-75,-1-3-1,135-14 0,148 2 246,-20 1-83,-313 8-229,418-26 270,-338 25-138,170-25 0,-186 16-66,1 4 1,-1 4 0,93 8-1,113-8-181,-41-1 286,-105 10-153,243 1 36,-294-11 44,98 8-1,-17 10 8,207-8-66,-234-7 186,-99 1-151,0-1-1,-1-3 0,49-10 1,378-63-97,-309 58 56,110-4-21,-198 22 12,206 6 190,-175 9-265,-69-8 120,62 2-1,-53-8 7,358 15-62,-364-11 65,0-1-1,0-2 0,0-2 0,1-2 0,-1-1 0,45-12 0,3-5-145,138-15 0,21 9 147,-166 19 11,325-19-87,-127 42 7,-153 1 79,0-6 0,166-8 1,-252-7-41,-1-1 0,0-3-1,40-13 1,-31 8 74,1 2-95,1 2 0,0 3-1,1 2 1,-1 2-1,1 3 1,102 12 0,62 12 45,-38 10-42,-74-12 21,114 9 0,-131-26-3,108-7 0,-5 0 142,-43 10-223,49 1 35,127-23 86,-177 9-50,-41 1 79,154-1-44,15 5-1,-35 21-2,-16 0-129,113-15 200,-301-6 7,-9-1-80,41-8 1,-48 5-12,1 2 0,-1 0 0,34 1 0,-50 1-131,0 1 0,0 0 0,0-1 1,0 1-1,0 1 0,0-1 0,0 0 1,0 1-1,0 0 0,-1 0 0,1 0 1,-1 0-1,1 1 0,-1 0 0,0-1 1,0 1-1,0 0 0,-1 0 0,1 1 1,-1-1-1,1 0 0,2 7 0,11 31-2029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0.700"/>
    </inkml:context>
    <inkml:brush xml:id="br0">
      <inkml:brushProperty name="width" value="0.1" units="cm"/>
      <inkml:brushProperty name="height" value="0.1" units="cm"/>
      <inkml:brushProperty name="color" value="#66CC00"/>
    </inkml:brush>
  </inkml:definitions>
  <inkml:trace contextRef="#ctx0" brushRef="#br0">0 78 2048,'28'-26'1164,"-25"22"-1083,1 0 0,0 0 0,0 0 0,0 0-1,1 0 1,-1 1 0,1 0 0,0 0 0,0 0 0,0 1 0,0-1 0,1 1 0,-1 0 0,1 1 0,9-2 0,155 1 336,-91 3-189,-32-1-194,1-1 117,-1 2-1,49 8 0,-63-6 55,1 0-1,47-4 1,-24 0-110,46 5-16,123 23-1,-136-14 37,-56-9-129,34 5 144,74 1 0,-59-8-52,0 3 0,135 28 0,228 19 2,-443-52-80,244 15-10,-74-7 10,-128-8 8,88-11-1,-8 0-22,-27 6 113,164-30 1,-204 26-125,74-3 0,59 9 22,-171 3 12,127 7 6,-3 1 111,-62-10-245,90 4 261,-164-1-150,-1 0 0,1 0 0,-1 1 0,1 0-1,-1 0 1,14 6 0,-17-6-201,0 1 0,-1-1-1,1 1 1,0-1 0,-1 1-1,0 0 1,1 1 0,-1-1 0,-1 0-1,1 1 1,0 0 0,-1-1-1,3 7 1,11 34-2243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9:42.210"/>
    </inkml:context>
    <inkml:brush xml:id="br0">
      <inkml:brushProperty name="width" value="0.1" units="cm"/>
      <inkml:brushProperty name="height" value="0.1" units="cm"/>
      <inkml:brushProperty name="color" value="#66CC00"/>
    </inkml:brush>
  </inkml:definitions>
  <inkml:trace contextRef="#ctx0" brushRef="#br0">1 16 1792,'5'14'1157,"12"12"-803,-14-20-309,1-1 1,-1 1-1,1-1 1,0 0-1,0 0 1,6 5-1,1-1 273,-8-6-205,0 0 1,0 0-1,1 0 0,0 0 0,0 0 0,0-1 0,0 0 0,0 1 0,0-2 0,0 1 1,1 0-1,-1-1 0,0 0 0,1 0 0,5 1 0,21-3 168,0-1 0,49-10 0,62-9 168,23-5 88,41-18-185,-158 33-308,1 2-1,0 2 1,1 2-1,0 2 1,0 2-1,64 8 0,210 25 171,-266-26-285,29 0 168,39-8 0,-44-1-73,0 4 1,87 12 0,-60 1-111,-51-8-563,1 3 1,73 21-1,-84-13-1356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0:08.558"/>
    </inkml:context>
    <inkml:brush xml:id="br0">
      <inkml:brushProperty name="width" value="0.1" units="cm"/>
      <inkml:brushProperty name="height" value="0.1" units="cm"/>
      <inkml:brushProperty name="color" value="#66CC00"/>
    </inkml:brush>
  </inkml:definitions>
  <inkml:trace contextRef="#ctx0" brushRef="#br0">5 170 2688,'-5'5'2958,"18"-2"-1799,22-2-239,-33-1-704,16-2 94,0 0 0,0-1 0,0-1 0,-1 0 0,22-9 0,12-3 86,206-50-279,-62 18-5578,-158 37 3029,-3 2 907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0:09.009"/>
    </inkml:context>
    <inkml:brush xml:id="br0">
      <inkml:brushProperty name="width" value="0.1" units="cm"/>
      <inkml:brushProperty name="height" value="0.1" units="cm"/>
      <inkml:brushProperty name="color" value="#66CC00"/>
    </inkml:brush>
  </inkml:definitions>
  <inkml:trace contextRef="#ctx0" brushRef="#br0">307 1 4608,'-7'3'357,"4"-3"-262,1 1 0,0 0 0,-1 0 0,1 0 0,-1 0 0,1 1-1,0-1 1,0 0 0,0 1 0,0 0 0,0-1 0,0 1 0,0 0-1,1 0 1,-1 0 0,0 0 0,1 0 0,-2 4 0,-11 26 537,2 1 0,-13 55-1,-6 72-549,15-67 255,-65 274-1830,38-241-1432,23-69 826,2-3 558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0:09.400"/>
    </inkml:context>
    <inkml:brush xml:id="br0">
      <inkml:brushProperty name="width" value="0.1" units="cm"/>
      <inkml:brushProperty name="height" value="0.1" units="cm"/>
      <inkml:brushProperty name="color" value="#66CC00"/>
    </inkml:brush>
  </inkml:definitions>
  <inkml:trace contextRef="#ctx0" brushRef="#br0">36 7 5120,'-24'-5'1669,"24"5"-1638,0 0-1,0 0 1,-1-1-1,1 1 1,0 0-1,-1 0 1,1 0-1,0 0 1,-1 0-1,1 0 1,0 0 0,-1 0-1,1 0 1,0 0-1,-1 0 1,1 0-1,0 0 1,-1 0-1,1 0 1,0 0-1,0 0 1,-1 0-1,1 0 1,0 0 0,-1 0-1,1 1 1,0-1-1,0 0 1,-1 0-1,1 0 1,0 1-1,0-1 1,-1 0-1,1 0 1,0 1-1,0-1 1,0 0 0,-1 0-1,1 1 1,0-1-1,0 0 1,0 1-1,0-1 1,0 0-1,0 0 1,-1 1-1,1-1 1,0 0-1,0 1 1,0-1-1,0 0 1,0 1 0,0-1-1,0 0 1,1 1-1,-1-1 1,0 0-1,0 1 1,0-1-1,0 0 1,0 0-1,0 1 1,1-1-1,13 24 1003,-10-18-959,50 87 181,12 19-110,35 40 180,98 159-2890,-149-221-1072,-28-58 1216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0:09.800"/>
    </inkml:context>
    <inkml:brush xml:id="br0">
      <inkml:brushProperty name="width" value="0.1" units="cm"/>
      <inkml:brushProperty name="height" value="0.1" units="cm"/>
      <inkml:brushProperty name="color" value="#66CC00"/>
    </inkml:brush>
  </inkml:definitions>
  <inkml:trace contextRef="#ctx0" brushRef="#br0">11 103 6784,'-11'3'2528,"16"-3"-1952,6 6 128,6-12-64,5 3-800,21-8-352,15-4-960,13-3-352,9-5-672,2-12-192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0:21.984"/>
    </inkml:context>
    <inkml:brush xml:id="br0">
      <inkml:brushProperty name="width" value="0.1" units="cm"/>
      <inkml:brushProperty name="height" value="0.1" units="cm"/>
      <inkml:brushProperty name="color" value="#66CC00"/>
    </inkml:brush>
  </inkml:definitions>
  <inkml:trace contextRef="#ctx0" brushRef="#br0">0 15 640,'6'0'40,"27"0"329,0 1 0,46 7 0,-61-5-339,0-2-1,0 0 1,0-1 0,1-1 0,-1-1 0,0 0 0,22-7 0,-14 4 41,0 1 1,36-1-1,44 10-71,-93-3-132,0 0-1,-1 1 1,1 0-1,-1 1 1,24 11-1,-19-6-576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1:10.524"/>
    </inkml:context>
    <inkml:brush xml:id="br0">
      <inkml:brushProperty name="width" value="0.1" units="cm"/>
      <inkml:brushProperty name="height" value="0.1" units="cm"/>
      <inkml:brushProperty name="color" value="#66CC00"/>
    </inkml:brush>
  </inkml:definitions>
  <inkml:trace contextRef="#ctx0" brushRef="#br0">2344 1092 1024,'-4'-18'534,"-3"-4"251,6 22-701,1-1 0,-1 0 0,0 0 0,1 1 0,-1-1 0,0 0 0,0 1 0,0-1 0,0 1 0,0-1 0,1 1 0,-1 0 0,0-1 1,0 1-1,0 0 0,0-1 0,0 1 0,0 0 0,0 0 0,0 0 0,-2 0 0,-21 1 1407,15 0-1101,0-1 0,0 0 0,-16-2-1,8-7-81,16 8-285,0 0 1,0 0-1,-1 0 0,1 0 0,0 1 0,-1-1 1,1 0-1,0 1 0,-1-1 0,1 1 1,0 0-1,-1-1 0,1 1 0,-2 0 0,-8 0 85,0 1-1,1 0 0,-1 0 0,1 1 0,-1 0 1,1 1-1,0 0 0,0 1 0,-16 8 0,-85 41 848,71-33-580,-1-1-1,-1-3 1,-67 19 0,86-30-219,-1 0 0,-41 1 0,52-6-108,1 0 0,-1-1 0,1 0 0,0-1 1,-1 0-1,-22-8 0,12-1 61,-8-1 22,8 7-91,1 1 0,-1 1 0,-39 0 0,-7 4-89,-18 0 265,-147-17 1,19-27 7,206 41-212,0 0 0,0 1 0,0 0 1,0 0-1,0 1 0,0 0 0,-17 3 0,-1 3-56,-33 10 0,-14 4 40,16-10 150,15-3-131,-64 19 0,102-24-4,-1-1 0,1 0 0,-1 0 0,1 0 0,0-1 0,-1 1 0,0-1 0,1-1 0,-1 1 0,1-1 0,0 0 0,-1 0 0,1-1 0,0 1 0,-1-1 0,1 0-1,0-1 1,0 1 0,1-1 0,-1 0 0,0 0 0,1-1 0,0 1 0,0-1 0,0 0 0,0 0 0,1 0 0,-1-1 0,1 1 0,0-1 0,0 0 0,1 0 0,0 0 0,0 0 0,0 0 0,-2-7 0,-14-69 181,-10-97 0,26 156-91,1-1 0,1 0 1,1 1-1,6-39 0,-4 39-73,0 1 0,-2 0-1,0-1 1,-5-42 0,-2 26-25,-2 0 1,-18-50 0,7 26 1,17 52-14,0-1-1,1 1 1,0-1 0,1 1-1,0-1 1,1 0 0,0 1-1,1-1 1,0 1 0,0 0-1,1-1 1,1 1 0,-1 0-1,2 1 1,6-14 0,-6 16-10,0 1 0,1-1 0,-1 0 0,1 1 0,0 0 0,1 1 0,-1-1 1,1 1-1,0 1 0,1-1 0,-1 1 0,9-3 0,2 1 17,-1 1-1,1 0 0,32-3 0,58 2 35,-27 2-69,14 3 77,-68 2-9,0-1 0,45-5 1,-8-3-81,0 4 1,86 4-1,-61 1 8,-84-1 47,47 0 36,1 1 1,73 13-1,-76-4-45,101 15-196,-127-22 198,46 13 0,-17-3 13,160 24 101,-114-21 30,-77-14-157,-1 0 0,1-2 0,-1 0-1,0-1 1,1-2 0,-1 0 0,0-1-1,24-8 1,-26 8 36,0 1 0,0 1 0,0 1 0,23 1 0,-42 0-20,5 0-9,0 1 0,-1-1 0,1 1 0,-1 1 0,1-1 0,-1 1 1,1-1-1,-1 1 0,0 1 0,4 2 0,3 2 7,0 0 1,13 13 0,-9-4 2,0 0 0,0 1 0,16 26 0,30 59 44,-59-98-48,5 10 4,-1 1 0,0 0-1,-1 0 1,5 28 0,0-1 15,-6-23 2,-2 1 0,0 0 0,-1 0 0,-3 32 0,1-6-2,-3-6 16,3-30-28,0 0 0,1 0 0,0 0 0,1 11 0,6 12-62,-5-24 62,0 1 0,0-1 0,0 18 0,-2 177 218,0-201-212,0-1 1,0 1-1,-1 0 1,1 0-1,-1 0 1,0-1-1,0 1 1,0 0 0,0-1-1,0 1 1,0 0-1,-1-1 1,1 0-1,-1 1 1,0-1 0,0 0-1,0 0 1,0 0-1,0 0 1,0 0-1,-1 0 1,1-1 0,0 1-1,-1-1 1,0 0-1,1 1 1,-1-1-1,-2 0 1,-10 4 56,0-2 1,0 0 0,0 0-1,-18 0 1,7-1 28,11 0-324,1 0 0,-1 1 0,1 1 0,-1 0 1,1 1-1,0 0 0,1 1 0,-1 1 0,1 0 0,-15 12 0,23-15-373,0 0 1,0 0-1,0-1 1,-1 1-1,1-1 1,-1 0-1,0-1 1,0 0-1,0 1 0,0-2 1,0 1-1,-9 0 1,-31-5-2167,34 1 2154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20.888"/>
    </inkml:context>
    <inkml:brush xml:id="br0">
      <inkml:brushProperty name="width" value="0.1" units="cm"/>
      <inkml:brushProperty name="height" value="0.1" units="cm"/>
      <inkml:brushProperty name="color" value="#E71224"/>
    </inkml:brush>
  </inkml:definitions>
  <inkml:trace contextRef="#ctx0" brushRef="#br0">4558 135 384,'-11'-5'2779,"11"-10"-2230,0 11-365,0 0 1,0 0-1,0 0 1,0 0 0,-1 1-1,1-1 1,-1 0-1,0 0 1,0 1-1,0-1 1,-1 1-1,1-1 1,-1 1-1,-3-6 1,2 5-56,0 1 1,0-1-1,-1 1 1,1 0-1,-1 0 1,1 0-1,-1 0 1,0 0-1,0 1 1,-1 0-1,1 0 1,0 0-1,-1 0 1,1 1-1,-9-2 1,-3 0 203,-1 2 1,0 0 0,-20 1-1,-28-1 181,32-2-372,0 1 1,0 2 0,-46 5-1,33-4-4,39-2-100,0 1 1,0-1-1,0 2 1,0-1-1,0 1 1,0 0-1,0 0 1,0 1-1,-9 3 1,8-1 52,0-1 0,0-1 0,-12 3 0,11-3-32,0 0-1,1 1 0,-13 5 0,10-2-4,-1-1-1,1 0 0,-1-1 1,0-1-1,-1 0 0,1 0 1,-1-1-1,-16 0 0,-67 3 230,-45 5-139,16-5-112,-9 4 0,-163-9 277,145 5-111,34-10-801,98 6 643,-1 1 0,1 1 0,-34 10 1,34-8 8,0 0 0,-1-1 0,-36 1 0,-192 6-187,190-4 83,0 3 0,0 3 1,-70 24-1,-200 54 380,253-72-250,14-7-128,-114 9-1,160-20 63,0-2 0,1 1-1,-1-2 1,-23-4 0,-60-22 366,13 3-415,46 14 53,17 5-30,0 0 1,-1 2-1,1 0 1,-27 1 0,40 3 16,-142 3 83,117-1-45,-1 2 0,-42 10 0,-24 6 142,66-15 5,-64 19-1,-74 23-1672,125-31-677,-5 3-1104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52.451"/>
    </inkml:context>
    <inkml:brush xml:id="br0">
      <inkml:brushProperty name="width" value="0.1" units="cm"/>
      <inkml:brushProperty name="height" value="0.1" units="cm"/>
      <inkml:brushProperty name="color" value="#FFFC18"/>
    </inkml:brush>
  </inkml:definitions>
  <inkml:trace contextRef="#ctx0" brushRef="#br0">2353 58 2432,'-10'-2'462,"-22"-5"681,30 7-1085,1 0 0,-1 0-1,1-1 1,-1 1 0,1-1-1,0 1 1,-1-1 0,1 0-1,0 0 1,-3-1 0,-10-5-26,4 5 306,0-1 1,0 0-1,-11-5 1,14 4-76,-1 1-1,1 1 1,0-1 0,-1 1 0,1 1-1,-1-1 1,-9 0 0,-501 2 3049,350 11-2822,82-3 6,-103-5-276,6-1 291,-199 58 1187,132-14-2671,-32 1-5347,181-37 3430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24.813"/>
    </inkml:context>
    <inkml:brush xml:id="br0">
      <inkml:brushProperty name="width" value="0.1" units="cm"/>
      <inkml:brushProperty name="height" value="0.1" units="cm"/>
      <inkml:brushProperty name="color" value="#E71224"/>
    </inkml:brush>
  </inkml:definitions>
  <inkml:trace contextRef="#ctx0" brushRef="#br0">4341 54 2688,'-9'-3'463,"6"2"-321,0 1 1,0-1-1,0-1 1,1 1-1,-1 0 1,0-1-1,0 1 1,1-1-1,-3-2 1,4 3-147,0 0-1,0 0 1,-1 0 0,1 0 0,0 0 0,0 0-1,0 1 1,0-1 0,-1 0 0,1 1 0,0-1-1,-1 1 1,1 0 0,0-1 0,-2 1-1,-24-4-12,-44 5 1358,-105 13 0,-36 7-444,110-13-626,-54 7-154,-75 7 881,36-25-448,64-2-236,-175 19 48,238-7-168,1-4 0,-118-8 0,40-10-195,-87-9 103,123 18 18,68 5-60,-43-6 0,-287-36-7,212 42 180,94 2 16,-105-11 0,112 5 93,-99 3 1,78 3-191,-179 16 578,96-4-2617,0 4-3710,149-15 5066,-76 8-2914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31.112"/>
    </inkml:context>
    <inkml:brush xml:id="br0">
      <inkml:brushProperty name="width" value="0.1" units="cm"/>
      <inkml:brushProperty name="height" value="0.1" units="cm"/>
      <inkml:brushProperty name="color" value="#E71224"/>
    </inkml:brush>
  </inkml:definitions>
  <inkml:trace contextRef="#ctx0" brushRef="#br0">6011 304 2944,'-14'-5'317,"8"2"-195,0 0-1,0 1 1,0 0 0,0 0 0,0 0 0,-1 1 0,1 0-1,-9 0 1,-124 9 1291,128-9-1247,0 0-1,0-1 0,0-1 0,1 0 0,-1 0 0,1-1 0,0 0 1,-13-7-1,10 4 66,0 1 1,0 1 0,-1 0 0,-19-3 0,-8 3 72,1 2 0,-71 5 0,27 0-128,13-1 165,-78 12 0,110-9-168,-66-3-1,53-2 129,-88-8 77,0 0-186,112 9-158,-226 8 284,222-7-137,-1 0 0,-38-6-1,-19 0-2,40 2-107,0-2-1,-68-16 0,67 11-83,-8-2 24,30 5 21,0 1 0,0 2 0,-31-1-1,24 5 43,14 1-47,-1-1 0,0-1-1,0-1 1,-22-5 0,6 0-47,-1 1 0,1 2 0,-51 2 0,21 0 68,-264 8 320,254-5-529,-1-2 0,-102-16-1,161 15 113,-91-8 154,-88-13 153,148 14-235,1 2 0,-63-1 0,0 1 177,1 0-149,47 7-92,-134-5 28,135 3 26,47 3 16,1-2 0,-1 0 0,-31-6-1,16 0-65,0 1 0,-53-1-1,-70 6 53,75 2 77,-198-1-87,111 11-127,30-2 466,33 0-251,-60 5-754,160-14 383,-25 0-1027,29 0 1025,0 0 0,0-1 0,-1 1 1,1 0-1,0-1 0,0 1 0,0-1 0,0 1 1,0-1-1,0 0 0,0 0 0,0 1 0,0-1 1,0 0-1,0 0 0,0 0 0,0 0 0,0 0 1,1 0-1,-1 0 0,-1-2 0,-8-23-2973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38.541"/>
    </inkml:context>
    <inkml:brush xml:id="br0">
      <inkml:brushProperty name="width" value="0.1" units="cm"/>
      <inkml:brushProperty name="height" value="0.1" units="cm"/>
      <inkml:brushProperty name="color" value="#E71224"/>
    </inkml:brush>
  </inkml:definitions>
  <inkml:trace contextRef="#ctx0" brushRef="#br0">7651 49 2560,'-66'8'1184,"38"-6"-759,-46-2 1,51-1-128,-1 1 0,0 1 0,-40 7-1,-144 20 950,71-13-504,39 0-383,-140 18 778,-19-19-1047,-13 1-11,192-10 158,1-3 0,-99-9 1,-73-4 462,138 8-522,3 1-27,-98-6-80,59-2-38,-267 15 1,26-7 336,151-6-390,-133-18-126,322 20 183,-226-8 161,32 3-72,100-4-27,-47-4 29,27 2-109,-49-3 211,82 13 95,-55-1-146,-122 3-52,67 16-216,124-3 144,-309 31 440,53-13 704,155-14-826,182-10-471,-65 4-307,83-6-127,0-1 0,0 0 0,-30-7 1,41 7 35,1-1 0,0 1 0,-1-1 0,1 0 0,0 0 1,0-1-1,0 1 0,0-1 0,1 0 0,-1 0 0,1 0 1,-1 0-1,-4-8 0,-32-33-2801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45.794"/>
    </inkml:context>
    <inkml:brush xml:id="br0">
      <inkml:brushProperty name="width" value="0.1" units="cm"/>
      <inkml:brushProperty name="height" value="0.1" units="cm"/>
      <inkml:brushProperty name="color" value="#E71224"/>
    </inkml:brush>
  </inkml:definitions>
  <inkml:trace contextRef="#ctx0" brushRef="#br0">5298 1377 896,'-8'2'163,"0"0"-1,-1-1 1,-14 0 0,13-9-184,3 2 324,-1 4-144,-1 0-1,1 1 1,-1 0-1,0 0 0,1 1 1,-10 1-1,0-1 40,-8 9 2037,20-4-449,-10 1-1541,-6-6-142,18 0 219,14 0-165,4-1-104,0 0-1,-1-1 1,1-1 0,-1 0 0,1-1 0,-1 0 0,15-8 0,-27 12-50,18-8 103,-1 0-1,19-11 0,-30 14-55,0 1 0,0-1 0,0-1 0,-1 1 0,0-1-1,0 0 1,8-12 0,-9 11-16,0-1 0,-1 1 0,0-1 0,0 0 0,-1 0-1,0 0 1,0-1 0,-1 1 0,0-1 0,-1 1 0,0-1 0,0 0 0,-1-12 0,-1 8-48,0 1 0,-1-1 0,0 0-1,-1 1 1,-1-1 0,0 1 0,0 0 0,-1 0 0,-1 1 0,0 0 0,-13-18 0,-9-10 199,-62-62 0,38 46 8,34 33-185,-1 2-1,-1 0 1,-1 1-1,-42-29 1,27 26-24,-1 2 0,-67-25 0,42 18 112,-97-57 0,47 13 86,45 26-162,-67-50 407,78 64-391,-1 2-1,-1 2 1,-1 3-1,-2 3 1,-86-20-1,71 22 54,-65-14-38,108 27-55,0 2 0,-45-1 0,-155 11 242,179-1-236,1 2 1,-71 19 0,83-15-67,-23 7 45,0-3-1,-76 8 0,4-10 98,-77 6 89,181-17-144,0-1-1,0-2 0,1-1 0,-1-1 0,-44-12 1,24 2 29,0 3 0,-1 1 0,0 3 1,-76 1-1,53 6 100,-91 12 0,-323 54 104,446-61-240,-39 4-35,-83 22 1,142-24 16,-1 2 0,2 0 0,-37 23 0,30-17-1,-7 3-56,-1-1 1,-1-3-1,-52 14 0,65-23 25,18-4 34,-1-1-1,1 2 0,0-1 1,-8 4-1,-49 18 28,49-17-42,1 2 0,0 0 0,0 0 0,-20 19 0,25-20 30,8-7-13,0 0-1,0 1 0,0-1 0,0 1 1,1 0-1,-1-1 0,1 1 0,-2 3 1,-5 6 7,0-1 1,-1 1 0,0-1 0,-19 15 0,24-21-38,1-1 29,-5 3 50,1 1 0,1 0 0,-1 0-1,1 0 1,1 0 0,-7 12 0,7-10-80,1 0 0,0 1 0,1-1 0,0 1 0,1 0 0,0 0 0,-1 10 0,1 73-61,2-61 98,1-18-9,0 0 0,1 0 0,1 0 0,0 0 0,0 0 0,8 18 0,5 4-47,21 36 1,-32-62 42,1-1-1,0-1 0,1 1 0,0-1 1,0 0-1,1-1 0,-1 0 0,2 0 1,-1-1-1,1 1 0,0-2 0,19 9 1,3-1 7,2-2 1,55 13 0,-64-19-1,159 24 147,-135-23-90,25-1-164,119-7 0,-63-1 209,-36 2 110,106 3-252,-163 1-10,44 11 0,-51-9-11,29 10 123,-41-10-50,1-1 1,0 0 0,18 1 0,19-2-15,155 14 0,-108-4 38,75 12 142,-145-21-172,0-1 0,0-2-1,0-2 1,55-6-1,34-2 99,1055 9 284,-1137-1-450,47-9 1,23-2 290,333 11 62,-71-1-1816,-268-2 321,83-8-3510,-165 11 4064,92-8-2440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50.885"/>
    </inkml:context>
    <inkml:brush xml:id="br0">
      <inkml:brushProperty name="width" value="0.1" units="cm"/>
      <inkml:brushProperty name="height" value="0.1" units="cm"/>
      <inkml:brushProperty name="color" value="#E71224"/>
    </inkml:brush>
  </inkml:definitions>
  <inkml:trace contextRef="#ctx0" brushRef="#br0">5176 1 1664,'-5'2'232,"4"-2"-193,0 0 0,0 0-1,0 0 1,1 0-1,-1 0 1,0 0 0,0 1-1,0-1 1,0 0-1,1 1 1,-1-1 0,0 1-1,0-1 1,1 1-1,-1-1 1,0 1 0,1-1-1,-1 1 1,0 0 0,1-1-1,-1 1 1,1 0-1,-1 0 1,1-1 0,0 1-1,-1 0 1,1 0-1,0 0 1,-1-1 0,1 3-1,-22-2 1509,6 0-1128,-1 1 0,1 1 0,0 0 0,0 1 0,-26 11 0,20-8-151,-44 11 0,-188 20 2234,216-35-2330,-1-2 1,1-1-1,-46-6 0,-41-1 19,20 7 50,-314-10 1054,-49 4-965,244 5-139,79-2-72,-221 13 350,44-1-219,-68 6-255,322-12 3,0-3 0,-98-13 0,-47-1-120,183 14 131,-225 10 100,-43-4-40,187-7-48,17 0 55,-142 6 526,208-2-760,0 1 1,0 2-1,1 1 1,-46 17-1,52-15-1030,1 1-1,0 1 1,-31 22-1,-15 14-2005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39:57.685"/>
    </inkml:context>
    <inkml:brush xml:id="br0">
      <inkml:brushProperty name="width" value="0.1" units="cm"/>
      <inkml:brushProperty name="height" value="0.1" units="cm"/>
      <inkml:brushProperty name="color" value="#E71224"/>
    </inkml:brush>
  </inkml:definitions>
  <inkml:trace contextRef="#ctx0" brushRef="#br0">2909 9 1024,'-8'-2'376,"1"0"0,-1 0 0,1 1 0,-1 0 0,1 0-1,-1 1 1,0 0 0,-12 2 0,-6-1 444,-241-1 1643,249 1-2246,-1 1-1,-23 5 1,23-3-78,0-1 0,-24 0 0,-114-3 412,-263 3 61,299 4-545,-67 2 164,-120-9 265,169 5-544,-111-1 262,-63-4 143,213 5 192,68-3-162,0 1-1,-57 14 1,57-10-37,12-2-231,1 1 1,-32 15-1,29-12-2983,-39 12-1,40-16 188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00.198"/>
    </inkml:context>
    <inkml:brush xml:id="br0">
      <inkml:brushProperty name="width" value="0.1" units="cm"/>
      <inkml:brushProperty name="height" value="0.1" units="cm"/>
      <inkml:brushProperty name="color" value="#E71224"/>
    </inkml:brush>
  </inkml:definitions>
  <inkml:trace contextRef="#ctx0" brushRef="#br0">2204 192 3968,'-33'-20'1285,"31"19"-1219,1 1 0,-1-1 0,1 0 0,-1 1-1,0 0 1,1-1 0,-1 1 0,0 0 0,-3 0 0,5 0-50,-1 0 1,0 0 0,1 0-1,-1 0 1,1 0-1,-1 0 1,1-1 0,-1 1-1,1 0 1,-1 0 0,1 0-1,-1 0 1,1-1 0,-1 1-1,1 0 1,-1-1 0,1 1-1,-1 0 1,1-1-1,-1 1 1,0-1-12,-5-8-682,-3 5 917,-1 0 0,1 1 0,0 0 0,-1 0 0,0 1 0,0 1 0,-18-1 0,19 1-117,-10-1 129,-139-17 605,-26-19-590,75 19 351,-188-10 1,109 15 133,33 4 491,-293 20-1,350-4-1112,-97 9-1229,153-9-675,-43 12 0,35-1-1079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02.247"/>
    </inkml:context>
    <inkml:brush xml:id="br0">
      <inkml:brushProperty name="width" value="0.1" units="cm"/>
      <inkml:brushProperty name="height" value="0.1" units="cm"/>
      <inkml:brushProperty name="color" value="#E71224"/>
    </inkml:brush>
  </inkml:definitions>
  <inkml:trace contextRef="#ctx0" brushRef="#br0">3736 119 2304,'-1'-2'209,"-3"-9"444,4 10-643,0 1 0,0 0 0,0 0 0,0 0 0,0-1 0,0 1 0,0 0 0,0 0 0,0 0 0,0 0 0,0-1 0,0 1 0,0 0 0,0 0 0,0 0 0,0-1 0,0 1 0,0 0 0,0 0 0,0 0 0,0 0 0,0-1 0,1 1 0,-1 0 0,0 0 0,0 0 0,0 0 0,0 0 0,0-1 0,0 1 0,1 0 0,-1 0 0,0 0 0,0 0 0,0 0 0,0 0 0,1 0 0,-1 0 0,0 0 0,0 0 0,0-1 0,0 1 0,1 0 0,-1 0 0,1 0 81,3-5 848,-8 1-156,0 1-640,0 0 0,0 1 0,-1-1 0,1 1 0,-1 0 0,0 0 0,1 0-1,-1 1 1,0 0 0,0 0 0,-7-1 0,-6 1 208,-34 2 1,17 0-39,-30 2 234,0 4 1,-112 25-1,20-3 179,87-19-670,-136 3 0,-457-13 466,490-3-420,-6-3 58,121 3-176,-83-14 0,49 4 16,-133-22 65,17 3 62,74 11 146,52 7 139,-95-3 1,-135 26-359,190-2-1851,-40 5-1953,62 1 1233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08.730"/>
    </inkml:context>
    <inkml:brush xml:id="br0">
      <inkml:brushProperty name="width" value="0.1" units="cm"/>
      <inkml:brushProperty name="height" value="0.1" units="cm"/>
      <inkml:brushProperty name="color" value="#E71224"/>
    </inkml:brush>
  </inkml:definitions>
  <inkml:trace contextRef="#ctx0" brushRef="#br0">1510 44 2560,'-32'-11'1477,"31"11"-1167,2-1-412,0-1 26,1 0-1,0 1 1,-1-1-1,1 1 1,0-1-1,0 1 1,0 0-1,0 0 1,0 0-1,0 0 1,4-1-1,11-7 633,-17 9-500,0 0 0,-1-1 1,1 1-1,0 0 0,0-1 1,0 1-1,0 0 0,0 0 1,0-1-1,-1 1 0,1 0 1,0 0-1,0 0 1,0-1-1,-1 1 0,1 0 1,0 0-1,0 0 0,-1 0 1,1-1-1,0 1 0,0 0 1,-1 0-1,1 0 0,0 0 1,0 0-1,-1 0 0,1 0 1,-1 0-1,-15-1 659,-1 2-1,-25 4 1,-21 5-261,38-7-374,-43 12-1,-39 23 160,67-23 64,-1-1-1,-65 14 1,-256 12 859,208-26-692,119-12-249,0-1 1,-46-5-1,-67-16 44,26 3-389,95 17 182,2-1-681,25 1 617,0 0 1,0 0 0,0 0 0,0 0 0,0 0 0,1 0 0,-1 1 0,0-1 0,0 0 0,0 0-1,0 0 1,0 0 0,0 0 0,0 0 0,0 0 0,0-1 0,0 1 0,0 0 0,0 0 0,1 0-1,-1 0 1,0 0 0,0 0 0,0 0 0,0 0 0,0 0 0,0 0 0,0 0 0,0 0-1,0 0 1,0 0 0,0 0 0,0 0 0,0 0 0,0 0 0,0 0 0,0 0 0,0-1 0,0 1-1,1 0 1,-1 0 0,0 0 0,0 0 0,0 0 0,0 0 0,0 0 0,0 0 0,0 0 0,0 0-1,0 0 1,0-1 0,0 1 0,0 0 0,-1 0 0,1 0 0,0 0 0,0 0 0,0 0 0,0 0-1,0 0 1,0 0 0,0 0 0,0 0 0,0 0 0,0 0 0,0 0 0,0-1 0,0 1-1,0 0 1,17-6-256,91-18-277,-44 7 551,1 2 0,1 3 1,76-3-1,200 7 216,-281 8-202,331-11 1445,-416 13-1545,0 1-1,1 1 1,-29 9-1,36-9 75,-165 30-102,48-11-193,-167 25-3871,239-44 1909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13.859"/>
    </inkml:context>
    <inkml:brush xml:id="br0">
      <inkml:brushProperty name="width" value="0.1" units="cm"/>
      <inkml:brushProperty name="height" value="0.1" units="cm"/>
      <inkml:brushProperty name="color" value="#E71224"/>
    </inkml:brush>
  </inkml:definitions>
  <inkml:trace contextRef="#ctx0" brushRef="#br0">4040 30 2816,'-4'-1'133,"1"0"1,-1 0-1,1 0 0,0 1 1,-1-1-1,1 1 0,-1 0 1,1 0-1,-1 0 0,1 0 1,-1 1-1,1 0 0,-6 1 1,-18 2 1051,4-2-925,1 2 254,-1 0 0,0-2 0,1 0 0,-44-4 0,17 1-210,-243 16 1846,198-4-2056,-309 30 1161,336-39-1100,0-2-1,-110-16 1,131 12-201,1 1 1,-78 6-1,17 1 295,-3-2-195,-128-5-1,56-23 53,54 6-36,-39-5-193,83 17 119,1 5 0,0 2 0,-132 18 0,125-6 548,-134 1 0,149-11-205,-128-5 730,72-3-438,-20-2-1017,42-11-2275,55 7 368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39:53.637"/>
    </inkml:context>
    <inkml:brush xml:id="br0">
      <inkml:brushProperty name="width" value="0.1" units="cm"/>
      <inkml:brushProperty name="height" value="0.1" units="cm"/>
      <inkml:brushProperty name="color" value="#FFFC18"/>
    </inkml:brush>
  </inkml:definitions>
  <inkml:trace contextRef="#ctx0" brushRef="#br0">9610 225 2816,'-3'-1'166,"0"0"-1,0 0 1,0 0 0,0 0-1,0-1 1,0 1 0,0-1-1,1 0 1,-1 0 0,1 0-1,-1 0 1,1 0 0,0-1-1,-3-3 1,3 3-151,0 1 0,0-1 0,0 1 0,-1 0 0,1-1 0,-1 1 0,1 0 0,-1 0 0,0 1 0,1-1 0,-1 0 0,0 1 0,-4-2 0,-7-1 173,-26-5 1,29 7-84,1-1 1,-1 0-1,-10-4 0,-5-5-19,-2 1 0,0 1 0,0 1 0,0 2 0,-1 1 0,0 1 0,-59-2 0,-107 13 743,96-1-367,-55 8 218,-42 1-491,47-8-668,65-1 462,-23 4 318,-147 30 1,-11 35-128,87-21-130,134-41 107,-1-2-1,1-3 1,-1-1-1,-89-1 0,111-7-268,0-1 1,0-2-1,0 0 0,-42-16 0,17 0 13,-49-27-1,55 26 222,-2 2 0,0 3 0,-1 1 0,-80-18 0,59 22 187,-1 3-1,-116 0 1,-121-13-108,129 5-214,-156 3-157,300 12 159,0-1 0,-50-11 0,47 7 51,-60-5-1,-207 12-107,176 9-134,-103-4 960,-71 12-49,222-10-430,-39 8 234,74-7-374,-77 2 0,80-10-274,-60 0-130,-130-15 0,147 6 463,-105 4 0,-122 1-629,203 3 525,-121 3-21,86 6-9,99-8 9,-155 5 165,77 3-119,54-5-92,-1 3 0,-88 20 0,114-18-73,-1-1 0,0-2 0,-77 0 0,-210 9 169,270-8-49,-1-2-1,-91-6 1,115-3 15,-71-21-1,66 14-2,-45-6 0,26 8-55,37 5-26,0 1 0,-38-2 0,5 7 150,-67 9 0,98-7-5,-9 3 110,-46 0-1,54-7-394,0-1 1,-48-10 0,72 12-97,0-1 0,0 1 0,0-1 1,0 1-1,1-1 0,-1 0 0,0 0 1,0 0-1,0 0 0,1 0 0,-1 0 1,1 0-1,-1-1 0,1 1 0,-1 0 1,1-1-1,0 0 0,-1 1 0,1-1 1,0 0-1,0 1 0,-1-4 0,-8-10-2749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8:40.715"/>
    </inkml:context>
    <inkml:brush xml:id="br0">
      <inkml:brushProperty name="width" value="0.1" units="cm"/>
      <inkml:brushProperty name="height" value="0.1" units="cm"/>
      <inkml:brushProperty name="color" value="#E71224"/>
    </inkml:brush>
  </inkml:definitions>
  <inkml:trace contextRef="#ctx0" brushRef="#br0">47 1469 1792,'-7'0'211,"1"1"-1,-1-1 1,1 1 0,0 1-1,-9 6 3927,23-6-2842,253-2 545,-78-5-1285,-118 7-405,0 3 1,0 2 0,123 32-1,-129-27-120,-1-3-1,2-3 0,66-1 0,57 6 30,-156-8-41,43 4 303,0 4 1,98 26-1,-120-22-243,2 2-67,1-2 0,97 15 1,91-24-12,-161-7 0,-45 0-1,1-2 1,58-12 0,65-25 11,-36 7 69,123-29-32,-215 55 24,-1-2 0,0 0-1,45-24 1,71-53 361,-98 59-422,1 2 0,58-23 0,-38 19-6,-60 26-12,0-1 1,0 0 0,-1 0-1,1-1 1,-1 1 0,0-1-1,0-1 1,0 1 0,-1-1-1,0 0 1,0 0 0,-1 0-1,1-1 1,-1 0 0,-1 0-1,1 0 1,-1 0 0,0 0 0,-1-1-1,0 0 1,0 1 0,1-13-1,-2-2-10,0 1 0,-2 0 0,0 0 0,-2-1-1,0 1 1,-1 0 0,-8-22 0,-1-3 101,1-1 4,-33-77 0,39 109-77,-2 0 0,0 1-1,0 1 1,-2-1 0,1 1 0,-2 1 0,0 0-1,0 0 1,-16-11 0,-2 1-64,12 10 66,0-1-1,-21-22 0,3-1 1,-1 2 0,-2 1 1,-1 3-1,-84-51 0,62 48-7,0 3 0,-3 3 0,-67-20 1,-204-34-551,256 68 474,-88-2 0,36 5 23,-80-5 106,-49-3-481,256 18 410,-168 3-311,131 0 323,0 2 0,-46 11-1,-1 6 204,-138 52 0,164-51-316,-76 17 1,30-10 230,-63 26-235,153-48 143,1 0 0,1 0 0,0 2 1,-21 14-1,-54 52 7,79-66-64,-5 8 37,1 0 0,1 2 1,1-1-1,0 2 0,-11 23 0,25-44-6,-4 7 8,0 1 0,1 0 0,0 0 0,0 1 0,0-1 0,1 0 0,0 1 0,1 0 0,0-1 0,0 1 0,1 0 0,0 0 0,1-1 0,0 1 0,0 0 0,1-1 0,0 1 0,0-1 0,5 10 0,45 143 285,14 38-100,-56-172-222,2 1 0,17 30 1,-22-47-518,1 0 0,-1-1 0,2 1 0,-1-2 0,2 1 0,-1-1 0,18 13 0,15 6-2152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18.070"/>
    </inkml:context>
    <inkml:brush xml:id="br0">
      <inkml:brushProperty name="width" value="0.1" units="cm"/>
      <inkml:brushProperty name="height" value="0.1" units="cm"/>
      <inkml:brushProperty name="color" value="#E71224"/>
    </inkml:brush>
  </inkml:definitions>
  <inkml:trace contextRef="#ctx0" brushRef="#br0">1975 311 3328,'-4'-3'131,"-9"-5"654,0 0-1,-22-20 1,-10-21 336,33 34-702,-1 1 0,-1 0 0,0 0 0,-29-20 0,25 24-252,-1 0-1,0 1 1,0 1-1,-1 0 1,-21-4-1,2 3 231,-68-7-1,-183-7 431,-13 4-310,-80 45 688,350-23-1231,-111 6 52,45-4-16,60-4-162,-56 8 1,73-7 69,-40 0 1,45-2 68,23-1-58,1 0 1,-1 0-1,1-1 0,6-2 1,-5 2 30,0 0 0,0 0 1,10-1-1,461-2-307,-340 14 347,202 39 0,-104-11 123,-187-35 29,-14-3 43,-34 1-158,-8 0-46,0 0 1,0 0-1,0 0 1,0 1-1,0 0 1,0 0-1,0 0 1,0 1-1,-6 2 1,-4 1-30,-14 1 47,1-2 1,-1-1-1,-61-1 0,-15 1 45,-185 26 101,264-24-303,0 1 1,-43 16-1,65-21 137,3 0-2,0 0 1,1-1-1,-1 1 0,0 0 0,1 0 0,-1 0 1,0 0-1,1 0 0,0 1 0,-1-1 0,1 0 1,0 1-1,-1-1 0,-1 3 0,3-3 10,0 0 0,-1-1 0,1 1 1,0 0-1,0 0 0,0-1 0,0 1 0,-1 0 0,1 0 0,0-1 0,0 1 1,0 0-1,0 0 0,1-1 0,-1 1 0,0 0 0,0 0 0,0-1 0,1 1 1,-1 0-1,0 0 0,1-1 0,-1 1 0,0-1 0,1 1 0,-1 0 0,1-1 1,-1 1-1,1-1 0,0 1 0,-1-1 0,1 1 0,-1-1 0,1 1 0,0-1 0,0 1 1,6 3 23,1-1 0,-1 0 0,0 0 0,1-1 0,0 0 0,7 2 0,53 4 45,-40-5-66,243 19 84,-141-14-40,242 0-1323,-170-8-1490,-81 1 284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30.479"/>
    </inkml:context>
    <inkml:brush xml:id="br0">
      <inkml:brushProperty name="width" value="0.1" units="cm"/>
      <inkml:brushProperty name="height" value="0.1" units="cm"/>
      <inkml:brushProperty name="color" value="#E71224"/>
    </inkml:brush>
  </inkml:definitions>
  <inkml:trace contextRef="#ctx0" brushRef="#br0">2024 121 2304,'1'-3'80,"-1"0"0,1 1-1,0-1 1,0 0 0,0 1 0,0-1-1,0 1 1,0-1 0,1 1 0,-1-1 0,1 1-1,-1 0 1,1 0 0,0 0 0,0 0 0,4-3-1,-4 4-29,0-1-1,0 0 0,-1 0 0,1 0 0,0 0 0,0 0 0,-1 0 1,0 0-1,1-1 0,-1 1 0,0-1 0,0 1 0,0-1 0,0 1 1,-1-1-1,2-3 0,-3 5 21,1 1 0,0-1 1,0 0-1,-1 0 0,1 1 1,0-1-1,-1 0 0,1 1 1,0-1-1,-1 0 0,1 1 0,-1-1 1,0 1-1,1-1 0,-1 0 1,1 1-1,-1 0 0,0-1 0,1 1 1,-1-1-1,0 1 0,1 0 1,-1-1-1,0 1 0,0 0 1,1 0-1,-1 0 0,0-1 0,0 1 1,0 0-1,-1 0 0,-31 0 1335,26 0-1017,-15 0 145,-12 0 201,-47-5-1,-17-1-7,15 3-433,-34-4 581,-116 10 0,57 1-19,128-5-585,-253 7 1028,-257 18-1896,496-20-448,26-1-1023,-1-1 0,-45-4 0,37-5-912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33.523"/>
    </inkml:context>
    <inkml:brush xml:id="br0">
      <inkml:brushProperty name="width" value="0.1" units="cm"/>
      <inkml:brushProperty name="height" value="0.1" units="cm"/>
      <inkml:brushProperty name="color" value="#E71224"/>
    </inkml:brush>
  </inkml:definitions>
  <inkml:trace contextRef="#ctx0" brushRef="#br0">5496 204 2304,'-6'-4'338,"5"3"-258,-1 0 0,0-1 0,1 1 1,-1 0-1,0 0 0,1-1 0,0 1 1,-1-1-1,1 1 0,0-1 0,0 0 1,0 1-1,0-1 0,-1-3 0,2 4-94,-1-1 0,1 0 0,-1 0-1,1 0 1,-1 0 0,0 1 0,1-1-1,-1 0 1,0 1 0,0-1 0,0 0-1,-2-1 1,2 2 177,0-1 0,-1 1-1,1-1 1,0 1 0,1-1 0,-1 0-1,0 1 1,0-1 0,1 0 0,-1 1-1,1-1 1,-1-2 0,1 2-29,0 1-1,-1-1 1,1 1 0,0-1 0,-1 1-1,1 0 1,-1-1 0,0 1 0,1 0-1,-1-1 1,0 1 0,0 0 0,0 0-1,0-1 1,0 1 0,0 0 0,0 0-1,0 0 1,-1 0 0,1 1 0,0-1-1,0 0 1,-1 0 0,1 1 0,-1-1-1,1 1 1,-3-1 0,-3-1-73,1 0 0,-1 1 0,1 0 0,-1 0 1,-7 1-1,-51 3 412,-65 11 0,39-2-118,60-9-290,-42 4 334,-114 26 1,-2 4 296,97-21-213,-155 31-147,220-43-352,0 0 0,0-2 0,0-1 0,-1-1 0,1-1 0,0-1 0,0-2 0,0-1 0,1-1 0,-30-11 0,28 9 21,-1 1-1,1 2 1,-45-4 0,31 5-3,-17-1 31,0 2 0,0 3 0,0 3 0,-66 12 0,23-3 200,-55 9 121,30 7-429,-43 6-63,90-23 171,24-3 43,-78 2 1,66-14-115,-122-21 0,71 6 317,-124-11 110,226 27-390,-1-1 0,1 0 0,0-2 1,-31-14-1,-26-9 85,3 8 15,-116-20 0,106 28-169,31 5-39,-93-5 0,120 13 97,0 0 0,1-1 0,-1-2 1,-34-7-1,-50-14-25,80 18 91,1 2 1,-1 1 0,-38 1-1,-135-7-320,49 4 660,141 5-393,0-1 0,1 0 0,-1 0 0,-16-5 1,-13 0 334,-4-2 21,24 5-280,0 0 0,0 2 1,0 0-1,-20 2 0,3 0 225,27-1-488,-1 1 1,1 0 0,0 1-1,-17 4 1,-35 17-4110,50-18 2856,-16 6-1729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38.778"/>
    </inkml:context>
    <inkml:brush xml:id="br0">
      <inkml:brushProperty name="width" value="0.1" units="cm"/>
      <inkml:brushProperty name="height" value="0.1" units="cm"/>
      <inkml:brushProperty name="color" value="#E71224"/>
    </inkml:brush>
  </inkml:definitions>
  <inkml:trace contextRef="#ctx0" brushRef="#br0">2781 154 3584,'-6'-1'258,"1"0"-71,1 0 0,-1-1 0,0 1 0,1-1 0,0 0 0,-1 0 0,1 0 0,0-1 0,-5-3 0,7 4-267,0 1 1,0 0-1,0 0 1,0 0-1,0 0 0,0 0 1,0 0-1,-5 0 1,-8-4 107,4 2 284,1-1 0,0 2-1,-13-3 1,-19-4 718,-16-4-786,50 12-237,-14-1 142,0 0 0,-37 4 1,12-1 255,-520-1 1627,542-1-1848,-35-7 0,10 2-35,-44-9 278,54 8-240,-42-3-1,-150 4 140,-23-3 970,35-2-1056,103 9 243,47-1 123,-136 13 1,164-4-781,-200 34-5306,169-23 2446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5.037"/>
    </inkml:context>
    <inkml:brush xml:id="br0">
      <inkml:brushProperty name="width" value="0.1" units="cm"/>
      <inkml:brushProperty name="height" value="0.1" units="cm"/>
      <inkml:brushProperty name="color" value="#E71224"/>
    </inkml:brush>
  </inkml:definitions>
  <inkml:trace contextRef="#ctx0" brushRef="#br0">720 203 896,'-3'-6'193,"1"0"-1,0 0 1,1 0 0,-1-1-1,1 1 1,1-1 0,-1 1 0,1-1-1,1-7 1,-1 9 51,-1 0 52,0 1 0,0-1 1,0 1-1,-1 0 0,0 0 1,0 0-1,0 0 0,0 0 1,0 0-1,-4-4 1,-5-10 666,10 16-893,-1 0-1,0 1 0,1-1 0,-1 0 0,0 0 0,0 1 1,0-1-1,0 1 0,0 0 0,-4-3 0,-28-10 945,21 9-357,7 3-517,-1 1-1,1-1 1,-1 2-1,0-1 1,0 1-1,1-1 1,-1 2-1,-8 0 1,5 0 71,1 0 1,-1-1-1,-11-2 1,-99-11 1990,-23 11-1939,77 4-1896,-41 4-3018,56 2 1798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6.163"/>
    </inkml:context>
    <inkml:brush xml:id="br0">
      <inkml:brushProperty name="width" value="0.1" units="cm"/>
      <inkml:brushProperty name="height" value="0.1" units="cm"/>
      <inkml:brushProperty name="color" value="#E71224"/>
    </inkml:brush>
  </inkml:definitions>
  <inkml:trace contextRef="#ctx0" brushRef="#br0">2081 10 1920,'-5'-3'755,"4"2"-637,0 0 0,0 1 0,0-1 0,0 0 0,-1 1 0,1-1 0,0 1 0,0 0 0,0-1 0,0 1 0,-1 0 1,1 0-1,0 0 0,0 0 0,0 0 0,-1 0 0,-1 0 0,-4 1 269,1 0 1,-1 1-1,1-1 1,0 1-1,-10 4 1,-2 1 39,2-2-221,6-1 44,0 0 0,0-1 0,0 0 0,-1-1 0,-12 1 0,-20 3 1489,27-3-1686,1 2 0,-22 8-1,-10 3 1033,41-14-894,-5 1-29,0 0 1,0-1-1,0 0 0,-19 1 0,20-3 51,-12-1-8,1 2 0,-1 0 0,0 1 0,-37 9 0,39-7 77,0 0 1,0-2 0,0 0 0,-30-2 0,-4 1 308,-125 12-14,75-4 97,-160-6 0,-217-28-9578,287 16 5286,98 5 130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7.581"/>
    </inkml:context>
    <inkml:brush xml:id="br0">
      <inkml:brushProperty name="width" value="0.1" units="cm"/>
      <inkml:brushProperty name="height" value="0.1" units="cm"/>
      <inkml:brushProperty name="color" value="#E71224"/>
    </inkml:brush>
  </inkml:definitions>
  <inkml:trace contextRef="#ctx0" brushRef="#br0">1162 108 256,'0'0'139,"5"-6"-38,-5 3 67,0-1-1,-1 1 1,1-1-1,-1 1 1,0 0-1,0-1 1,0 1-1,-1 0 1,1 0-1,-1 0 1,1 0-1,-1 0 1,0 0-1,0 1 1,-1-1-1,1 0 1,-1 1-1,1 0 1,-1-1-1,1 1 1,-5-2-1,0 0 38,0 0-1,-1 0 1,1 1-1,-1 0 1,0 1-1,0-1 0,0 1 1,-10-1-1,-59-2 976,-1 3-1,-85 8 1,-11 0 646,68-7-1403,-251 11-1438,312-4-729,-3 6-970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8.636"/>
    </inkml:context>
    <inkml:brush xml:id="br0">
      <inkml:brushProperty name="width" value="0.1" units="cm"/>
      <inkml:brushProperty name="height" value="0.1" units="cm"/>
      <inkml:brushProperty name="color" value="#E71224"/>
    </inkml:brush>
  </inkml:definitions>
  <inkml:trace contextRef="#ctx0" brushRef="#br0">1572 107 2688,'-4'-7'429,"-13"-18"651,16 24-904,1-23-320,0 22 291,-1 0 0,1 0 0,-1 0 0,0 0 0,0 0 1,0 1-1,0-1 0,0 0 0,0 0 0,0 1 0,-1-1 0,1 1 0,0-1 0,-1 1 0,0 0 0,1-1 0,-1 1 0,0 0 0,1 0 0,-1 0 0,0 0 0,0 1 1,-2-2-1,-2 0 29,0-1 0,-1 1 0,1 1 0,0-1 0,-1 1 1,-9-1-1,9 2-124,-18 0 139,1 1 0,-1 0 0,-35 8 0,-2 0 731,51-7-788,-1 0 1,-17 0-1,-1 1-121,-3-1 218,-32-1-1,-22 2 413,30 2-292,-230 28 1352,14-4-757,91-20-4425,156-8 2492,-82 11-5300,99-11 5673,-41 5-1829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0:49.647"/>
    </inkml:context>
    <inkml:brush xml:id="br0">
      <inkml:brushProperty name="width" value="0.1" units="cm"/>
      <inkml:brushProperty name="height" value="0.1" units="cm"/>
      <inkml:brushProperty name="color" value="#E71224"/>
    </inkml:brush>
  </inkml:definitions>
  <inkml:trace contextRef="#ctx0" brushRef="#br0">1907 241 4352,'-3'-7'507,"-1"1"-1,0 1 1,-8-11 0,-9-14 554,19 28-1101,0-1 1,0 1 0,0 0-1,0 0 1,0 0-1,-1 0 1,1 0 0,-1 1-1,1-1 1,-1 1-1,0-1 1,0 1 0,0 0-1,-4-1 1,-44-9 272,-43 1 1600,-135 4-1,-20-2-371,51-5-489,-149-17 701,105 1-1249,32 5-2816,110 16-1148,64 5 1992,-29-4-1385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7:43.705"/>
    </inkml:context>
    <inkml:brush xml:id="br0">
      <inkml:brushProperty name="width" value="0.1" units="cm"/>
      <inkml:brushProperty name="height" value="0.1" units="cm"/>
      <inkml:brushProperty name="color" value="#66CC00"/>
    </inkml:brush>
  </inkml:definitions>
  <inkml:trace contextRef="#ctx0" brushRef="#br0">62 1 1280,'-41'0'4709,"41"20"-2698,-1-12-1947,1-1 0,0 0 0,1 0 0,-1 0 0,1 0 0,1 0 0,-1 0 0,1 0 0,1 0 0,-1 0 0,1-1 0,0 1 0,6 8 0,6 6 28,1 0 0,2-2 1,-1 0-1,2 0 0,1-2 0,0-1 1,1 0-1,1-1 0,25 13 0,-7-6 195,-1 3 0,-1 1-1,43 40 1,-73-59-217,-1 1-1,0 0 1,-1 1-1,0 0 1,0 0-1,-1 0 1,0 0-1,-1 1 1,0 0-1,0 0 1,4 20-1,-3-2 157,-1 0 0,-1 0 0,-1 35 1,-3-22-17,-1 1 0,-10 49 0,8-68-127,-2 0 1,0-1-1,-2 1 1,0-1-1,-18 31 0,-37 56 230,-61 113-183,-65 156 110,99-205-2272,86-162-48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2:59.388"/>
    </inkml:context>
    <inkml:brush xml:id="br0">
      <inkml:brushProperty name="width" value="0.1" units="cm"/>
      <inkml:brushProperty name="height" value="0.1" units="cm"/>
      <inkml:brushProperty name="color" value="#66CC00"/>
    </inkml:brush>
  </inkml:definitions>
  <inkml:trace contextRef="#ctx0" brushRef="#br0">6102 270 2816,'-1'0'44,"1"0"0,-1 0 0,1 0 0,-1 0 0,1 0 0,-1 0 0,1 0 0,-1-1 0,1 1 0,-1 0 0,1 0 0,-1 0 1,1-1-1,0 1 0,-1 0 0,1-1 0,-1 1 0,1 0 0,0-1 0,-1 1 0,1 0 0,0-1 0,0 1 0,-1 0 0,1-1 0,0 1 0,0-1 0,-1 1 0,1-1 0,0 1 0,0-1 0,0 1 1,0-1-1,0 1 0,0-1 0,0 1 0,0-1 0,0 1 0,0 0 0,0-1 0,0 1 0,0-1 0,0 1 0,1-2 0,-1 1-76,0-1-1,0 0 1,1 0 0,-1 0-1,0 0 1,0 0 0,-1 0 0,1 1-1,0-1 1,-1-2 0,0 0 219,-1-1 0,1 1 0,-1 0 0,0 0 0,0 0 0,0 0 0,-1 1 0,1-1 0,-1 0 0,0 1 0,0 0 1,0 0-1,0 0 0,0 0 0,-1 0 0,0 1 0,-6-5 0,1 4-51,1 0 0,0 1 0,0 0 0,-1 0 0,0 1 0,1 0 0,-1 0 0,-10 1 0,10 0-75,-145 0 981,-191 24-1,132 13-470,-32 4-378,185-34-65,-1-3-1,-66-3 1,59-7 212,-77-15 0,-64-26-196,160 36-19,-142-45-54,58 16 130,90 28-128,-117-30-110,121 34 84,0 2-1,-47-2 1,-183 16 412,20-9-677,98-3 372,-648 4-5,630 7-90,-2 1-64,-289-17 15,392 9-28,-286-10 559,265 6-373,-2 3 0,1 4 0,-167 28 0,184-19-1571,-77 3 1,89-12-854,-11 9-976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7:45.123"/>
    </inkml:context>
    <inkml:brush xml:id="br0">
      <inkml:brushProperty name="width" value="0.1" units="cm"/>
      <inkml:brushProperty name="height" value="0.1" units="cm"/>
      <inkml:brushProperty name="color" value="#66CC00"/>
    </inkml:brush>
  </inkml:definitions>
  <inkml:trace contextRef="#ctx0" brushRef="#br0">1249 24 3712,'-28'-19'1221,"27"18"-1179,0 0 1,-1 1-1,1-1 0,0 1 1,-1-1-1,1 1 0,-1 0 1,1-1-1,0 1 0,-1 0 0,1 0 1,-1 0-1,1 0 0,-1 0 1,1 1-1,-1-1 0,1 0 1,-2 1-1,-3 1 151,5-2-164,-8 0 130,0 1 0,-1 0 1,1 1-1,0 0 0,0 1 0,0 0 0,0 0 1,-12 7-1,-48 30-233,7-2 92,-131 56 0,75-51 623,-109 45 1374,178-66-1158,-82 52-1,115-63-723,1 0 0,0 2-1,0-1 1,1 2-1,1 0 1,0 0 0,1 1-1,-17 29 1,11-8-31,2 1 0,2 1 0,1 1 0,2 0 0,2 0 0,-6 53 1,12-62-141,2 0 1,1-1-1,1 1 1,1 0 0,2-1-1,1 0 1,13 44-1,-6-33-468,3-2-1,1 1 1,2-2-1,39 60 1,-43-76-220,0-2 1,23 24 0,-18-25-691,30 23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7:49.815"/>
    </inkml:context>
    <inkml:brush xml:id="br0">
      <inkml:brushProperty name="width" value="0.1" units="cm"/>
      <inkml:brushProperty name="height" value="0.1" units="cm"/>
      <inkml:brushProperty name="color" value="#66CC00"/>
    </inkml:brush>
  </inkml:definitions>
  <inkml:trace contextRef="#ctx0" brushRef="#br0">6 1 2816,'-4'-1'2419,"4"2"-2370,-2 6 919,2 18 341,0-16 639,2-7-1830,-1 0 0,1 0 0,0 0 1,-1-1-1,1 1 0,0-1 0,0 1 0,0-1 0,0 0 1,0 0-1,0 0 0,4 1 0,22 10 28,-1 0 1,0 2-1,28 20 1,-38-22-115,-1 1 0,0 0 0,-1 1 0,0 1 0,17 24 1,-12-10 166,-2 1 1,20 45 0,-6-11-101,-15-25-44,-1 2-1,-2 0 1,14 62-1,-16-54 32,11 53 141,16 149 0,-17 107 45,-19 135 152,-5-264-443,-2-112 147,-5 0 0,-48 222 0,38-254-96,-5-1 1,-42 102-1,47-144 16,-1 0 0,-2-2 0,-2 0 0,-2-2-1,-1 0 1,-33 34 0,27-34 32,2-4 571,30-33-653,0 1 1,0-1-1,0 1 1,1-1-1,-1 0 1,1 1-1,-1 0 1,1-1-1,-1 1 1,1-1-1,0 1 1,0 0 0,0-1-1,0 1 1,0-1-1,0 1 1,1 2-1,-1 5 103,-1-7-91,-2-1 0,2 9 18,1-9 10,6 3 628,-4-4-736,30-3-1447,-19-3-1747,-24-24-6391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47:53.793"/>
    </inkml:context>
    <inkml:brush xml:id="br0">
      <inkml:brushProperty name="width" value="0.1" units="cm"/>
      <inkml:brushProperty name="height" value="0.1" units="cm"/>
      <inkml:brushProperty name="color" value="#66CC00"/>
    </inkml:brush>
  </inkml:definitions>
  <inkml:trace contextRef="#ctx0" brushRef="#br0">1416 10 4224,'-19'-4'612,"14"2"-449,0 1 0,1 0 0,-1 1-1,0-1 1,0 1 0,0 0 0,-9 1-1,-15 3 39,0 2 0,0 0-1,1 2 1,-34 15-1,4-5 631,-2-2 1,-69 9-1,106-21-701,-35 7 426,-109 35 0,137-35-466,1 1 0,0 2 0,1 1 1,1 1-1,-35 27 0,-14 23 200,-88 99-1,160-161-270,-24 26 130,2 1 0,1 1 0,1 1 0,-19 37 0,30-45-59,1 0-1,2 1 0,0 0 0,2 1 1,0 0-1,-5 48 0,9-43 9,1-1-1,2 1 1,1 0-1,2-1 1,1 1-1,11 46 1,64 168 124,-65-209-215,55 144 35,-49-136-13,2-2-1,28 42 1,-34-62-128,2-2-1,0 0 1,1-1 0,24 19-1,88 66-1941,-26-24-247,-10 3-688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4:53.296"/>
    </inkml:context>
    <inkml:brush xml:id="br0">
      <inkml:brushProperty name="width" value="0.1" units="cm"/>
      <inkml:brushProperty name="height" value="0.1" units="cm"/>
      <inkml:brushProperty name="color" value="#66CC00"/>
    </inkml:brush>
  </inkml:definitions>
  <inkml:trace contextRef="#ctx0" brushRef="#br0">0 129 1792,'24'-13'1232,"-5"7"-475,13 0-410,10-7 117,-18 7-219,16-3 66,1 2-1,0 2 1,68 0-1,-12 1-240,-50 1 163,-1-2 0,84-19 0,-99 17-234,0 1 1,0 1-1,1 2 1,-1 1-1,33 3 1,158 22 109,-163-14-127,60 9 52,-61-12 0,107 8 178,127 5-13,-187-10-190,-5-3 33,109-7 1,13-1-92,-121 3 98,138 10-102,-220-11 29,145-5 138,-32-5-219,-48 5 168,142-3-95,-175 5 58,125-9-95,333-4 213,-355 17-165,-39-8-83,-2-1 138,48 11-12,168 24-1,-244-20 5,125-5-1,41 3-161,56 1 246,22 3-108,-317-8-271,0 1 0,0 0 0,0 0 0,0 1 0,0 1 0,16 6 0,-26-9 94,-1 0 0,1 0 1,-1 0-1,1 0 0,-1 0 0,1 0 0,-1 0 0,0 1 0,1-1 1,-1 0-1,0 1 0,0-1 0,2 4 0,-3-3 16,0-1 0,1 1 0,-1 0 0,0-1 0,0 1 0,0 0-1,0 0 1,-1-1 0,1 1 0,0 0 0,-1 2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4:55.059"/>
    </inkml:context>
    <inkml:brush xml:id="br0">
      <inkml:brushProperty name="width" value="0.1" units="cm"/>
      <inkml:brushProperty name="height" value="0.1" units="cm"/>
      <inkml:brushProperty name="color" value="#66CC00"/>
    </inkml:brush>
  </inkml:definitions>
  <inkml:trace contextRef="#ctx0" brushRef="#br0">0 11 1664,'2'-1'80,"-1"0"1,1 0 0,0 0-1,-1 0 1,1 0-1,0 0 1,0 0-1,0 1 1,-1-1-1,1 1 1,0-1-1,0 1 1,4 0-1,29 0 217,-17 1 178,-5 0-162,0 1 0,0 0 1,24 7-1,0 0 2,-17-4-31,17 3 199,0-1 0,74 3 0,354-10 178,-362 7-468,-1 0-98,52-7 174,248 3 107,-334-1-338,118-12-1,8 4-86,-135 6 45,138 15 29,0-1 259,-81-19 13,-70 2-152,0 2-1,65 5 1,-103-3-196,0 1 0,-1-1 1,1 1-1,9 4 0,-15-5-58,1 0 0,-1 0 0,0 0 0,1 1 0,-1-1-1,0 1 1,0-1 0,0 1 0,0 0 0,0 0-1,-1 0 1,1 0 0,-1 0 0,1 0 0,-1 0-1,0 1 1,2 2 0,-2 0-265,0 0 0,0-1-1,-1 1 1,1 0 0,-1 7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5:04.413"/>
    </inkml:context>
    <inkml:brush xml:id="br0">
      <inkml:brushProperty name="width" value="0.1" units="cm"/>
      <inkml:brushProperty name="height" value="0.1" units="cm"/>
      <inkml:brushProperty name="color" value="#66CC00"/>
    </inkml:brush>
  </inkml:definitions>
  <inkml:trace contextRef="#ctx0" brushRef="#br0">1 82 1664,'6'-3'125,"-1"1"0,1 0 0,0 0 0,0 0 0,1 1 0,9-2 0,14-2 211,-6 1-86,1 1 0,-1 0 0,48 3 0,-34 1-136,-1 0 89,49 9-1,-48-4 166,49 0 1,-21-8 228,106-19 0,-59 9-423,179 4 1,-265 8-193,23-3 62,69-11 0,13-1 166,-39 14-208,167 22 0,-186-13-22,191-3 128,-156-6-114,101 5-94,124-2 82,-214-4 96,25-2-129,-34 0 22,31-1 111,78-7-173,-169 10 102,206 0 147,-143 3-252,108 8 68,219 20 135,-331-18-138,-38-8 40,116-10 1,-21 0-35,-75 8 12,268-11 155,-135-7-148,-153 14-71,79 9-1,-120-4-55,6 1-856,-1 0-1,70 19 1,-72-9-1146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5:07.407"/>
    </inkml:context>
    <inkml:brush xml:id="br0">
      <inkml:brushProperty name="width" value="0.1" units="cm"/>
      <inkml:brushProperty name="height" value="0.1" units="cm"/>
      <inkml:brushProperty name="color" value="#66CC00"/>
    </inkml:brush>
  </inkml:definitions>
  <inkml:trace contextRef="#ctx0" brushRef="#br0">0 143 2432,'2'-2'103,"0"-1"0,0 1-1,1 0 1,-1 0 0,0 0 0,1 0-1,-1 1 1,1-1 0,-1 1 0,1-1 0,0 1-1,0 0 1,0 0 0,0 0 0,3 0 0,5-1-7,0 1 0,22 1 0,-23 0 86,0 0 0,0 0 0,18-4 0,8-3 1,0 1 0,0 1 0,1 2 0,0 2 0,-1 1 0,1 2 0,0 2 0,-1 1 0,56 15-1,-71-15-161,-1-2 0,1 0-1,0-1 1,-1-1-1,38-4 1,103-23 364,-33 4 50,82 13-252,-21 3-110,-60-6 47,249 10 0,-101 3-85,-177-4-4,106 10-1,-125 2 27,174 11 62,-98-23-47,154 5 246,-14-5 51,-103-4-317,33 17 23,55-1 106,-153-15-158,183-1-233,-1 6 317,114 7-355,-271 2 411,114-19-167,-87 0 125,-22 14-67,50-3-33,-87-9-110,286-9 55,-338 21 40,114-2 84,-62-13-42,64-3-150,-131 13 156,77 7-1,-81 0-37,126 9-4,-129-12-20,83-9-1,-52-1 65,1 4 0,0 3 0,123 14 0,-155-9-116,90-5 0,-43-2 137,218-2-82,-174 12 90,-95-4-95,15-2-7,79-8 0,5-1 19,-61 7-69,133 6-16,-131 0 102,127-9 0,-46-1-35,-69 8 8,114 17 0,-120-12-55,138-4 1,5-1 107,-153 3 15,-10 1-82,127-6 0,-157-4-25,67-6 44,182 7-1,-233 7 16,-5 0-10,0-2-1,90-7 0,241-16-6,-285 22 39,-34 0-6,0-3-1,87-11 1,60-15-160,-162 25 135,1 1 0,64 8 1,113 7-4,-198-16 23,1 0 1,-1-3 0,34-8 0,-39 7-38,0 1 0,1 1 0,-1 1-1,1 1 1,31 1 0,-52 1-86,0 0-1,-1 0 1,1 1 0,0-1-1,-1 1 1,1-1-1,0 1 1,-1 0-1,1 0 1,-1 0 0,1 0-1,-1 0 1,0 1-1,1-1 1,-1 1-1,0-1 1,2 3-1,-2 0-222,-1-1-1,1 1 0,-1 0 0,0-1 0,-1 1 1,2 5-1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5:19.753"/>
    </inkml:context>
    <inkml:brush xml:id="br0">
      <inkml:brushProperty name="width" value="0.1" units="cm"/>
      <inkml:brushProperty name="height" value="0.1" units="cm"/>
      <inkml:brushProperty name="color" value="#66CC00"/>
    </inkml:brush>
  </inkml:definitions>
  <inkml:trace contextRef="#ctx0" brushRef="#br0">98 990 2048,'9'-1'482,"-1"1"0,0-2 0,0 1 0,9-4 0,25-4 265,75 8-271,-61 2-205,-18 0 89,70 12 0,-76-9-268,1-2 0,38-1 0,-38-2-61,0 2-1,34 5 1,5 0 4,-14-2 122,-13 0 51,45 7 309,-42 0-448,64 10 16,-99-20-49,0 0 0,-1-1 0,1 0 0,0-1 0,-1-1 0,1 0 1,12-4-1,4-4 14,-1-1 0,0-2 0,-1-1 0,50-33 0,-6 9 212,-56 28-307,10-7 68,31-25 0,-48 35-3,-1-1 0,0 1 0,0-2 0,0 1-1,-1-1 1,0 1 0,7-16 0,-9 14 4,0 0 0,-1 0 0,0 0 0,-1 0 0,0 0 0,0-1 0,-1 1 0,0 0 0,-1-1 0,0 1 0,-1-1 0,0 1 0,-5-20 0,2 15-40,-1 1 0,-1-1 0,0 1 0,-1 1 0,-1-1 0,0 1 0,0 1 0,-20-22 0,-128-115 272,140 134-251,-49-48-88,47 44 118,-1 0-1,0 2 1,-1 0 0,-23-14 0,5 10-47,-1 2 1,-1 2-1,-1 1 1,0 3 0,-1 1-1,-68-10 1,68 17-47,-1 2 0,-52 4 1,32 0 128,16 0-89,0 2 0,1 2 0,-1 2-1,1 2 1,0 2 0,1 2 0,1 2 0,0 2-1,1 2 1,1 2 0,-47 30 0,79-45 19,1 1 1,-1-1-1,2 1 1,-1 1-1,1-1 0,0 1 1,1 1-1,0 0 1,0 0-1,-9 17 1,10-14 8,1 1 0,0 0 0,1 0 0,0 0 1,1 0-1,1 1 0,0-1 0,1 1 0,0 0 1,2 16-1,1-12 3,1-1 1,0 1 0,1-1-1,1 1 1,1-1 0,0-1-1,1 1 1,1-1 0,1 0-1,0-1 1,1 0 0,0-1-1,1 0 1,1 0 0,14 12-1,9 5 107,2-1 0,0-2 0,83 46 0,-86-56-12,1-1 0,66 22-1,76 9-72,-155-43-173,1 1 0,-1 1 0,29 14 0,-45-18-159,0 0 0,-1 0 0,1 1 0,-1 0-1,1 0 1,-1 0 0,0 0 0,-1 1 0,1 0-1,-1 0 1,0 1 0,0-1 0,-1 1 0,0-1-1,5 12 1,5 23-2588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5:21.458"/>
    </inkml:context>
    <inkml:brush xml:id="br0">
      <inkml:brushProperty name="width" value="0.1" units="cm"/>
      <inkml:brushProperty name="height" value="0.1" units="cm"/>
      <inkml:brushProperty name="color" value="#66CC00"/>
    </inkml:brush>
  </inkml:definitions>
  <inkml:trace contextRef="#ctx0" brushRef="#br0">1503 148 1664,'17'-12'435,"-10"7"-150,-1 0 0,1 0 1,0-1-1,-1 0 0,0 0 1,6-9-1,-12 15-262,0-1 0,1 1 1,-1-1-1,0 1 0,0 0 0,0-1 0,1 1 1,-1-1-1,0 1 0,0-1 0,0 1 0,0 0 1,0-1-1,0 1 0,0-1 0,0 1 0,0-1 1,0 1-1,0-1 0,0 1 0,0-1 1,-1 1-1,1 0 0,0-1 0,0 1 0,0-1 1,-1 1-1,1-1 0,-14-7 281,-14 2-92,-17 4 338,0-3 0,-82-19 1,78 13-259,-90-8 0,-150 29-156,169-2-54,-93-7 381,9 0 253,186 0-721,-1 0-1,0 2 1,1 0 0,0 1-1,-21 8 1,31-9 1,0 0 0,1 1 0,-1 0 1,1 0-1,0 0 0,0 1 0,0 1 0,1-1 1,0 1-1,0 0 0,0 0 0,1 1 1,-8 11-1,3 0 18,2-1-1,0 1 1,1 1 0,1-1 0,1 1-1,-4 22 1,4-1 68,0-1-1,2 42 1,3-59 13,1 0 0,0 0 0,7 31 0,-5-44-79,0 1 0,0-1 0,1 0 0,0 0-1,0 0 1,1-1 0,0 1 0,1-1 0,0 0 0,8 8 0,-1-3 12,1 0 1,0-1 0,1-1-1,0 0 1,23 11-1,89 37 159,-67-34-156,-32-12 27,0-2 0,1-1-1,0-1 1,1-2 0,47 6 0,322 40-85,-349-44 120,0-2 1,1-2-1,74-3 1,-103-3-63,-1-1 1,1-1-1,0-1 1,-1-1-1,0-1 1,0 0-1,-1-2 1,0-1-1,0 0 1,29-19-1,-35 19 17,-1-1 1,0 0-1,13-14 0,-23 20-31,1 0 0,0-1-1,-1 0 1,0 1 0,0-1-1,0 0 1,-1-1 0,0 1 0,0 0-1,0-1 1,-1 1 0,2-10 0,-2-2 34,0 0 0,-1 0 0,-1 0 0,-1 0 1,-5-26-1,-28-81 63,26 93-108,-2 1 0,-1 0 0,-2 0-1,-1 2 1,-23-35 0,31 52-230,-1 1 0,0 1 0,0 0-1,-1 0 1,-1 0 0,1 1 0,-1 1 0,-1-1 0,1 2-1,-1-1 1,0 2 0,-1-1 0,1 2 0,-1-1-1,0 2 1,-24-5 0,5 5-1067,-32 2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5:23.216"/>
    </inkml:context>
    <inkml:brush xml:id="br0">
      <inkml:brushProperty name="width" value="0.1" units="cm"/>
      <inkml:brushProperty name="height" value="0.1" units="cm"/>
      <inkml:brushProperty name="color" value="#66CC00"/>
    </inkml:brush>
  </inkml:definitions>
  <inkml:trace contextRef="#ctx0" brushRef="#br0">1358 732 2304,'8'4'189,"1"0"1,-1-1-1,1-1 0,0 1 1,0-2-1,0 1 1,0-1-1,0 0 0,0-1 1,0 0-1,0-1 1,18-2-1,3-4-110,-1-1 0,44-19 0,-15 5 315,156-40-58,-190 56-273,-13 4-49,1-1 0,-1 0 0,1-1 0,-1 0-1,0-1 1,12-7 0,-22 12-5,1-1 0,-1 0 0,0 0 0,0 0 0,0 0 0,0 0 1,0 0-1,0 0 0,0 0 0,0 0 0,0 0 0,0-1 0,0 1 0,-1 0 0,1-1 0,0 1 0,-1 0 0,1-1 0,-1 1 0,0-1 0,0 1 0,1 0 0,-1-1 0,0 1 0,0-1 0,0 1 1,0-1-1,-1 1 0,1-1 0,0 1 0,-1-1 0,1 1 0,0 0 0,-1-1 0,0 1 0,1-1 0,-1 1 0,0 0 0,0 0 0,0 0 0,0-1 0,0 1 0,0 0 0,0 0 0,-2-1 0,-3-3 25,0 0 0,0 0 0,-1 1 0,0 0 0,1 0 0,-1 1 0,-11-4 0,-13-2 5,-60-8 0,58 12-24,-60-17-1,64 12 95,1-2 0,-39-23 0,-50-38 713,-15-9-126,64 48-554,-1 3 1,-139-42-1,142 52-141,11 3 81,-109-19 0,124 32-5,0 2 0,-53 2 1,72 2-50,0 1 1,0 1 0,0 2-1,0 0 1,0 1-1,-20 9 1,8-1-71,2 2 1,0 1-1,-56 42 0,70-45 44,0 0-1,1 1 1,1 1-1,0 1 1,2 0-1,-1 1 1,-16 29-1,24-33 6,-1 0 0,2 0 0,-1 0 0,2 1 0,0-1 0,1 1 0,1 0 0,0 0-1,1 0 1,0 1 0,1-1 0,1 0 0,0 0 0,2 0 0,-1 0 0,10 26 0,-3-16 13,2 0 0,0-2 0,2 1 0,1-1 1,0-1-1,2-1 0,0 0 0,31 29 0,7 1 23,108 77-1,10-16 183,-138-93-131,1-2 1,1-2-1,49 14 1,9-7-15,1-5 0,98 6 0,-166-20-40,1-2 1,-1-1-1,1-1 0,31-5 0,-41 3 11,0-1 0,-1-1 0,1-1 0,-1-1-1,0 0 1,0-1 0,18-12 0,6-9 164,-1-1 0,66-67 0,-81 72-647,-25 25 392,0 0 0,0 0-1,0-1 1,1 1-1,-1 0 1,0 0 0,0-1-1,0 1 1,1 0 0,-1 0-1,0 0 1,0-1 0,1 1-1,-1 0 1,0 0-1,0 0 1,1 0 0,-1 0-1,0-1 1,1 1 0,-1 0-1,0 0 1,0 0-1,1 0 1,-1 0 0,0 0-1,1 0 1,-1 0 0,0 0-1,1 0 1,-1 0 0,0 0-1,1 0 1,-1 1-1,0-1 1,0 0 0,1 0-1,-1 0 1,0 0 0,0 0-1,1 1 1,-1-1-1,0 0 1,1 1 0,-2 10-2000,-8 4-626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03.811"/>
    </inkml:context>
    <inkml:brush xml:id="br0">
      <inkml:brushProperty name="width" value="0.1" units="cm"/>
      <inkml:brushProperty name="height" value="0.1" units="cm"/>
      <inkml:brushProperty name="color" value="#66CC00"/>
    </inkml:brush>
  </inkml:definitions>
  <inkml:trace contextRef="#ctx0" brushRef="#br0">1717 278 4992,'-12'-14'2256,"10"12"-2299,-1 1 0,0-1-1,0 1 1,0-1 0,0 1 0,0 0 0,0 0 0,0 0 0,0 1-1,0-1 1,-6 0 0,-2 0 310,-15-5 292,-1 2 0,0 0 0,1 2 0,-1 1 1,-46 5-1,-35 16-373,87-17-13,-23 2 140,-2-3-124,29-1-81,0-1-1,0 0 0,-21-3 0,-31-9-117,0-3-1,-110-40 0,105 28 451,-96-22 0,105 38-709,-68-3 0,7 1-1449,83 6-570,1-1 0,-66-22 1,47 7 196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5:52.899"/>
    </inkml:context>
    <inkml:brush xml:id="br0">
      <inkml:brushProperty name="width" value="0.1" units="cm"/>
      <inkml:brushProperty name="height" value="0.1" units="cm"/>
      <inkml:brushProperty name="color" value="#66CC00"/>
    </inkml:brush>
  </inkml:definitions>
  <inkml:trace contextRef="#ctx0" brushRef="#br0">22 13 2048,'-9'-12'672,"6"11"-302,0 8-235,2 5-128,-5 83-274,6-43 1179,1-51-837,-1 0 1,0 1-1,0-1 0,1 0 0,-1 0 0,1 0 0,-1 0 0,1 0 1,-1 0-1,1 0 0,0 0 0,0 0 0,-1 0 0,1-1 1,0 1-1,0 0 0,0 0 0,0-1 0,2 2 0,21 10 215,-19-10-227,15 9 40,-17-9-71,0 0 0,0 0 1,0-1-1,1 1 1,-1-1-1,0 1 1,1-1-1,0 0 1,-1 0-1,1-1 1,-1 1-1,1-1 0,0 0 1,0 0-1,-1 0 1,1 0-1,0 0 1,-1-1-1,1 0 1,3-1-1,46-19 548,-23 8-425,0 1 0,55-12 0,-54 18-124,0 0-51,32-3-1,42-6 48,-74 9 57,0 1-1,40-1 0,144 25 227,-85-4-407,54 11 162,-141-19-98,-9-3 201,39 0-1,-13-2-176,162 22-48,-157-15 34,141 1 129,224 9-31,-394-15-26,0-2 0,0-1 0,0-2 0,36-5 0,-58 3-18,0 2-1,0 0 1,1 0-1,27 3 1,-37-1-95,0 0 0,0 0 1,-1 1-1,1-1 1,0 1-1,-1 0 0,8 5 1,-9-6-26,-1 1-1,0 0 1,0 0 0,1 0-1,-1 0 1,-1 0 0,1 0 0,0 0-1,-1 1 1,1-1 0,-1 1-1,0-1 1,1 1 0,0 4-1,4 24-1808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01.232"/>
    </inkml:context>
    <inkml:brush xml:id="br0">
      <inkml:brushProperty name="width" value="0.1" units="cm"/>
      <inkml:brushProperty name="height" value="0.1" units="cm"/>
      <inkml:brushProperty name="color" value="#66CC00"/>
    </inkml:brush>
  </inkml:definitions>
  <inkml:trace contextRef="#ctx0" brushRef="#br0">1 73 1408,'58'-47'512,"-25"32"-384,10 4-128,-21 11-64,0 6-480,3-1-192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01.627"/>
    </inkml:context>
    <inkml:brush xml:id="br0">
      <inkml:brushProperty name="width" value="0.1" units="cm"/>
      <inkml:brushProperty name="height" value="0.1" units="cm"/>
      <inkml:brushProperty name="color" value="#66CC00"/>
    </inkml:brush>
  </inkml:definitions>
  <inkml:trace contextRef="#ctx0" brushRef="#br0">0 38 2048,'38'-38'768,"-10"38"-576,2 9-416,-13-3-224,5 8-320,5 5-64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02.086"/>
    </inkml:context>
    <inkml:brush xml:id="br0">
      <inkml:brushProperty name="width" value="0.1" units="cm"/>
      <inkml:brushProperty name="height" value="0.1" units="cm"/>
      <inkml:brushProperty name="color" value="#66CC00"/>
    </inkml:brush>
  </inkml:definitions>
  <inkml:trace contextRef="#ctx0" brushRef="#br0">0 48 2432,'49'-42'960,"-22"37"-768,12 10-160,-23-1-96,6 7-864,3 3-320,8 5 544,5 4 320</inkml:trace>
  <inkml:trace contextRef="#ctx0" brushRef="#br0" timeOffset="1">1194 121 2048,'22'-53'864,"-12"39"-672,1 5-192,-5 9-64,-1 3-768,1 8-352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07.268"/>
    </inkml:context>
    <inkml:brush xml:id="br0">
      <inkml:brushProperty name="width" value="0.1" units="cm"/>
      <inkml:brushProperty name="height" value="0.1" units="cm"/>
      <inkml:brushProperty name="color" value="#66CC00"/>
    </inkml:brush>
  </inkml:definitions>
  <inkml:trace contextRef="#ctx0" brushRef="#br0">292 30 2048,'1'-2'106,"0"0"0,1 0 1,-1 0-1,0 0 0,1 1 0,-1-1 1,1 0-1,-1 1 0,1-1 0,0 1 1,0-1-1,0 1 0,0 0 0,2-1 1,1 1 30,0 0 0,0 0 0,0 0 0,0 1 0,9 0 0,15 2 17,0 1 0,0 2 0,36 10 0,-7-2-50,321 40 504,-270-44-516,229 21 2,174 18 392,-170-29-177,-125-27 303,-138 2-456,370-28 361,-414 29-439,43-13-1,13-2 14,-52 19-307,-24 1 432,-14 0-213,-1 0 0,1 0 1,-1 0-1,1 0 0,-1 0 1,1-1-1,-1 1 0,1 0 0,-1 0 1,0-1-1,1 1 0,-1 0 1,1-1-1,-1 1 0,1-1 0,-1 1 1,0 0-1,1-1 0,-1 1 1,0-1-1,0 1 0,1-1 0,-1 1 1,0-1-1,0 1 0,0-1 1,0 1-1,1-1 0,-1 1 1,0-1-1,0 1 0,0-2 0,0-20 140,0 15-26,0-21 43,-1 27-170,1 1-1,0-1 1,-1 1 0,0-1 0,1 1 0,-1-1 0,1 1 0,-1-1-1,0 1 1,1-1 0,-1 1 0,0 0 0,1-1 0,-1 1 0,0 0-1,0 0 1,1 0 0,-1-1 0,0 1 0,0 0 0,-1 0 0,-16-2-13,-3 4-60,-1 0 0,1 1 0,-1 1 0,-30 11 0,45-13 82,-85 19-34,-114 12-1,115-20 1,-335 20 356,211-23-450,-393 10 38,181-39 4,338 13 9,34 2 12,0 2 1,0 3 0,-75 10-1,122-10 39,1 0 0,0 1 0,0 0 0,0 0 0,0 0 0,0 1 0,0 0 0,0 1 0,1-1 0,0 1 0,0 1 0,0-1 0,-7 8 0,12-12 21,1 1 1,-1-1 0,1 1-1,-1-1 1,1 1-1,0-1 1,-1 1-1,1-1 1,0 1 0,-1 0-1,1-1 1,0 1-1,0-1 1,0 1-1,-1 0 1,1-1 0,0 1-1,0 0 1,0-1-1,0 1 1,0 0 0,0-1-1,0 1 1,1 0-1,-1-1 1,0 1-1,0 0 1,0-1 0,1 2-1,0-1 6,0 0-1,0 1 0,1-1 1,-1 0-1,0 0 1,1 0-1,-1 0 1,0-1-1,1 1 0,-1 0 1,4 1-1,4 1 18,0-1 0,0 0 0,13 2 0,55 1 19,87-4-1,-71-2 22,1007 1-14,-281-57 85,-759 52-85,-37 4-43,0-1 0,0-1 0,42-11 0,-59 11-79,-7 1 36,-15-1 29,-26 2-5,-324 10-258,-650 37 195,682-34 158,-469 6 4,672-16-110,-142-4 114,267 1-120,-28-2-91,32 3 119,1 0-1,-1 0 1,1-1-1,-1 1 1,1-1-1,-1 1 1,1-1-1,-1 0 1,1 0 0,0 1-1,0-1 1,-1 0-1,1 0 1,0 0-1,0 0 1,0 0 0,-2-2-1,3 2 7,0 1 0,0-1 0,0 1 0,0-1 0,-1 0 0,1 1 0,0-1 0,0 1 0,0-1 1,0 1-1,0-1 0,0 0 0,1 1 0,-1-1 0,0 1 0,0-1 0,0 0 0,0 1 0,1-1 0,-1 1 0,0-1 0,1 1 0,-1-1 0,0 1 0,1-1 0,-1 1 0,0 0 0,1-1 0,-1 1 0,1-1 0,-1 1 0,1 0 0,-1-1 0,1 1 0,-1 0 1,1 0-1,23-11 6,-23 11-5,62-18 17,1 2 0,78-9 1,133-2 56,317 3-60,2 22 49,-313 3 178,183-24 71,-323 13-126,-108 8-49,1-2 0,-1-1 0,59-17 0,-102 18-355,-11 4 179,0 0 0,0 2 0,1 0 0,-28 8 0,-3-1 11,-201 12 33,116-13 45,23 0-5,-351 42 243,-226 114-1330,480-107-533,5-2-711,-14 13 308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47.530"/>
    </inkml:context>
    <inkml:brush xml:id="br0">
      <inkml:brushProperty name="width" value="0.1" units="cm"/>
      <inkml:brushProperty name="height" value="0.1" units="cm"/>
      <inkml:brushProperty name="color" value="#66CC00"/>
    </inkml:brush>
  </inkml:definitions>
  <inkml:trace contextRef="#ctx0" brushRef="#br0">1 93 1920,'6'2'217,"0"-1"1,0 1-1,0-1 0,0-1 1,1 1-1,-1-1 1,0 0-1,11-1 0,5 0 78,14-1 449,56-9 0,-20 0-238,57-14-52,-42 7-273,4 4-96,119-1 1,95 14 359,-150 2-560,334 23 216,-480-23-102,-1-1-88,0 0-1,-1 1 1,1 0 0,-1 1 0,0-1 0,1 2 0,-1-1 0,0 1 0,0 0 0,7 4 0,-3 7-1596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49.605"/>
    </inkml:context>
    <inkml:brush xml:id="br0">
      <inkml:brushProperty name="width" value="0.1" units="cm"/>
      <inkml:brushProperty name="height" value="0.1" units="cm"/>
      <inkml:brushProperty name="color" value="#66CC00"/>
    </inkml:brush>
  </inkml:definitions>
  <inkml:trace contextRef="#ctx0" brushRef="#br0">0 156 2048,'40'-8'719,"1"1"-1,0 3 1,64 0 0,-82 2-504,41-6 1,-43 4-91,43-2 1,164 0 429,-144 4-298,-34 1-186,-1 1 0,65 9-1,-88-6-13,-1-1 0,1-1 0,49-5 0,77-22 366,99-9-231,-169 26-235,145-5 38,-149 6 34,128-12-53,-152 18 27,99 8-1,-87 2 1,251 17 202,-25-14-311,-235-7 28,269 15 172,126 6-84,-344-8 68,-62-9-58,62 4 0,237 11 107,-76-3-41,-226-20-129,68-8 0,-47 3 44,153-5 20,-167 10-24,-1 3-1,70 13 0,-83-9 53,1-2 1,0-2-1,0-1 0,71-5 0,135-2-126,-147 6 186,31 6-180,-107-4 113,1 1 0,-1 1 0,0 0-1,21 9 1,-37-12-108,0 0-1,0 0 0,0 0 1,-1 0-1,1 1 0,0-1 1,-1 1-1,0 0 0,0 0 1,0 0-1,0 1 0,0-1 1,-1 1-1,0-1 0,1 1 1,-1 0-1,0 0 0,-1 0 1,1 0-1,-1 0 0,0 0 1,0 1-1,1 6 0,0 39-1863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6:57.270"/>
    </inkml:context>
    <inkml:brush xml:id="br0">
      <inkml:brushProperty name="width" value="0.1" units="cm"/>
      <inkml:brushProperty name="height" value="0.1" units="cm"/>
      <inkml:brushProperty name="color" value="#66CC00"/>
    </inkml:brush>
  </inkml:definitions>
  <inkml:trace contextRef="#ctx0" brushRef="#br0">1 35 1536,'0'-2'35,"1"0"1,0 0-1,0 0 1,0 0-1,0 1 1,0-1-1,0 0 0,0 0 1,1 1-1,-1-1 1,1 1-1,-1-1 1,1 1-1,-1 0 1,1-1-1,0 1 0,0 0 1,0 0-1,-1 0 1,1 0-1,0 1 1,0-1-1,0 0 1,0 1-1,1 0 0,-1-1 1,0 1-1,0 0 1,0 0-1,4 1 1,14 0 6,0 1 0,0 2 0,0 0 1,0 1-1,-1 0 0,20 10 0,40 11 207,148 17 721,-216-41-957,39 4 23,51 0 1,126-15 400,211 28 16,-201-5-426,-110-11-3,-47 0-9,96-9-1,-109-2 124,0-4-1,-1-3 0,74-26 0,-113 32-145,1 2 0,0 2 0,1 0 0,35-1 0,117 7 201,-14 0-394,-90-10 177,-12 0-5,-6 4 69,118 5 0,-17 24-7,-2 0-39,-143-23 6,536 65 122,-381-36-147,255 41-264,-320-54 297,179 53 0,-222-51 68,1-3 1,82 11-1,44-18-65,-153-7-8,0 2-1,63 14 1,-97-18 10,33 12-383,-33-11 223,0 0 1,0 0-1,0 0 1,-1 0-1,1 0 1,0 0-1,-1 0 1,1 0-1,-1 1 1,1-1-1,-1 0 1,1 1-1,-1 0 1,0-1-1,1 3 1,-4 6-1545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7:14.059"/>
    </inkml:context>
    <inkml:brush xml:id="br0">
      <inkml:brushProperty name="width" value="0.1" units="cm"/>
      <inkml:brushProperty name="height" value="0.1" units="cm"/>
      <inkml:brushProperty name="color" value="#66CC00"/>
    </inkml:brush>
  </inkml:definitions>
  <inkml:trace contextRef="#ctx0" brushRef="#br0">1 30 1664,'2'-2'59,"1"0"0,0 1 0,-1-1 0,1 1 0,0-1 0,0 1 1,0 0-1,0 0 0,0 1 0,0-1 0,0 0 0,0 1 0,0 0 0,0 0 0,0 0 0,6 0 0,1 0-66,76 6 594,146-6 1152,-221-1-1629,-1 0 1,1 0-1,17-6 1,-18 4-78,1 1 1,-1 0-1,19-1 0,58 3 90,160 20 0,-211-14-195,68 2 0,371-8 152,-347 9-193,-77-4 124,-13-1 48,38 2 90,128-17-90,-147 5-114,1 3 1,-1 2-1,106 11 0,-132-7 128,31-1-1,-38-2-283,-1 1 0,1 0 1,27 7-1,-36-2-1208,-7 2-490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7:15.683"/>
    </inkml:context>
    <inkml:brush xml:id="br0">
      <inkml:brushProperty name="width" value="0.1" units="cm"/>
      <inkml:brushProperty name="height" value="0.1" units="cm"/>
      <inkml:brushProperty name="color" value="#66CC00"/>
    </inkml:brush>
  </inkml:definitions>
  <inkml:trace contextRef="#ctx0" brushRef="#br0">0 49 1408,'1'-1'116,"1"0"1,-1 1-1,0-1 0,1 1 1,-1-1-1,0 1 0,1 0 1,-1-1-1,1 1 1,1 0-1,16 7-83,-14-5-8,0 0 1,0 0-1,0 0 0,0-1 0,1 0 1,-1 0-1,0 0 0,1-1 0,-1 0 0,0 0 1,6-1-1,44-9 551,-36 5-412,0 2-1,38-3 1,-33 6-164,1 1 1,-1 2 0,-1 0 0,1 1 0,40 14 0,-46-12 14,1 0 1,0-2-1,0 0 1,0-1-1,0-1 0,0-1 1,1 0-1,33-4 1,1-5-26,0 2 0,0 3 1,0 2-1,85 9 1,-99-3 49,90 8-63,-109-13 105,-1 0 0,0-2 0,1 0-1,27-6 1,313-59 425,-209 60-358,-23 3-95,-104 2-185,16-2-926,53 2-1,-45 6-611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06.388"/>
    </inkml:context>
    <inkml:brush xml:id="br0">
      <inkml:brushProperty name="width" value="0.1" units="cm"/>
      <inkml:brushProperty name="height" value="0.1" units="cm"/>
      <inkml:brushProperty name="color" value="#66CC00"/>
    </inkml:brush>
  </inkml:definitions>
  <inkml:trace contextRef="#ctx0" brushRef="#br0">2068 445 3584,'0'0'92,"-1"0"0,1 0 0,-1-1 0,0 1 0,1 0-1,-1-1 1,1 1 0,-1-1 0,0 1 0,1-1 0,-1 1 0,1-1 0,-1 1 0,1-1 0,0 1 0,-1-2 0,1 2-9,-1-1 0,1 1 0,0-1 0,-1 1 0,1 0 0,0-1 0,-1 1 0,1 0 0,-1-1 0,1 1 0,0 0 0,-1-1 0,1 1 0,-1 0 0,1 0 0,-1-1 0,1 1 0,-1 0 0,1 0 0,-1 0 0,1 0 1,-1 0-1,1 0 0,-1 0 0,1 0 0,-1 0 0,0 0 0,-35 0 1067,-143-5 1417,154 2-2392,1 0 0,0-2 0,0-1 0,-43-17 0,30 7 241,1-2 0,-41-27 0,-86-49 383,130 78-767,-2 2 0,0 1 0,-39-9 1,-300-52-210,332 67 311,-356-37 495,230 33-3157,48 1-1818,46 8 1610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59:40.657"/>
    </inkml:context>
    <inkml:brush xml:id="br0">
      <inkml:brushProperty name="width" value="0.1" units="cm"/>
      <inkml:brushProperty name="height" value="0.1" units="cm"/>
      <inkml:brushProperty name="color" value="#66CC00"/>
    </inkml:brush>
  </inkml:definitions>
  <inkml:trace contextRef="#ctx0" brushRef="#br0">1 165 1664,'1'1'209,"0"-1"-1,0 1 1,1 0 0,-1 0 0,1-1-1,-1 1 1,0-1 0,1 1 0,-1-1-1,1 0 1,-1 0 0,1 1-1,2-1 1,25-1 279,-15 0-69,-13 1-404,3 0 77,1 0 0,0 0 1,0 0-1,-1 1 1,1 0-1,0-1 1,-1 2-1,1-1 0,6 3 1,-7-2-68,-1-1 0,0 0 0,1 0 0,-1-1 0,1 1 0,-1-1 0,1 1 0,4-1 0,20 3 139,-11 0-80,-1-1 0,1 0 0,0-2-1,0 0 1,-1 0 0,29-5 0,10-1 38,215 4 297,-140 4-224,-99-4 78,0-1 1,48-12-1,1 1-176,-76 13-88,27-4 6,1 1 1,-1 2-1,1 1 0,49 4 0,-34 5 44,46 13 0,-65-13-75,1 1 72,1-1 1,-1-2-1,1 0 1,46 1-1,-56-7-92,-1 0 21,0 0 1,35-6-1,48-6 356,-84 11-303,23 0-7,0 2 0,-1 1 0,62 12 0,19 2-64,47-13-12,-92-5 132,8 0-38,79 4 174,96 11-420,-205-10 223,-1 3-1,102 23 1,-75-13-28,103 5 130,-141-18-86,6 1-67,0-3 0,0-1-1,62-10 1,188-19 75,-84 11 145,78-7-425,102-14 327,-4-37 15,51 0-149,-358 67 37,73-12-86,-92 12 119,0 2 0,125 3 0,-128 4-46,11 4 12,120 21 1,-56-5 11,3-12-11,-20-1-10,-1 6 9,83 6 60,-51-16 0,68 4-171,-91 6 105,91 7 110,-46-18-137,-95-3-172,165-13 411,-101 4-234,-30 2 19,97-3 95,-114 10-173,270 11 112,-71-4 7,-36-2-57,148 35-24,-69-6 47,-263-27-75,216 22 156,-220-21-14,118-3 0,67-20 64,223 7 26,-325 20-204,85 1 15,-149-12 54,115 15-1,-155-11 68,59-1 0,3 0-103,-65 0 12,61 4 5,-94-7-30,0 2 0,0 0-1,17 5 1,2 0-41,12 1 136,0-1 1,67 1 0,52-1-174,-77-2 221,239-2 4,-215-3-244,93-17 174,-65 2 28,-116 14-55,26-2-86,90-17 0,-98 12 76,1 2 0,-1 1 0,1 2 0,0 2 0,0 1 0,46 8 0,-46-4-23,1-1 1,79-5-1,-1-3-19,-116 5-53,1 0-1,-1 0 0,1 1 0,-1 0 0,1-1 1,-1 1-1,0 0 0,4 2 0,-6-3 1,0 1 0,0-1 0,0 1 0,-1-1-1,1 1 1,0-1 0,0 1 0,0 0 0,-1-1-1,1 1 1,0 0 0,-1-1 0,1 1 0,-1 0-1,1 0 1,-1 0 0,1 0 0,-1 0 0,1 0-1,-1-1 1,0 1 0,0 0 0,1 0 0,-1 0 0,0 0-1,0 0 1,0 0 0,0 2 0,-1-2-94,1 1 1,-1-1 0,1 0 0,-1 0-1,0 0 1,1 0 0,-1 0 0,0 0-1,0 0 1,0 0 0,0 0-1,1 0 1,-3 1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0:00.323"/>
    </inkml:context>
    <inkml:brush xml:id="br0">
      <inkml:brushProperty name="width" value="0.1" units="cm"/>
      <inkml:brushProperty name="height" value="0.1" units="cm"/>
      <inkml:brushProperty name="color" value="#66CC00"/>
    </inkml:brush>
  </inkml:definitions>
  <inkml:trace contextRef="#ctx0" brushRef="#br0">6 26 1792,'0'-1'138,"0"0"-113,0 1 0,0 0-1,0 0 1,-5-7 3013,11 2-2137,-2 3-722,0 0 1,1 0 0,-1 1-1,1 0 1,-1 0 0,1 0-1,9 0 1,37 1 512,-23 1-453,10 1-87,48 8 0,-49-5-24,51 2 0,71-11 30,27 0 10,-132 5-350,75 12 0,-110-10-554,1 1 0,20 7 0,-11 3-1306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0:03.433"/>
    </inkml:context>
    <inkml:brush xml:id="br0">
      <inkml:brushProperty name="width" value="0.1" units="cm"/>
      <inkml:brushProperty name="height" value="0.1" units="cm"/>
      <inkml:brushProperty name="color" value="#66CC00"/>
    </inkml:brush>
  </inkml:definitions>
  <inkml:trace contextRef="#ctx0" brushRef="#br0">0 170 2304,'1'-1'136,"-1"0"0,1-1 0,-1 1 1,1 0-1,0 0 0,0-1 0,0 1 0,0 0 1,0 0-1,0 0 0,0 0 0,0 0 0,0 0 1,1 0-1,-1 1 0,0-1 0,0 0 0,1 1 0,1-2 1,30-11 1245,-18 10-1279,0 0-1,0 1 0,0 0 1,0 2-1,0-1 0,0 2 1,28 4-1,31 0 55,36-8-3,74 3 92,-160 2-128,27 7 0,-32-5-35,0 0 1,31 0-1,-45-4-71,337-15 568,-284 10-373,64 4 0,-65 1-281,74-8 0,34-12 162,186 2 0,-225 14-80,132-21 0,-135 14 35,127 3 0,-38-9 154,-100 5-181,-30 5 21,1 3 1,124 10-1,64 1-91,-50-5-25,204 42 255,-374-40-253,51-2 0,28 1 113,-63 3-4,221 22 16,-237-24-44,0-3-1,99-10 0,-142 8-2,79-3-6,0 4-1,0 3 1,93 17 0,-125-15 7,1-3 1,-1-1 0,57-9-1,6 2 37,0 4 1,168 20-1,-235-15-16,1-3-1,90-10 1,3-1-27,109 21-80,-153-3 125,102-5-284,-128-4 287,1 4-1,115 17 1,-119-5-77,50 9 119,-73-18-127,96-4-1,-67-2 8,191 11 119,-212-4-49,9 1-40,97-2-1,-70-11 44,57-2-14,107 19-142,-160 3 91,29 3 82,-105-15-71,0-2-1,0 0 0,42-6 1,20-5 4,0 4 0,98 4 1,-7 0 175,-149 1-154,0-2 1,39-10-1,-15 2-45,-2 2 61,1 2-1,0 2 1,1 2 0,61 4-1,-50 6 32,60 16-1,14 1-54,-94-23 71,-29 0-85,0 0 0,18 2 0,-26-1-1,1 0-1,-1-1 1,-1 1 0,1 0-1,0 0 1,0 1 0,0-1-1,0 1 1,-1-1-1,1 1 1,-1 0 0,1 0-1,-1 0 1,2 3 0,0-1-267,-1 1-1,0 0 1,0-1 0,0 1 0,0 1 0,-1-1 0,0 0 0,2 8 0,2 20-2057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0:34.302"/>
    </inkml:context>
    <inkml:brush xml:id="br0">
      <inkml:brushProperty name="width" value="0.1" units="cm"/>
      <inkml:brushProperty name="height" value="0.1" units="cm"/>
      <inkml:brushProperty name="color" value="#66CC00"/>
    </inkml:brush>
  </inkml:definitions>
  <inkml:trace contextRef="#ctx0" brushRef="#br0">0 228 512,'1'0'22,"0"1"0,0-1 0,0 1 0,0-1 1,0 1-1,0-1 0,0 0 0,0 1 0,0-1 0,0 0 0,0 0 0,0 0 1,0 0-1,0 0 0,0 0 0,0 0 0,1 0 0,-1 0 0,0 0 0,0-1 1,0 1-1,0 0 0,1-1 0,29-14 1003,-17 8-261,-4 3-574,0 1 0,0 0 0,1 1 0,-1 0 0,17 0 0,57 2 426,-34 1 183,17 0-454,134-5 61,23 2-271,-118 4-136,-43-2-23,-21 2 61,0-3-1,49-6 0,-54 3 113,70 2-1,-63 3-157,-5 0-40,51 10-1,-51-5 102,52 1 0,671-12 12,-612-3-59,1 1-58,38 16 171,-126-4-63,66-4 0,-67-1-112,59-9 4,785 9 175,-733-6-244,-134 5 255,1-2 1,55-11-1,75-29 128,-121 29-226,1 1-1,0 3 1,72-6 0,-92 15-39,236 1 104,-61 2 60,-111-3-246,87-10 92,-122 6 36,-36 3-95,20-1 93,54-11 0,-32 5-184,-49 6 189,0 1 1,0 0-1,28 2 0,-28 0-27,0 0-1,0-1 0,28-6 1,-21 3-44,1 1 1,0 1-1,-1 1 0,1 1 1,0 1-1,0 0 1,-1 2-1,1 1 0,23 8 1,11 6 22,78 37 0,-93-37 9,-22-10 0,-1-1 1,2-1-1,-1-1 1,27 4-1,-2-5 53,46-1-1,263 21-250,-338-22-564,1 1 0,-1 0-1,0 2 1,23 8 0,-8 1-1404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0:48.993"/>
    </inkml:context>
    <inkml:brush xml:id="br0">
      <inkml:brushProperty name="width" value="0.1" units="cm"/>
      <inkml:brushProperty name="height" value="0.1" units="cm"/>
      <inkml:brushProperty name="color" value="#66CC00"/>
    </inkml:brush>
  </inkml:definitions>
  <inkml:trace contextRef="#ctx0" brushRef="#br0">0 0 2688,'1'1'46,"8"2"100,0 0 0,-1 1 1,1 0-1,-1 0 1,0 1-1,0 0 0,-1 0 1,1 1-1,-1 0 1,-1 1-1,8 8 1,5 13-51,-14-19 86,1-1-1,-1 0 0,1-1 0,13 14 0,-15-20-86,-1 1 0,1-1-1,0 0 1,-1-1 0,1 1-1,0-1 1,0 0 0,-1 1 0,1-2-1,0 1 1,6-1 0,4 0 16,299 1 449,-280 2-557,0 1 0,46 11 0,-24-4 84,-31-4-77,0 0-1,26 11 0,24 7-10,-59-20 9,-4-1 11,0-1 1,0 0 0,0 0 0,12-1-1,-5-1 372,-7 0-381,1 0 1,-1 0-1,0 1 1,12 3-1,-16-3 1,0 0 1,0 0-1,0-1 0,1 0 1,7-1-1,14 0 60,-28 1-87,-1 0 13,0 1 1,0-1 0,0 0-1,1 1 1,-1-1 0,0 1 0,0-1-1,0 0 1,0 1 0,0-1-1,1 1 1,-1-1 0,0 0-1,0 1 1,1-1 0,-1 0-1,0 1 1,0-1 0,1 0-1,-1 0 1,1 1 0,4 7-134,-3 1-498,-1 0-1,-1 1 0,0-1 1,0 0-1,-2 11 1,1-14 148,-3 20-1626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0:56.987"/>
    </inkml:context>
    <inkml:brush xml:id="br0">
      <inkml:brushProperty name="width" value="0.1" units="cm"/>
      <inkml:brushProperty name="height" value="0.1" units="cm"/>
      <inkml:brushProperty name="color" value="#66CC00"/>
    </inkml:brush>
  </inkml:definitions>
  <inkml:trace contextRef="#ctx0" brushRef="#br0">0 179 2304,'2'-3'82,"0"1"1,1 0-1,-1-1 1,0 1-1,1 0 0,-1 0 1,1 1-1,0-1 1,0 1-1,0-1 0,-1 1 1,1 0-1,0 0 1,1 0-1,-1 0 1,0 1-1,5-1 0,25-9-77,-29 8 18,25-13 744,36-12 0,-50 25-634,0 0 1,0 0-1,0 2 0,0 0 1,28 3-1,-42-3-133,38 7 6,-28-5 26,0 0 0,19 1-1,24-3 199,75-11-1,-62 3-70,43-8 7,-48 7-122,-31 5-58,41-11 0,-15 1 11,0 3-1,97-7 1,-126 17 22,0 1 0,47 7 0,56 16 50,-85-14-185,-23-5 116,-1-2 0,32-1-1,15 1 2,-15 4 94,0 3 0,-1 2-1,62 22 1,-59-14-74,-15-4 67,0-1-1,80 13 0,-66-25 47,-45-3-372,0 1 0,0 0 0,-1 0 0,1 1 0,0 1-1,-1 0 1,13 3 0,-6 3-1543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1:14.800"/>
    </inkml:context>
    <inkml:brush xml:id="br0">
      <inkml:brushProperty name="width" value="0.1" units="cm"/>
      <inkml:brushProperty name="height" value="0.1" units="cm"/>
      <inkml:brushProperty name="color" value="#66CC00"/>
    </inkml:brush>
  </inkml:definitions>
  <inkml:trace contextRef="#ctx0" brushRef="#br0">0 64 1280,'11'-3'145,"0"2"0,1 0 0,-1 0 1,0 1-1,1 1 0,12 1 0,19 1 92,36-10 873,-54 4-804,50 0 1,8 12-42,34 0-194,41-16 128,2-1 135,213 14-451,-342-8 207,0-2 1,-1-1-1,58-16 0,-42 9 66,-33 8-172,1 0 0,1 1 0,-1 1 0,0 0 0,0 2 0,1-1 0,26 4 0,-39-3-24,0 0-1,1 1 1,-1 0-1,0-1 1,1 1-1,-1 0 0,0 0 1,0 0-1,0 1 1,0-1-1,0 0 1,0 1-1,3 2 1,-4-2-88,-1-1 0,1 1 0,0-1 0,0 1 0,-1 0 0,1-1 1,0 1-1,-1 0 0,0-1 0,1 1 0,-1 0 0,0 0 0,0-1 0,0 1 0,0 0 1,0 0-1,-1-1 0,1 1 0,-1 2 0,-4 10-1088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30.850"/>
    </inkml:context>
    <inkml:brush xml:id="br0">
      <inkml:brushProperty name="width" value="0.1" units="cm"/>
      <inkml:brushProperty name="height" value="0.1" units="cm"/>
      <inkml:brushProperty name="color" value="#66CC00"/>
    </inkml:brush>
  </inkml:definitions>
  <inkml:trace contextRef="#ctx0" brushRef="#br0">1 59 1408,'21'3'402,"1"-1"0,-1-1 0,35-2 0,-9-1-309,63-5 131,3 0 27,-90 7-250,18 0 1,50 5 0,43 9 9,-93-12 37,0-2 0,66-9 0,-47 3 229,239 1 524,-47 3-210,-121-13-170,-82 7-274,69-1 0,119 17-382,-152-2 336,-18-1-26,122-6 0,-115-7-76,-41 3 7,39 0-1,394 5-42,-356-7 208,-2 0-241,-78 7 71,33-1-103,82 11 1,-50-2 162,-63-6-307,0 0 0,62 15 0,-62-7-2090,-16 0 677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33.844"/>
    </inkml:context>
    <inkml:brush xml:id="br0">
      <inkml:brushProperty name="width" value="0.1" units="cm"/>
      <inkml:brushProperty name="height" value="0.1" units="cm"/>
      <inkml:brushProperty name="color" value="#66CC00"/>
    </inkml:brush>
  </inkml:definitions>
  <inkml:trace contextRef="#ctx0" brushRef="#br0">1 91 384,'55'-3'64,"0"3"0,0 2 0,82 14 0,-84-11-65,-1-3 0,81-6 0,-15 1 4,14 4 3,195-6 633,-88-19 204,99 13-566,-82-3-239,-4-1 122,-179 15-196,347-9 376,-13 11-186,-347 1-148,249-7-127,-94-2 274,322 11-89,-232 5-143,5 0-8,82-1 34,9-6 218,-202-6-101,298-6-261,-235 5 274,-33 2 395,15-19 225,45-1-642,-244 22-1068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6.353"/>
    </inkml:context>
    <inkml:brush xml:id="br0">
      <inkml:brushProperty name="width" value="0.1" units="cm"/>
      <inkml:brushProperty name="height" value="0.1" units="cm"/>
      <inkml:brushProperty name="color" value="#66CC00"/>
    </inkml:brush>
  </inkml:definitions>
  <inkml:trace contextRef="#ctx0" brushRef="#br0">6 0 6784,'-3'5'761,"1"2"-16,4 13 1066,8 15-424,1 0-1,2 0 1,2-1 0,18 32-1,67 99 1782,10 1-1755,-98-151-1507,0 0 0,1 0 0,1-1 0,0-1 0,26 19 0,-33-28-374,-1 1 1,1-1-1,0-1 1,0 1-1,1-1 1,-1 0-1,1-1 1,0 0-1,-1 0 1,1-1-1,0 0 1,0 0 0,0-1-1,0 0 1,0 0-1,13-2 1,-17 1-241,0 0 1,0 0-1,0 0 0,0-1 1,5-3-1,-6 3 240,0 0 0,-1 0-1,1 0 1,-1 0-1,4-6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07.776"/>
    </inkml:context>
    <inkml:brush xml:id="br0">
      <inkml:brushProperty name="width" value="0.1" units="cm"/>
      <inkml:brushProperty name="height" value="0.1" units="cm"/>
      <inkml:brushProperty name="color" value="#66CC00"/>
    </inkml:brush>
  </inkml:definitions>
  <inkml:trace contextRef="#ctx0" brushRef="#br0">2068 1 4864,'-10'0'362,"0"1"0,0 1 1,0 0-1,0 1 0,-9 3 0,9-3-501,0 0 0,0 0 0,0-1 0,0 0 0,-11 0-1,-292 11 2812,-390 97 1558,602-91-3922,0-5 0,0-5 0,-117-3 0,185-6-882,1-2 1,0-2 0,0 0-1,0-3 1,-38-11 0,-8-13-1902,-4-4-442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6.693"/>
    </inkml:context>
    <inkml:brush xml:id="br0">
      <inkml:brushProperty name="width" value="0.1" units="cm"/>
      <inkml:brushProperty name="height" value="0.1" units="cm"/>
      <inkml:brushProperty name="color" value="#66CC00"/>
    </inkml:brush>
  </inkml:definitions>
  <inkml:trace contextRef="#ctx0" brushRef="#br0">72 617 7808,'-27'10'2592,"26"-9"-2481,0 0 1,-1-1 0,1 1-1,0-1 1,-1 1 0,1-1 0,0 0-1,-1 0 1,1 1 0,-1-1-1,1 0 1,0 0 0,-1-1-1,1 1 1,-3-1 0,-1 1 277,4 0-308,1 0 1,-1 0 0,1-1 0,-1 1 0,0 0 0,1 0 0,-1 0 0,0 0 0,1 0-1,-1-1 1,1 1 0,-1 0 0,1-1 0,-1 1 0,1 0 0,-1-1 0,1 1-1,-1-1 1,1 1 0,-1-1 0,1 1 0,0-1 0,-1 1 0,1-1 0,0 1 0,-1-1-1,1 1 1,0-1 0,0 0 0,-1 1 0,1-1 0,0 1 0,0-1 0,0 0-1,0 1 1,0-2 0,0-1 68,0 0 0,0 0 0,0 0 0,1 0 0,-1 0 0,2-4 0,6-16 661,13-27 0,-1 10-445,1 2 1,1 0 0,50-62-1,-41 65-867,1 1-1,70-55 0,-74 68-1009,1 2 0,1 0 0,0 3 0,51-22-1,-62 32-458,24-5-1,9 0-578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7.147"/>
    </inkml:context>
    <inkml:brush xml:id="br0">
      <inkml:brushProperty name="width" value="0.1" units="cm"/>
      <inkml:brushProperty name="height" value="0.1" units="cm"/>
      <inkml:brushProperty name="color" value="#66CC00"/>
    </inkml:brush>
  </inkml:definitions>
  <inkml:trace contextRef="#ctx0" brushRef="#br0">1 720 8192,'0'0'530,"0"0"-465,0 1 0,0-1-1,0 0 1,0 0 0,0 0-1,0 1 1,0-1 0,0 0-1,0 0 1,0 0 0,0 1-1,0-1 1,0 0 0,0 0-1,0 0 1,0 1 0,0-1-1,0 0 1,0 0 0,0 0-1,0 0 1,0 1 0,0-1-1,1 0 1,-1 0 0,0 1 193,0-1-193,1 0 0,-1 0-1,0 0 1,0 0 0,0 0-1,0 1 1,1-1 0,-1 0-1,0 0 1,0 0 0,0 0-1,1 0 1,-1 0 0,0 0-1,0 0 1,0 0 0,1 0-1,-1 0 1,0 0 0,0 0-1,1 0 1,6 2 318,-4 0 26,1-1-1,0 0 1,0 0-1,0 0 1,0 0-1,0-1 1,0 0-1,0 0 1,1 0-1,-1 0 1,6-1-1,-1-1 244,-2 0-272,1 0 1,-1 0-1,0-1 1,12-5 0,80-53 961,-79 47-1207,43-29 271,168-116-385,-18-7-3326,-7-4-6275,-145 117 5521,-9 3 1478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7.591"/>
    </inkml:context>
    <inkml:brush xml:id="br0">
      <inkml:brushProperty name="width" value="0.1" units="cm"/>
      <inkml:brushProperty name="height" value="0.1" units="cm"/>
      <inkml:brushProperty name="color" value="#66CC00"/>
    </inkml:brush>
  </inkml:definitions>
  <inkml:trace contextRef="#ctx0" brushRef="#br0">375 0 9728,'-34'5'4508,"7"4"-3480,12-2-728,0 0 0,1 1 0,0 1 1,0 0-1,1 1 0,0 0 0,1 1 1,-15 17-1,25-26-277,-22 22-27,1 2 0,0 1 0,2 1 1,2 1-1,0 0 0,-18 41 0,36-67 1,-1-1 0,1 1 1,0 0-1,0-1 0,1 1 0,-1 0 0,1 0 0,-1 0 1,1-1-1,0 1 0,0 0 0,0 0 0,0 0 0,1 3 0,-1-6 3,0 1 0,0-1 0,0 1 0,0-1 0,0 1 0,0-1 0,1 1 0,-1-1 0,0 1 0,0-1 0,1 0 0,-1 1-1,0-1 1,1 1 0,-1-1 0,0 0 0,1 1 0,-1-1 0,0 1 0,1-1 0,-1 0 0,1 0 0,-1 1 0,1-1 0,-1 0-1,1 0 1,-1 0 0,1 1 0,-1-1 0,1 0 0,-1 0 0,1 0 0,-1 0 0,1 0 0,23-6 12,-23 6-11,11-5 21,-1 0-1,14-8 0,3-2 11,41-21 93,1 3 0,2 4 0,2 3-1,97-22 1,-167 47-107,4-1 96,0 0 0,1 1 0,14 0-1,-20 1-78,-1 0-1,0 0 1,0 1-1,0-1 1,1 1-1,-1-1 1,0 1-1,0 0 1,0 0-1,0 0 1,0 0-1,0 0 0,-1 0 1,1 0-1,0 1 1,-1-1-1,1 1 1,0-1-1,1 4 1,-1-2-10,0 0 0,-1 0 0,1 0 0,-1 0 0,0 0 0,0 1 0,0-1 0,-1 0 0,1 1 0,-1-1 0,0 1 0,0-1 0,0 0 0,0 1 0,-1-1 0,0 5 0,-1 3 35,-1-1 1,-1 1-1,-7 15 0,2-7-431,-1-1-1,-1-1 0,0 0 1,-1-1-1,-1 0 0,-1-1 1,-21 19-1,-4-1-1778,-74 48-1,-33 8-6025,118-77 6379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8.042"/>
    </inkml:context>
    <inkml:brush xml:id="br0">
      <inkml:brushProperty name="width" value="0.1" units="cm"/>
      <inkml:brushProperty name="height" value="0.1" units="cm"/>
      <inkml:brushProperty name="color" value="#66CC00"/>
    </inkml:brush>
  </inkml:definitions>
  <inkml:trace contextRef="#ctx0" brushRef="#br0">293 47 5376,'9'-13'1834,"-9"13"-1763,0 0-1,0 0 0,0-1 0,0 1 0,1 0 0,-1 0 1,0-1-1,0 1 0,0 0 0,0-1 0,0 1 1,0 0-1,0 0 0,0-1 0,0 1 0,0 0 0,0-1 1,0 1-1,0 0 0,0 0 0,0-1 0,0 1 0,-1 0 1,1-1-1,0 1 0,0 0 0,0 0 0,0-1 0,0 1 1,-1 0-1,1 0 0,0-1 0,0 1 0,-1 0 0,1 0 1,0 0-1,0 0 0,0-1 0,-1 1 0,1 0 1,-1 0-1,-10-5 1646,11 5-1766,-12 1 392,1 0 0,-1 1 0,0 0 0,1 1 0,0 0 0,-1 0 0,1 1 0,1 1 0,-1 0 0,1 1 0,0 0 0,0 0 0,0 1 0,1 0 0,0 1 0,0 0 0,1 0 0,0 1 0,1 0 0,-8 11 0,6-7-287,1 1-1,0 0 1,1 0-1,0 0 1,1 1-1,1 0 1,0 0-1,1 1 1,1-1-1,0 1 0,1 0 1,1 0-1,0 0 1,3 18-1,-2-30-36,0-1-1,0 0 0,1 1 0,-1-1 0,1 0 1,0 0-1,0 0 0,0 1 0,0-1 0,1 0 0,-1 0 1,1-1-1,0 1 0,0 0 0,0 0 0,0-1 1,3 4-1,-4-6-11,0 1 0,0 0 0,0-1 0,0 1 0,1-1 0,-1 1 1,0-1-1,0 0 0,0 1 0,0-1 0,0 0 0,0 0 0,1 0 0,-1 0 0,0 0 1,0 0-1,0 0 0,1 0 0,-1-1 0,0 1 0,0 0 0,1-1 0,20-12 35,-15 6-59,0-1 0,0 0-1,0 0 1,-1-1 0,-1 1 0,1-1 0,-1-1 0,6-14-1,1-2-57,6-13-387,-2-1 1,-1 0-1,14-66 0,-25 93 394,0 1 0,9-22-1,-12 32 80,0 0 0,0 0-1,0 0 1,0 1 0,0-1-1,0 0 1,0 0 0,1 1-1,-1-1 1,1 0-1,0 1 1,2-2 0,-2 1 11,1 1 1,0 0 0,0 0-1,0 1 1,-1-1-1,1 1 1,0-1-1,0 1 1,0 0 0,4 0-1,31 4-236,1 1 1,-1 2-1,46 13 1,-51-11-965,-15-4-404,-1-1 1,1 0-1,0-2 0,0 0 1,1-1-1,-1-1 1,34-3-1,-16-6-625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8.412"/>
    </inkml:context>
    <inkml:brush xml:id="br0">
      <inkml:brushProperty name="width" value="0.1" units="cm"/>
      <inkml:brushProperty name="height" value="0.1" units="cm"/>
      <inkml:brushProperty name="color" value="#66CC00"/>
    </inkml:brush>
  </inkml:definitions>
  <inkml:trace contextRef="#ctx0" brushRef="#br0">119 417 7040,'0'29'3200,"22"23"-1696,-6-32 832,-10-5-1280,10 14 511,0-11-991,10 17 128,-4-12-416,10 1-256,-10-4-32,5-6-1280,-5-5 704,0-9-2719,-6-9 1823,1-5-3136,-12-6 2624</inkml:trace>
  <inkml:trace contextRef="#ctx0" brushRef="#br0" timeOffset="1">17 10 7040,'-16'-9'3328,"21"9"-2400,1 0 64,-1 0-608,10 3-1120,-4-3 384,5 11-3488,-5-2 2112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9.080"/>
    </inkml:context>
    <inkml:brush xml:id="br0">
      <inkml:brushProperty name="width" value="0.1" units="cm"/>
      <inkml:brushProperty name="height" value="0.1" units="cm"/>
      <inkml:brushProperty name="color" value="#66CC00"/>
    </inkml:brush>
  </inkml:definitions>
  <inkml:trace contextRef="#ctx0" brushRef="#br0">249 91 2816,'1'0'114,"-1"0"1,1 0-1,-1 0 1,1 0-1,-1 1 0,0-1 1,1 0-1,-1 0 1,1 0-1,-1 0 0,1 0 1,-1-1-1,1 1 1,-1 0-1,1 0 0,-1 0 1,0 0-1,1 0 1,-1-1-1,1 1 0,-1 0 1,0 0-1,1-1 1,-1 1-1,0 0 0,1-1 1,-1 1-1,0 0 1,1-1-1,-1 1 1,0 0-1,0-1 0,1 1 1,-1 0-1,0-1 1,0 1-1,0-1 0,0 1 1,0-1-1,1 1 1,-1-1-1,0 0 0,1-3 295,-1 1-245,0 1 1,0 0 0,0-1-1,0 1 1,0 0-1,-1 0 1,1-1-1,-1 1 1,1 0 0,-1 0-1,0-1 1,0 1-1,0 0 1,0 0 0,0 0-1,0 0 1,-1 1-1,1-1 1,-1 0 0,1 0-1,-1 1 1,0-1-1,1 1 1,-1-1-1,0 1 1,0 0 0,0 0-1,0 0 1,0 0-1,-1 0 1,1 0 0,0 1-1,0-1 1,-1 1-1,-2-1 1,-3 1-18,1 0-1,-1 0 1,1 1-1,0 0 1,-1 1 0,1 0-1,0 0 1,0 0 0,0 1-1,0 0 1,1 0 0,-1 1-1,1-1 1,0 2-1,0-1 1,0 1 0,0 0-1,1 0 1,0 0 0,-5 7-1,1-1 58,1 0 0,0 1 0,1 1 0,0-1 1,1 1-1,0 0 0,1 0 0,1 1 0,-6 27 0,9-34-140,0 1 0,1 0 1,0 0-1,0-1 0,1 1 1,0 0-1,0 0 0,0-1 1,1 1-1,1-1 0,-1 1 0,1-1 1,0 0-1,1 0 0,0 0 1,5 7-1,-6-10-48,0 0 0,1 0 1,-1 0-1,1-1 0,0 0 0,0 1 0,0-1 1,0-1-1,0 1 0,1-1 0,0 1 0,-1-1 1,1-1-1,0 1 0,0-1 0,0 1 1,0-1-1,0-1 0,0 1 0,0-1 0,0 0 1,0 0-1,0 0 0,0-1 0,9-2 0,-6 1-50,-1-1-1,0 0 1,0 0-1,-1 0 0,1-1 1,-1 0-1,0 0 0,1-1 1,-2 0-1,1 0 1,7-9-1,4-7-357,27-40 0,-43 59 375,80-137-733,-37 60 402,-42 75 337,0 0 1,0 0 0,1 0 0,0 0-1,0 0 1,0 0 0,0 1-1,1 0 1,-1-1 0,1 1 0,0 1-1,0-1 1,8-4 0,-9 6 22,1 0 1,-1 0-1,1 0 1,0 1 0,-1-1-1,1 1 1,0 0-1,-1 0 1,1 0-1,0 0 1,-1 1-1,1 0 1,-1-1-1,1 1 1,-1 1 0,1-1-1,-1 0 1,1 1-1,2 2 1,6 3-40,1 0 0,-2 2 1,15 11-1,20 21-713,42 33-4883,-86-73 5468,0 1-146,0 0 1,-1 0-1,1-1 1,0 1-1,0-1 1,0 1-1,0-1 1,1 0-1,-1 0 1,0 0-1,0 0 1,1 0-1,-1 0 1,0-1 0,1 1-1,-1-1 1,1 0-1,-1 0 1,5 0-1,-6 0 70,1-1 0,0 0 0,0 0 0,-1 0 1,1 0-1,0 0 0,-1 0 0,1 0 0,1-2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49.466"/>
    </inkml:context>
    <inkml:brush xml:id="br0">
      <inkml:brushProperty name="width" value="0.1" units="cm"/>
      <inkml:brushProperty name="height" value="0.1" units="cm"/>
      <inkml:brushProperty name="color" value="#66CC00"/>
    </inkml:brush>
  </inkml:definitions>
  <inkml:trace contextRef="#ctx0" brushRef="#br0">9 29 5120,'-9'-24'1754,"9"24"-1742,0 0 0,0 0 0,1 0 0,-1 0 0,0 0 0,0 0 0,0 0 0,0 0 0,0 0 0,0 0 0,0 0 0,1 0 0,-1 0 0,0 0 0,0 0 0,0 0 0,0 0 0,0 0 0,0 0 0,0 0 0,0 0 0,1-1 0,-1 1 0,0 0 0,0 0 0,0 0 0,0 0 0,0 0 0,0 0 0,0 0 0,0 0 0,0 0 0,0-1 0,0 1 0,0 0 0,0 0 0,0 0 0,0 0 0,0 0 0,0 0 0,0 0 0,0-1 0,0 1 0,0 0 0,0 0 0,0 0 0,0 0 0,0 0 0,0 0 0,0 0 0,0-1 0,0 1 0,0 0 0,0 0 0,0 0 0,0 0 0,0 0 0,0 0 0,0 0 0,0 0 0,0 0 0,0-1 0,-1 1 0,1 0 0,0 0 0,0 0 0,0 0 0,3 0 225,-1 1 1,1-1-1,0 0 0,0 1 0,-1 0 0,1 0 0,-1 0 0,1 0 0,0 0 0,-1 0 0,0 1 0,1-1 0,-1 1 0,2 1 0,6 6 701,-1 0-1,8 11 1,3 3-389,127 134 3205,-104-110-3007,74 102-1,-80-92-564,27 37 133,-51-77-254,1 0 0,0-2 0,22 20 1,-31-31-97,-1-1 1,1 1 0,0-1-1,0 0 1,0 0 0,1 0 0,-1-1-1,1 0 1,-1 0 0,1 0-1,0-1 1,0 1 0,0-2-1,0 1 1,0-1 0,0 1-1,0-2 1,-1 1 0,1-1 0,0 1-1,0-2 1,0 1 0,0-1-1,-1 0 1,1 0 0,-1 0-1,1-1 1,-1 0 0,6-4-1,-1 0-35,-1 0 0,0-1 0,0 0 0,-1 0 0,0-1 0,0 0-1,9-16 1,3-7-366,15-37-1,-25 46 285,2 1 1,0 0-1,1 1 1,26-32-1,-36 48 166,1 1 0,0 0 0,0 0 0,0 0 0,1 1-1,-1-1 1,1 1 0,0 0 0,0 1 0,0-1-1,0 1 1,0 0 0,1 0 0,-1 0 0,1 1 0,-1 0-1,1 0 1,-1 0 0,1 1 0,0 0 0,7 0-1,-4 2-90,1 0 0,-1 0 0,0 1 0,0 0 0,-1 0 0,1 1 0,-1 0 0,0 1 0,0 0 0,0 0-1,0 1 1,6 6 0,-3-2-731,0 1-1,-1 0 1,-1 0 0,0 1-1,0 0 1,11 25-1,4 16-1665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50.072"/>
    </inkml:context>
    <inkml:brush xml:id="br0">
      <inkml:brushProperty name="width" value="0.1" units="cm"/>
      <inkml:brushProperty name="height" value="0.1" units="cm"/>
      <inkml:brushProperty name="color" value="#66CC00"/>
    </inkml:brush>
  </inkml:definitions>
  <inkml:trace contextRef="#ctx0" brushRef="#br0">108 58 5248,'-47'-36'3605,"42"31"-2896,3 3-399,1 1-1,-1-1 1,0 1-1,1-1 1,-1 1 0,0 0-1,0 0 1,0 0-1,0 0 1,0 0-1,-3-1 1,5 2-242,-1 0 1,0 0-1,1 0 0,-1 0 1,1 0-1,0 1 0,-1-1 1,1 0-1,-1 0 0,1 0 1,-1 1-1,1-1 0,-1 0 1,1 1-1,0-1 0,-1 0 0,1 1 1,0-1-1,-1 1 0,-9 17 835,7-3-510,-1 1 0,2-1 1,0 1-1,1-1 0,2 22 0,-1-36-368,0 25 308,2 0 0,7 33 0,-5-36-164,4 32 56,3 0 1,2-1-1,29 77 0,-14-69-113,3-1 0,61 91 0,-76-128-42,2 0-1,21 23 0,-29-38-25,-1 0-1,1-1 0,1 0 1,-1 0-1,1-1 0,0-1 1,17 7-1,-15-8 2,0 0-1,1-2 1,0 1 0,-1-2-1,1 0 1,1 0 0,-1-1-1,0-1 1,0-1 0,0 0-1,14-3 1,-19 3-31,0-1 0,0 0 0,-1-1 1,1 0-1,-1 0 0,0-1 0,0 0 0,0 0 1,0-1-1,-1 0 0,0 0 0,0-1 0,0 0 0,-1 0 1,1-1-1,-2 1 0,1-2 0,8-12 0,-10 10-32,1 1 0,-1-2-1,-1 1 1,0 0 0,0-1-1,-1 1 1,-1-1 0,1-17-1,-1 23-36,-1-1 0,-1 1 0,1-1-1,-1 1 1,0-1 0,0 1 0,0 0 0,-1 0-1,0-1 1,0 1 0,0 0 0,-1 1 0,1-1-1,-1 0 1,0 1 0,-1-1 0,1 1-1,-1 0 1,-4-4 0,7 7-53,-1 0-1,0 0 1,1 0-1,-1 0 1,0 0 0,1 0-1,-1 1 1,0-1-1,0 1 1,0-1-1,0 1 1,1 0 0,-1-1-1,0 1 1,0 0-1,0 0 1,0 1-1,0-1 1,0 0 0,0 0-1,1 1 1,-1-1-1,0 1 1,0 0 0,0 0-1,1-1 1,-1 1-1,0 0 1,1 0-1,-1 1 1,1-1 0,-3 3-1,-1 0-831,1 1-1,0 0 1,0 0-1,0 0 1,0 0-1,1 1 1,0 0-1,-4 9 1,5-5-1715,2-10 2497,0 0 79,1 0 0,-1 0 0,0 1 0,0-1 0,0 0 0,1 0 0,-1 0 1,0 0-1,0 0 0,1 0 0,-1 0 0,0 0 0,0 0 0,0 0 0,1 0 0,-1 0 0,0 0 0,0 0 0,1 0 0,-1 0 0,0 0 1,0 0-1,1 0 0,-1 0 0,0 0 0,0-1 0,0 1 0,1 0 0,-1 0 0,0 0 0,0-1 0,11-6-1622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50.445"/>
    </inkml:context>
    <inkml:brush xml:id="br0">
      <inkml:brushProperty name="width" value="0.1" units="cm"/>
      <inkml:brushProperty name="height" value="0.1" units="cm"/>
      <inkml:brushProperty name="color" value="#66CC00"/>
    </inkml:brush>
  </inkml:definitions>
  <inkml:trace contextRef="#ctx0" brushRef="#br0">1 6 8704,'0'-5'4064,"0"19"-2944,0-5 0,0-3-672,0 12-288,0 2-160,5 9-1344,-5-5 736,6 10-3488,-1-7 2272,12 8-2080,-7-6 2240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50.851"/>
    </inkml:context>
    <inkml:brush xml:id="br0">
      <inkml:brushProperty name="width" value="0.1" units="cm"/>
      <inkml:brushProperty name="height" value="0.1" units="cm"/>
      <inkml:brushProperty name="color" value="#66CC00"/>
    </inkml:brush>
  </inkml:definitions>
  <inkml:trace contextRef="#ctx0" brushRef="#br0">0 0 10112,'17'15'4704,"8"-12"-4000,-8-3-800,-7-3-96,7 3-1888,-12-6 1152,6 1-3488,-5 1 2496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08.877"/>
    </inkml:context>
    <inkml:brush xml:id="br0">
      <inkml:brushProperty name="width" value="0.1" units="cm"/>
      <inkml:brushProperty name="height" value="0.1" units="cm"/>
      <inkml:brushProperty name="color" value="#66CC00"/>
    </inkml:brush>
  </inkml:definitions>
  <inkml:trace contextRef="#ctx0" brushRef="#br0">2186 135 3712,'-14'1'1031,"12"-1"-911,0 1 0,0-1-1,0 0 1,0 0 0,0 0 0,0 0-1,0 0 1,0 0 0,0-1-1,0 1 1,0-1 0,0 1 0,0-1-1,1 0 1,-1 0 0,-3-1-1,-36-27 148,36 25-94,0 0 1,0 0-1,0 1 0,-1-1 1,0 1-1,1 1 0,-1-1 1,0 1-1,-1 0 0,1 0 1,-10-1-1,-5 1 295,0 0-1,-26 3 1,13-1-218,-113 10 575,-2 0-354,-168-2 436,299-7-859,-268 0 477,154-1-421,-394-30-1149,292-13-3307,149 25 1723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51.223"/>
    </inkml:context>
    <inkml:brush xml:id="br0">
      <inkml:brushProperty name="width" value="0.1" units="cm"/>
      <inkml:brushProperty name="height" value="0.1" units="cm"/>
      <inkml:brushProperty name="color" value="#66CC00"/>
    </inkml:brush>
  </inkml:definitions>
  <inkml:trace contextRef="#ctx0" brushRef="#br0">1 139 8320,'0'-20'2672,"2"12"-1526,4 1-841,-1 1-1,1-1 1,1 1-1,-1 1 1,1-1-1,0 1 1,0 0-1,0 0 1,13-5 0,0 1-296,2 1 1,-1 0-1,1 2 1,37-6 0,-51 11-21,17-2 25,36 1 1,-55 2-31,-1 0 0,0 1 0,1-1 1,-1 1-1,0 0 0,0 0 0,0 1 1,0 0-1,0 0 0,0 0 0,0 0 0,0 1 1,6 4-1,-10-6-1,0 0 1,0 1-1,0-1 0,0 0 1,0 0-1,-1 0 0,1 1 0,0-1 1,-1 0-1,1 1 0,-1-1 1,1 0-1,-1 1 0,0-1 1,1 1-1,-1-1 0,0 1 1,0-1-1,0 0 0,0 1 1,0-1-1,-1 1 0,1-1 1,-1 3-1,-1 2-50,0-1 0,-1 1 0,0-1-1,-5 9 1,0 0-1,6-11 32,1-1 37,0 1 0,-1-1 0,1 1 0,0 0 0,0-1 0,1 1 0,-1 0 0,0 2 0,1-4 7,0-1-1,0 1 0,0-1 1,0 1-1,0-1 1,0 0-1,1 1 0,-1-1 1,0 1-1,0-1 0,0 0 1,1 1-1,-1-1 1,0 1-1,0-1 0,1 0 1,-1 1-1,0-1 1,1 0-1,-1 1 0,1-1 1,16 4 208,9-6 93,0-1 0,0-1 0,-1-1 0,26-9 0,-16 5 294,59-9 0,-66 16-95,0 1-1,34 3 1,-48-1-209,0 0 0,0 2 0,0 0 0,0 0 0,-1 1 0,19 9 0,-29-12-251,0 0-1,-1 1 0,1-1 0,-1 1 0,1 0 1,-1-1-1,0 1 0,0 0 0,0 0 0,0 1 1,0-1-1,0 0 0,-1 1 0,1-1 0,-1 1 1,0-1-1,1 1 0,-1 0 0,0 0 0,-1-1 1,1 1-1,0 5 0,-1-1-67,0 0 0,0 0 0,-1 0 0,0 0 1,-1-1-1,1 1 0,-1 0 0,-4 7 0,-7 18-1022,-1 0 0,-2-1 0,-19 28 0,-32 31-4864,14-31 2562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4:51.568"/>
    </inkml:context>
    <inkml:brush xml:id="br0">
      <inkml:brushProperty name="width" value="0.1" units="cm"/>
      <inkml:brushProperty name="height" value="0.1" units="cm"/>
      <inkml:brushProperty name="color" value="#66CC00"/>
    </inkml:brush>
  </inkml:definitions>
  <inkml:trace contextRef="#ctx0" brushRef="#br0">313 33 4352,'-5'-5'2016,"-11"-13"1888,10 12-2720,-10 6 992,-6-3-1280,-3 6 224,-3-3-640,-4 6-224,-1-3-161,0 8-1278,1-11 639,10 0-3360,-4-5 2144,15-1-2592,6-3 2496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8:21.102"/>
    </inkml:context>
    <inkml:brush xml:id="br0">
      <inkml:brushProperty name="width" value="0.1" units="cm"/>
      <inkml:brushProperty name="height" value="0.1" units="cm"/>
      <inkml:brushProperty name="color" value="#66CC00"/>
    </inkml:brush>
  </inkml:definitions>
  <inkml:trace contextRef="#ctx0" brushRef="#br0">5 8 3200,'0'0'54,"0"0"0,0-1 0,-1 1 1,1 0-1,0 0 0,0 0 0,0 0 0,-1 0 0,1 0 1,0 0-1,0-1 0,0 1 0,0 0 0,-1 0 0,1 0 1,0 0-1,0-1 0,0 1 0,0 0 0,0 0 1,-1 0-1,1-1 0,0 1 0,0 0 0,0 0 0,0 0 1,0-1-1,0 1 0,0 0 0,0 0 0,0-1 0,0 1 1,0 0-1,0 0 0,0 0 0,0-1 0,0 1 0,0 0 1,1-1-53,-1 1 1,0 0 0,1 0 0,-1 0-1,1 0 1,-1 0 0,0 0 0,1 0-1,-1 0 1,1 0 0,-1 1 0,0-1-1,1 0 1,-1 0 0,1 0 0,-1 0-1,0 0 1,1 1 0,-1-1-1,0 0 1,1 0 0,-1 1 0,0-1-1,1 1 1,16 15-87,-13-12 366,0 0 1,0 0 0,0-1-1,1 1 1,-1-1-1,1 0 1,8 3-1,11 3 777,42 10 1,-22-8-726,-30-9-249,-1 0 0,1-1 0,-1 0-1,1-1 1,0-1 0,-1 0 0,24-5 0,-14 3 90,33-2 1,175 24 170,-144-9-340,-2 2-6,-53-7 2,-1 0 0,1-2 0,0-2 0,44-3 0,77-12 345,233 7 0,-200 8 74,25 0-80,-198-1-590,-1 1-1,0 0 1,1 1-1,-1 0 1,0 1-1,0 0 1,-1 1-1,20 9 1,-30-12 79,0 0-1,1 0 1,-1 0 0,0 0 0,0 0-1,1 0 1,-1 0 0,0 0-1,0 1 1,0-1 0,0 0 0,-1 1-1,2 1 1,-2-2-20,0 0 1,1 0-1,-1 0 0,0 0 1,0 0-1,0 0 0,0 0 1,-1 0-1,1 0 0,0 0 1,0 0-1,-1 0 0,1 0 0,-1 1 1,1-2 181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8:26.705"/>
    </inkml:context>
    <inkml:brush xml:id="br0">
      <inkml:brushProperty name="width" value="0.1" units="cm"/>
      <inkml:brushProperty name="height" value="0.1" units="cm"/>
      <inkml:brushProperty name="color" value="#66CC00"/>
    </inkml:brush>
  </inkml:definitions>
  <inkml:trace contextRef="#ctx0" brushRef="#br0">0 63 1408,'1'0'58,"-1"-1"0,0 0 1,1 0-1,-1 1 0,0-1 0,1 0 1,-1 0-1,1 1 0,-1-1 0,1 1 0,-1-1 1,1 0-1,-1 1 0,1-1 0,0 1 1,-1-1-1,1 1 0,0-1 0,-1 1 0,2-1 1,23-10 1206,-6 2-126,-11 5-627,0-1 1,1 1-1,12-4 1,-17 7-449,-1 1 0,1-1-1,-1 0 1,1 1 0,0 0 0,-1 0 0,1 0-1,0 1 1,-1-1 0,1 1 0,-1-1 0,5 3-1,35 9 102,-26-9 132,25 11-1,-27-9-189,0 0 0,1 0 1,-1-2-1,21 3 0,65 0 197,-62-4-286,11-2 80,0-2-1,83-13 1,-127 14-87,247-27 405,-87 26-173,1-1 48,-97 1-112,-31 1-154,46-6 0,-23 0 3,0 3 1,97 6-1,35 17 122,-59-5 351,-63-5-355,-44-5-168,1 0 0,0-3 0,30-1 1,141-21 270,138-6-376,-277 26 90,-23 0 69,0 1 0,52 8 0,37 15 40,124 39 0,-207-46-22,-27-10-76,-1 0 1,30 6-1,11-3 22,-2 1 49,106 4 0,-138-14-44,206-3 69,-2-18-45,-196 16 4,22-3-38,58-16-1,-74 15 31,1 2-1,49-4 0,-57 8-54,268-4 20,-184 9 231,295 12-191,-336-6 3,54 5 134,-79-6-138,-37-5-24,-1 0-1,19 1 1,8-2-40,70 14 0,-30-3 154,1-2-184,88 23 0,17 9 69,-150-35-1,-19-5 28,0 1 0,18 6 0,2 1-45,0-2 0,1-1 1,66 4-1,-41-5 121,237 23-7,-141-9-150,-64-12 241,-30-2-488,-32-5 422,30 8 0,214 32-115,-224-35 20,-20-1-35,0-2-1,1-2 0,-1 0 1,48-6-1,187-42 229,-139 31-157,-75 11-115,1-3 0,59-16 1,-34-2 45,-41 13 37,42-10 0,169-21 55,-21 5-42,-145 25-40,97-4 0,-63 16-99,208 22 0,-240-11 196,153 10 402,-133-19-348,230 5-110,-228-7-49,-31-1 10,115-6 53,268 18-90,-284-4 102,-38-2 6,-16-1-19,173 3 47,-211-5-139,158-4-162,65-16 286,-217 11-50,89-2-130,-11 5 144,-46 0-20,66-6 19,41-2 34,82 29-304,-162-1 165,195 10 276,-78-13-127,-46-8-42,-99-17-124,-58 5 182,103-4-15,-73 7-178,30 1 38,-66 4 89,0-2 1,85-17-1,-55 6 16,0 3 1,111-1-1,-144 11-99,59-4 15,68-9 24,-92 9 76,136 3-114,-119 3 83,186 21-22,-228-15-23,-24-1 19,0 2 0,47 16 0,23 5 1,258 19-114,-207-32-19,196-7 196,-135-8-52,298 2 1,-317-3-20,308-4 76,-396 3-110,264 11 35,48 19 102,-345-20-159,81 5-28,196 7 102,-195-10 18,40 1 44,193-39 439,-189 7-602,55-13 223,-82 8-89,-84 13 0,217-14-167,-217 25 124,179 6-60,-248-4 19,377 32-10,-79-18-35,-277-15 111,358-11-20,-85 6 86,-193 6-204,469-6 101,-393-5-42,1 1 86,-178 8-205,33 1-193,-56 1 97,1-1-1,0 0 1,0 0-1,-1 1 1,1 0-1,0-1 1,-1 1 0,1 0-1,0 1 1,-1-1-1,1 0 1,-1 1 0,0-1-1,1 1 1,1 2-1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8:31.852"/>
    </inkml:context>
    <inkml:brush xml:id="br0">
      <inkml:brushProperty name="width" value="0.1" units="cm"/>
      <inkml:brushProperty name="height" value="0.1" units="cm"/>
      <inkml:brushProperty name="color" value="#66CC00"/>
    </inkml:brush>
  </inkml:definitions>
  <inkml:trace contextRef="#ctx0" brushRef="#br0">13 86 2304,'-10'-1'419,"8"-1"175,14-5 454,0 2-965,-1-1 1,-1 0-1,2 2 1,-1-1-1,0 1 1,1 1 0,0 0-1,0 1 1,0 0 0,0 0-1,0 2 1,0-1 0,0 2-1,0-1 1,0 2 0,0-1-1,0 2 1,0 0 0,15 6-1,172 86 1874,-176-84-1544,0 0-1,49 15 1,-59-23-371,1-1 1,26 1-1,-13-1 1,208-5 377,-82-2-93,-87 1-158,1-2 0,73-17-1,72-8 142,222 22-120,-360 9-140,59-3-173,-47 0 201,92 9-1,-91 2 8,0-3 1,121-9-1,141-20 624,88-24 17,-312 34-673,144 4 0,314 10-95,-436 7 16,-2 0 281,379-9-122,-336 10-156,2 1 89,-94-10-126,169 7 424,-32 14-241,-171-16-72,74-3 1,-59-2-27,-58 1-26,344 14-116,-151-6 119,-179-8 71,126-1 117,178 3-204,-296-3 23,0-1 0,74-14 0,-70 8-23,80-3 1,-70 11-8,-5-1 61,71 8 0,26 7-142,31 5 230,75 4-177,-64-8 66,-138-11 28,0-2 0,1-2 0,-1-3-1,75-13 1,-61 8-57,-1 3-1,111 5 0,-70 2 195,133 9-262,216 12 203,-400-17-162,119 17-23,-145-20 132,0-1 0,0-2 1,0-1-1,36-6 1,45 0-290,38 8 362,252-7-110,-328 1-67,117-4 89,142 13-209,-139-18 213,-91 5-28,80 1-24,29-3-8,-64-13 58,12 0 24,297 9-267,-243 20 239,-152-5-24,199-4-5,-81 2 47,-100 3-72,86 4-122,310-10-5,-270 2 240,128 3-69,-227 8-61,-61-3 13,61-1 1,306 6 84,-204 1 32,-133-7-44,54 0-173,201-9 73,-111 15 65,4 0 152,356 14-270,-387-17 205,-2 0 5,190 27-237,-320-31 156,-1-3 1,59-8-1,41-1 47,177 9 181,-298-2-269,47-7 0,-16 0-3,391-9 85,-171 0-39,-148 7-135,-19 3-33,220-22 463,37-11-456,-205 24 155,13 9-78,-66 6 18,183-7 33,-1 28 6,-86-5 147,-46-5-290,35 0 43,-46-4 194,125-3-185,-152-3 176,130-9-114,-22-4 25,-138 10-30,319 1 94,-218 5-222,-142-3 153,53 1 78,128 15 0,-160-8-136,86-3 1,-19-1-44,26 1 160,142 12 54,-304-14-145,37 5-640,-46-6 452,0 0 0,0 0 1,1 0-1,-1 0 0,0 1 1,0-1-1,0 1 0,-1 0 1,1 0-1,0 0 0,3 4 1,-4-4-199,0 1 0,-1 0 0,1-1 0,-1 1 0,0 0 0,1 0 0,-1 4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08:33.858"/>
    </inkml:context>
    <inkml:brush xml:id="br0">
      <inkml:brushProperty name="width" value="0.1" units="cm"/>
      <inkml:brushProperty name="height" value="0.1" units="cm"/>
      <inkml:brushProperty name="color" value="#66CC00"/>
    </inkml:brush>
  </inkml:definitions>
  <inkml:trace contextRef="#ctx0" brushRef="#br0">0 0 1408,'1'1'133,"1"0"0,-1 0 0,0-1 1,1 1-1,-1 0 0,1-1 0,-1 1 0,1-1 0,-1 0 1,1 1-1,0-1 0,-1 0 0,3 0 0,25-1 1670,-16 1-1497,11 0 155,0 2-1,47 10 0,-31-7 63,1-1-1,-1-2 1,77-5-1,-10-1 28,174 18-150,-226-9-176,70-4-1,-67-1-126,71-3-52,75 1 113,6 25-11,-46-4 143,-83-17-52,16 2-97,18 9-6,217 31 322,-315-42-400,0 0-1,0-1 1,0-1 0,25-3 0,68-16 83,-26 3-79,121-5 382,-69 21-504,35-4 149,-69-10 209,-10 0-168,183 0-321,-168 14 280,121-16 0,-154 7 78,90-1-1,-89 12-157,136 20 0,-203-21-94,-1 1 1,1 0-1,-1 0 0,0 1 1,1 0-1,-1 0 0,10 7 1,-15-9-187,0 0 1,0 1-1,0-1 1,0 1-1,0 0 1,-1-1-1,1 1 1,0 0-1,-1 0 1,0 0-1,1 0 1,-1 0-1,0 1 1,0-1-1,0 0 1,0 0-1,-1 1 1,1-1-1,0 1 1,-1-1-1,0 1 1,0-1-1,0 0 1,0 1-1,0-1 1,-1 5-1,-8 18-3045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1:01.256"/>
    </inkml:context>
    <inkml:brush xml:id="br0">
      <inkml:brushProperty name="width" value="0.1" units="cm"/>
      <inkml:brushProperty name="height" value="0.1" units="cm"/>
      <inkml:brushProperty name="color" value="#66CC00"/>
    </inkml:brush>
  </inkml:definitions>
  <inkml:trace contextRef="#ctx0" brushRef="#br0">1 4 1024,'65'-2'987,"-34"1"-518,1 0 0,-1 2 1,42 7-1,61 16-174,51 10-14,75 20 268,-99-22-229,-71-18 18,175 4-1,-58-7-73,74 4-163,39-3 95,1-1-109,-15 4-70,-2 0-29,-13-26 76,-4 2-133,-211 8 99,0-4 0,109-19 0,-51 1-11,222-11 0,-63 11 10,2-1 43,-209 22-54,185-11-25,-151 2 17,228 9 1,-255 2 23,156-20 0,30 0-102,-213 20 54,357-9 135,15 0 331,-367 9-398,-62 0-57,1-1-15,1 1 1,-1 0-1,0 1 1,0 0 0,0 1-1,-1 0 1,1 1 0,10 3-1,-19-6-71,0 1-1,0-1 0,0 1 1,0-1-1,0 1 0,0-1 0,0 1 1,0 0-1,0 0 0,0-1 1,0 1-1,0 0 0,0 0 0,-1 0 1,1 0-1,0 0 0,-1 0 1,1 0-1,-1 0 0,1 0 0,-1 0 1,1 1-1,-1-1 0,0 0 1,0 0-1,0 0 0,1 0 0,-1 1 1,0-1-1,0 0 0,-1 0 1,1 0-1,0 1 0,0-1 0,0 0 1,-1 0-1,1 0 0,-1 0 1,1 0-1,-1 0 0,1 1 0,-1-1 1,0-1-1,-1 3 0,0 1-194,-1-1 0,0 0 0,0 0 0,-1 0 0,1 0 0,-7 4 0,10-7 283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1:07.488"/>
    </inkml:context>
    <inkml:brush xml:id="br0">
      <inkml:brushProperty name="width" value="0.1" units="cm"/>
      <inkml:brushProperty name="height" value="0.1" units="cm"/>
      <inkml:brushProperty name="color" value="#66CC00"/>
    </inkml:brush>
  </inkml:definitions>
  <inkml:trace contextRef="#ctx0" brushRef="#br0">0 91 1664,'9'1'219,"-1"0"-1,1 0 1,0-1-1,-1 0 1,1 0 0,11-3-1,50-14 1232,-45 10-1182,31-6 154,-23 5-57,40-14 0,-57 17-299,0 1 0,0 0 1,0 1-1,22-2 0,68 2 177,-92 3-193,202 11 515,-123-3-130,154-6-1,-174-2-388,1 3-1,98 17 1,-130-15-49,10 5 192,1 2 0,94 36 0,-47-13-148,-60-24-42,81 12 0,43-7 216,-79-9-204,64 3 79,-119-10-77,0-2-1,58-10 1,237-46 140,-3 0-136,-147 27-18,1 8-1,305-3 0,-326 24-25,-38-1 86,118 12 0,143 40-187,-230-23 192,245 77 0,-368-96-62,0 0-1,1-2 1,45 5 0,78-6 104,-132-4-86,91 7-27,0 0 19,-57-6 58,-19 0-58,-1-1 0,0-1 0,47-9 0,126-28-12,-161 31 0,0 2 1,1 2-1,64 3 1,-50 0 7,-31 1-291,-1 1 0,0 1-1,0 1 1,0 1 0,-1 2-1,0 0 1,27 12 0,-24-3-2416,4 8 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1:12.119"/>
    </inkml:context>
    <inkml:brush xml:id="br0">
      <inkml:brushProperty name="width" value="0.1" units="cm"/>
      <inkml:brushProperty name="height" value="0.1" units="cm"/>
      <inkml:brushProperty name="color" value="#66CC00"/>
    </inkml:brush>
  </inkml:definitions>
  <inkml:trace contextRef="#ctx0" brushRef="#br0">1 34 1664,'13'3'384,"1"0"0,0 0 0,0-2 0,0 1 0,0-2 0,26-2 0,-1 1-229,127-2 753,109 3 109,-148 11-801,39 1-107,167-17 168,-178 11-271,-87-1-6,94-6 0,-74-6 70,1 4 1,-1 3 0,163 23-1,92 21 133,-15-10-54,-310-31-137,408 51 296,-301-46-263,147 8 193,-184-17-216,134-19 1,-110 8-15,156-13 211,-19-10-159,-53 5 61,-10 13-65,89-11-128,-166 11 24,179-4 0,59 6 166,-214 4-102,208 8 0,-32 3-91,-209-4 66,1 4 0,117 14 0,-108-5-65,148-6-1,-152-6 118,160 18-1,-194-7 35,0-3-1,125-9 1,154 2-140,-174 4 88,106-21 14,-58 1 114,45 18 141,-252 1-677,0 0 0,0 1 0,0 1 0,25 7 0,15 16-1798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1:13.688"/>
    </inkml:context>
    <inkml:brush xml:id="br0">
      <inkml:brushProperty name="width" value="0.1" units="cm"/>
      <inkml:brushProperty name="height" value="0.1" units="cm"/>
      <inkml:brushProperty name="color" value="#66CC00"/>
    </inkml:brush>
  </inkml:definitions>
  <inkml:trace contextRef="#ctx0" brushRef="#br0">12 69 1792,'-5'-11'300,"4"9"-215,0 0-1,0 0 1,1 0 0,-1 0-1,0 0 1,1 0 0,-1 0 0,1-1-1,0 1 1,0-3 0,16 24 560,-12-10-611,0 0 0,1 0-1,-1 0 1,2-1 0,-1 0-1,9 10 1,-11-15 40,0 0 0,0-1 1,0 1-1,1-1 0,-1 0 1,1 1-1,0-1 0,-1-1 1,1 1-1,0-1 0,0 1 1,0-1-1,0 0 0,0-1 1,1 1-1,-1-1 0,5 1 1,141-13 1252,-3 0-1241,-73 11 70,-1-4-1,1-3 1,-1-3 0,93-26-1,-114 24-51,-1 3-1,2 2 0,-1 2 0,1 3 0,84 4 0,-28 2 70,145-16 1,-176 9-39,0 3 0,105 12 0,-115-8-82,1-2 0,100-13 0,38 0 353,-25 14-295,166-4-120,-275 1 16,141 14 1,69 32-18,-166-25 63,44 7-31,292 8-1,-226-45 188,57 1-125,-273 10-425,1-1 0,-1 1-1,0 1 1,0 0 0,0 1-1,0 0 1,12 5 0,7 10-1995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13.200"/>
    </inkml:context>
    <inkml:brush xml:id="br0">
      <inkml:brushProperty name="width" value="0.1" units="cm"/>
      <inkml:brushProperty name="height" value="0.1" units="cm"/>
      <inkml:brushProperty name="color" value="#66CC00"/>
    </inkml:brush>
  </inkml:definitions>
  <inkml:trace contextRef="#ctx0" brushRef="#br0">5470 120 512,'-16'2'881,"1"0"0,0 1 0,0 0 0,0 1 0,-28 12 0,5-2-386,-43 12 348,-139 24-1,183-42-193,-56 20 0,58-16-274,-66 13 0,60-21-158,0-1 1,0-2-1,0-2 0,1-2 0,-1-1 0,-42-11 0,-18-9 6,63 14-79,0 1 1,0 2-1,-72-5 0,-176 34 317,185-11-666,29 1 336,0 2 0,-87 30 0,-10 2-49,-191 20 137,120-38-303,170-24 70,-101-7 0,57-10 160,-171-41 1,82 12-184,-247-60-54,416 93 59,-38-16 0,-29-7-43,-107-7 797,2 1-334,16-6 86,136 34-317,-96-7-1,-2 1-2074,34-8-2653,63 9 1617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6:07.393"/>
    </inkml:context>
    <inkml:brush xml:id="br0">
      <inkml:brushProperty name="width" value="0.1" units="cm"/>
      <inkml:brushProperty name="height" value="0.1" units="cm"/>
      <inkml:brushProperty name="color" value="#66CC00"/>
    </inkml:brush>
  </inkml:definitions>
  <inkml:trace contextRef="#ctx0" brushRef="#br0">0 67 1920,'28'-2'236,"0"1"0,0 1 0,0 1 0,-1 2 0,1 0 0,-1 2 0,29 9 0,-43-10-85,0-2 0,0 0 0,0 0-1,0-1 1,0-1 0,21-1 0,79-18 635,-9 1-692,-58 13-52,0 2 1,0 2 0,53 5-1,117 11 134,-206-15-125,110-5 272,-54 0-226,113 6 0,-175-1-99,145 13 27,-90-7 157,0-2-1,78-4 1,45-10-59,186 14 0,-135-7 51,-70-2-18,230 8-246,-171-19-6,-39 1 42,-18 13 226,120-8-61,307-8-225,-550 18 153,152-8 44,50 2-91,-66 17-28,81 1 40,-245-12-8,431 10 136,-129-14-144,-198-1 19,109 8-10,53-2 96,-148-8-75,1 6 0,151 18 0,-39-9-188,-62-5 105,-95 5 228,114 25-1,-170-27-221,0-2 0,61 0 0,64-13-47,5 0 81,-132 9 42,1 2 0,-1 1 0,39 8 0,-24 3-554,-43-13 457,1-1 0,-1 1 1,0 0-1,0 1 0,0-1 1,0 0-1,0 1 0,0-1 0,0 1 1,0-1-1,-1 1 0,1 0 0,-1 0 1,1 0-1,0 2 0,-1-2-36,-1-1-1,0 1 1,1 0 0,-1-1 0,0 1-1,0 0 1,-1-1 0,1 1-1,0 0 1,0-1 0,-1 1-1,1 0 1,-1-1 0,0 1-1,0 1 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6:10.337"/>
    </inkml:context>
    <inkml:brush xml:id="br0">
      <inkml:brushProperty name="width" value="0.1" units="cm"/>
      <inkml:brushProperty name="height" value="0.1" units="cm"/>
      <inkml:brushProperty name="color" value="#66CC00"/>
    </inkml:brush>
  </inkml:definitions>
  <inkml:trace contextRef="#ctx0" brushRef="#br0">1 0 1536,'1'2'101,"1"0"-1,-1 0 1,1 0 0,-1-1-1,1 1 1,0 0 0,0-1-1,0 1 1,0-1-1,0 0 1,0 0 0,0 0-1,0 0 1,1 0 0,-1 0-1,0-1 1,1 1 0,-1-1-1,0 1 1,1-1 0,1 0-1,8 0 316,0 0 0,0-1 1,15-3-1,16-1 19,19 5-327,1 4 0,-1 2 0,80 18 0,-105-15-26,0-1-1,0-2 0,1-1 0,67-1 0,32-11 124,195 15 0,-215-2-207,120-10-1,-207 3 24,292 8 496,-212-2-335,102-6-265,-72-2 102,-117 3 11,184 5-60,-123-2 75,-1-5 0,95-13 0,48-3 300,177 17-362,-216 2 210,-83 2-241,-1 5 0,166 33 0,-195-30 64,128 4 1,-68-8 41,-63-1 20,117 7-55,-129-13-11,94-12 1,-29 0 47,82 9 2,6 0-81,-74-15 63,-48 4 13,336-10 194,-186 17-176,-102 2-3,160 13 0,-217 1-127,103 6 56,-86-16 3,70 1 59,-122 2-69,74 13-1,5 11-120,74 13 8,301 56 221,-410-75 104,121 23-92,435 24-98,-425-71-114,-55-2 206,178-7-145,-75 1 21,-2 19 160,118 7-272,-69 1 153,5-1 35,213-19 143,-262-17-195,-4 0-235,-205 23 246,0-4 0,0-2-1,83-17 1,-22-6-101,2 6 0,190-10 1,-248 27 303,77-17 0,36-3-282,-162 24 57,211-18 19,-3-18-29,-194 29 80,-1 2 1,37-2 0,-59 7-475,0 1 1,0 0 0,0 1 0,-1 0-1,1 0 1,0 1 0,0 1 0,-1-1 0,0 1-1,1 1 1,11 6 0,8 10-2410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6:45.175"/>
    </inkml:context>
    <inkml:brush xml:id="br0">
      <inkml:brushProperty name="width" value="0.1" units="cm"/>
      <inkml:brushProperty name="height" value="0.1" units="cm"/>
      <inkml:brushProperty name="color" value="#66CC00"/>
    </inkml:brush>
  </inkml:definitions>
  <inkml:trace contextRef="#ctx0" brushRef="#br0">1 176 896,'9'-6'105,"1"1"-1,0 0 1,0 1 0,1 0-1,-1 1 1,1 0 0,0 0-1,0 1 1,0 1 0,0 0-1,0 0 1,0 1 0,0 0-1,0 1 1,13 3 0,86 29 871,-84-27-927,1-1 1,0-1 0,0-1 0,0-2-1,0-1 1,0-1 0,0-1 0,43-9 0,-41 5 142,31-8-48,-1 3 0,69-4 0,108 9-112,-100-2-8,-2 1 176,-85 7-184,79 1 250,155-20 1,-223 13-221,99 5 0,-76 2-37,230-1 338,-185 8-415,4-1 24,289 17 17,-305-16-62,-38-3 183,120-2-77,-105-5 46,210-8 108,-251 6-148,52-2 29,291 16 28,-114-5-190,-223-5 182,156-17-25,-1 1-179,-17 4 260,-62 1-128,138 14 74,0 21-148,-132-6 79,24 3 198,283 22-379,-366-39 227,96-8-1,-30 0 30,-93 4-160,96 0 171,159-20 0,36-9 10,-281 28-73,131 6-29,-108 1 59,-50-5 7,-1-1-1,60-7 1,-11 0-189,229 5 156,-164 3-80,-79 0 15,-14 0 28,86-8 0,29-16 69,-121 16-52,-1 3 0,1 2 0,99 9 0,-105-1 112,56 2-61,-16-10-175,-42-1 80,84 8 0,-75 2 56,94 24 0,-102-17-49,113 30 60,-115-38-28,0-3 0,0 0 0,68-6 0,31 0-24,20 16-20,-119-12 54,0-2 0,0-2 0,79-17 1,-95 16-87,10 0 76,1 1 0,-1 3 1,1 0-1,40 7 0,-37-2-5,-1-3-1,1-1 1,53-6-1,-60 2 9,50 2-1,-51 1 9,59-5-1,-6-7 52,126 0 0,-17 7-207,-81-3 49,2 1 210,133 18-68,-109-2-10,-62-5-43,87-5 0,-47-2 0,438 3-118,-414-6 81,-88 1 46,57-13 1,17-2-2,-89 16 34,174-10-148,-138 11 218,-40 2-82,0 0 0,45 6 0,-38 0-14,15 4-72,74 1 0,-54-7 38,134 23-1,173 20 147,-155-27-137,57 1 71,-35-32-127,-133 5 82,9-4 107,56-1-130,6 9-108,-134-1 131,77-14 0,154-48 25,-235 57-20,-31 7-17,-1-2 1,21-6-1,128-42-5,-135 42 56,0 3 0,60-7 1,-79 13-208,1 1-1,0 0 1,0 1 0,0 0-1,-1 2 1,1-1 0,-1 2-1,0 0 1,21 8 0,-12-2-1449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6:50.365"/>
    </inkml:context>
    <inkml:brush xml:id="br0">
      <inkml:brushProperty name="width" value="0.1" units="cm"/>
      <inkml:brushProperty name="height" value="0.1" units="cm"/>
      <inkml:brushProperty name="color" value="#66CC00"/>
    </inkml:brush>
  </inkml:definitions>
  <inkml:trace contextRef="#ctx0" brushRef="#br0">1 340 1152,'332'-83'1920,"-183"51"-1376,34-24 101,-122 34-437,122-24 0,475-40 965,-340 72-1130,-94 21-7,0 0 243,56 6-19,-84-2-211,-119-7-128,78 1 99,461-37 359,-525 24-365,1 3 0,0 5 0,-1 4 0,136 22-1,94 13 26,0-1 50,117 10-41,-394-46-88,484-3 187,-238-8-209,-63 4 103,148 1-87,-47 1 166,-225-3-122,49-2-65,262 5 120,-57 11 139,-195-6-154,10 1-188,-109 1 135,128 12-55,-55-9 116,-50-5 15,96 2-93,-110-1 32,106 18 0,-45-2 89,135 2 0,-23-2-86,-37-14-134,-143-5 171,289-5 942,39-27-1954,-138 6 1933,140-27-1734,-324 42 1034,103-3-1,74 14-907,-115 1 682,396-9 50,-292 8-111,-147 6 59,69 2-29,197 6 65,-183-5 267,141-3-650,-304-6 315,364 14 40,-320-10 153,52-4 0,14 1-603,215 27 1022,-274-23-829,92-4-1,-76-2 661,58-6-239,0 0-911,-32 8 473,178-8 316,-12-19-111,239-29 56,-131 11-22,76 24 190,0 20-105,-186 2 262,-176-1-615,173-7 380,152-9-550,-54 26 512,-28 2 266,-215-3-580,98 14 468,-174-17-339,16 2-55,97 28-1,23 35 438,-121-55-312,0-2-1,85 10 0,-89-18 70,0-3-1,1-2 0,63-5 1,-78-3-18,60-15-1,24-4 508,-86 20-674,-12 1 15,1 1 0,48 1-1,-72 2 40,0 0 0,-1 1 0,1-1 0,0 1 0,-1-1 0,1 1-1,-1 0 1,1 0 0,-1 0 0,0 0 0,1 1 0,-1-1 0,3 3-1,-5-4 20,0 0 0,0 0 0,1 0 0,-1 1 0,0-1 0,1 0 0,-1 0 0,0 1 0,0-1-1,0 0 1,1 1 0,-1-1 0,0 0 0,0 1 0,0-1 0,0 0 0,0 1 0,1-1-1,-1 0 1,0 1 0,0-1 0,0 0 0,0 1 0,0-1 0,0 1 0,0-1 0,0 0 0,0 1-1,-1-1 1,1 1 0,-13 12-2327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03.028"/>
    </inkml:context>
    <inkml:brush xml:id="br0">
      <inkml:brushProperty name="width" value="0.1" units="cm"/>
      <inkml:brushProperty name="height" value="0.1" units="cm"/>
      <inkml:brushProperty name="color" value="#66CC00"/>
    </inkml:brush>
  </inkml:definitions>
  <inkml:trace contextRef="#ctx0" brushRef="#br0">1 138 1280,'0'0'22,"0"1"0,0-1-1,0 0 1,0 0 0,0 1 0,0-1 0,0 0 0,0 0-1,0 0 1,0 0 0,0 1 0,1-1 0,-1 0 0,0 0-1,0 0 1,0 1 0,0-1 0,0 0 0,0 0 0,1 0 0,-1 0-1,0 0 1,0 0 0,0 1 0,1-1 0,-1 0 0,0 0-1,0 0 1,0 0 0,1 0 0,-1 0 0,0 0 0,0 0-1,0 0 1,1 0 0,-1 0 0,0 0 0,0 0 0,14-3 803,10-8-59,-2-4-538,28-17 333,-19 17-426,0 2 0,1 1 0,0 2 0,1 1 0,0 2 1,0 1-1,1 1 0,62 0 0,-54 6-114,78 12 0,-13 2 102,-67-9-22,81 0 1,5 0-38,111 16 341,-174-20-125,113-11 0,-50 0-212,169 9 1,-112 4-62,14-9-56,150 6 98,-268 4-30,125-6-1,-197 0-17,202-12 19,-140 11-33,71 8 0,-75 1-9,82 6 106,-114-12-105,1-1 1,44-6-1,-23-1 64,68-1-1,-115 8-188,0 0 0,0 1 0,0-1 0,0 1 0,-1 1 0,1-1 0,0 2-1,-1-1 1,10 5 0,14 11-1523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15.259"/>
    </inkml:context>
    <inkml:brush xml:id="br0">
      <inkml:brushProperty name="width" value="0.1" units="cm"/>
      <inkml:brushProperty name="height" value="0.1" units="cm"/>
      <inkml:brushProperty name="color" value="#66CC00"/>
    </inkml:brush>
  </inkml:definitions>
  <inkml:trace contextRef="#ctx0" brushRef="#br0">0 25 1792,'12'-5'1029,"-5"4"-929,0 0 0,0 0 0,0 1 0,0 0 0,0 0 1,8 1-1,7 0 101,107 2 780,153 24 0,-246-24-814,0-2 1,1-1-1,61-9 0,41-1 97,-138 10-262,58-1-13,0 3 0,107 17-1,-131-13 68,0-1-1,56 0 0,70-10 102,-148 4-128,90-1 86,171 17 0,25-8-47,-187-8-3,72 9-12,32 13 17,22-16-11,-28-1 116,26 19 76,-185-19-265,-1-2 1,1-3-1,81-10 0,50-2 570,28 24-1230,-103-3 628,-70-8 336,72-9-1,-65 4-318,-2 1-72,245-15-225,-202 20 325,-17 0 19,1-2 0,72-11 0,-54-1 17,150-2 0,5 24-163,-174-5 169,108-8 1,-31-1-120,-84 5 85,1 3 0,110 19 0,-120-14 29,-1-2-1,87-1 0,2 0 265,252 48-599,-353-47 388,0-1 0,44 0 1,78-9-604,-29 1 632,159 8 255,-238-7-418,93-17-1,24-2 399,-89 21-529,81 11 0,37 0 16,-80-18 422,-1 0-354,-7 10 7,199 31 0,-288-30 86,1-1 0,-1-1-1,0-1 1,1-1 0,22-4 0,58-7 56,1 4 0,110 8 0,-80 10-49,34 1-171,296-18 152,-361 11 260,27-1-252,165-13 104,-1 24-293,-203-9 251,134-8 1,-65-2-254,-125 4 209,150 5 146,-119-3-210,-1-2-1,105-15 1,53-1 352,-197 16-251,202 9-419,-154-3 379,98-5-1,-78-2-135,-90 1 123,213 9 87,-161-2-114,131 14 56,34-18 484,-119-5-645,239 16-27,-303-10 232,0-2 0,1-1 0,62-8 0,-76 4-155,377-36 203,-323 37-173,-37 2 24,64-9-1,-10-7-39,0 5 0,147 1-1,-107 23 268,-93-8-152,-1-1 0,85-3 0,-119-2-50,217-16 102,-159 14-25,91 10 0,-125-4-69,1-1 0,-1-2-1,1-1 1,-1-1-1,47-10 1,-7-3 51,1 3 0,136-4 0,-94 19-108,-61 0 84,-1-3-1,1-1 1,76-13-1,81-14-152,0 26 209,-115 3-228,-41 0 106,-17 0 63,0-2 0,47-6-1,2-5 21,161-5 0,-230 17-123,3 0 79,0 0 0,33 6-1,37 8 93,-37-5-586,12 5 954,-50-11-481,0-1 0,0 0 0,1-1 1,-1 0-1,1-1 0,19-3 0,30-12 209,115 10-328,-121 5 107,-23 2 34,62 11 0,-68-8-20,2-1 88,1-2 0,63-5-1,0-12-70,-23 2-78,-10 7 62,0 2 1,-1 3 0,109 12-1,-139-7 9,0-2-1,1-2 1,42-4-1,99-25 231,-135 23-231,0 1 0,48 1 0,-8 0 141,47 2-178,-70 3-52,13 3 227,-53-2-149,0-1 1,0 0-1,1-1 0,-1-1 0,32-6 1,-13-1 215,0 2 1,52-3-1,73 8-231,-93 1 127,-24 2-52,60 11 0,-60-7-99,60 2-1,134-19 137,-190 10-181,-22 0 157,1 1 0,0 2 0,29 4 0,77 13-173,-77-11 180,0-3 1,70-3 0,-126-2-63,27-1 194,42-8 0,-43 5-132,42-2 1,14 5 154,60 1-112,-109 1-152,0 2 0,38 9 1,-47-8 45,1-2 1,-1 0 0,45-3-1,-15-1-66,339 20 327,-364-17-197,-19-1-77,-1 0-1,1 1 1,18 4 0,-7 0 6,0 0 1,1-1 0,-1-1-1,1 0 1,0-2 0,0-1 0,0-1-1,-1 0 1,1-2 0,22-6-1,-3 1 42,0 1-1,56-1 0,85 9-265,-103 6 339,31 0-93,14-17-24,2 0 61,-14 13-106,153 22 1,-240-22 69,0-2 0,-1-1 0,1-1 0,0-1 0,47-11 0,-15 4 33,76-1 0,59 9 109,71-4-19,-192-1-769,121 7 1,-191-1 578,4 0-391,-1 0-1,1 0 1,-1 1 0,1 0-1,-1-1 1,1 2-1,-1-1 1,1 0-1,-1 1 1,0 0-1,0 0 1,0 0-1,4 3 1,5 10-2022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16.147"/>
    </inkml:context>
    <inkml:brush xml:id="br0">
      <inkml:brushProperty name="width" value="0.1" units="cm"/>
      <inkml:brushProperty name="height" value="0.1" units="cm"/>
      <inkml:brushProperty name="color" value="#66CC00"/>
    </inkml:brush>
  </inkml:definitions>
  <inkml:trace contextRef="#ctx0" brushRef="#br0">1 38 1536,'6'-6'800,"0"4"-527,0-1 0,-1 1-1,1 0 1,0 1 0,1-1 0,-1 1 0,0 1 0,7-1 0,16-3 444,17-2 67,0 1 0,1 3 0,78 5 0,-44 4-610,39 0-103,419-7-556,-502 1-1030,-10 3-671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17.918"/>
    </inkml:context>
    <inkml:brush xml:id="br0">
      <inkml:brushProperty name="width" value="0.1" units="cm"/>
      <inkml:brushProperty name="height" value="0.1" units="cm"/>
      <inkml:brushProperty name="color" value="#66CC00"/>
    </inkml:brush>
  </inkml:definitions>
  <inkml:trace contextRef="#ctx0" brushRef="#br0">14 13 1664,'-13'-12'1808,"20"18"-1451,2 1-114,-1-1-1,1 0 1,0-1-1,0 0 1,1 0-1,0-1 0,0 0 1,0-1-1,12 3 1,29 11 52,-5 1-127,2-1 1,66 14-1,-81-25 54,-1-1 1,1-2-1,0-1 0,54-4 0,-48-3 53,62-17 0,13-2-158,-49 18-121,96 3 1,-5 2 175,-117-4-117,68-15-1,19-4 18,-102 22-397,1 0 0,-1 1-1,0 2 1,39 5 0,-13 7-1787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19.631"/>
    </inkml:context>
    <inkml:brush xml:id="br0">
      <inkml:brushProperty name="width" value="0.1" units="cm"/>
      <inkml:brushProperty name="height" value="0.1" units="cm"/>
      <inkml:brushProperty name="color" value="#66CC00"/>
    </inkml:brush>
  </inkml:definitions>
  <inkml:trace contextRef="#ctx0" brushRef="#br0">11 29 5376,'-11'-11'2112,"22"11"-1664,11-9 96,-6 4-64,17 1-128,9 4 96,12 0-160,6 9-32,0 6-128,-7 5-96,7-2 64,-11 6-64,-7 1 64,-4-1-416,0-6-96,0 2-928,-5-6-416,-1 5-576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0.021"/>
    </inkml:context>
    <inkml:brush xml:id="br0">
      <inkml:brushProperty name="width" value="0.1" units="cm"/>
      <inkml:brushProperty name="height" value="0.1" units="cm"/>
      <inkml:brushProperty name="color" value="#66CC00"/>
    </inkml:brush>
  </inkml:definitions>
  <inkml:trace contextRef="#ctx0" brushRef="#br0">346 0 5632,'-10'9'560,"6"-6"-380,1 0 0,-1 1 0,0-1 0,1 1 0,0 0 0,0 0 0,0 0 0,0 0 0,0 1 0,1-1 0,-2 7 0,-50 159 2737,29-106-2074,-63 115-1,51-118-688,-37 69-100,70-122-201,0 1 0,1-1-1,-3 15 1,6-20-20,-1 1 0,1-1-1,-1 0 1,1 0 0,0 1 0,0-1 0,1 0 0,-1 0-1,1 1 1,-1-1 0,1 0 0,2 5 0,-2-7-65,0 0 1,0 0-1,0 1 1,0-1 0,0 0-1,0 0 1,0 0-1,1 0 1,-1 0-1,0-1 1,1 1 0,-1 0-1,1-1 1,-1 1-1,1-1 1,-1 1 0,1-1-1,-1 0 1,1 1-1,-1-1 1,3 0-1,-3 0 113,20 1-2862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18.053"/>
    </inkml:context>
    <inkml:brush xml:id="br0">
      <inkml:brushProperty name="width" value="0.1" units="cm"/>
      <inkml:brushProperty name="height" value="0.1" units="cm"/>
      <inkml:brushProperty name="color" value="#66CC00"/>
    </inkml:brush>
  </inkml:definitions>
  <inkml:trace contextRef="#ctx0" brushRef="#br0">8838 255 2304,'-17'-5'2309,"12"-5"-608,3 9-1615,1 0-1,-1 0 0,0 0 0,0 0 0,1 0 0,-1 0 0,0 1 0,0-1 0,0 1 0,0-1 0,0 1 0,0 0 0,0 0 0,0 0 0,0 0 0,0 0 0,0 0 1,0 0-1,0 1 0,-3 0 0,-4 2-47,-1 1 1,1-1 0,-10 7 0,-4 1 265,-18 7 117,-1-2 0,-1-2 1,-63 11-1,-1-11 331,-196-1 0,280-13-641,-63 1 447,-162-20 0,-20-30-302,249 45-10,-24-10 0,-5-1-45,22 9-226,-1 1-1,0 1 1,-50-1 0,-835 5 638,562-29-824,279 20 193,15 6 19,0 2 0,-1 2 1,-58 9-1,-77 3 10,-206-27 106,-39-7-122,348 20 33,-78 2 109,-228 5 395,318-6-643,37-2 125,-60-11 1,59 7-22,-61-2 1,-437 8 92,420-6-262,-54 3 314,86 3-87,-112-15 0,59 2-105,107 10 84,10 2-17,-1-1 0,-32-8 1,33 5-63,-1 1 0,-45-3 0,-51 8-27,54 0 224,5-2-91,-15 1-24,-95 10 0,134-5-31,0-1 0,0-2 0,0-2 0,-57-6 0,-252-28 452,92 7-173,53 2-205,106 16-124,-87-6-1391,59 11-2653,56 4 802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0.378"/>
    </inkml:context>
    <inkml:brush xml:id="br0">
      <inkml:brushProperty name="width" value="0.1" units="cm"/>
      <inkml:brushProperty name="height" value="0.1" units="cm"/>
      <inkml:brushProperty name="color" value="#66CC00"/>
    </inkml:brush>
  </inkml:definitions>
  <inkml:trace contextRef="#ctx0" brushRef="#br0">71 5 3200,'0'-1'39,"0"1"1,-1 0-1,1-1 1,-1 1-1,1 0 1,-1-1-1,1 1 0,-1 0 1,1-1-1,-1 1 1,0 0-1,1 0 1,-1 0-1,1 0 0,-1 0 1,0 0-1,1 0 1,-1 0-1,1 0 1,-1 0-1,0 0 0,1 0 1,-1 0-1,1 0 1,-1 0-1,1 0 1,-1 1-1,0-1 0,1 0 1,-1 1-1,1-1 1,-1 0-1,1 1 1,-1 0-1,0 1 83,0 0-1,0 0 1,0 0-1,0 1 1,1-1-1,-1 0 1,1 5 0,-3 6 687,-5 40 404,3 0 0,2 0 0,3 59 0,1-43-843,0 40-62,-8 183 125,3-242-416,2-21-903,-8 41 0,8-62 449,1-6 131,0 1-1,1 0 0,-1-1 1,1 1-1,-1 0 0,1-1 1,0 1-1,0 0 0,0 0 1,0-1-1,2 5 0,2-2-1730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0.781"/>
    </inkml:context>
    <inkml:brush xml:id="br0">
      <inkml:brushProperty name="width" value="0.1" units="cm"/>
      <inkml:brushProperty name="height" value="0.1" units="cm"/>
      <inkml:brushProperty name="color" value="#66CC00"/>
    </inkml:brush>
  </inkml:definitions>
  <inkml:trace contextRef="#ctx0" brushRef="#br0">45 1 3968,'-32'13'1285,"31"-12"-1244,0-1-1,0 1 1,0 0-1,0-1 1,0 1-1,0 0 1,0-1-1,1 1 1,-1 0-1,0 0 1,1 0-1,-2 1 1,2-2-18,0 1 1,0-1-1,0 0 0,0 1 1,0-1-1,0 0 0,0 1 0,0-1 1,0 0-1,0 1 0,0-1 1,0 0-1,0 0 0,0 1 1,0-1-1,0 0 0,0 1 1,0-1-1,0 0 0,1 1 0,-1-1 1,0 0-1,0 0 0,0 1 1,1-1-1,-1 0 0,1 1 59,1 0 0,-1 0-1,0 0 1,1-1-1,-1 1 1,1-1 0,-1 1-1,1-1 1,-1 1-1,1-1 1,-1 0 0,1 0-1,1 0 1,61 1 1550,14 0-320,108-13 0,-139 6-904,0 1-1,-1 3 1,58 4 0,-82 0-837,-1 1 0,0 1-1,-1 1 1,1 0 0,-1 2 0,0 0-1,0 2 1,-1 0 0,28 18-1,-3 3-4199,-24-11 2032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1.207"/>
    </inkml:context>
    <inkml:brush xml:id="br0">
      <inkml:brushProperty name="width" value="0.1" units="cm"/>
      <inkml:brushProperty name="height" value="0.1" units="cm"/>
      <inkml:brushProperty name="color" value="#66CC00"/>
    </inkml:brush>
  </inkml:definitions>
  <inkml:trace contextRef="#ctx0" brushRef="#br0">8 22 3712,'-7'-17'1248,"9"12"-638,8 7-122,-5 1-281,-1-1-1,0 1 1,1-1-1,-1 1 1,0 1-1,-1-1 0,1 0 1,-1 1-1,1 0 1,-1 0-1,0 0 0,0 0 1,-1 1-1,3 4 1,3 9 220,0 1 0,6 24 1,-8-23-220,18 53 503,49 173 557,-56-177-2396,41 104 0,-41-134-808,4-13-768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1.730"/>
    </inkml:context>
    <inkml:brush xml:id="br0">
      <inkml:brushProperty name="width" value="0.1" units="cm"/>
      <inkml:brushProperty name="height" value="0.1" units="cm"/>
      <inkml:brushProperty name="color" value="#66CC00"/>
    </inkml:brush>
  </inkml:definitions>
  <inkml:trace contextRef="#ctx0" brushRef="#br0">39 10 3072,'-11'-4'444,"8"3"-299,0 0 0,1 0 0,-1 0 0,0 1 1,0-1-1,1 1 0,-6 0 832,8 0-825,1 1 1,-1 0-1,1-1 0,-1 1 0,1-1 0,0 1 0,-1-1 1,1 1-1,0-1 0,-1 1 0,1-1 0,0 1 1,0-1-1,-1 0 0,1 0 0,1 1 0,4 2 381,7 5 34,0 1 1,-1 0-1,20 21 1,-10-9-358,65 62 188,-3 3 0,103 140 1,-160-190-734,10 13-1794,40 73 1,-54-78-240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2.349"/>
    </inkml:context>
    <inkml:brush xml:id="br0">
      <inkml:brushProperty name="width" value="0.1" units="cm"/>
      <inkml:brushProperty name="height" value="0.1" units="cm"/>
      <inkml:brushProperty name="color" value="#66CC00"/>
    </inkml:brush>
  </inkml:definitions>
  <inkml:trace contextRef="#ctx0" brushRef="#br0">427 1 4352,'-49'29'1664,"22"0"-1312,-15 38 416,20-38 64,-5 10-32,-6 8 0,1 2-384,-1-7-96,2 1-192,-2 1-96,1-6 0,4-4-128,7-1 64,10 2-960,5-8-448,6 7-1120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23.029"/>
    </inkml:context>
    <inkml:brush xml:id="br0">
      <inkml:brushProperty name="width" value="0.1" units="cm"/>
      <inkml:brushProperty name="height" value="0.1" units="cm"/>
      <inkml:brushProperty name="color" value="#66CC00"/>
    </inkml:brush>
  </inkml:definitions>
  <inkml:trace contextRef="#ctx0" brushRef="#br0">110 0 3968,'-33'39'1568,"17"-10"-1216,0 23 192,10-28 32,-5 16-256,0 2-96,0 7-224,6-6-64,5-5-2016,0-5-864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7:49.340"/>
    </inkml:context>
    <inkml:brush xml:id="br0">
      <inkml:brushProperty name="width" value="0.1" units="cm"/>
      <inkml:brushProperty name="height" value="0.1" units="cm"/>
      <inkml:brushProperty name="color" value="#66CC00"/>
    </inkml:brush>
  </inkml:definitions>
  <inkml:trace contextRef="#ctx0" brushRef="#br0">1 0 128,'21'9'160,"-4"-3"-128,5 8-64,-12-10-64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8:43.539"/>
    </inkml:context>
    <inkml:brush xml:id="br0">
      <inkml:brushProperty name="width" value="0.1" units="cm"/>
      <inkml:brushProperty name="height" value="0.1" units="cm"/>
      <inkml:brushProperty name="color" value="#66CC00"/>
    </inkml:brush>
  </inkml:definitions>
  <inkml:trace contextRef="#ctx0" brushRef="#br0">7678 95 3968,'0'-2'146,"1"0"1,-1 1-1,0-1 0,0 1 1,1-1-1,-1 0 0,1 1 1,0-1-1,-1 1 0,1-1 1,0 1-1,0 0 0,0-1 1,1-1-1,19-25-272,-5 10 1086,-13 14-624,-1 1 0,1-1 0,0 1 0,0 0 0,5-4 1371,-9 8-1658,-1-1 1,1 0-1,0 1 0,-1 0 1,1-1-1,0 1 1,0 0-1,-1 0 1,1-1-1,-2 3 1,1-1 23,0-1 0,-1 0 0,1 1 0,-1-1 0,1 0 1,-1 0-1,1-1 0,-1 1 0,1 0 0,-1-1 0,0 0 0,1 1 1,-1-1-1,-3-1 0,-17 4 707,-111 33-596,-131 28 309,63-20 31,36-6-349,-358 34-90,413-70-33,-15 1 46,-165 11-29,248-14-30,-34 1 259,-79-11 0,-90-29-345,-63-7 478,134 35-554,51 10-14,-209 7 162,249 2 87,-163-6 0,-308-32 107,526 30-107,0-1 0,1-2 0,-33-7 0,-88-17-80,0 7 0,-157-1 0,109-1 142,37 3-61,-141 4 159,252 16-380,-10-1 45,-60-6 0,-110-3 245,203 9-178,-431 0 7,345-6-4,49 2 55,10 1 88,-24-2-38,-131 8 0,-94 14 657,171-16-2781,104-1 115,-1 1 0,1 1-1,-46 9 1,23 1-1244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8:49.103"/>
    </inkml:context>
    <inkml:brush xml:id="br0">
      <inkml:brushProperty name="width" value="0.1" units="cm"/>
      <inkml:brushProperty name="height" value="0.1" units="cm"/>
      <inkml:brushProperty name="color" value="#66CC00"/>
    </inkml:brush>
  </inkml:definitions>
  <inkml:trace contextRef="#ctx0" brushRef="#br0">4018 0 3072,'-49'15'1851,"43"-4"-1798,-21 41 939,19-42-762,-1 0 0,0-1 0,-1 0 0,0-1 0,0 0 0,-1-1 0,-16 9 0,19-11-182,-1-1 46,-1 1 0,1-2 1,-1 1-1,0-1 0,-13 2 0,-10 3 151,17-3-156,-61 18 312,0-3-1,-108 14 1,-283-19 836,396-15-1061,14-3 118,-104-19-1,42 4-5,103 16-279,-107-16 287,102 13-175,-1-1 0,1 0 0,-30-14 0,25 7-41,-2 1 0,1 2 0,-1 1 0,-57-10 0,-21 2-56,57 9-31,-94-6 1,139 14-7,-53 1 185,1-3-1,-68-11 0,75 7-140,-1 2 0,-78 4 0,51 1 4,-207 21 397,193-11-192,-119-4 440,71-5-352,43 0 0,-64 6 128,118-1-404,11-2-1054,-50 2 0,61-9-907,4-6-688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8:52.105"/>
    </inkml:context>
    <inkml:brush xml:id="br0">
      <inkml:brushProperty name="width" value="0.1" units="cm"/>
      <inkml:brushProperty name="height" value="0.1" units="cm"/>
      <inkml:brushProperty name="color" value="#66CC00"/>
    </inkml:brush>
  </inkml:definitions>
  <inkml:trace contextRef="#ctx0" brushRef="#br0">3943 240 3456,'-10'-4'340,"-1"1"-1,1 1 1,0 0 0,-1 0 0,0 1 0,-19 0-1,26 0-216,1 0-1,-1 0 0,0-1 0,1 1 0,-1-1 1,-5-4-1,-9-4 398,-19-3 60,-2 1 0,1 3 0,-65-9 0,-92-9 412,-110-19-314,198 30-330,-171-3 0,220 17-340,-60 2 51,67 1 245,-82-8-1,83 3-92,-84 3-1,64 2-60,-449-1 469,302-5-107,140 4-380,-266 11 322,38 1 938,148-9-827,-108-2-597,244-1-1110,-30-7 0,-23-12-7165,18 3 4579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07.534"/>
    </inkml:context>
    <inkml:brush xml:id="br0">
      <inkml:brushProperty name="width" value="0.1" units="cm"/>
      <inkml:brushProperty name="height" value="0.1" units="cm"/>
      <inkml:brushProperty name="color" value="#FFFC18"/>
    </inkml:brush>
  </inkml:definitions>
  <inkml:trace contextRef="#ctx0" brushRef="#br0">4390 0 3712,'-48'0'2101,"47"0"-2218,-15 6 959,10-2-479,0 0 0,-1 0 0,1 0 0,-1-1 0,0 1-1,-9 1 1,2 1-28,-181 59 1952,-5-16-1719,173-43-452,-16 4-80,-85 21 296,-20 10 132,107-32-310,-1-2 1,0-1 0,-1-3-1,-48-1 1,-863-2 117,585 24-319,358-23 105,-109 12 365,-217 13-553,220-26 257,-324-11 519,168 8 213,96 23-872,124-12-585,1-1-1,-72-2 1,114-5 304,0-1 1,0 0-1,0-1 1,1 0-1,-1-1 0,1 0 1,-1 0-1,1-1 1,0 0-1,0 0 1,1-1-1,-1-1 0,1 1 1,0-1-1,1-1 1,0 1-1,0-1 0,0 0 1,0-1-1,-7-12 1,-26-42-2587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8:58.049"/>
    </inkml:context>
    <inkml:brush xml:id="br0">
      <inkml:brushProperty name="width" value="0.1" units="cm"/>
      <inkml:brushProperty name="height" value="0.1" units="cm"/>
      <inkml:brushProperty name="color" value="#66CC00"/>
    </inkml:brush>
  </inkml:definitions>
  <inkml:trace contextRef="#ctx0" brushRef="#br0">4437 77 3712,'-7'4'388,"0"0"1,0 1-1,1 0 1,-1 0-1,-9 10 1,11-9-352,0-1-1,-1 0 1,0-1 0,1 1-1,-2-1 1,1 0 0,0-1-1,-10 5 1,-23 2 824,-1-1 0,-74 7 0,77-13-522,-1 2-1,0 2 0,-50 16 0,49-9-115,-10 5-30,0-3-1,-59 11 0,-308 23 406,245-33-268,-57-11-449,154-7 174,-101-6 107,-1 0-31,20 8 8,11 2 391,-185-21 1,27 0-80,54 5-166,201 6-353,-1-3 0,-89-30-1,-10-3-14,-332-57 1326,438 91-1053,-41-6 73,49 9-1005,0-2-1,1 0 0,-33-15 1,22 2-1596,22 9 894,-20-6-1366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9:07.026"/>
    </inkml:context>
    <inkml:brush xml:id="br0">
      <inkml:brushProperty name="width" value="0.1" units="cm"/>
      <inkml:brushProperty name="height" value="0.1" units="cm"/>
      <inkml:brushProperty name="color" value="#66CC00"/>
    </inkml:brush>
  </inkml:definitions>
  <inkml:trace contextRef="#ctx0" brushRef="#br0">2232 170 4224,'-9'-7'672,"7"5"-520,0 1-1,0-1 1,0 1 0,1-1-1,-1 0 1,0 1 0,1-1-1,-2-3 1,2 4-82,1 0 1,0 0-1,-1 0 0,1 1 0,0-1 0,0 0 1,-1 0-1,1 0 0,0 0 0,0 0 0,0 0 1,0 0-1,1-1 0,-1 1-64,0 1-1,0-1 1,0 0 0,0 1-1,0-1 1,0 0 0,0 1 0,0-1-1,0 0 1,0 1 0,0-1 0,0 0-1,-1 1 1,1-1 0,0 1-1,0-1 1,-1 0 0,1 1 0,-1-1-1,1 1 1,0-1 0,-1 1-1,0-1 1,-18-18 876,15 15-532,0 0 0,0 0 0,-1 0 0,0 0 0,-9-5-1,-6-2-113,1 1 0,-2 2 0,1 0 0,-1 1 0,-1 0-1,1 2 1,-1 1 0,-28-2 0,-28 4 271,-106 12-1,136-5-323,-100 5 402,-76 2 13,135-5-433,-148 25-2,16-1 586,73-20-201,-190 20-35,285-23-2691,-68 0-1,83-8-194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9:11.539"/>
    </inkml:context>
    <inkml:brush xml:id="br0">
      <inkml:brushProperty name="width" value="0.1" units="cm"/>
      <inkml:brushProperty name="height" value="0.1" units="cm"/>
      <inkml:brushProperty name="color" value="#66CC00"/>
    </inkml:brush>
  </inkml:definitions>
  <inkml:trace contextRef="#ctx0" brushRef="#br0">8336 251 6016,'-32'-6'1097,"15"3"-3,-28-8 0,30 3-726,14 7-402,-1 0-1,1 1 1,0-1-1,0 0 1,0 1-1,0-1 1,0 1-1,-1 0 1,1-1-1,0 1 1,0 0-1,-1 0 1,1-1-1,-2 1 1,-3 0-33,0-1-1,-1 0 1,1-1 0,0 1 0,-7-4-1,-14-3 269,-41-8 1024,21 5-302,-49-5 1,4 8-420,-149 6 0,-36 6 207,-29 2-307,191 0-100,-117-7 0,-248 0-80,220-11-141,168 5-65,-307-14 78,244 9 50,40 2-100,-48-3 40,-116-4 191,34-2-188,-1 0 8,148 15-137,-68-1-48,106 5 93,-276-4 76,6 5-169,126 2 154,-372-3 89,234 6-150,337-6-2,-292 9 597,259-6-595,-288 17 70,-228 4 213,178-21 240,187-6-1248,95-3-1756,24-4-2184,56 8 3532,0-1 0,0 0 0,-18-7 0,2-4-482,-33-20-1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9:14.193"/>
    </inkml:context>
    <inkml:brush xml:id="br0">
      <inkml:brushProperty name="width" value="0.1" units="cm"/>
      <inkml:brushProperty name="height" value="0.1" units="cm"/>
      <inkml:brushProperty name="color" value="#66CC00"/>
    </inkml:brush>
  </inkml:definitions>
  <inkml:trace contextRef="#ctx0" brushRef="#br0">7100 418 4224,'0'-1'108,"-1"-1"0,0 1 0,0 0 0,1-1 0,-1 1 0,0 0 0,1-1 0,-1 1 0,1-1 0,0 1 0,0-1 0,-1 1 0,1-1 0,0 1 0,0-1 1,0 1-1,1-1 0,-1 1 0,0-1 0,0 1 0,1-1 0,-1 1 0,1 0 0,-1-1 0,1 1 0,1-2 0,4-8 355,0 0 0,11-14 0,-4 6-103,-12 19-308,-1-1 0,0 1-1,1-1 1,-1 1-1,0-1 1,0 1-1,1-1 1,-1 0 0,0 1-1,0-1 1,0 1-1,0-1 1,0 1-1,1-1 1,-1 0-1,0 1 1,-1-1 0,1 1-1,0-1 1,0 0-1,0 1 1,0-1-1,0 1 1,-1-1 0,1 0-1,0 1 1,-1-1-1,0 0 25,0 0-1,0 0 1,0 0 0,0 1-1,0-1 1,0 0-1,0 1 1,0-1 0,0 1-1,0-1 1,-1 1-1,0-1 1,-5 0 152,0 0 0,0 0 0,-9 0 0,0 1-84,-336 15 1339,255-1-1287,-32 4 120,16-17 62,63-1-314,-374-37 59,335 26 21,-5-2 117,39 4-186,-88-3 0,-228 8 53,337 4-115,-13 1 82,1-2 0,-87-14 0,90 9 24,0 1-1,-43 1 0,4 1 7,-114 5 0,127 1-65,-70-5 0,-4-16 7,26 3-11,22 5-90,-150-14-140,35 1 259,121 14-111,-67-2-28,5 4 30,-4 0-5,-133 1-67,152 7 129,-256-5 142,111-11-42,-1-5-145,-287-18 1000,496 34-1011,-250-1 308,165 11-1674,-38 3-3489,114-3 1550,-16-9 86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9:02.151"/>
    </inkml:context>
    <inkml:brush xml:id="br0">
      <inkml:brushProperty name="width" value="0.1" units="cm"/>
      <inkml:brushProperty name="height" value="0.1" units="cm"/>
      <inkml:brushProperty name="color" value="#66CC00"/>
    </inkml:brush>
  </inkml:definitions>
  <inkml:trace contextRef="#ctx0" brushRef="#br0">129 21 1792,'-9'-5'826,"7"3"-496,0 1 1,0 0 0,0 0 0,-1 0-1,1 0 1,0 0 0,0 1 0,-1-1-1,1 1 1,0-1 0,-5 1-1,-76-5 2054,82 5-2181,-4 0 1733,7 0-1930,0 1-1,0-1 1,-1 1-1,1 0 1,0 0 0,-1-1-1,1 1 1,0 1-1,-1-1 1,0 0-1,2 2 1,14 8 284,13 1 436,31 17-1,-56-27-624,-2-1-82,0 0-1,0-1 1,0 1-1,0-1 1,0 0-1,0 1 1,0-1-1,0-1 1,6 0-1,16 0-181,-19 1 428,-5 0-368,1 0 0,-1 1 1,1-1-1,-1 0 1,0 0-1,1-1 0,-1 1 1,1 0-1,-1 0 0,0-1 1,1 1-1,-1 0 0,0-1 1,1 0-1,-1 1 0,0-1 1,0 0-1,1 1 0,-1-1 1,0 0-1,0 0 0,1-2 1,23-24-4122,-19 18 1920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9:02.695"/>
    </inkml:context>
    <inkml:brush xml:id="br0">
      <inkml:brushProperty name="width" value="0.1" units="cm"/>
      <inkml:brushProperty name="height" value="0.1" units="cm"/>
      <inkml:brushProperty name="color" value="#66CC00"/>
    </inkml:brush>
  </inkml:definitions>
  <inkml:trace contextRef="#ctx0" brushRef="#br0">1696 35 4736,'-2'-3'127,"0"1"1,0-1-1,-1 0 1,1 1 0,0 0-1,-1 0 1,1 0-1,-1 0 1,0 0-1,0 0 1,1 1-1,-1-1 1,0 1-1,-1 0 1,1 0-1,0 0 1,0 0-1,0 0 1,-1 1 0,1-1-1,0 1 1,-7 0-1,-15 2 251,-43 7 1,-13 1 917,62-8-936,-25 6 0,-5 0-2,-151 6 474,-149 6 488,160-6-187,134-14-539,-99-11-1,-10-1-137,-3 12-3843,135 2 1003,3 11-821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19:22.201"/>
    </inkml:context>
    <inkml:brush xml:id="br0">
      <inkml:brushProperty name="width" value="0.1" units="cm"/>
      <inkml:brushProperty name="height" value="0.1" units="cm"/>
      <inkml:brushProperty name="color" value="#66CC00"/>
    </inkml:brush>
  </inkml:definitions>
  <inkml:trace contextRef="#ctx0" brushRef="#br0">2193 1653 4736,'-10'-7'559,"7"6"-415,1-1-1,0 1 1,0 0 0,0-1-1,0 0 1,0 1-1,1-1 1,-1 0-1,0 0 1,-2-4-1,4 6-129,0-1-1,0 1 1,0 0-1,0 0 1,0 0-1,0-1 1,0 1-1,0 0 1,0 0-1,0 0 1,0-1-1,0 1 1,0 0-1,0 0 1,0-1-1,0 1 1,0 0-1,0 0 1,0 0-1,0-1 1,0 1-1,1 0 1,-1 0-1,0 0 1,0 0-1,0-1 1,0 1-1,0 0 1,1 0-1,-1 0 1,0 0-1,0 0 1,0-1-1,12-5 71,18-3-162,-23 7 200,8-2 162,0 1 0,0 1 0,0 1 0,0 0 0,0 0 0,24 4 0,91 20 1053,-54-8-1297,1-1 213,23 5 138,111 5 0,-153-24-291,-1-3 1,80-15 0,-44 6 29,-10 1-130,0-2 0,97-30 0,110-31-209,-41 13-51,-221 53 308,-1-2 0,0 0 0,38-21 0,-54 25-51,-1-1 1,0 1 0,0-2 0,-1 1-1,1-2 1,-2 1 0,1-1 0,-1 0 0,-1-1-1,0 1 1,6-12 0,-9 14 15,-1-1-1,-1 0 1,1 1-1,-1-1 1,-1 0-1,1 0 1,-1-11 0,-1-61 107,-1 35-16,-6-63 84,2 56-104,4 38-101,0 1 1,-1 0-1,-1 0 0,0 0 0,-1 0 0,0 1 1,-1-1-1,0 1 0,-1 0 0,0 0 0,-1 1 1,0 0-1,-1 0 0,-1 1 0,1 0 0,-1 0 1,-1 1-1,0 0 0,-12-8 0,-191-106 573,72 45-146,81 46-384,0 2 1,-69-24 0,-130-30-11,-6 16 53,124 32 54,-251-29-1,289 52-111,-178-16 74,-417 53-282,630-18 155,0 4 0,2 2 0,-1 3 0,2 3 0,0 3 0,1 3 0,-72 38 0,34-9 29,-237 118 15,280-143-147,-80 52 0,110-60 153,2 0 0,0 2 0,1 1 0,-34 39 0,53-53-7,0 1 1,1-1 0,0 1 0,1 0 0,0 1 0,0 0 0,1-1 0,0 1-1,1 1 1,1-1 0,-1 0 0,2 1 0,0-1 0,0 15 0,2 6-79,2 1 1,1-1 0,15 56-1,-15-72 70,1 0-1,0 0 0,1-1 1,1 1-1,0-1 0,1-1 1,0 1-1,1-1 0,1-1 1,0 0-1,1 0 0,1-1 1,0-1-1,0 0 0,20 14 1,26 9-37,103 46 0,-54-30 276,-51-22-208,2-3 0,0-2 0,71 17 0,8-9-95,1-6-1,239 14 1,-146-27 138,282 0 272,-10-64 50,158-56 80,-550 85-412,-2-5 0,163-64 0,-241 80-53,0-2 1,-1 0-1,-1-2 1,0-2-1,-2 0 1,0-2-1,-1-1 0,-1-1 1,-1-1-1,-1-1 1,32-42-1,-24 20-56,-2-2 0,-2-1 0,31-77 0,-52 109 49,0 1 1,-1-1-1,-1-1 0,-1 1 0,-1 0 0,0-1 0,-1 0 0,-1 1 0,0-1 1,-2 1-1,0-1 0,-1 1 0,0-1 0,-2 1 0,0 0 0,0 1 0,-2-1 1,0 1-1,-1 0 0,-1 1 0,0 0 0,-1 1 0,-1-1 0,0 2 0,-14-14 1,4 8-23,-2 1 1,0 0 0,-1 2 0,0 1 0,-2 1-1,-51-21 1,-174-45 91,250 79-66,-129-30 79,-178-21 1,-140 11 191,369 35-273,-156-7 112,-75-7-94,96 2-9,-109-13-90,177 13 39,0 7 0,-243 12 1,264 12-54,0 4 0,-161 45 0,250-52 83,1 1 1,0 2 0,1 1-1,0 2 1,1 1 0,1 2-1,1 1 1,0 2 0,2 0 0,1 2-1,0 2 1,-32 38 0,32-30-2,1 1 0,2 1 0,1 1 0,-35 74 0,55-99 24,1 0 0,0 0-1,0 1 1,1-1 0,1 0 0,0 1-1,1-1 1,0 1 0,1 0 0,0-1-1,6 23 1,1-6 12,1-1-1,1 0 0,25 48 1,-23-55-10,1 0 0,1 0 0,1-2 1,0 0-1,2 0 0,0-2 0,1 0 0,1-1 1,0-1-1,31 19 0,17 3 46,142 57 0,-199-89-57,64 22 59,1-3 1,107 21 0,156 2 146,14-29-152,-1-21 194,926-98 103,-1086 69-64,255-75 0,-34-54-109,-206 73-49,-158 68-133,433-186-2756,-478 205 2698,100-55-2518,-10-16-844,-92 72 3406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2:47.150"/>
    </inkml:context>
    <inkml:brush xml:id="br0">
      <inkml:brushProperty name="width" value="0.1" units="cm"/>
      <inkml:brushProperty name="height" value="0.1" units="cm"/>
      <inkml:brushProperty name="color" value="#66CC00"/>
    </inkml:brush>
  </inkml:definitions>
  <inkml:trace contextRef="#ctx0" brushRef="#br0">12 6 384,'-11'0'192,"11"-6"-288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2:48.537"/>
    </inkml:context>
    <inkml:brush xml:id="br0">
      <inkml:brushProperty name="width" value="0.1" units="cm"/>
      <inkml:brushProperty name="height" value="0.1" units="cm"/>
      <inkml:brushProperty name="color" value="#66CC00"/>
    </inkml:brush>
  </inkml:definitions>
  <inkml:trace contextRef="#ctx0" brushRef="#br0">6982 22 3072,'0'-1'120,"0"1"1,0 0-1,0-1 0,0 1 1,0-1-1,0 1 0,0-1 1,0 1-1,0-1 0,-1 1 1,1 0-1,0-1 0,0 1 1,-1-1-1,1 1 0,0 0 1,-1-1-1,1 1 1,0 0-1,-1-1 0,1 1 1,0 0-1,-1 0 0,1-1 1,-1 1-1,1 0 0,0 0 1,-1 0-1,1 0 0,-1-1 1,1 1-1,-1 0 0,1 0 1,-1 0-1,1 0 0,0 0 1,-1 0-1,1 0 1,-1 0-1,1 0 0,-1 0 1,1 1-1,-1-1 0,1 0 1,-1 0-1,-28 11-609,18-7 1058,-76 25 1212,76-26-1630,-1-2-1,1 1 1,-1-1-1,1-1 1,-1 0-1,-11-2 1,-14 1 59,-36 2 195,-91 13 1,108-7-211,-2 0-194,-60 17 0,59-12 360,-111 10-1,123-18-233,-204 10 54,110-9-127,37-3-115,0-5 1,-127-20-1,144 9 43,-42-5 223,20 9-178,-118-28-1,152 25-55,-134-7 0,27 19 129,98 2 29,-99-11-1,58-3 98,0 5-1,-147 10 1,26 7-48,-13 1 33,1 19 190,-48-2-554,131-16 204,-54 18 77,-104 5-2,329-34-124,-195 14 73,86-5-84,-60 1 226,11-4-270,112-4 77,-87 17 1,118-16 0,-104 21 307,-51 8 477,92-20-358,-42 5 267,103-16-1194,1 0 0,0-1 0,-1-2 1,-21-3-1,4-5-1609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2:50.720"/>
    </inkml:context>
    <inkml:brush xml:id="br0">
      <inkml:brushProperty name="width" value="0.1" units="cm"/>
      <inkml:brushProperty name="height" value="0.1" units="cm"/>
      <inkml:brushProperty name="color" value="#66CC00"/>
    </inkml:brush>
  </inkml:definitions>
  <inkml:trace contextRef="#ctx0" brushRef="#br0">4346 59 5632,'-2'-2'142,"-1"-1"1,1 1-1,-1 0 1,0 0-1,1 1 1,-1-1-1,0 0 1,0 1-1,0 0 1,0 0-1,0 0 1,0 0 0,-1 0-1,1 0 1,0 1-1,0 0 1,-6-1-1,-29-9-846,7 3 1297,-1 1 1,0 1-1,-57-1 0,79 6-481,-113 3 928,99-1-979,0 1 1,1 1-1,-27 8 1,2 0 93,-1-3 0,-71 6 0,50-8-23,2 1-77,-128 18 242,181-23-281,-54 10 270,0-2 0,-91 1 1,-325-12 1099,423-4-1251,0-2-1,-118-28 1,40 5 16,103 23-112,-151-21 119,151 24-78,-165-8 571,55 4-605,2-1 116,144 8-160,-306 9 716,186 1-373,-318 42-1240,378-39 198,-166 30-5165,120-32 2454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08.470"/>
    </inkml:context>
    <inkml:brush xml:id="br0">
      <inkml:brushProperty name="width" value="0.1" units="cm"/>
      <inkml:brushProperty name="height" value="0.1" units="cm"/>
      <inkml:brushProperty name="color" value="#FFFC18"/>
    </inkml:brush>
  </inkml:definitions>
  <inkml:trace contextRef="#ctx0" brushRef="#br0">2040 92 3456,'-1'-1'59,"0"1"0,0-1 0,0 1 0,0-1-1,0 1 1,0-1 0,0 0 0,0 0 0,0 1 0,0-1 0,0 0 0,0 0 0,0 0 0,0 0 0,1 0-1,-1 0 1,0 0 0,1-1 0,-1 1 0,1 0 0,-1 0 0,1 0 0,0-1 0,0 1 0,-1 0-1,1 0 1,0-1 0,0 1 0,0 0 0,0-2 0,-2-18-205,1 19 213,0 0-1,0 0 1,0 0 0,-1 0-1,1 0 1,0 0 0,-1 0-1,1 1 1,-1-1 0,0 1 0,1-1-1,-1 1 1,0-1 0,0 1-1,0 0 1,0 0 0,0 0-1,0 0 1,0 0 0,-1 1-1,1-1 1,-4 0 0,-5-1 392,-1 1 0,1-1 0,-14 2 0,-32 3 127,-63 10 0,33-2-51,26-5-265,14-2-122,0 1 1,-68 18-1,17 1 671,-147 17 0,-49 11 348,227-34-1012,-175 36-529,154-41-2319,-175 5 0,178-25 69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2:52.472"/>
    </inkml:context>
    <inkml:brush xml:id="br0">
      <inkml:brushProperty name="width" value="0.1" units="cm"/>
      <inkml:brushProperty name="height" value="0.1" units="cm"/>
      <inkml:brushProperty name="color" value="#66CC00"/>
    </inkml:brush>
  </inkml:definitions>
  <inkml:trace contextRef="#ctx0" brushRef="#br0">4023 0 2560,'-101'3'5415,"-132"27"-3822,149-16-1252,33-7-64,-57 16 1,-62 24 575,-216 30 0,67-30 1,-19-18-563,245-23-113,-199-2-93,237-9 147,-64-13-1,-5-1 186,-97 1 218,-70-8 314,193 12-681,-116-14 161,-1 19-966,162 10-1128,1 2 0,-1 2-1,-54 13 1,-13 9-2868,-5-6 1381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2:54.277"/>
    </inkml:context>
    <inkml:brush xml:id="br0">
      <inkml:brushProperty name="width" value="0.1" units="cm"/>
      <inkml:brushProperty name="height" value="0.1" units="cm"/>
      <inkml:brushProperty name="color" value="#66CC00"/>
    </inkml:brush>
  </inkml:definitions>
  <inkml:trace contextRef="#ctx0" brushRef="#br0">5620 307 4480,'-9'-9'467,"7"7"-361,-1 0 0,1 0 0,0-1 0,0 1-1,0-1 1,0 0 0,0 1 0,1-1 0,-1 0 0,1 0-1,-1 0 1,1 0 0,0 0 0,0-1 0,1 1 0,-1-6-1,1 2-208,0 0 0,0 0-1,-1 0 1,0 1 0,0-1-1,0 0 1,-5-12 0,3 12 216,0 1 1,0 0 0,0-1-1,-1 1 1,0 0-1,0 1 1,0-1-1,-1 1 1,1 0-1,-1 0 1,-1 0 0,1 1-1,-1-1 1,0 1-1,0 1 1,-6-4-1,-4 1 68,-1 1 0,0 1 0,1 0 0,-2 1-1,1 1 1,-18 0 0,-30-5 137,15 2-42,-100 3-1,76 4-159,23-2 20,-15 1 345,-92-12 1,-13-9-208,-219 2 1,-226 18 56,400 8 180,-1-1-361,-159 13 454,131-3-360,62-11-260,-53 3 203,170-5-73,-269 11 284,-194-5 946,189-6-475,27 25-688,-11 12-5196,228-31 1385,8-3 473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2:58.407"/>
    </inkml:context>
    <inkml:brush xml:id="br0">
      <inkml:brushProperty name="width" value="0.1" units="cm"/>
      <inkml:brushProperty name="height" value="0.1" units="cm"/>
      <inkml:brushProperty name="color" value="#66CC00"/>
    </inkml:brush>
  </inkml:definitions>
  <inkml:trace contextRef="#ctx0" brushRef="#br0">4562 232 4864,'-6'-2'512,"3"1"-415,-1 0 1,1 0 0,-1 0 0,1 0 0,-1 1 0,0-1 0,1 1 0,-1 0 0,0 0 0,1 0-1,-1 1 1,1-1 0,-1 1 0,0 0 0,1 0 0,-5 2 0,7-3-77,0 1 0,0-1 0,0 1 0,0-1 0,0 0 0,0 1 0,0-1 0,-1 0 0,1 0 0,0 0 0,0 0 0,0 0 0,0 0 0,-1 0 0,1 0 0,0 0-1,0 0 1,0-1 0,0 1 0,0-1 0,0 1 0,-1-1 0,1 1 0,0-1 0,0 1 0,-1-2 0,-2-2 196,1 1-1,0-1 0,0 0 0,0 0 1,-3-5-1,-10-12 784,8 14-906,-1 0 1,0 1 0,0 0-1,0 1 1,-1 0 0,0 1-1,0 0 1,-19-5-1,-8 0-37,-44-3 0,59 9-4,-161-13 26,-73-12 573,131 9-515,0 5 0,-174 4 0,119 3 210,3 0-113,-449 11 689,291 16-750,229-11-117,8-2-35,-142-8 1,162-3 62,-74-7 232,84 6 76,1 3 1,-129 14 0,40-1-140,-49 6-410,156-11-38,-285 28-5604,277-31 3516,-10 2-282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3:00.432"/>
    </inkml:context>
    <inkml:brush xml:id="br0">
      <inkml:brushProperty name="width" value="0.1" units="cm"/>
      <inkml:brushProperty name="height" value="0.1" units="cm"/>
      <inkml:brushProperty name="color" value="#66CC00"/>
    </inkml:brush>
  </inkml:definitions>
  <inkml:trace contextRef="#ctx0" brushRef="#br0">3223 122 3328,'-29'-25'1984,"29"25"-1935,0 0 0,0 0 1,-1-1-1,1 1 0,0 0 1,0 0-1,0-1 0,-1 1 1,1 0-1,0-1 0,0 1 0,0 0 1,0-1-1,0 1 0,0 0 1,-1-1-1,1 1 0,0-1 1,0 1-1,0 0 0,0-1 0,0 1 1,1 0-1,-1-1 0,0 1 1,0-1-1,0 1-42,0 0 1,0-1-1,0 1 0,1 0 1,-1-1-1,0 1 1,0 0-1,0 0 0,0-1 1,0 1-1,0 0 0,0 0 1,0-1-1,0 1 1,0 0-1,0-1 0,0 1 1,0 0-1,-1 0 1,1-1-1,0 1 0,0 0 1,0 0-1,0-1 0,0 1 1,0 0-1,-1 0 1,1-1-1,0 1 0,0 0 1,0 0-1,-1 0 0,1 0 1,0-1-1,0 1 1,-1 0-1,1 0 0,0 0 1,0 0-1,-1 0 0,1 0 1,0 0-1,0-1 1,-1 1-1,1 0 0,0 0 1,-1 0-1,-25-19 1044,8 11-522,-1 1 0,0 1 0,0 1 0,-21-3 0,-27 3-345,0 2 0,0 3 0,-130 18 0,106-11 191,-108-5-1,-45 3 162,-206 19 62,277-21-248,55 1-3,-173-17 1,-238-29-87,356 30-1569,83 4-2542,-95 4 0,81 9 544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3:02.970"/>
    </inkml:context>
    <inkml:brush xml:id="br0">
      <inkml:brushProperty name="width" value="0.1" units="cm"/>
      <inkml:brushProperty name="height" value="0.1" units="cm"/>
      <inkml:brushProperty name="color" value="#66CC00"/>
    </inkml:brush>
  </inkml:definitions>
  <inkml:trace contextRef="#ctx0" brushRef="#br0">382 1989 3712,'0'0'33,"-18"2"1727,18 2-1340,7 5-180,2-5-184,-1 1 0,1-1-1,-1 0 1,1-1 0,0 0-1,1 0 1,-1-1 0,13 2-1,-3-2 353,0-1-1,37-2 1,-16 0-297,27 1 197,-10 1-305,77-8 0,-60 2 832,-51 4-507,-1 0 0,44-10 0,-12-1-207,-36 9 42,0-1-1,0-1 1,-1 0-1,1-2 1,-1 0-1,22-12 1,-14 3 18,-1-1 0,0-1 1,24-23-1,-9 2-150,-2 3 58,42-52-1,-55 58 139,44-46-1,-4 15 28,60-75-1,-105 112-219,-2 0 1,-1-2-1,-1 0 0,-1-1 1,-2 0-1,0-1 1,11-45-1,-12 28 37,-2-1 0,-2 0 0,-2 0-1,-2-53 1,-4 75-64,-1 0-1,-1 1 1,-1 0-1,-10-34 1,-39-89 104,42 122-103,-2 1 0,-25-37 0,20 32-10,-1 0 27,-2 1 1,0 2-1,-2 0 1,-1 1-1,-1 1 1,-29-20-1,19 18 8,-2 1-1,0 2 1,-1 2-1,-54-20 1,-58-13-446,115 42 280,-2 2 1,-45-5-1,26 8 116,0 3 0,-1 2 0,1 2 0,-88 14 0,111-9 8,1 1 1,-1 2-1,1 2 1,1 0-1,0 2 1,1 2-1,0 1 1,1 0-1,-27 23 1,9 0-38,2 2 1,1 1 0,-68 90-1,94-107 29,1 1 0,1 0-1,-18 41 1,27-50 14,1-1 0,1 1 0,0 1 0,2-1 0,0 1 0,1-1 0,1 1 0,0 19 0,5 16 22,13 72 1,-6-59-192,-7-33 186,23 121 361,-21-130-270,1-1 1,0 0 0,2-1 0,18 34-1,10 2 5,53 63-1,-41-56-168,-29-39 47,1-1 0,1-1 0,33 29 0,-38-40 30,-1 0-1,2-2 1,0 0-1,0-1 1,1 0-1,27 9 1,-5-7-105,0-2 0,0-2 1,1-1-1,0-2 0,77-2 0,210-31-2709,-157 4-292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3:09.855"/>
    </inkml:context>
    <inkml:brush xml:id="br0">
      <inkml:brushProperty name="width" value="0.1" units="cm"/>
      <inkml:brushProperty name="height" value="0.1" units="cm"/>
      <inkml:brushProperty name="color" value="#66CC00"/>
    </inkml:brush>
  </inkml:definitions>
  <inkml:trace contextRef="#ctx0" brushRef="#br0">3229 417 3712,'0'0'37,"0"0"0,-1 0 0,1 0 1,0 0-1,0 0 0,0 0 0,0 0 0,-1 0 0,1-1 1,0 1-1,0 0 0,0 0 0,0 0 0,0 0 0,0 0 1,-1-1-1,1 1 0,0 0 0,0 0 0,0 0 1,0 0-1,0-1 0,0 1 0,0 0 0,0 0 0,0 0 1,0-1-1,0 1 0,0 0 0,0 0 0,0 0 0,0-1 1,0 1-1,0 0 0,0 0 0,0 0 0,0 0 0,0-1 1,0 1-1,0 0 0,0 0 0,0 0 0,1-1 0,-1 1 1,2-7 897,-2 7-928,1 0 1,-1 0 0,0 0-1,0 0 1,0 0 0,1 0-1,-1 0 1,0 0 0,0 0-1,1 0 1,-1 0 0,0 0-1,0 0 1,1 0 0,-1 0-1,0 0 1,0 0-1,1 0 1,-1 0 0,0 0-1,0 0 1,1 0 0,-1-1-1,0 1 1,0 0 0,0 0-1,1 0 1,-1 0 0,0-1-1,0 1 1,0 0-1,0 0 1,1-1 0,7-6 569,-7 5-496,0 0 1,0 1-1,0-1 0,0 0 0,0 0 0,-1-1 1,1 1-1,-1 0 0,0 0 0,1 0 0,-1 0 1,0 0-1,0 0 0,0 0 0,-1-1 0,1 1 1,0 0-1,-1 0 0,0-2 0,-1-1 116,0-1 0,0 1 0,-1 0 0,1 0 0,-1 0 0,-4-5 0,5 8-147,0 0 0,0 0 1,0 1-1,0-1 0,0 1 0,0-1 1,0 1-1,-4-1 0,-10-9 180,-8-7 58,19 15-249,0 0 1,1 0-1,-1-1 1,-6-7 0,-1-2 67,-1 1 1,-1 0-1,0 1 1,0 1 0,-1 0-1,-1 1 1,1 1-1,-1 0 1,-1 1 0,1 1-1,-27-7 1,-19-1 348,-121-10-1,119 17-268,-82-12 93,57 5 81,-122-1 1,158 15-331,-241 4 540,-26-10 274,96-2-122,-19-1 85,-2-1-523,188 11-409,0 2-1,-70 13 1,81-5-1141,0 2-1,2 1 1,-54 26 0,-29 11-2090,-69 12-399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3:22.394"/>
    </inkml:context>
    <inkml:brush xml:id="br0">
      <inkml:brushProperty name="width" value="0.1" units="cm"/>
      <inkml:brushProperty name="height" value="0.1" units="cm"/>
      <inkml:brushProperty name="color" value="#E71224"/>
    </inkml:brush>
  </inkml:definitions>
  <inkml:trace contextRef="#ctx0" brushRef="#br0">313 1311 4608,'0'0'48,"0"0"1,-1 0-1,1 0 0,-1 0 1,1 0-1,-1 0 0,1 0 0,0 0 1,-1 0-1,1 0 0,-1 0 1,1 0-1,0 1 0,-1-1 1,1 0-1,0 0 0,-1 0 1,1 0-1,0 1 0,-1-1 1,1 0-1,0 0 0,-1 1 1,1-1-1,0 0 0,-1 1 1,1-1-1,0 0 0,0 1 1,0-1-1,-1 0 0,1 1 1,0-1-1,0 1 0,0-1 1,0 0-1,0 1 0,0-1 1,0 1-1,0-1 0,-1 0 1,2 1-1,-1-1 0,0 1 1,0-1-1,0 0 0,0 1 1,0-1-1,0 1 0,0 0 1,0-1-29,23 1 140,35-2 413,57-9 1,-53 5 98,90 5-1,-66 1-388,160-16 780,-151 6-1134,131 0 184,-53 3 340,-125 1-454,68-16 1,-31 5 1,-33 7 89,21-2-40,86-26 0,-136 30 74,-1-1 1,0-1-1,-1-1 0,0 0 0,0-2 0,-1-1 0,36-29 1,-38 25-61,-1-1 1,0-1-1,-2-1 1,0 0-1,-1-1 1,-1 0-1,-1-1 1,-1 0 0,11-31-1,-11 19 58,-2 0 0,0 0-1,-3-1 1,-1 0 0,1-69 0,-6 74 25,-2 1 0,0-1 0,-3 1 0,0 0 0,-18-54 0,18 68-96,-1 0 0,-1 1 0,0 0 0,-1 0 0,-1 0 0,0 1 1,-1 0-1,0 1 0,0 0 0,-2 1 0,1 0 0,-22-15 0,6 10-46,0 1 0,-1 2-1,-1 0 1,0 2 0,-1 1 0,0 1-1,-36-5 1,-223-17-129,262 29 120,-63-2-18,-146 10 0,178 0 38,0 2 0,1 4 1,-92 29-1,-237 97 240,287-99-236,2 4 0,2 4 0,-95 64 0,173-100-6,-1 1 1,1 1-1,1 0 1,1 2-1,0-1 1,-26 34-1,32-35-18,1 0-1,0 1 0,1-1 0,1 1 0,0 1 0,1-1 1,0 1-1,1 0 0,-3 30 0,5-26 33,2 0-1,0 1 0,2-1 1,0 0-1,1 0 0,0 0 1,2 0-1,10 27 1,-2-14 30,1-2 0,1 1 1,2-2-1,20 28 1,-23-39-3,1 0-1,1-1 1,1-1 0,0 0 0,1-1-1,1-1 1,23 13 0,17 7 177,67 27 0,22 2 72,-109-49-124,80 18-1,-62-23-32,0-3-1,0-2 1,0-2-1,0-3 1,71-11-1,-1-8-235,157-47 1,-114 22-793,81-22-2377,-89 15-1987,-98 24 1836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3:40.897"/>
    </inkml:context>
    <inkml:brush xml:id="br0">
      <inkml:brushProperty name="width" value="0.1" units="cm"/>
      <inkml:brushProperty name="height" value="0.1" units="cm"/>
      <inkml:brushProperty name="color" value="#E71224"/>
    </inkml:brush>
  </inkml:definitions>
  <inkml:trace contextRef="#ctx0" brushRef="#br0">985 318 6016,'-30'-1'986,"16"1"-387,0-1 0,-15-3 1,27 3-556,-1 0 0,1 1 0,-1-1 0,1 0 0,0 0 0,0-1 0,-1 1 0,1 0 0,0-1 0,0 1 0,-3-4 0,-20-25-1273,20 24 1066,0 0-1,0 0 1,-11-10-1,3 7 287,-1 1 1,0 0-1,0 1 0,0 0 1,-1 2-1,0-1 0,0 2 1,0 0-1,-1 1 1,1 0-1,-1 2 0,-19-1 1,-8 2 141,1 3 1,0 1 0,-56 13 0,77-12-220,0 1 0,0 1 0,1 1 0,0 1 0,0 0 0,1 2 1,1 0-1,0 1 0,0 1 0,1 0 0,1 1 0,0 1 0,1 1 0,1 0 0,0 1 1,-22 36-1,28-36 18,0 1 0,1 0 1,0 0-1,2 1 0,0 0 1,1 0-1,1 0 0,-1 34 1,4-1 207,2-1 1,9 54 0,-5-59-178,3-1-1,1 0 1,22 60 0,-24-84-61,2 0 0,0-1 0,1 0 0,1 0 0,0-2 1,2 1-1,0-2 0,1 0 0,17 15 0,26 16-67,97 62-1,73 23 570,-216-126-482,0-1 0,1-1 0,0 0 0,22 5 0,-28-8-20,0-1 0,1 0 0,-1-1 0,0 0 1,0 0-1,1 0 0,-1-1 0,0 0 0,0 0 0,9-4 1,25-11 400,-1-3 0,71-44 0,-60 32-279,-27 18-147,-1-2 1,0-1 0,0-1-1,-2-1 1,0-1-1,-1 0 1,-1-2 0,-1 0-1,27-43 1,-22 23 35,-1-1 0,-3 0 0,-1-2 0,-2 0 0,-2-1 0,-3 0 0,12-82 1,-19 91 82,-2 1 0,-1-1 0,-2 0 0,-1 1 0,-2-1 1,-1 1-1,-2 0 0,-1 0 0,-2 1 0,-27-61 0,26 72 47,-2 2 0,0-1-1,-2 2 1,0 0-1,-1 0 1,-21-17-1,11 12 91,-2 2 1,-1 2-1,-52-31 0,57 39-378,-1 1 0,0 1 0,-1 1 0,-1 1 0,1 2 0,-1 0 0,0 2 0,-1 1 0,-32 0 0,33 3-662,0 2-1,1 1 1,-1 1-1,1 2 1,0 0-1,0 2 1,0 0-1,1 2 1,-36 18-1,-32 26-3917,0-3 965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4:05.529"/>
    </inkml:context>
    <inkml:brush xml:id="br0">
      <inkml:brushProperty name="width" value="0.1" units="cm"/>
      <inkml:brushProperty name="height" value="0.1" units="cm"/>
      <inkml:brushProperty name="color" value="#E71224"/>
    </inkml:brush>
  </inkml:definitions>
  <inkml:trace contextRef="#ctx0" brushRef="#br0">0 51 1024,'38'11'928,"-35"-11"-908,7 0 255,1 0 0,0 1 0,-1 0 0,1 0-1,14 5 1,12-1 483,19 5-220,36 9-625,-2 0 478,78 25 441,-110-27-621,-25-6-158,0-2 0,1-1-1,1-2 1,60 5 0,311 18 414,-323-20-444,-63-7 18,156 10 78,410-12 537,-523-3-523,68-11-1,-42 2 238,141-2-893,-142 15 564,101-3-12,-114-7-28,-45 5-39,37-1 0,-37 5 26,202 6 72,-184-3-78,-1 3 0,86 23 1,20 18 17,-132-40 3,0-2 1,1-1-1,-1 0 1,27 0-1,90-3 367,-69-2-139,115 11-465,-118-5 295,101-6 0,-11-16-5,-22 1 192,268 10 78,-247 7-326,291 5-48,-231-21-27,-7 1 144,66 23-15,124-5-47,-202-8 2,189-6 76,-101 4-223,-52 3 68,-32-10 142,-68 3-65,163 8-1,-227 4-11,0-3 0,121-18-1,-87 10 7,155 6 0,-137 4 104,145-22-6,-28 1-113,-165 19 70,7 0-25,101-13 0,-27-7-66,222-1 0,-111 4 85,-84 3-212,-83 12 205,182 19 0,-10-8-82,-56-5 51,-3 20 10,-172-18 20,23-1-59,-1-2 0,122-12 0,-111 5 15,20 0 0,-1 4 0,94 12 0,-127-8 49,-1-3-1,83-8 1,26-2-69,-126 10 9,241 10 31,-213-6-39,135-8-1,18 2 46,-115 3-10,-53 0-73,96 13 0,-109-10 99,0-1-1,55-4 1,-29 0-41,338 33 11,-305-20 38,-62-10-62,0-2-1,0 0 0,68-12 1,-42 4-2,-1 3 0,1 2 0,0 4 0,0 1 0,81 15 0,-72-7 50,97 1 1,257 25-126,-298-25 161,144-7 1,33 1-62,-245-1-16,1-3-1,98-11 1,375-18-3,-451 24 74,123-21 1,-33 2-66,53 12-127,-163 10 138,132-21-12,-75 6-6,275 2 92,-373 14-83,237-19-14,-45 0 101,-95 17-103,185-15-98,-175 0 110,141 0 0,-245 17 40,278-9-31,-160-4-26,0 7 1,179 15-1,-29-3 83,-174-8-126,-90 2 30,5-1-61,-1 2-1,1 1 1,39 8 0,-47-2-1042,-16 1-1072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24:07.429"/>
    </inkml:context>
    <inkml:brush xml:id="br0">
      <inkml:brushProperty name="width" value="0.1" units="cm"/>
      <inkml:brushProperty name="height" value="0.1" units="cm"/>
      <inkml:brushProperty name="color" value="#E71224"/>
    </inkml:brush>
  </inkml:definitions>
  <inkml:trace contextRef="#ctx0" brushRef="#br0">2 182 1792,'-1'-2'37,"1"0"0,0 0 0,0 0 0,-1 0 0,1 0 0,1 0 0,-1 0 0,0 0 0,0 0 0,1 0 0,-1 0 0,1 0 0,0 0 0,0 0 0,0 0 1,-1 0-1,2 1 0,-1-1 0,0 0 0,0 1 0,0-1 0,1 1 0,-1-1 0,1 1 0,-1-1 0,1 1 0,0 0 0,-1 0 0,1 0 0,0 0 0,0 0 0,0 0 0,0 1 0,0-1 0,2 0 0,39-16 23,-29 11-39,-1 1 0,1 0 0,27-5 0,6 3 68,1 3 0,-1 1 0,1 3 0,-1 2 0,61 10 0,442 40 663,-434-44-376,104 3 106,-115-11-262,290 5 216,2-7-210,-145-5-233,68-3 124,67 1-122,-372 9 5,311-1 10,157-13 417,-237 9-353,82 1 17,218 13-53,-222 2-20,6 1-31,33 7 107,-285-13-92,267 0 51,-59-2 75,235-4-16,-346-5-37,92-5 0,-225 7-95,375-27 130,-51 1-181,-44 1 153,-194 22-87,130-8-11,237-10-38,-160 12 152,32 1-126,68 19 12,-92 1-16,70-17 208,-37 12-214,-314-1-10,273 0 88,23 1 0,20-1-4,-16-1 88,-251 0 94,-66-3-705,0 2 1,84 14-1,-120-13-169,0 1 0,0 0 0,16 7 0,-15-4-133,0 0-1,11 9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01.125"/>
    </inkml:context>
    <inkml:brush xml:id="br0">
      <inkml:brushProperty name="width" value="0.1" units="cm"/>
      <inkml:brushProperty name="height" value="0.1" units="cm"/>
      <inkml:brushProperty name="color" value="#FFFC18"/>
    </inkml:brush>
  </inkml:definitions>
  <inkml:trace contextRef="#ctx0" brushRef="#br0">2569 1 3328,'-7'0'272,"0"0"0,0 0 0,0 1 1,-9 2-1,13-2-335,0 0 1,1 0-1,-1 0 1,0 1 0,0-1-1,1 1 1,-1 0-1,1-1 1,-1 1-1,1 0 1,0 1 0,-3 3-1,0-1 199,0-1 0,0 1 0,-1-1 0,1 0 0,-1 0 0,0 0 0,0-1 0,0 0 0,0 0 0,0 0 0,-8 1 0,7-3 193,0 0 0,0 0 0,0-1 0,-9 0 0,9 0-126,0-1 0,0 2 1,1-1-1,-14 3 0,1 3-139,1 1-1,-1 0 0,1 1 0,1 1 1,0 1-1,-20 14 0,11-7 224,-1-2 0,0-1 0,0-1 0,-2-2 1,-51 15-1,63-22-266,1-2 0,-1 1 1,0-2-1,0-1 0,1 0 1,-1-1-1,-30-5 1,-114-36 438,135 34-281,-310-79 1267,247 63-1372,-44-10 12,24 17 778,-137-5 0,158 19-276,-61-2 280,-164 10-3188,254-7-16,-1-1-3557,32 3 2714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36.695"/>
    </inkml:context>
    <inkml:brush xml:id="br0">
      <inkml:brushProperty name="width" value="0.1" units="cm"/>
      <inkml:brushProperty name="height" value="0.1" units="cm"/>
      <inkml:brushProperty name="color" value="#FFFC18"/>
    </inkml:brush>
  </inkml:definitions>
  <inkml:trace contextRef="#ctx0" brushRef="#br0">1852 46 1792,'0'0'75,"0"0"1,-1 0-1,1-1 1,0 1-1,-1 0 1,1 0-1,0 0 1,-1 0-1,1-1 1,0 1-1,-1 0 1,1 0-1,0-1 1,-1 1-1,1 0 1,0 0-1,0-1 1,0 1-1,-1 0 0,1-1 1,0 1-1,0-1 1,-5-4 1410,4 5-1475,1 0 0,-1 0 0,1 0 1,-1 0-1,0 0 0,1 0 0,-1 1 0,1-1 0,-1 0 1,1 0-1,-1 1 0,1-1 0,-1 0 0,1 1 0,0-1 1,-1 0-1,1 1 0,-1-1 0,1 1 0,-4 3 82,1-1 0,-1 1 0,1-1-1,-1 0 1,0 0 0,0-1 0,-1 1 0,1-1-1,0 0 1,-1 0 0,1 0 0,-1-1 0,0 0-1,1 1 1,-1-2 0,0 1 0,0 0 0,0-1-1,-6 0 1,-1-1 10,-1 0 1,1-1-1,-13-4 1,13 4 11,0-1 0,0 1 0,-14 0 1,-14 0-2,0-2 1,-1-2-1,-74-22 1,67 15 24,32 11-144,0 0-1,0 0 0,1 2 1,-21 1-1,3-1-89,21 1 101,-1 1-1,1 0 1,0 1-1,-18 6 0,-14 3 176,-70 14 979,-172 62 0,-17 14 499,149-54-2814,-4-20-3295,99-22 1938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30:50.615"/>
    </inkml:context>
    <inkml:brush xml:id="br0">
      <inkml:brushProperty name="width" value="0.1" units="cm"/>
      <inkml:brushProperty name="height" value="0.1" units="cm"/>
      <inkml:brushProperty name="color" value="#E71224"/>
    </inkml:brush>
  </inkml:definitions>
  <inkml:trace contextRef="#ctx0" brushRef="#br0">1 309 1408,'199'60'2043,"-139"-43"-1686,49 7 544,-80-16-657,0-1-1,1-2 0,0-1 0,0-1 1,1-2-1,-1 0 0,35-6 1,366-18 417,-117 5-346,-83 2-267,-83 13-14,142-10 273,-163-4-96,129-13-262,268-41-18,5-31 661,-383 74-411,172-11 0,-74 15-153,68-4-152,-111 32 133,79-4 52,-198-8 141,166-9 44,-199 17-247,-1 2-1,0 1 1,55 13-1,-80-12-28,1 1-257,30 9 0,-46-11-14,-1 0 0,0 0 0,1 1 1,-1 0-1,-1 0 0,1 0 0,0 1 0,5 6 0,18 22-2285,-24-28 2058,0-1 0,0 1 0,8 4 0,-14-9 528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31:03.584"/>
    </inkml:context>
    <inkml:brush xml:id="br0">
      <inkml:brushProperty name="width" value="0.1" units="cm"/>
      <inkml:brushProperty name="height" value="0.1" units="cm"/>
      <inkml:brushProperty name="color" value="#E71224"/>
    </inkml:brush>
  </inkml:definitions>
  <inkml:trace contextRef="#ctx0" brushRef="#br0">1 77 896,'0'-1'21,"0"-1"0,0 1-1,0-1 1,0 1 0,0 0 0,0-1-1,1 1 1,-1 0 0,0-1 0,1 1 0,-1 0-1,1 0 1,-1-1 0,1 1 0,0 0-1,0 0 1,0-1 0,1 1 11,-1 0 0,1 0 0,-1 0 0,1 0 0,0 0 0,-1 1 0,1-1 0,0 1 0,0 0-1,-1-1 1,1 1 0,3 0 0,15-1 175,1 2-1,-1 0 1,0 1-1,1 2 0,26 7 1,26 3-11,-38-9 393,49 1 1,-47-4-355,1 2 1,67 16 0,-26-4 27,-42-10-186,206 41 566,17-12-468,-180-27-57,132 5-106,-83-6 104,600-3-23,-676-5-90,357-34 256,-80 4-240,334 21-25,-312 26 124,-29-3-188,46-9 237,-2-22 37,-191 8-201,508-13-19,-410 9 194,-32 0-218,115 15-83,-114 1 102,-124-2 69,404-15 112,-135-4-183,-16 0 94,-5 5-66,-281 13 28,164-18-36,-153 9 42,117 3-1,112 5 0,249-13-70,-276 9 188,71 4-152,-71 8-255,41 3 336,-156 9-65,23 1-2,314 19 51,-128-17 80,-170-12-154,174-6-175,-39-1 467,-55 0-395,23 2 23,-244 2 5,158 30 1,-197-25-1649,65 25 0,-42-11-576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1:31:05.172"/>
    </inkml:context>
    <inkml:brush xml:id="br0">
      <inkml:brushProperty name="width" value="0.1" units="cm"/>
      <inkml:brushProperty name="height" value="0.1" units="cm"/>
      <inkml:brushProperty name="color" value="#E71224"/>
    </inkml:brush>
  </inkml:definitions>
  <inkml:trace contextRef="#ctx0" brushRef="#br0">1 20 1792,'1'-1'83,"1"0"-1,0 0 1,-1 0 0,1 0-1,0 1 1,-1-1 0,1 1-1,0-1 1,0 1 0,0 0-1,-1-1 1,1 1 0,2 0-1,31 2 391,-20-2-284,324-3 680,-307 3-758,137-5 237,-86 0-125,88 6 0,-159-1-222,187 13 279,55 1 155,139-4-259,-338-5-173,14 0 53,0-2 0,69-6 0,-74-2 75,123 8 0,62 28-175,-157-21 131,160-3 0,-1 0 86,160 12-8,-394-19-154,380 9-128,-57-6 213,-21-1-86,-244 0 30,0-2-1,79-12 0,222-17 30,14 21 310,-345 6-598,0 2 0,84 11 1,-68 3-1590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57:37.700"/>
    </inkml:context>
    <inkml:brush xml:id="br0">
      <inkml:brushProperty name="width" value="0.1" units="cm"/>
      <inkml:brushProperty name="height" value="0.1" units="cm"/>
      <inkml:brushProperty name="color" value="#FFFC18"/>
    </inkml:brush>
  </inkml:definitions>
  <inkml:trace contextRef="#ctx0" brushRef="#br0">1690 145 2432,'-52'-10'1841,"-102"-6"0,-57 14-590,130 2-435,9 1-227,20 1 82,-93-10 0,-98-40-212,60 10 79,134 32-344,0 2 0,-84 4 1,81 2-1733,-1-2-1,-57-9 1,59 1-707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3:39.260"/>
    </inkml:context>
    <inkml:brush xml:id="br0">
      <inkml:brushProperty name="width" value="0.1" units="cm"/>
      <inkml:brushProperty name="height" value="0.1" units="cm"/>
      <inkml:brushProperty name="color" value="#FFFC18"/>
    </inkml:brush>
  </inkml:definitions>
  <inkml:trace contextRef="#ctx0" brushRef="#br0">7333 1782 2304,'-3'-2'161,"-1"-1"1,1 0-1,0 0 0,-1-1 1,2 1-1,-1-1 0,0 1 1,1-1-1,-1 0 0,1 0 1,0 0-1,0 0 0,1 0 1,-1 0-1,1-1 0,0 1 1,0-1-1,0 1 0,1-6 0,0-14 2527,7 24-2536,1-1 0,-1 0-1,0 0 1,0-1-1,1 0 1,-1 0-1,13-6 1,1-3 161,23-15 0,-25 13 18,26-11 1,-30 16-206,1 1 1,0 1 0,1 1 0,0 0 0,0 1 0,0 1-1,0 0 1,23 0 0,18 4-63,0 2 0,100 18 0,-91-4 112,23 4 112,-69-18-227,-6 0-43,0-1-1,0 0 0,0-1 1,0-1-1,26-2 0,64-22 179,10 0-146,-12 13 77,68-12 124,-143 17-248,0-1 0,-1-1 0,-1-2 0,44-22 0,-57 25 28,0 0 1,0-2 0,-1 0-1,-1 0 1,0-1 0,0 0-1,-1-1 1,0 0 0,0-1-1,12-22 1,-16 24-7,-1-1 1,0 0-1,0 0 1,-1-1-1,-1 1 1,0-1-1,-1 0 0,0 0 1,-1 0-1,0 0 1,-1 0-1,-1-13 1,-4-26 51,-3 1 0,-2 0 1,-30-92-1,20 71 31,11 37-84,-26-65 0,30 89-9,0 0 0,-1 0-1,0 0 1,0 1 0,-1 0 0,0 1 0,-1-1 0,0 1 0,0 1 0,-14-11 0,-34-16 195,-111-49 0,131 66-177,-261-106 394,215 94-373,-1 4 0,-106-18 1,-176-10-103,285 43 40,-425-18 269,174 11-231,147 5-129,-119-3-269,123-4 320,14 0 21,-95 13 46,-40-2 410,-169 13-651,407-2 193,-117-9 86,42-2-66,-267-1 9,134 0-112,-15 3 95,179 7 24,-223 4 382,273-5-436,-136 2-118,137 2 98,-79 14-1,86-10 80,-79 3-1,-49-11 4,81-1-85,42 1 110,-183 5-48,-28 5-24,108-20-21,1 1 117,87 9-159,16-2 123,0 3 0,-64 9 0,-7 0-1,50-2 42,39-5-23,-44 9-1,18 3-152,-85 31 1,124-36 98,0 0 0,0 1 1,1 0-1,1 2 0,0 1 1,-35 31-1,30-19 0,2 0-1,0 2 1,-19 32-1,-51 97-187,78-129 240,7-14-36,1 1 1,0 0 0,1 1 0,1-1-1,0 1 1,2 0 0,-1 0 0,2 0 0,0 1-1,1-1 1,1 1 0,0-1 0,2 0 0,0 1-1,0-1 1,9 28 0,2-2-122,1-1-1,26 51 1,-26-66 81,0 0-1,2-1 1,1-1 0,27 30 0,-31-42 37,-1 0 1,2-1 0,-1-1 0,1 0-1,1-1 1,30 15 0,103 30 99,-98-38-96,59 24 57,107 31 124,68-20-106,-89-19 35,22 15-114,-109-28 59,129 5 0,-191-21-31,334 14 62,-91-32-27,-6 1-77,-56-1 5,-4 1 72,132 28-63,-176 1 107,166 13 9,-134-13-124,117-9-14,-197-8-41,372-2 15,-115 25-65,1 0 94,-267-22 49,214 8-12,268 30-55,-359-37 70,-205-3-851,0-2 1,0-2-1,-1-2 1,0-2-1,52-20 1,-14 2-2601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51.751"/>
    </inkml:context>
    <inkml:brush xml:id="br0">
      <inkml:brushProperty name="width" value="0.1" units="cm"/>
      <inkml:brushProperty name="height" value="0.1" units="cm"/>
      <inkml:brushProperty name="color" value="#FFFC18"/>
    </inkml:brush>
  </inkml:definitions>
  <inkml:trace contextRef="#ctx0" brushRef="#br0">2878 1 1792,'-10'2'532,"-1"0"-1,1 0 1,-1-1-1,1 0 1,-1-1 0,-15-2-1,-33 2 964,3 6-472,-108 6-137,150-12-681,-253 10 1078,184 0-959,-158 22 755,-103 40 190,-146 25 144,288-61-1129,-74 9-344,148-34-2433,-210-8 0,211-12-579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53.697"/>
    </inkml:context>
    <inkml:brush xml:id="br0">
      <inkml:brushProperty name="width" value="0.1" units="cm"/>
      <inkml:brushProperty name="height" value="0.1" units="cm"/>
      <inkml:brushProperty name="color" value="#FFFC18"/>
    </inkml:brush>
  </inkml:definitions>
  <inkml:trace contextRef="#ctx0" brushRef="#br0">1657 207 4224,'-1'-1'210,"-1"0"0,1 0 0,0 0 0,-1 0 1,1 0-1,0-1 0,0 1 0,-3-3 0,4 3-152,-1-1 0,0 1 0,0 0 0,1 0 0,-1 0 0,0 0 0,0 1 0,0-1 0,0 0 0,-1 0 0,-1-1-1,-47-25 738,37 24-466,0 0-1,0 1 1,-1 0-1,-21 1 1,-11-2 87,-68-4 434,-19-2-186,92 3-350,-25-3 665,-92-3 0,-17 0 387,84 4-790,-143-13 228,-1-1-4472,191 19 12,-46-10 0,25-5 488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55.087"/>
    </inkml:context>
    <inkml:brush xml:id="br0">
      <inkml:brushProperty name="width" value="0.1" units="cm"/>
      <inkml:brushProperty name="height" value="0.1" units="cm"/>
      <inkml:brushProperty name="color" value="#FFFC18"/>
    </inkml:brush>
  </inkml:definitions>
  <inkml:trace contextRef="#ctx0" brushRef="#br0">2237 15 3328,'2'-13'3855,"8"11"-2205,-8 2-1310,-1 0-278,-1 0 1,0 0-1,0 0 1,0 0-1,4 2 1810,-3-2-1810,-1 0 1,0 0-1,0 0 1,0 1-1,0-1 0,0 0 1,0 0-1,0 0 1,0 0-1,0 1 0,0-1 1,0 0-1,0 0 1,0 0-1,0 0 0,0 1 1,0-1-1,0 1-222,-16 9 794,-103 52 102,101-53-693,1 0-1,-1-1 0,0-1 0,-1-1 1,-36 8-1,-102 7 394,136-18-416,-105 0 284,84-4-230,-61 8 1,-81 12 232,-230-5-1,163 0 536,123-3-617,47-6-141,-156 7-2669,221-12 1503,-1-1-1,1-1 1,0-1 0,0 0 0,0-1 0,0 0 0,1-1 0,-25-12 0,-25-19-1643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0:54.914"/>
    </inkml:context>
    <inkml:brush xml:id="br0">
      <inkml:brushProperty name="width" value="0.1" units="cm"/>
      <inkml:brushProperty name="height" value="0.1" units="cm"/>
      <inkml:brushProperty name="color" value="#FFFC18"/>
    </inkml:brush>
  </inkml:definitions>
  <inkml:trace contextRef="#ctx0" brushRef="#br0">9152 523 5376,'-18'3'790,"1"-2"0,-33 0 1,38-1-1322,8-1 605,-1-1 0,1 1 0,0-1-1,0-1 1,0 1 0,0-1 0,0 1 0,0-1 0,-5-6 0,-5-2 573,11 8-465,-1 0-1,0-1 0,1 0 1,-6-7-1,-11-12 390,10 14-438,0 0-1,-9-14 1,-13-12-142,13 18 210,-2 0 0,0 2 1,-1 1-1,-30-16 0,-98-35 425,-115-17-1127,129 53 1103,90 19-354,0 2 1,-62-3-1,55 7-241,-79-9 223,-151-13 367,24 6-117,166 17-413,0 4 1,-158 21 0,-28 11 39,-96 17 36,207-15-314,-225 44 609,182-33-451,-5 0-134,168-36-8,-31 3 59,-350 26 1398,351-34-1329,-105-6 0,83-8-84,-37 0 20,132 9 85,-72 1 10,-1-4-1,-91-15 1,29-2 4,75 11-21,18 5-38,-81 3 0,60 3 190,-13 0-54,1 5 1,0 3-1,-107 27 0,47-11-72,-166 10-1,194-26-10,-25 10 15,-46 3 83,87-21 110,1-4 0,-136-21-1,-7-1-124,142 18 17,-129-27-1,154 17 64,-287-54 604,198 57-837,86 9-1162,-73-14 0,119 11-244,1-1 0,0-2 1,1-1-1,-47-26 0,68 35 1286,-70-36-2820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32.770"/>
    </inkml:context>
    <inkml:brush xml:id="br0">
      <inkml:brushProperty name="width" value="0.1" units="cm"/>
      <inkml:brushProperty name="height" value="0.1" units="cm"/>
      <inkml:brushProperty name="color" value="#FFFC18"/>
    </inkml:brush>
  </inkml:definitions>
  <inkml:trace contextRef="#ctx0" brushRef="#br0">1983 55 2304,'-1'-9'367,"1"6"-294,0 0 0,0 0 0,0 1 0,-1-1 1,1 0-1,-1 0 0,0 1 0,1-1 1,-1 0-1,-1 1 0,1-1 0,0 1 1,-2-4-1,1 6-45,1-1 0,-1 0 0,1 1 0,-1-1 0,0 1 0,1-1 0,-1 1 0,0 0 0,0-1 0,1 1 0,-1 0 0,0 0 0,1 0 0,-1 1 0,-3 0 0,-3-1 783,-1 1-412,0 1 0,1-1 0,-1 1 0,1 1 1,-10 4-1,-22 5-75,10-5 315,-1-2-1,-54 3 0,44-7-170,-63 12-1,32-3-69,-50 7 127,-32 4 33,39-7-94,40-4 27,-78 0-1,-163-25 1286,246 10-1440,-127 6 0,81 12-1418,5 12-3750,71-11 1600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33.809"/>
    </inkml:context>
    <inkml:brush xml:id="br0">
      <inkml:brushProperty name="width" value="0.1" units="cm"/>
      <inkml:brushProperty name="height" value="0.1" units="cm"/>
      <inkml:brushProperty name="color" value="#FFFC18"/>
    </inkml:brush>
  </inkml:definitions>
  <inkml:trace contextRef="#ctx0" brushRef="#br0">1841 45 3072,'-5'-12'548,"4"9"-349,0 1 0,-1-1-1,1 0 1,-1 0 0,1 0 0,-4-3 0,4 5-124,0 0-1,-1 0 0,1 0 1,0 1-1,0-1 1,-1 0-1,1 1 1,0-1-1,-1 1 0,1-1 1,-1 1-1,1-1 1,-1 1-1,1 0 1,-1 0-1,1 0 0,-3 0 1,-29 2 847,0 1 1,-46 11 0,-13 2 74,-25-3-52,-114 17 286,63-8-276,-173 1 0,180-15-737,-145-4-1339,206-5-1065,35 3 26,-5 7-714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35.313"/>
    </inkml:context>
    <inkml:brush xml:id="br0">
      <inkml:brushProperty name="width" value="0.1" units="cm"/>
      <inkml:brushProperty name="height" value="0.1" units="cm"/>
      <inkml:brushProperty name="color" value="#FFFC18"/>
    </inkml:brush>
  </inkml:definitions>
  <inkml:trace contextRef="#ctx0" brushRef="#br0">2194 115 3968,'-3'0'158,"1"0"-1,-1 0 1,1 0 0,-1 0-1,1 1 1,-1-1 0,1 1 0,-1-1-1,1 1 1,0 0 0,-1 0-1,1 0 1,-3 2 0,4-2 188,12-16-314,-10 14 30,0-1 0,-1 0-1,1 0 1,0 1-1,0-1 1,-1 0-1,1 0 1,-1 0-1,0 0 1,0 0-1,1 0 1,-1 1-1,0-1 1,-1 0-1,1 0 1,0 0-1,-1 0 1,1 0-1,-2-2 1,1 1-6,0 0 0,-1 1 0,1 0 0,-1-1 1,0 1-1,0 0 0,0 0 0,0 0 0,0 0 0,-1 0 0,-4-2 0,0 0 49,-1 0 0,0 0-1,0 1 1,0 0 0,0 1-1,0 0 1,-17-2 0,-7 3 167,-35 3 0,4 0-64,30-3-111,-55-10 1,74 9-101,-25-2-37,-69 3 0,56 2-51,-278 26 1075,50-1-251,-66-2 649,285-14-1148,-120 36 1,-52 41-3494,164-57 1217,3 7-630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01.653"/>
    </inkml:context>
    <inkml:brush xml:id="br0">
      <inkml:brushProperty name="width" value="0.1" units="cm"/>
      <inkml:brushProperty name="height" value="0.1" units="cm"/>
      <inkml:brushProperty name="color" value="#FFFC18"/>
    </inkml:brush>
  </inkml:definitions>
  <inkml:trace contextRef="#ctx0" brushRef="#br0">1307 123 5760,'-1'-2'144,"0"1"1,0-1 0,0 0-1,0 1 1,0-1-1,0 1 1,0 0-1,-1-1 1,1 1 0,-1 0-1,1 0 1,-1 0-1,1 0 1,-1 0-1,0 0 1,-2-1 0,-1 1-122,0 0 1,0 1-1,0-1 1,0 1-1,-5 0 1,1 0-42,8 0-12,-1 0-1,1-1 1,0 1-1,-1-1 1,1 1-1,0-1 1,0 1 0,0-1-1,-1 0 1,1 0-1,0 0 1,0 0-1,0 0 1,0 0 0,0 0-1,1 0 1,-1 0-1,-1-2 1,-9-9-101,4 7 125,-2-2 112,1 1 0,-1 0 0,0 0 0,-1 1 0,1 1 0,-12-5 0,6 4 160,0 1 1,0 1 0,0 0-1,0 1 1,-17-1 0,-42 3 676,-192 3 1076,181 2-1604,-95 17 0,70 6-291,6-2-672,85-23-217,0 0 0,1-2 1,-35 0-1,9-6-1454,1-4-463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36.506"/>
    </inkml:context>
    <inkml:brush xml:id="br0">
      <inkml:brushProperty name="width" value="0.1" units="cm"/>
      <inkml:brushProperty name="height" value="0.1" units="cm"/>
      <inkml:brushProperty name="color" value="#FFFC18"/>
    </inkml:brush>
  </inkml:definitions>
  <inkml:trace contextRef="#ctx0" brushRef="#br0">1739 118 3712,'-16'-1'444,"12"1"-337,0 0 0,0 0 1,0 0-1,0 0 1,1 1-1,-1-1 0,0 1 1,0 0-1,0 0 1,1 0-1,-1 1 0,-6 3 1,5-3-19,-1 1 1,0-1-1,0 0 1,-1-1-1,1 1 1,0-1-1,0-1 1,-1 1-1,1-1 0,-1 0 1,1 0-1,0-1 1,-12-2-1,-6-3 361,1-1-1,-31-14 1,6 2 522,4 4-515,6 0-49,0 2 0,-1 2 0,-1 2-1,-42-5 1,5 8 213,0 4 1,0 3-1,-108 15 0,80 2-818,-107 33-1,7 14-3001,74-9-2700,61-35 3142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08:37.515"/>
    </inkml:context>
    <inkml:brush xml:id="br0">
      <inkml:brushProperty name="width" value="0.1" units="cm"/>
      <inkml:brushProperty name="height" value="0.1" units="cm"/>
      <inkml:brushProperty name="color" value="#FFFC18"/>
    </inkml:brush>
  </inkml:definitions>
  <inkml:trace contextRef="#ctx0" brushRef="#br0">2251 32 2560,'-4'-2'175,"0"1"1,0-1-1,-1 1 0,1-1 1,1 0-1,-1-1 0,-6-4 1,6 5-38,0 0 0,1 1 0,-1-1 0,0 1 0,0 0 0,-1 0 0,1 0 1,0 1-1,0 0 0,0-1 0,0 1 0,-1 1 0,-6 0 0,-5 0 238,-12 0 341,-45 9 0,11-2-509,2-2 36,-221 27 115,-31 23 1150,-182-9 13,334-36-1124,25-2-1411,-220-13 0,245-3-4347,47-5 2688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0:40.687"/>
    </inkml:context>
    <inkml:brush xml:id="br0">
      <inkml:brushProperty name="width" value="0.1" units="cm"/>
      <inkml:brushProperty name="height" value="0.1" units="cm"/>
      <inkml:brushProperty name="color" value="#FFFC18"/>
    </inkml:brush>
  </inkml:definitions>
  <inkml:trace contextRef="#ctx0" brushRef="#br0">2084 112 3456,'-6'-4'566,"5"3"-443,-1 0 0,0 0 0,1-1 0,-1 1 0,1 0 0,-1-1 0,1 1 0,0-1 0,-1 1 0,1-1 0,0 1 0,0-1 0,0 0 0,-1-2-1,2 2-93,-1 1 0,1 0 0,-1 0 0,1-1 0,-1 1 0,0 0-1,1 0 1,-1 0 0,0 0 0,0 0 0,0 0 0,0 0 0,0 0-1,0 0 1,0 1 0,0-1 0,0 0 0,0 0 0,0 1 0,-3-2-1,-26-10 796,-4 0-58,16 5-442,0 1 0,-35-7 0,-30 5-3,-149 4 0,132 6 131,-82 12 296,2 1-3,-14-17 399,-299 10 411,154 15-6526,258-18 1958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0:43.139"/>
    </inkml:context>
    <inkml:brush xml:id="br0">
      <inkml:brushProperty name="width" value="0.1" units="cm"/>
      <inkml:brushProperty name="height" value="0.1" units="cm"/>
      <inkml:brushProperty name="color" value="#FFFC18"/>
    </inkml:brush>
  </inkml:definitions>
  <inkml:trace contextRef="#ctx0" brushRef="#br0">4418 5 3968,'-16'-2'399,"11"1"-287,0 0-1,0 1 1,0-1 0,0 1-1,0 0 1,0 1 0,-1-1-1,1 1 1,1 0 0,-1 0-1,0 0 1,-8 4-1,-48 31 1005,40-23-1141,-25 12 0,38-21 149,-1-1-1,0 0 1,0 0-1,0-1 1,0 0 0,-15 1-1,-230-6 2461,84-2-2064,63 9-394,0 5 0,-161 36 1,31-4 364,37-6 74,109-21-493,0-4 0,0-4 0,-127-8 0,140-4-69,-38-1 298,-300 7 253,362 0-640,0-3-1,0-2 0,-97-21 1,39 3-37,51 12 86,38 7 64,-170-27-54,58 13 27,45 2-101,24 3 10,47 9 119,-11-1 2,-89-5 461,-81 25-141,71-3-2525,89-10-947,-50-4 0,31-5 50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0:44.320"/>
    </inkml:context>
    <inkml:brush xml:id="br0">
      <inkml:brushProperty name="width" value="0.1" units="cm"/>
      <inkml:brushProperty name="height" value="0.1" units="cm"/>
      <inkml:brushProperty name="color" value="#FFFC18"/>
    </inkml:brush>
  </inkml:definitions>
  <inkml:trace contextRef="#ctx0" brushRef="#br0">2230 13 3072,'-2'-1'144,"0"0"0,0-1-1,1 1 1,-1 0 0,0 0 0,0 0 0,0 0-1,0 0 1,0 1 0,0-1 0,0 1 0,0-1-1,-1 1 1,1 0 0,0-1 0,0 1 0,0 0-1,0 1 1,-1-1 0,1 0 0,0 1 0,0-1-1,0 1 1,0-1 0,0 1 0,0 0 0,-3 2-1,-17 6-37,0-2 0,0 0 0,0-1 0,-25 3 0,4 0-49,-104 15 279,108-19-188,-75 0 1,76-5 88,-1 1 0,-48 9 0,-107 26 766,-13-18-458,160-16-322,-112-4 398,52-1-373,-255 8 349,65-18-4520,287 12 3596,-61-6-2745,-3-9 208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06.719"/>
    </inkml:context>
    <inkml:brush xml:id="br0">
      <inkml:brushProperty name="width" value="0.1" units="cm"/>
      <inkml:brushProperty name="height" value="0.1" units="cm"/>
      <inkml:brushProperty name="color" value="#FFFC18"/>
    </inkml:brush>
  </inkml:definitions>
  <inkml:trace contextRef="#ctx0" brushRef="#br0">3545 500 2048,'-1'0'95,"1"-1"-1,-1 0 1,1 0-1,0 0 1,-1 0 0,1 0-1,0 0 1,0 0-1,0 0 1,-1 0 0,1 0-1,0 0 1,0 0-1,1 0 1,-1 0 0,0 0-1,0 0 1,0 0-1,1 0 1,-1 0-1,0 0 1,1 0 0,-1 0-1,2-1 1,2-16 585,2-40 200,-6 55-792,0 1 0,0-1-1,-1 0 1,1 1 0,0-1-1,-1 1 1,0-1 0,0 0 0,1 1-1,-2 0 1,1-1 0,-2-2 0,0 1 99,0 1 1,0 0-1,0 0 1,0 0-1,-1 0 1,-5-3-1,-17-10-94,0 2-1,-37-15 1,-6 11 621,40 9-155,17 5-459,0 1 1,0-2-1,0 1 1,-14-10 0,25 14-99,-84-47 374,74 42-340,-1 1-1,1 1 1,-1 0-1,0 1 1,-24-2-1,-65 4 262,46 1-231,-2 0-53,26 1 4,0-2 0,0-1-1,-34-6 1,21-3-6,0-3 0,-56-22-1,72 26 0,-1 0 1,1 2-1,-48-5 0,8 1-67,8 2 41,-92-3 0,-62 12 3,91 1 138,90 0-238,0-3-1,-63-10 0,66 8 112,0 0 0,-56 2 1,-119 12 49,184-7-75,-49 4 22,1 4-1,-111 30 1,33 17 240,135-53-298,0 0 0,-18 3 0,-1 1 86,-62 14-88,35-11-8,44-9 125,-1-1 0,1-1 0,-28 0 0,-19 1-84,34-1-68,20-1 112,0 0-1,0 1 0,0 0 1,-8 2-1,-16 3 229,22-4-200,1 0 1,-1 0-1,0 1 1,-12 6 0,10-3-70,1 0 0,0 1 0,0 0 1,1 1-1,0 0 0,0 0 0,1 1 1,0 0-1,-8 13 0,3-3 1,1 1 0,1 1 0,-15 39 0,24-53 8,0 0 0,1 0 0,0 0 0,0 0 0,1 10 0,-3 19 86,2-28-37,0 1 0,0 0 0,1-1 0,1 1 0,-1 0 0,3 9 0,15 54 58,-5-23-51,25 124 182,-5-53 49,-28-96-166,-1 0 1,3 48-1,-6-60-75,0 0 0,1 0 0,3 13 0,1 4 35,5 96 201,-7-87-275,2 16 175,4 11-85,-8-49-5,0 1 0,1-1 0,0 0 0,11 27 0,-4-21 99,22 37-1,-26-50-166,1 0 0,0 0 0,0-1-1,0 0 1,1 0 0,10 8 0,0-5-16,0-1-1,0-2 1,1 1 0,36 10-1,-37-14 43,1 1-13,38 4-1,-31-5-11,0-2-16,46-1 1,3 1-33,94-1 36,-90-3-40,487 1 474,-517 2-452,59 11-1,-61-7 25,58 2 0,79 1-111,-38-3 309,-28 9-389,-68-10 232,-28-1-6,25-1-1,62-2 9,122-3 76,-147-3-237,70-2 163,-136 6-23,-1-1 1,1-1-1,-1-1 0,0 0 1,0-2-1,21-8 1,4-1-1,-22 7-47,1-1 0,-2 0 1,1-2-1,34-25 1,-44 28 36,-1 0 1,-1-1-1,9-11 1,15-15 48,0 6-41,42-51-1,-60 62 97,0-1 1,-2-1-1,0 1 0,14-36 1,-18 36-95,-1 0 0,0 0 1,-2 0-1,0-1 0,-2 0 1,0 1-1,-1-2 0,-1 1 1,0 0-1,-2 0 0,-1 0 1,-6-33-1,-39-108 163,14 54-176,12 36 64,-51-112 0,66 170-38,-1 2 0,0-1 0,0 1 0,-1 0 0,-1 0-1,0 1 1,0 0 0,-1 1 0,0 0 0,-20-13 0,10 9-736,1-1 0,-28-27 0,43 37 108,1-1 0,0 0 0,0 0 0,1 0 0,-1-1 0,1 1 0,0-1 0,1 1 0,-1-1 0,1 1 0,0-1 0,1 0 0,-1-11 0,1 6-157,-4-46-2198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19.684"/>
    </inkml:context>
    <inkml:brush xml:id="br0">
      <inkml:brushProperty name="width" value="0.1" units="cm"/>
      <inkml:brushProperty name="height" value="0.1" units="cm"/>
      <inkml:brushProperty name="color" value="#FFFC18"/>
    </inkml:brush>
  </inkml:definitions>
  <inkml:trace contextRef="#ctx0" brushRef="#br0">1917 45 3072,'-4'-1'76,"-45"-8"791,46 9-798,-1 0 1,0 0-1,0 0 1,0 0-1,0 1 1,1 0-1,-1 0 0,0 0 1,0 0-1,-6 3 1,-5 6 523,13-9-580,1 1 0,-1-1 0,1 0 0,-1 0 0,1-1 0,-1 1 0,0 0 0,1 0 0,-1-1 0,0 1 0,0-1 0,-3 1 0,4-2 20,0 0-1,1 1 1,-1-1-1,0 0 1,0 0-1,1 0 1,-1 0-1,0 0 1,1 0-1,-1 0 1,0-2-1,0 1 58,-1-2 113,-1-1 0,0 0 0,-1 1 0,1 0 0,-1-1 0,0 1 0,-5-4 0,7 7-162,-1-1 0,1 1 0,0 0 0,-1 0 0,1 0 0,-1 0 0,1 0 0,-1 1 0,0-1 0,1 1 0,-1-1 0,0 1 1,1 0-1,-1 0 0,0 0 0,1 1 0,-5 0 0,-10 4 256,0 0 1,-27 12-1,-7 3 133,42-17-353,0-2 0,1 1-1,-1-1 1,0-1-1,-15 0 1,-44-6 573,16 2-289,-2 2 1,1 2 0,0 2 0,0 3 0,-103 23-1,-102 20 454,101-20-472,-264 45-2381,339-64 150,2-5-1162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28.468"/>
    </inkml:context>
    <inkml:brush xml:id="br0">
      <inkml:brushProperty name="width" value="0.1" units="cm"/>
      <inkml:brushProperty name="height" value="0.1" units="cm"/>
      <inkml:brushProperty name="color" value="#FFFC18"/>
    </inkml:brush>
  </inkml:definitions>
  <inkml:trace contextRef="#ctx0" brushRef="#br0">3732 256 5120,'-27'-9'1754,"27"9"-1715,-1 0 0,1 0 0,0 0 0,-1-1-1,1 1 1,0 0 0,-1 0 0,1-1-1,0 1 1,0 0 0,-1 0 0,1-1-1,0 1 1,0 0 0,-1-1 0,1 1 0,0 0-1,0-1 1,0 1 0,0-1 0,0 1-1,0 0 1,-1-1 0,1 1 0,0-1-1,0 1 1,0 0 0,0-1 0,0 1 0,0 0-1,1-1 1,-1 1 0,0-1 0,0 1-1,0 0 1,0-1 0,8-13 46,-5 10-325,-2 2 227,0 0-1,1-1 1,-1 1-1,0-1 0,0 1 1,-1-1-1,1 1 0,0-6 1,-1 7 59,0-1-1,0 1 1,0-1 0,-1 1-1,1 0 1,-1 0 0,1-1-1,-1 1 1,0 0 0,1 0 0,-1-1-1,0 1 1,0 0 0,0 0-1,1 0 1,-1 0 0,0 0 0,-1 0-1,1 1 1,-2-2 0,-13-8 345,0 1 0,-1 1 1,0 1-1,0 0 0,-20-4 1,-9-5 38,24 9-306,-1 1 0,0 0 1,-43-4-1,-71 5 185,66 5 16,-94-14 0,161 14-309,-230-38 560,197 32-388,0 3 1,-70 2-1,54 1-107,13 3-123,-76 13 1,29-2 1,-46-3 147,-56-7-59,160-2-80,1 1 1,0 1 0,-48 14 0,-18 3 273,44-12-166,-153 20 509,73-25-579,87-3-31,-38 4 167,-44 6 359,78-8-346,-515-7 1285,418 0-1028,-32-2-1690,59-9-2555,57 1 511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37.440"/>
    </inkml:context>
    <inkml:brush xml:id="br0">
      <inkml:brushProperty name="width" value="0.1" units="cm"/>
      <inkml:brushProperty name="height" value="0.1" units="cm"/>
      <inkml:brushProperty name="color" value="#66CC00"/>
    </inkml:brush>
  </inkml:definitions>
  <inkml:trace contextRef="#ctx0" brushRef="#br0">128 1700 3968,'-33'4'2704,"54"-5"-2262,26-13 811,-35 10-1085,-1 1 0,1-1 0,0 2 0,0 0 1,17-1-1,-22 3-108,-1-1 0,0 0 1,1 0-1,6-3 0,19-3 92,-15 5-57,1 1 1,0 0-1,-1 1 0,1 1 0,-1 1 0,35 8 1,-35-6-90,91 30 521,-58-17-315,1-2 0,0-3 0,59 7 0,151 22 844,-83-18-1051,-147-20-5,344 7 998,-274-10-950,180-10 133,91-9 80,-162 17 141,-112 4-276,279-2 365,-351-2-488,-1-1-1,1-1 1,-1-1 0,0-2-1,32-11 1,-4-3 160,-2-2 1,64-40-1,-75 41-109,-24 12-16,0 0 0,-1-1-1,0-1 1,15-16 0,49-59 277,-49 53-163,20-29 18,-30 36-74,27-27 0,-31 38-56,14-19-1,-26 29-24,0 1 0,0-1 0,0 0-1,-1-1 1,0 1 0,0-1 0,2-9 0,-4 12 9,-2 0 0,1 0-1,-1 0 1,1-1 0,-1 1 0,0 0 0,-1 0 0,1 0 0,-1 0 0,1 0 0,-4-3-1,-1-9 69,-2-7-76,1-1 0,1 1 0,2-1 0,0-1 0,2 1 0,0-40 0,2 40 22,0 1-1,-2-1 0,0 0 1,-2 0-1,0 1 0,-2-1 1,-1 1-1,-12-28 0,12 34-15,-1 1 0,-1 0 0,0 0 0,-1 1 0,-1 0 0,0 1 0,-1 0 0,-18-16 0,2 7-61,-2 1 1,-57-33-1,-71-21 5,116 56-43,27 12 54,1 1 0,-1 1 0,-1 0 0,-28-6 0,-12 2-105,-104-4 0,7 6-53,48 1 192,-68-2 181,-32 4-143,157 0-30,1-1 0,-58-15 0,-51-13-131,53 13-69,70 15 168,0 0-1,-1 3 1,-34-1 0,-103 6-204,-186-4 18,322-1 218,0-2 0,0-1 0,0-2 1,-48-17-1,-121-32-73,130 43-84,-78-5-1,119 17 131,1 2-1,-1 1 1,1 2-1,-61 12 0,82-12-23,1 0 0,0 0 0,0 1 0,0 0 0,-14 9 0,0 2 30,0 2 0,-36 32 0,-37 46-75,54-50 123,-17 21-136,55-59 85,1 0 1,0 1 0,0 0-1,1-1 1,0 1 0,-3 13 0,-4 9-84,4-12 113,1 0-1,0 0 0,1 1 1,1-1-1,1 1 0,0 30 1,1 46-108,3 112 171,0-187-81,0 0 0,1 0 0,1 0-1,1-1 1,9 22 0,-9-30 5,0 0 0,0-1 1,1 1-1,0-1 0,1-1 1,0 1-1,1-1 0,0-1 1,0 1-1,12 7 0,9 6-105,52 29-1,25 19-97,-64-40-807,-28-20-273,1 0 0,0-1 0,0-1 0,1-1 0,17 7 0,5-4-1481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40.856"/>
    </inkml:context>
    <inkml:brush xml:id="br0">
      <inkml:brushProperty name="width" value="0.1" units="cm"/>
      <inkml:brushProperty name="height" value="0.1" units="cm"/>
      <inkml:brushProperty name="color" value="#66CC00"/>
    </inkml:brush>
  </inkml:definitions>
  <inkml:trace contextRef="#ctx0" brushRef="#br0">13 80 2816,'-11'-7'948,"11"7"-937,0 0 0,0 0 0,0 0 0,0 0 0,0 0 0,0 0 0,0 0 0,0 0 0,0-1 0,-1 1 1,1 0-1,0 0 0,0 0 0,0 0 0,0 0 0,0 0 0,0 0 0,0 0 0,0 0 0,0 0 0,0 0 0,0 0 0,0 0 0,0-1 0,0 1 0,0 0 1,0 0-1,0 0 0,0 0 0,0 0 0,0 0 0,0 0 0,0 0 0,0 0 0,0 0 0,0 0 0,0-1 0,0 1 0,0 0 0,0 0 0,0 0 0,0 0 1,0 0-1,0 0 0,0 0 0,1 0 0,-1 0 0,0 0 0,0 0 0,0 0 0,0 0 0,0 0 0,0 0 0,0 0 0,0 0 0,20-1 571,-1 0-374,16-7 628,-26 6-490,0-1 0,0 2 0,0-1-1,10 1 1,421-26-64,-307 15-110,-49 5-85,0 3 0,126 11 0,-101 6-92,-22-1 58,95 0 0,319 3 939,-264-6-1114,-179-6 210,109 19 0,-2 2-190,-127-21-100,-8 0-698,1-1-1,0-1 1,-1-2 0,41-5 0,-21-7-1783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02.149"/>
    </inkml:context>
    <inkml:brush xml:id="br0">
      <inkml:brushProperty name="width" value="0.1" units="cm"/>
      <inkml:brushProperty name="height" value="0.1" units="cm"/>
      <inkml:brushProperty name="color" value="#FFFC18"/>
    </inkml:brush>
  </inkml:definitions>
  <inkml:trace contextRef="#ctx0" brushRef="#br0">1523 0 4992,'-28'0'1589,"27"0"-1554,0 0 0,0 0 0,0 1 0,0-1 0,0 0 1,0 0-1,1 1 0,-1-1 0,0 1 0,0-1 0,0 0 0,0 1 0,1 0 0,-1-1 0,0 1 0,1-1 0,-1 1 0,0 0 0,1-1 0,-1 1 1,1 0-1,-1 0 0,1 0 0,-1-1 0,0 3 0,-6 6-291,3-6 361,0 0 1,0 0-1,-1-1 0,0 0 1,1 0-1,-1 0 0,0 0 1,0-1-1,0 1 0,0-1 1,-7 0-1,-9 0 721,-32-1 0,16-2-366,-92 10 483,-3-1-649,-77-9 953,-290 9 445,471-4-1654,-108 6-933,48-11-2611,53 1 909,-3-2-240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41.522"/>
    </inkml:context>
    <inkml:brush xml:id="br0">
      <inkml:brushProperty name="width" value="0.1" units="cm"/>
      <inkml:brushProperty name="height" value="0.1" units="cm"/>
      <inkml:brushProperty name="color" value="#66CC00"/>
    </inkml:brush>
  </inkml:definitions>
  <inkml:trace contextRef="#ctx0" brushRef="#br0">1 24 3456,'65'-14'1312,"-32"8"-1024,8 3 128,-13 3 0,4 0-352,23 0-64,14 0-128,18 0 0,4 0 96,-4 0 64,0 0-160,-1 3-32,1 8-448,4 4-96,2-6-608,3 0-224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43.543"/>
    </inkml:context>
    <inkml:brush xml:id="br0">
      <inkml:brushProperty name="width" value="0.1" units="cm"/>
      <inkml:brushProperty name="height" value="0.1" units="cm"/>
      <inkml:brushProperty name="color" value="#66CC00"/>
    </inkml:brush>
  </inkml:definitions>
  <inkml:trace contextRef="#ctx0" brushRef="#br0">3483 108 4608,'-1'-2'225,"-1"1"0,1-1 0,-1 1-1,1-1 1,0 0 0,0 1 0,0-1 0,0 0 0,0 0 0,-1-3 0,0-26 394,2 24-246,0 6-290,0 0 0,0 1 0,0-1 0,0 0 0,0 0 0,-1 1 0,1-1 0,0 0 0,0 0 0,0 1 0,-1-1 0,1 0 0,-1 1 0,1-1 0,0 0 0,-1 1 0,1-1 0,-1 1 0,1-1 0,-1 0 0,0 1 0,1-1 0,-1 1 0,1 0 0,-1-1 0,0 1 0,1 0 0,-2-1 0,0 0-15,-1 1 0,1-1-1,-1 1 1,1 0 0,-1-1 0,1 1 0,-1 1 0,1-1 0,-3 0 0,-5 2-235,0 1-1,0-1 1,-13 7-1,14-5 38,-150 59 90,119-50 372,0-3 1,-63 10-1,81-19-304,0-1 1,1 0-1,-1-2 0,-23-5 1,9 2-27,2 3 171,-44 1 0,43 2-127,-39-5-1,-43-6-148,53 5 155,-68-13-1,108 13 4,-168-28 568,-272-11-463,80 24 816,-73 20-1115,406 3 194,0 2 0,-61 13 0,-37 5 132,-211 25-80,353-47-122,-3 1-105,1-1 1,-1 2-1,1-1 0,-17 8 0,25-10 120,1 0 0,0 1 0,-1-1 0,1 0 0,0 0 1,0 0-1,-1 0 0,1 0 0,0 1 0,0-1 0,-1 0 0,1 0 0,0 0 0,0 1 0,-1-1 0,1 0 0,0 0 0,0 0 0,0 1 0,0-1 0,-1 0 0,1 1 0,0-1 0,0 0 0,0 0 0,0 1 0,0-1 0,0 0 1,0 1-1,0-1 0,0 0 0,0 1 0,0-1 0,0 0 0,0 0 0,0 1 0,10 6 25,18 0-142,24-4 42,-1-3 1,54-6 0,-98 5 57,96-9-175,-39 3 205,99 1 0,391 6-770,-280-3 752,-140 5 5,802-48 69,-835 36 39,0 4 1,179 15-1,-231-4 15,-49-5-120,-1 0 1,1 0-1,0 0 1,0 0-1,0 0 1,0 0-1,0 1 1,0-1-1,0 0 1,0 0-1,0 0 1,0 0-1,0 0 0,0 0 1,0 0-1,-1 0 1,1 0-1,0 1 1,0-1-1,0 0 1,0 0-1,0 0 1,0 0-1,0 0 1,0 0-1,0 0 0,0 0 1,0 1-1,0-1 1,0 0-1,0 0 1,0 0-1,0 0 1,0 0-1,1 0 1,-1 0-1,0 0 1,0 1-1,0-1 0,0 0 1,0 0-1,0 0 1,0 0-1,0 0 1,0 0-1,0 0 1,0 0-1,0 0 1,0 0-1,1 0 1,-1 0-1,0 0 0,0 0 1,0 0-1,0 1 1,0-1-1,0 0 1,0 0-1,1 0 1,-18 5 44,-27 4-208,-124 15 880,-261 1 0,122-4-462,99-4-255,-77-10-351,126-5-765,-41-7-1682,163 1 1411,0-2 0,0-1 0,-49-16 1,-7-13-1380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44.943"/>
    </inkml:context>
    <inkml:brush xml:id="br0">
      <inkml:brushProperty name="width" value="0.1" units="cm"/>
      <inkml:brushProperty name="height" value="0.1" units="cm"/>
      <inkml:brushProperty name="color" value="#66CC00"/>
    </inkml:brush>
  </inkml:definitions>
  <inkml:trace contextRef="#ctx0" brushRef="#br0">2851 20 3968,'-26'-17'2112,"23"16"-2094,1 1 0,-1-1 0,0 1-1,1 0 1,-1 0 0,0 0 0,0 0 0,1 0 0,-1 1 0,1-1 0,-1 1 0,0 0 0,-2 1-1,-26 6 619,0-2-1,0-1 1,-54 2-1,42-4-430,-303 35 483,-97 26 521,337-50-1021,-28 5-21,-207 23 216,58-27-20,58-5-268,-197-4 290,267-7-1164,232-14 405,552-46 348,-457 56-76,90-1 92,226-2-246,-341 7 306,246 30 1,-306-19 87,129 23 503,-210-32-577,14 4 461,-16-2-252,-13-3-122,-214-10-583,28 0 480,-107-4 528,-85-1 128,-238 6-880,0 9-1579,485 8-194,50 3-3456,77-10 2813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54.160"/>
    </inkml:context>
    <inkml:brush xml:id="br0">
      <inkml:brushProperty name="width" value="0.1" units="cm"/>
      <inkml:brushProperty name="height" value="0.1" units="cm"/>
      <inkml:brushProperty name="color" value="#66CC00"/>
    </inkml:brush>
  </inkml:definitions>
  <inkml:trace contextRef="#ctx0" brushRef="#br0">12656 488 3968,'-9'-1'536,"7"0"-430,0 0 0,0 1 0,0 0 1,0-1-1,0 1 0,0 0 0,1 0 0,-1 0 0,0 0 1,0 0-1,0 1 0,0-1 0,0 1 0,0-1 0,-2 2 0,3-2 86,-16-18-1391,-37-2 3534,42 16-2086,1-1-1,-1 2 0,0-1 0,-16-1 0,-26-8-75,0-3 323,-1 2 0,-102-13 0,72 15 115,43 5-414,0 2-1,0 2 1,-48 2-1,-111 22 240,175-18-371,-141 20 149,59-12-215,-49 4 279,64-9-94,-62 2 144,-239-23-152,261 6 353,33 3-263,-99-5-43,-22-3 23,-109 11-191,168 6-35,-129-1 242,-318-5 30,488-2-36,-35-2-112,121 7-96,-422-10 214,100 5-371,217 6 106,-160-8-78,-5-1 268,-184-7 474,304 8-708,7 0 25,95 2 59,-228-28 65,196 12 12,-186-8 1,154 29-231,-122-8 72,198 1 129,-241-29 305,209 21-390,8 2-107,-113-31 0,147 29 224,-90-12-1,-66 6-153,162 17 7,-141-6 35,-100 6-218,186 12 206,2 4 0,-144 36-1,-25-6 146,102-18-100,164-22-37,-298 38 308,-51-11-16,-546 52 518,869-77-1070,-61 4-1309,88-8 1060,0 0 0,0-1-1,0 0 1,0-1 0,0 0-1,0-1 1,-14-5 0,-25-19-3364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56.002"/>
    </inkml:context>
    <inkml:brush xml:id="br0">
      <inkml:brushProperty name="width" value="0.1" units="cm"/>
      <inkml:brushProperty name="height" value="0.1" units="cm"/>
      <inkml:brushProperty name="color" value="#66CC00"/>
    </inkml:brush>
  </inkml:definitions>
  <inkml:trace contextRef="#ctx0" brushRef="#br0">1479 114 4736,'-7'-4'744,"5"2"-564,0 1-1,0 0 1,0 0 0,0 0 0,-1 0-1,1 0 1,0 0 0,-1 1 0,1-1 0,-1 1-1,-3-1 1,5 1-189,0 0 1,0 0-1,0-1 0,1 1 1,-1 0-1,0-1 1,0 1-1,0 0 0,1-1 1,-1 1-1,0-1 0,1 1 1,-1-1-1,0 1 0,1-1 1,-1 0-1,1 1 0,-1-1 1,0-1-1,-11-19 314,2 4 710,3 6-474,6 9-464,0 0 1,0 0-1,-1 0 0,1 0 1,-1 1-1,1-1 0,-1 0 1,1 1-1,-1-1 0,0 1 1,0 0-1,0 0 0,0-1 1,0 1-1,0 1 0,-4-3 1,-7 0 29,-1 0 1,1 0 0,-1 1-1,0 1 1,0 0 0,-15 2-1,-87 11 445,105-11-519,-248 47 753,141-23 368,-140 11 0,26-21-1016,152-6-1212,52-5-669,-1-1 0,-47-1-1,29-6-1082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2:03.153"/>
    </inkml:context>
    <inkml:brush xml:id="br0">
      <inkml:brushProperty name="width" value="0.1" units="cm"/>
      <inkml:brushProperty name="height" value="0.1" units="cm"/>
      <inkml:brushProperty name="color" value="#66CC00"/>
    </inkml:brush>
  </inkml:definitions>
  <inkml:trace contextRef="#ctx0" brushRef="#br0">1858 1395 3712,'-14'8'1285,"14"-8"-1273,0 0 1,0 0-1,0 0 0,0 0 1,0 0-1,0 0 0,-1 0 1,1 1-1,0-1 0,0 0 1,0 0-1,0 0 0,0 0 0,0 0 1,0 0-1,0 0 0,0 0 1,0 0-1,0 1 0,0-1 1,0 0-1,0 0 0,0 0 0,0 0 1,0 0-1,0 0 0,0 0 1,0 0-1,0 1 0,0-1 1,0 0-1,0 0 0,0 0 0,0 0 1,0 0-1,0 0 0,0 0 1,0 1-1,0-1 0,0 0 1,0 0-1,0 0 0,0 0 0,0 0 1,0 0-1,0 0 0,1 0 1,-1 0-1,0 0 0,0 0 1,0 1-1,0-1 0,0 0 1,0 0-1,0 0 0,0 0 0,0 0 1,1 0-1,-1 0 0,0 0 1,0 0-1,0 0 0,0 0 1,0 0-1,0 0 0,8 2 99,12-3-75,-1-1 1,1-1-1,20-6 0,-17 4 340,38-5-1,28 7 1075,23-2-1223,-92 3-122,0-2-1,0 0 1,31-11 0,-31 8 20,-1 0 0,0-2 0,-1 0 0,0-1-1,-1-1 1,0-1 0,0 0 0,-1-1 0,-1-1 0,0 0 0,-1-1 0,-1-1 0,18-27 0,3-13 80,29-68 1,-30 55 1,-19 44 44,18-51 0,-30 67-207,1 0-1,-1 0 0,0-1 0,-1 1 0,0-1 0,-1 1 0,0 0 1,0-1-1,-3-15 0,-1 9-11,0 1 1,-1 0-1,-1 0 1,-14-28-1,-40-51 190,26 47-78,-3 2 0,-54-54 0,71 81-145,-1 1 1,0 2-1,-2 0 1,1 1-1,-2 1 0,-32-13 1,-156-47 68,193 67-20,-83-23 30,-2 5 0,-140-14 1,-92 19-187,-4 21-226,110 0 301,156-1-72,1 3-1,0 4 1,-122 28 0,179-31 75,0 0 1,1 0 0,0 2 0,0 0 0,1 1-1,0 0 1,0 1 0,0 1 0,2 0-1,-1 0 1,1 2 0,1-1 0,-14 19-1,8-7 7,2 0-1,1 2 0,1-1 0,0 2 0,2 0 0,-14 53 1,20-63 22,1 2 1,1-1-1,1 0 1,0 1-1,1-1 1,1 1-1,4 26 1,-2-29-13,1 0-1,1-1 1,1 1 0,0-1 0,0 1 0,2-2-1,0 1 1,17 24 0,80 92 153,-52-68-24,-29-34-75,2-2-1,0 0 1,2-1 0,0-2-1,2-1 1,1-1 0,34 18-1,147 54 519,8-18-126,-142-53-295,146 24-1,81-14 58,-250-28-1184,1-3 1,106-10-1,-136 5 450,1 0 0,-1-2 0,0-1-1,-1-1 1,0-2 0,0 0 0,-1-1-1,25-16 1,33-34-2938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8:33.743"/>
    </inkml:context>
    <inkml:brush xml:id="br0">
      <inkml:brushProperty name="width" value="0.1" units="cm"/>
      <inkml:brushProperty name="height" value="0.1" units="cm"/>
      <inkml:brushProperty name="color" value="#66CC00"/>
    </inkml:brush>
  </inkml:definitions>
  <inkml:trace contextRef="#ctx0" brushRef="#br0">643 1565 3200,'-10'-5'447,"8"4"-313,-1 0 0,1-1 0,-1 1 0,1 0 0,0-1 1,0 0-1,-4-3 0,5 5 239,8-4 102,5-4-787,0 0 0,18-17-1,-18 14 318,1 1 0,15-10-1,-14 11 224,0 1 0,1 1 0,0 0 0,0 1 0,1 0-1,0 1 1,0 1 0,0 1 0,0 0 0,20-1 0,13 4 431,199 9-289,-196-5-317,97-4 1,-39-11 323,37-1 232,168 26 191,-275-11-772,81-6 0,-25-1 44,-4 3-46,86 2 34,98 12 84,-188-13-72,223-3 506,-185 1-534,-39 1 30,84-11 0,-116 4-14,69-8-93,-21 6-4,155-9 37,56 10-70,-273 9 117,214 9 381,-166 1-349,141 18 61,-65-14 124,-49-8-166,222 32 297,-281-33-308,92-5 1,-7 0-12,35 11 185,-78-4-238,-63-4 35,-1 0 0,1-2 1,61-7-1,-8-9 71,103-14 78,41 6-44,57-6-193,-118 15 116,179 9-1,-221 6-176,49-12 278,-144 11-96,291-8 69,-207 6-116,16-2 66,-59-1-195,-8-3 82,124 2 0,-173 6 4,192-5 116,-184 3-124,0-2 1,0 0 0,0-2-1,33-11 1,4-6 61,-37 13 3,39-10 0,165-38-58,-111 20-246,-111 35 280,21-6-15,0 1 0,0 2 0,1 1-1,44-2 1,-22 8-28,-28 0 30,0-1 0,1-1 0,34-6 0,-37 3-6,0-2-1,42-17 1,-53 18-14,0-1 1,-1-1-1,1 0 0,-1 0 1,-1-1-1,17-16 0,3-6-64,-1-3 0,-2 0 0,-1-1-1,-2-2 1,-1-1 0,28-61 0,-46 87 74,-1-1 1,-1 0 0,0-1-1,0 1 1,-1 0 0,-1-1-1,0 1 1,-1-1 0,0 0-1,-1 1 1,-1-1 0,0 1-1,0 0 1,-1-1 0,-6-13-1,6 20-2,0 1 1,-1-1-1,1 0 0,-2 1 1,1 0-1,0 0 0,-1 1 0,0-1 1,0 1-1,-11-7 0,-1 1-48,0 0 0,-26-9-1,-130-37-208,41 16 256,52 11 53,-1 5-1,-165-29 1,-574 6 3,650 47-42,-437 9 185,117 13-221,-5-1 103,125 7-101,35-3-190,157-12 237,-135 7 96,-167-19-219,257-2 42,23-12-117,81 3-175,-135 8 285,136 4 95,-21-7-39,-186-29 0,255 28 26,-129 3 1,21 2 23,7-3-34,-72-6-22,-116-23 13,220 26 9,22 3 53,-130-20-8,-23-3-96,-17 13 27,172 12 5,-17-2 0,75-2 12,-183-12 104,216 17-130,1-2 1,-29-5-1,29 4 6,0 0 0,-27 0 1,13 4 25,-132 3 37,126 0-102,-80 15-1,54-4-52,-57 15 120,87-21 6,26-6-15,1 1 0,0 0 0,-14 5 0,-82 26-33,100-31 30,-38 14-42,1 1 0,1 3 0,-49 30 0,57-28 124,13-9-97,1 0 0,0 2-1,2 0 1,-25 25 0,20-17 41,18-17-22,0-1 1,1 1 0,-9 11 0,5-3 115,5-9-72,1 0-1,0 0 1,1 0-1,-1 0 0,1 1 1,0 0-1,1-1 1,-1 1-1,-1 10 1,3-7-35,0 0 1,0 1 0,1-1 0,0 1-1,1-1 1,0 1 0,1-1 0,0 1 0,0-1-1,1 0 1,7 15 0,-7-17-40,-1 0 0,0 0 0,1 10 0,3 12 26,5 42 45,-2 1 85,-2-3-84,-3-55-65,0 0-1,1-1 1,0 1-1,1-1 1,1 0-1,0-1 1,1 0-1,0 0 1,1 0-1,1-1 1,0-1-1,15 15 1,-12-13 65,0 0 1,2-1-1,-1-1 0,1 0 1,1-1-1,0-1 1,1 0-1,-1-1 0,32 10 1,50 16-50,4 0 163,-62-20-95,82 19 1,229 16-127,-218-27 181,-86-13-48,0-1 0,68 1 0,315 5-33,94 29 364,-435-34-1677,1-4-1,-1-4 0,155-18 1,-102-4-926,8 2-864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20.877"/>
    </inkml:context>
    <inkml:brush xml:id="br0">
      <inkml:brushProperty name="width" value="0.1" units="cm"/>
      <inkml:brushProperty name="height" value="0.1" units="cm"/>
      <inkml:brushProperty name="color" value="#66CC00"/>
    </inkml:brush>
  </inkml:definitions>
  <inkml:trace contextRef="#ctx0" brushRef="#br0">4184 168 3200,'-64'-4'1952,"63"4"-2053,2-2-158,0-1 256,0 1 0,1 0 0,-1 0 0,0-1 0,1 1 0,0 1 0,-1-1 0,1 0 0,0 0 0,0 1 0,0-1 0,0 1 0,4-3 0,4-4 474,0-1 136,0 1-1,1-1 1,15-8 0,-26 17-581,0 0-1,0 0 1,0 0 0,0 0 0,0 0 0,0 0 0,0 0-1,-1-1 415,1 1-415,0 0 1,0 0 0,0 0 0,0 0 0,0 0 0,0 0-1,-1 0 1,1 0 0,0-1 0,0 1 0,0 0 0,0 0-1,0 0 1,0 0 0,0 0 0,0 0 0,0 0 0,0 0-1,1-1 415,-1 1-415,-13-2 413,-20 2-437,29 0 220,-16 0 211,-13 0 9,-39-5-1,62 4-376,1-1-1,-1 0 0,1 0 0,-1-1 1,1-1-1,0 1 0,0-2 0,-12-6 1,12 5-40,0 1 0,0 1 0,0 0 1,0 0-1,-1 1 0,1 0 0,-1 1 1,-16-2-1,-6 1 172,-43 2-1,43 1-79,-34 4 65,-89 15 0,80-9-95,-251 56-61,320-64-39,-25 3-14,0-1 0,-38 1 1,-4-1 232,-52 7-365,-100-3 480,192-8-213,15 1-110,1 1-1,-1 1 1,-16 4 0,17-3 82,0 0 0,0-2 1,-18 1-1,-332 1 1084,-350-4-1147,674-2 22,-1-2 1,1-2 0,-61-16-1,89 20-64,1 0-1,-1 0 1,0 1 0,-23 2-1,-64 10 64,26-1 16,-263 19 411,155-20-1968,174-8 1038,0-2 1,0 1 0,0-2-1,0 1 1,0-1 0,-18-7 0,21 6-27,1 0 1,0 0 0,-1-1 0,2 0-1,-1 0 1,0-1 0,1 0-1,0 0 1,0 0 0,-8-11 0,-27-42-2560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24.241"/>
    </inkml:context>
    <inkml:brush xml:id="br0">
      <inkml:brushProperty name="width" value="0.1" units="cm"/>
      <inkml:brushProperty name="height" value="0.1" units="cm"/>
      <inkml:brushProperty name="color" value="#66CC00"/>
    </inkml:brush>
  </inkml:definitions>
  <inkml:trace contextRef="#ctx0" brushRef="#br0">8883 1 1792,'-6'0'226,"0"0"-1,0 0 1,0 1 0,0-1 0,0 1 0,0 1-1,0-1 1,-6 3 0,-4 3 21,0-2 0,0 0 0,-34 4 0,-50-1 476,81-7-685,-74 7 109,-40 2 501,124-10-577,-43-1 208,-1 3-1,-74 12 0,72-7 76,-1-3-1,-96-4 0,67-1 331,44 0-531,23 0-167,0 1 0,-1 0-1,-35 6 1,33-2 207,-1-1-1,0-2 1,-34 0-1,31-2 322,-51 7 0,60-4-470,0-1 0,-23-2 0,24 1 50,-1 0 1,-22 3 0,15-1 6,0 0 1,-38-4-1,12 1-37,-17 0-136,-134 5 613,169-2-464,6-1 61,-42 7-1,-24 12-253,-125 21 323,57-38 94,85-5-405,-70 2 104,40-9 213,21 4-197,-126 1 1051,-499 4-208,244 4-971,445-4 103,-253-10 247,25-9-206,232 17-26,-160-11-81,-403 13 219,254 25 74,1-1-42,-90-24-128,204-6 134,32-8-70,-35 0-411,203 14 301,-613-24 348,417 16-316,84 6 39,12-3 185,-147-4-346,164 17-2569,30-2-1822,21-5 1285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47.799"/>
    </inkml:context>
    <inkml:brush xml:id="br0">
      <inkml:brushProperty name="width" value="0.1" units="cm"/>
      <inkml:brushProperty name="height" value="0.1" units="cm"/>
      <inkml:brushProperty name="color" value="#66CC00"/>
    </inkml:brush>
  </inkml:definitions>
  <inkml:trace contextRef="#ctx0" brushRef="#br0">2980 77 5120,'-20'-12'1585,"12"7"-1089,-1-1-1,1 1 1,-11-11 0,17 15-547,-1 0 0,1 0 0,-1 0 0,1 0 0,-1 1 0,1-1 0,-1 1 0,0-1 0,1 1 0,-1 0 0,0 0 0,1 0 1,-1 0-1,-3 1 0,-13-1 201,-50-12 587,50 7-352,0 2 1,0 0-1,-22 0 0,-125 14 230,-2 1-564,35-13 159,-150 3 1031,94 16-1076,-69 11-127,-68 9 383,-543 63-517,842-98-1100,0-1 0,1-1-1,-1-1 1,0-2 0,1-1 0,-31-7 0,-22-19-1636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03.813"/>
    </inkml:context>
    <inkml:brush xml:id="br0">
      <inkml:brushProperty name="width" value="0.1" units="cm"/>
      <inkml:brushProperty name="height" value="0.1" units="cm"/>
      <inkml:brushProperty name="color" value="#FFFC18"/>
    </inkml:brush>
  </inkml:definitions>
  <inkml:trace contextRef="#ctx0" brushRef="#br0">5918 46 3456,'-15'1'394,"-1"0"214,0 0 0,-17 4 0,32-4-558,0-1 0,0 0 0,-1 0-1,1 0 1,0 0 0,0 0 0,-1 0-1,1-1 1,0 1 0,0 0-1,0-1 1,-1 1 0,1 0 0,0-1-1,0 0 1,0 1 0,0-1-1,-2-1 1,-17-18-111,10 9 415,7 9-302,0 0 1,1 0-1,-1 1 1,0-1-1,0 1 1,0 0-1,0 0 1,0 0-1,0 0 0,0 0 1,0 1-1,0-1 1,0 1-1,-1 0 1,-4 0-1,-8 1 48,1 1 0,-17 5 0,0-1 105,-285 38 1688,182-19-1058,88-15-600,-1-1 1,-84 3-1,-457-41 747,423 3-873,77 10 70,-253-15 254,-6 27-751,234 5 251,-187 13 412,-8 1 104,-31 1-694,157-4-176,-141-10 543,174-3 22,63 1-114,-319-10 666,247 5-115,-166 17 1,5 0 297,244-12-984,-176-6-3571,176-3 119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31.526"/>
    </inkml:context>
    <inkml:brush xml:id="br0">
      <inkml:brushProperty name="width" value="0.1" units="cm"/>
      <inkml:brushProperty name="height" value="0.1" units="cm"/>
      <inkml:brushProperty name="color" value="#66CC00"/>
    </inkml:brush>
  </inkml:definitions>
  <inkml:trace contextRef="#ctx0" brushRef="#br0">22 44 640,'-11'-14'352,"6"8"-288,-1 1 256,6-4-640,6 0-192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32.267"/>
    </inkml:context>
    <inkml:brush xml:id="br0">
      <inkml:brushProperty name="width" value="0.1" units="cm"/>
      <inkml:brushProperty name="height" value="0.1" units="cm"/>
      <inkml:brushProperty name="color" value="#66CC00"/>
    </inkml:brush>
  </inkml:definitions>
  <inkml:trace contextRef="#ctx0" brushRef="#br0">2085 8 1792,'-6'-5'3360,"-15"4"-2889,16 0-392,0 1 0,-1-1-1,1 2 1,-1-1 0,1 0-1,0 1 1,-1 0 0,1 0 0,-8 3-1,-36 15 138,23-9 32,2-3 85,-1 0 0,-34 4 0,-10 2-185,32-4-41,0-1-1,-1-3 1,-66 2 0,72-7 393,13-1-301,0 1-1,0 1 1,0 0-1,-30 7 1,-134 31 270,-33-18 550,-2-19 102,171-2-733,-14 3 559,-62 11 0,15-1-558,40-6-717,-77 4-2274,122-11 962,0-1 0,-28-5-1,4-7-1724,-11-9 896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33.569"/>
    </inkml:context>
    <inkml:brush xml:id="br0">
      <inkml:brushProperty name="width" value="0.1" units="cm"/>
      <inkml:brushProperty name="height" value="0.1" units="cm"/>
      <inkml:brushProperty name="color" value="#66CC00"/>
    </inkml:brush>
  </inkml:definitions>
  <inkml:trace contextRef="#ctx0" brushRef="#br0">2355 77 1792,'-32'-27'1381,"32"27"-1329,-1-1-1,1 1 1,0-1-1,0 1 1,-1-1-1,1 1 1,0-1-1,0 1 0,0-1 1,0 0-1,0 1 1,0-1-1,0 1 1,0-1-1,0 0 1,0 1-1,0-1 1,0 1-1,0-1 1,0 1-1,0-1 1,1 0-1,-1 0-25,0 1 1,1-1-1,-1 1 0,0-1 0,0 1 0,0-1 1,0 0-1,0 1 0,0-1 0,0 1 0,0-1 1,0 1-1,0-1 0,0 0 0,0 1 0,0-1 1,0 1-1,-1-1 0,1 1 0,0-1 0,0 1 1,-1-1-1,-6-7 956,6 7-916,1 0 0,-1 1 0,1-1 0,-1 0 0,1 1 0,-1-1 0,0 1 0,1-1 0,-1 1 0,0-1 0,1 1 0,-1-1 0,0 1 0,0-1 0,1 1 0,-1 0 0,0 0 0,0-1 0,0 1 0,0 0 0,1 0 0,-1 0 0,0 0 0,0 0 0,-1 0 0,-100-5 1593,-87 5 181,173 1-1743,1 1 1,-1 1-1,0 0 0,-17 7 1,-27 5 348,11-7-291,-1-3 0,-67 0-1,-239-5 1100,314 2-978,-52 10 1,8-2 290,-26-1-41,-175 22 803,203-19-1822,-129 3 0,173-14-840,0-1 1,0-2 0,1-2-1,-1-1 1,-52-15-1,26-6-1605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43.949"/>
    </inkml:context>
    <inkml:brush xml:id="br0">
      <inkml:brushProperty name="width" value="0.1" units="cm"/>
      <inkml:brushProperty name="height" value="0.1" units="cm"/>
      <inkml:brushProperty name="color" value="#66CC00"/>
    </inkml:brush>
  </inkml:definitions>
  <inkml:trace contextRef="#ctx0" brushRef="#br0">4574 158 1408,'-1'1'11,"1"-1"0,0 0 1,0 0-1,0 0 0,0 0 0,0 1 1,0-1-1,-1 0 0,1 0 0,0 0 0,0 0 1,0 0-1,0 1 0,-1-1 0,1 0 1,0 0-1,0 0 0,0 0 0,-1 0 0,1 0 1,0 0-1,0 0 0,0 0 0,-1 0 1,1 0-1,0 0 0,0 0 0,0 0 0,-1 0 1,1 0-1,0 0 0,0 0 0,0 0 1,-1 0-1,1 0 0,0 0 0,0-1 0,0 1 1,-1 0-1,1 0 0,0 0 0,-2-2 147,1 2-222,-5 6 1259,-67-11 3371,-1 1-3452,56 3-1013,0-1 0,-1-1 1,-29-9-1,0 1 219,1 4 128,-1 2 0,-76 2 0,111 3-432,-72-3 155,50 1-11,-1 1 0,-62 7 0,-189 17 284,182-18-430,15-2 64,-54 5 52,82 1-97,10-1-25,-82 3-1,-141-1 121,101-22 141,154 10-244,-157-1-194,93 5 220,-82-14 32,35 0 58,20 1-51,-35-1-190,90 12 78,-31 1 254,-137-17 0,61-3 62,66-6-409,75 18 184,-1 1 0,0 1-1,0 1 1,-38-2 0,21 8-9,-73 13 1,34-3-6,73-11-50,-160 12 342,128-13-297,-6 1 274,-47-6 1,81 3-202,1-1 1,0 1 0,-14-7 0,-12-4 474,12 6-416,16 4-600,-1 1-1,0 0 0,0 0 0,0 0 0,-12 0 0,16 2-167,0 0-1,0 0 0,0-1 1,-1 1-1,1-1 0,0 0 1,0 0-1,-5-3 0,-39-17-2495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44.962"/>
    </inkml:context>
    <inkml:brush xml:id="br0">
      <inkml:brushProperty name="width" value="0.1" units="cm"/>
      <inkml:brushProperty name="height" value="0.1" units="cm"/>
      <inkml:brushProperty name="color" value="#66CC00"/>
    </inkml:brush>
  </inkml:definitions>
  <inkml:trace contextRef="#ctx0" brushRef="#br0">1222 138 2688,'-11'-13'914,"10"11"-847,0 0-1,0 0 1,0 0-1,-1 1 1,1-1-1,-1 0 1,1 1-1,-1-1 1,0 1-1,1 0 1,-1-1-1,0 1 1,0 0-1,0 0 1,-3-1 0,-4 1 245,0 0 1,0-1 0,0 0 0,-16-7 0,-4 0 389,-71-11 953,58 13-859,-61-19 1,83 20-465,0 2-1,0 0 1,0 1-1,-23-1 1,-86 4 1034,59 2-774,-34-4 209,21 0-911,-102 11 0,135-5-1298,30-4-571,-29 6 1,15 4-1019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46"/>
    </inkml:context>
    <inkml:brush xml:id="br0">
      <inkml:brushProperty name="width" value="0.1" units="cm"/>
      <inkml:brushProperty name="height" value="0.1" units="cm"/>
      <inkml:brushProperty name="color" value="#66CC00"/>
    </inkml:brush>
  </inkml:definitions>
  <inkml:trace contextRef="#ctx0" brushRef="#br0">1065 284 3456,'-12'-7'749,"10"6"-652,-1 0-1,1-1 1,0 1-1,0-1 1,-1 1-1,1-1 1,0 0-1,0 1 1,0-1-1,1 0 1,-1 0-1,0 0 1,1-1-1,-1 1 1,0-3-1,-1-5 201,-1 0 0,0 1-1,0 0 1,-1 0 0,0 0 0,-1 0-1,1 1 1,-2-1 0,1 2 0,-1-1-1,0 1 1,-10-8 0,4 6 9,-1 0-1,1 1 1,-1 0 0,-1 1 0,1 1-1,-1 0 1,-19-4 0,-22-6 357,-1 3 1,-1 2-1,1 2 1,-74 0-1,56 7-1197,45 0-695,0 1 0,0 2 0,-52 7 0,-14 18-2691,-10 6 416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9:56.555"/>
    </inkml:context>
    <inkml:brush xml:id="br0">
      <inkml:brushProperty name="width" value="0.1" units="cm"/>
      <inkml:brushProperty name="height" value="0.1" units="cm"/>
      <inkml:brushProperty name="color" value="#66CC00"/>
    </inkml:brush>
  </inkml:definitions>
  <inkml:trace contextRef="#ctx0" brushRef="#br0">164 1600 4480,'-13'1'673,"11"-1"-514,-1 0 1,1 1 0,-1-1 0,1 0 0,-1 1 0,1-1 0,0 1 0,-1 0 0,1 0 0,-4 2 0,5-3 197,61 11-1013,134-21 2645,-176 9-1871,-1 0-1,0 0 0,0 2 1,0 0-1,1 1 0,-1 1 1,-1 1-1,1 0 0,0 1 1,-1 1-1,19 9 0,-14-5 29,1-1 0,0 0 0,0-2-1,0 0 1,31 4 0,287 14 515,-92-12-543,-177-7-28,111 13 156,3 0-17,-83-9 139,4 6-248,-66-9-27,439 54 242,-375-50-355,-101-11 31,194 14 138,153-28 6,-215 3-25,61-6 81,-54 5 0,40-5 101,-128 11-193,-33 4-150,1 0 1,25-7 0,-41 7 29,1 0 0,-1 0 0,1-1 0,-1 0 0,0 0 0,0 0 0,0-1 0,0 0 0,-1 0 0,0-1 0,6-5 0,-8 6 28,0 0 0,-1 0 0,1 0 0,-1 0 0,0 0 1,0-1-1,0 1 0,1-6 0,8-42 13,-6 28-4,50-162 237,-36 128-125,-7 27-91,23-43 0,5-13-123,-37 76 89,1 0 0,-2 0 1,1 0-1,-2 0 0,1 0 1,-1-13-1,-8-64 260,3 49-249,-21-109-71,13 91-27,8 38 80,-2 1 1,0 0 0,0 1 0,-2 0-1,0 0 1,-1 0 0,-1 1 0,0 0-1,-1 1 1,-1 0 0,0 1 0,-1 1-1,-17-15 1,1-1 46,20 20-73,0 0-1,0 0 1,-12-8 0,-40-25-100,25 15 106,-45-23 0,-31-12-102,90 50 115,0 2 1,0 1 0,-1 1 0,0 0-1,-27-4 1,-21 4-28,-111-1 0,19 3 12,82 0-24,-82-8-143,7 2 476,46 4-190,-196-43-102,195 28-19,-112-7 0,84 17 157,-137-31 0,257 40-173,1 1-1,-1 0 1,0 1-1,0 2 1,1 0 0,-1 0-1,0 2 1,0 0-1,1 2 1,-1 0-1,-26 10 1,0 5 27,-49 29-1,55-27 1,-1-1-1,-1-2 1,-54 16-1,30-16 268,-98 14-1,137-28-294,-55 8 83,-109 31 0,71-17 54,89-18-106,17-5-38,-1 0 0,-20 9-1,7 0 5,13-7 6,-1 2 0,1 0 0,-26 18 0,36-23 19,1 1 1,0 0 0,0 0 0,0 0 0,0 0 0,1 0 0,-1 1-1,1-1 1,0 1 0,0-1 0,0 1 0,0 0 0,1 0-1,-1 0 1,1 0 0,0 0 0,0 0 0,1 1 0,-1 7 0,1 34 31,4 171 331,-2-176-338,-3-1-1,-1 1 1,-8 46 0,-33 119-29,38-185 44,2-3-44,1-1 0,1 1-1,0-1 1,1 1 0,1 0 0,1-1-1,0 0 1,2 1 0,-1-1 0,2 0 0,1 0-1,0-1 1,11 23 0,-9-25 17,0-1-1,1 1 1,1-2 0,0 1 0,22 20-1,-12-15 52,1-1-1,39 23 1,-46-31-33,0 1 0,24 21 0,-13-4-2720,-14-19 463,5-2-1355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1:09.447"/>
    </inkml:context>
    <inkml:brush xml:id="br0">
      <inkml:brushProperty name="width" value="0.1" units="cm"/>
      <inkml:brushProperty name="height" value="0.1" units="cm"/>
      <inkml:brushProperty name="color" value="#66CC00"/>
    </inkml:brush>
  </inkml:definitions>
  <inkml:trace contextRef="#ctx0" brushRef="#br0">4395 3 2688,'-2'-2'2534,"-3"6"-1332,-10 12-982,5-5-86,5-7-141,0 0 0,0 0-1,0-1 1,-1 0-1,1 0 1,-1-1-1,0 1 1,-9 1-1,-5 1 293,-26 2-1,13-2 297,-3-1-307,-1-1-1,-52-4 1,31 0 20,-191-9 746,-210 10-134,371 1-887,-78-2 309,-4-2-259,-32-3 145,85-8-159,-74-5-14,-18 18 44,110 2-48,-109 10-221,104-3 118,-128 12 291,53-3-104,-81 10-176,152-15 174,-107 2 553,123-14-491,-238-9 161,280 4-873,-51-6-2838,86 8 2441,1 0 0,0-2 1,0 1-1,0-1 0,-14-8 1,-30-20-1324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21.802"/>
    </inkml:context>
    <inkml:brush xml:id="br0">
      <inkml:brushProperty name="width" value="0.1" units="cm"/>
      <inkml:brushProperty name="height" value="0.1" units="cm"/>
      <inkml:brushProperty name="color" value="#FFFC18"/>
    </inkml:brush>
  </inkml:definitions>
  <inkml:trace contextRef="#ctx0" brushRef="#br0">0 13 128,'0'-12'0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22.424"/>
    </inkml:context>
    <inkml:brush xml:id="br0">
      <inkml:brushProperty name="width" value="0.1" units="cm"/>
      <inkml:brushProperty name="height" value="0.1" units="cm"/>
      <inkml:brushProperty name="color" value="#FFFC18"/>
    </inkml:brush>
  </inkml:definitions>
  <inkml:trace contextRef="#ctx0" brushRef="#br0">1906 15 4480,'0'0'83,"0"0"0,0 0 0,0 1 0,0-1 1,-1 0-1,1 0 0,0 1 0,0-1 0,0 0 0,0 0 0,0 1 1,0-1-1,0 0 0,0 0 0,0 1 0,0-1 0,0 0 0,0 1 1,0-1-1,0 0 0,0 0 0,0 1 0,0-1 0,0 0 0,0 0 1,0 1-1,1-1 0,-1 0 0,0 0 0,0 1 0,0-1 0,0 0 1,1 0-1,-1 0 0,0 1 0,0-1 0,0 0 0,1 0 0,-1 0 1,0 0-1,0 1 0,1-1 0,15 9 189,-5-2-380,-12-7 212,1 1-1,0-1 0,-1 0 1,1 1-1,-1-1 0,1 0 1,-1 1-1,1-1 0,-1 0 1,1 0-1,-1 0 0,1 0 1,-1 1-1,0-1 0,1 0 1,-1 0-1,1 0 1,-1 0-1,1 0 0,-1 0 1,1 0-1,-1-1 0,1 1 1,-1 0-1,0 0 0,-69-9-156,-32 0-251,-34 4 1045,0 2-321,-2 1 19,78-1-44,0 3-1,-96 12 1,-275 16 2330,186-18-3573,213-7-502,-1-2-1,0-1 0,1-1 1,-1-3-1,1 0 0,0-2 1,-43-13-1,-11-14-1422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12.120"/>
    </inkml:context>
    <inkml:brush xml:id="br0">
      <inkml:brushProperty name="width" value="0.1" units="cm"/>
      <inkml:brushProperty name="height" value="0.1" units="cm"/>
      <inkml:brushProperty name="color" value="#FFFC18"/>
    </inkml:brush>
  </inkml:definitions>
  <inkml:trace contextRef="#ctx0" brushRef="#br0">1777 116 2944,'-3'-2'171,"1"0"-1,-1 0 1,0 0 0,1-1-1,-1 1 1,1-1 0,0 1-1,0-1 1,0 0 0,0 0-1,0 0 1,1 0 0,-1 0-1,0-4 1,0 4-62,0 1 0,0-1 0,0 0 0,0 1 1,0-1-1,-1 1 0,1 0 0,-1 0 0,0 0 0,1 0 1,-1 0-1,0 1 0,0-1 0,0 1 0,0 0 0,-4-2 1,2 2-38,-1-1 1,0 0 0,0 1 0,0 0 0,0 1 0,0-1 0,0 1 0,-8 1 0,-2 2 213,1 1 0,-25 9 0,27-8-11,-1 0-1,-1-1 1,-27 4 0,30-8-89,0 0 0,0 0 1,1-1-1,-1-1 0,-15-3 0,-55-21 427,72 23-583,-8-2 72,-1 1 1,-29-3-1,18 3 263,-54-2 291,18 2-368,-143 0 565,131 5-693,-131 15 28,100-5-34,-99 12-1913,29-2-3784,133-16 3069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23.748"/>
    </inkml:context>
    <inkml:brush xml:id="br0">
      <inkml:brushProperty name="width" value="0.1" units="cm"/>
      <inkml:brushProperty name="height" value="0.1" units="cm"/>
      <inkml:brushProperty name="color" value="#FFFC18"/>
    </inkml:brush>
  </inkml:definitions>
  <inkml:trace contextRef="#ctx0" brushRef="#br0">3289 132 4096,'-6'-18'974,"-2"0"0,-10-19 0,15 33-904,0 0 0,-1 0-1,1 0 1,-1 0 0,0 0-1,0 1 1,0 0-1,0 0 1,0 0 0,-1 0-1,0 1 1,1 0-1,-1 0 1,0 0 0,0 0-1,0 1 1,-7-1 0,-10-1 955,1 0 0,-42 3 1,41 0-726,-442 5 644,302 6-187,75-3-602,1 0 29,-81 3 117,-130-5-178,234-7-59,13 0 13,-70 7 0,-30 3-109,-2 1 128,28 4-26,88-12 86,-39-3 1,46 0 5,0 0 0,-46 7 1,10 1 267,0-2 0,-74-6 1,58 1-197,-178 13-1517,198-8-213,36-3 402,1-1-1,0-1 0,-37-5 1,-14-11-2042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11:25.071"/>
    </inkml:context>
    <inkml:brush xml:id="br0">
      <inkml:brushProperty name="width" value="0.1" units="cm"/>
      <inkml:brushProperty name="height" value="0.1" units="cm"/>
      <inkml:brushProperty name="color" value="#FFFC18"/>
    </inkml:brush>
  </inkml:definitions>
  <inkml:trace contextRef="#ctx0" brushRef="#br0">2591 79 3328,'-1'0'77,"1"-1"0,-1 1 0,1-1 0,0 1 0,-1-1 0,1 0 0,-1 1 0,1-1 0,0 1 0,0-1 0,-1 0 0,1 1 0,0-1 0,0 0 0,0 1 0,0-1 0,5-13 5787,-5 12-5785,0 0 0,0-1 0,-1 1 0,1 0 1,0-1-1,-1 1 0,0 0 0,1 0 0,-1 0 0,0-1 0,0 1 0,0 0 0,-1 0 1,1 0-1,0 0 0,-1 1 0,1-1 0,-1 0 0,0 1 0,0-1 0,1 1 0,-1-1 1,-2 0-1,2 1-52,0 0 0,0 0 0,0 0 0,0 1 0,0-1 0,0 1 0,0-1 0,-1 1 0,1 0 0,0 0 0,0 0 0,0 0 0,-3 0 1,-27 6-253,-47 23 376,2 0 557,-298 45-37,274-57-665,14-3 52,-316 49 343,362-59-187,-59-3 0,51-2-39,-200-3 81,114-1-152,-188-33 0,221 14-94,72 19 362,1 2-1,-43 0 1,11 6-380,40-1-1416,1-2-1,-1 0 0,1 0 1,-32-7-1,-1-9-1977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2:23.815"/>
    </inkml:context>
    <inkml:brush xml:id="br0">
      <inkml:brushProperty name="width" value="0.1" units="cm"/>
      <inkml:brushProperty name="height" value="0.1" units="cm"/>
      <inkml:brushProperty name="color" value="#FFFC18"/>
    </inkml:brush>
  </inkml:definitions>
  <inkml:trace contextRef="#ctx0" brushRef="#br0">3679 1668 1792,'-4'-2'121,"2"2"-29,0-1 1,0 0-1,0 0 0,0 0 0,0 0 0,0 0 0,0 0 0,1 0 0,-1-1 0,0 1 0,1-1 0,-1 1 0,1-1 0,-1 0 0,-1-2 1,2 3-17,1 0 1,-1 0 0,0-1 0,0 1-1,0 0 1,0 0 0,0 0 0,0 1 0,0-1-1,0 0 1,0 0 0,0 0 0,-1 1 0,1-1-1,0 1 1,0-1 0,-1 1 0,1-1 0,0 1-1,-1 0 1,1 0 0,0 0 0,-1 0-1,1 0 1,-1 0 0,1 0 0,0 0 0,-1 0-1,1 0 1,0 1 0,-1-1 0,-1 1 0,0 0 63,0 1 1,0-1-1,0 0 1,0 1-1,0-1 1,1 1-1,-1 0 1,1 0-1,-1 0 1,1 0-1,0 0 1,-1 1-1,-1 2 1,4-3-138,-1-1 0,1 0 0,0 1 0,-1-1 0,1 1 0,0-1 0,0 0 0,0 1-1,0-1 1,0 1 0,0-1 0,1 0 0,-1 1 0,0-1 0,1 1 0,-1-1 0,1 0 0,0 1 0,-1-1 0,1 0 0,0 0 0,0 2 0,21 22 222,0-3 81,1-2 0,2 0-1,0-2 1,0 0 0,39 18 0,-34-23-8,2-1 0,60 16 0,-69-23-230,-1-2 0,1-1 0,0 0-1,-1-2 1,30-2 0,-1-4-6,360-26 159,-45 25 181,-2 23 102,-41-9-252,-52-5 142,246-6-45,-408 0-234,156-2 674,-171 5-454,28-3-233,11-3-108,60-7 154,-161 10-85,1-2 0,-1-2 1,58-20-1,-71 20-47,0-1 0,0 0 0,-1-1 0,33-25 0,-42 27-12,0-1-1,0 0 1,-1 0 0,0-1 0,0 1-1,-1-2 1,0 1 0,-1-1-1,8-19 1,-6 8-23,-1 0 1,-2 1-1,0-2 0,3-39 1,-4-93 228,-4 110-140,-13-112-90,0 1 77,19-232-73,-6 353 2,-2 0-1,0 1 0,-3-1 1,-9-39-1,10 61-23,0-1-1,-1 1 1,-1 0-1,1 0 0,-2 1 1,0 0-1,-1 0 0,0 0 1,0 1-1,-1 1 1,-1-1-1,0 1 0,-13-9 1,-3 0-74,-1 1 1,-1 2-1,-49-21 1,-94-23 194,144 52-164,-1 1-1,0 1 0,-1 2 1,1 1-1,-1 1 1,1 2-1,-1 0 0,0 2 1,-41 8-1,-195 47-114,-88 16-146,-5-22 166,239-40 123,-377 27-481,70-29 230,258-6 298,-161-6 7,196-10 38,-74-3 124,70 15-149,-223-31-1,312 26-35,0 2-1,-51 2 1,-95 13-81,-22 0-84,-336-3 624,191-12-224,284-1-211,-84 8 0,-79 16 80,119-7 8,-129 12 45,-261 16-62,36 4 191,383-32-325,76-11 115,-47 9 397,57-9-444,0 0 0,0 1 0,0 0 0,0 0-1,1 1 1,-1-1 0,-8 7 0,13-9-10,1 1 1,-1-1-1,0 1 0,1-1 1,-1 1-1,1 0 1,-1-1-1,1 1 0,0-1 1,-1 1-1,1 0 1,0-1-1,-1 1 0,1 0 1,0 0-1,0-1 0,0 1 1,-1 0-1,1 0 1,0-1-1,0 1 0,0 0 1,0 0-1,1 1 1,-1 0-12,1 0 1,0 0 0,-1 0-1,1-1 1,0 1 0,0 0-1,0 0 1,0-1 0,2 3-1,2 1-18,-1-1 1,1 1-1,-1-1 0,1 0 0,6 3 1,-2-1 104,0 1 1,-1 0 0,15 15 0,-2 0 15,-1-1-17,-1 1 1,-1 1 0,-2 1 0,0 0 0,19 40 0,-20-29-49,-1 0 1,13 51-1,-8-23-38,-11-35 33,0 1 1,-2-1-1,-2 1 1,0 0-1,-1 41 1,-3 485 348,0-549-373,1-1 0,-1 1 0,1-1 0,1 1 0,-1-1 0,1 1 0,0-1 0,0 0 0,1 0 0,-1 0-1,1 0 1,0 0 0,1-1 0,-1 1 0,1-1 0,0 0 0,8 7 0,-5-5 9,0-1-1,1 0 0,-1 0 1,1-1-1,0 0 1,1 0-1,-1-1 0,1 0 1,0 0-1,15 2 1,250 10-119,-130-11 283,101-2-30,-131-3-196,159-11 51,9 0-354,-65 10 223,298 8 185,27 23 23,-92-20 303,-360-9-320,285-23 356,-130 4-471,-89 5-142,55-1-1491,-38 22-5931,-112-10 4282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08.228"/>
    </inkml:context>
    <inkml:brush xml:id="br0">
      <inkml:brushProperty name="width" value="0.1" units="cm"/>
      <inkml:brushProperty name="height" value="0.1" units="cm"/>
      <inkml:brushProperty name="color" value="#FFFC18"/>
    </inkml:brush>
  </inkml:definitions>
  <inkml:trace contextRef="#ctx0" brushRef="#br0">5680 112 2688,'-16'-4'379,"3"1"-7,-1 0 0,0 1 0,-20-1 0,32 3-258,0-1 0,0 1 1,-1 0-1,1-1 1,0 0-1,0 0 0,0 0 1,-1 0-1,1 0 1,0 0-1,-3-3 0,3 3 5,0 0 0,0-1 0,0 1 0,0 0 0,0 0 0,0 0 0,-1 0 0,1 0 0,0 1 0,-1-1 0,-3 0-1,-12 1 148,1 0-166,0 0 0,-33 6 0,23-2 136,-40 1 1,4 0 143,-169 18 185,186-21-533,-77-5-1,-47-16-21,21 2 152,-134-8 446,124 8-350,-1 0 65,104 13-355,-256-9 379,220 11-206,-76 3-250,-177 31-4,280-26 119,-62 5 165,-222-11 0,229-2-219,-22-2 117,-47-3 27,31 3-160,-202-4 187,288 6-172,34 0 9,-64 6 1,-174 7 111,98-8 272,70-3-67,58-1-37,-57 7 0,-202 13-826,171-14-2657,87-4 1355,15 2-416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09.140"/>
    </inkml:context>
    <inkml:brush xml:id="br0">
      <inkml:brushProperty name="width" value="0.1" units="cm"/>
      <inkml:brushProperty name="height" value="0.1" units="cm"/>
      <inkml:brushProperty name="color" value="#FFFC18"/>
    </inkml:brush>
  </inkml:definitions>
  <inkml:trace contextRef="#ctx0" brushRef="#br0">2900 59 1664,'-15'-3'220,"1"-1"0,0 0 0,-20-8 0,25 9-42,0 0-1,1 1 1,-1 0-1,0 1 1,-14-1 0,-1 2 73,-25 2 0,14 3-37,-40 11 0,-3 1 1075,-262 31 1372,5-4-1743,296-41-814,0-2 1,-52-4 0,-77-17 146,46 5-326,6 0 249,-118-32-1,114 24 24,-44-1 419,144 22-597,-263-8 592,237 10-502,-3 3-636,-76 13 0,50-5-1736,-10 6-2745,41-14 2912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10.951"/>
    </inkml:context>
    <inkml:brush xml:id="br0">
      <inkml:brushProperty name="width" value="0.1" units="cm"/>
      <inkml:brushProperty name="height" value="0.1" units="cm"/>
      <inkml:brushProperty name="color" value="#FFFC18"/>
    </inkml:brush>
  </inkml:definitions>
  <inkml:trace contextRef="#ctx0" brushRef="#br0">2284 120 1408,'-1'0'43,"1"0"0,-1 1 0,0-1 0,0 0 0,0 0 0,1-1 0,-1 1 0,0 0 0,0 0 0,1 0 0,-1 0 0,0-1 0,0 1 0,1 0 0,-1-1 0,0 1 0,1-1 0,-1 1 0,0 0 0,1-1 0,-1 0 0,1 1 0,-1-1 0,0 1 0,1-1 0,0 0 0,-2 0 0,2-1 100,0-1 0,-1 1 0,1 0 0,0 0 0,0 0 0,0 0 0,0 0 0,1-3 0,-1 3-59,1 0 0,-1-1 1,0 1-1,0 0 0,0 0 1,0 0-1,0 0 0,-1-1 1,1 1-1,-2-3 1,-14 24 384,14-16-394,-1 0 0,1-1 0,-1 1-1,1-1 1,-1 0 0,0 0 0,0 0 0,0 0 0,0 0 0,-1-1 0,1 1 0,-5 0-1,-4 1 125,0 0-1,-15 1 0,10-2-97,-21 2 158,-70-3 0,56-1-20,8-3-29,0-2-1,-55-12 1,27 3-60,20 1-62,38 9-28,0 0-1,-25-3 1,-263-18 948,255 21-1115,-63-2 107,-86-6 596,-3 0 83,-232 12 217,303 10-2529,33-1-3379,43-8 2057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24.687"/>
    </inkml:context>
    <inkml:brush xml:id="br0">
      <inkml:brushProperty name="width" value="0.1" units="cm"/>
      <inkml:brushProperty name="height" value="0.1" units="cm"/>
      <inkml:brushProperty name="color" value="#FFFC18"/>
    </inkml:brush>
  </inkml:definitions>
  <inkml:trace contextRef="#ctx0" brushRef="#br0">23 1387 2048,'-5'-3'447,"-9"-5"-81,14 8-299,-1 0 1,1 0-1,0 0 1,0 0-1,0 0 1,-1-1-1,1 1 1,0 0-1,-1 0 271,1-1-271,0 1 1,0 0-1,0 0 1,0 0-1,0-1 1,-1 1-1,1 0 1,0 0-1,0 0 1,0-1-1,0 1 1,0 0-1,0 0 1,0 0-1,0-1 1,0 1-1,0 0 1,0 0-1,0 0 1,0-1-1,0 1 1,0 0-1,0 0 1,0 0-1,0-1 1,1 1-1,-1 0 1,0 0-1,0 0 1,0-1-1,27-22 1063,-19 14-818,1 1 1,1 1 0,-1-1-1,14-6 1,-19 12-251,0 0-1,0 0 0,0 1 1,1 0-1,-1 0 0,0 0 1,1 0-1,-1 1 0,0 0 1,1-1-1,-1 2 1,0-1-1,1 0 0,-1 1 1,8 2-1,85 28 949,-58-18-808,1-1 0,71 12 0,262 30 91,-324-50-273,61-3 0,-54-2-22,-20 1 16,0-2 1,0-2-1,0-1 1,-1-1-1,0-3 1,52-18-1,17-25 61,-86 43-86,-1 0 0,0-1 1,0-1-1,19-17 1,54-57 25,-51 44-17,39-53-1,-72 85 9,0 1-1,-1-1 1,-1 0 0,1 0 0,-2-1-1,1 1 1,-1-1 0,-1 0-1,1 0 1,-2 0 0,1 0 0,-1 0-1,-1-12 1,1-36 34,-3-71-37,-1 109 18,0 1 1,-1-1 0,-1 1-1,-1 0 1,-1 1 0,0-1 0,-13-21-1,-1 4 133,-1 1 0,-38-45-1,46 64-175,-2 0-1,0 1 0,0 0 0,-33-21 1,15 15 22,-62-29 1,59 35 89,-1 2-1,-41-8 0,-21-7 59,40 9-197,-42-15-67,-76-28 143,156 56-53,-1 2 1,1 0-1,-1 1 1,0 1-1,0 1 0,-38 4 1,-136 29-170,164-26 184,1 2-1,1 1 1,-1 2 0,2 1-1,-1 1 1,-28 18-1,49-24 31,0-1 0,1 1 1,0 0-1,0 1 0,1 0 0,0 1 0,0-1 0,1 2 0,0-1 0,0 1 0,1 0 0,1 0 0,0 0 1,0 1-1,1 0 0,0 0 0,1 0 0,-3 18 0,-1 35 93,2-1 0,7 117 0,1-141 46,16 79 0,-14-97-39,2 0 0,0-1 0,1 1-1,1-1 1,14 23 0,7 2-336,1-1 0,2-2 1,3-1-1,0-1 0,67 53 0,-79-73-827,2-2 1,51 28-1,-21-23-1814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28.860"/>
    </inkml:context>
    <inkml:brush xml:id="br0">
      <inkml:brushProperty name="width" value="0.1" units="cm"/>
      <inkml:brushProperty name="height" value="0.1" units="cm"/>
      <inkml:brushProperty name="color" value="#FFFC18"/>
    </inkml:brush>
  </inkml:definitions>
  <inkml:trace contextRef="#ctx0" brushRef="#br0">3807 371 4224,'-17'-18'1064,"-21"-17"0,35 31-1049,-1 0 0,1 0-1,0 0 1,0 0 0,1 0 0,-1-1 0,1 1 0,-2-6 0,1 4 82,0 0 0,0 0 0,0 1 0,-8-11-1,4 8 236,-1 0-1,0 1 0,0-1 1,-15-8-1,18 13-214,0 0 1,0 1-1,0-1 1,0 1-1,0 1 1,-1-1 0,1 1-1,-1 0 1,1 0-1,-11 0 1,-100-1 859,-103 3 184,94 14-707,92-11-401,0-3 1,0 0 0,0-3-1,-61-9 1,-52-1 158,-134 8 1,232 3-63,10 0 138,-53 6-1,61-3-215,-58-2-1,31-1 288,-224-3-391,170 7 341,55 0-132,0-2 1,-67-9 0,-76-26 41,97 22 256,-136 1-1,116 10-88,-215 6 343,274-1-1780,-1-2 1,-78-9-1,128 5 391,0 0 1,1-1-1,0-1 1,-1 0-1,1-1 1,1 0-1,-1-1 1,-15-9-1,-60-44-2593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32.029"/>
    </inkml:context>
    <inkml:brush xml:id="br0">
      <inkml:brushProperty name="width" value="0.1" units="cm"/>
      <inkml:brushProperty name="height" value="0.1" units="cm"/>
      <inkml:brushProperty name="color" value="#FFFC18"/>
    </inkml:brush>
  </inkml:definitions>
  <inkml:trace contextRef="#ctx0" brushRef="#br0">2867 1 2944,'0'0'2501,"0"8"-2181,0-7-187,-1 0 0,1-1 0,0 1 0,-1-1 0,1 1 0,-1-1 0,0 0 0,1 1 0,-1-1 0,1 1 0,-1-1 0,0 0 0,1 0 0,-1 1 0,1-1 0,-1 0 0,0 0 0,0 0 0,1 0 0,-1 0 0,0 0 0,1 0 0,-1 0 0,0 0 0,0 0 0,-29 0 512,21 0-87,-48 0 116,-154-5 119,8 3-536,108 3-189,66-1-61,-14 0-37,-41 5 0,-24-1 243,-82-2 28,99-4-316,-123-7 421,23 5 225,98 7-830,-110 18 1,179-19 345,-24-1 1,29-1 40,0 1 0,-28 4 1,-120 23-92,98-25 45,7 0 161,-16-1 235,-5 1-76,-10 5-90,-47 7-458,125-12-624,-1-1 0,1-1 0,-1 0 1,0-1-1,-26-3 0,11-5-2355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33.878"/>
    </inkml:context>
    <inkml:brush xml:id="br0">
      <inkml:brushProperty name="width" value="0.1" units="cm"/>
      <inkml:brushProperty name="height" value="0.1" units="cm"/>
      <inkml:brushProperty name="color" value="#FFFC18"/>
    </inkml:brush>
  </inkml:definitions>
  <inkml:trace contextRef="#ctx0" brushRef="#br0">2180 68 2304,'-2'-6'350,"-1"-7"1311,7 5-2405,-3 8 749,0-1-1,-1 1 1,1-1-1,-1 1 1,1-1-1,-1 0 1,0 1 0,1-1-1,-1 0 1,0 1-1,1-1 1,-1 0-1,0 1 1,0-1 0,1 0-1,-1 0 1,0 0-1,0-28 3687,-11 35-3270,6-1-355,1 0 1,-1-1-1,0 1 0,-1-1 0,1 0 0,-1-1 1,0 1-1,0-1 0,0 0 0,0-1 1,-9 3-1,-17 4 811,-65 8 0,66-13-697,-19 1 3,-139-2 622,147-3-575,1 2-1,-1 1 0,-50 12 1,-19 1-255,72-12 39,-425 14 694,447-18-611,-280-3 949,202 4-2017,-177 24 0,257-22 527,-4 1-1074,0-2 1,-1 1-1,1-2 1,-25-2 0,-9-10-1086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0:15.598"/>
    </inkml:context>
    <inkml:brush xml:id="br0">
      <inkml:brushProperty name="width" value="0.1" units="cm"/>
      <inkml:brushProperty name="height" value="0.1" units="cm"/>
      <inkml:brushProperty name="color" value="#FFFC18"/>
    </inkml:brush>
  </inkml:definitions>
  <inkml:trace contextRef="#ctx0" brushRef="#br0">2111 1 2560,'-3'1'400,"0"1"0,0-1 0,0 0 1,0 1-1,0-1 0,0-1 0,0 1 0,-1 0 1,-4-1-1,-36 0 1040,1-1-808,-125 18 472,0-10-640,22 2 112,124-8-527,0 1 0,0 2 0,-22 6-1,22-5 68,0-1-1,1 0 0,-25 0 0,22-4 32,-254 9 1253,222-3-1182,-153 11 604,166-18-675,-1-1 0,-76-16 0,51 7-65,-35-4 126,-179-33-2502,228 35-52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43.198"/>
    </inkml:context>
    <inkml:brush xml:id="br0">
      <inkml:brushProperty name="width" value="0.1" units="cm"/>
      <inkml:brushProperty name="height" value="0.1" units="cm"/>
      <inkml:brushProperty name="color" value="#FFFC18"/>
    </inkml:brush>
  </inkml:definitions>
  <inkml:trace contextRef="#ctx0" brushRef="#br0">3040 116 1408,'-10'-14'1003,"9"13"-731,12-8-747,-9 7 568,-1 0 0,1 0 0,-1 0-1,1 0 1,-1 0 0,0-1 0,0 1 0,0 0 0,-1-1 0,1 1-1,0-1 1,-1 1 0,1 0 0,-1-1 0,0 1 0,0-5 0,-1 6-139,0 0 1,0-1 0,0 1 0,0 0 0,-1 0 0,1 0-1,0 0 1,0 0 0,-1 0 0,1 0 0,-1 1 0,1-1 0,-1 0-1,-1 0 1,-19-5 190,-1 1 0,1 1 0,-1 2 0,-23-1 0,-3-1 277,-437-6 1082,341 13-1400,-102 4 224,84 2-164,-235 16-120,-47 3 430,278-12-432,-263 16 258,152-30 421,188-3-802,296-12-100,-66 2 186,95-2-12,93-3-120,1052 2-555,-1010 23 612,-61-4 252,-174-1-150,-134-4-41,-1 0 0,1-1 0,0 1 0,0 0 0,-1 0 1,1 0-1,0 0 0,0 0 0,-1 0 0,1 0 0,0 1 0,-1-1 0,1 0 1,0 0-1,-1 1 0,1-1 0,0 0 0,-1 1 0,1-1 0,0 0 1,-1 1-1,1-1 0,-1 1 0,1-1 0,-1 1 0,1 0 0,-1 0-2,-1-1 0,1 1-1,-1 0 1,1-1 0,-1 1-1,0-1 1,0 1-1,1-1 1,-1 1 0,0-1-1,0 0 1,1 1 0,-1-1-1,0 0 1,0 1 0,0-1-1,1 0 1,-1 0 0,0 0-1,0 0 1,0 0 0,0 0-1,-1 0 1,-214 11-619,-168 13 1009,183-15-186,-213 6 579,-549-6-132,506-9-1173,1070 5 256,-226-12 341,-10 0-91,134-8 210,-7 1 871,-325 13-2312,-234-4 1326,-111-7 141,-106 2 328,-119-1 595,290 11-761,-412 10 1194,434-6-1368,-494 51-191,332-8-1348,34-5-1241,58-18 167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45.002"/>
    </inkml:context>
    <inkml:brush xml:id="br0">
      <inkml:brushProperty name="width" value="0.1" units="cm"/>
      <inkml:brushProperty name="height" value="0.1" units="cm"/>
      <inkml:brushProperty name="color" value="#FFFC18"/>
    </inkml:brush>
  </inkml:definitions>
  <inkml:trace contextRef="#ctx0" brushRef="#br0">2074 269 4480,'-3'-1'64,"-14"-2"348,0 1 1,0 1 0,-1 0 0,-28 3 0,37-1-360,2 1-18,0-1 0,0-1 1,0 0-1,0 0 1,0 0-1,0 0 0,-13-4 1,-130-48-1391,96 31 1979,-1 3 0,-65-12-1,-115-6 525,-162 10-363,0 22-675,361 4-120,-8 5-428,23-1 119,11-1 61,11 1 47,1-3 208,0 0 1,-1 0 0,1 0 0,0 0 0,-1-1 0,1 1 0,0-1-1,0 1 1,1-1 0,187 8 592,-82-5-583,16-4 66,126-16 0,-113 5-69,203-21 305,-208 19-410,150 4-1,-329 20 380,-314 22-177,205-22-26,-201-1 607,40-2-564,225-1-231,-206 8 263,288-15-220,-1 2-1,0-1 1,0 1-1,-20 6 1,30-7 74,1 0 0,0 0 0,0 0-1,0 0 1,0 0 0,0 0 0,0 0 0,0 0 0,0 0-1,0 0 1,0 0 0,0 0 0,0 0 0,-1 0 0,1 0-1,0 0 1,0 0 0,0 0 0,0 0 0,0 0 0,0 0-1,0 1 1,0-1 0,0 0 0,0 0 0,0 0 0,0 0-1,0 0 1,0 0 0,0 0 0,0 0 0,0 0 0,0 0-1,0 0 1,0 0 0,0 1 0,0-1 0,0 0 0,0 0 0,0 0-1,0 0 1,0 0 0,0 0 0,0 0 0,0 0 0,0 0-1,0 0 1,0 0 0,0 0 0,0 1 0,0-1 0,0 0-1,0 0 1,0 0 0,0 0 0,0 0 0,0 0 0,0 0-1,1 0 1,-1 0 0,0 0 0,0 0 0,0 0 0,0 0-1,0 0 1,0 0 0,10 5 89,14 1-96,57-4-195,-26-2 166,450-11 54,-155-19 51,206-21-141,-222 18 356,-327 32-274,12-1 48,-15 1-31,-8-1-10,-10 1-8,0-1 0,-1 2 0,-19 1 0,-1 0 31,-360 7 834,-1-1 233,-339 17-967,518-14-2544,-11 13-3711,132-13 3492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49.058"/>
    </inkml:context>
    <inkml:brush xml:id="br0">
      <inkml:brushProperty name="width" value="0.1" units="cm"/>
      <inkml:brushProperty name="height" value="0.1" units="cm"/>
      <inkml:brushProperty name="color" value="#FFFC18"/>
    </inkml:brush>
  </inkml:definitions>
  <inkml:trace contextRef="#ctx0" brushRef="#br0">4 1 128,'-3'0'0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4:50.520"/>
    </inkml:context>
    <inkml:brush xml:id="br0">
      <inkml:brushProperty name="width" value="0.1" units="cm"/>
      <inkml:brushProperty name="height" value="0.1" units="cm"/>
      <inkml:brushProperty name="color" value="#FFFC18"/>
    </inkml:brush>
  </inkml:definitions>
  <inkml:trace contextRef="#ctx0" brushRef="#br0">339 13 2432,'-16'-4'16,"1"1"0,-1 1 1,0 0-1,1 1 0,-1 0 1,-23 3-1,-6 0 334,32-2 110,-15-1 491,0 2-1,-44 7 1,65-7-948,-6 2-571,14-1 246,7 2 137,4-1 179,0-1 0,0-1 0,0 0 0,0 0 0,0-1 0,17-3 1,-15 2 83,93-6 660,107-5-425,229 12 567,-361 2-750,111 15 1,-165-16-349,-25-1 141,-13 0 47,-263 8 354,-2-1 877,226-2-1510,49-5 304,0 0 1,0 0 0,-1 0 0,1 0-1,0 0 1,0 0 0,0 0 0,0 0-1,0 0 1,0 0 0,0 0-1,0 0 1,0 0 0,-1 0 0,1 0-1,0 0 1,0 0 0,0 0 0,0 0-1,0 0 1,0 0 0,0 0-1,0 0 1,-1 0 0,1 0 0,0 0-1,0 0 1,0 0 0,0 0-1,0 0 1,0 0 0,0 0 0,0 0-1,0 0 1,-1 0 0,1 1 0,0-1-1,0 0 1,0 0 0,0 0-1,0 0 1,0 0 0,0 0 0,0 0-1,0 0 1,0 0 0,0 1 0,0-1-1,0 0 1,0 0 0,0 0-1,0 0 1,0 0 0,0 0 0,6 5-44,14 3 155,-4-6-77,0 0-1,1-1 1,30-2 0,-12 1 96,48 0 285,346-10 591,-385 7-1171,277-12-2990,-227 19 1165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0T00:25:13.293"/>
    </inkml:context>
    <inkml:brush xml:id="br0">
      <inkml:brushProperty name="width" value="0.1" units="cm"/>
      <inkml:brushProperty name="height" value="0.1" units="cm"/>
      <inkml:brushProperty name="color" value="#FFFC18"/>
    </inkml:brush>
  </inkml:definitions>
  <inkml:trace contextRef="#ctx0" brushRef="#br0">89 1267 4608,'-3'3'213,"-1"0"1,1 0-1,1 1 0,-1-1 0,0 1 1,1 0-1,0-1 0,0 1 1,0 0-1,0 0 0,-2 9 1,4-11-172,1-1 1,-1 1-1,0 0 1,1 0-1,0 0 1,-1-1-1,1 1 1,0 0-1,0-1 1,0 1-1,0 0 1,0-1-1,0 0 1,0 1-1,2 1 1,-1-1 2,3 3-15,0 0 1,1 0-1,-1-1 0,1 1 1,0-1-1,0-1 0,0 1 1,1-1-1,-1 0 0,1-1 1,0 1-1,0-1 0,0-1 1,0 1-1,0-1 1,12 0-1,11 0 330,-1-1 0,50-8 1,-60 6-262,28-5 66,56-15 1,-57 13 175,-1 2 0,1 2 1,89 2-1,76-13-93,-143 8-320,173-34 6,-147 23 63,-63 15 36,1 1 0,62 3 0,-41 1 49,9-1 1,118-2 99,-132-1-149,83-16 0,-102 12-9,1-1 0,-1-2 0,0 0 0,-1-2 0,-1-1 0,0-2 0,0 0 1,37-30-1,-46 30 9,0-1 1,-1-1-1,-1 0 1,0-1-1,-2-1 0,0 0 1,-1-1-1,-1-1 1,0 0-1,-2 0 1,11-34-1,-17 40 16,-1 1-1,0-2 1,-1 1 0,-1 0-1,-1 0 1,0-1-1,-1 1 1,0 0 0,-7-27-1,-5-10 53,-27-70 0,30 95-15,-1-4-292,-3-11 344,-2 0 0,-2 1 0,-42-71 0,53 102-118,-1 0 0,0 1 0,-1 0 0,0 1-1,0 0 1,-1 0 0,0 1 0,0 0 0,-1 0 0,0 2 0,0-1-1,0 1 1,-16-4 0,-13-2 72,-1 1 0,-66-5 0,69 10-80,-574-29 249,203 49-154,376-12-108,0 2 0,1 1 0,-1 1 0,-52 21 1,42-11-65,2 2 1,-75 46-1,92-48 61,1 1 1,0 1-1,-36 40 0,-49 75-7,62-69 100,3 1 0,3 3 1,-36 83-1,66-127 16,0 1 1,2 0-1,1 1 1,2-1-1,0 1 0,2 1 1,1-1-1,1 0 1,1 1-1,1-1 1,2 0-1,8 40 1,-8-56-105,1 0 0,0 1 1,0-1-1,1 0 1,1-1-1,0 0 1,0 1-1,1-2 1,0 1-1,1-1 1,0 0-1,0-1 1,1 0-1,0 0 1,0-1-1,1 0 1,13 7-1,5 1-473,1-1 1,0-1-1,1-1 0,0-2 1,1-1-1,0-2 0,1-1 1,33 3-1,48-6-3165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27.797"/>
    </inkml:context>
    <inkml:brush xml:id="br0">
      <inkml:brushProperty name="width" value="0.1" units="cm"/>
      <inkml:brushProperty name="height" value="0.1" units="cm"/>
      <inkml:brushProperty name="color" value="#E71224"/>
    </inkml:brush>
  </inkml:definitions>
  <inkml:trace contextRef="#ctx0" brushRef="#br0">7219 218 3072,'-26'5'2394,"21"-11"-1642,5 5-669,-1 0-1,1-1 0,-1 1 0,1 0 1,-1 0-1,0 0 0,1 0 0,-1 0 1,0 0-1,0 0 0,0 0 0,0 0 1,1 0-1,-1 1 0,0-1 0,-1 0 0,1 1 1,0-1-1,-1 0 0,0-1-15,-1 1 0,1 0-1,-1 0 1,1 0 0,-1 0 0,0 0-1,1 1 1,-5-1 0,-24 1 370,-47 6 0,4 1-295,-135-4 0,109-5-95,-235-7 556,142 4-22,127 2-460,-93-16 0,114 12 69,-31-6-91,40 6-25,1 1-1,-51-1 1,-659 7-186,502 5 16,198-4 149,-6 0-35,1-3 0,-58-8 0,81 5-115,-25-4 7,-1 1-1,-57 0 1,-36-1-187,0 0-49,67 7 187,-95-15 1,130 12 287,-67 4 0,-10-2-277,5-10-242,-81-4 175,3 8 638,42 21-36,2 0-233,-120-29 145,139 6-547,68 8 86,-107 10 1,-62 22 108,7 0 434,46-1-17,122-18-288,-97 5 1,-61-11-2,183-4-79,-47-1 39,-162 7 343,-68 3-1200,258-9-22,41 0 522,6 1 79,-1-1 1,1 0-1,0 0 0,-1 0 1,1-1-1,0 1 1,0-1-1,-1 0 0,1 0 1,0-1-1,0 1 0,0-1 1,-6-3-1,6 1-175,1 0 0,-1 0-1,1 0 1,0 0 0,-4-7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35.053"/>
    </inkml:context>
    <inkml:brush xml:id="br0">
      <inkml:brushProperty name="width" value="0.1" units="cm"/>
      <inkml:brushProperty name="height" value="0.1" units="cm"/>
      <inkml:brushProperty name="color" value="#E71224"/>
    </inkml:brush>
  </inkml:definitions>
  <inkml:trace contextRef="#ctx0" brushRef="#br0">53 5 1280,'-11'-2'520,"-10"0"102,20 2-595,1 0 0,-1 0 0,0 0 0,1 0 0,-1 0 0,1 0 0,-1 0 0,0 1 0,1-1 0,-1 0 0,1 0 0,-1 1 0,1-1 0,-1 0 0,1 1 0,-1-1 0,1 1 0,-1-1 0,1 0 0,-1 1 0,1-1 0,0 1 1,-1-1-1,1 1 0,0-1 0,-1 1 0,1 0 0,-2 4 628,1-3-754,0-1-1,1 1 0,-1-1 0,1 0 1,-1 1-1,1 0 0,0-1 0,-1 1 1,1-1-1,0 1 0,0-1 0,0 1 1,0-1-1,0 1 0,1-1 0,0 3 1,3 2-1080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38.402"/>
    </inkml:context>
    <inkml:brush xml:id="br0">
      <inkml:brushProperty name="width" value="0.1" units="cm"/>
      <inkml:brushProperty name="height" value="0.1" units="cm"/>
      <inkml:brushProperty name="color" value="#E71224"/>
    </inkml:brush>
  </inkml:definitions>
  <inkml:trace contextRef="#ctx0" brushRef="#br0">6 39 1536,'-6'-15'608,"12"6"-480,-1 0-160,1 3-704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42.319"/>
    </inkml:context>
    <inkml:brush xml:id="br0">
      <inkml:brushProperty name="width" value="0.1" units="cm"/>
      <inkml:brushProperty name="height" value="0.1" units="cm"/>
      <inkml:brushProperty name="color" value="#E71224"/>
    </inkml:brush>
  </inkml:definitions>
  <inkml:trace contextRef="#ctx0" brushRef="#br0">9913 1 2432,'-6'0'249,"-1"0"-1,0 1 1,0-1 0,1 2-1,-1-1 1,1 1 0,-1 0-1,-7 3 1,5 0-142,0 0 0,1 1 0,-1-1 0,-12 14 0,14-13-39,0 1-1,-1-1 1,1 0-1,-1-1 1,0 0-1,-1 0 1,1-1 0,-12 4-1,9-3 60,-1-2-1,0 0 0,0 0 1,0-1-1,-1 0 1,1-1-1,0-1 0,-1 0 1,-23-3-1,18 1-84,1 1 0,-33 2 0,28 0-19,-27-2-1,-80-22 735,-8 0 64,-77-3-10,197 23-668,-24-5 1,28 4-73,0 1 0,0 1 0,-21-1 0,25 3-58,-225 9 390,153-3-375,45-4 3,-51 10 0,78-10-38,-371 68-460,335-66 520,0-2 0,-52-5 1,55-1-48,-56-12 0,4 0-13,32 13-27,47 4 31,0-2 1,0 0 0,-29-5 0,8-1-9,1 2-1,-1 2 0,0 1 0,-48 3 1,19 0-43,-405-1 17,445 2 76,-1 0 0,-31 8 0,3 0 169,-205 38 107,92-14-662,-12 8 534,112-30-113,36-8-170,-34 10 1,25-5 137,-70 8 0,51-10-62,39-4 60,0-1 0,0-1 0,0 0 0,0-2 0,-32-5 0,23 3-5,22 3-18,-1-1-1,1 0 1,-11-3-1,-47-11 11,42 9 40,0 2 0,-1 0 0,1 1 0,-47 0 1,17 0-121,0-2 1,-67-16-1,49 8 125,42 8-74,1 0-63,-1 0 0,-36 1 0,54 3 21,0 1 1,-1 0-1,1 1 0,0 0 0,0 1 1,0 1-1,0-1 0,0 2 0,-17 7 1,5 2 78,-1-1 0,0-1 0,-1-2 0,-31 10 1,-1-6-159,-37 7 176,75-17-46,-43 5-63,-66 1-1,93-15 105,-24-3 154,-15 9-276,74 0 74,-12-15 85,8 11-90,2 1 17,-1 0-1,1 0 1,-1 1 0,0-1-1,0 1 1,0-1 0,0 1-1,0 0 1,0 0 0,-1 1-1,1-1 1,-1 1-1,1-1 1,-1 1 0,-5-1-1,-3 2-23,1-1-1,0 0 0,0-1 0,-15-4 0,18 4 6,1 0 0,0-1 0,0 0 0,0 0 0,-10-7 0,7 3-10,8 6 24,1-1-1,-1 1 1,0 0 0,1 0-1,-1 0 1,0 0-1,0 0 1,0 0 0,0 1-1,0-1 1,0 1-1,-4-1 1,-27-10-327,29 10 370,-1 1 1,0-1-1,1 0 0,-1 0 1,0-1-1,-4-1 1,4 1-36,1 0 1,-1 1 0,0 0 0,1-1 0,-1 2 0,-6-1 0,-27-5-5,21 5 60,-31-5 1,32 3 248,-31-1 1,-14 5-422,18 0 63,-64-6 1,95 4 25,0 1 0,0 0-1,-1 1 1,1 1 0,0 0 0,1 1 0,-1 0 0,-22 9 0,20-7 23,1 0 0,-1-1 0,1-1 0,-1 0 0,-25 1 0,21-4-13,7-1-10,1 1 1,0 1 0,-1 0 0,-16 3-1,12 0-3,-29 1 0,5 0 13,25-3 39,-1-1-1,-27-2 0,11 0-17,22 1-13,1-1-1,-1-1 1,1 1-1,-12-5 0,12 4-83,0-1 0,0 2 1,-1-1-1,-11 0 0,-4 4 15,0 1 0,0 1 0,0 1 1,-32 11-1,-8 2 142,36-10-212,20-6 118,-1 1 0,0-1 0,0 0 0,-16 0 0,-50 4-326,9-5 524,-62-2-126,-23-13 172,136 13-212,10 1 16,-1-1 0,1 1 0,0-1 0,-8-2-1,-4-1 101,0 1-1,0 0 1,-1 2-1,0 0 1,-30 3 0,5-1-513,27 0 295,-1 1-1,1 1 1,-1 0-1,-18 7 1,-16 4-149,24-9 196,-70 19-47,40-12 118,49-11-18,-21 3 227,-56-1-1,76-3-142,6-1-85,0 1 1,0 0-1,0-1 1,0 0 0,0 1-1,-5-4 1,-10-1 48,13 4-54,1 0 0,0 0 0,0-1-1,0 1 1,0-1 0,0 0 0,0 0 0,1 0 0,-8-6 0,-26-29 77,30 28-119,-1 1-1,-17-14 1,-7 0 150,-1 2 1,0 2 0,-2 1 0,0 1-1,-1 3 1,0 0 0,-1 2 0,0 2-1,-1 2 1,0 1 0,0 2 0,-51 1-1,60 3-260,-17 0-1540,-52-6 0,82 5-170,-29 0 1,11 1-43,-29-7-622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23:48:47.588"/>
    </inkml:context>
    <inkml:brush xml:id="br0">
      <inkml:brushProperty name="width" value="0.1" units="cm"/>
      <inkml:brushProperty name="height" value="0.1" units="cm"/>
      <inkml:brushProperty name="color" value="#E71224"/>
    </inkml:brush>
  </inkml:definitions>
  <inkml:trace contextRef="#ctx0" brushRef="#br0">3742 316 2944,'-9'0'264,"-33"-6"777,40 5-975,0 1 0,-1-1-1,1 0 1,0 0 0,0 0 0,0 0-1,0 0 1,0 0 0,0-1 0,0 1-1,0-1 1,0 1 0,1-1 0,-1 0-1,-2-2 1,1-4-395,2 7 328,1 0 1,-1 0 0,0 0 0,1-1 0,-1 1 0,0 0 0,0 0 0,0 0 0,0 0 0,0 0 0,0 0 0,0 1 0,0-1 0,-2-1 0,-29-9 928,10 4-198,10 4-541,1 1 1,0 0-1,-1 1 0,1 0 1,-1 1-1,-21 2 0,-4-1-207,-45-7 64,66 4-2,-24-1-12,1 2 0,-45 6-1,62-4 66,-98 11 479,-54 2-218,28-14-156,141 0-203,1-1 0,0 0-1,0 0 1,-1 0 0,1-1-1,0 1 1,0-1-1,0 0 1,-6-4 0,-13-6 73,-47-18-83,53 21 143,14 7-114,0 1-1,1-1 1,-1 1 0,0 0 0,0 0 0,-6-2-1,-14-3 119,20 4-72,-1 1-1,1 0 1,-1 0 0,1 0-1,-1 0 1,-6 0 0,-482 1 453,434 6-523,13 0 7,-18 2 67,42-4 45,-41 1-1,-174 1 0,186-6-106,1-3 1,-1-1-1,1-3 1,-56-14-1,-133-22 171,44 11-450,106 17 400,55 10-70,-1-1 1,-33-11-1,44 10 99,-1 1 0,0 1 1,-49-3-1,-75 8 783,73 1-861,47-1-68,11 1-453,0-1 1,-1-1 0,1 0-1,-30-7 1,19 1-4870,17-1 2160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10464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90532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58962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44809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3231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68698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10220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00213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63840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71537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21218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369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959639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82502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63585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977617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73460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8893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08558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91293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24231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00869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14542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0684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12/10/2021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12/10/2021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315.xml"/><Relationship Id="rId13" Type="http://schemas.openxmlformats.org/officeDocument/2006/relationships/image" Target="../media/image318.png"/><Relationship Id="rId18" Type="http://schemas.openxmlformats.org/officeDocument/2006/relationships/customXml" Target="../ink/ink320.xml"/><Relationship Id="rId26" Type="http://schemas.openxmlformats.org/officeDocument/2006/relationships/customXml" Target="../ink/ink324.xml"/><Relationship Id="rId3" Type="http://schemas.openxmlformats.org/officeDocument/2006/relationships/image" Target="../media/image1.jpg"/><Relationship Id="rId21" Type="http://schemas.openxmlformats.org/officeDocument/2006/relationships/image" Target="../media/image322.png"/><Relationship Id="rId7" Type="http://schemas.openxmlformats.org/officeDocument/2006/relationships/image" Target="../media/image315.png"/><Relationship Id="rId12" Type="http://schemas.openxmlformats.org/officeDocument/2006/relationships/customXml" Target="../ink/ink317.xml"/><Relationship Id="rId17" Type="http://schemas.openxmlformats.org/officeDocument/2006/relationships/image" Target="../media/image320.png"/><Relationship Id="rId25" Type="http://schemas.openxmlformats.org/officeDocument/2006/relationships/image" Target="../media/image324.png"/><Relationship Id="rId2" Type="http://schemas.openxmlformats.org/officeDocument/2006/relationships/notesSlide" Target="../notesSlides/notesSlide12.xml"/><Relationship Id="rId16" Type="http://schemas.openxmlformats.org/officeDocument/2006/relationships/customXml" Target="../ink/ink319.xml"/><Relationship Id="rId20" Type="http://schemas.openxmlformats.org/officeDocument/2006/relationships/customXml" Target="../ink/ink321.xml"/><Relationship Id="rId1" Type="http://schemas.openxmlformats.org/officeDocument/2006/relationships/slideLayout" Target="../slideLayouts/slideLayout1.xml"/><Relationship Id="rId6" Type="http://schemas.openxmlformats.org/officeDocument/2006/relationships/customXml" Target="../ink/ink314.xml"/><Relationship Id="rId11" Type="http://schemas.openxmlformats.org/officeDocument/2006/relationships/image" Target="../media/image317.png"/><Relationship Id="rId24" Type="http://schemas.openxmlformats.org/officeDocument/2006/relationships/customXml" Target="../ink/ink323.xml"/><Relationship Id="rId5" Type="http://schemas.openxmlformats.org/officeDocument/2006/relationships/image" Target="../media/image314.png"/><Relationship Id="rId15" Type="http://schemas.openxmlformats.org/officeDocument/2006/relationships/image" Target="../media/image319.png"/><Relationship Id="rId23" Type="http://schemas.openxmlformats.org/officeDocument/2006/relationships/image" Target="../media/image323.png"/><Relationship Id="rId10" Type="http://schemas.openxmlformats.org/officeDocument/2006/relationships/customXml" Target="../ink/ink316.xml"/><Relationship Id="rId19" Type="http://schemas.openxmlformats.org/officeDocument/2006/relationships/image" Target="../media/image321.png"/><Relationship Id="rId4" Type="http://schemas.openxmlformats.org/officeDocument/2006/relationships/customXml" Target="../ink/ink313.xml"/><Relationship Id="rId9" Type="http://schemas.openxmlformats.org/officeDocument/2006/relationships/image" Target="../media/image316.png"/><Relationship Id="rId14" Type="http://schemas.openxmlformats.org/officeDocument/2006/relationships/customXml" Target="../ink/ink318.xml"/><Relationship Id="rId22" Type="http://schemas.openxmlformats.org/officeDocument/2006/relationships/customXml" Target="../ink/ink322.xml"/><Relationship Id="rId27" Type="http://schemas.openxmlformats.org/officeDocument/2006/relationships/image" Target="../media/image325.png"/></Relationships>
</file>

<file path=ppt/slides/_rels/slide13.xml.rels><?xml version="1.0" encoding="UTF-8" standalone="yes"?>
<Relationships xmlns="http://schemas.openxmlformats.org/package/2006/relationships"><Relationship Id="rId8" Type="http://schemas.openxmlformats.org/officeDocument/2006/relationships/customXml" Target="../ink/ink327.xml"/><Relationship Id="rId13" Type="http://schemas.openxmlformats.org/officeDocument/2006/relationships/image" Target="../media/image330.png"/><Relationship Id="rId3" Type="http://schemas.openxmlformats.org/officeDocument/2006/relationships/image" Target="../media/image1.jpg"/><Relationship Id="rId7" Type="http://schemas.openxmlformats.org/officeDocument/2006/relationships/image" Target="../media/image327.png"/><Relationship Id="rId12" Type="http://schemas.openxmlformats.org/officeDocument/2006/relationships/customXml" Target="../ink/ink32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326.xml"/><Relationship Id="rId11" Type="http://schemas.openxmlformats.org/officeDocument/2006/relationships/image" Target="../media/image329.png"/><Relationship Id="rId5" Type="http://schemas.openxmlformats.org/officeDocument/2006/relationships/image" Target="../media/image326.png"/><Relationship Id="rId10" Type="http://schemas.openxmlformats.org/officeDocument/2006/relationships/customXml" Target="../ink/ink328.xml"/><Relationship Id="rId4" Type="http://schemas.openxmlformats.org/officeDocument/2006/relationships/customXml" Target="../ink/ink325.xml"/><Relationship Id="rId9" Type="http://schemas.openxmlformats.org/officeDocument/2006/relationships/image" Target="../media/image328.png"/></Relationships>
</file>

<file path=ppt/slides/_rels/slide14.xml.rels><?xml version="1.0" encoding="UTF-8" standalone="yes"?>
<Relationships xmlns="http://schemas.openxmlformats.org/package/2006/relationships"><Relationship Id="rId8" Type="http://schemas.openxmlformats.org/officeDocument/2006/relationships/customXml" Target="../ink/ink332.xml"/><Relationship Id="rId13" Type="http://schemas.openxmlformats.org/officeDocument/2006/relationships/image" Target="../media/image335.png"/><Relationship Id="rId3" Type="http://schemas.openxmlformats.org/officeDocument/2006/relationships/image" Target="../media/image1.jpg"/><Relationship Id="rId7" Type="http://schemas.openxmlformats.org/officeDocument/2006/relationships/image" Target="../media/image332.png"/><Relationship Id="rId12" Type="http://schemas.openxmlformats.org/officeDocument/2006/relationships/customXml" Target="../ink/ink334.xml"/><Relationship Id="rId17" Type="http://schemas.openxmlformats.org/officeDocument/2006/relationships/image" Target="../media/image337.png"/><Relationship Id="rId2" Type="http://schemas.openxmlformats.org/officeDocument/2006/relationships/notesSlide" Target="../notesSlides/notesSlide14.xml"/><Relationship Id="rId16" Type="http://schemas.openxmlformats.org/officeDocument/2006/relationships/customXml" Target="../ink/ink336.xml"/><Relationship Id="rId1" Type="http://schemas.openxmlformats.org/officeDocument/2006/relationships/slideLayout" Target="../slideLayouts/slideLayout1.xml"/><Relationship Id="rId6" Type="http://schemas.openxmlformats.org/officeDocument/2006/relationships/customXml" Target="../ink/ink331.xml"/><Relationship Id="rId11" Type="http://schemas.openxmlformats.org/officeDocument/2006/relationships/image" Target="../media/image334.png"/><Relationship Id="rId5" Type="http://schemas.openxmlformats.org/officeDocument/2006/relationships/image" Target="../media/image331.png"/><Relationship Id="rId15" Type="http://schemas.openxmlformats.org/officeDocument/2006/relationships/image" Target="../media/image336.png"/><Relationship Id="rId10" Type="http://schemas.openxmlformats.org/officeDocument/2006/relationships/customXml" Target="../ink/ink333.xml"/><Relationship Id="rId4" Type="http://schemas.openxmlformats.org/officeDocument/2006/relationships/customXml" Target="../ink/ink330.xml"/><Relationship Id="rId9" Type="http://schemas.openxmlformats.org/officeDocument/2006/relationships/image" Target="../media/image333.png"/><Relationship Id="rId14" Type="http://schemas.openxmlformats.org/officeDocument/2006/relationships/customXml" Target="../ink/ink335.xml"/></Relationships>
</file>

<file path=ppt/slides/_rels/slide15.xml.rels><?xml version="1.0" encoding="UTF-8" standalone="yes"?>
<Relationships xmlns="http://schemas.openxmlformats.org/package/2006/relationships"><Relationship Id="rId8" Type="http://schemas.openxmlformats.org/officeDocument/2006/relationships/customXml" Target="../ink/ink339.xml"/><Relationship Id="rId13" Type="http://schemas.openxmlformats.org/officeDocument/2006/relationships/image" Target="../media/image342.png"/><Relationship Id="rId18" Type="http://schemas.openxmlformats.org/officeDocument/2006/relationships/customXml" Target="../ink/ink344.xml"/><Relationship Id="rId26" Type="http://schemas.openxmlformats.org/officeDocument/2006/relationships/customXml" Target="../ink/ink348.xml"/><Relationship Id="rId3" Type="http://schemas.openxmlformats.org/officeDocument/2006/relationships/image" Target="../media/image1.jpg"/><Relationship Id="rId21" Type="http://schemas.openxmlformats.org/officeDocument/2006/relationships/image" Target="../media/image346.png"/><Relationship Id="rId7" Type="http://schemas.openxmlformats.org/officeDocument/2006/relationships/image" Target="../media/image339.png"/><Relationship Id="rId12" Type="http://schemas.openxmlformats.org/officeDocument/2006/relationships/customXml" Target="../ink/ink341.xml"/><Relationship Id="rId17" Type="http://schemas.openxmlformats.org/officeDocument/2006/relationships/image" Target="../media/image344.png"/><Relationship Id="rId25" Type="http://schemas.openxmlformats.org/officeDocument/2006/relationships/image" Target="../media/image348.png"/><Relationship Id="rId33" Type="http://schemas.openxmlformats.org/officeDocument/2006/relationships/image" Target="../media/image352.png"/><Relationship Id="rId2" Type="http://schemas.openxmlformats.org/officeDocument/2006/relationships/notesSlide" Target="../notesSlides/notesSlide15.xml"/><Relationship Id="rId16" Type="http://schemas.openxmlformats.org/officeDocument/2006/relationships/customXml" Target="../ink/ink343.xml"/><Relationship Id="rId20" Type="http://schemas.openxmlformats.org/officeDocument/2006/relationships/customXml" Target="../ink/ink345.xml"/><Relationship Id="rId29" Type="http://schemas.openxmlformats.org/officeDocument/2006/relationships/image" Target="../media/image350.png"/><Relationship Id="rId1" Type="http://schemas.openxmlformats.org/officeDocument/2006/relationships/slideLayout" Target="../slideLayouts/slideLayout1.xml"/><Relationship Id="rId6" Type="http://schemas.openxmlformats.org/officeDocument/2006/relationships/customXml" Target="../ink/ink338.xml"/><Relationship Id="rId11" Type="http://schemas.openxmlformats.org/officeDocument/2006/relationships/image" Target="../media/image341.png"/><Relationship Id="rId24" Type="http://schemas.openxmlformats.org/officeDocument/2006/relationships/customXml" Target="../ink/ink347.xml"/><Relationship Id="rId32" Type="http://schemas.openxmlformats.org/officeDocument/2006/relationships/customXml" Target="../ink/ink351.xml"/><Relationship Id="rId5" Type="http://schemas.openxmlformats.org/officeDocument/2006/relationships/image" Target="../media/image338.png"/><Relationship Id="rId15" Type="http://schemas.openxmlformats.org/officeDocument/2006/relationships/image" Target="../media/image343.png"/><Relationship Id="rId23" Type="http://schemas.openxmlformats.org/officeDocument/2006/relationships/image" Target="../media/image347.png"/><Relationship Id="rId28" Type="http://schemas.openxmlformats.org/officeDocument/2006/relationships/customXml" Target="../ink/ink349.xml"/><Relationship Id="rId10" Type="http://schemas.openxmlformats.org/officeDocument/2006/relationships/customXml" Target="../ink/ink340.xml"/><Relationship Id="rId19" Type="http://schemas.openxmlformats.org/officeDocument/2006/relationships/image" Target="../media/image345.png"/><Relationship Id="rId31" Type="http://schemas.openxmlformats.org/officeDocument/2006/relationships/image" Target="../media/image351.png"/><Relationship Id="rId4" Type="http://schemas.openxmlformats.org/officeDocument/2006/relationships/customXml" Target="../ink/ink337.xml"/><Relationship Id="rId9" Type="http://schemas.openxmlformats.org/officeDocument/2006/relationships/image" Target="../media/image340.png"/><Relationship Id="rId14" Type="http://schemas.openxmlformats.org/officeDocument/2006/relationships/customXml" Target="../ink/ink342.xml"/><Relationship Id="rId22" Type="http://schemas.openxmlformats.org/officeDocument/2006/relationships/customXml" Target="../ink/ink346.xml"/><Relationship Id="rId27" Type="http://schemas.openxmlformats.org/officeDocument/2006/relationships/image" Target="../media/image349.png"/><Relationship Id="rId30" Type="http://schemas.openxmlformats.org/officeDocument/2006/relationships/customXml" Target="../ink/ink350.xml"/></Relationships>
</file>

<file path=ppt/slides/_rels/slide16.xml.rels><?xml version="1.0" encoding="UTF-8" standalone="yes"?>
<Relationships xmlns="http://schemas.openxmlformats.org/package/2006/relationships"><Relationship Id="rId8" Type="http://schemas.openxmlformats.org/officeDocument/2006/relationships/customXml" Target="../ink/ink354.xml"/><Relationship Id="rId3" Type="http://schemas.openxmlformats.org/officeDocument/2006/relationships/image" Target="../media/image1.jpg"/><Relationship Id="rId7" Type="http://schemas.openxmlformats.org/officeDocument/2006/relationships/image" Target="../media/image35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353.xml"/><Relationship Id="rId11" Type="http://schemas.openxmlformats.org/officeDocument/2006/relationships/image" Target="../media/image356.png"/><Relationship Id="rId5" Type="http://schemas.openxmlformats.org/officeDocument/2006/relationships/image" Target="../media/image353.png"/><Relationship Id="rId10" Type="http://schemas.openxmlformats.org/officeDocument/2006/relationships/customXml" Target="../ink/ink355.xml"/><Relationship Id="rId4" Type="http://schemas.openxmlformats.org/officeDocument/2006/relationships/customXml" Target="../ink/ink352.xml"/><Relationship Id="rId9" Type="http://schemas.openxmlformats.org/officeDocument/2006/relationships/image" Target="../media/image355.png"/></Relationships>
</file>

<file path=ppt/slides/_rels/slide17.xml.rels><?xml version="1.0" encoding="UTF-8" standalone="yes"?>
<Relationships xmlns="http://schemas.openxmlformats.org/package/2006/relationships"><Relationship Id="rId8" Type="http://schemas.openxmlformats.org/officeDocument/2006/relationships/customXml" Target="../ink/ink358.xml"/><Relationship Id="rId3" Type="http://schemas.openxmlformats.org/officeDocument/2006/relationships/image" Target="../media/image1.jpg"/><Relationship Id="rId7" Type="http://schemas.openxmlformats.org/officeDocument/2006/relationships/image" Target="../media/image35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57.xml"/><Relationship Id="rId11" Type="http://schemas.openxmlformats.org/officeDocument/2006/relationships/image" Target="../media/image360.png"/><Relationship Id="rId5" Type="http://schemas.openxmlformats.org/officeDocument/2006/relationships/image" Target="../media/image357.png"/><Relationship Id="rId10" Type="http://schemas.openxmlformats.org/officeDocument/2006/relationships/customXml" Target="../ink/ink359.xml"/><Relationship Id="rId4" Type="http://schemas.openxmlformats.org/officeDocument/2006/relationships/customXml" Target="../ink/ink356.xml"/><Relationship Id="rId9" Type="http://schemas.openxmlformats.org/officeDocument/2006/relationships/image" Target="../media/image359.png"/></Relationships>
</file>

<file path=ppt/slides/_rels/slide18.xml.rels><?xml version="1.0" encoding="UTF-8" standalone="yes"?>
<Relationships xmlns="http://schemas.openxmlformats.org/package/2006/relationships"><Relationship Id="rId8" Type="http://schemas.openxmlformats.org/officeDocument/2006/relationships/customXml" Target="../ink/ink362.xml"/><Relationship Id="rId13" Type="http://schemas.openxmlformats.org/officeDocument/2006/relationships/image" Target="../media/image365.png"/><Relationship Id="rId18" Type="http://schemas.openxmlformats.org/officeDocument/2006/relationships/customXml" Target="../ink/ink367.xml"/><Relationship Id="rId26" Type="http://schemas.openxmlformats.org/officeDocument/2006/relationships/customXml" Target="../ink/ink371.xml"/><Relationship Id="rId3" Type="http://schemas.openxmlformats.org/officeDocument/2006/relationships/image" Target="../media/image1.jpg"/><Relationship Id="rId21" Type="http://schemas.openxmlformats.org/officeDocument/2006/relationships/image" Target="../media/image369.png"/><Relationship Id="rId34" Type="http://schemas.openxmlformats.org/officeDocument/2006/relationships/customXml" Target="../ink/ink375.xml"/><Relationship Id="rId7" Type="http://schemas.openxmlformats.org/officeDocument/2006/relationships/image" Target="../media/image362.png"/><Relationship Id="rId12" Type="http://schemas.openxmlformats.org/officeDocument/2006/relationships/customXml" Target="../ink/ink364.xml"/><Relationship Id="rId17" Type="http://schemas.openxmlformats.org/officeDocument/2006/relationships/image" Target="../media/image367.png"/><Relationship Id="rId25" Type="http://schemas.openxmlformats.org/officeDocument/2006/relationships/image" Target="../media/image371.png"/><Relationship Id="rId33" Type="http://schemas.openxmlformats.org/officeDocument/2006/relationships/image" Target="../media/image375.png"/><Relationship Id="rId2" Type="http://schemas.openxmlformats.org/officeDocument/2006/relationships/notesSlide" Target="../notesSlides/notesSlide18.xml"/><Relationship Id="rId16" Type="http://schemas.openxmlformats.org/officeDocument/2006/relationships/customXml" Target="../ink/ink366.xml"/><Relationship Id="rId20" Type="http://schemas.openxmlformats.org/officeDocument/2006/relationships/customXml" Target="../ink/ink368.xml"/><Relationship Id="rId29" Type="http://schemas.openxmlformats.org/officeDocument/2006/relationships/image" Target="../media/image373.png"/><Relationship Id="rId1" Type="http://schemas.openxmlformats.org/officeDocument/2006/relationships/slideLayout" Target="../slideLayouts/slideLayout1.xml"/><Relationship Id="rId6" Type="http://schemas.openxmlformats.org/officeDocument/2006/relationships/customXml" Target="../ink/ink361.xml"/><Relationship Id="rId11" Type="http://schemas.openxmlformats.org/officeDocument/2006/relationships/image" Target="../media/image364.png"/><Relationship Id="rId24" Type="http://schemas.openxmlformats.org/officeDocument/2006/relationships/customXml" Target="../ink/ink370.xml"/><Relationship Id="rId32" Type="http://schemas.openxmlformats.org/officeDocument/2006/relationships/customXml" Target="../ink/ink374.xml"/><Relationship Id="rId37" Type="http://schemas.openxmlformats.org/officeDocument/2006/relationships/image" Target="../media/image377.png"/><Relationship Id="rId5" Type="http://schemas.openxmlformats.org/officeDocument/2006/relationships/image" Target="../media/image361.png"/><Relationship Id="rId15" Type="http://schemas.openxmlformats.org/officeDocument/2006/relationships/image" Target="../media/image366.png"/><Relationship Id="rId23" Type="http://schemas.openxmlformats.org/officeDocument/2006/relationships/image" Target="../media/image370.png"/><Relationship Id="rId28" Type="http://schemas.openxmlformats.org/officeDocument/2006/relationships/customXml" Target="../ink/ink372.xml"/><Relationship Id="rId36" Type="http://schemas.openxmlformats.org/officeDocument/2006/relationships/customXml" Target="../ink/ink376.xml"/><Relationship Id="rId10" Type="http://schemas.openxmlformats.org/officeDocument/2006/relationships/customXml" Target="../ink/ink363.xml"/><Relationship Id="rId19" Type="http://schemas.openxmlformats.org/officeDocument/2006/relationships/image" Target="../media/image368.png"/><Relationship Id="rId31" Type="http://schemas.openxmlformats.org/officeDocument/2006/relationships/image" Target="../media/image374.png"/><Relationship Id="rId4" Type="http://schemas.openxmlformats.org/officeDocument/2006/relationships/customXml" Target="../ink/ink360.xml"/><Relationship Id="rId9" Type="http://schemas.openxmlformats.org/officeDocument/2006/relationships/image" Target="../media/image363.png"/><Relationship Id="rId14" Type="http://schemas.openxmlformats.org/officeDocument/2006/relationships/customXml" Target="../ink/ink365.xml"/><Relationship Id="rId22" Type="http://schemas.openxmlformats.org/officeDocument/2006/relationships/customXml" Target="../ink/ink369.xml"/><Relationship Id="rId27" Type="http://schemas.openxmlformats.org/officeDocument/2006/relationships/image" Target="../media/image372.png"/><Relationship Id="rId30" Type="http://schemas.openxmlformats.org/officeDocument/2006/relationships/customXml" Target="../ink/ink373.xml"/><Relationship Id="rId35" Type="http://schemas.openxmlformats.org/officeDocument/2006/relationships/image" Target="../media/image376.png"/></Relationships>
</file>

<file path=ppt/slides/_rels/slide19.xml.rels><?xml version="1.0" encoding="UTF-8" standalone="yes"?>
<Relationships xmlns="http://schemas.openxmlformats.org/package/2006/relationships"><Relationship Id="rId8" Type="http://schemas.openxmlformats.org/officeDocument/2006/relationships/customXml" Target="../ink/ink379.xml"/><Relationship Id="rId13" Type="http://schemas.openxmlformats.org/officeDocument/2006/relationships/image" Target="../media/image382.png"/><Relationship Id="rId18" Type="http://schemas.openxmlformats.org/officeDocument/2006/relationships/customXml" Target="../ink/ink384.xml"/><Relationship Id="rId3" Type="http://schemas.openxmlformats.org/officeDocument/2006/relationships/image" Target="../media/image1.jpg"/><Relationship Id="rId21" Type="http://schemas.openxmlformats.org/officeDocument/2006/relationships/image" Target="../media/image386.png"/><Relationship Id="rId7" Type="http://schemas.openxmlformats.org/officeDocument/2006/relationships/image" Target="../media/image379.png"/><Relationship Id="rId12" Type="http://schemas.openxmlformats.org/officeDocument/2006/relationships/customXml" Target="../ink/ink381.xml"/><Relationship Id="rId17" Type="http://schemas.openxmlformats.org/officeDocument/2006/relationships/image" Target="../media/image384.png"/><Relationship Id="rId2" Type="http://schemas.openxmlformats.org/officeDocument/2006/relationships/notesSlide" Target="../notesSlides/notesSlide19.xml"/><Relationship Id="rId16" Type="http://schemas.openxmlformats.org/officeDocument/2006/relationships/customXml" Target="../ink/ink383.xml"/><Relationship Id="rId20" Type="http://schemas.openxmlformats.org/officeDocument/2006/relationships/customXml" Target="../ink/ink385.xml"/><Relationship Id="rId1" Type="http://schemas.openxmlformats.org/officeDocument/2006/relationships/slideLayout" Target="../slideLayouts/slideLayout1.xml"/><Relationship Id="rId6" Type="http://schemas.openxmlformats.org/officeDocument/2006/relationships/customXml" Target="../ink/ink378.xml"/><Relationship Id="rId11" Type="http://schemas.openxmlformats.org/officeDocument/2006/relationships/image" Target="../media/image381.png"/><Relationship Id="rId5" Type="http://schemas.openxmlformats.org/officeDocument/2006/relationships/image" Target="../media/image378.png"/><Relationship Id="rId15" Type="http://schemas.openxmlformats.org/officeDocument/2006/relationships/image" Target="../media/image383.png"/><Relationship Id="rId23" Type="http://schemas.openxmlformats.org/officeDocument/2006/relationships/image" Target="../media/image387.png"/><Relationship Id="rId10" Type="http://schemas.openxmlformats.org/officeDocument/2006/relationships/customXml" Target="../ink/ink380.xml"/><Relationship Id="rId19" Type="http://schemas.openxmlformats.org/officeDocument/2006/relationships/image" Target="../media/image385.png"/><Relationship Id="rId4" Type="http://schemas.openxmlformats.org/officeDocument/2006/relationships/customXml" Target="../ink/ink377.xml"/><Relationship Id="rId9" Type="http://schemas.openxmlformats.org/officeDocument/2006/relationships/image" Target="../media/image380.png"/><Relationship Id="rId14" Type="http://schemas.openxmlformats.org/officeDocument/2006/relationships/customXml" Target="../ink/ink382.xml"/><Relationship Id="rId22" Type="http://schemas.openxmlformats.org/officeDocument/2006/relationships/customXml" Target="../ink/ink386.xml"/></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58.png"/><Relationship Id="rId21" Type="http://schemas.openxmlformats.org/officeDocument/2006/relationships/image" Target="../media/image10.png"/><Relationship Id="rId42" Type="http://schemas.openxmlformats.org/officeDocument/2006/relationships/customXml" Target="../ink/ink20.xml"/><Relationship Id="rId47" Type="http://schemas.openxmlformats.org/officeDocument/2006/relationships/image" Target="../media/image23.png"/><Relationship Id="rId63" Type="http://schemas.openxmlformats.org/officeDocument/2006/relationships/image" Target="../media/image31.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4.png"/><Relationship Id="rId112" Type="http://schemas.openxmlformats.org/officeDocument/2006/relationships/customXml" Target="../ink/ink55.xml"/><Relationship Id="rId133" Type="http://schemas.openxmlformats.org/officeDocument/2006/relationships/image" Target="../media/image66.png"/><Relationship Id="rId138" Type="http://schemas.openxmlformats.org/officeDocument/2006/relationships/customXml" Target="../ink/ink68.xml"/><Relationship Id="rId154" Type="http://schemas.openxmlformats.org/officeDocument/2006/relationships/customXml" Target="../ink/ink76.xml"/><Relationship Id="rId159" Type="http://schemas.openxmlformats.org/officeDocument/2006/relationships/image" Target="../media/image79.png"/><Relationship Id="rId175" Type="http://schemas.openxmlformats.org/officeDocument/2006/relationships/image" Target="../media/image87.png"/><Relationship Id="rId170" Type="http://schemas.openxmlformats.org/officeDocument/2006/relationships/customXml" Target="../ink/ink84.xml"/><Relationship Id="rId191" Type="http://schemas.openxmlformats.org/officeDocument/2006/relationships/image" Target="../media/image95.png"/><Relationship Id="rId16" Type="http://schemas.openxmlformats.org/officeDocument/2006/relationships/customXml" Target="../ink/ink7.xml"/><Relationship Id="rId107" Type="http://schemas.openxmlformats.org/officeDocument/2006/relationships/image" Target="../media/image53.png"/><Relationship Id="rId11" Type="http://schemas.openxmlformats.org/officeDocument/2006/relationships/image" Target="../media/image5.png"/><Relationship Id="rId32" Type="http://schemas.openxmlformats.org/officeDocument/2006/relationships/customXml" Target="../ink/ink15.xml"/><Relationship Id="rId37" Type="http://schemas.openxmlformats.org/officeDocument/2006/relationships/image" Target="../media/image18.png"/><Relationship Id="rId53" Type="http://schemas.openxmlformats.org/officeDocument/2006/relationships/image" Target="../media/image26.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39.png"/><Relationship Id="rId102" Type="http://schemas.openxmlformats.org/officeDocument/2006/relationships/customXml" Target="../ink/ink50.xml"/><Relationship Id="rId123" Type="http://schemas.openxmlformats.org/officeDocument/2006/relationships/image" Target="../media/image61.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4.png"/><Relationship Id="rId5" Type="http://schemas.openxmlformats.org/officeDocument/2006/relationships/image" Target="../media/image2.png"/><Relationship Id="rId90" Type="http://schemas.openxmlformats.org/officeDocument/2006/relationships/customXml" Target="../ink/ink44.xml"/><Relationship Id="rId95" Type="http://schemas.openxmlformats.org/officeDocument/2006/relationships/image" Target="../media/image47.png"/><Relationship Id="rId160" Type="http://schemas.openxmlformats.org/officeDocument/2006/relationships/customXml" Target="../ink/ink79.xml"/><Relationship Id="rId165" Type="http://schemas.openxmlformats.org/officeDocument/2006/relationships/image" Target="../media/image82.png"/><Relationship Id="rId181" Type="http://schemas.openxmlformats.org/officeDocument/2006/relationships/image" Target="../media/image90.png"/><Relationship Id="rId186" Type="http://schemas.openxmlformats.org/officeDocument/2006/relationships/customXml" Target="../ink/ink92.xml"/><Relationship Id="rId22" Type="http://schemas.openxmlformats.org/officeDocument/2006/relationships/customXml" Target="../ink/ink10.xml"/><Relationship Id="rId27" Type="http://schemas.openxmlformats.org/officeDocument/2006/relationships/image" Target="../media/image13.png"/><Relationship Id="rId43" Type="http://schemas.openxmlformats.org/officeDocument/2006/relationships/image" Target="../media/image21.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4.png"/><Relationship Id="rId113" Type="http://schemas.openxmlformats.org/officeDocument/2006/relationships/image" Target="../media/image56.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69.png"/><Relationship Id="rId80" Type="http://schemas.openxmlformats.org/officeDocument/2006/relationships/customXml" Target="../ink/ink39.xml"/><Relationship Id="rId85" Type="http://schemas.openxmlformats.org/officeDocument/2006/relationships/image" Target="../media/image42.png"/><Relationship Id="rId150" Type="http://schemas.openxmlformats.org/officeDocument/2006/relationships/customXml" Target="../ink/ink74.xml"/><Relationship Id="rId155" Type="http://schemas.openxmlformats.org/officeDocument/2006/relationships/image" Target="../media/image77.png"/><Relationship Id="rId171" Type="http://schemas.openxmlformats.org/officeDocument/2006/relationships/image" Target="../media/image85.png"/><Relationship Id="rId176" Type="http://schemas.openxmlformats.org/officeDocument/2006/relationships/customXml" Target="../ink/ink87.xml"/><Relationship Id="rId12" Type="http://schemas.openxmlformats.org/officeDocument/2006/relationships/customXml" Target="../ink/ink5.xml"/><Relationship Id="rId17"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customXml" Target="../ink/ink18.xml"/><Relationship Id="rId59" Type="http://schemas.openxmlformats.org/officeDocument/2006/relationships/image" Target="../media/image29.png"/><Relationship Id="rId103" Type="http://schemas.openxmlformats.org/officeDocument/2006/relationships/image" Target="../media/image51.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4.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7.png"/><Relationship Id="rId91" Type="http://schemas.openxmlformats.org/officeDocument/2006/relationships/image" Target="../media/image45.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2.png"/><Relationship Id="rId161" Type="http://schemas.openxmlformats.org/officeDocument/2006/relationships/image" Target="../media/image80.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1.png"/><Relationship Id="rId28" Type="http://schemas.openxmlformats.org/officeDocument/2006/relationships/customXml" Target="../ink/ink13.xml"/><Relationship Id="rId49" Type="http://schemas.openxmlformats.org/officeDocument/2006/relationships/image" Target="../media/image24.png"/><Relationship Id="rId114" Type="http://schemas.openxmlformats.org/officeDocument/2006/relationships/customXml" Target="../ink/ink56.xml"/><Relationship Id="rId119" Type="http://schemas.openxmlformats.org/officeDocument/2006/relationships/image" Target="../media/image59.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2.png"/><Relationship Id="rId81" Type="http://schemas.openxmlformats.org/officeDocument/2006/relationships/image" Target="../media/image40.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7.png"/><Relationship Id="rId151" Type="http://schemas.openxmlformats.org/officeDocument/2006/relationships/image" Target="../media/image75.png"/><Relationship Id="rId156" Type="http://schemas.openxmlformats.org/officeDocument/2006/relationships/customXml" Target="../ink/ink77.xml"/><Relationship Id="rId177" Type="http://schemas.openxmlformats.org/officeDocument/2006/relationships/image" Target="../media/image88.png"/><Relationship Id="rId172" Type="http://schemas.openxmlformats.org/officeDocument/2006/relationships/customXml" Target="../ink/ink85.xml"/><Relationship Id="rId13" Type="http://schemas.openxmlformats.org/officeDocument/2006/relationships/image" Target="../media/image6.png"/><Relationship Id="rId18" Type="http://schemas.openxmlformats.org/officeDocument/2006/relationships/customXml" Target="../ink/ink8.xml"/><Relationship Id="rId39" Type="http://schemas.openxmlformats.org/officeDocument/2006/relationships/image" Target="../media/image19.png"/><Relationship Id="rId109" Type="http://schemas.openxmlformats.org/officeDocument/2006/relationships/image" Target="../media/image54.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7.png"/><Relationship Id="rId76" Type="http://schemas.openxmlformats.org/officeDocument/2006/relationships/customXml" Target="../ink/ink37.xml"/><Relationship Id="rId97" Type="http://schemas.openxmlformats.org/officeDocument/2006/relationships/image" Target="../media/image48.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2.png"/><Relationship Id="rId141" Type="http://schemas.openxmlformats.org/officeDocument/2006/relationships/image" Target="../media/image70.png"/><Relationship Id="rId146" Type="http://schemas.openxmlformats.org/officeDocument/2006/relationships/customXml" Target="../ink/ink72.xml"/><Relationship Id="rId167" Type="http://schemas.openxmlformats.org/officeDocument/2006/relationships/image" Target="../media/image83.png"/><Relationship Id="rId188" Type="http://schemas.openxmlformats.org/officeDocument/2006/relationships/customXml" Target="../ink/ink93.xml"/><Relationship Id="rId7" Type="http://schemas.openxmlformats.org/officeDocument/2006/relationships/image" Target="../media/image3.png"/><Relationship Id="rId71" Type="http://schemas.openxmlformats.org/officeDocument/2006/relationships/image" Target="../media/image35.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1.png"/><Relationship Id="rId2" Type="http://schemas.openxmlformats.org/officeDocument/2006/relationships/notesSlide" Target="../notesSlides/notesSlide2.xml"/><Relationship Id="rId29" Type="http://schemas.openxmlformats.org/officeDocument/2006/relationships/image" Target="../media/image14.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2.png"/><Relationship Id="rId66" Type="http://schemas.openxmlformats.org/officeDocument/2006/relationships/customXml" Target="../ink/ink32.xml"/><Relationship Id="rId87" Type="http://schemas.openxmlformats.org/officeDocument/2006/relationships/image" Target="../media/image43.png"/><Relationship Id="rId110" Type="http://schemas.openxmlformats.org/officeDocument/2006/relationships/customXml" Target="../ink/ink54.xml"/><Relationship Id="rId115" Type="http://schemas.openxmlformats.org/officeDocument/2006/relationships/image" Target="../media/image57.png"/><Relationship Id="rId131" Type="http://schemas.openxmlformats.org/officeDocument/2006/relationships/image" Target="../media/image65.png"/><Relationship Id="rId136" Type="http://schemas.openxmlformats.org/officeDocument/2006/relationships/customXml" Target="../ink/ink67.xml"/><Relationship Id="rId157" Type="http://schemas.openxmlformats.org/officeDocument/2006/relationships/image" Target="../media/image78.png"/><Relationship Id="rId178" Type="http://schemas.openxmlformats.org/officeDocument/2006/relationships/customXml" Target="../ink/ink88.xml"/><Relationship Id="rId61" Type="http://schemas.openxmlformats.org/officeDocument/2006/relationships/image" Target="../media/image30.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6.png"/><Relationship Id="rId19" Type="http://schemas.openxmlformats.org/officeDocument/2006/relationships/image" Target="../media/image9.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7.png"/><Relationship Id="rId56" Type="http://schemas.openxmlformats.org/officeDocument/2006/relationships/customXml" Target="../ink/ink27.xml"/><Relationship Id="rId77" Type="http://schemas.openxmlformats.org/officeDocument/2006/relationships/image" Target="../media/image38.png"/><Relationship Id="rId100" Type="http://schemas.openxmlformats.org/officeDocument/2006/relationships/customXml" Target="../ink/ink49.xml"/><Relationship Id="rId105" Type="http://schemas.openxmlformats.org/officeDocument/2006/relationships/image" Target="../media/image52.png"/><Relationship Id="rId126" Type="http://schemas.openxmlformats.org/officeDocument/2006/relationships/customXml" Target="../ink/ink62.xml"/><Relationship Id="rId147" Type="http://schemas.openxmlformats.org/officeDocument/2006/relationships/image" Target="../media/image73.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5.png"/><Relationship Id="rId72" Type="http://schemas.openxmlformats.org/officeDocument/2006/relationships/customXml" Target="../ink/ink35.xml"/><Relationship Id="rId93" Type="http://schemas.openxmlformats.org/officeDocument/2006/relationships/image" Target="../media/image46.png"/><Relationship Id="rId98" Type="http://schemas.openxmlformats.org/officeDocument/2006/relationships/customXml" Target="../ink/ink48.xml"/><Relationship Id="rId121" Type="http://schemas.openxmlformats.org/officeDocument/2006/relationships/image" Target="../media/image60.png"/><Relationship Id="rId142" Type="http://schemas.openxmlformats.org/officeDocument/2006/relationships/customXml" Target="../ink/ink70.xml"/><Relationship Id="rId163" Type="http://schemas.openxmlformats.org/officeDocument/2006/relationships/image" Target="../media/image81.png"/><Relationship Id="rId184" Type="http://schemas.openxmlformats.org/officeDocument/2006/relationships/customXml" Target="../ink/ink91.xml"/><Relationship Id="rId189" Type="http://schemas.openxmlformats.org/officeDocument/2006/relationships/image" Target="../media/image94.png"/><Relationship Id="rId3" Type="http://schemas.openxmlformats.org/officeDocument/2006/relationships/image" Target="../media/image1.jpg"/><Relationship Id="rId25" Type="http://schemas.openxmlformats.org/officeDocument/2006/relationships/image" Target="../media/image12.png"/><Relationship Id="rId46" Type="http://schemas.openxmlformats.org/officeDocument/2006/relationships/customXml" Target="../ink/ink22.xml"/><Relationship Id="rId67" Type="http://schemas.openxmlformats.org/officeDocument/2006/relationships/image" Target="../media/image33.png"/><Relationship Id="rId116" Type="http://schemas.openxmlformats.org/officeDocument/2006/relationships/customXml" Target="../ink/ink57.xml"/><Relationship Id="rId137" Type="http://schemas.openxmlformats.org/officeDocument/2006/relationships/image" Target="../media/image68.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0.png"/><Relationship Id="rId62" Type="http://schemas.openxmlformats.org/officeDocument/2006/relationships/customXml" Target="../ink/ink30.xml"/><Relationship Id="rId83" Type="http://schemas.openxmlformats.org/officeDocument/2006/relationships/image" Target="../media/image41.png"/><Relationship Id="rId88" Type="http://schemas.openxmlformats.org/officeDocument/2006/relationships/customXml" Target="../ink/ink43.xml"/><Relationship Id="rId111" Type="http://schemas.openxmlformats.org/officeDocument/2006/relationships/image" Target="../media/image55.png"/><Relationship Id="rId132" Type="http://schemas.openxmlformats.org/officeDocument/2006/relationships/customXml" Target="../ink/ink65.xml"/><Relationship Id="rId153" Type="http://schemas.openxmlformats.org/officeDocument/2006/relationships/image" Target="../media/image76.png"/><Relationship Id="rId174" Type="http://schemas.openxmlformats.org/officeDocument/2006/relationships/customXml" Target="../ink/ink86.xml"/><Relationship Id="rId179" Type="http://schemas.openxmlformats.org/officeDocument/2006/relationships/image" Target="../media/image89.png"/><Relationship Id="rId190" Type="http://schemas.openxmlformats.org/officeDocument/2006/relationships/customXml" Target="../ink/ink94.xml"/><Relationship Id="rId15" Type="http://schemas.openxmlformats.org/officeDocument/2006/relationships/image" Target="../media/image7.png"/><Relationship Id="rId36" Type="http://schemas.openxmlformats.org/officeDocument/2006/relationships/customXml" Target="../ink/ink17.xml"/><Relationship Id="rId57" Type="http://schemas.openxmlformats.org/officeDocument/2006/relationships/image" Target="../media/image28.png"/><Relationship Id="rId106" Type="http://schemas.openxmlformats.org/officeDocument/2006/relationships/customXml" Target="../ink/ink52.xml"/><Relationship Id="rId127" Type="http://schemas.openxmlformats.org/officeDocument/2006/relationships/image" Target="../media/image63.png"/><Relationship Id="rId10" Type="http://schemas.openxmlformats.org/officeDocument/2006/relationships/customXml" Target="../ink/ink4.xml"/><Relationship Id="rId31" Type="http://schemas.openxmlformats.org/officeDocument/2006/relationships/image" Target="../media/image15.png"/><Relationship Id="rId52" Type="http://schemas.openxmlformats.org/officeDocument/2006/relationships/customXml" Target="../ink/ink25.xml"/><Relationship Id="rId73" Type="http://schemas.openxmlformats.org/officeDocument/2006/relationships/image" Target="../media/image36.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0.xml"/><Relationship Id="rId143" Type="http://schemas.openxmlformats.org/officeDocument/2006/relationships/image" Target="../media/image71.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1.xml"/><Relationship Id="rId9" Type="http://schemas.openxmlformats.org/officeDocument/2006/relationships/image" Target="../media/image4.png"/><Relationship Id="rId180" Type="http://schemas.openxmlformats.org/officeDocument/2006/relationships/customXml" Target="../ink/ink89.xml"/></Relationships>
</file>

<file path=ppt/slides/_rels/slide20.xml.rels><?xml version="1.0" encoding="UTF-8" standalone="yes"?>
<Relationships xmlns="http://schemas.openxmlformats.org/package/2006/relationships"><Relationship Id="rId8" Type="http://schemas.openxmlformats.org/officeDocument/2006/relationships/customXml" Target="../ink/ink389.xml"/><Relationship Id="rId13" Type="http://schemas.openxmlformats.org/officeDocument/2006/relationships/image" Target="../media/image392.png"/><Relationship Id="rId18" Type="http://schemas.openxmlformats.org/officeDocument/2006/relationships/customXml" Target="../ink/ink394.xml"/><Relationship Id="rId26" Type="http://schemas.openxmlformats.org/officeDocument/2006/relationships/customXml" Target="../ink/ink398.xml"/><Relationship Id="rId3" Type="http://schemas.openxmlformats.org/officeDocument/2006/relationships/image" Target="../media/image1.jpg"/><Relationship Id="rId21" Type="http://schemas.openxmlformats.org/officeDocument/2006/relationships/image" Target="../media/image396.png"/><Relationship Id="rId7" Type="http://schemas.openxmlformats.org/officeDocument/2006/relationships/image" Target="../media/image389.png"/><Relationship Id="rId12" Type="http://schemas.openxmlformats.org/officeDocument/2006/relationships/customXml" Target="../ink/ink391.xml"/><Relationship Id="rId17" Type="http://schemas.openxmlformats.org/officeDocument/2006/relationships/image" Target="../media/image394.png"/><Relationship Id="rId25" Type="http://schemas.openxmlformats.org/officeDocument/2006/relationships/image" Target="../media/image398.png"/><Relationship Id="rId2" Type="http://schemas.openxmlformats.org/officeDocument/2006/relationships/notesSlide" Target="../notesSlides/notesSlide20.xml"/><Relationship Id="rId16" Type="http://schemas.openxmlformats.org/officeDocument/2006/relationships/customXml" Target="../ink/ink393.xml"/><Relationship Id="rId20" Type="http://schemas.openxmlformats.org/officeDocument/2006/relationships/customXml" Target="../ink/ink395.xml"/><Relationship Id="rId29" Type="http://schemas.openxmlformats.org/officeDocument/2006/relationships/image" Target="../media/image400.png"/><Relationship Id="rId1" Type="http://schemas.openxmlformats.org/officeDocument/2006/relationships/slideLayout" Target="../slideLayouts/slideLayout1.xml"/><Relationship Id="rId6" Type="http://schemas.openxmlformats.org/officeDocument/2006/relationships/customXml" Target="../ink/ink388.xml"/><Relationship Id="rId11" Type="http://schemas.openxmlformats.org/officeDocument/2006/relationships/image" Target="../media/image391.png"/><Relationship Id="rId24" Type="http://schemas.openxmlformats.org/officeDocument/2006/relationships/customXml" Target="../ink/ink397.xml"/><Relationship Id="rId5" Type="http://schemas.openxmlformats.org/officeDocument/2006/relationships/image" Target="../media/image388.png"/><Relationship Id="rId15" Type="http://schemas.openxmlformats.org/officeDocument/2006/relationships/image" Target="../media/image393.png"/><Relationship Id="rId23" Type="http://schemas.openxmlformats.org/officeDocument/2006/relationships/image" Target="../media/image397.png"/><Relationship Id="rId28" Type="http://schemas.openxmlformats.org/officeDocument/2006/relationships/customXml" Target="../ink/ink399.xml"/><Relationship Id="rId10" Type="http://schemas.openxmlformats.org/officeDocument/2006/relationships/customXml" Target="../ink/ink390.xml"/><Relationship Id="rId19" Type="http://schemas.openxmlformats.org/officeDocument/2006/relationships/image" Target="../media/image395.png"/><Relationship Id="rId4" Type="http://schemas.openxmlformats.org/officeDocument/2006/relationships/customXml" Target="../ink/ink387.xml"/><Relationship Id="rId9" Type="http://schemas.openxmlformats.org/officeDocument/2006/relationships/image" Target="../media/image390.png"/><Relationship Id="rId14" Type="http://schemas.openxmlformats.org/officeDocument/2006/relationships/customXml" Target="../ink/ink392.xml"/><Relationship Id="rId22" Type="http://schemas.openxmlformats.org/officeDocument/2006/relationships/customXml" Target="../ink/ink396.xml"/><Relationship Id="rId27" Type="http://schemas.openxmlformats.org/officeDocument/2006/relationships/image" Target="../media/image39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customXml" Target="../ink/ink402.xml"/><Relationship Id="rId3" Type="http://schemas.openxmlformats.org/officeDocument/2006/relationships/image" Target="../media/image1.jpg"/><Relationship Id="rId7" Type="http://schemas.openxmlformats.org/officeDocument/2006/relationships/image" Target="../media/image40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401.xml"/><Relationship Id="rId5" Type="http://schemas.openxmlformats.org/officeDocument/2006/relationships/image" Target="../media/image401.png"/><Relationship Id="rId4" Type="http://schemas.openxmlformats.org/officeDocument/2006/relationships/customXml" Target="../ink/ink400.xml"/><Relationship Id="rId9" Type="http://schemas.openxmlformats.org/officeDocument/2006/relationships/image" Target="../media/image403.png"/></Relationships>
</file>

<file path=ppt/slides/_rels/slide3.xml.rels><?xml version="1.0" encoding="UTF-8" standalone="yes"?>
<Relationships xmlns="http://schemas.openxmlformats.org/package/2006/relationships"><Relationship Id="rId26" Type="http://schemas.openxmlformats.org/officeDocument/2006/relationships/customXml" Target="../ink/ink106.xml"/><Relationship Id="rId117" Type="http://schemas.openxmlformats.org/officeDocument/2006/relationships/image" Target="../media/image152.png"/><Relationship Id="rId21" Type="http://schemas.openxmlformats.org/officeDocument/2006/relationships/image" Target="../media/image104.png"/><Relationship Id="rId42" Type="http://schemas.openxmlformats.org/officeDocument/2006/relationships/customXml" Target="../ink/ink114.xml"/><Relationship Id="rId47" Type="http://schemas.openxmlformats.org/officeDocument/2006/relationships/image" Target="../media/image117.png"/><Relationship Id="rId63" Type="http://schemas.openxmlformats.org/officeDocument/2006/relationships/image" Target="../media/image125.png"/><Relationship Id="rId68" Type="http://schemas.openxmlformats.org/officeDocument/2006/relationships/customXml" Target="../ink/ink127.xml"/><Relationship Id="rId84" Type="http://schemas.openxmlformats.org/officeDocument/2006/relationships/customXml" Target="../ink/ink135.xml"/><Relationship Id="rId89" Type="http://schemas.openxmlformats.org/officeDocument/2006/relationships/image" Target="../media/image138.png"/><Relationship Id="rId112" Type="http://schemas.openxmlformats.org/officeDocument/2006/relationships/customXml" Target="../ink/ink149.xml"/><Relationship Id="rId133" Type="http://schemas.openxmlformats.org/officeDocument/2006/relationships/image" Target="../media/image160.png"/><Relationship Id="rId138" Type="http://schemas.openxmlformats.org/officeDocument/2006/relationships/customXml" Target="../ink/ink162.xml"/><Relationship Id="rId16" Type="http://schemas.openxmlformats.org/officeDocument/2006/relationships/customXml" Target="../ink/ink101.xml"/><Relationship Id="rId107" Type="http://schemas.openxmlformats.org/officeDocument/2006/relationships/image" Target="../media/image147.png"/><Relationship Id="rId11" Type="http://schemas.openxmlformats.org/officeDocument/2006/relationships/image" Target="../media/image99.png"/><Relationship Id="rId32" Type="http://schemas.openxmlformats.org/officeDocument/2006/relationships/customXml" Target="../ink/ink109.xml"/><Relationship Id="rId37" Type="http://schemas.openxmlformats.org/officeDocument/2006/relationships/image" Target="../media/image112.png"/><Relationship Id="rId53" Type="http://schemas.openxmlformats.org/officeDocument/2006/relationships/image" Target="../media/image120.png"/><Relationship Id="rId58" Type="http://schemas.openxmlformats.org/officeDocument/2006/relationships/customXml" Target="../ink/ink122.xml"/><Relationship Id="rId74" Type="http://schemas.openxmlformats.org/officeDocument/2006/relationships/customXml" Target="../ink/ink130.xml"/><Relationship Id="rId79" Type="http://schemas.openxmlformats.org/officeDocument/2006/relationships/image" Target="../media/image133.png"/><Relationship Id="rId102" Type="http://schemas.openxmlformats.org/officeDocument/2006/relationships/customXml" Target="../ink/ink144.xml"/><Relationship Id="rId123" Type="http://schemas.openxmlformats.org/officeDocument/2006/relationships/image" Target="../media/image155.png"/><Relationship Id="rId128" Type="http://schemas.openxmlformats.org/officeDocument/2006/relationships/customXml" Target="../ink/ink157.xml"/><Relationship Id="rId144" Type="http://schemas.openxmlformats.org/officeDocument/2006/relationships/customXml" Target="../ink/ink165.xml"/><Relationship Id="rId149" Type="http://schemas.openxmlformats.org/officeDocument/2006/relationships/image" Target="../media/image168.png"/><Relationship Id="rId5" Type="http://schemas.openxmlformats.org/officeDocument/2006/relationships/image" Target="../media/image96.png"/><Relationship Id="rId90" Type="http://schemas.openxmlformats.org/officeDocument/2006/relationships/customXml" Target="../ink/ink138.xml"/><Relationship Id="rId95" Type="http://schemas.openxmlformats.org/officeDocument/2006/relationships/image" Target="../media/image141.png"/><Relationship Id="rId22" Type="http://schemas.openxmlformats.org/officeDocument/2006/relationships/customXml" Target="../ink/ink104.xml"/><Relationship Id="rId27" Type="http://schemas.openxmlformats.org/officeDocument/2006/relationships/image" Target="../media/image107.png"/><Relationship Id="rId43" Type="http://schemas.openxmlformats.org/officeDocument/2006/relationships/image" Target="../media/image115.png"/><Relationship Id="rId48" Type="http://schemas.openxmlformats.org/officeDocument/2006/relationships/customXml" Target="../ink/ink117.xml"/><Relationship Id="rId64" Type="http://schemas.openxmlformats.org/officeDocument/2006/relationships/customXml" Target="../ink/ink125.xml"/><Relationship Id="rId69" Type="http://schemas.openxmlformats.org/officeDocument/2006/relationships/image" Target="../media/image128.png"/><Relationship Id="rId113" Type="http://schemas.openxmlformats.org/officeDocument/2006/relationships/image" Target="../media/image150.png"/><Relationship Id="rId118" Type="http://schemas.openxmlformats.org/officeDocument/2006/relationships/customXml" Target="../ink/ink152.xml"/><Relationship Id="rId134" Type="http://schemas.openxmlformats.org/officeDocument/2006/relationships/customXml" Target="../ink/ink160.xml"/><Relationship Id="rId139" Type="http://schemas.openxmlformats.org/officeDocument/2006/relationships/image" Target="../media/image163.png"/><Relationship Id="rId80" Type="http://schemas.openxmlformats.org/officeDocument/2006/relationships/customXml" Target="../ink/ink133.xml"/><Relationship Id="rId85" Type="http://schemas.openxmlformats.org/officeDocument/2006/relationships/image" Target="../media/image136.png"/><Relationship Id="rId3" Type="http://schemas.openxmlformats.org/officeDocument/2006/relationships/image" Target="../media/image1.jpg"/><Relationship Id="rId12" Type="http://schemas.openxmlformats.org/officeDocument/2006/relationships/customXml" Target="../ink/ink99.xml"/><Relationship Id="rId17" Type="http://schemas.openxmlformats.org/officeDocument/2006/relationships/image" Target="../media/image102.png"/><Relationship Id="rId25" Type="http://schemas.openxmlformats.org/officeDocument/2006/relationships/image" Target="../media/image106.png"/><Relationship Id="rId33" Type="http://schemas.openxmlformats.org/officeDocument/2006/relationships/image" Target="../media/image110.png"/><Relationship Id="rId38" Type="http://schemas.openxmlformats.org/officeDocument/2006/relationships/customXml" Target="../ink/ink112.xml"/><Relationship Id="rId46" Type="http://schemas.openxmlformats.org/officeDocument/2006/relationships/customXml" Target="../ink/ink116.xml"/><Relationship Id="rId59" Type="http://schemas.openxmlformats.org/officeDocument/2006/relationships/image" Target="../media/image123.png"/><Relationship Id="rId67" Type="http://schemas.openxmlformats.org/officeDocument/2006/relationships/image" Target="../media/image127.png"/><Relationship Id="rId103" Type="http://schemas.openxmlformats.org/officeDocument/2006/relationships/image" Target="../media/image145.png"/><Relationship Id="rId108" Type="http://schemas.openxmlformats.org/officeDocument/2006/relationships/customXml" Target="../ink/ink147.xml"/><Relationship Id="rId116" Type="http://schemas.openxmlformats.org/officeDocument/2006/relationships/customXml" Target="../ink/ink151.xml"/><Relationship Id="rId124" Type="http://schemas.openxmlformats.org/officeDocument/2006/relationships/customXml" Target="../ink/ink155.xml"/><Relationship Id="rId129" Type="http://schemas.openxmlformats.org/officeDocument/2006/relationships/image" Target="../media/image158.png"/><Relationship Id="rId137" Type="http://schemas.openxmlformats.org/officeDocument/2006/relationships/image" Target="../media/image162.png"/><Relationship Id="rId20" Type="http://schemas.openxmlformats.org/officeDocument/2006/relationships/customXml" Target="../ink/ink103.xml"/><Relationship Id="rId41" Type="http://schemas.openxmlformats.org/officeDocument/2006/relationships/image" Target="../media/image114.png"/><Relationship Id="rId54" Type="http://schemas.openxmlformats.org/officeDocument/2006/relationships/customXml" Target="../ink/ink120.xml"/><Relationship Id="rId62" Type="http://schemas.openxmlformats.org/officeDocument/2006/relationships/customXml" Target="../ink/ink124.xml"/><Relationship Id="rId70" Type="http://schemas.openxmlformats.org/officeDocument/2006/relationships/customXml" Target="../ink/ink128.xml"/><Relationship Id="rId75" Type="http://schemas.openxmlformats.org/officeDocument/2006/relationships/image" Target="../media/image131.png"/><Relationship Id="rId83" Type="http://schemas.openxmlformats.org/officeDocument/2006/relationships/image" Target="../media/image135.png"/><Relationship Id="rId88" Type="http://schemas.openxmlformats.org/officeDocument/2006/relationships/customXml" Target="../ink/ink137.xml"/><Relationship Id="rId91" Type="http://schemas.openxmlformats.org/officeDocument/2006/relationships/image" Target="../media/image139.png"/><Relationship Id="rId96" Type="http://schemas.openxmlformats.org/officeDocument/2006/relationships/customXml" Target="../ink/ink141.xml"/><Relationship Id="rId111" Type="http://schemas.openxmlformats.org/officeDocument/2006/relationships/image" Target="../media/image149.png"/><Relationship Id="rId132" Type="http://schemas.openxmlformats.org/officeDocument/2006/relationships/customXml" Target="../ink/ink159.xml"/><Relationship Id="rId140" Type="http://schemas.openxmlformats.org/officeDocument/2006/relationships/customXml" Target="../ink/ink163.xml"/><Relationship Id="rId145" Type="http://schemas.openxmlformats.org/officeDocument/2006/relationships/image" Target="../media/image166.png"/><Relationship Id="rId1" Type="http://schemas.openxmlformats.org/officeDocument/2006/relationships/slideLayout" Target="../slideLayouts/slideLayout1.xml"/><Relationship Id="rId6" Type="http://schemas.openxmlformats.org/officeDocument/2006/relationships/customXml" Target="../ink/ink96.xml"/><Relationship Id="rId15" Type="http://schemas.openxmlformats.org/officeDocument/2006/relationships/image" Target="../media/image101.png"/><Relationship Id="rId23" Type="http://schemas.openxmlformats.org/officeDocument/2006/relationships/image" Target="../media/image105.png"/><Relationship Id="rId28" Type="http://schemas.openxmlformats.org/officeDocument/2006/relationships/customXml" Target="../ink/ink107.xml"/><Relationship Id="rId36" Type="http://schemas.openxmlformats.org/officeDocument/2006/relationships/customXml" Target="../ink/ink111.xml"/><Relationship Id="rId49" Type="http://schemas.openxmlformats.org/officeDocument/2006/relationships/image" Target="../media/image118.png"/><Relationship Id="rId57" Type="http://schemas.openxmlformats.org/officeDocument/2006/relationships/image" Target="../media/image122.png"/><Relationship Id="rId106" Type="http://schemas.openxmlformats.org/officeDocument/2006/relationships/customXml" Target="../ink/ink146.xml"/><Relationship Id="rId114" Type="http://schemas.openxmlformats.org/officeDocument/2006/relationships/customXml" Target="../ink/ink150.xml"/><Relationship Id="rId119" Type="http://schemas.openxmlformats.org/officeDocument/2006/relationships/image" Target="../media/image153.png"/><Relationship Id="rId127" Type="http://schemas.openxmlformats.org/officeDocument/2006/relationships/image" Target="../media/image157.png"/><Relationship Id="rId10" Type="http://schemas.openxmlformats.org/officeDocument/2006/relationships/customXml" Target="../ink/ink98.xml"/><Relationship Id="rId31" Type="http://schemas.openxmlformats.org/officeDocument/2006/relationships/image" Target="../media/image109.png"/><Relationship Id="rId44" Type="http://schemas.openxmlformats.org/officeDocument/2006/relationships/customXml" Target="../ink/ink115.xml"/><Relationship Id="rId52" Type="http://schemas.openxmlformats.org/officeDocument/2006/relationships/customXml" Target="../ink/ink119.xml"/><Relationship Id="rId60" Type="http://schemas.openxmlformats.org/officeDocument/2006/relationships/customXml" Target="../ink/ink123.xml"/><Relationship Id="rId65" Type="http://schemas.openxmlformats.org/officeDocument/2006/relationships/image" Target="../media/image126.png"/><Relationship Id="rId73" Type="http://schemas.openxmlformats.org/officeDocument/2006/relationships/image" Target="../media/image130.png"/><Relationship Id="rId78" Type="http://schemas.openxmlformats.org/officeDocument/2006/relationships/customXml" Target="../ink/ink132.xml"/><Relationship Id="rId81" Type="http://schemas.openxmlformats.org/officeDocument/2006/relationships/image" Target="../media/image134.png"/><Relationship Id="rId86" Type="http://schemas.openxmlformats.org/officeDocument/2006/relationships/customXml" Target="../ink/ink136.xml"/><Relationship Id="rId94" Type="http://schemas.openxmlformats.org/officeDocument/2006/relationships/customXml" Target="../ink/ink140.xml"/><Relationship Id="rId99" Type="http://schemas.openxmlformats.org/officeDocument/2006/relationships/image" Target="../media/image143.png"/><Relationship Id="rId101" Type="http://schemas.openxmlformats.org/officeDocument/2006/relationships/image" Target="../media/image144.png"/><Relationship Id="rId122" Type="http://schemas.openxmlformats.org/officeDocument/2006/relationships/customXml" Target="../ink/ink154.xml"/><Relationship Id="rId130" Type="http://schemas.openxmlformats.org/officeDocument/2006/relationships/customXml" Target="../ink/ink158.xml"/><Relationship Id="rId135" Type="http://schemas.openxmlformats.org/officeDocument/2006/relationships/image" Target="../media/image161.png"/><Relationship Id="rId143" Type="http://schemas.openxmlformats.org/officeDocument/2006/relationships/image" Target="../media/image165.png"/><Relationship Id="rId148" Type="http://schemas.openxmlformats.org/officeDocument/2006/relationships/customXml" Target="../ink/ink167.xml"/><Relationship Id="rId4" Type="http://schemas.openxmlformats.org/officeDocument/2006/relationships/customXml" Target="../ink/ink95.xml"/><Relationship Id="rId9" Type="http://schemas.openxmlformats.org/officeDocument/2006/relationships/image" Target="../media/image98.png"/><Relationship Id="rId13" Type="http://schemas.openxmlformats.org/officeDocument/2006/relationships/image" Target="../media/image100.png"/><Relationship Id="rId18" Type="http://schemas.openxmlformats.org/officeDocument/2006/relationships/customXml" Target="../ink/ink102.xml"/><Relationship Id="rId39" Type="http://schemas.openxmlformats.org/officeDocument/2006/relationships/image" Target="../media/image113.png"/><Relationship Id="rId109" Type="http://schemas.openxmlformats.org/officeDocument/2006/relationships/image" Target="../media/image148.png"/><Relationship Id="rId34" Type="http://schemas.openxmlformats.org/officeDocument/2006/relationships/customXml" Target="../ink/ink110.xml"/><Relationship Id="rId50" Type="http://schemas.openxmlformats.org/officeDocument/2006/relationships/customXml" Target="../ink/ink118.xml"/><Relationship Id="rId55" Type="http://schemas.openxmlformats.org/officeDocument/2006/relationships/image" Target="../media/image121.png"/><Relationship Id="rId76" Type="http://schemas.openxmlformats.org/officeDocument/2006/relationships/customXml" Target="../ink/ink131.xml"/><Relationship Id="rId97" Type="http://schemas.openxmlformats.org/officeDocument/2006/relationships/image" Target="../media/image142.png"/><Relationship Id="rId104" Type="http://schemas.openxmlformats.org/officeDocument/2006/relationships/customXml" Target="../ink/ink145.xml"/><Relationship Id="rId120" Type="http://schemas.openxmlformats.org/officeDocument/2006/relationships/customXml" Target="../ink/ink153.xml"/><Relationship Id="rId125" Type="http://schemas.openxmlformats.org/officeDocument/2006/relationships/image" Target="../media/image156.png"/><Relationship Id="rId141" Type="http://schemas.openxmlformats.org/officeDocument/2006/relationships/image" Target="../media/image164.png"/><Relationship Id="rId146" Type="http://schemas.openxmlformats.org/officeDocument/2006/relationships/customXml" Target="../ink/ink166.xml"/><Relationship Id="rId7" Type="http://schemas.openxmlformats.org/officeDocument/2006/relationships/image" Target="../media/image97.png"/><Relationship Id="rId71" Type="http://schemas.openxmlformats.org/officeDocument/2006/relationships/image" Target="../media/image129.png"/><Relationship Id="rId92" Type="http://schemas.openxmlformats.org/officeDocument/2006/relationships/customXml" Target="../ink/ink139.xml"/><Relationship Id="rId2" Type="http://schemas.openxmlformats.org/officeDocument/2006/relationships/notesSlide" Target="../notesSlides/notesSlide3.xml"/><Relationship Id="rId29" Type="http://schemas.openxmlformats.org/officeDocument/2006/relationships/image" Target="../media/image108.png"/><Relationship Id="rId24" Type="http://schemas.openxmlformats.org/officeDocument/2006/relationships/customXml" Target="../ink/ink105.xml"/><Relationship Id="rId40" Type="http://schemas.openxmlformats.org/officeDocument/2006/relationships/customXml" Target="../ink/ink113.xml"/><Relationship Id="rId45" Type="http://schemas.openxmlformats.org/officeDocument/2006/relationships/image" Target="../media/image116.png"/><Relationship Id="rId66" Type="http://schemas.openxmlformats.org/officeDocument/2006/relationships/customXml" Target="../ink/ink126.xml"/><Relationship Id="rId87" Type="http://schemas.openxmlformats.org/officeDocument/2006/relationships/image" Target="../media/image137.png"/><Relationship Id="rId110" Type="http://schemas.openxmlformats.org/officeDocument/2006/relationships/customXml" Target="../ink/ink148.xml"/><Relationship Id="rId115" Type="http://schemas.openxmlformats.org/officeDocument/2006/relationships/image" Target="../media/image151.png"/><Relationship Id="rId131" Type="http://schemas.openxmlformats.org/officeDocument/2006/relationships/image" Target="../media/image159.png"/><Relationship Id="rId136" Type="http://schemas.openxmlformats.org/officeDocument/2006/relationships/customXml" Target="../ink/ink161.xml"/><Relationship Id="rId61" Type="http://schemas.openxmlformats.org/officeDocument/2006/relationships/image" Target="../media/image124.png"/><Relationship Id="rId82" Type="http://schemas.openxmlformats.org/officeDocument/2006/relationships/customXml" Target="../ink/ink134.xml"/><Relationship Id="rId19" Type="http://schemas.openxmlformats.org/officeDocument/2006/relationships/image" Target="../media/image103.png"/><Relationship Id="rId14" Type="http://schemas.openxmlformats.org/officeDocument/2006/relationships/customXml" Target="../ink/ink100.xml"/><Relationship Id="rId30" Type="http://schemas.openxmlformats.org/officeDocument/2006/relationships/customXml" Target="../ink/ink108.xml"/><Relationship Id="rId35" Type="http://schemas.openxmlformats.org/officeDocument/2006/relationships/image" Target="../media/image111.png"/><Relationship Id="rId56" Type="http://schemas.openxmlformats.org/officeDocument/2006/relationships/customXml" Target="../ink/ink121.xml"/><Relationship Id="rId77" Type="http://schemas.openxmlformats.org/officeDocument/2006/relationships/image" Target="../media/image132.png"/><Relationship Id="rId100" Type="http://schemas.openxmlformats.org/officeDocument/2006/relationships/customXml" Target="../ink/ink143.xml"/><Relationship Id="rId105" Type="http://schemas.openxmlformats.org/officeDocument/2006/relationships/image" Target="../media/image146.png"/><Relationship Id="rId126" Type="http://schemas.openxmlformats.org/officeDocument/2006/relationships/customXml" Target="../ink/ink156.xml"/><Relationship Id="rId147" Type="http://schemas.openxmlformats.org/officeDocument/2006/relationships/image" Target="../media/image167.png"/><Relationship Id="rId8" Type="http://schemas.openxmlformats.org/officeDocument/2006/relationships/customXml" Target="../ink/ink97.xml"/><Relationship Id="rId51" Type="http://schemas.openxmlformats.org/officeDocument/2006/relationships/image" Target="../media/image119.png"/><Relationship Id="rId72" Type="http://schemas.openxmlformats.org/officeDocument/2006/relationships/customXml" Target="../ink/ink129.xml"/><Relationship Id="rId93" Type="http://schemas.openxmlformats.org/officeDocument/2006/relationships/image" Target="../media/image140.png"/><Relationship Id="rId98" Type="http://schemas.openxmlformats.org/officeDocument/2006/relationships/customXml" Target="../ink/ink142.xml"/><Relationship Id="rId121" Type="http://schemas.openxmlformats.org/officeDocument/2006/relationships/image" Target="../media/image154.png"/><Relationship Id="rId142" Type="http://schemas.openxmlformats.org/officeDocument/2006/relationships/customXml" Target="../ink/ink164.xml"/></Relationships>
</file>

<file path=ppt/slides/_rels/slide4.xml.rels><?xml version="1.0" encoding="UTF-8" standalone="yes"?>
<Relationships xmlns="http://schemas.openxmlformats.org/package/2006/relationships"><Relationship Id="rId13" Type="http://schemas.openxmlformats.org/officeDocument/2006/relationships/image" Target="../media/image173.png"/><Relationship Id="rId18" Type="http://schemas.openxmlformats.org/officeDocument/2006/relationships/customXml" Target="../ink/ink175.xml"/><Relationship Id="rId26" Type="http://schemas.openxmlformats.org/officeDocument/2006/relationships/customXml" Target="../ink/ink179.xml"/><Relationship Id="rId39" Type="http://schemas.openxmlformats.org/officeDocument/2006/relationships/image" Target="../media/image186.png"/><Relationship Id="rId3" Type="http://schemas.openxmlformats.org/officeDocument/2006/relationships/image" Target="../media/image1.jpg"/><Relationship Id="rId21" Type="http://schemas.openxmlformats.org/officeDocument/2006/relationships/image" Target="../media/image177.png"/><Relationship Id="rId34" Type="http://schemas.openxmlformats.org/officeDocument/2006/relationships/customXml" Target="../ink/ink183.xml"/><Relationship Id="rId42" Type="http://schemas.openxmlformats.org/officeDocument/2006/relationships/customXml" Target="../ink/ink187.xml"/><Relationship Id="rId47" Type="http://schemas.openxmlformats.org/officeDocument/2006/relationships/image" Target="../media/image190.png"/><Relationship Id="rId7" Type="http://schemas.openxmlformats.org/officeDocument/2006/relationships/image" Target="../media/image170.png"/><Relationship Id="rId12" Type="http://schemas.openxmlformats.org/officeDocument/2006/relationships/customXml" Target="../ink/ink172.xml"/><Relationship Id="rId17" Type="http://schemas.openxmlformats.org/officeDocument/2006/relationships/image" Target="../media/image175.png"/><Relationship Id="rId25" Type="http://schemas.openxmlformats.org/officeDocument/2006/relationships/image" Target="../media/image179.png"/><Relationship Id="rId33" Type="http://schemas.openxmlformats.org/officeDocument/2006/relationships/image" Target="../media/image183.png"/><Relationship Id="rId38" Type="http://schemas.openxmlformats.org/officeDocument/2006/relationships/customXml" Target="../ink/ink185.xml"/><Relationship Id="rId46" Type="http://schemas.openxmlformats.org/officeDocument/2006/relationships/customXml" Target="../ink/ink189.xml"/><Relationship Id="rId2" Type="http://schemas.openxmlformats.org/officeDocument/2006/relationships/notesSlide" Target="../notesSlides/notesSlide4.xml"/><Relationship Id="rId16" Type="http://schemas.openxmlformats.org/officeDocument/2006/relationships/customXml" Target="../ink/ink174.xml"/><Relationship Id="rId20" Type="http://schemas.openxmlformats.org/officeDocument/2006/relationships/customXml" Target="../ink/ink176.xml"/><Relationship Id="rId29" Type="http://schemas.openxmlformats.org/officeDocument/2006/relationships/image" Target="../media/image181.png"/><Relationship Id="rId41"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2.png"/><Relationship Id="rId24" Type="http://schemas.openxmlformats.org/officeDocument/2006/relationships/customXml" Target="../ink/ink178.xml"/><Relationship Id="rId32" Type="http://schemas.openxmlformats.org/officeDocument/2006/relationships/customXml" Target="../ink/ink182.xml"/><Relationship Id="rId37" Type="http://schemas.openxmlformats.org/officeDocument/2006/relationships/image" Target="../media/image185.png"/><Relationship Id="rId40" Type="http://schemas.openxmlformats.org/officeDocument/2006/relationships/customXml" Target="../ink/ink186.xml"/><Relationship Id="rId45" Type="http://schemas.openxmlformats.org/officeDocument/2006/relationships/image" Target="../media/image189.png"/><Relationship Id="rId5" Type="http://schemas.openxmlformats.org/officeDocument/2006/relationships/image" Target="../media/image169.png"/><Relationship Id="rId15" Type="http://schemas.openxmlformats.org/officeDocument/2006/relationships/image" Target="../media/image174.png"/><Relationship Id="rId23" Type="http://schemas.openxmlformats.org/officeDocument/2006/relationships/image" Target="../media/image178.png"/><Relationship Id="rId28" Type="http://schemas.openxmlformats.org/officeDocument/2006/relationships/customXml" Target="../ink/ink180.xml"/><Relationship Id="rId36" Type="http://schemas.openxmlformats.org/officeDocument/2006/relationships/customXml" Target="../ink/ink184.xml"/><Relationship Id="rId49" Type="http://schemas.openxmlformats.org/officeDocument/2006/relationships/image" Target="../media/image191.png"/><Relationship Id="rId10" Type="http://schemas.openxmlformats.org/officeDocument/2006/relationships/customXml" Target="../ink/ink171.xml"/><Relationship Id="rId19" Type="http://schemas.openxmlformats.org/officeDocument/2006/relationships/image" Target="../media/image176.png"/><Relationship Id="rId31" Type="http://schemas.openxmlformats.org/officeDocument/2006/relationships/image" Target="../media/image182.png"/><Relationship Id="rId44" Type="http://schemas.openxmlformats.org/officeDocument/2006/relationships/customXml" Target="../ink/ink188.xml"/><Relationship Id="rId4" Type="http://schemas.openxmlformats.org/officeDocument/2006/relationships/customXml" Target="../ink/ink168.xml"/><Relationship Id="rId9" Type="http://schemas.openxmlformats.org/officeDocument/2006/relationships/image" Target="../media/image171.png"/><Relationship Id="rId14" Type="http://schemas.openxmlformats.org/officeDocument/2006/relationships/customXml" Target="../ink/ink173.xml"/><Relationship Id="rId22" Type="http://schemas.openxmlformats.org/officeDocument/2006/relationships/customXml" Target="../ink/ink177.xml"/><Relationship Id="rId27" Type="http://schemas.openxmlformats.org/officeDocument/2006/relationships/image" Target="../media/image180.png"/><Relationship Id="rId30" Type="http://schemas.openxmlformats.org/officeDocument/2006/relationships/customXml" Target="../ink/ink181.xml"/><Relationship Id="rId35" Type="http://schemas.openxmlformats.org/officeDocument/2006/relationships/image" Target="../media/image184.png"/><Relationship Id="rId43" Type="http://schemas.openxmlformats.org/officeDocument/2006/relationships/image" Target="../media/image188.png"/><Relationship Id="rId48" Type="http://schemas.openxmlformats.org/officeDocument/2006/relationships/customXml" Target="../ink/ink190.xml"/><Relationship Id="rId8" Type="http://schemas.openxmlformats.org/officeDocument/2006/relationships/customXml" Target="../ink/ink170.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6" Type="http://schemas.openxmlformats.org/officeDocument/2006/relationships/customXml" Target="../ink/ink202.xml"/><Relationship Id="rId117" Type="http://schemas.openxmlformats.org/officeDocument/2006/relationships/image" Target="../media/image248.png"/><Relationship Id="rId21" Type="http://schemas.openxmlformats.org/officeDocument/2006/relationships/image" Target="../media/image200.png"/><Relationship Id="rId42" Type="http://schemas.openxmlformats.org/officeDocument/2006/relationships/customXml" Target="../ink/ink210.xml"/><Relationship Id="rId47" Type="http://schemas.openxmlformats.org/officeDocument/2006/relationships/image" Target="../media/image213.png"/><Relationship Id="rId63" Type="http://schemas.openxmlformats.org/officeDocument/2006/relationships/image" Target="../media/image221.png"/><Relationship Id="rId68" Type="http://schemas.openxmlformats.org/officeDocument/2006/relationships/customXml" Target="../ink/ink223.xml"/><Relationship Id="rId84" Type="http://schemas.openxmlformats.org/officeDocument/2006/relationships/customXml" Target="../ink/ink231.xml"/><Relationship Id="rId89" Type="http://schemas.openxmlformats.org/officeDocument/2006/relationships/image" Target="../media/image234.png"/><Relationship Id="rId112" Type="http://schemas.openxmlformats.org/officeDocument/2006/relationships/customXml" Target="../ink/ink245.xml"/><Relationship Id="rId133" Type="http://schemas.openxmlformats.org/officeDocument/2006/relationships/image" Target="../media/image256.png"/><Relationship Id="rId138" Type="http://schemas.openxmlformats.org/officeDocument/2006/relationships/customXml" Target="../ink/ink258.xml"/><Relationship Id="rId154" Type="http://schemas.openxmlformats.org/officeDocument/2006/relationships/customXml" Target="../ink/ink266.xml"/><Relationship Id="rId159" Type="http://schemas.openxmlformats.org/officeDocument/2006/relationships/image" Target="../media/image269.png"/><Relationship Id="rId16" Type="http://schemas.openxmlformats.org/officeDocument/2006/relationships/customXml" Target="../ink/ink197.xml"/><Relationship Id="rId107" Type="http://schemas.openxmlformats.org/officeDocument/2006/relationships/image" Target="../media/image243.png"/><Relationship Id="rId11" Type="http://schemas.openxmlformats.org/officeDocument/2006/relationships/image" Target="../media/image195.png"/><Relationship Id="rId32" Type="http://schemas.openxmlformats.org/officeDocument/2006/relationships/customXml" Target="../ink/ink205.xml"/><Relationship Id="rId37" Type="http://schemas.openxmlformats.org/officeDocument/2006/relationships/image" Target="../media/image208.png"/><Relationship Id="rId53" Type="http://schemas.openxmlformats.org/officeDocument/2006/relationships/image" Target="../media/image216.png"/><Relationship Id="rId58" Type="http://schemas.openxmlformats.org/officeDocument/2006/relationships/customXml" Target="../ink/ink218.xml"/><Relationship Id="rId74" Type="http://schemas.openxmlformats.org/officeDocument/2006/relationships/customXml" Target="../ink/ink226.xml"/><Relationship Id="rId79" Type="http://schemas.openxmlformats.org/officeDocument/2006/relationships/image" Target="../media/image229.png"/><Relationship Id="rId102" Type="http://schemas.openxmlformats.org/officeDocument/2006/relationships/customXml" Target="../ink/ink240.xml"/><Relationship Id="rId123" Type="http://schemas.openxmlformats.org/officeDocument/2006/relationships/image" Target="../media/image251.png"/><Relationship Id="rId128" Type="http://schemas.openxmlformats.org/officeDocument/2006/relationships/customXml" Target="../ink/ink253.xml"/><Relationship Id="rId144" Type="http://schemas.openxmlformats.org/officeDocument/2006/relationships/customXml" Target="../ink/ink261.xml"/><Relationship Id="rId149" Type="http://schemas.openxmlformats.org/officeDocument/2006/relationships/image" Target="../media/image264.png"/><Relationship Id="rId5" Type="http://schemas.openxmlformats.org/officeDocument/2006/relationships/image" Target="../media/image192.png"/><Relationship Id="rId90" Type="http://schemas.openxmlformats.org/officeDocument/2006/relationships/customXml" Target="../ink/ink234.xml"/><Relationship Id="rId95" Type="http://schemas.openxmlformats.org/officeDocument/2006/relationships/image" Target="../media/image237.png"/><Relationship Id="rId160" Type="http://schemas.openxmlformats.org/officeDocument/2006/relationships/customXml" Target="../ink/ink269.xml"/><Relationship Id="rId165" Type="http://schemas.openxmlformats.org/officeDocument/2006/relationships/image" Target="../media/image272.png"/><Relationship Id="rId22" Type="http://schemas.openxmlformats.org/officeDocument/2006/relationships/customXml" Target="../ink/ink200.xml"/><Relationship Id="rId27" Type="http://schemas.openxmlformats.org/officeDocument/2006/relationships/image" Target="../media/image203.png"/><Relationship Id="rId43" Type="http://schemas.openxmlformats.org/officeDocument/2006/relationships/image" Target="../media/image211.png"/><Relationship Id="rId48" Type="http://schemas.openxmlformats.org/officeDocument/2006/relationships/customXml" Target="../ink/ink213.xml"/><Relationship Id="rId64" Type="http://schemas.openxmlformats.org/officeDocument/2006/relationships/customXml" Target="../ink/ink221.xml"/><Relationship Id="rId69" Type="http://schemas.openxmlformats.org/officeDocument/2006/relationships/image" Target="../media/image224.png"/><Relationship Id="rId113" Type="http://schemas.openxmlformats.org/officeDocument/2006/relationships/image" Target="../media/image246.png"/><Relationship Id="rId118" Type="http://schemas.openxmlformats.org/officeDocument/2006/relationships/customXml" Target="../ink/ink248.xml"/><Relationship Id="rId134" Type="http://schemas.openxmlformats.org/officeDocument/2006/relationships/customXml" Target="../ink/ink256.xml"/><Relationship Id="rId139" Type="http://schemas.openxmlformats.org/officeDocument/2006/relationships/image" Target="../media/image259.png"/><Relationship Id="rId80" Type="http://schemas.openxmlformats.org/officeDocument/2006/relationships/customXml" Target="../ink/ink229.xml"/><Relationship Id="rId85" Type="http://schemas.openxmlformats.org/officeDocument/2006/relationships/image" Target="../media/image232.png"/><Relationship Id="rId150" Type="http://schemas.openxmlformats.org/officeDocument/2006/relationships/customXml" Target="../ink/ink264.xml"/><Relationship Id="rId155" Type="http://schemas.openxmlformats.org/officeDocument/2006/relationships/image" Target="../media/image267.png"/><Relationship Id="rId12" Type="http://schemas.openxmlformats.org/officeDocument/2006/relationships/customXml" Target="../ink/ink195.xml"/><Relationship Id="rId17" Type="http://schemas.openxmlformats.org/officeDocument/2006/relationships/image" Target="../media/image198.png"/><Relationship Id="rId33" Type="http://schemas.openxmlformats.org/officeDocument/2006/relationships/image" Target="../media/image206.png"/><Relationship Id="rId38" Type="http://schemas.openxmlformats.org/officeDocument/2006/relationships/customXml" Target="../ink/ink208.xml"/><Relationship Id="rId59" Type="http://schemas.openxmlformats.org/officeDocument/2006/relationships/image" Target="../media/image219.png"/><Relationship Id="rId103" Type="http://schemas.openxmlformats.org/officeDocument/2006/relationships/image" Target="../media/image241.png"/><Relationship Id="rId108" Type="http://schemas.openxmlformats.org/officeDocument/2006/relationships/customXml" Target="../ink/ink243.xml"/><Relationship Id="rId124" Type="http://schemas.openxmlformats.org/officeDocument/2006/relationships/customXml" Target="../ink/ink251.xml"/><Relationship Id="rId129" Type="http://schemas.openxmlformats.org/officeDocument/2006/relationships/image" Target="../media/image254.png"/><Relationship Id="rId54" Type="http://schemas.openxmlformats.org/officeDocument/2006/relationships/customXml" Target="../ink/ink216.xml"/><Relationship Id="rId70" Type="http://schemas.openxmlformats.org/officeDocument/2006/relationships/customXml" Target="../ink/ink224.xml"/><Relationship Id="rId75" Type="http://schemas.openxmlformats.org/officeDocument/2006/relationships/image" Target="../media/image227.png"/><Relationship Id="rId91" Type="http://schemas.openxmlformats.org/officeDocument/2006/relationships/image" Target="../media/image235.png"/><Relationship Id="rId96" Type="http://schemas.openxmlformats.org/officeDocument/2006/relationships/customXml" Target="../ink/ink237.xml"/><Relationship Id="rId140" Type="http://schemas.openxmlformats.org/officeDocument/2006/relationships/customXml" Target="../ink/ink259.xml"/><Relationship Id="rId145" Type="http://schemas.openxmlformats.org/officeDocument/2006/relationships/image" Target="../media/image262.png"/><Relationship Id="rId161"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customXml" Target="../ink/ink192.xml"/><Relationship Id="rId15" Type="http://schemas.openxmlformats.org/officeDocument/2006/relationships/image" Target="../media/image197.png"/><Relationship Id="rId23" Type="http://schemas.openxmlformats.org/officeDocument/2006/relationships/image" Target="../media/image201.png"/><Relationship Id="rId28" Type="http://schemas.openxmlformats.org/officeDocument/2006/relationships/customXml" Target="../ink/ink203.xml"/><Relationship Id="rId36" Type="http://schemas.openxmlformats.org/officeDocument/2006/relationships/customXml" Target="../ink/ink207.xml"/><Relationship Id="rId49" Type="http://schemas.openxmlformats.org/officeDocument/2006/relationships/image" Target="../media/image214.png"/><Relationship Id="rId57" Type="http://schemas.openxmlformats.org/officeDocument/2006/relationships/image" Target="../media/image218.png"/><Relationship Id="rId106" Type="http://schemas.openxmlformats.org/officeDocument/2006/relationships/customXml" Target="../ink/ink242.xml"/><Relationship Id="rId114" Type="http://schemas.openxmlformats.org/officeDocument/2006/relationships/customXml" Target="../ink/ink246.xml"/><Relationship Id="rId119" Type="http://schemas.openxmlformats.org/officeDocument/2006/relationships/image" Target="../media/image249.png"/><Relationship Id="rId127" Type="http://schemas.openxmlformats.org/officeDocument/2006/relationships/image" Target="../media/image253.png"/><Relationship Id="rId10" Type="http://schemas.openxmlformats.org/officeDocument/2006/relationships/customXml" Target="../ink/ink194.xml"/><Relationship Id="rId31" Type="http://schemas.openxmlformats.org/officeDocument/2006/relationships/image" Target="../media/image205.png"/><Relationship Id="rId44" Type="http://schemas.openxmlformats.org/officeDocument/2006/relationships/customXml" Target="../ink/ink211.xml"/><Relationship Id="rId52" Type="http://schemas.openxmlformats.org/officeDocument/2006/relationships/customXml" Target="../ink/ink215.xml"/><Relationship Id="rId60" Type="http://schemas.openxmlformats.org/officeDocument/2006/relationships/customXml" Target="../ink/ink219.xml"/><Relationship Id="rId65" Type="http://schemas.openxmlformats.org/officeDocument/2006/relationships/image" Target="../media/image222.png"/><Relationship Id="rId73" Type="http://schemas.openxmlformats.org/officeDocument/2006/relationships/image" Target="../media/image226.png"/><Relationship Id="rId78" Type="http://schemas.openxmlformats.org/officeDocument/2006/relationships/customXml" Target="../ink/ink228.xml"/><Relationship Id="rId81" Type="http://schemas.openxmlformats.org/officeDocument/2006/relationships/image" Target="../media/image230.png"/><Relationship Id="rId86" Type="http://schemas.openxmlformats.org/officeDocument/2006/relationships/customXml" Target="../ink/ink232.xml"/><Relationship Id="rId94" Type="http://schemas.openxmlformats.org/officeDocument/2006/relationships/customXml" Target="../ink/ink236.xml"/><Relationship Id="rId99" Type="http://schemas.openxmlformats.org/officeDocument/2006/relationships/image" Target="../media/image239.png"/><Relationship Id="rId101" Type="http://schemas.openxmlformats.org/officeDocument/2006/relationships/image" Target="../media/image240.png"/><Relationship Id="rId122" Type="http://schemas.openxmlformats.org/officeDocument/2006/relationships/customXml" Target="../ink/ink250.xml"/><Relationship Id="rId130" Type="http://schemas.openxmlformats.org/officeDocument/2006/relationships/customXml" Target="../ink/ink254.xml"/><Relationship Id="rId135" Type="http://schemas.openxmlformats.org/officeDocument/2006/relationships/image" Target="../media/image257.png"/><Relationship Id="rId143" Type="http://schemas.openxmlformats.org/officeDocument/2006/relationships/image" Target="../media/image261.png"/><Relationship Id="rId148" Type="http://schemas.openxmlformats.org/officeDocument/2006/relationships/customXml" Target="../ink/ink263.xml"/><Relationship Id="rId151" Type="http://schemas.openxmlformats.org/officeDocument/2006/relationships/image" Target="../media/image265.png"/><Relationship Id="rId156" Type="http://schemas.openxmlformats.org/officeDocument/2006/relationships/customXml" Target="../ink/ink267.xml"/><Relationship Id="rId164" Type="http://schemas.openxmlformats.org/officeDocument/2006/relationships/customXml" Target="../ink/ink271.xml"/><Relationship Id="rId4" Type="http://schemas.openxmlformats.org/officeDocument/2006/relationships/customXml" Target="../ink/ink191.xml"/><Relationship Id="rId9" Type="http://schemas.openxmlformats.org/officeDocument/2006/relationships/image" Target="../media/image194.png"/><Relationship Id="rId13" Type="http://schemas.openxmlformats.org/officeDocument/2006/relationships/image" Target="../media/image196.png"/><Relationship Id="rId18" Type="http://schemas.openxmlformats.org/officeDocument/2006/relationships/customXml" Target="../ink/ink198.xml"/><Relationship Id="rId39" Type="http://schemas.openxmlformats.org/officeDocument/2006/relationships/image" Target="../media/image209.png"/><Relationship Id="rId109" Type="http://schemas.openxmlformats.org/officeDocument/2006/relationships/image" Target="../media/image244.png"/><Relationship Id="rId34" Type="http://schemas.openxmlformats.org/officeDocument/2006/relationships/customXml" Target="../ink/ink206.xml"/><Relationship Id="rId50" Type="http://schemas.openxmlformats.org/officeDocument/2006/relationships/customXml" Target="../ink/ink214.xml"/><Relationship Id="rId55" Type="http://schemas.openxmlformats.org/officeDocument/2006/relationships/image" Target="../media/image217.png"/><Relationship Id="rId76" Type="http://schemas.openxmlformats.org/officeDocument/2006/relationships/customXml" Target="../ink/ink227.xml"/><Relationship Id="rId97" Type="http://schemas.openxmlformats.org/officeDocument/2006/relationships/image" Target="../media/image238.png"/><Relationship Id="rId104" Type="http://schemas.openxmlformats.org/officeDocument/2006/relationships/customXml" Target="../ink/ink241.xml"/><Relationship Id="rId120" Type="http://schemas.openxmlformats.org/officeDocument/2006/relationships/customXml" Target="../ink/ink249.xml"/><Relationship Id="rId125" Type="http://schemas.openxmlformats.org/officeDocument/2006/relationships/image" Target="../media/image252.png"/><Relationship Id="rId141" Type="http://schemas.openxmlformats.org/officeDocument/2006/relationships/image" Target="../media/image260.png"/><Relationship Id="rId146" Type="http://schemas.openxmlformats.org/officeDocument/2006/relationships/customXml" Target="../ink/ink262.xml"/><Relationship Id="rId7" Type="http://schemas.openxmlformats.org/officeDocument/2006/relationships/image" Target="../media/image193.png"/><Relationship Id="rId71" Type="http://schemas.openxmlformats.org/officeDocument/2006/relationships/image" Target="../media/image225.png"/><Relationship Id="rId92" Type="http://schemas.openxmlformats.org/officeDocument/2006/relationships/customXml" Target="../ink/ink235.xml"/><Relationship Id="rId162" Type="http://schemas.openxmlformats.org/officeDocument/2006/relationships/customXml" Target="../ink/ink270.xml"/><Relationship Id="rId2" Type="http://schemas.openxmlformats.org/officeDocument/2006/relationships/notesSlide" Target="../notesSlides/notesSlide6.xml"/><Relationship Id="rId29" Type="http://schemas.openxmlformats.org/officeDocument/2006/relationships/image" Target="../media/image204.png"/><Relationship Id="rId24" Type="http://schemas.openxmlformats.org/officeDocument/2006/relationships/customXml" Target="../ink/ink201.xml"/><Relationship Id="rId40" Type="http://schemas.openxmlformats.org/officeDocument/2006/relationships/customXml" Target="../ink/ink209.xml"/><Relationship Id="rId45" Type="http://schemas.openxmlformats.org/officeDocument/2006/relationships/image" Target="../media/image212.png"/><Relationship Id="rId66" Type="http://schemas.openxmlformats.org/officeDocument/2006/relationships/customXml" Target="../ink/ink222.xml"/><Relationship Id="rId87" Type="http://schemas.openxmlformats.org/officeDocument/2006/relationships/image" Target="../media/image233.png"/><Relationship Id="rId110" Type="http://schemas.openxmlformats.org/officeDocument/2006/relationships/customXml" Target="../ink/ink244.xml"/><Relationship Id="rId115" Type="http://schemas.openxmlformats.org/officeDocument/2006/relationships/image" Target="../media/image247.png"/><Relationship Id="rId131" Type="http://schemas.openxmlformats.org/officeDocument/2006/relationships/image" Target="../media/image255.png"/><Relationship Id="rId136" Type="http://schemas.openxmlformats.org/officeDocument/2006/relationships/customXml" Target="../ink/ink257.xml"/><Relationship Id="rId157" Type="http://schemas.openxmlformats.org/officeDocument/2006/relationships/image" Target="../media/image268.png"/><Relationship Id="rId61" Type="http://schemas.openxmlformats.org/officeDocument/2006/relationships/image" Target="../media/image220.png"/><Relationship Id="rId82" Type="http://schemas.openxmlformats.org/officeDocument/2006/relationships/customXml" Target="../ink/ink230.xml"/><Relationship Id="rId152" Type="http://schemas.openxmlformats.org/officeDocument/2006/relationships/customXml" Target="../ink/ink265.xml"/><Relationship Id="rId19" Type="http://schemas.openxmlformats.org/officeDocument/2006/relationships/image" Target="../media/image199.png"/><Relationship Id="rId14" Type="http://schemas.openxmlformats.org/officeDocument/2006/relationships/customXml" Target="../ink/ink196.xml"/><Relationship Id="rId30" Type="http://schemas.openxmlformats.org/officeDocument/2006/relationships/customXml" Target="../ink/ink204.xml"/><Relationship Id="rId35" Type="http://schemas.openxmlformats.org/officeDocument/2006/relationships/image" Target="../media/image207.png"/><Relationship Id="rId56" Type="http://schemas.openxmlformats.org/officeDocument/2006/relationships/customXml" Target="../ink/ink217.xml"/><Relationship Id="rId77" Type="http://schemas.openxmlformats.org/officeDocument/2006/relationships/image" Target="../media/image228.png"/><Relationship Id="rId100" Type="http://schemas.openxmlformats.org/officeDocument/2006/relationships/customXml" Target="../ink/ink239.xml"/><Relationship Id="rId105" Type="http://schemas.openxmlformats.org/officeDocument/2006/relationships/image" Target="../media/image242.png"/><Relationship Id="rId126" Type="http://schemas.openxmlformats.org/officeDocument/2006/relationships/customXml" Target="../ink/ink252.xml"/><Relationship Id="rId147" Type="http://schemas.openxmlformats.org/officeDocument/2006/relationships/image" Target="../media/image263.png"/><Relationship Id="rId8" Type="http://schemas.openxmlformats.org/officeDocument/2006/relationships/customXml" Target="../ink/ink193.xml"/><Relationship Id="rId51" Type="http://schemas.openxmlformats.org/officeDocument/2006/relationships/image" Target="../media/image215.png"/><Relationship Id="rId72" Type="http://schemas.openxmlformats.org/officeDocument/2006/relationships/customXml" Target="../ink/ink225.xml"/><Relationship Id="rId93" Type="http://schemas.openxmlformats.org/officeDocument/2006/relationships/image" Target="../media/image236.png"/><Relationship Id="rId98" Type="http://schemas.openxmlformats.org/officeDocument/2006/relationships/customXml" Target="../ink/ink238.xml"/><Relationship Id="rId121" Type="http://schemas.openxmlformats.org/officeDocument/2006/relationships/image" Target="../media/image250.png"/><Relationship Id="rId142" Type="http://schemas.openxmlformats.org/officeDocument/2006/relationships/customXml" Target="../ink/ink260.xml"/><Relationship Id="rId163" Type="http://schemas.openxmlformats.org/officeDocument/2006/relationships/image" Target="../media/image271.png"/><Relationship Id="rId3" Type="http://schemas.openxmlformats.org/officeDocument/2006/relationships/image" Target="../media/image1.jpg"/><Relationship Id="rId25" Type="http://schemas.openxmlformats.org/officeDocument/2006/relationships/image" Target="../media/image202.png"/><Relationship Id="rId46" Type="http://schemas.openxmlformats.org/officeDocument/2006/relationships/customXml" Target="../ink/ink212.xml"/><Relationship Id="rId67" Type="http://schemas.openxmlformats.org/officeDocument/2006/relationships/image" Target="../media/image223.png"/><Relationship Id="rId116" Type="http://schemas.openxmlformats.org/officeDocument/2006/relationships/customXml" Target="../ink/ink247.xml"/><Relationship Id="rId137" Type="http://schemas.openxmlformats.org/officeDocument/2006/relationships/image" Target="../media/image258.png"/><Relationship Id="rId158" Type="http://schemas.openxmlformats.org/officeDocument/2006/relationships/customXml" Target="../ink/ink268.xml"/><Relationship Id="rId20" Type="http://schemas.openxmlformats.org/officeDocument/2006/relationships/customXml" Target="../ink/ink199.xml"/><Relationship Id="rId41" Type="http://schemas.openxmlformats.org/officeDocument/2006/relationships/image" Target="../media/image210.png"/><Relationship Id="rId62" Type="http://schemas.openxmlformats.org/officeDocument/2006/relationships/customXml" Target="../ink/ink220.xml"/><Relationship Id="rId83" Type="http://schemas.openxmlformats.org/officeDocument/2006/relationships/image" Target="../media/image231.png"/><Relationship Id="rId88" Type="http://schemas.openxmlformats.org/officeDocument/2006/relationships/customXml" Target="../ink/ink233.xml"/><Relationship Id="rId111" Type="http://schemas.openxmlformats.org/officeDocument/2006/relationships/image" Target="../media/image245.png"/><Relationship Id="rId132" Type="http://schemas.openxmlformats.org/officeDocument/2006/relationships/customXml" Target="../ink/ink255.xml"/><Relationship Id="rId153" Type="http://schemas.openxmlformats.org/officeDocument/2006/relationships/image" Target="../media/image266.png"/></Relationships>
</file>

<file path=ppt/slides/_rels/slide7.xml.rels><?xml version="1.0" encoding="UTF-8" standalone="yes"?>
<Relationships xmlns="http://schemas.openxmlformats.org/package/2006/relationships"><Relationship Id="rId8" Type="http://schemas.openxmlformats.org/officeDocument/2006/relationships/customXml" Target="../ink/ink274.xml"/><Relationship Id="rId13" Type="http://schemas.openxmlformats.org/officeDocument/2006/relationships/image" Target="../media/image277.png"/><Relationship Id="rId18" Type="http://schemas.openxmlformats.org/officeDocument/2006/relationships/customXml" Target="../ink/ink279.xml"/><Relationship Id="rId26" Type="http://schemas.openxmlformats.org/officeDocument/2006/relationships/customXml" Target="../ink/ink283.xml"/><Relationship Id="rId3" Type="http://schemas.openxmlformats.org/officeDocument/2006/relationships/image" Target="../media/image1.jpg"/><Relationship Id="rId21" Type="http://schemas.openxmlformats.org/officeDocument/2006/relationships/image" Target="../media/image281.png"/><Relationship Id="rId34" Type="http://schemas.openxmlformats.org/officeDocument/2006/relationships/customXml" Target="../ink/ink287.xml"/><Relationship Id="rId7" Type="http://schemas.openxmlformats.org/officeDocument/2006/relationships/image" Target="../media/image274.png"/><Relationship Id="rId12" Type="http://schemas.openxmlformats.org/officeDocument/2006/relationships/customXml" Target="../ink/ink276.xml"/><Relationship Id="rId17" Type="http://schemas.openxmlformats.org/officeDocument/2006/relationships/image" Target="../media/image279.png"/><Relationship Id="rId25" Type="http://schemas.openxmlformats.org/officeDocument/2006/relationships/image" Target="../media/image283.png"/><Relationship Id="rId33" Type="http://schemas.openxmlformats.org/officeDocument/2006/relationships/image" Target="../media/image287.png"/><Relationship Id="rId2" Type="http://schemas.openxmlformats.org/officeDocument/2006/relationships/notesSlide" Target="../notesSlides/notesSlide7.xml"/><Relationship Id="rId16" Type="http://schemas.openxmlformats.org/officeDocument/2006/relationships/customXml" Target="../ink/ink278.xml"/><Relationship Id="rId20" Type="http://schemas.openxmlformats.org/officeDocument/2006/relationships/customXml" Target="../ink/ink280.xml"/><Relationship Id="rId29" Type="http://schemas.openxmlformats.org/officeDocument/2006/relationships/image" Target="../media/image285.png"/><Relationship Id="rId1" Type="http://schemas.openxmlformats.org/officeDocument/2006/relationships/slideLayout" Target="../slideLayouts/slideLayout1.xml"/><Relationship Id="rId6" Type="http://schemas.openxmlformats.org/officeDocument/2006/relationships/customXml" Target="../ink/ink273.xml"/><Relationship Id="rId11" Type="http://schemas.openxmlformats.org/officeDocument/2006/relationships/image" Target="../media/image276.png"/><Relationship Id="rId24" Type="http://schemas.openxmlformats.org/officeDocument/2006/relationships/customXml" Target="../ink/ink282.xml"/><Relationship Id="rId32" Type="http://schemas.openxmlformats.org/officeDocument/2006/relationships/customXml" Target="../ink/ink286.xml"/><Relationship Id="rId37" Type="http://schemas.openxmlformats.org/officeDocument/2006/relationships/image" Target="../media/image289.png"/><Relationship Id="rId5" Type="http://schemas.openxmlformats.org/officeDocument/2006/relationships/image" Target="../media/image273.png"/><Relationship Id="rId15" Type="http://schemas.openxmlformats.org/officeDocument/2006/relationships/image" Target="../media/image278.png"/><Relationship Id="rId23" Type="http://schemas.openxmlformats.org/officeDocument/2006/relationships/image" Target="../media/image282.png"/><Relationship Id="rId28" Type="http://schemas.openxmlformats.org/officeDocument/2006/relationships/customXml" Target="../ink/ink284.xml"/><Relationship Id="rId36" Type="http://schemas.openxmlformats.org/officeDocument/2006/relationships/customXml" Target="../ink/ink288.xml"/><Relationship Id="rId10" Type="http://schemas.openxmlformats.org/officeDocument/2006/relationships/customXml" Target="../ink/ink275.xml"/><Relationship Id="rId19" Type="http://schemas.openxmlformats.org/officeDocument/2006/relationships/image" Target="../media/image280.png"/><Relationship Id="rId31" Type="http://schemas.openxmlformats.org/officeDocument/2006/relationships/image" Target="../media/image286.png"/><Relationship Id="rId4" Type="http://schemas.openxmlformats.org/officeDocument/2006/relationships/customXml" Target="../ink/ink272.xml"/><Relationship Id="rId9" Type="http://schemas.openxmlformats.org/officeDocument/2006/relationships/image" Target="../media/image275.png"/><Relationship Id="rId14" Type="http://schemas.openxmlformats.org/officeDocument/2006/relationships/customXml" Target="../ink/ink277.xml"/><Relationship Id="rId22" Type="http://schemas.openxmlformats.org/officeDocument/2006/relationships/customXml" Target="../ink/ink281.xml"/><Relationship Id="rId27" Type="http://schemas.openxmlformats.org/officeDocument/2006/relationships/image" Target="../media/image284.png"/><Relationship Id="rId30" Type="http://schemas.openxmlformats.org/officeDocument/2006/relationships/customXml" Target="../ink/ink285.xml"/><Relationship Id="rId35" Type="http://schemas.openxmlformats.org/officeDocument/2006/relationships/image" Target="../media/image288.png"/></Relationships>
</file>

<file path=ppt/slides/_rels/slide8.xml.rels><?xml version="1.0" encoding="UTF-8" standalone="yes"?>
<Relationships xmlns="http://schemas.openxmlformats.org/package/2006/relationships"><Relationship Id="rId8" Type="http://schemas.openxmlformats.org/officeDocument/2006/relationships/customXml" Target="../ink/ink291.xml"/><Relationship Id="rId13" Type="http://schemas.openxmlformats.org/officeDocument/2006/relationships/image" Target="../media/image294.png"/><Relationship Id="rId18" Type="http://schemas.openxmlformats.org/officeDocument/2006/relationships/customXml" Target="../ink/ink296.xml"/><Relationship Id="rId26" Type="http://schemas.openxmlformats.org/officeDocument/2006/relationships/customXml" Target="../ink/ink300.xml"/><Relationship Id="rId39" Type="http://schemas.openxmlformats.org/officeDocument/2006/relationships/image" Target="../media/image307.png"/><Relationship Id="rId3" Type="http://schemas.openxmlformats.org/officeDocument/2006/relationships/image" Target="../media/image1.jpg"/><Relationship Id="rId21" Type="http://schemas.openxmlformats.org/officeDocument/2006/relationships/image" Target="../media/image298.png"/><Relationship Id="rId34" Type="http://schemas.openxmlformats.org/officeDocument/2006/relationships/customXml" Target="../ink/ink304.xml"/><Relationship Id="rId42" Type="http://schemas.openxmlformats.org/officeDocument/2006/relationships/customXml" Target="../ink/ink308.xml"/><Relationship Id="rId7" Type="http://schemas.openxmlformats.org/officeDocument/2006/relationships/image" Target="../media/image291.png"/><Relationship Id="rId12" Type="http://schemas.openxmlformats.org/officeDocument/2006/relationships/customXml" Target="../ink/ink293.xml"/><Relationship Id="rId17" Type="http://schemas.openxmlformats.org/officeDocument/2006/relationships/image" Target="../media/image296.png"/><Relationship Id="rId25" Type="http://schemas.openxmlformats.org/officeDocument/2006/relationships/image" Target="../media/image300.png"/><Relationship Id="rId33" Type="http://schemas.openxmlformats.org/officeDocument/2006/relationships/image" Target="../media/image304.png"/><Relationship Id="rId38" Type="http://schemas.openxmlformats.org/officeDocument/2006/relationships/customXml" Target="../ink/ink306.xml"/><Relationship Id="rId2" Type="http://schemas.openxmlformats.org/officeDocument/2006/relationships/notesSlide" Target="../notesSlides/notesSlide8.xml"/><Relationship Id="rId16" Type="http://schemas.openxmlformats.org/officeDocument/2006/relationships/customXml" Target="../ink/ink295.xml"/><Relationship Id="rId20" Type="http://schemas.openxmlformats.org/officeDocument/2006/relationships/customXml" Target="../ink/ink297.xml"/><Relationship Id="rId29" Type="http://schemas.openxmlformats.org/officeDocument/2006/relationships/image" Target="../media/image302.png"/><Relationship Id="rId41" Type="http://schemas.openxmlformats.org/officeDocument/2006/relationships/image" Target="../media/image308.png"/><Relationship Id="rId1" Type="http://schemas.openxmlformats.org/officeDocument/2006/relationships/slideLayout" Target="../slideLayouts/slideLayout1.xml"/><Relationship Id="rId6" Type="http://schemas.openxmlformats.org/officeDocument/2006/relationships/customXml" Target="../ink/ink290.xml"/><Relationship Id="rId11" Type="http://schemas.openxmlformats.org/officeDocument/2006/relationships/image" Target="../media/image293.png"/><Relationship Id="rId24" Type="http://schemas.openxmlformats.org/officeDocument/2006/relationships/customXml" Target="../ink/ink299.xml"/><Relationship Id="rId32" Type="http://schemas.openxmlformats.org/officeDocument/2006/relationships/customXml" Target="../ink/ink303.xml"/><Relationship Id="rId37" Type="http://schemas.openxmlformats.org/officeDocument/2006/relationships/image" Target="../media/image306.png"/><Relationship Id="rId40" Type="http://schemas.openxmlformats.org/officeDocument/2006/relationships/customXml" Target="../ink/ink307.xml"/><Relationship Id="rId5" Type="http://schemas.openxmlformats.org/officeDocument/2006/relationships/image" Target="../media/image290.png"/><Relationship Id="rId15" Type="http://schemas.openxmlformats.org/officeDocument/2006/relationships/image" Target="../media/image295.png"/><Relationship Id="rId23" Type="http://schemas.openxmlformats.org/officeDocument/2006/relationships/image" Target="../media/image299.png"/><Relationship Id="rId28" Type="http://schemas.openxmlformats.org/officeDocument/2006/relationships/customXml" Target="../ink/ink301.xml"/><Relationship Id="rId36" Type="http://schemas.openxmlformats.org/officeDocument/2006/relationships/customXml" Target="../ink/ink305.xml"/><Relationship Id="rId10" Type="http://schemas.openxmlformats.org/officeDocument/2006/relationships/customXml" Target="../ink/ink292.xml"/><Relationship Id="rId19" Type="http://schemas.openxmlformats.org/officeDocument/2006/relationships/image" Target="../media/image297.png"/><Relationship Id="rId31" Type="http://schemas.openxmlformats.org/officeDocument/2006/relationships/image" Target="../media/image303.png"/><Relationship Id="rId4" Type="http://schemas.openxmlformats.org/officeDocument/2006/relationships/customXml" Target="../ink/ink289.xml"/><Relationship Id="rId9" Type="http://schemas.openxmlformats.org/officeDocument/2006/relationships/image" Target="../media/image292.png"/><Relationship Id="rId14" Type="http://schemas.openxmlformats.org/officeDocument/2006/relationships/customXml" Target="../ink/ink294.xml"/><Relationship Id="rId22" Type="http://schemas.openxmlformats.org/officeDocument/2006/relationships/customXml" Target="../ink/ink298.xml"/><Relationship Id="rId27" Type="http://schemas.openxmlformats.org/officeDocument/2006/relationships/image" Target="../media/image301.png"/><Relationship Id="rId30" Type="http://schemas.openxmlformats.org/officeDocument/2006/relationships/customXml" Target="../ink/ink302.xml"/><Relationship Id="rId35" Type="http://schemas.openxmlformats.org/officeDocument/2006/relationships/image" Target="../media/image305.png"/><Relationship Id="rId43" Type="http://schemas.openxmlformats.org/officeDocument/2006/relationships/image" Target="../media/image309.png"/></Relationships>
</file>

<file path=ppt/slides/_rels/slide9.xml.rels><?xml version="1.0" encoding="UTF-8" standalone="yes"?>
<Relationships xmlns="http://schemas.openxmlformats.org/package/2006/relationships"><Relationship Id="rId8" Type="http://schemas.openxmlformats.org/officeDocument/2006/relationships/customXml" Target="../ink/ink311.xml"/><Relationship Id="rId3" Type="http://schemas.openxmlformats.org/officeDocument/2006/relationships/image" Target="../media/image1.jpg"/><Relationship Id="rId7" Type="http://schemas.openxmlformats.org/officeDocument/2006/relationships/image" Target="../media/image3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13.png"/><Relationship Id="rId5" Type="http://schemas.openxmlformats.org/officeDocument/2006/relationships/image" Target="../media/image310.png"/><Relationship Id="rId10" Type="http://schemas.openxmlformats.org/officeDocument/2006/relationships/customXml" Target="../ink/ink312.xml"/><Relationship Id="rId4" Type="http://schemas.openxmlformats.org/officeDocument/2006/relationships/customXml" Target="../ink/ink309.xml"/><Relationship Id="rId9" Type="http://schemas.openxmlformats.org/officeDocument/2006/relationships/image" Target="../media/image3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27D41E-199A-410B-94A8-9500D6DC7D33}"/>
              </a:ext>
            </a:extLst>
          </p:cNvPr>
          <p:cNvSpPr txBox="1"/>
          <p:nvPr/>
        </p:nvSpPr>
        <p:spPr>
          <a:xfrm>
            <a:off x="6007826" y="3556793"/>
            <a:ext cx="45719" cy="369332"/>
          </a:xfrm>
          <a:prstGeom prst="rect">
            <a:avLst/>
          </a:prstGeom>
          <a:noFill/>
        </p:spPr>
        <p:txBody>
          <a:bodyPr wrap="square" rtlCol="0">
            <a:spAutoFit/>
          </a:bodyPr>
          <a:lstStyle/>
          <a:p>
            <a:pPr algn="ctr"/>
            <a:endParaRPr lang="en-US"/>
          </a:p>
        </p:txBody>
      </p:sp>
      <p:sp>
        <p:nvSpPr>
          <p:cNvPr id="3" name="TextBox 2">
            <a:extLst>
              <a:ext uri="{FF2B5EF4-FFF2-40B4-BE49-F238E27FC236}">
                <a16:creationId xmlns:a16="http://schemas.microsoft.com/office/drawing/2014/main" id="{B0AC3377-BE12-4A77-804F-DCD469542F25}"/>
              </a:ext>
            </a:extLst>
          </p:cNvPr>
          <p:cNvSpPr txBox="1"/>
          <p:nvPr/>
        </p:nvSpPr>
        <p:spPr>
          <a:xfrm>
            <a:off x="2794659" y="2805084"/>
            <a:ext cx="6472052" cy="1200329"/>
          </a:xfrm>
          <a:prstGeom prst="rect">
            <a:avLst/>
          </a:prstGeom>
          <a:noFill/>
        </p:spPr>
        <p:txBody>
          <a:bodyPr wrap="square" rtlCol="0">
            <a:spAutoFit/>
          </a:bodyPr>
          <a:lstStyle/>
          <a:p>
            <a:pPr algn="ctr"/>
            <a:r>
              <a:rPr lang="en-US" sz="7200" b="1">
                <a:solidFill>
                  <a:srgbClr val="FFFF00"/>
                </a:solidFill>
              </a:rPr>
              <a:t>Isaiah 6:1-7</a:t>
            </a:r>
          </a:p>
        </p:txBody>
      </p:sp>
      <p:sp>
        <p:nvSpPr>
          <p:cNvPr id="6" name="TextBox 5">
            <a:extLst>
              <a:ext uri="{FF2B5EF4-FFF2-40B4-BE49-F238E27FC236}">
                <a16:creationId xmlns:a16="http://schemas.microsoft.com/office/drawing/2014/main" id="{FF72CB72-9E21-47D3-BB0A-6CE7B8F0835F}"/>
              </a:ext>
            </a:extLst>
          </p:cNvPr>
          <p:cNvSpPr txBox="1"/>
          <p:nvPr/>
        </p:nvSpPr>
        <p:spPr>
          <a:xfrm>
            <a:off x="2794659" y="3741459"/>
            <a:ext cx="6472052" cy="1200329"/>
          </a:xfrm>
          <a:prstGeom prst="rect">
            <a:avLst/>
          </a:prstGeom>
          <a:noFill/>
        </p:spPr>
        <p:txBody>
          <a:bodyPr wrap="square" rtlCol="0">
            <a:spAutoFit/>
          </a:bodyPr>
          <a:lstStyle/>
          <a:p>
            <a:pPr algn="ctr"/>
            <a:r>
              <a:rPr lang="he-IL" sz="7200" b="1">
                <a:solidFill>
                  <a:srgbClr val="FFFF00"/>
                </a:solidFill>
              </a:rPr>
              <a:t>ישעיהו ו:א-ז</a:t>
            </a:r>
            <a:endParaRPr lang="en-US" sz="7200" b="1">
              <a:solidFill>
                <a:srgbClr val="FFFF00"/>
              </a:solidFill>
            </a:endParaRPr>
          </a:p>
        </p:txBody>
      </p:sp>
      <p:sp>
        <p:nvSpPr>
          <p:cNvPr id="4" name="TextBox 3">
            <a:extLst>
              <a:ext uri="{FF2B5EF4-FFF2-40B4-BE49-F238E27FC236}">
                <a16:creationId xmlns:a16="http://schemas.microsoft.com/office/drawing/2014/main" id="{8BF732B8-9458-4AA9-97E0-4E1C89CAB926}"/>
              </a:ext>
            </a:extLst>
          </p:cNvPr>
          <p:cNvSpPr txBox="1"/>
          <p:nvPr/>
        </p:nvSpPr>
        <p:spPr>
          <a:xfrm>
            <a:off x="1877291" y="724394"/>
            <a:ext cx="8306789" cy="707886"/>
          </a:xfrm>
          <a:prstGeom prst="rect">
            <a:avLst/>
          </a:prstGeom>
          <a:noFill/>
        </p:spPr>
        <p:txBody>
          <a:bodyPr wrap="square" rtlCol="0">
            <a:spAutoFit/>
          </a:bodyPr>
          <a:lstStyle/>
          <a:p>
            <a:pPr algn="ctr"/>
            <a:r>
              <a:rPr lang="en-US" sz="4000" b="1">
                <a:solidFill>
                  <a:srgbClr val="FFFF00"/>
                </a:solidFill>
              </a:rPr>
              <a:t>MATSATI.COM Teaching Ministry</a:t>
            </a:r>
          </a:p>
        </p:txBody>
      </p:sp>
      <p:sp>
        <p:nvSpPr>
          <p:cNvPr id="7" name="TextBox 6">
            <a:extLst>
              <a:ext uri="{FF2B5EF4-FFF2-40B4-BE49-F238E27FC236}">
                <a16:creationId xmlns:a16="http://schemas.microsoft.com/office/drawing/2014/main" id="{C0DC9CAA-E614-4A71-A3DD-0FB096FC0B1C}"/>
              </a:ext>
            </a:extLst>
          </p:cNvPr>
          <p:cNvSpPr txBox="1"/>
          <p:nvPr/>
        </p:nvSpPr>
        <p:spPr>
          <a:xfrm>
            <a:off x="3219202" y="1192581"/>
            <a:ext cx="5622966" cy="707886"/>
          </a:xfrm>
          <a:prstGeom prst="rect">
            <a:avLst/>
          </a:prstGeom>
          <a:noFill/>
        </p:spPr>
        <p:txBody>
          <a:bodyPr wrap="square" rtlCol="0">
            <a:spAutoFit/>
          </a:bodyPr>
          <a:lstStyle/>
          <a:p>
            <a:pPr algn="ctr"/>
            <a:r>
              <a:rPr lang="en-US" sz="4000" b="1">
                <a:solidFill>
                  <a:srgbClr val="FFFF00"/>
                </a:solidFill>
              </a:rPr>
              <a:t>Book of Isaiah</a:t>
            </a:r>
          </a:p>
        </p:txBody>
      </p:sp>
    </p:spTree>
    <p:extLst>
      <p:ext uri="{BB962C8B-B14F-4D97-AF65-F5344CB8AC3E}">
        <p14:creationId xmlns:p14="http://schemas.microsoft.com/office/powerpoint/2010/main" val="327553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7501" y="225632"/>
            <a:ext cx="10665954" cy="4334892"/>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182996" y="225631"/>
            <a:ext cx="10030943" cy="3908762"/>
          </a:xfrm>
          <a:prstGeom prst="rect">
            <a:avLst/>
          </a:prstGeom>
          <a:noFill/>
        </p:spPr>
        <p:txBody>
          <a:bodyPr wrap="square" rtlCol="0">
            <a:spAutoFit/>
          </a:bodyPr>
          <a:lstStyle/>
          <a:p>
            <a:pPr algn="r"/>
            <a:r>
              <a:rPr lang="he-IL" sz="3600" b="1">
                <a:solidFill>
                  <a:srgbClr val="FFFF00"/>
                </a:solidFill>
                <a:cs typeface="+mj-cs"/>
              </a:rPr>
              <a:t>ספר דברים פרק כט</a:t>
            </a:r>
          </a:p>
          <a:p>
            <a:pPr algn="r"/>
            <a:r>
              <a:rPr lang="he-IL" sz="3600">
                <a:solidFill>
                  <a:srgbClr val="FFFF00"/>
                </a:solidFill>
                <a:cs typeface="+mj-cs"/>
              </a:rPr>
              <a:t>כז  וַיִּתְּשֵׁ֤ם יְהוָה֙ מֵעַ֣ל אַדְמָתָ֔ם בְּאַ֥ף וּבְחֵמָ֖ה וּבְקֶ֣צֶף גָּד֑וֹל וַיַּשְׁלִכֵ֛ם אֶל־אֶ֥רֶץ אַחֶ֖רֶת כַּיּ֥וֹם הַזֶּֽה׃</a:t>
            </a:r>
          </a:p>
          <a:p>
            <a:pPr algn="r"/>
            <a:endParaRPr lang="he-IL" sz="2800" b="1">
              <a:solidFill>
                <a:srgbClr val="FFFF00"/>
              </a:solidFill>
              <a:cs typeface="+mj-cs"/>
            </a:endParaRPr>
          </a:p>
          <a:p>
            <a:r>
              <a:rPr lang="en-US" sz="2800" b="1">
                <a:solidFill>
                  <a:schemeClr val="bg1"/>
                </a:solidFill>
                <a:cs typeface="+mj-cs"/>
              </a:rPr>
              <a:t>Devarim / Deuteronomy 29:28</a:t>
            </a:r>
          </a:p>
          <a:p>
            <a:r>
              <a:rPr lang="en-US" sz="2800">
                <a:solidFill>
                  <a:schemeClr val="bg1"/>
                </a:solidFill>
                <a:cs typeface="+mj-cs"/>
              </a:rPr>
              <a:t>29:28 And the LORD uprooted them from their land in anger, in wrath, and in great indignation, and cast them into another land, as it is this day.’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32737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2483DA00-48C9-4C13-8EA8-C6D318EC0199}"/>
              </a:ext>
            </a:extLst>
          </p:cNvPr>
          <p:cNvSpPr/>
          <p:nvPr/>
        </p:nvSpPr>
        <p:spPr>
          <a:xfrm>
            <a:off x="3224152" y="1579419"/>
            <a:ext cx="5029200" cy="314102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DED752-B350-4DA0-9840-11921AA9BCD1}"/>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96582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7501" y="17810"/>
            <a:ext cx="10665954" cy="628204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182996" y="225631"/>
            <a:ext cx="10030943" cy="5909310"/>
          </a:xfrm>
          <a:prstGeom prst="rect">
            <a:avLst/>
          </a:prstGeom>
          <a:noFill/>
        </p:spPr>
        <p:txBody>
          <a:bodyPr wrap="square" rtlCol="0">
            <a:spAutoFit/>
          </a:bodyPr>
          <a:lstStyle/>
          <a:p>
            <a:r>
              <a:rPr lang="en-US" sz="2100" b="1">
                <a:solidFill>
                  <a:schemeClr val="bg1"/>
                </a:solidFill>
                <a:cs typeface="+mj-cs"/>
              </a:rPr>
              <a:t>Targum Jonathan son of Uziel Isaiah 6:1-13</a:t>
            </a:r>
          </a:p>
          <a:p>
            <a:r>
              <a:rPr lang="en-US" sz="2100">
                <a:solidFill>
                  <a:schemeClr val="bg1"/>
                </a:solidFill>
                <a:cs typeface="+mj-cs"/>
              </a:rPr>
              <a:t>6:1 In the year in which King Uzziah was smitten with the leprosy the prophet said, I saw the glory of the Lord sitting upon His throne, high, and lifted up unto the highest heavens, and the temple was filled with the brightness of His glory. 6:2 Holy ministers on high stood before him: each one had six wings; with twain he covered his face, that it should not see; and with twain he covered his body, that it should not be seen; and with twain he was ministering. 6:3 And one cried unto another, and they were saying, Holy in the highest and exalted heavens is the house of His Shekinah, holy upon the earth is the work of His might, holy forever, world without end, is the Lord of hosts, the whole earth is full of the brightness of His glory. 6:4 And the posts of the threshold of the temple moved at the voice of him that cried, and the house of the sanctuary was filled with cloudy darkness. 6:5 Then said I, Woe is me, for I have sinned, for I am a guilty man to reprove, and I dwell in the midst of a people polluted with sin: for mine eyes have seen the glory of the Shekinah of the King of the worlds, the Lord of hosts. 6:6 Then flew one of the ministers unto me, and in his mouth was a word, which he received from the Shekinah of Him who sat upon the throne of glory in the highest heavens, above the altar. 6:7 And he placed it in my mouth, and said, Behold, I have put the words of my prophecies in thy mouth, and thy iniquities are put away, and thy sins are expiated.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56D0795-D638-4DE2-B3A1-38B51FBA4336}"/>
                  </a:ext>
                </a:extLst>
              </p14:cNvPr>
              <p14:cNvContentPartPr/>
              <p14:nvPr/>
            </p14:nvContentPartPr>
            <p14:xfrm>
              <a:off x="7261925" y="2198496"/>
              <a:ext cx="2282400" cy="60480"/>
            </p14:xfrm>
          </p:contentPart>
        </mc:Choice>
        <mc:Fallback xmlns="">
          <p:pic>
            <p:nvPicPr>
              <p:cNvPr id="4" name="Ink 3">
                <a:extLst>
                  <a:ext uri="{FF2B5EF4-FFF2-40B4-BE49-F238E27FC236}">
                    <a16:creationId xmlns:a16="http://schemas.microsoft.com/office/drawing/2014/main" id="{B56D0795-D638-4DE2-B3A1-38B51FBA4336}"/>
                  </a:ext>
                </a:extLst>
              </p:cNvPr>
              <p:cNvPicPr/>
              <p:nvPr/>
            </p:nvPicPr>
            <p:blipFill>
              <a:blip r:embed="rId5"/>
              <a:stretch>
                <a:fillRect/>
              </a:stretch>
            </p:blipFill>
            <p:spPr>
              <a:xfrm>
                <a:off x="7243925" y="2180496"/>
                <a:ext cx="2318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9686F5D-7EC2-48DD-A9EC-374C120EE007}"/>
                  </a:ext>
                </a:extLst>
              </p14:cNvPr>
              <p14:cNvContentPartPr/>
              <p14:nvPr/>
            </p14:nvContentPartPr>
            <p14:xfrm>
              <a:off x="295565" y="2499816"/>
              <a:ext cx="1055880" cy="59040"/>
            </p14:xfrm>
          </p:contentPart>
        </mc:Choice>
        <mc:Fallback xmlns="">
          <p:pic>
            <p:nvPicPr>
              <p:cNvPr id="5" name="Ink 4">
                <a:extLst>
                  <a:ext uri="{FF2B5EF4-FFF2-40B4-BE49-F238E27FC236}">
                    <a16:creationId xmlns:a16="http://schemas.microsoft.com/office/drawing/2014/main" id="{D9686F5D-7EC2-48DD-A9EC-374C120EE007}"/>
                  </a:ext>
                </a:extLst>
              </p:cNvPr>
              <p:cNvPicPr/>
              <p:nvPr/>
            </p:nvPicPr>
            <p:blipFill>
              <a:blip r:embed="rId7"/>
              <a:stretch>
                <a:fillRect/>
              </a:stretch>
            </p:blipFill>
            <p:spPr>
              <a:xfrm>
                <a:off x="277565" y="2482176"/>
                <a:ext cx="1091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F21AFE6-C69F-43F1-A8E4-9D37B150803C}"/>
                  </a:ext>
                </a:extLst>
              </p14:cNvPr>
              <p14:cNvContentPartPr/>
              <p14:nvPr/>
            </p14:nvContentPartPr>
            <p14:xfrm>
              <a:off x="7578365" y="2479656"/>
              <a:ext cx="2280600" cy="29520"/>
            </p14:xfrm>
          </p:contentPart>
        </mc:Choice>
        <mc:Fallback xmlns="">
          <p:pic>
            <p:nvPicPr>
              <p:cNvPr id="7" name="Ink 6">
                <a:extLst>
                  <a:ext uri="{FF2B5EF4-FFF2-40B4-BE49-F238E27FC236}">
                    <a16:creationId xmlns:a16="http://schemas.microsoft.com/office/drawing/2014/main" id="{2F21AFE6-C69F-43F1-A8E4-9D37B150803C}"/>
                  </a:ext>
                </a:extLst>
              </p:cNvPr>
              <p:cNvPicPr/>
              <p:nvPr/>
            </p:nvPicPr>
            <p:blipFill>
              <a:blip r:embed="rId9"/>
              <a:stretch>
                <a:fillRect/>
              </a:stretch>
            </p:blipFill>
            <p:spPr>
              <a:xfrm>
                <a:off x="7560725" y="2461656"/>
                <a:ext cx="2316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1D6E10A-1AA3-481A-BBD7-948829747D49}"/>
                  </a:ext>
                </a:extLst>
              </p14:cNvPr>
              <p14:cNvContentPartPr/>
              <p14:nvPr/>
            </p14:nvContentPartPr>
            <p14:xfrm>
              <a:off x="173165" y="2806176"/>
              <a:ext cx="5106600" cy="51840"/>
            </p14:xfrm>
          </p:contentPart>
        </mc:Choice>
        <mc:Fallback xmlns="">
          <p:pic>
            <p:nvPicPr>
              <p:cNvPr id="9" name="Ink 8">
                <a:extLst>
                  <a:ext uri="{FF2B5EF4-FFF2-40B4-BE49-F238E27FC236}">
                    <a16:creationId xmlns:a16="http://schemas.microsoft.com/office/drawing/2014/main" id="{51D6E10A-1AA3-481A-BBD7-948829747D49}"/>
                  </a:ext>
                </a:extLst>
              </p:cNvPr>
              <p:cNvPicPr/>
              <p:nvPr/>
            </p:nvPicPr>
            <p:blipFill>
              <a:blip r:embed="rId11"/>
              <a:stretch>
                <a:fillRect/>
              </a:stretch>
            </p:blipFill>
            <p:spPr>
              <a:xfrm>
                <a:off x="155165" y="2788176"/>
                <a:ext cx="514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BD69117-C7FC-4A0E-83C2-4B88ED7B5742}"/>
                  </a:ext>
                </a:extLst>
              </p14:cNvPr>
              <p14:cNvContentPartPr/>
              <p14:nvPr/>
            </p14:nvContentPartPr>
            <p14:xfrm>
              <a:off x="7562885" y="2169696"/>
              <a:ext cx="632520" cy="415440"/>
            </p14:xfrm>
          </p:contentPart>
        </mc:Choice>
        <mc:Fallback xmlns="">
          <p:pic>
            <p:nvPicPr>
              <p:cNvPr id="11" name="Ink 10">
                <a:extLst>
                  <a:ext uri="{FF2B5EF4-FFF2-40B4-BE49-F238E27FC236}">
                    <a16:creationId xmlns:a16="http://schemas.microsoft.com/office/drawing/2014/main" id="{DBD69117-C7FC-4A0E-83C2-4B88ED7B5742}"/>
                  </a:ext>
                </a:extLst>
              </p:cNvPr>
              <p:cNvPicPr/>
              <p:nvPr/>
            </p:nvPicPr>
            <p:blipFill>
              <a:blip r:embed="rId13"/>
              <a:stretch>
                <a:fillRect/>
              </a:stretch>
            </p:blipFill>
            <p:spPr>
              <a:xfrm>
                <a:off x="7544885" y="2151696"/>
                <a:ext cx="6681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9CEE415-DD48-46C9-BC84-739738F32206}"/>
                  </a:ext>
                </a:extLst>
              </p14:cNvPr>
              <p14:cNvContentPartPr/>
              <p14:nvPr/>
            </p14:nvContentPartPr>
            <p14:xfrm>
              <a:off x="5212805" y="2517816"/>
              <a:ext cx="583920" cy="347040"/>
            </p14:xfrm>
          </p:contentPart>
        </mc:Choice>
        <mc:Fallback xmlns="">
          <p:pic>
            <p:nvPicPr>
              <p:cNvPr id="12" name="Ink 11">
                <a:extLst>
                  <a:ext uri="{FF2B5EF4-FFF2-40B4-BE49-F238E27FC236}">
                    <a16:creationId xmlns:a16="http://schemas.microsoft.com/office/drawing/2014/main" id="{F9CEE415-DD48-46C9-BC84-739738F32206}"/>
                  </a:ext>
                </a:extLst>
              </p:cNvPr>
              <p:cNvPicPr/>
              <p:nvPr/>
            </p:nvPicPr>
            <p:blipFill>
              <a:blip r:embed="rId15"/>
              <a:stretch>
                <a:fillRect/>
              </a:stretch>
            </p:blipFill>
            <p:spPr>
              <a:xfrm>
                <a:off x="5194805" y="2499816"/>
                <a:ext cx="6195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84DC1CF-A429-4555-9553-B6E0CD6E7B47}"/>
                  </a:ext>
                </a:extLst>
              </p14:cNvPr>
              <p14:cNvContentPartPr/>
              <p14:nvPr/>
            </p14:nvContentPartPr>
            <p14:xfrm>
              <a:off x="154805" y="2839296"/>
              <a:ext cx="730800" cy="450360"/>
            </p14:xfrm>
          </p:contentPart>
        </mc:Choice>
        <mc:Fallback xmlns="">
          <p:pic>
            <p:nvPicPr>
              <p:cNvPr id="13" name="Ink 12">
                <a:extLst>
                  <a:ext uri="{FF2B5EF4-FFF2-40B4-BE49-F238E27FC236}">
                    <a16:creationId xmlns:a16="http://schemas.microsoft.com/office/drawing/2014/main" id="{C84DC1CF-A429-4555-9553-B6E0CD6E7B47}"/>
                  </a:ext>
                </a:extLst>
              </p:cNvPr>
              <p:cNvPicPr/>
              <p:nvPr/>
            </p:nvPicPr>
            <p:blipFill>
              <a:blip r:embed="rId17"/>
              <a:stretch>
                <a:fillRect/>
              </a:stretch>
            </p:blipFill>
            <p:spPr>
              <a:xfrm>
                <a:off x="136805" y="2821656"/>
                <a:ext cx="76644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D75AAAB-01BE-4034-9399-68D54C40DB52}"/>
                  </a:ext>
                </a:extLst>
              </p14:cNvPr>
              <p14:cNvContentPartPr/>
              <p14:nvPr/>
            </p14:nvContentPartPr>
            <p14:xfrm>
              <a:off x="6566045" y="4988496"/>
              <a:ext cx="993240" cy="115560"/>
            </p14:xfrm>
          </p:contentPart>
        </mc:Choice>
        <mc:Fallback xmlns="">
          <p:pic>
            <p:nvPicPr>
              <p:cNvPr id="14" name="Ink 13">
                <a:extLst>
                  <a:ext uri="{FF2B5EF4-FFF2-40B4-BE49-F238E27FC236}">
                    <a16:creationId xmlns:a16="http://schemas.microsoft.com/office/drawing/2014/main" id="{4D75AAAB-01BE-4034-9399-68D54C40DB52}"/>
                  </a:ext>
                </a:extLst>
              </p:cNvPr>
              <p:cNvPicPr/>
              <p:nvPr/>
            </p:nvPicPr>
            <p:blipFill>
              <a:blip r:embed="rId19"/>
              <a:stretch>
                <a:fillRect/>
              </a:stretch>
            </p:blipFill>
            <p:spPr>
              <a:xfrm>
                <a:off x="6548045" y="4970496"/>
                <a:ext cx="1028880" cy="151200"/>
              </a:xfrm>
              <a:prstGeom prst="rect">
                <a:avLst/>
              </a:prstGeom>
            </p:spPr>
          </p:pic>
        </mc:Fallback>
      </mc:AlternateContent>
      <p:grpSp>
        <p:nvGrpSpPr>
          <p:cNvPr id="18" name="Group 17">
            <a:extLst>
              <a:ext uri="{FF2B5EF4-FFF2-40B4-BE49-F238E27FC236}">
                <a16:creationId xmlns:a16="http://schemas.microsoft.com/office/drawing/2014/main" id="{5C687E82-467D-4215-8753-4051C097C368}"/>
              </a:ext>
            </a:extLst>
          </p:cNvPr>
          <p:cNvGrpSpPr/>
          <p:nvPr/>
        </p:nvGrpSpPr>
        <p:grpSpPr>
          <a:xfrm>
            <a:off x="7403765" y="5827656"/>
            <a:ext cx="1429200" cy="73080"/>
            <a:chOff x="7403765" y="5827656"/>
            <a:chExt cx="1429200" cy="730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FC48AFB-ACD6-424A-9573-B70119D19463}"/>
                    </a:ext>
                  </a:extLst>
                </p14:cNvPr>
                <p14:cNvContentPartPr/>
                <p14:nvPr/>
              </p14:nvContentPartPr>
              <p14:xfrm>
                <a:off x="7403765" y="5874096"/>
                <a:ext cx="73440" cy="26640"/>
              </p14:xfrm>
            </p:contentPart>
          </mc:Choice>
          <mc:Fallback xmlns="">
            <p:pic>
              <p:nvPicPr>
                <p:cNvPr id="15" name="Ink 14">
                  <a:extLst>
                    <a:ext uri="{FF2B5EF4-FFF2-40B4-BE49-F238E27FC236}">
                      <a16:creationId xmlns:a16="http://schemas.microsoft.com/office/drawing/2014/main" id="{BFC48AFB-ACD6-424A-9573-B70119D19463}"/>
                    </a:ext>
                  </a:extLst>
                </p:cNvPr>
                <p:cNvPicPr/>
                <p:nvPr/>
              </p:nvPicPr>
              <p:blipFill>
                <a:blip r:embed="rId21"/>
                <a:stretch>
                  <a:fillRect/>
                </a:stretch>
              </p:blipFill>
              <p:spPr>
                <a:xfrm>
                  <a:off x="7386125" y="5856096"/>
                  <a:ext cx="109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BB1645E-8F0D-4567-A6B5-47F6B309E836}"/>
                    </a:ext>
                  </a:extLst>
                </p14:cNvPr>
                <p14:cNvContentPartPr/>
                <p14:nvPr/>
              </p14:nvContentPartPr>
              <p14:xfrm>
                <a:off x="7852685" y="5827656"/>
                <a:ext cx="58680" cy="17280"/>
              </p14:xfrm>
            </p:contentPart>
          </mc:Choice>
          <mc:Fallback xmlns="">
            <p:pic>
              <p:nvPicPr>
                <p:cNvPr id="16" name="Ink 15">
                  <a:extLst>
                    <a:ext uri="{FF2B5EF4-FFF2-40B4-BE49-F238E27FC236}">
                      <a16:creationId xmlns:a16="http://schemas.microsoft.com/office/drawing/2014/main" id="{2BB1645E-8F0D-4567-A6B5-47F6B309E836}"/>
                    </a:ext>
                  </a:extLst>
                </p:cNvPr>
                <p:cNvPicPr/>
                <p:nvPr/>
              </p:nvPicPr>
              <p:blipFill>
                <a:blip r:embed="rId23"/>
                <a:stretch>
                  <a:fillRect/>
                </a:stretch>
              </p:blipFill>
              <p:spPr>
                <a:xfrm>
                  <a:off x="7834685" y="5809656"/>
                  <a:ext cx="94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FFF28464-70A0-4D32-B7DE-FD3E65307001}"/>
                    </a:ext>
                  </a:extLst>
                </p14:cNvPr>
                <p14:cNvContentPartPr/>
                <p14:nvPr/>
              </p14:nvContentPartPr>
              <p14:xfrm>
                <a:off x="8381165" y="5846376"/>
                <a:ext cx="451800" cy="43560"/>
              </p14:xfrm>
            </p:contentPart>
          </mc:Choice>
          <mc:Fallback xmlns="">
            <p:pic>
              <p:nvPicPr>
                <p:cNvPr id="17" name="Ink 16">
                  <a:extLst>
                    <a:ext uri="{FF2B5EF4-FFF2-40B4-BE49-F238E27FC236}">
                      <a16:creationId xmlns:a16="http://schemas.microsoft.com/office/drawing/2014/main" id="{FFF28464-70A0-4D32-B7DE-FD3E65307001}"/>
                    </a:ext>
                  </a:extLst>
                </p:cNvPr>
                <p:cNvPicPr/>
                <p:nvPr/>
              </p:nvPicPr>
              <p:blipFill>
                <a:blip r:embed="rId25"/>
                <a:stretch>
                  <a:fillRect/>
                </a:stretch>
              </p:blipFill>
              <p:spPr>
                <a:xfrm>
                  <a:off x="8363165" y="5828736"/>
                  <a:ext cx="48744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279538B-B50D-4D08-9ACC-72AB122CA125}"/>
                  </a:ext>
                </a:extLst>
              </p14:cNvPr>
              <p14:cNvContentPartPr/>
              <p14:nvPr/>
            </p14:nvContentPartPr>
            <p14:xfrm>
              <a:off x="4536725" y="6056976"/>
              <a:ext cx="1174320" cy="173160"/>
            </p14:xfrm>
          </p:contentPart>
        </mc:Choice>
        <mc:Fallback xmlns="">
          <p:pic>
            <p:nvPicPr>
              <p:cNvPr id="19" name="Ink 18">
                <a:extLst>
                  <a:ext uri="{FF2B5EF4-FFF2-40B4-BE49-F238E27FC236}">
                    <a16:creationId xmlns:a16="http://schemas.microsoft.com/office/drawing/2014/main" id="{0279538B-B50D-4D08-9ACC-72AB122CA125}"/>
                  </a:ext>
                </a:extLst>
              </p:cNvPr>
              <p:cNvPicPr/>
              <p:nvPr/>
            </p:nvPicPr>
            <p:blipFill>
              <a:blip r:embed="rId27"/>
              <a:stretch>
                <a:fillRect/>
              </a:stretch>
            </p:blipFill>
            <p:spPr>
              <a:xfrm>
                <a:off x="4518725" y="6039336"/>
                <a:ext cx="1209960" cy="208800"/>
              </a:xfrm>
              <a:prstGeom prst="rect">
                <a:avLst/>
              </a:prstGeom>
            </p:spPr>
          </p:pic>
        </mc:Fallback>
      </mc:AlternateContent>
    </p:spTree>
    <p:extLst>
      <p:ext uri="{BB962C8B-B14F-4D97-AF65-F5344CB8AC3E}">
        <p14:creationId xmlns:p14="http://schemas.microsoft.com/office/powerpoint/2010/main" val="256090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7501" y="225631"/>
            <a:ext cx="10665954" cy="551608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200809" y="403761"/>
            <a:ext cx="10030943" cy="5170646"/>
          </a:xfrm>
          <a:prstGeom prst="rect">
            <a:avLst/>
          </a:prstGeom>
          <a:noFill/>
        </p:spPr>
        <p:txBody>
          <a:bodyPr wrap="square" rtlCol="0">
            <a:spAutoFit/>
          </a:bodyPr>
          <a:lstStyle/>
          <a:p>
            <a:r>
              <a:rPr lang="en-US" sz="2200" b="1">
                <a:solidFill>
                  <a:schemeClr val="bg1"/>
                </a:solidFill>
                <a:cs typeface="+mj-cs"/>
              </a:rPr>
              <a:t>Targum Jonathan son of Uziel Isaiah 6:8-13</a:t>
            </a:r>
          </a:p>
          <a:p>
            <a:r>
              <a:rPr lang="en-US" sz="2200">
                <a:solidFill>
                  <a:schemeClr val="bg1"/>
                </a:solidFill>
                <a:cs typeface="+mj-cs"/>
              </a:rPr>
              <a:t>6:8 And I heard the voice of the Word of the Lord, which said, Whom shall I send to prophesy? and who will go to teach? Then said I, Here am I, send me. 6:9 And He said, Go, and tell this people, who are diligently hearing, but understand not, and see diligently, but know not. 6:10 Make the heart of this people fat, and make their ears heavy, and darken their eyes; lest they see with their eyes, and hear with their ears, and understand with their heart, and repent, and it shall be forgiven them. 6:11 Then said I, Lord, how long? And He answered, Until the cities be wasted without an inhabitant, and the houses without man, and the land be laid desolate and wasted. 6:12 And the Lord have removed the children of men far away, and the desolation be great in the midst of the land. 6:13 And there shall be left in it righteous men, one out of ten: they shall return, and they shall be for poverty, as the terebynth and the oak when their leaves fall, they are like to dry trees, nevertheless, they are moist to raise up seed from them; thus the captivity of Israel shall be gathered, and shall return to their land, for the seed which is holy is their plantation.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70D5C26-6FE4-491C-9560-CE7227D318C1}"/>
                  </a:ext>
                </a:extLst>
              </p14:cNvPr>
              <p14:cNvContentPartPr/>
              <p14:nvPr/>
            </p14:nvContentPartPr>
            <p14:xfrm>
              <a:off x="9207005" y="2786376"/>
              <a:ext cx="670680" cy="36360"/>
            </p14:xfrm>
          </p:contentPart>
        </mc:Choice>
        <mc:Fallback xmlns="">
          <p:pic>
            <p:nvPicPr>
              <p:cNvPr id="4" name="Ink 3">
                <a:extLst>
                  <a:ext uri="{FF2B5EF4-FFF2-40B4-BE49-F238E27FC236}">
                    <a16:creationId xmlns:a16="http://schemas.microsoft.com/office/drawing/2014/main" id="{870D5C26-6FE4-491C-9560-CE7227D318C1}"/>
                  </a:ext>
                </a:extLst>
              </p:cNvPr>
              <p:cNvPicPr/>
              <p:nvPr/>
            </p:nvPicPr>
            <p:blipFill>
              <a:blip r:embed="rId5"/>
              <a:stretch>
                <a:fillRect/>
              </a:stretch>
            </p:blipFill>
            <p:spPr>
              <a:xfrm>
                <a:off x="9189365" y="2768736"/>
                <a:ext cx="70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0C38E78-7CF2-4962-AA5A-19A3E2911424}"/>
                  </a:ext>
                </a:extLst>
              </p14:cNvPr>
              <p14:cNvContentPartPr/>
              <p14:nvPr/>
            </p14:nvContentPartPr>
            <p14:xfrm>
              <a:off x="291605" y="3040176"/>
              <a:ext cx="2241720" cy="128880"/>
            </p14:xfrm>
          </p:contentPart>
        </mc:Choice>
        <mc:Fallback xmlns="">
          <p:pic>
            <p:nvPicPr>
              <p:cNvPr id="5" name="Ink 4">
                <a:extLst>
                  <a:ext uri="{FF2B5EF4-FFF2-40B4-BE49-F238E27FC236}">
                    <a16:creationId xmlns:a16="http://schemas.microsoft.com/office/drawing/2014/main" id="{70C38E78-7CF2-4962-AA5A-19A3E2911424}"/>
                  </a:ext>
                </a:extLst>
              </p:cNvPr>
              <p:cNvPicPr/>
              <p:nvPr/>
            </p:nvPicPr>
            <p:blipFill>
              <a:blip r:embed="rId7"/>
              <a:stretch>
                <a:fillRect/>
              </a:stretch>
            </p:blipFill>
            <p:spPr>
              <a:xfrm>
                <a:off x="273605" y="3022536"/>
                <a:ext cx="2277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F841B92-8BC9-44C6-9B97-E4BD8E22B555}"/>
                  </a:ext>
                </a:extLst>
              </p14:cNvPr>
              <p14:cNvContentPartPr/>
              <p14:nvPr/>
            </p14:nvContentPartPr>
            <p14:xfrm>
              <a:off x="7539845" y="3398376"/>
              <a:ext cx="2076840" cy="164880"/>
            </p14:xfrm>
          </p:contentPart>
        </mc:Choice>
        <mc:Fallback xmlns="">
          <p:pic>
            <p:nvPicPr>
              <p:cNvPr id="7" name="Ink 6">
                <a:extLst>
                  <a:ext uri="{FF2B5EF4-FFF2-40B4-BE49-F238E27FC236}">
                    <a16:creationId xmlns:a16="http://schemas.microsoft.com/office/drawing/2014/main" id="{DF841B92-8BC9-44C6-9B97-E4BD8E22B555}"/>
                  </a:ext>
                </a:extLst>
              </p:cNvPr>
              <p:cNvPicPr/>
              <p:nvPr/>
            </p:nvPicPr>
            <p:blipFill>
              <a:blip r:embed="rId9"/>
              <a:stretch>
                <a:fillRect/>
              </a:stretch>
            </p:blipFill>
            <p:spPr>
              <a:xfrm>
                <a:off x="7522205" y="3380376"/>
                <a:ext cx="2112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DC37761-E2D0-4044-A80F-6B091D6F35F2}"/>
                  </a:ext>
                </a:extLst>
              </p14:cNvPr>
              <p14:cNvContentPartPr/>
              <p14:nvPr/>
            </p14:nvContentPartPr>
            <p14:xfrm>
              <a:off x="9006845" y="4136016"/>
              <a:ext cx="908280" cy="28080"/>
            </p14:xfrm>
          </p:contentPart>
        </mc:Choice>
        <mc:Fallback xmlns="">
          <p:pic>
            <p:nvPicPr>
              <p:cNvPr id="9" name="Ink 8">
                <a:extLst>
                  <a:ext uri="{FF2B5EF4-FFF2-40B4-BE49-F238E27FC236}">
                    <a16:creationId xmlns:a16="http://schemas.microsoft.com/office/drawing/2014/main" id="{5DC37761-E2D0-4044-A80F-6B091D6F35F2}"/>
                  </a:ext>
                </a:extLst>
              </p:cNvPr>
              <p:cNvPicPr/>
              <p:nvPr/>
            </p:nvPicPr>
            <p:blipFill>
              <a:blip r:embed="rId11"/>
              <a:stretch>
                <a:fillRect/>
              </a:stretch>
            </p:blipFill>
            <p:spPr>
              <a:xfrm>
                <a:off x="8989205" y="4118376"/>
                <a:ext cx="943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C5FF6FF-B583-4781-B700-164673DA50D1}"/>
                  </a:ext>
                </a:extLst>
              </p14:cNvPr>
              <p14:cNvContentPartPr/>
              <p14:nvPr/>
            </p14:nvContentPartPr>
            <p14:xfrm>
              <a:off x="213845" y="4419696"/>
              <a:ext cx="774000" cy="36000"/>
            </p14:xfrm>
          </p:contentPart>
        </mc:Choice>
        <mc:Fallback xmlns="">
          <p:pic>
            <p:nvPicPr>
              <p:cNvPr id="11" name="Ink 10">
                <a:extLst>
                  <a:ext uri="{FF2B5EF4-FFF2-40B4-BE49-F238E27FC236}">
                    <a16:creationId xmlns:a16="http://schemas.microsoft.com/office/drawing/2014/main" id="{CC5FF6FF-B583-4781-B700-164673DA50D1}"/>
                  </a:ext>
                </a:extLst>
              </p:cNvPr>
              <p:cNvPicPr/>
              <p:nvPr/>
            </p:nvPicPr>
            <p:blipFill>
              <a:blip r:embed="rId13"/>
              <a:stretch>
                <a:fillRect/>
              </a:stretch>
            </p:blipFill>
            <p:spPr>
              <a:xfrm>
                <a:off x="195845" y="4402056"/>
                <a:ext cx="809640" cy="71640"/>
              </a:xfrm>
              <a:prstGeom prst="rect">
                <a:avLst/>
              </a:prstGeom>
            </p:spPr>
          </p:pic>
        </mc:Fallback>
      </mc:AlternateContent>
    </p:spTree>
    <p:extLst>
      <p:ext uri="{BB962C8B-B14F-4D97-AF65-F5344CB8AC3E}">
        <p14:creationId xmlns:p14="http://schemas.microsoft.com/office/powerpoint/2010/main" val="164075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225631"/>
            <a:ext cx="10618453" cy="551608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03761"/>
            <a:ext cx="9882502" cy="5663089"/>
          </a:xfrm>
          <a:prstGeom prst="rect">
            <a:avLst/>
          </a:prstGeom>
          <a:noFill/>
        </p:spPr>
        <p:txBody>
          <a:bodyPr wrap="square" rtlCol="0">
            <a:spAutoFit/>
          </a:bodyPr>
          <a:lstStyle/>
          <a:p>
            <a:r>
              <a:rPr lang="en-US" sz="2200" b="1">
                <a:solidFill>
                  <a:schemeClr val="bg1"/>
                </a:solidFill>
                <a:cs typeface="+mj-cs"/>
              </a:rPr>
              <a:t>Ibn Ezra on Isaiah 6:1 Part 1</a:t>
            </a:r>
          </a:p>
          <a:p>
            <a:r>
              <a:rPr lang="en-US" sz="2000">
                <a:solidFill>
                  <a:schemeClr val="bg1"/>
                </a:solidFill>
                <a:cs typeface="+mj-cs"/>
              </a:rPr>
              <a:t>In the year that King Uzziah died. Our sages said that died is here used for became a leper;1 Comp. Rashi, ad locum, and Talmud Babli Nedarim, 64: There are four persons who, though living, may be counted as dead: the poor, the blind, the leper, the childless. for when Uzziah entered the temple to offer the incense,2On that occasion, Uzziah was struck with leprosy (2 Kgs. 15:5, and 2 Chr. 26:20, 2 Chr. 26:21). the earthquake3 At which, as some believe, Isaiah hinted by the words, And the posts of the door moved. See Rashi on ver. 4. The earthquake, which took place during the reign of King Uzziah, is mentioned Amos 1:1, and Zac. 14:5. Compare also Seder Olam, Amos prophesied before, Isaiah during the earthquake. took place. This may be true; but </a:t>
            </a:r>
            <a:r>
              <a:rPr lang="he-IL" sz="2000">
                <a:solidFill>
                  <a:schemeClr val="bg1"/>
                </a:solidFill>
                <a:cs typeface="+mj-cs"/>
              </a:rPr>
              <a:t>מות </a:t>
            </a:r>
            <a:r>
              <a:rPr lang="en-US" sz="2000">
                <a:solidFill>
                  <a:schemeClr val="bg1"/>
                </a:solidFill>
                <a:cs typeface="+mj-cs"/>
              </a:rPr>
              <a:t>can also be taken literally; in that case the death of Uzziah must be placed in the same year in which Isaiah became prophet; no objection can be raised from In the days4 In the days (1:1) appears to mean in the midst of the reign of, since </a:t>
            </a:r>
            <a:r>
              <a:rPr lang="he-IL" sz="2000">
                <a:solidFill>
                  <a:schemeClr val="bg1"/>
                </a:solidFill>
                <a:cs typeface="+mj-cs"/>
              </a:rPr>
              <a:t>ימים </a:t>
            </a:r>
            <a:r>
              <a:rPr lang="en-US" sz="2000">
                <a:solidFill>
                  <a:schemeClr val="bg1"/>
                </a:solidFill>
                <a:cs typeface="+mj-cs"/>
              </a:rPr>
              <a:t>sometimes signifies years. Ibn Ezra anticipates this objection and refutes it by referring to the literal meaning of </a:t>
            </a:r>
            <a:r>
              <a:rPr lang="he-IL" sz="2000">
                <a:solidFill>
                  <a:schemeClr val="bg1"/>
                </a:solidFill>
                <a:cs typeface="+mj-cs"/>
              </a:rPr>
              <a:t>ימים </a:t>
            </a:r>
            <a:r>
              <a:rPr lang="en-US" sz="2000">
                <a:solidFill>
                  <a:schemeClr val="bg1"/>
                </a:solidFill>
                <a:cs typeface="+mj-cs"/>
              </a:rPr>
              <a:t>days, which may of course be applied to a part of a year. Thus the words in the days of Uzziah admit the supposition, that Isaiah commenced his prophetical career in the last year of the reign of Uzziah. of Uzziah (1:1), since even months might have passed between Isaiah’s initiation as prophet and the death of Uzziah. This chapter contains the first prophecy of Isaiah.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942050A-7C56-44CB-A8A5-5F3AB33EEBB9}"/>
                  </a:ext>
                </a:extLst>
              </p14:cNvPr>
              <p14:cNvContentPartPr/>
              <p14:nvPr/>
            </p14:nvContentPartPr>
            <p14:xfrm>
              <a:off x="4058285" y="1006896"/>
              <a:ext cx="5549760" cy="116640"/>
            </p14:xfrm>
          </p:contentPart>
        </mc:Choice>
        <mc:Fallback xmlns="">
          <p:pic>
            <p:nvPicPr>
              <p:cNvPr id="4" name="Ink 3">
                <a:extLst>
                  <a:ext uri="{FF2B5EF4-FFF2-40B4-BE49-F238E27FC236}">
                    <a16:creationId xmlns:a16="http://schemas.microsoft.com/office/drawing/2014/main" id="{2942050A-7C56-44CB-A8A5-5F3AB33EEBB9}"/>
                  </a:ext>
                </a:extLst>
              </p:cNvPr>
              <p:cNvPicPr/>
              <p:nvPr/>
            </p:nvPicPr>
            <p:blipFill>
              <a:blip r:embed="rId5"/>
              <a:stretch>
                <a:fillRect/>
              </a:stretch>
            </p:blipFill>
            <p:spPr>
              <a:xfrm>
                <a:off x="4040645" y="989256"/>
                <a:ext cx="5585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320D950-2465-48C1-81E1-C55E9CC92A84}"/>
                  </a:ext>
                </a:extLst>
              </p14:cNvPr>
              <p14:cNvContentPartPr/>
              <p14:nvPr/>
            </p14:nvContentPartPr>
            <p14:xfrm>
              <a:off x="9747365" y="1977816"/>
              <a:ext cx="366120" cy="23040"/>
            </p14:xfrm>
          </p:contentPart>
        </mc:Choice>
        <mc:Fallback xmlns="">
          <p:pic>
            <p:nvPicPr>
              <p:cNvPr id="5" name="Ink 4">
                <a:extLst>
                  <a:ext uri="{FF2B5EF4-FFF2-40B4-BE49-F238E27FC236}">
                    <a16:creationId xmlns:a16="http://schemas.microsoft.com/office/drawing/2014/main" id="{9320D950-2465-48C1-81E1-C55E9CC92A84}"/>
                  </a:ext>
                </a:extLst>
              </p:cNvPr>
              <p:cNvPicPr/>
              <p:nvPr/>
            </p:nvPicPr>
            <p:blipFill>
              <a:blip r:embed="rId7"/>
              <a:stretch>
                <a:fillRect/>
              </a:stretch>
            </p:blipFill>
            <p:spPr>
              <a:xfrm>
                <a:off x="9729725" y="1960176"/>
                <a:ext cx="401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7AA4046-3314-461D-B524-307E3413D20A}"/>
                  </a:ext>
                </a:extLst>
              </p14:cNvPr>
              <p14:cNvContentPartPr/>
              <p14:nvPr/>
            </p14:nvContentPartPr>
            <p14:xfrm>
              <a:off x="431645" y="2259336"/>
              <a:ext cx="3996720" cy="115200"/>
            </p14:xfrm>
          </p:contentPart>
        </mc:Choice>
        <mc:Fallback xmlns="">
          <p:pic>
            <p:nvPicPr>
              <p:cNvPr id="7" name="Ink 6">
                <a:extLst>
                  <a:ext uri="{FF2B5EF4-FFF2-40B4-BE49-F238E27FC236}">
                    <a16:creationId xmlns:a16="http://schemas.microsoft.com/office/drawing/2014/main" id="{F7AA4046-3314-461D-B524-307E3413D20A}"/>
                  </a:ext>
                </a:extLst>
              </p:cNvPr>
              <p:cNvPicPr/>
              <p:nvPr/>
            </p:nvPicPr>
            <p:blipFill>
              <a:blip r:embed="rId9"/>
              <a:stretch>
                <a:fillRect/>
              </a:stretch>
            </p:blipFill>
            <p:spPr>
              <a:xfrm>
                <a:off x="413645" y="2241696"/>
                <a:ext cx="4032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FC7980A-F725-4D3B-A1FE-86E49185F766}"/>
                  </a:ext>
                </a:extLst>
              </p14:cNvPr>
              <p14:cNvContentPartPr/>
              <p14:nvPr/>
            </p14:nvContentPartPr>
            <p14:xfrm>
              <a:off x="2756165" y="3491256"/>
              <a:ext cx="2662920" cy="83880"/>
            </p14:xfrm>
          </p:contentPart>
        </mc:Choice>
        <mc:Fallback xmlns="">
          <p:pic>
            <p:nvPicPr>
              <p:cNvPr id="9" name="Ink 8">
                <a:extLst>
                  <a:ext uri="{FF2B5EF4-FFF2-40B4-BE49-F238E27FC236}">
                    <a16:creationId xmlns:a16="http://schemas.microsoft.com/office/drawing/2014/main" id="{BFC7980A-F725-4D3B-A1FE-86E49185F766}"/>
                  </a:ext>
                </a:extLst>
              </p:cNvPr>
              <p:cNvPicPr/>
              <p:nvPr/>
            </p:nvPicPr>
            <p:blipFill>
              <a:blip r:embed="rId11"/>
              <a:stretch>
                <a:fillRect/>
              </a:stretch>
            </p:blipFill>
            <p:spPr>
              <a:xfrm>
                <a:off x="2738165" y="3473616"/>
                <a:ext cx="2698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DAF62DC-FCCE-4AEA-A49F-8ED3167F848C}"/>
                  </a:ext>
                </a:extLst>
              </p14:cNvPr>
              <p14:cNvContentPartPr/>
              <p14:nvPr/>
            </p14:nvContentPartPr>
            <p14:xfrm>
              <a:off x="8476565" y="4074096"/>
              <a:ext cx="423000" cy="133200"/>
            </p14:xfrm>
          </p:contentPart>
        </mc:Choice>
        <mc:Fallback xmlns="">
          <p:pic>
            <p:nvPicPr>
              <p:cNvPr id="11" name="Ink 10">
                <a:extLst>
                  <a:ext uri="{FF2B5EF4-FFF2-40B4-BE49-F238E27FC236}">
                    <a16:creationId xmlns:a16="http://schemas.microsoft.com/office/drawing/2014/main" id="{0DAF62DC-FCCE-4AEA-A49F-8ED3167F848C}"/>
                  </a:ext>
                </a:extLst>
              </p:cNvPr>
              <p:cNvPicPr/>
              <p:nvPr/>
            </p:nvPicPr>
            <p:blipFill>
              <a:blip r:embed="rId13"/>
              <a:stretch>
                <a:fillRect/>
              </a:stretch>
            </p:blipFill>
            <p:spPr>
              <a:xfrm>
                <a:off x="8458565" y="4056096"/>
                <a:ext cx="458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E8D12FF-B141-4127-8842-056D4360F320}"/>
                  </a:ext>
                </a:extLst>
              </p14:cNvPr>
              <p14:cNvContentPartPr/>
              <p14:nvPr/>
            </p14:nvContentPartPr>
            <p14:xfrm>
              <a:off x="1720085" y="4697256"/>
              <a:ext cx="849960" cy="73080"/>
            </p14:xfrm>
          </p:contentPart>
        </mc:Choice>
        <mc:Fallback xmlns="">
          <p:pic>
            <p:nvPicPr>
              <p:cNvPr id="12" name="Ink 11">
                <a:extLst>
                  <a:ext uri="{FF2B5EF4-FFF2-40B4-BE49-F238E27FC236}">
                    <a16:creationId xmlns:a16="http://schemas.microsoft.com/office/drawing/2014/main" id="{FE8D12FF-B141-4127-8842-056D4360F320}"/>
                  </a:ext>
                </a:extLst>
              </p:cNvPr>
              <p:cNvPicPr/>
              <p:nvPr/>
            </p:nvPicPr>
            <p:blipFill>
              <a:blip r:embed="rId15"/>
              <a:stretch>
                <a:fillRect/>
              </a:stretch>
            </p:blipFill>
            <p:spPr>
              <a:xfrm>
                <a:off x="1702085" y="4679616"/>
                <a:ext cx="88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76FF9FB-48F5-4DE4-A37F-DFAB8B2325E9}"/>
                  </a:ext>
                </a:extLst>
              </p14:cNvPr>
              <p14:cNvContentPartPr/>
              <p14:nvPr/>
            </p14:nvContentPartPr>
            <p14:xfrm>
              <a:off x="4688285" y="5339856"/>
              <a:ext cx="580320" cy="25200"/>
            </p14:xfrm>
          </p:contentPart>
        </mc:Choice>
        <mc:Fallback xmlns="">
          <p:pic>
            <p:nvPicPr>
              <p:cNvPr id="13" name="Ink 12">
                <a:extLst>
                  <a:ext uri="{FF2B5EF4-FFF2-40B4-BE49-F238E27FC236}">
                    <a16:creationId xmlns:a16="http://schemas.microsoft.com/office/drawing/2014/main" id="{376FF9FB-48F5-4DE4-A37F-DFAB8B2325E9}"/>
                  </a:ext>
                </a:extLst>
              </p:cNvPr>
              <p:cNvPicPr/>
              <p:nvPr/>
            </p:nvPicPr>
            <p:blipFill>
              <a:blip r:embed="rId17"/>
              <a:stretch>
                <a:fillRect/>
              </a:stretch>
            </p:blipFill>
            <p:spPr>
              <a:xfrm>
                <a:off x="4670285" y="5321856"/>
                <a:ext cx="615960" cy="60840"/>
              </a:xfrm>
              <a:prstGeom prst="rect">
                <a:avLst/>
              </a:prstGeom>
            </p:spPr>
          </p:pic>
        </mc:Fallback>
      </mc:AlternateContent>
    </p:spTree>
    <p:extLst>
      <p:ext uri="{BB962C8B-B14F-4D97-AF65-F5344CB8AC3E}">
        <p14:creationId xmlns:p14="http://schemas.microsoft.com/office/powerpoint/2010/main" val="337699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878774" y="225632"/>
            <a:ext cx="8188036" cy="362197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1164370" y="623454"/>
            <a:ext cx="8139947" cy="3108543"/>
          </a:xfrm>
          <a:prstGeom prst="rect">
            <a:avLst/>
          </a:prstGeom>
          <a:noFill/>
        </p:spPr>
        <p:txBody>
          <a:bodyPr wrap="square" rtlCol="0">
            <a:spAutoFit/>
          </a:bodyPr>
          <a:lstStyle/>
          <a:p>
            <a:r>
              <a:rPr lang="en-US" sz="2800" b="1">
                <a:solidFill>
                  <a:schemeClr val="bg1"/>
                </a:solidFill>
                <a:cs typeface="+mj-cs"/>
              </a:rPr>
              <a:t>Avot D'Rabbi Natan 12:6</a:t>
            </a:r>
          </a:p>
          <a:p>
            <a:r>
              <a:rPr lang="en-US" sz="2800">
                <a:solidFill>
                  <a:schemeClr val="bg1"/>
                </a:solidFill>
                <a:cs typeface="+mj-cs"/>
              </a:rPr>
              <a:t>Pursue peace. How so? This teaches that a person should pursue peace in Israel between everyone (in the way that Aaron would pursue peace in Israel between everyone, as it says [Psalms 34:15], “Turn from evil, and do good; seek peace and pursue it.”</a:t>
            </a:r>
          </a:p>
          <a:p>
            <a:endParaRPr lang="en-US" sz="2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4AB2982-E3A9-45AA-85A6-1659165314EE}"/>
                  </a:ext>
                </a:extLst>
              </p14:cNvPr>
              <p14:cNvContentPartPr/>
              <p14:nvPr/>
            </p14:nvContentPartPr>
            <p14:xfrm>
              <a:off x="5928125" y="2773056"/>
              <a:ext cx="1352880" cy="24840"/>
            </p14:xfrm>
          </p:contentPart>
        </mc:Choice>
        <mc:Fallback xmlns="">
          <p:pic>
            <p:nvPicPr>
              <p:cNvPr id="4" name="Ink 3">
                <a:extLst>
                  <a:ext uri="{FF2B5EF4-FFF2-40B4-BE49-F238E27FC236}">
                    <a16:creationId xmlns:a16="http://schemas.microsoft.com/office/drawing/2014/main" id="{94AB2982-E3A9-45AA-85A6-1659165314EE}"/>
                  </a:ext>
                </a:extLst>
              </p:cNvPr>
              <p:cNvPicPr/>
              <p:nvPr/>
            </p:nvPicPr>
            <p:blipFill>
              <a:blip r:embed="rId5"/>
              <a:stretch>
                <a:fillRect/>
              </a:stretch>
            </p:blipFill>
            <p:spPr>
              <a:xfrm>
                <a:off x="5910485" y="2755056"/>
                <a:ext cx="1388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42A467C-CEC9-4738-9332-A18337EF2581}"/>
                  </a:ext>
                </a:extLst>
              </p14:cNvPr>
              <p14:cNvContentPartPr/>
              <p14:nvPr/>
            </p14:nvContentPartPr>
            <p14:xfrm>
              <a:off x="5267525" y="3296496"/>
              <a:ext cx="2662920" cy="41040"/>
            </p14:xfrm>
          </p:contentPart>
        </mc:Choice>
        <mc:Fallback xmlns="">
          <p:pic>
            <p:nvPicPr>
              <p:cNvPr id="5" name="Ink 4">
                <a:extLst>
                  <a:ext uri="{FF2B5EF4-FFF2-40B4-BE49-F238E27FC236}">
                    <a16:creationId xmlns:a16="http://schemas.microsoft.com/office/drawing/2014/main" id="{A42A467C-CEC9-4738-9332-A18337EF2581}"/>
                  </a:ext>
                </a:extLst>
              </p:cNvPr>
              <p:cNvPicPr/>
              <p:nvPr/>
            </p:nvPicPr>
            <p:blipFill>
              <a:blip r:embed="rId7"/>
              <a:stretch>
                <a:fillRect/>
              </a:stretch>
            </p:blipFill>
            <p:spPr>
              <a:xfrm>
                <a:off x="5249885" y="3278496"/>
                <a:ext cx="2698560" cy="76680"/>
              </a:xfrm>
              <a:prstGeom prst="rect">
                <a:avLst/>
              </a:prstGeom>
            </p:spPr>
          </p:pic>
        </mc:Fallback>
      </mc:AlternateContent>
      <p:grpSp>
        <p:nvGrpSpPr>
          <p:cNvPr id="22" name="Group 21">
            <a:extLst>
              <a:ext uri="{FF2B5EF4-FFF2-40B4-BE49-F238E27FC236}">
                <a16:creationId xmlns:a16="http://schemas.microsoft.com/office/drawing/2014/main" id="{84AE82C4-DE45-4A95-968C-5D99AD25E6A2}"/>
              </a:ext>
            </a:extLst>
          </p:cNvPr>
          <p:cNvGrpSpPr/>
          <p:nvPr/>
        </p:nvGrpSpPr>
        <p:grpSpPr>
          <a:xfrm>
            <a:off x="3043445" y="3668016"/>
            <a:ext cx="1962720" cy="1203480"/>
            <a:chOff x="3043445" y="3668016"/>
            <a:chExt cx="1962720" cy="120348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41FEAAC-BAD0-4432-B419-FB38005DCDA4}"/>
                    </a:ext>
                  </a:extLst>
                </p14:cNvPr>
                <p14:cNvContentPartPr/>
                <p14:nvPr/>
              </p14:nvContentPartPr>
              <p14:xfrm>
                <a:off x="3222365" y="4184616"/>
                <a:ext cx="212400" cy="254880"/>
              </p14:xfrm>
            </p:contentPart>
          </mc:Choice>
          <mc:Fallback xmlns="">
            <p:pic>
              <p:nvPicPr>
                <p:cNvPr id="7" name="Ink 6">
                  <a:extLst>
                    <a:ext uri="{FF2B5EF4-FFF2-40B4-BE49-F238E27FC236}">
                      <a16:creationId xmlns:a16="http://schemas.microsoft.com/office/drawing/2014/main" id="{A41FEAAC-BAD0-4432-B419-FB38005DCDA4}"/>
                    </a:ext>
                  </a:extLst>
                </p:cNvPr>
                <p:cNvPicPr/>
                <p:nvPr/>
              </p:nvPicPr>
              <p:blipFill>
                <a:blip r:embed="rId9"/>
                <a:stretch>
                  <a:fillRect/>
                </a:stretch>
              </p:blipFill>
              <p:spPr>
                <a:xfrm>
                  <a:off x="3204725" y="4166616"/>
                  <a:ext cx="248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090940D-F56F-400A-AA3C-86A1F5CCA739}"/>
                    </a:ext>
                  </a:extLst>
                </p14:cNvPr>
                <p14:cNvContentPartPr/>
                <p14:nvPr/>
              </p14:nvContentPartPr>
              <p14:xfrm>
                <a:off x="3043445" y="4128816"/>
                <a:ext cx="232200" cy="227520"/>
              </p14:xfrm>
            </p:contentPart>
          </mc:Choice>
          <mc:Fallback xmlns="">
            <p:pic>
              <p:nvPicPr>
                <p:cNvPr id="9" name="Ink 8">
                  <a:extLst>
                    <a:ext uri="{FF2B5EF4-FFF2-40B4-BE49-F238E27FC236}">
                      <a16:creationId xmlns:a16="http://schemas.microsoft.com/office/drawing/2014/main" id="{A090940D-F56F-400A-AA3C-86A1F5CCA739}"/>
                    </a:ext>
                  </a:extLst>
                </p:cNvPr>
                <p:cNvPicPr/>
                <p:nvPr/>
              </p:nvPicPr>
              <p:blipFill>
                <a:blip r:embed="rId11"/>
                <a:stretch>
                  <a:fillRect/>
                </a:stretch>
              </p:blipFill>
              <p:spPr>
                <a:xfrm>
                  <a:off x="3025805" y="4111176"/>
                  <a:ext cx="267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22F7679-E127-4BCD-8ABB-115D72148B4A}"/>
                    </a:ext>
                  </a:extLst>
                </p14:cNvPr>
                <p14:cNvContentPartPr/>
                <p14:nvPr/>
              </p14:nvContentPartPr>
              <p14:xfrm>
                <a:off x="3286805" y="4284696"/>
                <a:ext cx="385200" cy="265320"/>
              </p14:xfrm>
            </p:contentPart>
          </mc:Choice>
          <mc:Fallback xmlns="">
            <p:pic>
              <p:nvPicPr>
                <p:cNvPr id="11" name="Ink 10">
                  <a:extLst>
                    <a:ext uri="{FF2B5EF4-FFF2-40B4-BE49-F238E27FC236}">
                      <a16:creationId xmlns:a16="http://schemas.microsoft.com/office/drawing/2014/main" id="{A22F7679-E127-4BCD-8ABB-115D72148B4A}"/>
                    </a:ext>
                  </a:extLst>
                </p:cNvPr>
                <p:cNvPicPr/>
                <p:nvPr/>
              </p:nvPicPr>
              <p:blipFill>
                <a:blip r:embed="rId13"/>
                <a:stretch>
                  <a:fillRect/>
                </a:stretch>
              </p:blipFill>
              <p:spPr>
                <a:xfrm>
                  <a:off x="3269165" y="4266696"/>
                  <a:ext cx="4208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F5743FA-C775-4C39-BC41-A4C675B1C044}"/>
                    </a:ext>
                  </a:extLst>
                </p14:cNvPr>
                <p14:cNvContentPartPr/>
                <p14:nvPr/>
              </p14:nvContentPartPr>
              <p14:xfrm>
                <a:off x="3606845" y="4096416"/>
                <a:ext cx="243720" cy="247680"/>
              </p14:xfrm>
            </p:contentPart>
          </mc:Choice>
          <mc:Fallback xmlns="">
            <p:pic>
              <p:nvPicPr>
                <p:cNvPr id="12" name="Ink 11">
                  <a:extLst>
                    <a:ext uri="{FF2B5EF4-FFF2-40B4-BE49-F238E27FC236}">
                      <a16:creationId xmlns:a16="http://schemas.microsoft.com/office/drawing/2014/main" id="{8F5743FA-C775-4C39-BC41-A4C675B1C044}"/>
                    </a:ext>
                  </a:extLst>
                </p:cNvPr>
                <p:cNvPicPr/>
                <p:nvPr/>
              </p:nvPicPr>
              <p:blipFill>
                <a:blip r:embed="rId15"/>
                <a:stretch>
                  <a:fillRect/>
                </a:stretch>
              </p:blipFill>
              <p:spPr>
                <a:xfrm>
                  <a:off x="3589205" y="4078416"/>
                  <a:ext cx="279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6CE542F-98DE-4B51-B881-AC10CF2438C5}"/>
                    </a:ext>
                  </a:extLst>
                </p14:cNvPr>
                <p14:cNvContentPartPr/>
                <p14:nvPr/>
              </p14:nvContentPartPr>
              <p14:xfrm>
                <a:off x="3838685" y="4074456"/>
                <a:ext cx="268920" cy="161280"/>
              </p14:xfrm>
            </p:contentPart>
          </mc:Choice>
          <mc:Fallback xmlns="">
            <p:pic>
              <p:nvPicPr>
                <p:cNvPr id="13" name="Ink 12">
                  <a:extLst>
                    <a:ext uri="{FF2B5EF4-FFF2-40B4-BE49-F238E27FC236}">
                      <a16:creationId xmlns:a16="http://schemas.microsoft.com/office/drawing/2014/main" id="{96CE542F-98DE-4B51-B881-AC10CF2438C5}"/>
                    </a:ext>
                  </a:extLst>
                </p:cNvPr>
                <p:cNvPicPr/>
                <p:nvPr/>
              </p:nvPicPr>
              <p:blipFill>
                <a:blip r:embed="rId17"/>
                <a:stretch>
                  <a:fillRect/>
                </a:stretch>
              </p:blipFill>
              <p:spPr>
                <a:xfrm>
                  <a:off x="3820685" y="4056816"/>
                  <a:ext cx="304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44D5CB4-56E2-4690-A783-75ECBCBDF2D9}"/>
                    </a:ext>
                  </a:extLst>
                </p14:cNvPr>
                <p14:cNvContentPartPr/>
                <p14:nvPr/>
              </p14:nvContentPartPr>
              <p14:xfrm>
                <a:off x="4103285" y="3887616"/>
                <a:ext cx="146160" cy="254160"/>
              </p14:xfrm>
            </p:contentPart>
          </mc:Choice>
          <mc:Fallback xmlns="">
            <p:pic>
              <p:nvPicPr>
                <p:cNvPr id="14" name="Ink 13">
                  <a:extLst>
                    <a:ext uri="{FF2B5EF4-FFF2-40B4-BE49-F238E27FC236}">
                      <a16:creationId xmlns:a16="http://schemas.microsoft.com/office/drawing/2014/main" id="{F44D5CB4-56E2-4690-A783-75ECBCBDF2D9}"/>
                    </a:ext>
                  </a:extLst>
                </p:cNvPr>
                <p:cNvPicPr/>
                <p:nvPr/>
              </p:nvPicPr>
              <p:blipFill>
                <a:blip r:embed="rId19"/>
                <a:stretch>
                  <a:fillRect/>
                </a:stretch>
              </p:blipFill>
              <p:spPr>
                <a:xfrm>
                  <a:off x="4085645" y="3869976"/>
                  <a:ext cx="1818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C5CF079-2073-4D8B-B0DA-DB2FAD973B6B}"/>
                    </a:ext>
                  </a:extLst>
                </p14:cNvPr>
                <p14:cNvContentPartPr/>
                <p14:nvPr/>
              </p14:nvContentPartPr>
              <p14:xfrm>
                <a:off x="4297685" y="3929016"/>
                <a:ext cx="295920" cy="151200"/>
              </p14:xfrm>
            </p:contentPart>
          </mc:Choice>
          <mc:Fallback xmlns="">
            <p:pic>
              <p:nvPicPr>
                <p:cNvPr id="15" name="Ink 14">
                  <a:extLst>
                    <a:ext uri="{FF2B5EF4-FFF2-40B4-BE49-F238E27FC236}">
                      <a16:creationId xmlns:a16="http://schemas.microsoft.com/office/drawing/2014/main" id="{EC5CF079-2073-4D8B-B0DA-DB2FAD973B6B}"/>
                    </a:ext>
                  </a:extLst>
                </p:cNvPr>
                <p:cNvPicPr/>
                <p:nvPr/>
              </p:nvPicPr>
              <p:blipFill>
                <a:blip r:embed="rId21"/>
                <a:stretch>
                  <a:fillRect/>
                </a:stretch>
              </p:blipFill>
              <p:spPr>
                <a:xfrm>
                  <a:off x="4280045" y="3911376"/>
                  <a:ext cx="331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176DE7FD-1AF8-47C8-A2AD-846F4F3FBCF0}"/>
                    </a:ext>
                  </a:extLst>
                </p14:cNvPr>
                <p14:cNvContentPartPr/>
                <p14:nvPr/>
              </p14:nvContentPartPr>
              <p14:xfrm>
                <a:off x="4438445" y="3668016"/>
                <a:ext cx="471960" cy="252720"/>
              </p14:xfrm>
            </p:contentPart>
          </mc:Choice>
          <mc:Fallback xmlns="">
            <p:pic>
              <p:nvPicPr>
                <p:cNvPr id="16" name="Ink 15">
                  <a:extLst>
                    <a:ext uri="{FF2B5EF4-FFF2-40B4-BE49-F238E27FC236}">
                      <a16:creationId xmlns:a16="http://schemas.microsoft.com/office/drawing/2014/main" id="{176DE7FD-1AF8-47C8-A2AD-846F4F3FBCF0}"/>
                    </a:ext>
                  </a:extLst>
                </p:cNvPr>
                <p:cNvPicPr/>
                <p:nvPr/>
              </p:nvPicPr>
              <p:blipFill>
                <a:blip r:embed="rId23"/>
                <a:stretch>
                  <a:fillRect/>
                </a:stretch>
              </p:blipFill>
              <p:spPr>
                <a:xfrm>
                  <a:off x="4420445" y="3650016"/>
                  <a:ext cx="5076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1754C76-51DD-47F7-A59A-3FB15E60ED6D}"/>
                    </a:ext>
                  </a:extLst>
                </p14:cNvPr>
                <p14:cNvContentPartPr/>
                <p14:nvPr/>
              </p14:nvContentPartPr>
              <p14:xfrm>
                <a:off x="3965405" y="4500696"/>
                <a:ext cx="277920" cy="370800"/>
              </p14:xfrm>
            </p:contentPart>
          </mc:Choice>
          <mc:Fallback xmlns="">
            <p:pic>
              <p:nvPicPr>
                <p:cNvPr id="17" name="Ink 16">
                  <a:extLst>
                    <a:ext uri="{FF2B5EF4-FFF2-40B4-BE49-F238E27FC236}">
                      <a16:creationId xmlns:a16="http://schemas.microsoft.com/office/drawing/2014/main" id="{A1754C76-51DD-47F7-A59A-3FB15E60ED6D}"/>
                    </a:ext>
                  </a:extLst>
                </p:cNvPr>
                <p:cNvPicPr/>
                <p:nvPr/>
              </p:nvPicPr>
              <p:blipFill>
                <a:blip r:embed="rId25"/>
                <a:stretch>
                  <a:fillRect/>
                </a:stretch>
              </p:blipFill>
              <p:spPr>
                <a:xfrm>
                  <a:off x="3947405" y="4483056"/>
                  <a:ext cx="3135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61CCBEB2-218F-4418-808E-1F515BD99E4A}"/>
                    </a:ext>
                  </a:extLst>
                </p14:cNvPr>
                <p14:cNvContentPartPr/>
                <p14:nvPr/>
              </p14:nvContentPartPr>
              <p14:xfrm>
                <a:off x="4413965" y="4386576"/>
                <a:ext cx="16200" cy="88560"/>
              </p14:xfrm>
            </p:contentPart>
          </mc:Choice>
          <mc:Fallback xmlns="">
            <p:pic>
              <p:nvPicPr>
                <p:cNvPr id="18" name="Ink 17">
                  <a:extLst>
                    <a:ext uri="{FF2B5EF4-FFF2-40B4-BE49-F238E27FC236}">
                      <a16:creationId xmlns:a16="http://schemas.microsoft.com/office/drawing/2014/main" id="{61CCBEB2-218F-4418-808E-1F515BD99E4A}"/>
                    </a:ext>
                  </a:extLst>
                </p:cNvPr>
                <p:cNvPicPr/>
                <p:nvPr/>
              </p:nvPicPr>
              <p:blipFill>
                <a:blip r:embed="rId27"/>
                <a:stretch>
                  <a:fillRect/>
                </a:stretch>
              </p:blipFill>
              <p:spPr>
                <a:xfrm>
                  <a:off x="4396325" y="4368936"/>
                  <a:ext cx="51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E4FD4C3D-64DA-44C3-A555-352F538C836F}"/>
                    </a:ext>
                  </a:extLst>
                </p14:cNvPr>
                <p14:cNvContentPartPr/>
                <p14:nvPr/>
              </p14:nvContentPartPr>
              <p14:xfrm>
                <a:off x="4583525" y="4696176"/>
                <a:ext cx="38880" cy="6840"/>
              </p14:xfrm>
            </p:contentPart>
          </mc:Choice>
          <mc:Fallback xmlns="">
            <p:pic>
              <p:nvPicPr>
                <p:cNvPr id="19" name="Ink 18">
                  <a:extLst>
                    <a:ext uri="{FF2B5EF4-FFF2-40B4-BE49-F238E27FC236}">
                      <a16:creationId xmlns:a16="http://schemas.microsoft.com/office/drawing/2014/main" id="{E4FD4C3D-64DA-44C3-A555-352F538C836F}"/>
                    </a:ext>
                  </a:extLst>
                </p:cNvPr>
                <p:cNvPicPr/>
                <p:nvPr/>
              </p:nvPicPr>
              <p:blipFill>
                <a:blip r:embed="rId29"/>
                <a:stretch>
                  <a:fillRect/>
                </a:stretch>
              </p:blipFill>
              <p:spPr>
                <a:xfrm>
                  <a:off x="4565525" y="4678176"/>
                  <a:ext cx="74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4032A771-FAAD-40F4-858C-16273D179F31}"/>
                    </a:ext>
                  </a:extLst>
                </p14:cNvPr>
                <p14:cNvContentPartPr/>
                <p14:nvPr/>
              </p14:nvContentPartPr>
              <p14:xfrm>
                <a:off x="4664525" y="4293696"/>
                <a:ext cx="341640" cy="198720"/>
              </p14:xfrm>
            </p:contentPart>
          </mc:Choice>
          <mc:Fallback xmlns="">
            <p:pic>
              <p:nvPicPr>
                <p:cNvPr id="20" name="Ink 19">
                  <a:extLst>
                    <a:ext uri="{FF2B5EF4-FFF2-40B4-BE49-F238E27FC236}">
                      <a16:creationId xmlns:a16="http://schemas.microsoft.com/office/drawing/2014/main" id="{4032A771-FAAD-40F4-858C-16273D179F31}"/>
                    </a:ext>
                  </a:extLst>
                </p:cNvPr>
                <p:cNvPicPr/>
                <p:nvPr/>
              </p:nvPicPr>
              <p:blipFill>
                <a:blip r:embed="rId31"/>
                <a:stretch>
                  <a:fillRect/>
                </a:stretch>
              </p:blipFill>
              <p:spPr>
                <a:xfrm>
                  <a:off x="4646885" y="4275696"/>
                  <a:ext cx="377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D4E411C8-01C3-4A0A-9EF3-799F82A6A491}"/>
                    </a:ext>
                  </a:extLst>
                </p14:cNvPr>
                <p14:cNvContentPartPr/>
                <p14:nvPr/>
              </p14:nvContentPartPr>
              <p14:xfrm>
                <a:off x="4099325" y="4765296"/>
                <a:ext cx="112680" cy="12240"/>
              </p14:xfrm>
            </p:contentPart>
          </mc:Choice>
          <mc:Fallback xmlns="">
            <p:pic>
              <p:nvPicPr>
                <p:cNvPr id="21" name="Ink 20">
                  <a:extLst>
                    <a:ext uri="{FF2B5EF4-FFF2-40B4-BE49-F238E27FC236}">
                      <a16:creationId xmlns:a16="http://schemas.microsoft.com/office/drawing/2014/main" id="{D4E411C8-01C3-4A0A-9EF3-799F82A6A491}"/>
                    </a:ext>
                  </a:extLst>
                </p:cNvPr>
                <p:cNvPicPr/>
                <p:nvPr/>
              </p:nvPicPr>
              <p:blipFill>
                <a:blip r:embed="rId33"/>
                <a:stretch>
                  <a:fillRect/>
                </a:stretch>
              </p:blipFill>
              <p:spPr>
                <a:xfrm>
                  <a:off x="4081685" y="4747656"/>
                  <a:ext cx="148320" cy="47880"/>
                </a:xfrm>
                <a:prstGeom prst="rect">
                  <a:avLst/>
                </a:prstGeom>
              </p:spPr>
            </p:pic>
          </mc:Fallback>
        </mc:AlternateContent>
      </p:grpSp>
    </p:spTree>
    <p:extLst>
      <p:ext uri="{BB962C8B-B14F-4D97-AF65-F5344CB8AC3E}">
        <p14:creationId xmlns:p14="http://schemas.microsoft.com/office/powerpoint/2010/main" val="391571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225631"/>
            <a:ext cx="10618453" cy="5991101"/>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03761"/>
            <a:ext cx="9882502" cy="5601533"/>
          </a:xfrm>
          <a:prstGeom prst="rect">
            <a:avLst/>
          </a:prstGeom>
          <a:noFill/>
        </p:spPr>
        <p:txBody>
          <a:bodyPr wrap="square" rtlCol="0">
            <a:spAutoFit/>
          </a:bodyPr>
          <a:lstStyle/>
          <a:p>
            <a:pPr algn="r"/>
            <a:r>
              <a:rPr lang="he-IL" sz="2800" b="1">
                <a:solidFill>
                  <a:srgbClr val="FFFF00"/>
                </a:solidFill>
                <a:cs typeface="+mj-cs"/>
              </a:rPr>
              <a:t>ספר במדבר פרק כא</a:t>
            </a:r>
          </a:p>
          <a:p>
            <a:pPr algn="r"/>
            <a:r>
              <a:rPr lang="he-IL" sz="2800">
                <a:solidFill>
                  <a:srgbClr val="FFFF00"/>
                </a:solidFill>
                <a:cs typeface="+mj-cs"/>
              </a:rPr>
              <a:t>﻿כא   וַיִּשְׁלַח יִשְֹרָאֵל מַלְאָכִים אֶל-סִיחֹן מֶלֶךְ-הָאֱמֹרִי לֵאמֹר: כב   אֶעְבְּרָה בְאַרְצֶךָ לֹא נִטֶּה בְּשָֹדֶה וּבְכֶרֶם לֹא נִשְׁתֶּה מֵי בְאֵר בְּדֶרֶךְ הַמֶּלֶךְ נֵלֵךְ עַד אֲשֶׁר-נַעֲבֹר גְּבֻלֶךָ: כג   וְלֹא-נָתַן סִיחֹן אֶת-יִשְֹרָאֵל עֲבֹר בִּגְבֻלוֹ וַיֶּאֱסֹף סִיחֹן אֶת-כָּל-עַמּוֹ וַיֵּצֵא לִקְרַאת יִשְֹרָאֵל הַמִּדְבָּרָה וַיָּבֹא יָהְצָה וַיִּלָּחֶם בְּיִשְֹרָאֵל: כד   וַיַּכֵּהוּ יִשְֹרָאֵל לְפִי-חָרֶב וַיִּירַשׁ אֶת-אַרְצוֹ מֵאַרְנֹן עַד-יַבֹּק עַד-בְּנֵי עַמּוֹן כִּי עַז גְּבוּל בְּנֵי עַמּוֹן:</a:t>
            </a:r>
            <a:endParaRPr lang="he-IL" sz="2200" b="1">
              <a:solidFill>
                <a:srgbClr val="FFFF00"/>
              </a:solidFill>
              <a:cs typeface="+mj-cs"/>
            </a:endParaRPr>
          </a:p>
          <a:p>
            <a:r>
              <a:rPr lang="en-US" sz="2200" b="1">
                <a:solidFill>
                  <a:schemeClr val="bg1"/>
                </a:solidFill>
                <a:cs typeface="+mj-cs"/>
              </a:rPr>
              <a:t>Bamidbar / Numbers 21:21-24</a:t>
            </a:r>
          </a:p>
          <a:p>
            <a:r>
              <a:rPr lang="en-US" sz="2100">
                <a:solidFill>
                  <a:schemeClr val="bg1"/>
                </a:solidFill>
                <a:cs typeface="+mj-cs"/>
              </a:rPr>
              <a:t>21:21  And Israel sent messengers unto Sihon king of the Amorites, saying, 21:22  Let me pass through thy land: we will not turn into the fields, or into the vineyards; we will not drink of the waters of the well: but we will go along by the king's high way, until we be past thy borders. 21:23  And Sihon would not suffer Israel to pass through his border: but Sihon gathered all his people together, and went out against Israel into the wilderness: and he came to Jahaz, and fought against Israel. 21:24  And Israel smote him with the edge of the sword, and possessed his land from Arnon unto Jabbok, even unto the children of Ammon: for the border of the children of Ammon was strong.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6D8DCB7-F234-476F-A4A1-D92DB6389531}"/>
                  </a:ext>
                </a:extLst>
              </p14:cNvPr>
              <p14:cNvContentPartPr/>
              <p14:nvPr/>
            </p14:nvContentPartPr>
            <p14:xfrm>
              <a:off x="9289085" y="3606456"/>
              <a:ext cx="757080" cy="63720"/>
            </p14:xfrm>
          </p:contentPart>
        </mc:Choice>
        <mc:Fallback xmlns="">
          <p:pic>
            <p:nvPicPr>
              <p:cNvPr id="4" name="Ink 3">
                <a:extLst>
                  <a:ext uri="{FF2B5EF4-FFF2-40B4-BE49-F238E27FC236}">
                    <a16:creationId xmlns:a16="http://schemas.microsoft.com/office/drawing/2014/main" id="{16D8DCB7-F234-476F-A4A1-D92DB6389531}"/>
                  </a:ext>
                </a:extLst>
              </p:cNvPr>
              <p:cNvPicPr/>
              <p:nvPr/>
            </p:nvPicPr>
            <p:blipFill>
              <a:blip r:embed="rId5"/>
              <a:stretch>
                <a:fillRect/>
              </a:stretch>
            </p:blipFill>
            <p:spPr>
              <a:xfrm>
                <a:off x="9271445" y="3588456"/>
                <a:ext cx="792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932CD02-FC4F-4D04-9703-6765C6367059}"/>
                  </a:ext>
                </a:extLst>
              </p14:cNvPr>
              <p14:cNvContentPartPr/>
              <p14:nvPr/>
            </p14:nvContentPartPr>
            <p14:xfrm>
              <a:off x="415805" y="3954576"/>
              <a:ext cx="9542880" cy="154440"/>
            </p14:xfrm>
          </p:contentPart>
        </mc:Choice>
        <mc:Fallback xmlns="">
          <p:pic>
            <p:nvPicPr>
              <p:cNvPr id="5" name="Ink 4">
                <a:extLst>
                  <a:ext uri="{FF2B5EF4-FFF2-40B4-BE49-F238E27FC236}">
                    <a16:creationId xmlns:a16="http://schemas.microsoft.com/office/drawing/2014/main" id="{E932CD02-FC4F-4D04-9703-6765C6367059}"/>
                  </a:ext>
                </a:extLst>
              </p:cNvPr>
              <p:cNvPicPr/>
              <p:nvPr/>
            </p:nvPicPr>
            <p:blipFill>
              <a:blip r:embed="rId7"/>
              <a:stretch>
                <a:fillRect/>
              </a:stretch>
            </p:blipFill>
            <p:spPr>
              <a:xfrm>
                <a:off x="397805" y="3936576"/>
                <a:ext cx="9578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BF86452-BFFF-45FA-8773-FFA3EB511BEE}"/>
                  </a:ext>
                </a:extLst>
              </p14:cNvPr>
              <p14:cNvContentPartPr/>
              <p14:nvPr/>
            </p14:nvContentPartPr>
            <p14:xfrm>
              <a:off x="487085" y="4299096"/>
              <a:ext cx="9460800" cy="74160"/>
            </p14:xfrm>
          </p:contentPart>
        </mc:Choice>
        <mc:Fallback xmlns="">
          <p:pic>
            <p:nvPicPr>
              <p:cNvPr id="7" name="Ink 6">
                <a:extLst>
                  <a:ext uri="{FF2B5EF4-FFF2-40B4-BE49-F238E27FC236}">
                    <a16:creationId xmlns:a16="http://schemas.microsoft.com/office/drawing/2014/main" id="{CBF86452-BFFF-45FA-8773-FFA3EB511BEE}"/>
                  </a:ext>
                </a:extLst>
              </p:cNvPr>
              <p:cNvPicPr/>
              <p:nvPr/>
            </p:nvPicPr>
            <p:blipFill>
              <a:blip r:embed="rId9"/>
              <a:stretch>
                <a:fillRect/>
              </a:stretch>
            </p:blipFill>
            <p:spPr>
              <a:xfrm>
                <a:off x="469445" y="4281096"/>
                <a:ext cx="949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FD7729A-1360-48FA-827F-23C4462ED38C}"/>
                  </a:ext>
                </a:extLst>
              </p14:cNvPr>
              <p14:cNvContentPartPr/>
              <p14:nvPr/>
            </p14:nvContentPartPr>
            <p14:xfrm>
              <a:off x="585365" y="4642536"/>
              <a:ext cx="1663920" cy="54000"/>
            </p14:xfrm>
          </p:contentPart>
        </mc:Choice>
        <mc:Fallback xmlns="">
          <p:pic>
            <p:nvPicPr>
              <p:cNvPr id="9" name="Ink 8">
                <a:extLst>
                  <a:ext uri="{FF2B5EF4-FFF2-40B4-BE49-F238E27FC236}">
                    <a16:creationId xmlns:a16="http://schemas.microsoft.com/office/drawing/2014/main" id="{7FD7729A-1360-48FA-827F-23C4462ED38C}"/>
                  </a:ext>
                </a:extLst>
              </p:cNvPr>
              <p:cNvPicPr/>
              <p:nvPr/>
            </p:nvPicPr>
            <p:blipFill>
              <a:blip r:embed="rId11"/>
              <a:stretch>
                <a:fillRect/>
              </a:stretch>
            </p:blipFill>
            <p:spPr>
              <a:xfrm>
                <a:off x="567365" y="4624536"/>
                <a:ext cx="1699560" cy="89640"/>
              </a:xfrm>
              <a:prstGeom prst="rect">
                <a:avLst/>
              </a:prstGeom>
            </p:spPr>
          </p:pic>
        </mc:Fallback>
      </mc:AlternateContent>
    </p:spTree>
    <p:extLst>
      <p:ext uri="{BB962C8B-B14F-4D97-AF65-F5344CB8AC3E}">
        <p14:creationId xmlns:p14="http://schemas.microsoft.com/office/powerpoint/2010/main" val="110707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225631"/>
            <a:ext cx="10331533" cy="4304805"/>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03761"/>
            <a:ext cx="9882502" cy="3539430"/>
          </a:xfrm>
          <a:prstGeom prst="rect">
            <a:avLst/>
          </a:prstGeom>
          <a:noFill/>
        </p:spPr>
        <p:txBody>
          <a:bodyPr wrap="square" rtlCol="0">
            <a:spAutoFit/>
          </a:bodyPr>
          <a:lstStyle/>
          <a:p>
            <a:r>
              <a:rPr lang="en-US" sz="2800" b="1">
                <a:solidFill>
                  <a:schemeClr val="bg1"/>
                </a:solidFill>
                <a:cs typeface="+mj-cs"/>
              </a:rPr>
              <a:t>Talmud Bavli Berakhot 43b:20</a:t>
            </a:r>
          </a:p>
          <a:p>
            <a:r>
              <a:rPr lang="en-US" sz="2800">
                <a:solidFill>
                  <a:schemeClr val="bg1"/>
                </a:solidFill>
                <a:cs typeface="+mj-cs"/>
              </a:rPr>
              <a:t>And he may not walk with an upright posture, but slightly bowed, as the Master said: One who walks with an upright posture and in an arrogant manner, even four cubits, it is as if he is pushing away the feet of the Divine Presence, as it is written: “The entire world is full of His glory” (Isaiah 6:3). One who walks in an arrogant way shows a lack of regard for the glory and honor of God that is surrounding him, and thereby chases God from that place.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ED7B0D2-CDEA-44A6-9BFD-73D6016D1284}"/>
                  </a:ext>
                </a:extLst>
              </p14:cNvPr>
              <p14:cNvContentPartPr/>
              <p14:nvPr/>
            </p14:nvContentPartPr>
            <p14:xfrm>
              <a:off x="7142765" y="1218576"/>
              <a:ext cx="2747880" cy="95040"/>
            </p14:xfrm>
          </p:contentPart>
        </mc:Choice>
        <mc:Fallback xmlns="">
          <p:pic>
            <p:nvPicPr>
              <p:cNvPr id="4" name="Ink 3">
                <a:extLst>
                  <a:ext uri="{FF2B5EF4-FFF2-40B4-BE49-F238E27FC236}">
                    <a16:creationId xmlns:a16="http://schemas.microsoft.com/office/drawing/2014/main" id="{DED7B0D2-CDEA-44A6-9BFD-73D6016D1284}"/>
                  </a:ext>
                </a:extLst>
              </p:cNvPr>
              <p:cNvPicPr/>
              <p:nvPr/>
            </p:nvPicPr>
            <p:blipFill>
              <a:blip r:embed="rId5"/>
              <a:stretch>
                <a:fillRect/>
              </a:stretch>
            </p:blipFill>
            <p:spPr>
              <a:xfrm>
                <a:off x="7125125" y="1200576"/>
                <a:ext cx="2783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279C343-69DC-49A7-8F77-8B67A6AC0986}"/>
                  </a:ext>
                </a:extLst>
              </p14:cNvPr>
              <p14:cNvContentPartPr/>
              <p14:nvPr/>
            </p14:nvContentPartPr>
            <p14:xfrm>
              <a:off x="845645" y="2135496"/>
              <a:ext cx="2512080" cy="95760"/>
            </p14:xfrm>
          </p:contentPart>
        </mc:Choice>
        <mc:Fallback xmlns="">
          <p:pic>
            <p:nvPicPr>
              <p:cNvPr id="5" name="Ink 4">
                <a:extLst>
                  <a:ext uri="{FF2B5EF4-FFF2-40B4-BE49-F238E27FC236}">
                    <a16:creationId xmlns:a16="http://schemas.microsoft.com/office/drawing/2014/main" id="{7279C343-69DC-49A7-8F77-8B67A6AC0986}"/>
                  </a:ext>
                </a:extLst>
              </p:cNvPr>
              <p:cNvPicPr/>
              <p:nvPr/>
            </p:nvPicPr>
            <p:blipFill>
              <a:blip r:embed="rId7"/>
              <a:stretch>
                <a:fillRect/>
              </a:stretch>
            </p:blipFill>
            <p:spPr>
              <a:xfrm>
                <a:off x="827645" y="2117496"/>
                <a:ext cx="254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ECF9FE3-298A-4AA5-B9CC-5079D42A75E0}"/>
                  </a:ext>
                </a:extLst>
              </p14:cNvPr>
              <p14:cNvContentPartPr/>
              <p14:nvPr/>
            </p14:nvContentPartPr>
            <p14:xfrm>
              <a:off x="1160645" y="2567496"/>
              <a:ext cx="3508200" cy="86760"/>
            </p14:xfrm>
          </p:contentPart>
        </mc:Choice>
        <mc:Fallback xmlns="">
          <p:pic>
            <p:nvPicPr>
              <p:cNvPr id="7" name="Ink 6">
                <a:extLst>
                  <a:ext uri="{FF2B5EF4-FFF2-40B4-BE49-F238E27FC236}">
                    <a16:creationId xmlns:a16="http://schemas.microsoft.com/office/drawing/2014/main" id="{0ECF9FE3-298A-4AA5-B9CC-5079D42A75E0}"/>
                  </a:ext>
                </a:extLst>
              </p:cNvPr>
              <p:cNvPicPr/>
              <p:nvPr/>
            </p:nvPicPr>
            <p:blipFill>
              <a:blip r:embed="rId9"/>
              <a:stretch>
                <a:fillRect/>
              </a:stretch>
            </p:blipFill>
            <p:spPr>
              <a:xfrm>
                <a:off x="1143005" y="2549856"/>
                <a:ext cx="3543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186EA42-29B4-4EE8-A86E-C5B1D1389243}"/>
                  </a:ext>
                </a:extLst>
              </p14:cNvPr>
              <p14:cNvContentPartPr/>
              <p14:nvPr/>
            </p14:nvContentPartPr>
            <p14:xfrm>
              <a:off x="8038805" y="2105616"/>
              <a:ext cx="1790640" cy="57600"/>
            </p14:xfrm>
          </p:contentPart>
        </mc:Choice>
        <mc:Fallback xmlns="">
          <p:pic>
            <p:nvPicPr>
              <p:cNvPr id="9" name="Ink 8">
                <a:extLst>
                  <a:ext uri="{FF2B5EF4-FFF2-40B4-BE49-F238E27FC236}">
                    <a16:creationId xmlns:a16="http://schemas.microsoft.com/office/drawing/2014/main" id="{E186EA42-29B4-4EE8-A86E-C5B1D1389243}"/>
                  </a:ext>
                </a:extLst>
              </p:cNvPr>
              <p:cNvPicPr/>
              <p:nvPr/>
            </p:nvPicPr>
            <p:blipFill>
              <a:blip r:embed="rId11"/>
              <a:stretch>
                <a:fillRect/>
              </a:stretch>
            </p:blipFill>
            <p:spPr>
              <a:xfrm>
                <a:off x="8021165" y="2087976"/>
                <a:ext cx="1826280" cy="93240"/>
              </a:xfrm>
              <a:prstGeom prst="rect">
                <a:avLst/>
              </a:prstGeom>
            </p:spPr>
          </p:pic>
        </mc:Fallback>
      </mc:AlternateContent>
    </p:spTree>
    <p:extLst>
      <p:ext uri="{BB962C8B-B14F-4D97-AF65-F5344CB8AC3E}">
        <p14:creationId xmlns:p14="http://schemas.microsoft.com/office/powerpoint/2010/main" val="71446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9351" cy="6412675"/>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02820" y="24164"/>
            <a:ext cx="10156271" cy="6232475"/>
          </a:xfrm>
          <a:prstGeom prst="rect">
            <a:avLst/>
          </a:prstGeom>
          <a:noFill/>
        </p:spPr>
        <p:txBody>
          <a:bodyPr wrap="square" rtlCol="0">
            <a:spAutoFit/>
          </a:bodyPr>
          <a:lstStyle/>
          <a:p>
            <a:r>
              <a:rPr lang="en-US" sz="1900" b="1">
                <a:solidFill>
                  <a:schemeClr val="bg1"/>
                </a:solidFill>
                <a:cs typeface="+mj-cs"/>
              </a:rPr>
              <a:t>Midrash Devarim Rabbah 8:2</a:t>
            </a:r>
          </a:p>
          <a:p>
            <a:r>
              <a:rPr lang="en-US" sz="1900">
                <a:solidFill>
                  <a:schemeClr val="bg1"/>
                </a:solidFill>
                <a:cs typeface="+mj-cs"/>
              </a:rPr>
              <a:t>For this mitzvah (Deuteronomy 30:11) - Halacha: a person in Israel that stands to read from the Torah, how does that person bless? This is what the sages taught: the one who begins and the one who ends say a blessing before and after the Torah (Mishnah Megillah 4:2). And from where do we know that [reading the Torah] needs a blessing before and after? As it is written " Blessed are You, Ad-nai; train me in Your laws. " (Psalms 119:12) - here is the blessing before. And from where do we know that [reading the Torah] needs a blessing after? Rabbi Shmuel bar Nachman said in the name of Rabbi Yonatan: it is written after the song (Deuteronomy 33:1) "and this is the blessing - [so too] one who taught Torah to them and afterwards blessed: here is the blessing afterwards. Another explanation: the Holy Blessed One said "if you merited to bless the Torah, I too will bless you, as it is written "in every place you call My name, I will come to you and bless you" (Exodus 20:21). The rabbis said another explanation: the Holy Blessed One said: if you bless the Torah, you bless your own self. From where [do they know this?] "For through me your days will increase, and years be added to your life" (Proverbs 9:11). And if you say that I gave the Torah to you for your detriment, that is not true, I only gave Torah to you for your benefit since the ministering angels desired Torah and it was hidden from them, as it says, "She has been hidden from the eyes of all living," (Job 28:21) these are the animals, "and from the birds of the sky it has been hidden," these are the angels. How do we know this? As it says, "One of the serafim (type of angel) flew to me," (Isaiah 6:6) God said to Israel: My children! From the ministering angels this thing is out of reach, but from you it is not. From where do we know this? From what is written regarding this issue: "this mitzvah which I enjoin upon you this day is not too baffling for you, nor is it beyond reach" (Deuteronomy 30:11).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117BEE9-3C76-4ACC-8EB4-2E6DF5D6A3B1}"/>
                  </a:ext>
                </a:extLst>
              </p14:cNvPr>
              <p14:cNvContentPartPr/>
              <p14:nvPr/>
            </p14:nvContentPartPr>
            <p14:xfrm>
              <a:off x="6876725" y="1200936"/>
              <a:ext cx="3203640" cy="60840"/>
            </p14:xfrm>
          </p:contentPart>
        </mc:Choice>
        <mc:Fallback xmlns="">
          <p:pic>
            <p:nvPicPr>
              <p:cNvPr id="4" name="Ink 3">
                <a:extLst>
                  <a:ext uri="{FF2B5EF4-FFF2-40B4-BE49-F238E27FC236}">
                    <a16:creationId xmlns:a16="http://schemas.microsoft.com/office/drawing/2014/main" id="{2117BEE9-3C76-4ACC-8EB4-2E6DF5D6A3B1}"/>
                  </a:ext>
                </a:extLst>
              </p:cNvPr>
              <p:cNvPicPr/>
              <p:nvPr/>
            </p:nvPicPr>
            <p:blipFill>
              <a:blip r:embed="rId5"/>
              <a:stretch>
                <a:fillRect/>
              </a:stretch>
            </p:blipFill>
            <p:spPr>
              <a:xfrm>
                <a:off x="6858725" y="1183296"/>
                <a:ext cx="3239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3D5CBE4-3B50-4BBE-BDBD-7BF5EC38929F}"/>
                  </a:ext>
                </a:extLst>
              </p14:cNvPr>
              <p14:cNvContentPartPr/>
              <p14:nvPr/>
            </p14:nvContentPartPr>
            <p14:xfrm>
              <a:off x="435245" y="1475616"/>
              <a:ext cx="5359320" cy="152640"/>
            </p14:xfrm>
          </p:contentPart>
        </mc:Choice>
        <mc:Fallback xmlns="">
          <p:pic>
            <p:nvPicPr>
              <p:cNvPr id="5" name="Ink 4">
                <a:extLst>
                  <a:ext uri="{FF2B5EF4-FFF2-40B4-BE49-F238E27FC236}">
                    <a16:creationId xmlns:a16="http://schemas.microsoft.com/office/drawing/2014/main" id="{33D5CBE4-3B50-4BBE-BDBD-7BF5EC38929F}"/>
                  </a:ext>
                </a:extLst>
              </p:cNvPr>
              <p:cNvPicPr/>
              <p:nvPr/>
            </p:nvPicPr>
            <p:blipFill>
              <a:blip r:embed="rId7"/>
              <a:stretch>
                <a:fillRect/>
              </a:stretch>
            </p:blipFill>
            <p:spPr>
              <a:xfrm>
                <a:off x="417605" y="1457616"/>
                <a:ext cx="5394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5F82FE7-4F5E-4409-9EF6-CFCA02B5D370}"/>
                  </a:ext>
                </a:extLst>
              </p14:cNvPr>
              <p14:cNvContentPartPr/>
              <p14:nvPr/>
            </p14:nvContentPartPr>
            <p14:xfrm>
              <a:off x="3171965" y="2923896"/>
              <a:ext cx="6657480" cy="87480"/>
            </p14:xfrm>
          </p:contentPart>
        </mc:Choice>
        <mc:Fallback xmlns="">
          <p:pic>
            <p:nvPicPr>
              <p:cNvPr id="7" name="Ink 6">
                <a:extLst>
                  <a:ext uri="{FF2B5EF4-FFF2-40B4-BE49-F238E27FC236}">
                    <a16:creationId xmlns:a16="http://schemas.microsoft.com/office/drawing/2014/main" id="{C5F82FE7-4F5E-4409-9EF6-CFCA02B5D370}"/>
                  </a:ext>
                </a:extLst>
              </p:cNvPr>
              <p:cNvPicPr/>
              <p:nvPr/>
            </p:nvPicPr>
            <p:blipFill>
              <a:blip r:embed="rId9"/>
              <a:stretch>
                <a:fillRect/>
              </a:stretch>
            </p:blipFill>
            <p:spPr>
              <a:xfrm>
                <a:off x="3154325" y="2906256"/>
                <a:ext cx="6693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8D1952E-0FDC-4D6C-9C2B-FA23DB2EEE50}"/>
                  </a:ext>
                </a:extLst>
              </p14:cNvPr>
              <p14:cNvContentPartPr/>
              <p14:nvPr/>
            </p14:nvContentPartPr>
            <p14:xfrm>
              <a:off x="443165" y="3198216"/>
              <a:ext cx="7816680" cy="122760"/>
            </p14:xfrm>
          </p:contentPart>
        </mc:Choice>
        <mc:Fallback xmlns="">
          <p:pic>
            <p:nvPicPr>
              <p:cNvPr id="9" name="Ink 8">
                <a:extLst>
                  <a:ext uri="{FF2B5EF4-FFF2-40B4-BE49-F238E27FC236}">
                    <a16:creationId xmlns:a16="http://schemas.microsoft.com/office/drawing/2014/main" id="{38D1952E-0FDC-4D6C-9C2B-FA23DB2EEE50}"/>
                  </a:ext>
                </a:extLst>
              </p:cNvPr>
              <p:cNvPicPr/>
              <p:nvPr/>
            </p:nvPicPr>
            <p:blipFill>
              <a:blip r:embed="rId11"/>
              <a:stretch>
                <a:fillRect/>
              </a:stretch>
            </p:blipFill>
            <p:spPr>
              <a:xfrm>
                <a:off x="425525" y="3180576"/>
                <a:ext cx="7852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D5DCCE9-D6FA-48D8-B9DE-722E6FF9B00A}"/>
                  </a:ext>
                </a:extLst>
              </p14:cNvPr>
              <p14:cNvContentPartPr/>
              <p14:nvPr/>
            </p14:nvContentPartPr>
            <p14:xfrm>
              <a:off x="421565" y="4114056"/>
              <a:ext cx="1444680" cy="51840"/>
            </p14:xfrm>
          </p:contentPart>
        </mc:Choice>
        <mc:Fallback xmlns="">
          <p:pic>
            <p:nvPicPr>
              <p:cNvPr id="11" name="Ink 10">
                <a:extLst>
                  <a:ext uri="{FF2B5EF4-FFF2-40B4-BE49-F238E27FC236}">
                    <a16:creationId xmlns:a16="http://schemas.microsoft.com/office/drawing/2014/main" id="{AD5DCCE9-D6FA-48D8-B9DE-722E6FF9B00A}"/>
                  </a:ext>
                </a:extLst>
              </p:cNvPr>
              <p:cNvPicPr/>
              <p:nvPr/>
            </p:nvPicPr>
            <p:blipFill>
              <a:blip r:embed="rId13"/>
              <a:stretch>
                <a:fillRect/>
              </a:stretch>
            </p:blipFill>
            <p:spPr>
              <a:xfrm>
                <a:off x="403925" y="4096056"/>
                <a:ext cx="1480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19E0B76-3D20-41B0-B652-BAB8EE8A1068}"/>
                  </a:ext>
                </a:extLst>
              </p14:cNvPr>
              <p14:cNvContentPartPr/>
              <p14:nvPr/>
            </p14:nvContentPartPr>
            <p14:xfrm>
              <a:off x="470885" y="4377936"/>
              <a:ext cx="9530280" cy="94320"/>
            </p14:xfrm>
          </p:contentPart>
        </mc:Choice>
        <mc:Fallback xmlns="">
          <p:pic>
            <p:nvPicPr>
              <p:cNvPr id="12" name="Ink 11">
                <a:extLst>
                  <a:ext uri="{FF2B5EF4-FFF2-40B4-BE49-F238E27FC236}">
                    <a16:creationId xmlns:a16="http://schemas.microsoft.com/office/drawing/2014/main" id="{B19E0B76-3D20-41B0-B652-BAB8EE8A1068}"/>
                  </a:ext>
                </a:extLst>
              </p:cNvPr>
              <p:cNvPicPr/>
              <p:nvPr/>
            </p:nvPicPr>
            <p:blipFill>
              <a:blip r:embed="rId15"/>
              <a:stretch>
                <a:fillRect/>
              </a:stretch>
            </p:blipFill>
            <p:spPr>
              <a:xfrm>
                <a:off x="452885" y="4360296"/>
                <a:ext cx="956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6D8196B-31E6-453A-AA87-E6C206DACA03}"/>
                  </a:ext>
                </a:extLst>
              </p14:cNvPr>
              <p14:cNvContentPartPr/>
              <p14:nvPr/>
            </p14:nvContentPartPr>
            <p14:xfrm>
              <a:off x="9664205" y="4119456"/>
              <a:ext cx="419760" cy="13680"/>
            </p14:xfrm>
          </p:contentPart>
        </mc:Choice>
        <mc:Fallback xmlns="">
          <p:pic>
            <p:nvPicPr>
              <p:cNvPr id="13" name="Ink 12">
                <a:extLst>
                  <a:ext uri="{FF2B5EF4-FFF2-40B4-BE49-F238E27FC236}">
                    <a16:creationId xmlns:a16="http://schemas.microsoft.com/office/drawing/2014/main" id="{A6D8196B-31E6-453A-AA87-E6C206DACA03}"/>
                  </a:ext>
                </a:extLst>
              </p:cNvPr>
              <p:cNvPicPr/>
              <p:nvPr/>
            </p:nvPicPr>
            <p:blipFill>
              <a:blip r:embed="rId17"/>
              <a:stretch>
                <a:fillRect/>
              </a:stretch>
            </p:blipFill>
            <p:spPr>
              <a:xfrm>
                <a:off x="9646565" y="4101816"/>
                <a:ext cx="455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D2B40E7-19CF-4FE6-A674-B017253497E7}"/>
                  </a:ext>
                </a:extLst>
              </p14:cNvPr>
              <p14:cNvContentPartPr/>
              <p14:nvPr/>
            </p14:nvContentPartPr>
            <p14:xfrm>
              <a:off x="460085" y="4707336"/>
              <a:ext cx="615240" cy="56520"/>
            </p14:xfrm>
          </p:contentPart>
        </mc:Choice>
        <mc:Fallback xmlns="">
          <p:pic>
            <p:nvPicPr>
              <p:cNvPr id="14" name="Ink 13">
                <a:extLst>
                  <a:ext uri="{FF2B5EF4-FFF2-40B4-BE49-F238E27FC236}">
                    <a16:creationId xmlns:a16="http://schemas.microsoft.com/office/drawing/2014/main" id="{AD2B40E7-19CF-4FE6-A674-B017253497E7}"/>
                  </a:ext>
                </a:extLst>
              </p:cNvPr>
              <p:cNvPicPr/>
              <p:nvPr/>
            </p:nvPicPr>
            <p:blipFill>
              <a:blip r:embed="rId19"/>
              <a:stretch>
                <a:fillRect/>
              </a:stretch>
            </p:blipFill>
            <p:spPr>
              <a:xfrm>
                <a:off x="442445" y="4689696"/>
                <a:ext cx="650880" cy="92160"/>
              </a:xfrm>
              <a:prstGeom prst="rect">
                <a:avLst/>
              </a:prstGeom>
            </p:spPr>
          </p:pic>
        </mc:Fallback>
      </mc:AlternateContent>
      <p:grpSp>
        <p:nvGrpSpPr>
          <p:cNvPr id="23" name="Group 22">
            <a:extLst>
              <a:ext uri="{FF2B5EF4-FFF2-40B4-BE49-F238E27FC236}">
                <a16:creationId xmlns:a16="http://schemas.microsoft.com/office/drawing/2014/main" id="{B09CEDBD-6CCB-4ADA-BDBB-71190C450F46}"/>
              </a:ext>
            </a:extLst>
          </p:cNvPr>
          <p:cNvGrpSpPr/>
          <p:nvPr/>
        </p:nvGrpSpPr>
        <p:grpSpPr>
          <a:xfrm>
            <a:off x="10245245" y="3738936"/>
            <a:ext cx="350280" cy="522000"/>
            <a:chOff x="10245245" y="3738936"/>
            <a:chExt cx="350280" cy="52200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2AC4635-BDF9-4FD0-A40E-F878093B41B6}"/>
                    </a:ext>
                  </a:extLst>
                </p14:cNvPr>
                <p14:cNvContentPartPr/>
                <p14:nvPr/>
              </p14:nvContentPartPr>
              <p14:xfrm>
                <a:off x="10245245" y="4017216"/>
                <a:ext cx="245520" cy="74160"/>
              </p14:xfrm>
            </p:contentPart>
          </mc:Choice>
          <mc:Fallback xmlns="">
            <p:pic>
              <p:nvPicPr>
                <p:cNvPr id="15" name="Ink 14">
                  <a:extLst>
                    <a:ext uri="{FF2B5EF4-FFF2-40B4-BE49-F238E27FC236}">
                      <a16:creationId xmlns:a16="http://schemas.microsoft.com/office/drawing/2014/main" id="{B2AC4635-BDF9-4FD0-A40E-F878093B41B6}"/>
                    </a:ext>
                  </a:extLst>
                </p:cNvPr>
                <p:cNvPicPr/>
                <p:nvPr/>
              </p:nvPicPr>
              <p:blipFill>
                <a:blip r:embed="rId21"/>
                <a:stretch>
                  <a:fillRect/>
                </a:stretch>
              </p:blipFill>
              <p:spPr>
                <a:xfrm>
                  <a:off x="10227245" y="3999216"/>
                  <a:ext cx="28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0DDBCEC-887F-4DFA-8432-6D25A34BEECE}"/>
                    </a:ext>
                  </a:extLst>
                </p14:cNvPr>
                <p14:cNvContentPartPr/>
                <p14:nvPr/>
              </p14:nvContentPartPr>
              <p14:xfrm>
                <a:off x="10365845" y="3885816"/>
                <a:ext cx="124920" cy="280440"/>
              </p14:xfrm>
            </p:contentPart>
          </mc:Choice>
          <mc:Fallback xmlns="">
            <p:pic>
              <p:nvPicPr>
                <p:cNvPr id="16" name="Ink 15">
                  <a:extLst>
                    <a:ext uri="{FF2B5EF4-FFF2-40B4-BE49-F238E27FC236}">
                      <a16:creationId xmlns:a16="http://schemas.microsoft.com/office/drawing/2014/main" id="{C0DDBCEC-887F-4DFA-8432-6D25A34BEECE}"/>
                    </a:ext>
                  </a:extLst>
                </p:cNvPr>
                <p:cNvPicPr/>
                <p:nvPr/>
              </p:nvPicPr>
              <p:blipFill>
                <a:blip r:embed="rId23"/>
                <a:stretch>
                  <a:fillRect/>
                </a:stretch>
              </p:blipFill>
              <p:spPr>
                <a:xfrm>
                  <a:off x="10347845" y="3867816"/>
                  <a:ext cx="1605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09BF5522-9960-419C-B9C7-25CFD6DFF2C5}"/>
                    </a:ext>
                  </a:extLst>
                </p14:cNvPr>
                <p14:cNvContentPartPr/>
                <p14:nvPr/>
              </p14:nvContentPartPr>
              <p14:xfrm>
                <a:off x="10425605" y="3738936"/>
                <a:ext cx="25920" cy="352440"/>
              </p14:xfrm>
            </p:contentPart>
          </mc:Choice>
          <mc:Fallback xmlns="">
            <p:pic>
              <p:nvPicPr>
                <p:cNvPr id="17" name="Ink 16">
                  <a:extLst>
                    <a:ext uri="{FF2B5EF4-FFF2-40B4-BE49-F238E27FC236}">
                      <a16:creationId xmlns:a16="http://schemas.microsoft.com/office/drawing/2014/main" id="{09BF5522-9960-419C-B9C7-25CFD6DFF2C5}"/>
                    </a:ext>
                  </a:extLst>
                </p:cNvPr>
                <p:cNvPicPr/>
                <p:nvPr/>
              </p:nvPicPr>
              <p:blipFill>
                <a:blip r:embed="rId25"/>
                <a:stretch>
                  <a:fillRect/>
                </a:stretch>
              </p:blipFill>
              <p:spPr>
                <a:xfrm>
                  <a:off x="10407605" y="3721296"/>
                  <a:ext cx="615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19B0915D-1783-42C5-A2BD-1F4282935695}"/>
                    </a:ext>
                  </a:extLst>
                </p14:cNvPr>
                <p14:cNvContentPartPr/>
                <p14:nvPr/>
              </p14:nvContentPartPr>
              <p14:xfrm>
                <a:off x="10246685" y="4080576"/>
                <a:ext cx="321120" cy="52560"/>
              </p14:xfrm>
            </p:contentPart>
          </mc:Choice>
          <mc:Fallback xmlns="">
            <p:pic>
              <p:nvPicPr>
                <p:cNvPr id="18" name="Ink 17">
                  <a:extLst>
                    <a:ext uri="{FF2B5EF4-FFF2-40B4-BE49-F238E27FC236}">
                      <a16:creationId xmlns:a16="http://schemas.microsoft.com/office/drawing/2014/main" id="{19B0915D-1783-42C5-A2BD-1F4282935695}"/>
                    </a:ext>
                  </a:extLst>
                </p:cNvPr>
                <p:cNvPicPr/>
                <p:nvPr/>
              </p:nvPicPr>
              <p:blipFill>
                <a:blip r:embed="rId27"/>
                <a:stretch>
                  <a:fillRect/>
                </a:stretch>
              </p:blipFill>
              <p:spPr>
                <a:xfrm>
                  <a:off x="10229045" y="4062936"/>
                  <a:ext cx="356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384D42F-1822-4950-9F38-9A7B55791695}"/>
                    </a:ext>
                  </a:extLst>
                </p14:cNvPr>
                <p14:cNvContentPartPr/>
                <p14:nvPr/>
              </p14:nvContentPartPr>
              <p14:xfrm>
                <a:off x="10394285" y="3917856"/>
                <a:ext cx="113400" cy="282960"/>
              </p14:xfrm>
            </p:contentPart>
          </mc:Choice>
          <mc:Fallback xmlns="">
            <p:pic>
              <p:nvPicPr>
                <p:cNvPr id="19" name="Ink 18">
                  <a:extLst>
                    <a:ext uri="{FF2B5EF4-FFF2-40B4-BE49-F238E27FC236}">
                      <a16:creationId xmlns:a16="http://schemas.microsoft.com/office/drawing/2014/main" id="{C384D42F-1822-4950-9F38-9A7B55791695}"/>
                    </a:ext>
                  </a:extLst>
                </p:cNvPr>
                <p:cNvPicPr/>
                <p:nvPr/>
              </p:nvPicPr>
              <p:blipFill>
                <a:blip r:embed="rId29"/>
                <a:stretch>
                  <a:fillRect/>
                </a:stretch>
              </p:blipFill>
              <p:spPr>
                <a:xfrm>
                  <a:off x="10376645" y="3899856"/>
                  <a:ext cx="1490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D346A4A-CABA-4C76-BE60-66C2F026EA1A}"/>
                    </a:ext>
                  </a:extLst>
                </p14:cNvPr>
                <p14:cNvContentPartPr/>
                <p14:nvPr/>
              </p14:nvContentPartPr>
              <p14:xfrm>
                <a:off x="10256765" y="3847656"/>
                <a:ext cx="227880" cy="264600"/>
              </p14:xfrm>
            </p:contentPart>
          </mc:Choice>
          <mc:Fallback xmlns="">
            <p:pic>
              <p:nvPicPr>
                <p:cNvPr id="20" name="Ink 19">
                  <a:extLst>
                    <a:ext uri="{FF2B5EF4-FFF2-40B4-BE49-F238E27FC236}">
                      <a16:creationId xmlns:a16="http://schemas.microsoft.com/office/drawing/2014/main" id="{1D346A4A-CABA-4C76-BE60-66C2F026EA1A}"/>
                    </a:ext>
                  </a:extLst>
                </p:cNvPr>
                <p:cNvPicPr/>
                <p:nvPr/>
              </p:nvPicPr>
              <p:blipFill>
                <a:blip r:embed="rId31"/>
                <a:stretch>
                  <a:fillRect/>
                </a:stretch>
              </p:blipFill>
              <p:spPr>
                <a:xfrm>
                  <a:off x="10239125" y="3830016"/>
                  <a:ext cx="2635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43363CD6-528B-44BE-91A9-781CB3BEAC20}"/>
                    </a:ext>
                  </a:extLst>
                </p14:cNvPr>
                <p14:cNvContentPartPr/>
                <p14:nvPr/>
              </p14:nvContentPartPr>
              <p14:xfrm>
                <a:off x="10441445" y="3918216"/>
                <a:ext cx="154080" cy="223560"/>
              </p14:xfrm>
            </p:contentPart>
          </mc:Choice>
          <mc:Fallback xmlns="">
            <p:pic>
              <p:nvPicPr>
                <p:cNvPr id="21" name="Ink 20">
                  <a:extLst>
                    <a:ext uri="{FF2B5EF4-FFF2-40B4-BE49-F238E27FC236}">
                      <a16:creationId xmlns:a16="http://schemas.microsoft.com/office/drawing/2014/main" id="{43363CD6-528B-44BE-91A9-781CB3BEAC20}"/>
                    </a:ext>
                  </a:extLst>
                </p:cNvPr>
                <p:cNvPicPr/>
                <p:nvPr/>
              </p:nvPicPr>
              <p:blipFill>
                <a:blip r:embed="rId33"/>
                <a:stretch>
                  <a:fillRect/>
                </a:stretch>
              </p:blipFill>
              <p:spPr>
                <a:xfrm>
                  <a:off x="10423445" y="3900576"/>
                  <a:ext cx="189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C91EB4B7-AAA1-47CF-A5CE-E76DFC14645B}"/>
                    </a:ext>
                  </a:extLst>
                </p14:cNvPr>
                <p14:cNvContentPartPr/>
                <p14:nvPr/>
              </p14:nvContentPartPr>
              <p14:xfrm>
                <a:off x="10452965" y="4120536"/>
                <a:ext cx="39600" cy="140400"/>
              </p14:xfrm>
            </p:contentPart>
          </mc:Choice>
          <mc:Fallback xmlns="">
            <p:pic>
              <p:nvPicPr>
                <p:cNvPr id="22" name="Ink 21">
                  <a:extLst>
                    <a:ext uri="{FF2B5EF4-FFF2-40B4-BE49-F238E27FC236}">
                      <a16:creationId xmlns:a16="http://schemas.microsoft.com/office/drawing/2014/main" id="{C91EB4B7-AAA1-47CF-A5CE-E76DFC14645B}"/>
                    </a:ext>
                  </a:extLst>
                </p:cNvPr>
                <p:cNvPicPr/>
                <p:nvPr/>
              </p:nvPicPr>
              <p:blipFill>
                <a:blip r:embed="rId35"/>
                <a:stretch>
                  <a:fillRect/>
                </a:stretch>
              </p:blipFill>
              <p:spPr>
                <a:xfrm>
                  <a:off x="10435325" y="4102536"/>
                  <a:ext cx="7524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83045FE-AB7A-4390-9C2E-9E4EA263512F}"/>
                  </a:ext>
                </a:extLst>
              </p14:cNvPr>
              <p14:cNvContentPartPr/>
              <p14:nvPr/>
            </p14:nvContentPartPr>
            <p14:xfrm>
              <a:off x="7065005" y="5506536"/>
              <a:ext cx="25920" cy="12240"/>
            </p14:xfrm>
          </p:contentPart>
        </mc:Choice>
        <mc:Fallback xmlns="">
          <p:pic>
            <p:nvPicPr>
              <p:cNvPr id="24" name="Ink 23">
                <a:extLst>
                  <a:ext uri="{FF2B5EF4-FFF2-40B4-BE49-F238E27FC236}">
                    <a16:creationId xmlns:a16="http://schemas.microsoft.com/office/drawing/2014/main" id="{F83045FE-AB7A-4390-9C2E-9E4EA263512F}"/>
                  </a:ext>
                </a:extLst>
              </p:cNvPr>
              <p:cNvPicPr/>
              <p:nvPr/>
            </p:nvPicPr>
            <p:blipFill>
              <a:blip r:embed="rId37"/>
              <a:stretch>
                <a:fillRect/>
              </a:stretch>
            </p:blipFill>
            <p:spPr>
              <a:xfrm>
                <a:off x="7047365" y="5488536"/>
                <a:ext cx="61560" cy="47880"/>
              </a:xfrm>
              <a:prstGeom prst="rect">
                <a:avLst/>
              </a:prstGeom>
            </p:spPr>
          </p:pic>
        </mc:Fallback>
      </mc:AlternateContent>
    </p:spTree>
    <p:extLst>
      <p:ext uri="{BB962C8B-B14F-4D97-AF65-F5344CB8AC3E}">
        <p14:creationId xmlns:p14="http://schemas.microsoft.com/office/powerpoint/2010/main" val="41288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31533" cy="498763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419"/>
            <a:ext cx="9529948" cy="4508927"/>
          </a:xfrm>
          <a:prstGeom prst="rect">
            <a:avLst/>
          </a:prstGeom>
          <a:noFill/>
        </p:spPr>
        <p:txBody>
          <a:bodyPr wrap="square" rtlCol="0">
            <a:spAutoFit/>
          </a:bodyPr>
          <a:lstStyle/>
          <a:p>
            <a:pPr algn="r"/>
            <a:r>
              <a:rPr lang="he-IL" sz="3200" b="1">
                <a:solidFill>
                  <a:srgbClr val="FFFF00"/>
                </a:solidFill>
                <a:cs typeface="+mj-cs"/>
              </a:rPr>
              <a:t>ספר שמות פרק כ</a:t>
            </a:r>
          </a:p>
          <a:p>
            <a:pPr algn="r"/>
            <a:r>
              <a:rPr lang="he-IL" sz="3200">
                <a:solidFill>
                  <a:srgbClr val="FFFF00"/>
                </a:solidFill>
                <a:cs typeface="+mj-cs"/>
              </a:rPr>
              <a:t>﻿כא   מִזְבַּח אֲדָמָה תַּעֲשֶֹה-לִּי וְזָבַחְתָּ עָלָיו אֶת-עֹלֹתֶיךָ וְאֶת-שְׁלָמֶיךָ אֶת-צֹאנְךָ וְאֶת-בְּקָרֶךָ בְּכָל-הַמָּקוֹם אֲשֶׁר אַזְכִּיר אֶת-שְׁמִי אָבוֹא אֵלֶיךָ וּבֵרַכְתִּיךָ:</a:t>
            </a:r>
            <a:endParaRPr lang="he-IL" sz="1900">
              <a:solidFill>
                <a:srgbClr val="FFFF00"/>
              </a:solidFill>
              <a:cs typeface="+mj-cs"/>
            </a:endParaRPr>
          </a:p>
          <a:p>
            <a:endParaRPr lang="he-IL" sz="1900" b="1">
              <a:solidFill>
                <a:schemeClr val="bg1"/>
              </a:solidFill>
              <a:cs typeface="+mj-cs"/>
            </a:endParaRPr>
          </a:p>
          <a:p>
            <a:r>
              <a:rPr lang="en-US" sz="2800" b="1">
                <a:solidFill>
                  <a:schemeClr val="bg1"/>
                </a:solidFill>
                <a:cs typeface="+mj-cs"/>
              </a:rPr>
              <a:t>Shemot / Exodus 20:24</a:t>
            </a:r>
          </a:p>
          <a:p>
            <a:r>
              <a:rPr lang="en-US" sz="2800">
                <a:solidFill>
                  <a:schemeClr val="bg1"/>
                </a:solidFill>
                <a:cs typeface="+mj-cs"/>
              </a:rPr>
              <a:t>20:24  An altar of earth thou shalt make unto me, and shalt sacrifice thereon thy burnt offerings, and thy peace offerings, thy sheep, and thine oxen: in all places where I record my name I will come unto thee, and I will bless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7A878A9-2B8D-4A83-BB94-17F4564C4FA2}"/>
                  </a:ext>
                </a:extLst>
              </p14:cNvPr>
              <p14:cNvContentPartPr/>
              <p14:nvPr/>
            </p14:nvContentPartPr>
            <p14:xfrm>
              <a:off x="6352205" y="1175376"/>
              <a:ext cx="2789280" cy="107280"/>
            </p14:xfrm>
          </p:contentPart>
        </mc:Choice>
        <mc:Fallback xmlns="">
          <p:pic>
            <p:nvPicPr>
              <p:cNvPr id="4" name="Ink 3">
                <a:extLst>
                  <a:ext uri="{FF2B5EF4-FFF2-40B4-BE49-F238E27FC236}">
                    <a16:creationId xmlns:a16="http://schemas.microsoft.com/office/drawing/2014/main" id="{17A878A9-2B8D-4A83-BB94-17F4564C4FA2}"/>
                  </a:ext>
                </a:extLst>
              </p:cNvPr>
              <p:cNvPicPr/>
              <p:nvPr/>
            </p:nvPicPr>
            <p:blipFill>
              <a:blip r:embed="rId5"/>
              <a:stretch>
                <a:fillRect/>
              </a:stretch>
            </p:blipFill>
            <p:spPr>
              <a:xfrm>
                <a:off x="6334205" y="1157376"/>
                <a:ext cx="2824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F0C0C53-CF4A-4521-849E-57D68281DE1D}"/>
                  </a:ext>
                </a:extLst>
              </p14:cNvPr>
              <p14:cNvContentPartPr/>
              <p14:nvPr/>
            </p14:nvContentPartPr>
            <p14:xfrm>
              <a:off x="4639685" y="1204176"/>
              <a:ext cx="1446480" cy="104400"/>
            </p14:xfrm>
          </p:contentPart>
        </mc:Choice>
        <mc:Fallback xmlns="">
          <p:pic>
            <p:nvPicPr>
              <p:cNvPr id="5" name="Ink 4">
                <a:extLst>
                  <a:ext uri="{FF2B5EF4-FFF2-40B4-BE49-F238E27FC236}">
                    <a16:creationId xmlns:a16="http://schemas.microsoft.com/office/drawing/2014/main" id="{AF0C0C53-CF4A-4521-849E-57D68281DE1D}"/>
                  </a:ext>
                </a:extLst>
              </p:cNvPr>
              <p:cNvPicPr/>
              <p:nvPr/>
            </p:nvPicPr>
            <p:blipFill>
              <a:blip r:embed="rId7"/>
              <a:stretch>
                <a:fillRect/>
              </a:stretch>
            </p:blipFill>
            <p:spPr>
              <a:xfrm>
                <a:off x="4622045" y="1186176"/>
                <a:ext cx="1482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ECD8BFD-DDB7-4828-8A5F-B994DF7A8483}"/>
                  </a:ext>
                </a:extLst>
              </p14:cNvPr>
              <p14:cNvContentPartPr/>
              <p14:nvPr/>
            </p14:nvContentPartPr>
            <p14:xfrm>
              <a:off x="3034085" y="1261776"/>
              <a:ext cx="1419840" cy="86760"/>
            </p14:xfrm>
          </p:contentPart>
        </mc:Choice>
        <mc:Fallback xmlns="">
          <p:pic>
            <p:nvPicPr>
              <p:cNvPr id="7" name="Ink 6">
                <a:extLst>
                  <a:ext uri="{FF2B5EF4-FFF2-40B4-BE49-F238E27FC236}">
                    <a16:creationId xmlns:a16="http://schemas.microsoft.com/office/drawing/2014/main" id="{CECD8BFD-DDB7-4828-8A5F-B994DF7A8483}"/>
                  </a:ext>
                </a:extLst>
              </p:cNvPr>
              <p:cNvPicPr/>
              <p:nvPr/>
            </p:nvPicPr>
            <p:blipFill>
              <a:blip r:embed="rId9"/>
              <a:stretch>
                <a:fillRect/>
              </a:stretch>
            </p:blipFill>
            <p:spPr>
              <a:xfrm>
                <a:off x="3016085" y="1243776"/>
                <a:ext cx="145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4F7C6B8-47A7-4F0C-B531-4F900EE58E03}"/>
                  </a:ext>
                </a:extLst>
              </p14:cNvPr>
              <p14:cNvContentPartPr/>
              <p14:nvPr/>
            </p14:nvContentPartPr>
            <p14:xfrm>
              <a:off x="1419125" y="1226856"/>
              <a:ext cx="1597680" cy="137160"/>
            </p14:xfrm>
          </p:contentPart>
        </mc:Choice>
        <mc:Fallback xmlns="">
          <p:pic>
            <p:nvPicPr>
              <p:cNvPr id="9" name="Ink 8">
                <a:extLst>
                  <a:ext uri="{FF2B5EF4-FFF2-40B4-BE49-F238E27FC236}">
                    <a16:creationId xmlns:a16="http://schemas.microsoft.com/office/drawing/2014/main" id="{84F7C6B8-47A7-4F0C-B531-4F900EE58E03}"/>
                  </a:ext>
                </a:extLst>
              </p:cNvPr>
              <p:cNvPicPr/>
              <p:nvPr/>
            </p:nvPicPr>
            <p:blipFill>
              <a:blip r:embed="rId11"/>
              <a:stretch>
                <a:fillRect/>
              </a:stretch>
            </p:blipFill>
            <p:spPr>
              <a:xfrm>
                <a:off x="1401125" y="1209216"/>
                <a:ext cx="1633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48B7CEE9-BF28-4CBC-A785-8CEC7D3CC47C}"/>
                  </a:ext>
                </a:extLst>
              </p14:cNvPr>
              <p14:cNvContentPartPr/>
              <p14:nvPr/>
            </p14:nvContentPartPr>
            <p14:xfrm>
              <a:off x="7821005" y="1736256"/>
              <a:ext cx="803520" cy="61560"/>
            </p14:xfrm>
          </p:contentPart>
        </mc:Choice>
        <mc:Fallback xmlns="">
          <p:pic>
            <p:nvPicPr>
              <p:cNvPr id="14" name="Ink 13">
                <a:extLst>
                  <a:ext uri="{FF2B5EF4-FFF2-40B4-BE49-F238E27FC236}">
                    <a16:creationId xmlns:a16="http://schemas.microsoft.com/office/drawing/2014/main" id="{48B7CEE9-BF28-4CBC-A785-8CEC7D3CC47C}"/>
                  </a:ext>
                </a:extLst>
              </p:cNvPr>
              <p:cNvPicPr/>
              <p:nvPr/>
            </p:nvPicPr>
            <p:blipFill>
              <a:blip r:embed="rId13"/>
              <a:stretch>
                <a:fillRect/>
              </a:stretch>
            </p:blipFill>
            <p:spPr>
              <a:xfrm>
                <a:off x="7803365" y="1718256"/>
                <a:ext cx="839160" cy="97200"/>
              </a:xfrm>
              <a:prstGeom prst="rect">
                <a:avLst/>
              </a:prstGeom>
            </p:spPr>
          </p:pic>
        </mc:Fallback>
      </mc:AlternateContent>
      <p:grpSp>
        <p:nvGrpSpPr>
          <p:cNvPr id="18" name="Group 17">
            <a:extLst>
              <a:ext uri="{FF2B5EF4-FFF2-40B4-BE49-F238E27FC236}">
                <a16:creationId xmlns:a16="http://schemas.microsoft.com/office/drawing/2014/main" id="{51792564-6600-4991-92BA-49CC476BD486}"/>
              </a:ext>
            </a:extLst>
          </p:cNvPr>
          <p:cNvGrpSpPr/>
          <p:nvPr/>
        </p:nvGrpSpPr>
        <p:grpSpPr>
          <a:xfrm>
            <a:off x="1545485" y="1636536"/>
            <a:ext cx="5825520" cy="150840"/>
            <a:chOff x="1545485" y="1636536"/>
            <a:chExt cx="5825520" cy="150840"/>
          </a:xfrm>
        </p:grpSpPr>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E142D391-3677-49BE-BF37-62984CCA1B1A}"/>
                    </a:ext>
                  </a:extLst>
                </p14:cNvPr>
                <p14:cNvContentPartPr/>
                <p14:nvPr/>
              </p14:nvContentPartPr>
              <p14:xfrm>
                <a:off x="4369685" y="1686216"/>
                <a:ext cx="3001320" cy="90720"/>
              </p14:xfrm>
            </p:contentPart>
          </mc:Choice>
          <mc:Fallback xmlns="">
            <p:pic>
              <p:nvPicPr>
                <p:cNvPr id="16" name="Ink 15">
                  <a:extLst>
                    <a:ext uri="{FF2B5EF4-FFF2-40B4-BE49-F238E27FC236}">
                      <a16:creationId xmlns:a16="http://schemas.microsoft.com/office/drawing/2014/main" id="{E142D391-3677-49BE-BF37-62984CCA1B1A}"/>
                    </a:ext>
                  </a:extLst>
                </p:cNvPr>
                <p:cNvPicPr/>
                <p:nvPr/>
              </p:nvPicPr>
              <p:blipFill>
                <a:blip r:embed="rId15"/>
                <a:stretch>
                  <a:fillRect/>
                </a:stretch>
              </p:blipFill>
              <p:spPr>
                <a:xfrm>
                  <a:off x="4351685" y="1668216"/>
                  <a:ext cx="3036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0F7B8397-6D40-4511-A576-3AD43033BBAB}"/>
                    </a:ext>
                  </a:extLst>
                </p14:cNvPr>
                <p14:cNvContentPartPr/>
                <p14:nvPr/>
              </p14:nvContentPartPr>
              <p14:xfrm>
                <a:off x="1545485" y="1636536"/>
                <a:ext cx="2572200" cy="150840"/>
              </p14:xfrm>
            </p:contentPart>
          </mc:Choice>
          <mc:Fallback xmlns="">
            <p:pic>
              <p:nvPicPr>
                <p:cNvPr id="17" name="Ink 16">
                  <a:extLst>
                    <a:ext uri="{FF2B5EF4-FFF2-40B4-BE49-F238E27FC236}">
                      <a16:creationId xmlns:a16="http://schemas.microsoft.com/office/drawing/2014/main" id="{0F7B8397-6D40-4511-A576-3AD43033BBAB}"/>
                    </a:ext>
                  </a:extLst>
                </p:cNvPr>
                <p:cNvPicPr/>
                <p:nvPr/>
              </p:nvPicPr>
              <p:blipFill>
                <a:blip r:embed="rId17"/>
                <a:stretch>
                  <a:fillRect/>
                </a:stretch>
              </p:blipFill>
              <p:spPr>
                <a:xfrm>
                  <a:off x="1527485" y="1618536"/>
                  <a:ext cx="2607840" cy="186480"/>
                </a:xfrm>
                <a:prstGeom prst="rect">
                  <a:avLst/>
                </a:prstGeom>
              </p:spPr>
            </p:pic>
          </mc:Fallback>
        </mc:AlternateContent>
      </p:grpSp>
      <p:grpSp>
        <p:nvGrpSpPr>
          <p:cNvPr id="20" name="Group 19">
            <a:extLst>
              <a:ext uri="{FF2B5EF4-FFF2-40B4-BE49-F238E27FC236}">
                <a16:creationId xmlns:a16="http://schemas.microsoft.com/office/drawing/2014/main" id="{F0029D34-6114-4EEA-B5F1-095659FCCA42}"/>
              </a:ext>
            </a:extLst>
          </p:cNvPr>
          <p:cNvGrpSpPr/>
          <p:nvPr/>
        </p:nvGrpSpPr>
        <p:grpSpPr>
          <a:xfrm>
            <a:off x="8299445" y="1685856"/>
            <a:ext cx="1872000" cy="626040"/>
            <a:chOff x="8299445" y="1685856"/>
            <a:chExt cx="1872000" cy="626040"/>
          </a:xfrm>
        </p:grpSpPr>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2B5CC148-D648-4A24-97FF-27438FF9DCC7}"/>
                    </a:ext>
                  </a:extLst>
                </p14:cNvPr>
                <p14:cNvContentPartPr/>
                <p14:nvPr/>
              </p14:nvContentPartPr>
              <p14:xfrm>
                <a:off x="9786965" y="1741656"/>
                <a:ext cx="95040" cy="25560"/>
              </p14:xfrm>
            </p:contentPart>
          </mc:Choice>
          <mc:Fallback xmlns="">
            <p:pic>
              <p:nvPicPr>
                <p:cNvPr id="11" name="Ink 10">
                  <a:extLst>
                    <a:ext uri="{FF2B5EF4-FFF2-40B4-BE49-F238E27FC236}">
                      <a16:creationId xmlns:a16="http://schemas.microsoft.com/office/drawing/2014/main" id="{2B5CC148-D648-4A24-97FF-27438FF9DCC7}"/>
                    </a:ext>
                  </a:extLst>
                </p:cNvPr>
                <p:cNvPicPr/>
                <p:nvPr/>
              </p:nvPicPr>
              <p:blipFill>
                <a:blip r:embed="rId19"/>
                <a:stretch>
                  <a:fillRect/>
                </a:stretch>
              </p:blipFill>
              <p:spPr>
                <a:xfrm>
                  <a:off x="9768965" y="1724016"/>
                  <a:ext cx="130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4276222A-EE85-49E5-9B8E-F2C09A3537D9}"/>
                    </a:ext>
                  </a:extLst>
                </p14:cNvPr>
                <p14:cNvContentPartPr/>
                <p14:nvPr/>
              </p14:nvContentPartPr>
              <p14:xfrm>
                <a:off x="9222845" y="1720776"/>
                <a:ext cx="610560" cy="31680"/>
              </p14:xfrm>
            </p:contentPart>
          </mc:Choice>
          <mc:Fallback xmlns="">
            <p:pic>
              <p:nvPicPr>
                <p:cNvPr id="12" name="Ink 11">
                  <a:extLst>
                    <a:ext uri="{FF2B5EF4-FFF2-40B4-BE49-F238E27FC236}">
                      <a16:creationId xmlns:a16="http://schemas.microsoft.com/office/drawing/2014/main" id="{4276222A-EE85-49E5-9B8E-F2C09A3537D9}"/>
                    </a:ext>
                  </a:extLst>
                </p:cNvPr>
                <p:cNvPicPr/>
                <p:nvPr/>
              </p:nvPicPr>
              <p:blipFill>
                <a:blip r:embed="rId21"/>
                <a:stretch>
                  <a:fillRect/>
                </a:stretch>
              </p:blipFill>
              <p:spPr>
                <a:xfrm>
                  <a:off x="9204845" y="1702776"/>
                  <a:ext cx="646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A6A0932A-A444-4F1F-A905-5E61509D97FB}"/>
                    </a:ext>
                  </a:extLst>
                </p14:cNvPr>
                <p14:cNvContentPartPr/>
                <p14:nvPr/>
              </p14:nvContentPartPr>
              <p14:xfrm>
                <a:off x="8299445" y="1685856"/>
                <a:ext cx="1872000" cy="626040"/>
              </p14:xfrm>
            </p:contentPart>
          </mc:Choice>
          <mc:Fallback xmlns="">
            <p:pic>
              <p:nvPicPr>
                <p:cNvPr id="19" name="Ink 18">
                  <a:extLst>
                    <a:ext uri="{FF2B5EF4-FFF2-40B4-BE49-F238E27FC236}">
                      <a16:creationId xmlns:a16="http://schemas.microsoft.com/office/drawing/2014/main" id="{A6A0932A-A444-4F1F-A905-5E61509D97FB}"/>
                    </a:ext>
                  </a:extLst>
                </p:cNvPr>
                <p:cNvPicPr/>
                <p:nvPr/>
              </p:nvPicPr>
              <p:blipFill>
                <a:blip r:embed="rId23"/>
                <a:stretch>
                  <a:fillRect/>
                </a:stretch>
              </p:blipFill>
              <p:spPr>
                <a:xfrm>
                  <a:off x="8281805" y="1668216"/>
                  <a:ext cx="1907640" cy="661680"/>
                </a:xfrm>
                <a:prstGeom prst="rect">
                  <a:avLst/>
                </a:prstGeom>
              </p:spPr>
            </p:pic>
          </mc:Fallback>
        </mc:AlternateContent>
      </p:grpSp>
    </p:spTree>
    <p:extLst>
      <p:ext uri="{BB962C8B-B14F-4D97-AF65-F5344CB8AC3E}">
        <p14:creationId xmlns:p14="http://schemas.microsoft.com/office/powerpoint/2010/main" val="83036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186309"/>
          </a:xfrm>
          <a:prstGeom prst="rect">
            <a:avLst/>
          </a:prstGeom>
          <a:noFill/>
        </p:spPr>
        <p:txBody>
          <a:bodyPr wrap="square" rtlCol="0">
            <a:spAutoFit/>
          </a:bodyPr>
          <a:lstStyle/>
          <a:p>
            <a:pPr algn="r"/>
            <a:r>
              <a:rPr lang="he-IL" sz="3600" b="1">
                <a:solidFill>
                  <a:schemeClr val="bg1"/>
                </a:solidFill>
                <a:cs typeface="+mj-cs"/>
              </a:rPr>
              <a:t>﻿ספר ישעיה פרק ו</a:t>
            </a:r>
          </a:p>
          <a:p>
            <a:pPr algn="r"/>
            <a:r>
              <a:rPr lang="he-IL" sz="3600">
                <a:solidFill>
                  <a:schemeClr val="bg1"/>
                </a:solidFill>
                <a:cs typeface="+mj-cs"/>
              </a:rPr>
              <a:t>א   בִּשְׁנַת-מוֹת הַמֶּלֶךְ עֻזִּיָּהוּ וָאֶרְאֶה אֶת-אֲדֹנָי ישֵׁב עַל-כִּסֵּא רָם וְנִשָּׂא וְשׁוּלָיו מְלֵאִים אֶת-הַהֵיכָל: ב   שְֹרָפִים עֹמְדִים | מִמַּעַל לוֹ שֵׁשׁ כְּנָפַיִם שֵׁשׁ כְּנָפַיִם לְאֶחָד בִּשְׁתַּיִם | יְכַסֶּה פָנָיו וּבִשְׁתַּיִם יְכַסֶּה רַגְלָיו וּבִשְׁתַּיִם יְעוֹפֵף: ג   וְקָרָא זֶה אֶל-זֶה וְאָמַר קָדוֹשׁ | קָדוֹשׁ קָדוֹשׁ יְהֹוָה צְבָאוֹת מְלֹא כָל-הָאָרֶץ כְּבוֹדוֹ: ד   וַיָּנֻעוּ אַמּוֹת הַסִּפִּים מִקּוֹל הַקּוֹרֵא וְהַבַּיִת יִמָּלֵא עָשָׁן: ה   וָאֹמַר אוֹי-לִי כִי-נִדְמֵיתִי כִּי אִישׁ טְמֵא-שְֹפָתַיִם אָנֹכִי וּבְתוֹךְ עַם-טְמֵא שְֹפָתַיִם אָנֹכִי יֹשֵׁב כִּי אֶת-הַמֶּלֶךְ יְהֹוָה צְבָאוֹת רָאוּ עֵינָי: ו   וַיָּעָף אֵלַי אֶחָד מִן-הַשְּׂרָפִים וּבְיָדוֹ רִצְפָּה בְּמֶלְקָחַיִם לָקַח מֵעַל הַמִּזְבֵּחַ: ז   וַיַּגַּע עַל-פִּי וַיֹּאמֶר הִנֵּה נָגַע זֶה עַל-שְֹפָתֶיךָ וְסָר עֲוֹנֶךָ וְחַטָּאתְךָ תְּכֻפָּר:</a:t>
            </a:r>
            <a:endParaRPr lang="en-US" sz="3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E4CB2B7-9FCD-49F8-B3E0-8CC69C338F5B}"/>
                  </a:ext>
                </a:extLst>
              </p14:cNvPr>
              <p14:cNvContentPartPr/>
              <p14:nvPr/>
            </p14:nvContentPartPr>
            <p14:xfrm>
              <a:off x="6367685" y="1149213"/>
              <a:ext cx="3403440" cy="70560"/>
            </p14:xfrm>
          </p:contentPart>
        </mc:Choice>
        <mc:Fallback xmlns="">
          <p:pic>
            <p:nvPicPr>
              <p:cNvPr id="4" name="Ink 3">
                <a:extLst>
                  <a:ext uri="{FF2B5EF4-FFF2-40B4-BE49-F238E27FC236}">
                    <a16:creationId xmlns:a16="http://schemas.microsoft.com/office/drawing/2014/main" id="{6E4CB2B7-9FCD-49F8-B3E0-8CC69C338F5B}"/>
                  </a:ext>
                </a:extLst>
              </p:cNvPr>
              <p:cNvPicPr/>
              <p:nvPr/>
            </p:nvPicPr>
            <p:blipFill>
              <a:blip r:embed="rId5"/>
              <a:stretch>
                <a:fillRect/>
              </a:stretch>
            </p:blipFill>
            <p:spPr>
              <a:xfrm>
                <a:off x="6350045" y="1131573"/>
                <a:ext cx="3439080" cy="106200"/>
              </a:xfrm>
              <a:prstGeom prst="rect">
                <a:avLst/>
              </a:prstGeom>
            </p:spPr>
          </p:pic>
        </mc:Fallback>
      </mc:AlternateContent>
      <p:grpSp>
        <p:nvGrpSpPr>
          <p:cNvPr id="9" name="Group 8">
            <a:extLst>
              <a:ext uri="{FF2B5EF4-FFF2-40B4-BE49-F238E27FC236}">
                <a16:creationId xmlns:a16="http://schemas.microsoft.com/office/drawing/2014/main" id="{2057C72F-B29E-45B6-8B85-0822C334457B}"/>
              </a:ext>
            </a:extLst>
          </p:cNvPr>
          <p:cNvGrpSpPr/>
          <p:nvPr/>
        </p:nvGrpSpPr>
        <p:grpSpPr>
          <a:xfrm>
            <a:off x="6163565" y="1157133"/>
            <a:ext cx="3510000" cy="120960"/>
            <a:chOff x="6163565" y="1157133"/>
            <a:chExt cx="3510000" cy="1209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766C4FC-2D2E-4625-AD69-394AEE261D45}"/>
                    </a:ext>
                  </a:extLst>
                </p14:cNvPr>
                <p14:cNvContentPartPr/>
                <p14:nvPr/>
              </p14:nvContentPartPr>
              <p14:xfrm>
                <a:off x="9656285" y="1248573"/>
                <a:ext cx="17280" cy="17280"/>
              </p14:xfrm>
            </p:contentPart>
          </mc:Choice>
          <mc:Fallback xmlns="">
            <p:pic>
              <p:nvPicPr>
                <p:cNvPr id="5" name="Ink 4">
                  <a:extLst>
                    <a:ext uri="{FF2B5EF4-FFF2-40B4-BE49-F238E27FC236}">
                      <a16:creationId xmlns:a16="http://schemas.microsoft.com/office/drawing/2014/main" id="{2766C4FC-2D2E-4625-AD69-394AEE261D45}"/>
                    </a:ext>
                  </a:extLst>
                </p:cNvPr>
                <p:cNvPicPr/>
                <p:nvPr/>
              </p:nvPicPr>
              <p:blipFill>
                <a:blip r:embed="rId7"/>
                <a:stretch>
                  <a:fillRect/>
                </a:stretch>
              </p:blipFill>
              <p:spPr>
                <a:xfrm>
                  <a:off x="9638645" y="1230573"/>
                  <a:ext cx="52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E09E2A3-CDEB-4399-87A7-6902C66A794B}"/>
                    </a:ext>
                  </a:extLst>
                </p14:cNvPr>
                <p14:cNvContentPartPr/>
                <p14:nvPr/>
              </p14:nvContentPartPr>
              <p14:xfrm>
                <a:off x="6163565" y="1157133"/>
                <a:ext cx="3459600" cy="120960"/>
              </p14:xfrm>
            </p:contentPart>
          </mc:Choice>
          <mc:Fallback xmlns="">
            <p:pic>
              <p:nvPicPr>
                <p:cNvPr id="7" name="Ink 6">
                  <a:extLst>
                    <a:ext uri="{FF2B5EF4-FFF2-40B4-BE49-F238E27FC236}">
                      <a16:creationId xmlns:a16="http://schemas.microsoft.com/office/drawing/2014/main" id="{1E09E2A3-CDEB-4399-87A7-6902C66A794B}"/>
                    </a:ext>
                  </a:extLst>
                </p:cNvPr>
                <p:cNvPicPr/>
                <p:nvPr/>
              </p:nvPicPr>
              <p:blipFill>
                <a:blip r:embed="rId9"/>
                <a:stretch>
                  <a:fillRect/>
                </a:stretch>
              </p:blipFill>
              <p:spPr>
                <a:xfrm>
                  <a:off x="6145925" y="1139133"/>
                  <a:ext cx="3495240" cy="156600"/>
                </a:xfrm>
                <a:prstGeom prst="rect">
                  <a:avLst/>
                </a:prstGeom>
              </p:spPr>
            </p:pic>
          </mc:Fallback>
        </mc:AlternateContent>
      </p:grpSp>
      <p:grpSp>
        <p:nvGrpSpPr>
          <p:cNvPr id="15" name="Group 14">
            <a:extLst>
              <a:ext uri="{FF2B5EF4-FFF2-40B4-BE49-F238E27FC236}">
                <a16:creationId xmlns:a16="http://schemas.microsoft.com/office/drawing/2014/main" id="{6D32C9FF-90CC-4860-85DD-300E36921B7D}"/>
              </a:ext>
            </a:extLst>
          </p:cNvPr>
          <p:cNvGrpSpPr/>
          <p:nvPr/>
        </p:nvGrpSpPr>
        <p:grpSpPr>
          <a:xfrm>
            <a:off x="1547285" y="1121493"/>
            <a:ext cx="4626000" cy="118440"/>
            <a:chOff x="1547285" y="1121493"/>
            <a:chExt cx="4626000" cy="11844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1103BDD-87D5-4CD7-AC60-0CC4A54F884A}"/>
                    </a:ext>
                  </a:extLst>
                </p14:cNvPr>
                <p14:cNvContentPartPr/>
                <p14:nvPr/>
              </p14:nvContentPartPr>
              <p14:xfrm>
                <a:off x="5248085" y="1146333"/>
                <a:ext cx="925200" cy="93600"/>
              </p14:xfrm>
            </p:contentPart>
          </mc:Choice>
          <mc:Fallback xmlns="">
            <p:pic>
              <p:nvPicPr>
                <p:cNvPr id="11" name="Ink 10">
                  <a:extLst>
                    <a:ext uri="{FF2B5EF4-FFF2-40B4-BE49-F238E27FC236}">
                      <a16:creationId xmlns:a16="http://schemas.microsoft.com/office/drawing/2014/main" id="{A1103BDD-87D5-4CD7-AC60-0CC4A54F884A}"/>
                    </a:ext>
                  </a:extLst>
                </p:cNvPr>
                <p:cNvPicPr/>
                <p:nvPr/>
              </p:nvPicPr>
              <p:blipFill>
                <a:blip r:embed="rId11"/>
                <a:stretch>
                  <a:fillRect/>
                </a:stretch>
              </p:blipFill>
              <p:spPr>
                <a:xfrm>
                  <a:off x="5230085" y="1128693"/>
                  <a:ext cx="960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E85665D-9654-4FA7-A8DB-E4BF0EAF39D7}"/>
                    </a:ext>
                  </a:extLst>
                </p14:cNvPr>
                <p14:cNvContentPartPr/>
                <p14:nvPr/>
              </p14:nvContentPartPr>
              <p14:xfrm>
                <a:off x="4614125" y="1166493"/>
                <a:ext cx="470520" cy="44280"/>
              </p14:xfrm>
            </p:contentPart>
          </mc:Choice>
          <mc:Fallback xmlns="">
            <p:pic>
              <p:nvPicPr>
                <p:cNvPr id="12" name="Ink 11">
                  <a:extLst>
                    <a:ext uri="{FF2B5EF4-FFF2-40B4-BE49-F238E27FC236}">
                      <a16:creationId xmlns:a16="http://schemas.microsoft.com/office/drawing/2014/main" id="{7E85665D-9654-4FA7-A8DB-E4BF0EAF39D7}"/>
                    </a:ext>
                  </a:extLst>
                </p:cNvPr>
                <p:cNvPicPr/>
                <p:nvPr/>
              </p:nvPicPr>
              <p:blipFill>
                <a:blip r:embed="rId13"/>
                <a:stretch>
                  <a:fillRect/>
                </a:stretch>
              </p:blipFill>
              <p:spPr>
                <a:xfrm>
                  <a:off x="4596485" y="1148853"/>
                  <a:ext cx="506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1FD1B194-74A8-41FE-BE44-C5801A0D2D75}"/>
                    </a:ext>
                  </a:extLst>
                </p14:cNvPr>
                <p14:cNvContentPartPr/>
                <p14:nvPr/>
              </p14:nvContentPartPr>
              <p14:xfrm>
                <a:off x="3862085" y="1130853"/>
                <a:ext cx="548640" cy="28800"/>
              </p14:xfrm>
            </p:contentPart>
          </mc:Choice>
          <mc:Fallback xmlns="">
            <p:pic>
              <p:nvPicPr>
                <p:cNvPr id="13" name="Ink 12">
                  <a:extLst>
                    <a:ext uri="{FF2B5EF4-FFF2-40B4-BE49-F238E27FC236}">
                      <a16:creationId xmlns:a16="http://schemas.microsoft.com/office/drawing/2014/main" id="{1FD1B194-74A8-41FE-BE44-C5801A0D2D75}"/>
                    </a:ext>
                  </a:extLst>
                </p:cNvPr>
                <p:cNvPicPr/>
                <p:nvPr/>
              </p:nvPicPr>
              <p:blipFill>
                <a:blip r:embed="rId15"/>
                <a:stretch>
                  <a:fillRect/>
                </a:stretch>
              </p:blipFill>
              <p:spPr>
                <a:xfrm>
                  <a:off x="3844085" y="1112853"/>
                  <a:ext cx="584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55CDE78-1F24-42A5-81B5-774A9961D04F}"/>
                    </a:ext>
                  </a:extLst>
                </p14:cNvPr>
                <p14:cNvContentPartPr/>
                <p14:nvPr/>
              </p14:nvContentPartPr>
              <p14:xfrm>
                <a:off x="1547285" y="1121493"/>
                <a:ext cx="2130840" cy="42120"/>
              </p14:xfrm>
            </p:contentPart>
          </mc:Choice>
          <mc:Fallback xmlns="">
            <p:pic>
              <p:nvPicPr>
                <p:cNvPr id="14" name="Ink 13">
                  <a:extLst>
                    <a:ext uri="{FF2B5EF4-FFF2-40B4-BE49-F238E27FC236}">
                      <a16:creationId xmlns:a16="http://schemas.microsoft.com/office/drawing/2014/main" id="{F55CDE78-1F24-42A5-81B5-774A9961D04F}"/>
                    </a:ext>
                  </a:extLst>
                </p:cNvPr>
                <p:cNvPicPr/>
                <p:nvPr/>
              </p:nvPicPr>
              <p:blipFill>
                <a:blip r:embed="rId17"/>
                <a:stretch>
                  <a:fillRect/>
                </a:stretch>
              </p:blipFill>
              <p:spPr>
                <a:xfrm>
                  <a:off x="1529645" y="1103853"/>
                  <a:ext cx="216648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360EADE-A1F1-4776-98F9-48B1A246EBC9}"/>
                  </a:ext>
                </a:extLst>
              </p14:cNvPr>
              <p14:cNvContentPartPr/>
              <p14:nvPr/>
            </p14:nvContentPartPr>
            <p14:xfrm>
              <a:off x="1033925" y="1118613"/>
              <a:ext cx="640080" cy="41760"/>
            </p14:xfrm>
          </p:contentPart>
        </mc:Choice>
        <mc:Fallback xmlns="">
          <p:pic>
            <p:nvPicPr>
              <p:cNvPr id="16" name="Ink 15">
                <a:extLst>
                  <a:ext uri="{FF2B5EF4-FFF2-40B4-BE49-F238E27FC236}">
                    <a16:creationId xmlns:a16="http://schemas.microsoft.com/office/drawing/2014/main" id="{7360EADE-A1F1-4776-98F9-48B1A246EBC9}"/>
                  </a:ext>
                </a:extLst>
              </p:cNvPr>
              <p:cNvPicPr/>
              <p:nvPr/>
            </p:nvPicPr>
            <p:blipFill>
              <a:blip r:embed="rId19"/>
              <a:stretch>
                <a:fillRect/>
              </a:stretch>
            </p:blipFill>
            <p:spPr>
              <a:xfrm>
                <a:off x="1015925" y="1100973"/>
                <a:ext cx="675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A330D9CD-F4AD-4D47-AB6C-9C32D4CEDDAB}"/>
                  </a:ext>
                </a:extLst>
              </p14:cNvPr>
              <p14:cNvContentPartPr/>
              <p14:nvPr/>
            </p14:nvContentPartPr>
            <p14:xfrm>
              <a:off x="231485" y="1143093"/>
              <a:ext cx="760320" cy="39240"/>
            </p14:xfrm>
          </p:contentPart>
        </mc:Choice>
        <mc:Fallback xmlns="">
          <p:pic>
            <p:nvPicPr>
              <p:cNvPr id="17" name="Ink 16">
                <a:extLst>
                  <a:ext uri="{FF2B5EF4-FFF2-40B4-BE49-F238E27FC236}">
                    <a16:creationId xmlns:a16="http://schemas.microsoft.com/office/drawing/2014/main" id="{A330D9CD-F4AD-4D47-AB6C-9C32D4CEDDAB}"/>
                  </a:ext>
                </a:extLst>
              </p:cNvPr>
              <p:cNvPicPr/>
              <p:nvPr/>
            </p:nvPicPr>
            <p:blipFill>
              <a:blip r:embed="rId21"/>
              <a:stretch>
                <a:fillRect/>
              </a:stretch>
            </p:blipFill>
            <p:spPr>
              <a:xfrm>
                <a:off x="213485" y="1125453"/>
                <a:ext cx="795960" cy="74880"/>
              </a:xfrm>
              <a:prstGeom prst="rect">
                <a:avLst/>
              </a:prstGeom>
            </p:spPr>
          </p:pic>
        </mc:Fallback>
      </mc:AlternateContent>
      <p:grpSp>
        <p:nvGrpSpPr>
          <p:cNvPr id="21" name="Group 20">
            <a:extLst>
              <a:ext uri="{FF2B5EF4-FFF2-40B4-BE49-F238E27FC236}">
                <a16:creationId xmlns:a16="http://schemas.microsoft.com/office/drawing/2014/main" id="{41A21D4C-2639-40AF-8186-E0D8FAE8B409}"/>
              </a:ext>
            </a:extLst>
          </p:cNvPr>
          <p:cNvGrpSpPr/>
          <p:nvPr/>
        </p:nvGrpSpPr>
        <p:grpSpPr>
          <a:xfrm>
            <a:off x="6288125" y="1706133"/>
            <a:ext cx="3903120" cy="139320"/>
            <a:chOff x="6288125" y="1706133"/>
            <a:chExt cx="3903120" cy="13932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560B3F7C-8538-48F6-BDA4-F91EAAF22AF6}"/>
                    </a:ext>
                  </a:extLst>
                </p14:cNvPr>
                <p14:cNvContentPartPr/>
                <p14:nvPr/>
              </p14:nvContentPartPr>
              <p14:xfrm>
                <a:off x="8120885" y="1706133"/>
                <a:ext cx="2070360" cy="64080"/>
              </p14:xfrm>
            </p:contentPart>
          </mc:Choice>
          <mc:Fallback xmlns="">
            <p:pic>
              <p:nvPicPr>
                <p:cNvPr id="18" name="Ink 17">
                  <a:extLst>
                    <a:ext uri="{FF2B5EF4-FFF2-40B4-BE49-F238E27FC236}">
                      <a16:creationId xmlns:a16="http://schemas.microsoft.com/office/drawing/2014/main" id="{560B3F7C-8538-48F6-BDA4-F91EAAF22AF6}"/>
                    </a:ext>
                  </a:extLst>
                </p:cNvPr>
                <p:cNvPicPr/>
                <p:nvPr/>
              </p:nvPicPr>
              <p:blipFill>
                <a:blip r:embed="rId23"/>
                <a:stretch>
                  <a:fillRect/>
                </a:stretch>
              </p:blipFill>
              <p:spPr>
                <a:xfrm>
                  <a:off x="8102885" y="1688133"/>
                  <a:ext cx="2106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8072C2C-152D-4356-BD6E-8D4F36B0DF86}"/>
                    </a:ext>
                  </a:extLst>
                </p14:cNvPr>
                <p14:cNvContentPartPr/>
                <p14:nvPr/>
              </p14:nvContentPartPr>
              <p14:xfrm>
                <a:off x="7458125" y="1734573"/>
                <a:ext cx="573480" cy="86040"/>
              </p14:xfrm>
            </p:contentPart>
          </mc:Choice>
          <mc:Fallback xmlns="">
            <p:pic>
              <p:nvPicPr>
                <p:cNvPr id="19" name="Ink 18">
                  <a:extLst>
                    <a:ext uri="{FF2B5EF4-FFF2-40B4-BE49-F238E27FC236}">
                      <a16:creationId xmlns:a16="http://schemas.microsoft.com/office/drawing/2014/main" id="{A8072C2C-152D-4356-BD6E-8D4F36B0DF86}"/>
                    </a:ext>
                  </a:extLst>
                </p:cNvPr>
                <p:cNvPicPr/>
                <p:nvPr/>
              </p:nvPicPr>
              <p:blipFill>
                <a:blip r:embed="rId25"/>
                <a:stretch>
                  <a:fillRect/>
                </a:stretch>
              </p:blipFill>
              <p:spPr>
                <a:xfrm>
                  <a:off x="7440485" y="1716933"/>
                  <a:ext cx="609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0E874C11-542B-4BA6-B0A4-2D58B24594D4}"/>
                    </a:ext>
                  </a:extLst>
                </p14:cNvPr>
                <p14:cNvContentPartPr/>
                <p14:nvPr/>
              </p14:nvContentPartPr>
              <p14:xfrm>
                <a:off x="6288125" y="1741413"/>
                <a:ext cx="997200" cy="104040"/>
              </p14:xfrm>
            </p:contentPart>
          </mc:Choice>
          <mc:Fallback xmlns="">
            <p:pic>
              <p:nvPicPr>
                <p:cNvPr id="20" name="Ink 19">
                  <a:extLst>
                    <a:ext uri="{FF2B5EF4-FFF2-40B4-BE49-F238E27FC236}">
                      <a16:creationId xmlns:a16="http://schemas.microsoft.com/office/drawing/2014/main" id="{0E874C11-542B-4BA6-B0A4-2D58B24594D4}"/>
                    </a:ext>
                  </a:extLst>
                </p:cNvPr>
                <p:cNvPicPr/>
                <p:nvPr/>
              </p:nvPicPr>
              <p:blipFill>
                <a:blip r:embed="rId27"/>
                <a:stretch>
                  <a:fillRect/>
                </a:stretch>
              </p:blipFill>
              <p:spPr>
                <a:xfrm>
                  <a:off x="6270125" y="1723773"/>
                  <a:ext cx="103284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70C2490B-0951-4B7A-B4C2-960DCF836340}"/>
                  </a:ext>
                </a:extLst>
              </p14:cNvPr>
              <p14:cNvContentPartPr/>
              <p14:nvPr/>
            </p14:nvContentPartPr>
            <p14:xfrm>
              <a:off x="5059805" y="589413"/>
              <a:ext cx="1112040" cy="670680"/>
            </p14:xfrm>
          </p:contentPart>
        </mc:Choice>
        <mc:Fallback xmlns="">
          <p:pic>
            <p:nvPicPr>
              <p:cNvPr id="22" name="Ink 21">
                <a:extLst>
                  <a:ext uri="{FF2B5EF4-FFF2-40B4-BE49-F238E27FC236}">
                    <a16:creationId xmlns:a16="http://schemas.microsoft.com/office/drawing/2014/main" id="{70C2490B-0951-4B7A-B4C2-960DCF836340}"/>
                  </a:ext>
                </a:extLst>
              </p:cNvPr>
              <p:cNvPicPr/>
              <p:nvPr/>
            </p:nvPicPr>
            <p:blipFill>
              <a:blip r:embed="rId29"/>
              <a:stretch>
                <a:fillRect/>
              </a:stretch>
            </p:blipFill>
            <p:spPr>
              <a:xfrm>
                <a:off x="5041805" y="571773"/>
                <a:ext cx="114768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10F0A935-82D7-449E-B2BB-22ACAB1B16A1}"/>
                  </a:ext>
                </a:extLst>
              </p14:cNvPr>
              <p14:cNvContentPartPr/>
              <p14:nvPr/>
            </p14:nvContentPartPr>
            <p14:xfrm>
              <a:off x="3578405" y="590133"/>
              <a:ext cx="927360" cy="621360"/>
            </p14:xfrm>
          </p:contentPart>
        </mc:Choice>
        <mc:Fallback xmlns="">
          <p:pic>
            <p:nvPicPr>
              <p:cNvPr id="23" name="Ink 22">
                <a:extLst>
                  <a:ext uri="{FF2B5EF4-FFF2-40B4-BE49-F238E27FC236}">
                    <a16:creationId xmlns:a16="http://schemas.microsoft.com/office/drawing/2014/main" id="{10F0A935-82D7-449E-B2BB-22ACAB1B16A1}"/>
                  </a:ext>
                </a:extLst>
              </p:cNvPr>
              <p:cNvPicPr/>
              <p:nvPr/>
            </p:nvPicPr>
            <p:blipFill>
              <a:blip r:embed="rId31"/>
              <a:stretch>
                <a:fillRect/>
              </a:stretch>
            </p:blipFill>
            <p:spPr>
              <a:xfrm>
                <a:off x="3560405" y="572133"/>
                <a:ext cx="96300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F47FA249-9AB4-449C-B543-2D921F7B9A69}"/>
                  </a:ext>
                </a:extLst>
              </p14:cNvPr>
              <p14:cNvContentPartPr/>
              <p14:nvPr/>
            </p14:nvContentPartPr>
            <p14:xfrm>
              <a:off x="122765" y="566373"/>
              <a:ext cx="1533240" cy="663480"/>
            </p14:xfrm>
          </p:contentPart>
        </mc:Choice>
        <mc:Fallback xmlns="">
          <p:pic>
            <p:nvPicPr>
              <p:cNvPr id="24" name="Ink 23">
                <a:extLst>
                  <a:ext uri="{FF2B5EF4-FFF2-40B4-BE49-F238E27FC236}">
                    <a16:creationId xmlns:a16="http://schemas.microsoft.com/office/drawing/2014/main" id="{F47FA249-9AB4-449C-B543-2D921F7B9A69}"/>
                  </a:ext>
                </a:extLst>
              </p:cNvPr>
              <p:cNvPicPr/>
              <p:nvPr/>
            </p:nvPicPr>
            <p:blipFill>
              <a:blip r:embed="rId33"/>
              <a:stretch>
                <a:fillRect/>
              </a:stretch>
            </p:blipFill>
            <p:spPr>
              <a:xfrm>
                <a:off x="105125" y="548733"/>
                <a:ext cx="1568880" cy="699120"/>
              </a:xfrm>
              <a:prstGeom prst="rect">
                <a:avLst/>
              </a:prstGeom>
            </p:spPr>
          </p:pic>
        </mc:Fallback>
      </mc:AlternateContent>
      <p:grpSp>
        <p:nvGrpSpPr>
          <p:cNvPr id="30" name="Group 29">
            <a:extLst>
              <a:ext uri="{FF2B5EF4-FFF2-40B4-BE49-F238E27FC236}">
                <a16:creationId xmlns:a16="http://schemas.microsoft.com/office/drawing/2014/main" id="{DC2D724C-856C-49A1-804D-AF018F7DA83A}"/>
              </a:ext>
            </a:extLst>
          </p:cNvPr>
          <p:cNvGrpSpPr/>
          <p:nvPr/>
        </p:nvGrpSpPr>
        <p:grpSpPr>
          <a:xfrm>
            <a:off x="6373805" y="1139493"/>
            <a:ext cx="3827160" cy="696960"/>
            <a:chOff x="6373805" y="1139493"/>
            <a:chExt cx="3827160" cy="69696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0A8CB76-ECA6-4071-8278-997013DCB94F}"/>
                    </a:ext>
                  </a:extLst>
                </p14:cNvPr>
                <p14:cNvContentPartPr/>
                <p14:nvPr/>
              </p14:nvContentPartPr>
              <p14:xfrm>
                <a:off x="9360725" y="1723413"/>
                <a:ext cx="360" cy="360"/>
              </p14:xfrm>
            </p:contentPart>
          </mc:Choice>
          <mc:Fallback xmlns="">
            <p:pic>
              <p:nvPicPr>
                <p:cNvPr id="25" name="Ink 24">
                  <a:extLst>
                    <a:ext uri="{FF2B5EF4-FFF2-40B4-BE49-F238E27FC236}">
                      <a16:creationId xmlns:a16="http://schemas.microsoft.com/office/drawing/2014/main" id="{E0A8CB76-ECA6-4071-8278-997013DCB94F}"/>
                    </a:ext>
                  </a:extLst>
                </p:cNvPr>
                <p:cNvPicPr/>
                <p:nvPr/>
              </p:nvPicPr>
              <p:blipFill>
                <a:blip r:embed="rId35"/>
                <a:stretch>
                  <a:fillRect/>
                </a:stretch>
              </p:blipFill>
              <p:spPr>
                <a:xfrm>
                  <a:off x="9343085" y="170541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92F036DC-1A19-46A2-8FCD-7F434F247792}"/>
                    </a:ext>
                  </a:extLst>
                </p14:cNvPr>
                <p14:cNvContentPartPr/>
                <p14:nvPr/>
              </p14:nvContentPartPr>
              <p14:xfrm>
                <a:off x="9047165" y="1172613"/>
                <a:ext cx="1153800" cy="541080"/>
              </p14:xfrm>
            </p:contentPart>
          </mc:Choice>
          <mc:Fallback xmlns="">
            <p:pic>
              <p:nvPicPr>
                <p:cNvPr id="26" name="Ink 25">
                  <a:extLst>
                    <a:ext uri="{FF2B5EF4-FFF2-40B4-BE49-F238E27FC236}">
                      <a16:creationId xmlns:a16="http://schemas.microsoft.com/office/drawing/2014/main" id="{92F036DC-1A19-46A2-8FCD-7F434F247792}"/>
                    </a:ext>
                  </a:extLst>
                </p:cNvPr>
                <p:cNvPicPr/>
                <p:nvPr/>
              </p:nvPicPr>
              <p:blipFill>
                <a:blip r:embed="rId37"/>
                <a:stretch>
                  <a:fillRect/>
                </a:stretch>
              </p:blipFill>
              <p:spPr>
                <a:xfrm>
                  <a:off x="9029525" y="1154973"/>
                  <a:ext cx="118944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5A4DABB2-B4C5-436C-AF57-9B40645C4092}"/>
                    </a:ext>
                  </a:extLst>
                </p14:cNvPr>
                <p14:cNvContentPartPr/>
                <p14:nvPr/>
              </p14:nvContentPartPr>
              <p14:xfrm>
                <a:off x="8042405" y="1139493"/>
                <a:ext cx="1187640" cy="599040"/>
              </p14:xfrm>
            </p:contentPart>
          </mc:Choice>
          <mc:Fallback xmlns="">
            <p:pic>
              <p:nvPicPr>
                <p:cNvPr id="27" name="Ink 26">
                  <a:extLst>
                    <a:ext uri="{FF2B5EF4-FFF2-40B4-BE49-F238E27FC236}">
                      <a16:creationId xmlns:a16="http://schemas.microsoft.com/office/drawing/2014/main" id="{5A4DABB2-B4C5-436C-AF57-9B40645C4092}"/>
                    </a:ext>
                  </a:extLst>
                </p:cNvPr>
                <p:cNvPicPr/>
                <p:nvPr/>
              </p:nvPicPr>
              <p:blipFill>
                <a:blip r:embed="rId39"/>
                <a:stretch>
                  <a:fillRect/>
                </a:stretch>
              </p:blipFill>
              <p:spPr>
                <a:xfrm>
                  <a:off x="8024765" y="1121853"/>
                  <a:ext cx="122328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B7BC50E7-7915-48AE-AB38-D581259F2B68}"/>
                    </a:ext>
                  </a:extLst>
                </p14:cNvPr>
                <p14:cNvContentPartPr/>
                <p14:nvPr/>
              </p14:nvContentPartPr>
              <p14:xfrm>
                <a:off x="6373805" y="1187013"/>
                <a:ext cx="1175760" cy="649440"/>
              </p14:xfrm>
            </p:contentPart>
          </mc:Choice>
          <mc:Fallback xmlns="">
            <p:pic>
              <p:nvPicPr>
                <p:cNvPr id="29" name="Ink 28">
                  <a:extLst>
                    <a:ext uri="{FF2B5EF4-FFF2-40B4-BE49-F238E27FC236}">
                      <a16:creationId xmlns:a16="http://schemas.microsoft.com/office/drawing/2014/main" id="{B7BC50E7-7915-48AE-AB38-D581259F2B68}"/>
                    </a:ext>
                  </a:extLst>
                </p:cNvPr>
                <p:cNvPicPr/>
                <p:nvPr/>
              </p:nvPicPr>
              <p:blipFill>
                <a:blip r:embed="rId41"/>
                <a:stretch>
                  <a:fillRect/>
                </a:stretch>
              </p:blipFill>
              <p:spPr>
                <a:xfrm>
                  <a:off x="6356165" y="1169013"/>
                  <a:ext cx="1211400" cy="68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3ABE7FF0-1E47-42B5-9D4A-2878058826DB}"/>
                  </a:ext>
                </a:extLst>
              </p14:cNvPr>
              <p14:cNvContentPartPr/>
              <p14:nvPr/>
            </p14:nvContentPartPr>
            <p14:xfrm>
              <a:off x="3654005" y="1629813"/>
              <a:ext cx="2091960" cy="116280"/>
            </p14:xfrm>
          </p:contentPart>
        </mc:Choice>
        <mc:Fallback xmlns="">
          <p:pic>
            <p:nvPicPr>
              <p:cNvPr id="31" name="Ink 30">
                <a:extLst>
                  <a:ext uri="{FF2B5EF4-FFF2-40B4-BE49-F238E27FC236}">
                    <a16:creationId xmlns:a16="http://schemas.microsoft.com/office/drawing/2014/main" id="{3ABE7FF0-1E47-42B5-9D4A-2878058826DB}"/>
                  </a:ext>
                </a:extLst>
              </p:cNvPr>
              <p:cNvPicPr/>
              <p:nvPr/>
            </p:nvPicPr>
            <p:blipFill>
              <a:blip r:embed="rId43"/>
              <a:stretch>
                <a:fillRect/>
              </a:stretch>
            </p:blipFill>
            <p:spPr>
              <a:xfrm>
                <a:off x="3636365" y="1611813"/>
                <a:ext cx="2127600" cy="151920"/>
              </a:xfrm>
              <a:prstGeom prst="rect">
                <a:avLst/>
              </a:prstGeom>
            </p:spPr>
          </p:pic>
        </mc:Fallback>
      </mc:AlternateContent>
      <p:grpSp>
        <p:nvGrpSpPr>
          <p:cNvPr id="36" name="Group 35">
            <a:extLst>
              <a:ext uri="{FF2B5EF4-FFF2-40B4-BE49-F238E27FC236}">
                <a16:creationId xmlns:a16="http://schemas.microsoft.com/office/drawing/2014/main" id="{22E2F6B5-3959-481B-8514-C9FB83444DDA}"/>
              </a:ext>
            </a:extLst>
          </p:cNvPr>
          <p:cNvGrpSpPr/>
          <p:nvPr/>
        </p:nvGrpSpPr>
        <p:grpSpPr>
          <a:xfrm>
            <a:off x="311045" y="1623333"/>
            <a:ext cx="3032640" cy="154080"/>
            <a:chOff x="311045" y="1623333"/>
            <a:chExt cx="3032640" cy="154080"/>
          </a:xfrm>
        </p:grpSpPr>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87185CAA-6117-42DC-A72A-1FBD35C90A3F}"/>
                    </a:ext>
                  </a:extLst>
                </p14:cNvPr>
                <p14:cNvContentPartPr/>
                <p14:nvPr/>
              </p14:nvContentPartPr>
              <p14:xfrm>
                <a:off x="3325685" y="1745733"/>
                <a:ext cx="18000" cy="10800"/>
              </p14:xfrm>
            </p:contentPart>
          </mc:Choice>
          <mc:Fallback xmlns="">
            <p:pic>
              <p:nvPicPr>
                <p:cNvPr id="32" name="Ink 31">
                  <a:extLst>
                    <a:ext uri="{FF2B5EF4-FFF2-40B4-BE49-F238E27FC236}">
                      <a16:creationId xmlns:a16="http://schemas.microsoft.com/office/drawing/2014/main" id="{87185CAA-6117-42DC-A72A-1FBD35C90A3F}"/>
                    </a:ext>
                  </a:extLst>
                </p:cNvPr>
                <p:cNvPicPr/>
                <p:nvPr/>
              </p:nvPicPr>
              <p:blipFill>
                <a:blip r:embed="rId45"/>
                <a:stretch>
                  <a:fillRect/>
                </a:stretch>
              </p:blipFill>
              <p:spPr>
                <a:xfrm>
                  <a:off x="3308045" y="1727733"/>
                  <a:ext cx="5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85E53744-12F1-44FE-A4AD-E024A7FF3E5C}"/>
                    </a:ext>
                  </a:extLst>
                </p14:cNvPr>
                <p14:cNvContentPartPr/>
                <p14:nvPr/>
              </p14:nvContentPartPr>
              <p14:xfrm>
                <a:off x="2435405" y="1623333"/>
                <a:ext cx="884520" cy="129960"/>
              </p14:xfrm>
            </p:contentPart>
          </mc:Choice>
          <mc:Fallback xmlns="">
            <p:pic>
              <p:nvPicPr>
                <p:cNvPr id="33" name="Ink 32">
                  <a:extLst>
                    <a:ext uri="{FF2B5EF4-FFF2-40B4-BE49-F238E27FC236}">
                      <a16:creationId xmlns:a16="http://schemas.microsoft.com/office/drawing/2014/main" id="{85E53744-12F1-44FE-A4AD-E024A7FF3E5C}"/>
                    </a:ext>
                  </a:extLst>
                </p:cNvPr>
                <p:cNvPicPr/>
                <p:nvPr/>
              </p:nvPicPr>
              <p:blipFill>
                <a:blip r:embed="rId47"/>
                <a:stretch>
                  <a:fillRect/>
                </a:stretch>
              </p:blipFill>
              <p:spPr>
                <a:xfrm>
                  <a:off x="2417765" y="1605333"/>
                  <a:ext cx="920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9BA112FE-361E-4F2B-AD2E-BE115F81E44B}"/>
                    </a:ext>
                  </a:extLst>
                </p14:cNvPr>
                <p14:cNvContentPartPr/>
                <p14:nvPr/>
              </p14:nvContentPartPr>
              <p14:xfrm>
                <a:off x="311045" y="1647453"/>
                <a:ext cx="2079720" cy="129960"/>
              </p14:xfrm>
            </p:contentPart>
          </mc:Choice>
          <mc:Fallback xmlns="">
            <p:pic>
              <p:nvPicPr>
                <p:cNvPr id="35" name="Ink 34">
                  <a:extLst>
                    <a:ext uri="{FF2B5EF4-FFF2-40B4-BE49-F238E27FC236}">
                      <a16:creationId xmlns:a16="http://schemas.microsoft.com/office/drawing/2014/main" id="{9BA112FE-361E-4F2B-AD2E-BE115F81E44B}"/>
                    </a:ext>
                  </a:extLst>
                </p:cNvPr>
                <p:cNvPicPr/>
                <p:nvPr/>
              </p:nvPicPr>
              <p:blipFill>
                <a:blip r:embed="rId49"/>
                <a:stretch>
                  <a:fillRect/>
                </a:stretch>
              </p:blipFill>
              <p:spPr>
                <a:xfrm>
                  <a:off x="293405" y="1629453"/>
                  <a:ext cx="211536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D356F4AE-1E28-44C8-B4DF-257ABABD0D1A}"/>
                  </a:ext>
                </a:extLst>
              </p14:cNvPr>
              <p14:cNvContentPartPr/>
              <p14:nvPr/>
            </p14:nvContentPartPr>
            <p14:xfrm>
              <a:off x="6792845" y="2291133"/>
              <a:ext cx="809280" cy="39960"/>
            </p14:xfrm>
          </p:contentPart>
        </mc:Choice>
        <mc:Fallback xmlns="">
          <p:pic>
            <p:nvPicPr>
              <p:cNvPr id="40" name="Ink 39">
                <a:extLst>
                  <a:ext uri="{FF2B5EF4-FFF2-40B4-BE49-F238E27FC236}">
                    <a16:creationId xmlns:a16="http://schemas.microsoft.com/office/drawing/2014/main" id="{D356F4AE-1E28-44C8-B4DF-257ABABD0D1A}"/>
                  </a:ext>
                </a:extLst>
              </p:cNvPr>
              <p:cNvPicPr/>
              <p:nvPr/>
            </p:nvPicPr>
            <p:blipFill>
              <a:blip r:embed="rId51"/>
              <a:stretch>
                <a:fillRect/>
              </a:stretch>
            </p:blipFill>
            <p:spPr>
              <a:xfrm>
                <a:off x="6775205" y="2273493"/>
                <a:ext cx="844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410882A1-55A9-42F9-84FE-07B59A177F1C}"/>
                  </a:ext>
                </a:extLst>
              </p14:cNvPr>
              <p14:cNvContentPartPr/>
              <p14:nvPr/>
            </p14:nvContentPartPr>
            <p14:xfrm>
              <a:off x="3553205" y="2236773"/>
              <a:ext cx="999000" cy="66600"/>
            </p14:xfrm>
          </p:contentPart>
        </mc:Choice>
        <mc:Fallback xmlns="">
          <p:pic>
            <p:nvPicPr>
              <p:cNvPr id="45" name="Ink 44">
                <a:extLst>
                  <a:ext uri="{FF2B5EF4-FFF2-40B4-BE49-F238E27FC236}">
                    <a16:creationId xmlns:a16="http://schemas.microsoft.com/office/drawing/2014/main" id="{410882A1-55A9-42F9-84FE-07B59A177F1C}"/>
                  </a:ext>
                </a:extLst>
              </p:cNvPr>
              <p:cNvPicPr/>
              <p:nvPr/>
            </p:nvPicPr>
            <p:blipFill>
              <a:blip r:embed="rId53"/>
              <a:stretch>
                <a:fillRect/>
              </a:stretch>
            </p:blipFill>
            <p:spPr>
              <a:xfrm>
                <a:off x="3535565" y="2218773"/>
                <a:ext cx="1034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3EDC62BA-2329-4752-8A07-987F718E49E2}"/>
                  </a:ext>
                </a:extLst>
              </p14:cNvPr>
              <p14:cNvContentPartPr/>
              <p14:nvPr/>
            </p14:nvContentPartPr>
            <p14:xfrm>
              <a:off x="2723405" y="2247573"/>
              <a:ext cx="647280" cy="111960"/>
            </p14:xfrm>
          </p:contentPart>
        </mc:Choice>
        <mc:Fallback xmlns="">
          <p:pic>
            <p:nvPicPr>
              <p:cNvPr id="46" name="Ink 45">
                <a:extLst>
                  <a:ext uri="{FF2B5EF4-FFF2-40B4-BE49-F238E27FC236}">
                    <a16:creationId xmlns:a16="http://schemas.microsoft.com/office/drawing/2014/main" id="{3EDC62BA-2329-4752-8A07-987F718E49E2}"/>
                  </a:ext>
                </a:extLst>
              </p:cNvPr>
              <p:cNvPicPr/>
              <p:nvPr/>
            </p:nvPicPr>
            <p:blipFill>
              <a:blip r:embed="rId55"/>
              <a:stretch>
                <a:fillRect/>
              </a:stretch>
            </p:blipFill>
            <p:spPr>
              <a:xfrm>
                <a:off x="2705405" y="2229933"/>
                <a:ext cx="682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EDCA30D4-B922-494A-B392-434CA163A9E6}"/>
                  </a:ext>
                </a:extLst>
              </p14:cNvPr>
              <p14:cNvContentPartPr/>
              <p14:nvPr/>
            </p14:nvContentPartPr>
            <p14:xfrm>
              <a:off x="1716125" y="2250453"/>
              <a:ext cx="852120" cy="87840"/>
            </p14:xfrm>
          </p:contentPart>
        </mc:Choice>
        <mc:Fallback xmlns="">
          <p:pic>
            <p:nvPicPr>
              <p:cNvPr id="47" name="Ink 46">
                <a:extLst>
                  <a:ext uri="{FF2B5EF4-FFF2-40B4-BE49-F238E27FC236}">
                    <a16:creationId xmlns:a16="http://schemas.microsoft.com/office/drawing/2014/main" id="{EDCA30D4-B922-494A-B392-434CA163A9E6}"/>
                  </a:ext>
                </a:extLst>
              </p:cNvPr>
              <p:cNvPicPr/>
              <p:nvPr/>
            </p:nvPicPr>
            <p:blipFill>
              <a:blip r:embed="rId57"/>
              <a:stretch>
                <a:fillRect/>
              </a:stretch>
            </p:blipFill>
            <p:spPr>
              <a:xfrm>
                <a:off x="1698125" y="2232813"/>
                <a:ext cx="887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17408904-F302-413E-BFE8-361273D1AF01}"/>
                  </a:ext>
                </a:extLst>
              </p14:cNvPr>
              <p14:cNvContentPartPr/>
              <p14:nvPr/>
            </p14:nvContentPartPr>
            <p14:xfrm>
              <a:off x="307085" y="2186733"/>
              <a:ext cx="1242360" cy="129600"/>
            </p14:xfrm>
          </p:contentPart>
        </mc:Choice>
        <mc:Fallback xmlns="">
          <p:pic>
            <p:nvPicPr>
              <p:cNvPr id="49" name="Ink 48">
                <a:extLst>
                  <a:ext uri="{FF2B5EF4-FFF2-40B4-BE49-F238E27FC236}">
                    <a16:creationId xmlns:a16="http://schemas.microsoft.com/office/drawing/2014/main" id="{17408904-F302-413E-BFE8-361273D1AF01}"/>
                  </a:ext>
                </a:extLst>
              </p:cNvPr>
              <p:cNvPicPr/>
              <p:nvPr/>
            </p:nvPicPr>
            <p:blipFill>
              <a:blip r:embed="rId59"/>
              <a:stretch>
                <a:fillRect/>
              </a:stretch>
            </p:blipFill>
            <p:spPr>
              <a:xfrm>
                <a:off x="289445" y="2169093"/>
                <a:ext cx="1278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684E2F80-F215-4C0B-870A-8CE93CCA0E43}"/>
                  </a:ext>
                </a:extLst>
              </p14:cNvPr>
              <p14:cNvContentPartPr/>
              <p14:nvPr/>
            </p14:nvContentPartPr>
            <p14:xfrm>
              <a:off x="9458285" y="2744373"/>
              <a:ext cx="847440" cy="67680"/>
            </p14:xfrm>
          </p:contentPart>
        </mc:Choice>
        <mc:Fallback xmlns="">
          <p:pic>
            <p:nvPicPr>
              <p:cNvPr id="50" name="Ink 49">
                <a:extLst>
                  <a:ext uri="{FF2B5EF4-FFF2-40B4-BE49-F238E27FC236}">
                    <a16:creationId xmlns:a16="http://schemas.microsoft.com/office/drawing/2014/main" id="{684E2F80-F215-4C0B-870A-8CE93CCA0E43}"/>
                  </a:ext>
                </a:extLst>
              </p:cNvPr>
              <p:cNvPicPr/>
              <p:nvPr/>
            </p:nvPicPr>
            <p:blipFill>
              <a:blip r:embed="rId61"/>
              <a:stretch>
                <a:fillRect/>
              </a:stretch>
            </p:blipFill>
            <p:spPr>
              <a:xfrm>
                <a:off x="9440285" y="2726373"/>
                <a:ext cx="883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C5A8A3A4-BD85-4FF8-B9F7-974AC85ADCC3}"/>
                  </a:ext>
                </a:extLst>
              </p14:cNvPr>
              <p14:cNvContentPartPr/>
              <p14:nvPr/>
            </p14:nvContentPartPr>
            <p14:xfrm>
              <a:off x="4541405" y="1156773"/>
              <a:ext cx="1306080" cy="617400"/>
            </p14:xfrm>
          </p:contentPart>
        </mc:Choice>
        <mc:Fallback xmlns="">
          <p:pic>
            <p:nvPicPr>
              <p:cNvPr id="51" name="Ink 50">
                <a:extLst>
                  <a:ext uri="{FF2B5EF4-FFF2-40B4-BE49-F238E27FC236}">
                    <a16:creationId xmlns:a16="http://schemas.microsoft.com/office/drawing/2014/main" id="{C5A8A3A4-BD85-4FF8-B9F7-974AC85ADCC3}"/>
                  </a:ext>
                </a:extLst>
              </p:cNvPr>
              <p:cNvPicPr/>
              <p:nvPr/>
            </p:nvPicPr>
            <p:blipFill>
              <a:blip r:embed="rId63"/>
              <a:stretch>
                <a:fillRect/>
              </a:stretch>
            </p:blipFill>
            <p:spPr>
              <a:xfrm>
                <a:off x="4523405" y="1139133"/>
                <a:ext cx="134172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586D0DA4-0A2E-495E-8F8F-B6EBE8D11737}"/>
                  </a:ext>
                </a:extLst>
              </p14:cNvPr>
              <p14:cNvContentPartPr/>
              <p14:nvPr/>
            </p14:nvContentPartPr>
            <p14:xfrm>
              <a:off x="6426005" y="2773533"/>
              <a:ext cx="2196720" cy="97200"/>
            </p14:xfrm>
          </p:contentPart>
        </mc:Choice>
        <mc:Fallback xmlns="">
          <p:pic>
            <p:nvPicPr>
              <p:cNvPr id="52" name="Ink 51">
                <a:extLst>
                  <a:ext uri="{FF2B5EF4-FFF2-40B4-BE49-F238E27FC236}">
                    <a16:creationId xmlns:a16="http://schemas.microsoft.com/office/drawing/2014/main" id="{586D0DA4-0A2E-495E-8F8F-B6EBE8D11737}"/>
                  </a:ext>
                </a:extLst>
              </p:cNvPr>
              <p:cNvPicPr/>
              <p:nvPr/>
            </p:nvPicPr>
            <p:blipFill>
              <a:blip r:embed="rId65"/>
              <a:stretch>
                <a:fillRect/>
              </a:stretch>
            </p:blipFill>
            <p:spPr>
              <a:xfrm>
                <a:off x="6408365" y="2755893"/>
                <a:ext cx="2232360" cy="132840"/>
              </a:xfrm>
              <a:prstGeom prst="rect">
                <a:avLst/>
              </a:prstGeom>
            </p:spPr>
          </p:pic>
        </mc:Fallback>
      </mc:AlternateContent>
      <p:grpSp>
        <p:nvGrpSpPr>
          <p:cNvPr id="58" name="Group 57">
            <a:extLst>
              <a:ext uri="{FF2B5EF4-FFF2-40B4-BE49-F238E27FC236}">
                <a16:creationId xmlns:a16="http://schemas.microsoft.com/office/drawing/2014/main" id="{3652BB3F-5250-4689-B311-2BAF33BC6537}"/>
              </a:ext>
            </a:extLst>
          </p:cNvPr>
          <p:cNvGrpSpPr/>
          <p:nvPr/>
        </p:nvGrpSpPr>
        <p:grpSpPr>
          <a:xfrm>
            <a:off x="2523245" y="2737893"/>
            <a:ext cx="3611520" cy="160560"/>
            <a:chOff x="2523245" y="2737893"/>
            <a:chExt cx="3611520" cy="160560"/>
          </a:xfrm>
        </p:grpSpPr>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6808C9F1-0E32-4AD9-994A-7121E5331CDC}"/>
                    </a:ext>
                  </a:extLst>
                </p14:cNvPr>
                <p14:cNvContentPartPr/>
                <p14:nvPr/>
              </p14:nvContentPartPr>
              <p14:xfrm>
                <a:off x="5516285" y="2754813"/>
                <a:ext cx="618480" cy="100440"/>
              </p14:xfrm>
            </p:contentPart>
          </mc:Choice>
          <mc:Fallback xmlns="">
            <p:pic>
              <p:nvPicPr>
                <p:cNvPr id="53" name="Ink 52">
                  <a:extLst>
                    <a:ext uri="{FF2B5EF4-FFF2-40B4-BE49-F238E27FC236}">
                      <a16:creationId xmlns:a16="http://schemas.microsoft.com/office/drawing/2014/main" id="{6808C9F1-0E32-4AD9-994A-7121E5331CDC}"/>
                    </a:ext>
                  </a:extLst>
                </p:cNvPr>
                <p:cNvPicPr/>
                <p:nvPr/>
              </p:nvPicPr>
              <p:blipFill>
                <a:blip r:embed="rId67"/>
                <a:stretch>
                  <a:fillRect/>
                </a:stretch>
              </p:blipFill>
              <p:spPr>
                <a:xfrm>
                  <a:off x="5498285" y="2736813"/>
                  <a:ext cx="65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664BAE43-267B-4711-A297-570FFF5DF01F}"/>
                    </a:ext>
                  </a:extLst>
                </p14:cNvPr>
                <p14:cNvContentPartPr/>
                <p14:nvPr/>
              </p14:nvContentPartPr>
              <p14:xfrm>
                <a:off x="4631765" y="2737893"/>
                <a:ext cx="744840" cy="160560"/>
              </p14:xfrm>
            </p:contentPart>
          </mc:Choice>
          <mc:Fallback xmlns="">
            <p:pic>
              <p:nvPicPr>
                <p:cNvPr id="54" name="Ink 53">
                  <a:extLst>
                    <a:ext uri="{FF2B5EF4-FFF2-40B4-BE49-F238E27FC236}">
                      <a16:creationId xmlns:a16="http://schemas.microsoft.com/office/drawing/2014/main" id="{664BAE43-267B-4711-A297-570FFF5DF01F}"/>
                    </a:ext>
                  </a:extLst>
                </p:cNvPr>
                <p:cNvPicPr/>
                <p:nvPr/>
              </p:nvPicPr>
              <p:blipFill>
                <a:blip r:embed="rId69"/>
                <a:stretch>
                  <a:fillRect/>
                </a:stretch>
              </p:blipFill>
              <p:spPr>
                <a:xfrm>
                  <a:off x="4614125" y="2719893"/>
                  <a:ext cx="780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42A9F485-D6B5-4E76-9DF2-71EE813E6BA4}"/>
                    </a:ext>
                  </a:extLst>
                </p14:cNvPr>
                <p14:cNvContentPartPr/>
                <p14:nvPr/>
              </p14:nvContentPartPr>
              <p14:xfrm>
                <a:off x="3592085" y="2775693"/>
                <a:ext cx="744840" cy="72720"/>
              </p14:xfrm>
            </p:contentPart>
          </mc:Choice>
          <mc:Fallback xmlns="">
            <p:pic>
              <p:nvPicPr>
                <p:cNvPr id="56" name="Ink 55">
                  <a:extLst>
                    <a:ext uri="{FF2B5EF4-FFF2-40B4-BE49-F238E27FC236}">
                      <a16:creationId xmlns:a16="http://schemas.microsoft.com/office/drawing/2014/main" id="{42A9F485-D6B5-4E76-9DF2-71EE813E6BA4}"/>
                    </a:ext>
                  </a:extLst>
                </p:cNvPr>
                <p:cNvPicPr/>
                <p:nvPr/>
              </p:nvPicPr>
              <p:blipFill>
                <a:blip r:embed="rId71"/>
                <a:stretch>
                  <a:fillRect/>
                </a:stretch>
              </p:blipFill>
              <p:spPr>
                <a:xfrm>
                  <a:off x="3574085" y="2758053"/>
                  <a:ext cx="780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43561C78-6128-4718-AFFA-64B561964F67}"/>
                    </a:ext>
                  </a:extLst>
                </p14:cNvPr>
                <p14:cNvContentPartPr/>
                <p14:nvPr/>
              </p14:nvContentPartPr>
              <p14:xfrm>
                <a:off x="2523245" y="2789373"/>
                <a:ext cx="787320" cy="49680"/>
              </p14:xfrm>
            </p:contentPart>
          </mc:Choice>
          <mc:Fallback xmlns="">
            <p:pic>
              <p:nvPicPr>
                <p:cNvPr id="57" name="Ink 56">
                  <a:extLst>
                    <a:ext uri="{FF2B5EF4-FFF2-40B4-BE49-F238E27FC236}">
                      <a16:creationId xmlns:a16="http://schemas.microsoft.com/office/drawing/2014/main" id="{43561C78-6128-4718-AFFA-64B561964F67}"/>
                    </a:ext>
                  </a:extLst>
                </p:cNvPr>
                <p:cNvPicPr/>
                <p:nvPr/>
              </p:nvPicPr>
              <p:blipFill>
                <a:blip r:embed="rId73"/>
                <a:stretch>
                  <a:fillRect/>
                </a:stretch>
              </p:blipFill>
              <p:spPr>
                <a:xfrm>
                  <a:off x="2505245" y="2771733"/>
                  <a:ext cx="82296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D8DE940C-229B-4FFE-A44D-A0BDCE1D0B8F}"/>
                  </a:ext>
                </a:extLst>
              </p14:cNvPr>
              <p14:cNvContentPartPr/>
              <p14:nvPr/>
            </p14:nvContentPartPr>
            <p14:xfrm>
              <a:off x="503285" y="2733933"/>
              <a:ext cx="1969200" cy="174240"/>
            </p14:xfrm>
          </p:contentPart>
        </mc:Choice>
        <mc:Fallback xmlns="">
          <p:pic>
            <p:nvPicPr>
              <p:cNvPr id="59" name="Ink 58">
                <a:extLst>
                  <a:ext uri="{FF2B5EF4-FFF2-40B4-BE49-F238E27FC236}">
                    <a16:creationId xmlns:a16="http://schemas.microsoft.com/office/drawing/2014/main" id="{D8DE940C-229B-4FFE-A44D-A0BDCE1D0B8F}"/>
                  </a:ext>
                </a:extLst>
              </p:cNvPr>
              <p:cNvPicPr/>
              <p:nvPr/>
            </p:nvPicPr>
            <p:blipFill>
              <a:blip r:embed="rId75"/>
              <a:stretch>
                <a:fillRect/>
              </a:stretch>
            </p:blipFill>
            <p:spPr>
              <a:xfrm>
                <a:off x="485645" y="2715933"/>
                <a:ext cx="20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61102B9F-2C4D-4146-99D8-595C2B250736}"/>
                  </a:ext>
                </a:extLst>
              </p14:cNvPr>
              <p14:cNvContentPartPr/>
              <p14:nvPr/>
            </p14:nvContentPartPr>
            <p14:xfrm>
              <a:off x="7057805" y="3325053"/>
              <a:ext cx="3181680" cy="131400"/>
            </p14:xfrm>
          </p:contentPart>
        </mc:Choice>
        <mc:Fallback xmlns="">
          <p:pic>
            <p:nvPicPr>
              <p:cNvPr id="60" name="Ink 59">
                <a:extLst>
                  <a:ext uri="{FF2B5EF4-FFF2-40B4-BE49-F238E27FC236}">
                    <a16:creationId xmlns:a16="http://schemas.microsoft.com/office/drawing/2014/main" id="{61102B9F-2C4D-4146-99D8-595C2B250736}"/>
                  </a:ext>
                </a:extLst>
              </p:cNvPr>
              <p:cNvPicPr/>
              <p:nvPr/>
            </p:nvPicPr>
            <p:blipFill>
              <a:blip r:embed="rId77"/>
              <a:stretch>
                <a:fillRect/>
              </a:stretch>
            </p:blipFill>
            <p:spPr>
              <a:xfrm>
                <a:off x="7040165" y="3307413"/>
                <a:ext cx="3217320" cy="167040"/>
              </a:xfrm>
              <a:prstGeom prst="rect">
                <a:avLst/>
              </a:prstGeom>
            </p:spPr>
          </p:pic>
        </mc:Fallback>
      </mc:AlternateContent>
      <p:grpSp>
        <p:nvGrpSpPr>
          <p:cNvPr id="62" name="Group 61">
            <a:extLst>
              <a:ext uri="{FF2B5EF4-FFF2-40B4-BE49-F238E27FC236}">
                <a16:creationId xmlns:a16="http://schemas.microsoft.com/office/drawing/2014/main" id="{91DF19BF-14A4-404E-B92F-F6A351C26891}"/>
              </a:ext>
            </a:extLst>
          </p:cNvPr>
          <p:cNvGrpSpPr/>
          <p:nvPr/>
        </p:nvGrpSpPr>
        <p:grpSpPr>
          <a:xfrm>
            <a:off x="4799525" y="2198253"/>
            <a:ext cx="5455800" cy="653760"/>
            <a:chOff x="4799525" y="2198253"/>
            <a:chExt cx="5455800" cy="653760"/>
          </a:xfrm>
        </p:grpSpPr>
        <mc:AlternateContent xmlns:mc="http://schemas.openxmlformats.org/markup-compatibility/2006" xmlns:p14="http://schemas.microsoft.com/office/powerpoint/2010/main">
          <mc:Choice Requires="p14">
            <p:contentPart p14:bwMode="auto" r:id="rId78">
              <p14:nvContentPartPr>
                <p14:cNvPr id="37" name="Ink 36">
                  <a:extLst>
                    <a:ext uri="{FF2B5EF4-FFF2-40B4-BE49-F238E27FC236}">
                      <a16:creationId xmlns:a16="http://schemas.microsoft.com/office/drawing/2014/main" id="{31C223AF-7177-40BF-9438-572FBE41A4D6}"/>
                    </a:ext>
                  </a:extLst>
                </p14:cNvPr>
                <p14:cNvContentPartPr/>
                <p14:nvPr/>
              </p14:nvContentPartPr>
              <p14:xfrm>
                <a:off x="8674565" y="2198253"/>
                <a:ext cx="1580760" cy="129600"/>
              </p14:xfrm>
            </p:contentPart>
          </mc:Choice>
          <mc:Fallback xmlns="">
            <p:pic>
              <p:nvPicPr>
                <p:cNvPr id="37" name="Ink 36">
                  <a:extLst>
                    <a:ext uri="{FF2B5EF4-FFF2-40B4-BE49-F238E27FC236}">
                      <a16:creationId xmlns:a16="http://schemas.microsoft.com/office/drawing/2014/main" id="{31C223AF-7177-40BF-9438-572FBE41A4D6}"/>
                    </a:ext>
                  </a:extLst>
                </p:cNvPr>
                <p:cNvPicPr/>
                <p:nvPr/>
              </p:nvPicPr>
              <p:blipFill>
                <a:blip r:embed="rId79"/>
                <a:stretch>
                  <a:fillRect/>
                </a:stretch>
              </p:blipFill>
              <p:spPr>
                <a:xfrm>
                  <a:off x="8656925" y="2180253"/>
                  <a:ext cx="1616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 name="Ink 37">
                  <a:extLst>
                    <a:ext uri="{FF2B5EF4-FFF2-40B4-BE49-F238E27FC236}">
                      <a16:creationId xmlns:a16="http://schemas.microsoft.com/office/drawing/2014/main" id="{5F7AD49C-3BE7-4A73-8665-F36E18F85057}"/>
                    </a:ext>
                  </a:extLst>
                </p14:cNvPr>
                <p14:cNvContentPartPr/>
                <p14:nvPr/>
              </p14:nvContentPartPr>
              <p14:xfrm>
                <a:off x="7870325" y="2285013"/>
                <a:ext cx="734760" cy="102960"/>
              </p14:xfrm>
            </p:contentPart>
          </mc:Choice>
          <mc:Fallback xmlns="">
            <p:pic>
              <p:nvPicPr>
                <p:cNvPr id="38" name="Ink 37">
                  <a:extLst>
                    <a:ext uri="{FF2B5EF4-FFF2-40B4-BE49-F238E27FC236}">
                      <a16:creationId xmlns:a16="http://schemas.microsoft.com/office/drawing/2014/main" id="{5F7AD49C-3BE7-4A73-8665-F36E18F85057}"/>
                    </a:ext>
                  </a:extLst>
                </p:cNvPr>
                <p:cNvPicPr/>
                <p:nvPr/>
              </p:nvPicPr>
              <p:blipFill>
                <a:blip r:embed="rId81"/>
                <a:stretch>
                  <a:fillRect/>
                </a:stretch>
              </p:blipFill>
              <p:spPr>
                <a:xfrm>
                  <a:off x="7852325" y="2267373"/>
                  <a:ext cx="770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Ink 41">
                  <a:extLst>
                    <a:ext uri="{FF2B5EF4-FFF2-40B4-BE49-F238E27FC236}">
                      <a16:creationId xmlns:a16="http://schemas.microsoft.com/office/drawing/2014/main" id="{D6E735FB-59F8-48AA-8AB9-DA79AACC91E4}"/>
                    </a:ext>
                  </a:extLst>
                </p14:cNvPr>
                <p14:cNvContentPartPr/>
                <p14:nvPr/>
              </p14:nvContentPartPr>
              <p14:xfrm>
                <a:off x="5549405" y="2258373"/>
                <a:ext cx="666720" cy="118800"/>
              </p14:xfrm>
            </p:contentPart>
          </mc:Choice>
          <mc:Fallback xmlns="">
            <p:pic>
              <p:nvPicPr>
                <p:cNvPr id="42" name="Ink 41">
                  <a:extLst>
                    <a:ext uri="{FF2B5EF4-FFF2-40B4-BE49-F238E27FC236}">
                      <a16:creationId xmlns:a16="http://schemas.microsoft.com/office/drawing/2014/main" id="{D6E735FB-59F8-48AA-8AB9-DA79AACC91E4}"/>
                    </a:ext>
                  </a:extLst>
                </p:cNvPr>
                <p:cNvPicPr/>
                <p:nvPr/>
              </p:nvPicPr>
              <p:blipFill>
                <a:blip r:embed="rId83"/>
                <a:stretch>
                  <a:fillRect/>
                </a:stretch>
              </p:blipFill>
              <p:spPr>
                <a:xfrm>
                  <a:off x="5531765" y="2240733"/>
                  <a:ext cx="702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Ink 42">
                  <a:extLst>
                    <a:ext uri="{FF2B5EF4-FFF2-40B4-BE49-F238E27FC236}">
                      <a16:creationId xmlns:a16="http://schemas.microsoft.com/office/drawing/2014/main" id="{F3AB7B8D-3FC9-435F-B446-3F25011B79DA}"/>
                    </a:ext>
                  </a:extLst>
                </p14:cNvPr>
                <p14:cNvContentPartPr/>
                <p14:nvPr/>
              </p14:nvContentPartPr>
              <p14:xfrm>
                <a:off x="4799525" y="2334693"/>
                <a:ext cx="608760" cy="52200"/>
              </p14:xfrm>
            </p:contentPart>
          </mc:Choice>
          <mc:Fallback xmlns="">
            <p:pic>
              <p:nvPicPr>
                <p:cNvPr id="43" name="Ink 42">
                  <a:extLst>
                    <a:ext uri="{FF2B5EF4-FFF2-40B4-BE49-F238E27FC236}">
                      <a16:creationId xmlns:a16="http://schemas.microsoft.com/office/drawing/2014/main" id="{F3AB7B8D-3FC9-435F-B446-3F25011B79DA}"/>
                    </a:ext>
                  </a:extLst>
                </p:cNvPr>
                <p:cNvPicPr/>
                <p:nvPr/>
              </p:nvPicPr>
              <p:blipFill>
                <a:blip r:embed="rId85"/>
                <a:stretch>
                  <a:fillRect/>
                </a:stretch>
              </p:blipFill>
              <p:spPr>
                <a:xfrm>
                  <a:off x="4781525" y="2317053"/>
                  <a:ext cx="644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EB4FE5DA-C737-4913-B10B-341AC26CE9F8}"/>
                    </a:ext>
                  </a:extLst>
                </p14:cNvPr>
                <p14:cNvContentPartPr/>
                <p14:nvPr/>
              </p14:nvContentPartPr>
              <p14:xfrm>
                <a:off x="5376245" y="2210133"/>
                <a:ext cx="3267720" cy="641880"/>
              </p14:xfrm>
            </p:contentPart>
          </mc:Choice>
          <mc:Fallback xmlns="">
            <p:pic>
              <p:nvPicPr>
                <p:cNvPr id="61" name="Ink 60">
                  <a:extLst>
                    <a:ext uri="{FF2B5EF4-FFF2-40B4-BE49-F238E27FC236}">
                      <a16:creationId xmlns:a16="http://schemas.microsoft.com/office/drawing/2014/main" id="{EB4FE5DA-C737-4913-B10B-341AC26CE9F8}"/>
                    </a:ext>
                  </a:extLst>
                </p:cNvPr>
                <p:cNvPicPr/>
                <p:nvPr/>
              </p:nvPicPr>
              <p:blipFill>
                <a:blip r:embed="rId87"/>
                <a:stretch>
                  <a:fillRect/>
                </a:stretch>
              </p:blipFill>
              <p:spPr>
                <a:xfrm>
                  <a:off x="5358245" y="2192493"/>
                  <a:ext cx="3303360" cy="67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0" name="Ink 69">
                <a:extLst>
                  <a:ext uri="{FF2B5EF4-FFF2-40B4-BE49-F238E27FC236}">
                    <a16:creationId xmlns:a16="http://schemas.microsoft.com/office/drawing/2014/main" id="{5DC6D88F-B5AE-4FF0-BFB7-B374F0B1423F}"/>
                  </a:ext>
                </a:extLst>
              </p14:cNvPr>
              <p14:cNvContentPartPr/>
              <p14:nvPr/>
            </p14:nvContentPartPr>
            <p14:xfrm>
              <a:off x="466925" y="3298773"/>
              <a:ext cx="1036440" cy="122760"/>
            </p14:xfrm>
          </p:contentPart>
        </mc:Choice>
        <mc:Fallback xmlns="">
          <p:pic>
            <p:nvPicPr>
              <p:cNvPr id="70" name="Ink 69">
                <a:extLst>
                  <a:ext uri="{FF2B5EF4-FFF2-40B4-BE49-F238E27FC236}">
                    <a16:creationId xmlns:a16="http://schemas.microsoft.com/office/drawing/2014/main" id="{5DC6D88F-B5AE-4FF0-BFB7-B374F0B1423F}"/>
                  </a:ext>
                </a:extLst>
              </p:cNvPr>
              <p:cNvPicPr/>
              <p:nvPr/>
            </p:nvPicPr>
            <p:blipFill>
              <a:blip r:embed="rId89"/>
              <a:stretch>
                <a:fillRect/>
              </a:stretch>
            </p:blipFill>
            <p:spPr>
              <a:xfrm>
                <a:off x="448925" y="3281133"/>
                <a:ext cx="1072080" cy="158400"/>
              </a:xfrm>
              <a:prstGeom prst="rect">
                <a:avLst/>
              </a:prstGeom>
            </p:spPr>
          </p:pic>
        </mc:Fallback>
      </mc:AlternateContent>
      <p:grpSp>
        <p:nvGrpSpPr>
          <p:cNvPr id="73" name="Group 72">
            <a:extLst>
              <a:ext uri="{FF2B5EF4-FFF2-40B4-BE49-F238E27FC236}">
                <a16:creationId xmlns:a16="http://schemas.microsoft.com/office/drawing/2014/main" id="{D656FE71-1B09-4197-8012-8B3A5ABDD323}"/>
              </a:ext>
            </a:extLst>
          </p:cNvPr>
          <p:cNvGrpSpPr/>
          <p:nvPr/>
        </p:nvGrpSpPr>
        <p:grpSpPr>
          <a:xfrm>
            <a:off x="8591045" y="3915813"/>
            <a:ext cx="1600200" cy="100080"/>
            <a:chOff x="8591045" y="3915813"/>
            <a:chExt cx="1600200" cy="100080"/>
          </a:xfrm>
        </p:grpSpPr>
        <mc:AlternateContent xmlns:mc="http://schemas.openxmlformats.org/markup-compatibility/2006" xmlns:p14="http://schemas.microsoft.com/office/powerpoint/2010/main">
          <mc:Choice Requires="p14">
            <p:contentPart p14:bwMode="auto" r:id="rId90">
              <p14:nvContentPartPr>
                <p14:cNvPr id="71" name="Ink 70">
                  <a:extLst>
                    <a:ext uri="{FF2B5EF4-FFF2-40B4-BE49-F238E27FC236}">
                      <a16:creationId xmlns:a16="http://schemas.microsoft.com/office/drawing/2014/main" id="{FB297EE7-22AC-41B2-B67E-975EAA5999D4}"/>
                    </a:ext>
                  </a:extLst>
                </p14:cNvPr>
                <p14:cNvContentPartPr/>
                <p14:nvPr/>
              </p14:nvContentPartPr>
              <p14:xfrm>
                <a:off x="9594365" y="3915813"/>
                <a:ext cx="596880" cy="74880"/>
              </p14:xfrm>
            </p:contentPart>
          </mc:Choice>
          <mc:Fallback xmlns="">
            <p:pic>
              <p:nvPicPr>
                <p:cNvPr id="71" name="Ink 70">
                  <a:extLst>
                    <a:ext uri="{FF2B5EF4-FFF2-40B4-BE49-F238E27FC236}">
                      <a16:creationId xmlns:a16="http://schemas.microsoft.com/office/drawing/2014/main" id="{FB297EE7-22AC-41B2-B67E-975EAA5999D4}"/>
                    </a:ext>
                  </a:extLst>
                </p:cNvPr>
                <p:cNvPicPr/>
                <p:nvPr/>
              </p:nvPicPr>
              <p:blipFill>
                <a:blip r:embed="rId91"/>
                <a:stretch>
                  <a:fillRect/>
                </a:stretch>
              </p:blipFill>
              <p:spPr>
                <a:xfrm>
                  <a:off x="9576365" y="3897813"/>
                  <a:ext cx="632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615FD9F3-1943-4820-A544-1A46F4B9FC17}"/>
                    </a:ext>
                  </a:extLst>
                </p14:cNvPr>
                <p14:cNvContentPartPr/>
                <p14:nvPr/>
              </p14:nvContentPartPr>
              <p14:xfrm>
                <a:off x="8591045" y="3929493"/>
                <a:ext cx="812880" cy="86400"/>
              </p14:xfrm>
            </p:contentPart>
          </mc:Choice>
          <mc:Fallback xmlns="">
            <p:pic>
              <p:nvPicPr>
                <p:cNvPr id="72" name="Ink 71">
                  <a:extLst>
                    <a:ext uri="{FF2B5EF4-FFF2-40B4-BE49-F238E27FC236}">
                      <a16:creationId xmlns:a16="http://schemas.microsoft.com/office/drawing/2014/main" id="{615FD9F3-1943-4820-A544-1A46F4B9FC17}"/>
                    </a:ext>
                  </a:extLst>
                </p:cNvPr>
                <p:cNvPicPr/>
                <p:nvPr/>
              </p:nvPicPr>
              <p:blipFill>
                <a:blip r:embed="rId93"/>
                <a:stretch>
                  <a:fillRect/>
                </a:stretch>
              </p:blipFill>
              <p:spPr>
                <a:xfrm>
                  <a:off x="8573045" y="3911493"/>
                  <a:ext cx="84852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78" name="Ink 77">
                <a:extLst>
                  <a:ext uri="{FF2B5EF4-FFF2-40B4-BE49-F238E27FC236}">
                    <a16:creationId xmlns:a16="http://schemas.microsoft.com/office/drawing/2014/main" id="{E1008358-A146-4134-B301-E30F65A1203F}"/>
                  </a:ext>
                </a:extLst>
              </p14:cNvPr>
              <p14:cNvContentPartPr/>
              <p14:nvPr/>
            </p14:nvContentPartPr>
            <p14:xfrm>
              <a:off x="1195565" y="3793053"/>
              <a:ext cx="3295080" cy="190440"/>
            </p14:xfrm>
          </p:contentPart>
        </mc:Choice>
        <mc:Fallback xmlns="">
          <p:pic>
            <p:nvPicPr>
              <p:cNvPr id="78" name="Ink 77">
                <a:extLst>
                  <a:ext uri="{FF2B5EF4-FFF2-40B4-BE49-F238E27FC236}">
                    <a16:creationId xmlns:a16="http://schemas.microsoft.com/office/drawing/2014/main" id="{E1008358-A146-4134-B301-E30F65A1203F}"/>
                  </a:ext>
                </a:extLst>
              </p:cNvPr>
              <p:cNvPicPr/>
              <p:nvPr/>
            </p:nvPicPr>
            <p:blipFill>
              <a:blip r:embed="rId95"/>
              <a:stretch>
                <a:fillRect/>
              </a:stretch>
            </p:blipFill>
            <p:spPr>
              <a:xfrm>
                <a:off x="1177565" y="3775413"/>
                <a:ext cx="3330720" cy="226080"/>
              </a:xfrm>
              <a:prstGeom prst="rect">
                <a:avLst/>
              </a:prstGeom>
            </p:spPr>
          </p:pic>
        </mc:Fallback>
      </mc:AlternateContent>
      <p:grpSp>
        <p:nvGrpSpPr>
          <p:cNvPr id="81" name="Group 80">
            <a:extLst>
              <a:ext uri="{FF2B5EF4-FFF2-40B4-BE49-F238E27FC236}">
                <a16:creationId xmlns:a16="http://schemas.microsoft.com/office/drawing/2014/main" id="{8A6F96BA-D143-45BD-B718-B070C58F103B}"/>
              </a:ext>
            </a:extLst>
          </p:cNvPr>
          <p:cNvGrpSpPr/>
          <p:nvPr/>
        </p:nvGrpSpPr>
        <p:grpSpPr>
          <a:xfrm>
            <a:off x="1181165" y="3291573"/>
            <a:ext cx="6899400" cy="733320"/>
            <a:chOff x="1181165" y="3291573"/>
            <a:chExt cx="6899400" cy="733320"/>
          </a:xfrm>
        </p:grpSpPr>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E0B9D830-4053-48F5-B79E-F7A52327EE9D}"/>
                    </a:ext>
                  </a:extLst>
                </p14:cNvPr>
                <p14:cNvContentPartPr/>
                <p14:nvPr/>
              </p14:nvContentPartPr>
              <p14:xfrm>
                <a:off x="5708525" y="3353853"/>
                <a:ext cx="713880" cy="64440"/>
              </p14:xfrm>
            </p:contentPart>
          </mc:Choice>
          <mc:Fallback xmlns="">
            <p:pic>
              <p:nvPicPr>
                <p:cNvPr id="63" name="Ink 62">
                  <a:extLst>
                    <a:ext uri="{FF2B5EF4-FFF2-40B4-BE49-F238E27FC236}">
                      <a16:creationId xmlns:a16="http://schemas.microsoft.com/office/drawing/2014/main" id="{E0B9D830-4053-48F5-B79E-F7A52327EE9D}"/>
                    </a:ext>
                  </a:extLst>
                </p:cNvPr>
                <p:cNvPicPr/>
                <p:nvPr/>
              </p:nvPicPr>
              <p:blipFill>
                <a:blip r:embed="rId97"/>
                <a:stretch>
                  <a:fillRect/>
                </a:stretch>
              </p:blipFill>
              <p:spPr>
                <a:xfrm>
                  <a:off x="5690525" y="3335853"/>
                  <a:ext cx="749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EDD66980-AD6D-4025-86CB-0CD6C96FC2EB}"/>
                    </a:ext>
                  </a:extLst>
                </p14:cNvPr>
                <p14:cNvContentPartPr/>
                <p14:nvPr/>
              </p14:nvContentPartPr>
              <p14:xfrm>
                <a:off x="4842005" y="3291573"/>
                <a:ext cx="662760" cy="52560"/>
              </p14:xfrm>
            </p:contentPart>
          </mc:Choice>
          <mc:Fallback xmlns="">
            <p:pic>
              <p:nvPicPr>
                <p:cNvPr id="64" name="Ink 63">
                  <a:extLst>
                    <a:ext uri="{FF2B5EF4-FFF2-40B4-BE49-F238E27FC236}">
                      <a16:creationId xmlns:a16="http://schemas.microsoft.com/office/drawing/2014/main" id="{EDD66980-AD6D-4025-86CB-0CD6C96FC2EB}"/>
                    </a:ext>
                  </a:extLst>
                </p:cNvPr>
                <p:cNvPicPr/>
                <p:nvPr/>
              </p:nvPicPr>
              <p:blipFill>
                <a:blip r:embed="rId99"/>
                <a:stretch>
                  <a:fillRect/>
                </a:stretch>
              </p:blipFill>
              <p:spPr>
                <a:xfrm>
                  <a:off x="4824005" y="3273933"/>
                  <a:ext cx="698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7C8F77A2-2820-4B67-B8C7-42F97473228F}"/>
                    </a:ext>
                  </a:extLst>
                </p14:cNvPr>
                <p14:cNvContentPartPr/>
                <p14:nvPr/>
              </p14:nvContentPartPr>
              <p14:xfrm>
                <a:off x="3727805" y="3305973"/>
                <a:ext cx="789840" cy="104040"/>
              </p14:xfrm>
            </p:contentPart>
          </mc:Choice>
          <mc:Fallback xmlns="">
            <p:pic>
              <p:nvPicPr>
                <p:cNvPr id="66" name="Ink 65">
                  <a:extLst>
                    <a:ext uri="{FF2B5EF4-FFF2-40B4-BE49-F238E27FC236}">
                      <a16:creationId xmlns:a16="http://schemas.microsoft.com/office/drawing/2014/main" id="{7C8F77A2-2820-4B67-B8C7-42F97473228F}"/>
                    </a:ext>
                  </a:extLst>
                </p:cNvPr>
                <p:cNvPicPr/>
                <p:nvPr/>
              </p:nvPicPr>
              <p:blipFill>
                <a:blip r:embed="rId101"/>
                <a:stretch>
                  <a:fillRect/>
                </a:stretch>
              </p:blipFill>
              <p:spPr>
                <a:xfrm>
                  <a:off x="3710165" y="3287973"/>
                  <a:ext cx="825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425ACEAB-A2E4-4AF4-974A-ED0759593E68}"/>
                    </a:ext>
                  </a:extLst>
                </p14:cNvPr>
                <p14:cNvContentPartPr/>
                <p14:nvPr/>
              </p14:nvContentPartPr>
              <p14:xfrm>
                <a:off x="2851565" y="3303093"/>
                <a:ext cx="626400" cy="82440"/>
              </p14:xfrm>
            </p:contentPart>
          </mc:Choice>
          <mc:Fallback xmlns="">
            <p:pic>
              <p:nvPicPr>
                <p:cNvPr id="67" name="Ink 66">
                  <a:extLst>
                    <a:ext uri="{FF2B5EF4-FFF2-40B4-BE49-F238E27FC236}">
                      <a16:creationId xmlns:a16="http://schemas.microsoft.com/office/drawing/2014/main" id="{425ACEAB-A2E4-4AF4-974A-ED0759593E68}"/>
                    </a:ext>
                  </a:extLst>
                </p:cNvPr>
                <p:cNvPicPr/>
                <p:nvPr/>
              </p:nvPicPr>
              <p:blipFill>
                <a:blip r:embed="rId103"/>
                <a:stretch>
                  <a:fillRect/>
                </a:stretch>
              </p:blipFill>
              <p:spPr>
                <a:xfrm>
                  <a:off x="2833565" y="3285453"/>
                  <a:ext cx="662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DD786663-93B4-445A-99EB-82E7FF13D96A}"/>
                    </a:ext>
                  </a:extLst>
                </p14:cNvPr>
                <p14:cNvContentPartPr/>
                <p14:nvPr/>
              </p14:nvContentPartPr>
              <p14:xfrm>
                <a:off x="1749605" y="3370773"/>
                <a:ext cx="810720" cy="66600"/>
              </p14:xfrm>
            </p:contentPart>
          </mc:Choice>
          <mc:Fallback xmlns="">
            <p:pic>
              <p:nvPicPr>
                <p:cNvPr id="68" name="Ink 67">
                  <a:extLst>
                    <a:ext uri="{FF2B5EF4-FFF2-40B4-BE49-F238E27FC236}">
                      <a16:creationId xmlns:a16="http://schemas.microsoft.com/office/drawing/2014/main" id="{DD786663-93B4-445A-99EB-82E7FF13D96A}"/>
                    </a:ext>
                  </a:extLst>
                </p:cNvPr>
                <p:cNvPicPr/>
                <p:nvPr/>
              </p:nvPicPr>
              <p:blipFill>
                <a:blip r:embed="rId105"/>
                <a:stretch>
                  <a:fillRect/>
                </a:stretch>
              </p:blipFill>
              <p:spPr>
                <a:xfrm>
                  <a:off x="1731605" y="3352773"/>
                  <a:ext cx="84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9193AF1F-42B4-47D0-BF31-4F1247B659A5}"/>
                    </a:ext>
                  </a:extLst>
                </p14:cNvPr>
                <p14:cNvContentPartPr/>
                <p14:nvPr/>
              </p14:nvContentPartPr>
              <p14:xfrm>
                <a:off x="7329965" y="3889173"/>
                <a:ext cx="750600" cy="40680"/>
              </p14:xfrm>
            </p:contentPart>
          </mc:Choice>
          <mc:Fallback xmlns="">
            <p:pic>
              <p:nvPicPr>
                <p:cNvPr id="74" name="Ink 73">
                  <a:extLst>
                    <a:ext uri="{FF2B5EF4-FFF2-40B4-BE49-F238E27FC236}">
                      <a16:creationId xmlns:a16="http://schemas.microsoft.com/office/drawing/2014/main" id="{9193AF1F-42B4-47D0-BF31-4F1247B659A5}"/>
                    </a:ext>
                  </a:extLst>
                </p:cNvPr>
                <p:cNvPicPr/>
                <p:nvPr/>
              </p:nvPicPr>
              <p:blipFill>
                <a:blip r:embed="rId107"/>
                <a:stretch>
                  <a:fillRect/>
                </a:stretch>
              </p:blipFill>
              <p:spPr>
                <a:xfrm>
                  <a:off x="7311965" y="3871173"/>
                  <a:ext cx="78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4D3FC036-D238-475B-A52E-B09C3F6AD464}"/>
                    </a:ext>
                  </a:extLst>
                </p14:cNvPr>
                <p14:cNvContentPartPr/>
                <p14:nvPr/>
              </p14:nvContentPartPr>
              <p14:xfrm>
                <a:off x="5518085" y="3862533"/>
                <a:ext cx="1590480" cy="93960"/>
              </p14:xfrm>
            </p:contentPart>
          </mc:Choice>
          <mc:Fallback xmlns="">
            <p:pic>
              <p:nvPicPr>
                <p:cNvPr id="75" name="Ink 74">
                  <a:extLst>
                    <a:ext uri="{FF2B5EF4-FFF2-40B4-BE49-F238E27FC236}">
                      <a16:creationId xmlns:a16="http://schemas.microsoft.com/office/drawing/2014/main" id="{4D3FC036-D238-475B-A52E-B09C3F6AD464}"/>
                    </a:ext>
                  </a:extLst>
                </p:cNvPr>
                <p:cNvPicPr/>
                <p:nvPr/>
              </p:nvPicPr>
              <p:blipFill>
                <a:blip r:embed="rId109"/>
                <a:stretch>
                  <a:fillRect/>
                </a:stretch>
              </p:blipFill>
              <p:spPr>
                <a:xfrm>
                  <a:off x="5500445" y="3844533"/>
                  <a:ext cx="1626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FDD507A2-4042-4B73-9F58-FC69B5B4C580}"/>
                    </a:ext>
                  </a:extLst>
                </p14:cNvPr>
                <p14:cNvContentPartPr/>
                <p14:nvPr/>
              </p14:nvContentPartPr>
              <p14:xfrm>
                <a:off x="4655525" y="3932013"/>
                <a:ext cx="802800" cy="56520"/>
              </p14:xfrm>
            </p:contentPart>
          </mc:Choice>
          <mc:Fallback xmlns="">
            <p:pic>
              <p:nvPicPr>
                <p:cNvPr id="76" name="Ink 75">
                  <a:extLst>
                    <a:ext uri="{FF2B5EF4-FFF2-40B4-BE49-F238E27FC236}">
                      <a16:creationId xmlns:a16="http://schemas.microsoft.com/office/drawing/2014/main" id="{FDD507A2-4042-4B73-9F58-FC69B5B4C580}"/>
                    </a:ext>
                  </a:extLst>
                </p:cNvPr>
                <p:cNvPicPr/>
                <p:nvPr/>
              </p:nvPicPr>
              <p:blipFill>
                <a:blip r:embed="rId111"/>
                <a:stretch>
                  <a:fillRect/>
                </a:stretch>
              </p:blipFill>
              <p:spPr>
                <a:xfrm>
                  <a:off x="4637525" y="3914013"/>
                  <a:ext cx="838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0" name="Ink 79">
                  <a:extLst>
                    <a:ext uri="{FF2B5EF4-FFF2-40B4-BE49-F238E27FC236}">
                      <a16:creationId xmlns:a16="http://schemas.microsoft.com/office/drawing/2014/main" id="{6031DC7F-04CA-4ECC-8635-B95D0358CEBF}"/>
                    </a:ext>
                  </a:extLst>
                </p14:cNvPr>
                <p14:cNvContentPartPr/>
                <p14:nvPr/>
              </p14:nvContentPartPr>
              <p14:xfrm>
                <a:off x="1181165" y="3331533"/>
                <a:ext cx="1297080" cy="693360"/>
              </p14:xfrm>
            </p:contentPart>
          </mc:Choice>
          <mc:Fallback xmlns="">
            <p:pic>
              <p:nvPicPr>
                <p:cNvPr id="80" name="Ink 79">
                  <a:extLst>
                    <a:ext uri="{FF2B5EF4-FFF2-40B4-BE49-F238E27FC236}">
                      <a16:creationId xmlns:a16="http://schemas.microsoft.com/office/drawing/2014/main" id="{6031DC7F-04CA-4ECC-8635-B95D0358CEBF}"/>
                    </a:ext>
                  </a:extLst>
                </p:cNvPr>
                <p:cNvPicPr/>
                <p:nvPr/>
              </p:nvPicPr>
              <p:blipFill>
                <a:blip r:embed="rId113"/>
                <a:stretch>
                  <a:fillRect/>
                </a:stretch>
              </p:blipFill>
              <p:spPr>
                <a:xfrm>
                  <a:off x="1163165" y="3313893"/>
                  <a:ext cx="1332720" cy="72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3EAD333E-5109-4763-9838-D4F3786D312D}"/>
                  </a:ext>
                </a:extLst>
              </p14:cNvPr>
              <p14:cNvContentPartPr/>
              <p14:nvPr/>
            </p14:nvContentPartPr>
            <p14:xfrm>
              <a:off x="663125" y="3865053"/>
              <a:ext cx="690480" cy="87120"/>
            </p14:xfrm>
          </p:contentPart>
        </mc:Choice>
        <mc:Fallback xmlns="">
          <p:pic>
            <p:nvPicPr>
              <p:cNvPr id="82" name="Ink 81">
                <a:extLst>
                  <a:ext uri="{FF2B5EF4-FFF2-40B4-BE49-F238E27FC236}">
                    <a16:creationId xmlns:a16="http://schemas.microsoft.com/office/drawing/2014/main" id="{3EAD333E-5109-4763-9838-D4F3786D312D}"/>
                  </a:ext>
                </a:extLst>
              </p:cNvPr>
              <p:cNvPicPr/>
              <p:nvPr/>
            </p:nvPicPr>
            <p:blipFill>
              <a:blip r:embed="rId115"/>
              <a:stretch>
                <a:fillRect/>
              </a:stretch>
            </p:blipFill>
            <p:spPr>
              <a:xfrm>
                <a:off x="645125" y="3847053"/>
                <a:ext cx="726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8285B9B7-2680-412F-AB51-4C759500FC29}"/>
                  </a:ext>
                </a:extLst>
              </p14:cNvPr>
              <p14:cNvContentPartPr/>
              <p14:nvPr/>
            </p14:nvContentPartPr>
            <p14:xfrm>
              <a:off x="5286605" y="4475253"/>
              <a:ext cx="1343880" cy="92160"/>
            </p14:xfrm>
          </p:contentPart>
        </mc:Choice>
        <mc:Fallback xmlns="">
          <p:pic>
            <p:nvPicPr>
              <p:cNvPr id="89" name="Ink 88">
                <a:extLst>
                  <a:ext uri="{FF2B5EF4-FFF2-40B4-BE49-F238E27FC236}">
                    <a16:creationId xmlns:a16="http://schemas.microsoft.com/office/drawing/2014/main" id="{8285B9B7-2680-412F-AB51-4C759500FC29}"/>
                  </a:ext>
                </a:extLst>
              </p:cNvPr>
              <p:cNvPicPr/>
              <p:nvPr/>
            </p:nvPicPr>
            <p:blipFill>
              <a:blip r:embed="rId117"/>
              <a:stretch>
                <a:fillRect/>
              </a:stretch>
            </p:blipFill>
            <p:spPr>
              <a:xfrm>
                <a:off x="5268965" y="4457613"/>
                <a:ext cx="1379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28F696DB-385D-4BF6-81C8-1FBDE53B2B1D}"/>
                  </a:ext>
                </a:extLst>
              </p14:cNvPr>
              <p14:cNvContentPartPr/>
              <p14:nvPr/>
            </p14:nvContentPartPr>
            <p14:xfrm>
              <a:off x="5280125" y="3879453"/>
              <a:ext cx="1435680" cy="664200"/>
            </p14:xfrm>
          </p:contentPart>
        </mc:Choice>
        <mc:Fallback xmlns="">
          <p:pic>
            <p:nvPicPr>
              <p:cNvPr id="90" name="Ink 89">
                <a:extLst>
                  <a:ext uri="{FF2B5EF4-FFF2-40B4-BE49-F238E27FC236}">
                    <a16:creationId xmlns:a16="http://schemas.microsoft.com/office/drawing/2014/main" id="{28F696DB-385D-4BF6-81C8-1FBDE53B2B1D}"/>
                  </a:ext>
                </a:extLst>
              </p:cNvPr>
              <p:cNvPicPr/>
              <p:nvPr/>
            </p:nvPicPr>
            <p:blipFill>
              <a:blip r:embed="rId119"/>
              <a:stretch>
                <a:fillRect/>
              </a:stretch>
            </p:blipFill>
            <p:spPr>
              <a:xfrm>
                <a:off x="5262485" y="3861453"/>
                <a:ext cx="1471320" cy="699840"/>
              </a:xfrm>
              <a:prstGeom prst="rect">
                <a:avLst/>
              </a:prstGeom>
            </p:spPr>
          </p:pic>
        </mc:Fallback>
      </mc:AlternateContent>
      <p:grpSp>
        <p:nvGrpSpPr>
          <p:cNvPr id="95" name="Group 94">
            <a:extLst>
              <a:ext uri="{FF2B5EF4-FFF2-40B4-BE49-F238E27FC236}">
                <a16:creationId xmlns:a16="http://schemas.microsoft.com/office/drawing/2014/main" id="{C52CD700-EF20-41DB-A4B8-580E59A69D9F}"/>
              </a:ext>
            </a:extLst>
          </p:cNvPr>
          <p:cNvGrpSpPr/>
          <p:nvPr/>
        </p:nvGrpSpPr>
        <p:grpSpPr>
          <a:xfrm>
            <a:off x="6771965" y="4424853"/>
            <a:ext cx="3568680" cy="99720"/>
            <a:chOff x="6771965" y="4424853"/>
            <a:chExt cx="3568680" cy="99720"/>
          </a:xfrm>
        </p:grpSpPr>
        <mc:AlternateContent xmlns:mc="http://schemas.openxmlformats.org/markup-compatibility/2006" xmlns:p14="http://schemas.microsoft.com/office/powerpoint/2010/main">
          <mc:Choice Requires="p14">
            <p:contentPart p14:bwMode="auto" r:id="rId120">
              <p14:nvContentPartPr>
                <p14:cNvPr id="91" name="Ink 90">
                  <a:extLst>
                    <a:ext uri="{FF2B5EF4-FFF2-40B4-BE49-F238E27FC236}">
                      <a16:creationId xmlns:a16="http://schemas.microsoft.com/office/drawing/2014/main" id="{4708BE6E-2F4B-4E02-8100-60C3B0B1DC6F}"/>
                    </a:ext>
                  </a:extLst>
                </p14:cNvPr>
                <p14:cNvContentPartPr/>
                <p14:nvPr/>
              </p14:nvContentPartPr>
              <p14:xfrm>
                <a:off x="9307805" y="4424853"/>
                <a:ext cx="1032840" cy="45720"/>
              </p14:xfrm>
            </p:contentPart>
          </mc:Choice>
          <mc:Fallback xmlns="">
            <p:pic>
              <p:nvPicPr>
                <p:cNvPr id="91" name="Ink 90">
                  <a:extLst>
                    <a:ext uri="{FF2B5EF4-FFF2-40B4-BE49-F238E27FC236}">
                      <a16:creationId xmlns:a16="http://schemas.microsoft.com/office/drawing/2014/main" id="{4708BE6E-2F4B-4E02-8100-60C3B0B1DC6F}"/>
                    </a:ext>
                  </a:extLst>
                </p:cNvPr>
                <p:cNvPicPr/>
                <p:nvPr/>
              </p:nvPicPr>
              <p:blipFill>
                <a:blip r:embed="rId121"/>
                <a:stretch>
                  <a:fillRect/>
                </a:stretch>
              </p:blipFill>
              <p:spPr>
                <a:xfrm>
                  <a:off x="9290165" y="4407213"/>
                  <a:ext cx="1068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73A6CA38-00F2-442C-9E02-4474AC203CDD}"/>
                    </a:ext>
                  </a:extLst>
                </p14:cNvPr>
                <p14:cNvContentPartPr/>
                <p14:nvPr/>
              </p14:nvContentPartPr>
              <p14:xfrm>
                <a:off x="9833045" y="4499733"/>
                <a:ext cx="406440" cy="17280"/>
              </p14:xfrm>
            </p:contentPart>
          </mc:Choice>
          <mc:Fallback xmlns="">
            <p:pic>
              <p:nvPicPr>
                <p:cNvPr id="92" name="Ink 91">
                  <a:extLst>
                    <a:ext uri="{FF2B5EF4-FFF2-40B4-BE49-F238E27FC236}">
                      <a16:creationId xmlns:a16="http://schemas.microsoft.com/office/drawing/2014/main" id="{73A6CA38-00F2-442C-9E02-4474AC203CDD}"/>
                    </a:ext>
                  </a:extLst>
                </p:cNvPr>
                <p:cNvPicPr/>
                <p:nvPr/>
              </p:nvPicPr>
              <p:blipFill>
                <a:blip r:embed="rId123"/>
                <a:stretch>
                  <a:fillRect/>
                </a:stretch>
              </p:blipFill>
              <p:spPr>
                <a:xfrm>
                  <a:off x="9815405" y="4482093"/>
                  <a:ext cx="442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DDF142A5-8803-441E-AA11-408DBCB5460C}"/>
                    </a:ext>
                  </a:extLst>
                </p14:cNvPr>
                <p14:cNvContentPartPr/>
                <p14:nvPr/>
              </p14:nvContentPartPr>
              <p14:xfrm>
                <a:off x="7844765" y="4457973"/>
                <a:ext cx="1253880" cy="64080"/>
              </p14:xfrm>
            </p:contentPart>
          </mc:Choice>
          <mc:Fallback xmlns="">
            <p:pic>
              <p:nvPicPr>
                <p:cNvPr id="93" name="Ink 92">
                  <a:extLst>
                    <a:ext uri="{FF2B5EF4-FFF2-40B4-BE49-F238E27FC236}">
                      <a16:creationId xmlns:a16="http://schemas.microsoft.com/office/drawing/2014/main" id="{DDF142A5-8803-441E-AA11-408DBCB5460C}"/>
                    </a:ext>
                  </a:extLst>
                </p:cNvPr>
                <p:cNvPicPr/>
                <p:nvPr/>
              </p:nvPicPr>
              <p:blipFill>
                <a:blip r:embed="rId125"/>
                <a:stretch>
                  <a:fillRect/>
                </a:stretch>
              </p:blipFill>
              <p:spPr>
                <a:xfrm>
                  <a:off x="7827125" y="4439973"/>
                  <a:ext cx="128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DE4F2214-BD5D-4045-8CFC-D7FE24CD4361}"/>
                    </a:ext>
                  </a:extLst>
                </p14:cNvPr>
                <p14:cNvContentPartPr/>
                <p14:nvPr/>
              </p14:nvContentPartPr>
              <p14:xfrm>
                <a:off x="6771965" y="4437093"/>
                <a:ext cx="1026720" cy="87480"/>
              </p14:xfrm>
            </p:contentPart>
          </mc:Choice>
          <mc:Fallback xmlns="">
            <p:pic>
              <p:nvPicPr>
                <p:cNvPr id="94" name="Ink 93">
                  <a:extLst>
                    <a:ext uri="{FF2B5EF4-FFF2-40B4-BE49-F238E27FC236}">
                      <a16:creationId xmlns:a16="http://schemas.microsoft.com/office/drawing/2014/main" id="{DE4F2214-BD5D-4045-8CFC-D7FE24CD4361}"/>
                    </a:ext>
                  </a:extLst>
                </p:cNvPr>
                <p:cNvPicPr/>
                <p:nvPr/>
              </p:nvPicPr>
              <p:blipFill>
                <a:blip r:embed="rId127"/>
                <a:stretch>
                  <a:fillRect/>
                </a:stretch>
              </p:blipFill>
              <p:spPr>
                <a:xfrm>
                  <a:off x="6754325" y="4419453"/>
                  <a:ext cx="106236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96" name="Ink 95">
                <a:extLst>
                  <a:ext uri="{FF2B5EF4-FFF2-40B4-BE49-F238E27FC236}">
                    <a16:creationId xmlns:a16="http://schemas.microsoft.com/office/drawing/2014/main" id="{2D8FE0D5-EC75-4593-A9D5-C707F2A5C8C2}"/>
                  </a:ext>
                </a:extLst>
              </p14:cNvPr>
              <p14:cNvContentPartPr/>
              <p14:nvPr/>
            </p14:nvContentPartPr>
            <p14:xfrm>
              <a:off x="645485" y="4346373"/>
              <a:ext cx="4556520" cy="176040"/>
            </p14:xfrm>
          </p:contentPart>
        </mc:Choice>
        <mc:Fallback xmlns="">
          <p:pic>
            <p:nvPicPr>
              <p:cNvPr id="96" name="Ink 95">
                <a:extLst>
                  <a:ext uri="{FF2B5EF4-FFF2-40B4-BE49-F238E27FC236}">
                    <a16:creationId xmlns:a16="http://schemas.microsoft.com/office/drawing/2014/main" id="{2D8FE0D5-EC75-4593-A9D5-C707F2A5C8C2}"/>
                  </a:ext>
                </a:extLst>
              </p:cNvPr>
              <p:cNvPicPr/>
              <p:nvPr/>
            </p:nvPicPr>
            <p:blipFill>
              <a:blip r:embed="rId129"/>
              <a:stretch>
                <a:fillRect/>
              </a:stretch>
            </p:blipFill>
            <p:spPr>
              <a:xfrm>
                <a:off x="627485" y="4328373"/>
                <a:ext cx="4592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7" name="Ink 96">
                <a:extLst>
                  <a:ext uri="{FF2B5EF4-FFF2-40B4-BE49-F238E27FC236}">
                    <a16:creationId xmlns:a16="http://schemas.microsoft.com/office/drawing/2014/main" id="{058AE0EF-6EC2-46CD-AD89-4A073393852D}"/>
                  </a:ext>
                </a:extLst>
              </p14:cNvPr>
              <p14:cNvContentPartPr/>
              <p14:nvPr/>
            </p14:nvContentPartPr>
            <p14:xfrm>
              <a:off x="9635045" y="4987533"/>
              <a:ext cx="532800" cy="56520"/>
            </p14:xfrm>
          </p:contentPart>
        </mc:Choice>
        <mc:Fallback xmlns="">
          <p:pic>
            <p:nvPicPr>
              <p:cNvPr id="97" name="Ink 96">
                <a:extLst>
                  <a:ext uri="{FF2B5EF4-FFF2-40B4-BE49-F238E27FC236}">
                    <a16:creationId xmlns:a16="http://schemas.microsoft.com/office/drawing/2014/main" id="{058AE0EF-6EC2-46CD-AD89-4A073393852D}"/>
                  </a:ext>
                </a:extLst>
              </p:cNvPr>
              <p:cNvPicPr/>
              <p:nvPr/>
            </p:nvPicPr>
            <p:blipFill>
              <a:blip r:embed="rId131"/>
              <a:stretch>
                <a:fillRect/>
              </a:stretch>
            </p:blipFill>
            <p:spPr>
              <a:xfrm>
                <a:off x="9617045" y="4969533"/>
                <a:ext cx="568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B87A547E-D446-494C-A7C2-ABF898714724}"/>
                  </a:ext>
                </a:extLst>
              </p14:cNvPr>
              <p14:cNvContentPartPr/>
              <p14:nvPr/>
            </p14:nvContentPartPr>
            <p14:xfrm>
              <a:off x="3216965" y="4019853"/>
              <a:ext cx="1002600" cy="507960"/>
            </p14:xfrm>
          </p:contentPart>
        </mc:Choice>
        <mc:Fallback xmlns="">
          <p:pic>
            <p:nvPicPr>
              <p:cNvPr id="98" name="Ink 97">
                <a:extLst>
                  <a:ext uri="{FF2B5EF4-FFF2-40B4-BE49-F238E27FC236}">
                    <a16:creationId xmlns:a16="http://schemas.microsoft.com/office/drawing/2014/main" id="{B87A547E-D446-494C-A7C2-ABF898714724}"/>
                  </a:ext>
                </a:extLst>
              </p:cNvPr>
              <p:cNvPicPr/>
              <p:nvPr/>
            </p:nvPicPr>
            <p:blipFill>
              <a:blip r:embed="rId133"/>
              <a:stretch>
                <a:fillRect/>
              </a:stretch>
            </p:blipFill>
            <p:spPr>
              <a:xfrm>
                <a:off x="3198965" y="4001853"/>
                <a:ext cx="10382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03900B6B-8DB9-429C-9ED7-0CECA5770F8D}"/>
                  </a:ext>
                </a:extLst>
              </p14:cNvPr>
              <p14:cNvContentPartPr/>
              <p14:nvPr/>
            </p14:nvContentPartPr>
            <p14:xfrm>
              <a:off x="5992565" y="659253"/>
              <a:ext cx="3891600" cy="563400"/>
            </p14:xfrm>
          </p:contentPart>
        </mc:Choice>
        <mc:Fallback xmlns="">
          <p:pic>
            <p:nvPicPr>
              <p:cNvPr id="99" name="Ink 98">
                <a:extLst>
                  <a:ext uri="{FF2B5EF4-FFF2-40B4-BE49-F238E27FC236}">
                    <a16:creationId xmlns:a16="http://schemas.microsoft.com/office/drawing/2014/main" id="{03900B6B-8DB9-429C-9ED7-0CECA5770F8D}"/>
                  </a:ext>
                </a:extLst>
              </p:cNvPr>
              <p:cNvPicPr/>
              <p:nvPr/>
            </p:nvPicPr>
            <p:blipFill>
              <a:blip r:embed="rId135"/>
              <a:stretch>
                <a:fillRect/>
              </a:stretch>
            </p:blipFill>
            <p:spPr>
              <a:xfrm>
                <a:off x="5974925" y="641253"/>
                <a:ext cx="39272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Ink 99">
                <a:extLst>
                  <a:ext uri="{FF2B5EF4-FFF2-40B4-BE49-F238E27FC236}">
                    <a16:creationId xmlns:a16="http://schemas.microsoft.com/office/drawing/2014/main" id="{9463C845-2F6D-4BBD-BEBC-57E52A0973B9}"/>
                  </a:ext>
                </a:extLst>
              </p14:cNvPr>
              <p14:cNvContentPartPr/>
              <p14:nvPr/>
            </p14:nvContentPartPr>
            <p14:xfrm>
              <a:off x="7473965" y="5000853"/>
              <a:ext cx="1517400" cy="68040"/>
            </p14:xfrm>
          </p:contentPart>
        </mc:Choice>
        <mc:Fallback xmlns="">
          <p:pic>
            <p:nvPicPr>
              <p:cNvPr id="100" name="Ink 99">
                <a:extLst>
                  <a:ext uri="{FF2B5EF4-FFF2-40B4-BE49-F238E27FC236}">
                    <a16:creationId xmlns:a16="http://schemas.microsoft.com/office/drawing/2014/main" id="{9463C845-2F6D-4BBD-BEBC-57E52A0973B9}"/>
                  </a:ext>
                </a:extLst>
              </p:cNvPr>
              <p:cNvPicPr/>
              <p:nvPr/>
            </p:nvPicPr>
            <p:blipFill>
              <a:blip r:embed="rId137"/>
              <a:stretch>
                <a:fillRect/>
              </a:stretch>
            </p:blipFill>
            <p:spPr>
              <a:xfrm>
                <a:off x="7455965" y="4982853"/>
                <a:ext cx="1553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A7698A11-6108-494D-B27E-500CBD47E656}"/>
                  </a:ext>
                </a:extLst>
              </p14:cNvPr>
              <p14:cNvContentPartPr/>
              <p14:nvPr/>
            </p14:nvContentPartPr>
            <p14:xfrm>
              <a:off x="4886285" y="5009133"/>
              <a:ext cx="3198240" cy="68400"/>
            </p14:xfrm>
          </p:contentPart>
        </mc:Choice>
        <mc:Fallback xmlns="">
          <p:pic>
            <p:nvPicPr>
              <p:cNvPr id="101" name="Ink 100">
                <a:extLst>
                  <a:ext uri="{FF2B5EF4-FFF2-40B4-BE49-F238E27FC236}">
                    <a16:creationId xmlns:a16="http://schemas.microsoft.com/office/drawing/2014/main" id="{A7698A11-6108-494D-B27E-500CBD47E656}"/>
                  </a:ext>
                </a:extLst>
              </p:cNvPr>
              <p:cNvPicPr/>
              <p:nvPr/>
            </p:nvPicPr>
            <p:blipFill>
              <a:blip r:embed="rId139"/>
              <a:stretch>
                <a:fillRect/>
              </a:stretch>
            </p:blipFill>
            <p:spPr>
              <a:xfrm>
                <a:off x="4868645" y="4991493"/>
                <a:ext cx="3233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A0D8DE36-D7BD-4BB7-B325-C319FB84A928}"/>
                  </a:ext>
                </a:extLst>
              </p14:cNvPr>
              <p14:cNvContentPartPr/>
              <p14:nvPr/>
            </p14:nvContentPartPr>
            <p14:xfrm>
              <a:off x="9234725" y="5517453"/>
              <a:ext cx="1073160" cy="78120"/>
            </p14:xfrm>
          </p:contentPart>
        </mc:Choice>
        <mc:Fallback xmlns="">
          <p:pic>
            <p:nvPicPr>
              <p:cNvPr id="111" name="Ink 110">
                <a:extLst>
                  <a:ext uri="{FF2B5EF4-FFF2-40B4-BE49-F238E27FC236}">
                    <a16:creationId xmlns:a16="http://schemas.microsoft.com/office/drawing/2014/main" id="{A0D8DE36-D7BD-4BB7-B325-C319FB84A928}"/>
                  </a:ext>
                </a:extLst>
              </p:cNvPr>
              <p:cNvPicPr/>
              <p:nvPr/>
            </p:nvPicPr>
            <p:blipFill>
              <a:blip r:embed="rId141"/>
              <a:stretch>
                <a:fillRect/>
              </a:stretch>
            </p:blipFill>
            <p:spPr>
              <a:xfrm>
                <a:off x="9216725" y="5499813"/>
                <a:ext cx="1108800" cy="113760"/>
              </a:xfrm>
              <a:prstGeom prst="rect">
                <a:avLst/>
              </a:prstGeom>
            </p:spPr>
          </p:pic>
        </mc:Fallback>
      </mc:AlternateContent>
      <p:grpSp>
        <p:nvGrpSpPr>
          <p:cNvPr id="113" name="Group 112">
            <a:extLst>
              <a:ext uri="{FF2B5EF4-FFF2-40B4-BE49-F238E27FC236}">
                <a16:creationId xmlns:a16="http://schemas.microsoft.com/office/drawing/2014/main" id="{EF54A102-3188-47FD-B7B6-AF5715D5621C}"/>
              </a:ext>
            </a:extLst>
          </p:cNvPr>
          <p:cNvGrpSpPr/>
          <p:nvPr/>
        </p:nvGrpSpPr>
        <p:grpSpPr>
          <a:xfrm>
            <a:off x="343805" y="4414413"/>
            <a:ext cx="4562640" cy="684720"/>
            <a:chOff x="343805" y="4414413"/>
            <a:chExt cx="4562640" cy="684720"/>
          </a:xfrm>
        </p:grpSpPr>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E314049E-966D-41CF-A639-465B7CF3EBC5}"/>
                    </a:ext>
                  </a:extLst>
                </p14:cNvPr>
                <p14:cNvContentPartPr/>
                <p14:nvPr/>
              </p14:nvContentPartPr>
              <p14:xfrm>
                <a:off x="4898165" y="4981773"/>
                <a:ext cx="8280" cy="16200"/>
              </p14:xfrm>
            </p:contentPart>
          </mc:Choice>
          <mc:Fallback xmlns="">
            <p:pic>
              <p:nvPicPr>
                <p:cNvPr id="102" name="Ink 101">
                  <a:extLst>
                    <a:ext uri="{FF2B5EF4-FFF2-40B4-BE49-F238E27FC236}">
                      <a16:creationId xmlns:a16="http://schemas.microsoft.com/office/drawing/2014/main" id="{E314049E-966D-41CF-A639-465B7CF3EBC5}"/>
                    </a:ext>
                  </a:extLst>
                </p:cNvPr>
                <p:cNvPicPr/>
                <p:nvPr/>
              </p:nvPicPr>
              <p:blipFill>
                <a:blip r:embed="rId143"/>
                <a:stretch>
                  <a:fillRect/>
                </a:stretch>
              </p:blipFill>
              <p:spPr>
                <a:xfrm>
                  <a:off x="4880165" y="4964133"/>
                  <a:ext cx="4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D65ACE1D-E76F-4719-A550-55251DFF0062}"/>
                    </a:ext>
                  </a:extLst>
                </p14:cNvPr>
                <p14:cNvContentPartPr/>
                <p14:nvPr/>
              </p14:nvContentPartPr>
              <p14:xfrm>
                <a:off x="4153685" y="4963413"/>
                <a:ext cx="750600" cy="80640"/>
              </p14:xfrm>
            </p:contentPart>
          </mc:Choice>
          <mc:Fallback xmlns="">
            <p:pic>
              <p:nvPicPr>
                <p:cNvPr id="103" name="Ink 102">
                  <a:extLst>
                    <a:ext uri="{FF2B5EF4-FFF2-40B4-BE49-F238E27FC236}">
                      <a16:creationId xmlns:a16="http://schemas.microsoft.com/office/drawing/2014/main" id="{D65ACE1D-E76F-4719-A550-55251DFF0062}"/>
                    </a:ext>
                  </a:extLst>
                </p:cNvPr>
                <p:cNvPicPr/>
                <p:nvPr/>
              </p:nvPicPr>
              <p:blipFill>
                <a:blip r:embed="rId145"/>
                <a:stretch>
                  <a:fillRect/>
                </a:stretch>
              </p:blipFill>
              <p:spPr>
                <a:xfrm>
                  <a:off x="4136045" y="4945413"/>
                  <a:ext cx="786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Ink 103">
                  <a:extLst>
                    <a:ext uri="{FF2B5EF4-FFF2-40B4-BE49-F238E27FC236}">
                      <a16:creationId xmlns:a16="http://schemas.microsoft.com/office/drawing/2014/main" id="{A20D6C95-E16D-4A96-A2A1-1B02CD760520}"/>
                    </a:ext>
                  </a:extLst>
                </p14:cNvPr>
                <p14:cNvContentPartPr/>
                <p14:nvPr/>
              </p14:nvContentPartPr>
              <p14:xfrm>
                <a:off x="3156485" y="5028213"/>
                <a:ext cx="848160" cy="52200"/>
              </p14:xfrm>
            </p:contentPart>
          </mc:Choice>
          <mc:Fallback xmlns="">
            <p:pic>
              <p:nvPicPr>
                <p:cNvPr id="104" name="Ink 103">
                  <a:extLst>
                    <a:ext uri="{FF2B5EF4-FFF2-40B4-BE49-F238E27FC236}">
                      <a16:creationId xmlns:a16="http://schemas.microsoft.com/office/drawing/2014/main" id="{A20D6C95-E16D-4A96-A2A1-1B02CD760520}"/>
                    </a:ext>
                  </a:extLst>
                </p:cNvPr>
                <p:cNvPicPr/>
                <p:nvPr/>
              </p:nvPicPr>
              <p:blipFill>
                <a:blip r:embed="rId147"/>
                <a:stretch>
                  <a:fillRect/>
                </a:stretch>
              </p:blipFill>
              <p:spPr>
                <a:xfrm>
                  <a:off x="3138485" y="5010573"/>
                  <a:ext cx="883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BEBBCCB7-10B3-4791-9585-97990BBAEE76}"/>
                    </a:ext>
                  </a:extLst>
                </p14:cNvPr>
                <p14:cNvContentPartPr/>
                <p14:nvPr/>
              </p14:nvContentPartPr>
              <p14:xfrm>
                <a:off x="1436765" y="4993653"/>
                <a:ext cx="1646640" cy="67680"/>
              </p14:xfrm>
            </p:contentPart>
          </mc:Choice>
          <mc:Fallback xmlns="">
            <p:pic>
              <p:nvPicPr>
                <p:cNvPr id="106" name="Ink 105">
                  <a:extLst>
                    <a:ext uri="{FF2B5EF4-FFF2-40B4-BE49-F238E27FC236}">
                      <a16:creationId xmlns:a16="http://schemas.microsoft.com/office/drawing/2014/main" id="{BEBBCCB7-10B3-4791-9585-97990BBAEE76}"/>
                    </a:ext>
                  </a:extLst>
                </p:cNvPr>
                <p:cNvPicPr/>
                <p:nvPr/>
              </p:nvPicPr>
              <p:blipFill>
                <a:blip r:embed="rId149"/>
                <a:stretch>
                  <a:fillRect/>
                </a:stretch>
              </p:blipFill>
              <p:spPr>
                <a:xfrm>
                  <a:off x="1419125" y="4975653"/>
                  <a:ext cx="1682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4A06FB91-5AAE-4CBA-ACE3-686D1F1E463C}"/>
                    </a:ext>
                  </a:extLst>
                </p14:cNvPr>
                <p14:cNvContentPartPr/>
                <p14:nvPr/>
              </p14:nvContentPartPr>
              <p14:xfrm>
                <a:off x="963725" y="5006253"/>
                <a:ext cx="439920" cy="50040"/>
              </p14:xfrm>
            </p:contentPart>
          </mc:Choice>
          <mc:Fallback xmlns="">
            <p:pic>
              <p:nvPicPr>
                <p:cNvPr id="108" name="Ink 107">
                  <a:extLst>
                    <a:ext uri="{FF2B5EF4-FFF2-40B4-BE49-F238E27FC236}">
                      <a16:creationId xmlns:a16="http://schemas.microsoft.com/office/drawing/2014/main" id="{4A06FB91-5AAE-4CBA-ACE3-686D1F1E463C}"/>
                    </a:ext>
                  </a:extLst>
                </p:cNvPr>
                <p:cNvPicPr/>
                <p:nvPr/>
              </p:nvPicPr>
              <p:blipFill>
                <a:blip r:embed="rId151"/>
                <a:stretch>
                  <a:fillRect/>
                </a:stretch>
              </p:blipFill>
              <p:spPr>
                <a:xfrm>
                  <a:off x="946085" y="4988253"/>
                  <a:ext cx="475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Ink 108">
                  <a:extLst>
                    <a:ext uri="{FF2B5EF4-FFF2-40B4-BE49-F238E27FC236}">
                      <a16:creationId xmlns:a16="http://schemas.microsoft.com/office/drawing/2014/main" id="{CA6CE11E-0F40-4100-9C2C-2DD39F6DF4E9}"/>
                    </a:ext>
                  </a:extLst>
                </p14:cNvPr>
                <p14:cNvContentPartPr/>
                <p14:nvPr/>
              </p14:nvContentPartPr>
              <p14:xfrm>
                <a:off x="343805" y="4907253"/>
                <a:ext cx="383760" cy="102240"/>
              </p14:xfrm>
            </p:contentPart>
          </mc:Choice>
          <mc:Fallback xmlns="">
            <p:pic>
              <p:nvPicPr>
                <p:cNvPr id="109" name="Ink 108">
                  <a:extLst>
                    <a:ext uri="{FF2B5EF4-FFF2-40B4-BE49-F238E27FC236}">
                      <a16:creationId xmlns:a16="http://schemas.microsoft.com/office/drawing/2014/main" id="{CA6CE11E-0F40-4100-9C2C-2DD39F6DF4E9}"/>
                    </a:ext>
                  </a:extLst>
                </p:cNvPr>
                <p:cNvPicPr/>
                <p:nvPr/>
              </p:nvPicPr>
              <p:blipFill>
                <a:blip r:embed="rId153"/>
                <a:stretch>
                  <a:fillRect/>
                </a:stretch>
              </p:blipFill>
              <p:spPr>
                <a:xfrm>
                  <a:off x="326165" y="4889613"/>
                  <a:ext cx="419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D204D316-AA58-4C9D-9E0C-BA5D4BDAD6E1}"/>
                    </a:ext>
                  </a:extLst>
                </p14:cNvPr>
                <p14:cNvContentPartPr/>
                <p14:nvPr/>
              </p14:nvContentPartPr>
              <p14:xfrm>
                <a:off x="1535045" y="4414413"/>
                <a:ext cx="1532520" cy="684720"/>
              </p14:xfrm>
            </p:contentPart>
          </mc:Choice>
          <mc:Fallback xmlns="">
            <p:pic>
              <p:nvPicPr>
                <p:cNvPr id="112" name="Ink 111">
                  <a:extLst>
                    <a:ext uri="{FF2B5EF4-FFF2-40B4-BE49-F238E27FC236}">
                      <a16:creationId xmlns:a16="http://schemas.microsoft.com/office/drawing/2014/main" id="{D204D316-AA58-4C9D-9E0C-BA5D4BDAD6E1}"/>
                    </a:ext>
                  </a:extLst>
                </p:cNvPr>
                <p:cNvPicPr/>
                <p:nvPr/>
              </p:nvPicPr>
              <p:blipFill>
                <a:blip r:embed="rId155"/>
                <a:stretch>
                  <a:fillRect/>
                </a:stretch>
              </p:blipFill>
              <p:spPr>
                <a:xfrm>
                  <a:off x="1517045" y="4396773"/>
                  <a:ext cx="1568160" cy="72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5406C2C5-0A94-49B4-86C1-17853D0B1CBC}"/>
                  </a:ext>
                </a:extLst>
              </p14:cNvPr>
              <p14:cNvContentPartPr/>
              <p14:nvPr/>
            </p14:nvContentPartPr>
            <p14:xfrm>
              <a:off x="6999125" y="5573613"/>
              <a:ext cx="1582560" cy="51120"/>
            </p14:xfrm>
          </p:contentPart>
        </mc:Choice>
        <mc:Fallback xmlns="">
          <p:pic>
            <p:nvPicPr>
              <p:cNvPr id="114" name="Ink 113">
                <a:extLst>
                  <a:ext uri="{FF2B5EF4-FFF2-40B4-BE49-F238E27FC236}">
                    <a16:creationId xmlns:a16="http://schemas.microsoft.com/office/drawing/2014/main" id="{5406C2C5-0A94-49B4-86C1-17853D0B1CBC}"/>
                  </a:ext>
                </a:extLst>
              </p:cNvPr>
              <p:cNvPicPr/>
              <p:nvPr/>
            </p:nvPicPr>
            <p:blipFill>
              <a:blip r:embed="rId157"/>
              <a:stretch>
                <a:fillRect/>
              </a:stretch>
            </p:blipFill>
            <p:spPr>
              <a:xfrm>
                <a:off x="6981125" y="5555973"/>
                <a:ext cx="1618200" cy="86760"/>
              </a:xfrm>
              <a:prstGeom prst="rect">
                <a:avLst/>
              </a:prstGeom>
            </p:spPr>
          </p:pic>
        </mc:Fallback>
      </mc:AlternateContent>
      <p:grpSp>
        <p:nvGrpSpPr>
          <p:cNvPr id="116" name="Group 115">
            <a:extLst>
              <a:ext uri="{FF2B5EF4-FFF2-40B4-BE49-F238E27FC236}">
                <a16:creationId xmlns:a16="http://schemas.microsoft.com/office/drawing/2014/main" id="{2A61FA1F-A63A-44DC-BA78-BC400C54FB88}"/>
              </a:ext>
            </a:extLst>
          </p:cNvPr>
          <p:cNvGrpSpPr/>
          <p:nvPr/>
        </p:nvGrpSpPr>
        <p:grpSpPr>
          <a:xfrm>
            <a:off x="4761725" y="4428093"/>
            <a:ext cx="5439960" cy="689760"/>
            <a:chOff x="4761725" y="4428093"/>
            <a:chExt cx="5439960" cy="689760"/>
          </a:xfrm>
        </p:grpSpPr>
        <mc:AlternateContent xmlns:mc="http://schemas.openxmlformats.org/markup-compatibility/2006" xmlns:p14="http://schemas.microsoft.com/office/powerpoint/2010/main">
          <mc:Choice Requires="p14">
            <p:contentPart p14:bwMode="auto" r:id="rId158">
              <p14:nvContentPartPr>
                <p14:cNvPr id="83" name="Ink 82">
                  <a:extLst>
                    <a:ext uri="{FF2B5EF4-FFF2-40B4-BE49-F238E27FC236}">
                      <a16:creationId xmlns:a16="http://schemas.microsoft.com/office/drawing/2014/main" id="{9E6BAC7F-8261-423B-9A23-8ED60D6580EA}"/>
                    </a:ext>
                  </a:extLst>
                </p14:cNvPr>
                <p14:cNvContentPartPr/>
                <p14:nvPr/>
              </p14:nvContentPartPr>
              <p14:xfrm>
                <a:off x="10181165" y="4496493"/>
                <a:ext cx="360" cy="5040"/>
              </p14:xfrm>
            </p:contentPart>
          </mc:Choice>
          <mc:Fallback xmlns="">
            <p:pic>
              <p:nvPicPr>
                <p:cNvPr id="83" name="Ink 82">
                  <a:extLst>
                    <a:ext uri="{FF2B5EF4-FFF2-40B4-BE49-F238E27FC236}">
                      <a16:creationId xmlns:a16="http://schemas.microsoft.com/office/drawing/2014/main" id="{9E6BAC7F-8261-423B-9A23-8ED60D6580EA}"/>
                    </a:ext>
                  </a:extLst>
                </p:cNvPr>
                <p:cNvPicPr/>
                <p:nvPr/>
              </p:nvPicPr>
              <p:blipFill>
                <a:blip r:embed="rId159"/>
                <a:stretch>
                  <a:fillRect/>
                </a:stretch>
              </p:blipFill>
              <p:spPr>
                <a:xfrm>
                  <a:off x="10163165" y="4478853"/>
                  <a:ext cx="3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Ink 83">
                  <a:extLst>
                    <a:ext uri="{FF2B5EF4-FFF2-40B4-BE49-F238E27FC236}">
                      <a16:creationId xmlns:a16="http://schemas.microsoft.com/office/drawing/2014/main" id="{60FAC451-1A3B-47DE-9F33-3CE8CE35268B}"/>
                    </a:ext>
                  </a:extLst>
                </p14:cNvPr>
                <p14:cNvContentPartPr/>
                <p14:nvPr/>
              </p14:nvContentPartPr>
              <p14:xfrm>
                <a:off x="9504725" y="4487493"/>
                <a:ext cx="696960" cy="24480"/>
              </p14:xfrm>
            </p:contentPart>
          </mc:Choice>
          <mc:Fallback xmlns="">
            <p:pic>
              <p:nvPicPr>
                <p:cNvPr id="84" name="Ink 83">
                  <a:extLst>
                    <a:ext uri="{FF2B5EF4-FFF2-40B4-BE49-F238E27FC236}">
                      <a16:creationId xmlns:a16="http://schemas.microsoft.com/office/drawing/2014/main" id="{60FAC451-1A3B-47DE-9F33-3CE8CE35268B}"/>
                    </a:ext>
                  </a:extLst>
                </p:cNvPr>
                <p:cNvPicPr/>
                <p:nvPr/>
              </p:nvPicPr>
              <p:blipFill>
                <a:blip r:embed="rId161"/>
                <a:stretch>
                  <a:fillRect/>
                </a:stretch>
              </p:blipFill>
              <p:spPr>
                <a:xfrm>
                  <a:off x="9486725" y="4469493"/>
                  <a:ext cx="732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6" name="Ink 85">
                  <a:extLst>
                    <a:ext uri="{FF2B5EF4-FFF2-40B4-BE49-F238E27FC236}">
                      <a16:creationId xmlns:a16="http://schemas.microsoft.com/office/drawing/2014/main" id="{889E95F4-DC09-466E-9010-255FC831514F}"/>
                    </a:ext>
                  </a:extLst>
                </p14:cNvPr>
                <p14:cNvContentPartPr/>
                <p14:nvPr/>
              </p14:nvContentPartPr>
              <p14:xfrm>
                <a:off x="7996325" y="4449333"/>
                <a:ext cx="1184400" cy="47520"/>
              </p14:xfrm>
            </p:contentPart>
          </mc:Choice>
          <mc:Fallback xmlns="">
            <p:pic>
              <p:nvPicPr>
                <p:cNvPr id="86" name="Ink 85">
                  <a:extLst>
                    <a:ext uri="{FF2B5EF4-FFF2-40B4-BE49-F238E27FC236}">
                      <a16:creationId xmlns:a16="http://schemas.microsoft.com/office/drawing/2014/main" id="{889E95F4-DC09-466E-9010-255FC831514F}"/>
                    </a:ext>
                  </a:extLst>
                </p:cNvPr>
                <p:cNvPicPr/>
                <p:nvPr/>
              </p:nvPicPr>
              <p:blipFill>
                <a:blip r:embed="rId163"/>
                <a:stretch>
                  <a:fillRect/>
                </a:stretch>
              </p:blipFill>
              <p:spPr>
                <a:xfrm>
                  <a:off x="7978685" y="4431693"/>
                  <a:ext cx="1220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Ink 86">
                  <a:extLst>
                    <a:ext uri="{FF2B5EF4-FFF2-40B4-BE49-F238E27FC236}">
                      <a16:creationId xmlns:a16="http://schemas.microsoft.com/office/drawing/2014/main" id="{5C9A7D0D-807F-4577-9B36-682CED6CADA9}"/>
                    </a:ext>
                  </a:extLst>
                </p14:cNvPr>
                <p14:cNvContentPartPr/>
                <p14:nvPr/>
              </p14:nvContentPartPr>
              <p14:xfrm>
                <a:off x="6906245" y="4455813"/>
                <a:ext cx="933120" cy="85680"/>
              </p14:xfrm>
            </p:contentPart>
          </mc:Choice>
          <mc:Fallback xmlns="">
            <p:pic>
              <p:nvPicPr>
                <p:cNvPr id="87" name="Ink 86">
                  <a:extLst>
                    <a:ext uri="{FF2B5EF4-FFF2-40B4-BE49-F238E27FC236}">
                      <a16:creationId xmlns:a16="http://schemas.microsoft.com/office/drawing/2014/main" id="{5C9A7D0D-807F-4577-9B36-682CED6CADA9}"/>
                    </a:ext>
                  </a:extLst>
                </p:cNvPr>
                <p:cNvPicPr/>
                <p:nvPr/>
              </p:nvPicPr>
              <p:blipFill>
                <a:blip r:embed="rId165"/>
                <a:stretch>
                  <a:fillRect/>
                </a:stretch>
              </p:blipFill>
              <p:spPr>
                <a:xfrm>
                  <a:off x="6888245" y="4438173"/>
                  <a:ext cx="968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64FA30E2-5362-48F5-A867-4B5E0F902906}"/>
                    </a:ext>
                  </a:extLst>
                </p14:cNvPr>
                <p14:cNvContentPartPr/>
                <p14:nvPr/>
              </p14:nvContentPartPr>
              <p14:xfrm>
                <a:off x="4761725" y="4428093"/>
                <a:ext cx="2789640" cy="689760"/>
              </p14:xfrm>
            </p:contentPart>
          </mc:Choice>
          <mc:Fallback xmlns="">
            <p:pic>
              <p:nvPicPr>
                <p:cNvPr id="115" name="Ink 114">
                  <a:extLst>
                    <a:ext uri="{FF2B5EF4-FFF2-40B4-BE49-F238E27FC236}">
                      <a16:creationId xmlns:a16="http://schemas.microsoft.com/office/drawing/2014/main" id="{64FA30E2-5362-48F5-A867-4B5E0F902906}"/>
                    </a:ext>
                  </a:extLst>
                </p:cNvPr>
                <p:cNvPicPr/>
                <p:nvPr/>
              </p:nvPicPr>
              <p:blipFill>
                <a:blip r:embed="rId167"/>
                <a:stretch>
                  <a:fillRect/>
                </a:stretch>
              </p:blipFill>
              <p:spPr>
                <a:xfrm>
                  <a:off x="4743725" y="4410453"/>
                  <a:ext cx="2825280" cy="725400"/>
                </a:xfrm>
                <a:prstGeom prst="rect">
                  <a:avLst/>
                </a:prstGeom>
              </p:spPr>
            </p:pic>
          </mc:Fallback>
        </mc:AlternateContent>
      </p:grpSp>
      <p:grpSp>
        <p:nvGrpSpPr>
          <p:cNvPr id="123" name="Group 122">
            <a:extLst>
              <a:ext uri="{FF2B5EF4-FFF2-40B4-BE49-F238E27FC236}">
                <a16:creationId xmlns:a16="http://schemas.microsoft.com/office/drawing/2014/main" id="{FF8C180F-B5DB-4797-B6CA-0D6A0FE93398}"/>
              </a:ext>
            </a:extLst>
          </p:cNvPr>
          <p:cNvGrpSpPr/>
          <p:nvPr/>
        </p:nvGrpSpPr>
        <p:grpSpPr>
          <a:xfrm>
            <a:off x="2523245" y="5057733"/>
            <a:ext cx="4267800" cy="598680"/>
            <a:chOff x="2523245" y="5057733"/>
            <a:chExt cx="4267800" cy="598680"/>
          </a:xfrm>
        </p:grpSpPr>
        <mc:AlternateContent xmlns:mc="http://schemas.openxmlformats.org/markup-compatibility/2006" xmlns:p14="http://schemas.microsoft.com/office/powerpoint/2010/main">
          <mc:Choice Requires="p14">
            <p:contentPart p14:bwMode="auto" r:id="rId168">
              <p14:nvContentPartPr>
                <p14:cNvPr id="117" name="Ink 116">
                  <a:extLst>
                    <a:ext uri="{FF2B5EF4-FFF2-40B4-BE49-F238E27FC236}">
                      <a16:creationId xmlns:a16="http://schemas.microsoft.com/office/drawing/2014/main" id="{8E3910AB-B670-4149-816E-7CE741796F97}"/>
                    </a:ext>
                  </a:extLst>
                </p14:cNvPr>
                <p14:cNvContentPartPr/>
                <p14:nvPr/>
              </p14:nvContentPartPr>
              <p14:xfrm>
                <a:off x="4746245" y="5613573"/>
                <a:ext cx="2044800" cy="42840"/>
              </p14:xfrm>
            </p:contentPart>
          </mc:Choice>
          <mc:Fallback xmlns="">
            <p:pic>
              <p:nvPicPr>
                <p:cNvPr id="117" name="Ink 116">
                  <a:extLst>
                    <a:ext uri="{FF2B5EF4-FFF2-40B4-BE49-F238E27FC236}">
                      <a16:creationId xmlns:a16="http://schemas.microsoft.com/office/drawing/2014/main" id="{8E3910AB-B670-4149-816E-7CE741796F97}"/>
                    </a:ext>
                  </a:extLst>
                </p:cNvPr>
                <p:cNvPicPr/>
                <p:nvPr/>
              </p:nvPicPr>
              <p:blipFill>
                <a:blip r:embed="rId169"/>
                <a:stretch>
                  <a:fillRect/>
                </a:stretch>
              </p:blipFill>
              <p:spPr>
                <a:xfrm>
                  <a:off x="4728605" y="5595933"/>
                  <a:ext cx="2080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96808D37-FD67-4B32-B2FF-99A336CF0461}"/>
                    </a:ext>
                  </a:extLst>
                </p14:cNvPr>
                <p14:cNvContentPartPr/>
                <p14:nvPr/>
              </p14:nvContentPartPr>
              <p14:xfrm>
                <a:off x="3528005" y="5596653"/>
                <a:ext cx="1044360" cy="57600"/>
              </p14:xfrm>
            </p:contentPart>
          </mc:Choice>
          <mc:Fallback xmlns="">
            <p:pic>
              <p:nvPicPr>
                <p:cNvPr id="118" name="Ink 117">
                  <a:extLst>
                    <a:ext uri="{FF2B5EF4-FFF2-40B4-BE49-F238E27FC236}">
                      <a16:creationId xmlns:a16="http://schemas.microsoft.com/office/drawing/2014/main" id="{96808D37-FD67-4B32-B2FF-99A336CF0461}"/>
                    </a:ext>
                  </a:extLst>
                </p:cNvPr>
                <p:cNvPicPr/>
                <p:nvPr/>
              </p:nvPicPr>
              <p:blipFill>
                <a:blip r:embed="rId171"/>
                <a:stretch>
                  <a:fillRect/>
                </a:stretch>
              </p:blipFill>
              <p:spPr>
                <a:xfrm>
                  <a:off x="3510005" y="5578653"/>
                  <a:ext cx="1080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Ink 119">
                  <a:extLst>
                    <a:ext uri="{FF2B5EF4-FFF2-40B4-BE49-F238E27FC236}">
                      <a16:creationId xmlns:a16="http://schemas.microsoft.com/office/drawing/2014/main" id="{446EAD58-07AD-47BD-A26A-0AF3011597EE}"/>
                    </a:ext>
                  </a:extLst>
                </p14:cNvPr>
                <p14:cNvContentPartPr/>
                <p14:nvPr/>
              </p14:nvContentPartPr>
              <p14:xfrm>
                <a:off x="2523245" y="5582973"/>
                <a:ext cx="822600" cy="45720"/>
              </p14:xfrm>
            </p:contentPart>
          </mc:Choice>
          <mc:Fallback xmlns="">
            <p:pic>
              <p:nvPicPr>
                <p:cNvPr id="120" name="Ink 119">
                  <a:extLst>
                    <a:ext uri="{FF2B5EF4-FFF2-40B4-BE49-F238E27FC236}">
                      <a16:creationId xmlns:a16="http://schemas.microsoft.com/office/drawing/2014/main" id="{446EAD58-07AD-47BD-A26A-0AF3011597EE}"/>
                    </a:ext>
                  </a:extLst>
                </p:cNvPr>
                <p:cNvPicPr/>
                <p:nvPr/>
              </p:nvPicPr>
              <p:blipFill>
                <a:blip r:embed="rId173"/>
                <a:stretch>
                  <a:fillRect/>
                </a:stretch>
              </p:blipFill>
              <p:spPr>
                <a:xfrm>
                  <a:off x="2505245" y="5564973"/>
                  <a:ext cx="858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9EB5F943-A80E-486C-B012-5223CD9A41ED}"/>
                    </a:ext>
                  </a:extLst>
                </p14:cNvPr>
                <p14:cNvContentPartPr/>
                <p14:nvPr/>
              </p14:nvContentPartPr>
              <p14:xfrm>
                <a:off x="5169965" y="5057733"/>
                <a:ext cx="648720" cy="515520"/>
              </p14:xfrm>
            </p:contentPart>
          </mc:Choice>
          <mc:Fallback xmlns="">
            <p:pic>
              <p:nvPicPr>
                <p:cNvPr id="122" name="Ink 121">
                  <a:extLst>
                    <a:ext uri="{FF2B5EF4-FFF2-40B4-BE49-F238E27FC236}">
                      <a16:creationId xmlns:a16="http://schemas.microsoft.com/office/drawing/2014/main" id="{9EB5F943-A80E-486C-B012-5223CD9A41ED}"/>
                    </a:ext>
                  </a:extLst>
                </p:cNvPr>
                <p:cNvPicPr/>
                <p:nvPr/>
              </p:nvPicPr>
              <p:blipFill>
                <a:blip r:embed="rId175"/>
                <a:stretch>
                  <a:fillRect/>
                </a:stretch>
              </p:blipFill>
              <p:spPr>
                <a:xfrm>
                  <a:off x="5151965" y="5039733"/>
                  <a:ext cx="684360" cy="55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24" name="Ink 123">
                <a:extLst>
                  <a:ext uri="{FF2B5EF4-FFF2-40B4-BE49-F238E27FC236}">
                    <a16:creationId xmlns:a16="http://schemas.microsoft.com/office/drawing/2014/main" id="{44089143-11E1-4A9E-8095-3CE86CCE2FA3}"/>
                  </a:ext>
                </a:extLst>
              </p14:cNvPr>
              <p14:cNvContentPartPr/>
              <p14:nvPr/>
            </p14:nvContentPartPr>
            <p14:xfrm>
              <a:off x="941045" y="5605293"/>
              <a:ext cx="1370520" cy="133920"/>
            </p14:xfrm>
          </p:contentPart>
        </mc:Choice>
        <mc:Fallback xmlns="">
          <p:pic>
            <p:nvPicPr>
              <p:cNvPr id="124" name="Ink 123">
                <a:extLst>
                  <a:ext uri="{FF2B5EF4-FFF2-40B4-BE49-F238E27FC236}">
                    <a16:creationId xmlns:a16="http://schemas.microsoft.com/office/drawing/2014/main" id="{44089143-11E1-4A9E-8095-3CE86CCE2FA3}"/>
                  </a:ext>
                </a:extLst>
              </p:cNvPr>
              <p:cNvPicPr/>
              <p:nvPr/>
            </p:nvPicPr>
            <p:blipFill>
              <a:blip r:embed="rId177"/>
              <a:stretch>
                <a:fillRect/>
              </a:stretch>
            </p:blipFill>
            <p:spPr>
              <a:xfrm>
                <a:off x="923045" y="5587293"/>
                <a:ext cx="1406160" cy="169560"/>
              </a:xfrm>
              <a:prstGeom prst="rect">
                <a:avLst/>
              </a:prstGeom>
            </p:spPr>
          </p:pic>
        </mc:Fallback>
      </mc:AlternateContent>
      <p:grpSp>
        <p:nvGrpSpPr>
          <p:cNvPr id="133" name="Group 132">
            <a:extLst>
              <a:ext uri="{FF2B5EF4-FFF2-40B4-BE49-F238E27FC236}">
                <a16:creationId xmlns:a16="http://schemas.microsoft.com/office/drawing/2014/main" id="{7444B6EB-2C58-481E-97CC-4695048CE92A}"/>
              </a:ext>
            </a:extLst>
          </p:cNvPr>
          <p:cNvGrpSpPr/>
          <p:nvPr/>
        </p:nvGrpSpPr>
        <p:grpSpPr>
          <a:xfrm>
            <a:off x="7982645" y="6111453"/>
            <a:ext cx="2195280" cy="152640"/>
            <a:chOff x="7982645" y="6111453"/>
            <a:chExt cx="2195280" cy="152640"/>
          </a:xfrm>
        </p:grpSpPr>
        <mc:AlternateContent xmlns:mc="http://schemas.openxmlformats.org/markup-compatibility/2006" xmlns:p14="http://schemas.microsoft.com/office/powerpoint/2010/main">
          <mc:Choice Requires="p14">
            <p:contentPart p14:bwMode="auto" r:id="rId178">
              <p14:nvContentPartPr>
                <p14:cNvPr id="125" name="Ink 124">
                  <a:extLst>
                    <a:ext uri="{FF2B5EF4-FFF2-40B4-BE49-F238E27FC236}">
                      <a16:creationId xmlns:a16="http://schemas.microsoft.com/office/drawing/2014/main" id="{151C6FDC-08BA-43DF-A9D7-46B94CFD2C14}"/>
                    </a:ext>
                  </a:extLst>
                </p14:cNvPr>
                <p14:cNvContentPartPr/>
                <p14:nvPr/>
              </p14:nvContentPartPr>
              <p14:xfrm>
                <a:off x="9141125" y="6137373"/>
                <a:ext cx="1032480" cy="38880"/>
              </p14:xfrm>
            </p:contentPart>
          </mc:Choice>
          <mc:Fallback xmlns="">
            <p:pic>
              <p:nvPicPr>
                <p:cNvPr id="125" name="Ink 124">
                  <a:extLst>
                    <a:ext uri="{FF2B5EF4-FFF2-40B4-BE49-F238E27FC236}">
                      <a16:creationId xmlns:a16="http://schemas.microsoft.com/office/drawing/2014/main" id="{151C6FDC-08BA-43DF-A9D7-46B94CFD2C14}"/>
                    </a:ext>
                  </a:extLst>
                </p:cNvPr>
                <p:cNvPicPr/>
                <p:nvPr/>
              </p:nvPicPr>
              <p:blipFill>
                <a:blip r:embed="rId179"/>
                <a:stretch>
                  <a:fillRect/>
                </a:stretch>
              </p:blipFill>
              <p:spPr>
                <a:xfrm>
                  <a:off x="9123125" y="6119733"/>
                  <a:ext cx="1068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Ink 125">
                  <a:extLst>
                    <a:ext uri="{FF2B5EF4-FFF2-40B4-BE49-F238E27FC236}">
                      <a16:creationId xmlns:a16="http://schemas.microsoft.com/office/drawing/2014/main" id="{240E6A99-7CA6-4488-866D-3CE02D70FE10}"/>
                    </a:ext>
                  </a:extLst>
                </p14:cNvPr>
                <p14:cNvContentPartPr/>
                <p14:nvPr/>
              </p14:nvContentPartPr>
              <p14:xfrm>
                <a:off x="8070485" y="6111453"/>
                <a:ext cx="787320" cy="66600"/>
              </p14:xfrm>
            </p:contentPart>
          </mc:Choice>
          <mc:Fallback xmlns="">
            <p:pic>
              <p:nvPicPr>
                <p:cNvPr id="126" name="Ink 125">
                  <a:extLst>
                    <a:ext uri="{FF2B5EF4-FFF2-40B4-BE49-F238E27FC236}">
                      <a16:creationId xmlns:a16="http://schemas.microsoft.com/office/drawing/2014/main" id="{240E6A99-7CA6-4488-866D-3CE02D70FE10}"/>
                    </a:ext>
                  </a:extLst>
                </p:cNvPr>
                <p:cNvPicPr/>
                <p:nvPr/>
              </p:nvPicPr>
              <p:blipFill>
                <a:blip r:embed="rId181"/>
                <a:stretch>
                  <a:fillRect/>
                </a:stretch>
              </p:blipFill>
              <p:spPr>
                <a:xfrm>
                  <a:off x="8052485" y="6093453"/>
                  <a:ext cx="822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Ink 127">
                  <a:extLst>
                    <a:ext uri="{FF2B5EF4-FFF2-40B4-BE49-F238E27FC236}">
                      <a16:creationId xmlns:a16="http://schemas.microsoft.com/office/drawing/2014/main" id="{31DB2D53-6857-4437-A1D3-8F52F913C1B8}"/>
                    </a:ext>
                  </a:extLst>
                </p14:cNvPr>
                <p14:cNvContentPartPr/>
                <p14:nvPr/>
              </p14:nvContentPartPr>
              <p14:xfrm>
                <a:off x="9054005" y="6147813"/>
                <a:ext cx="1123920" cy="93600"/>
              </p14:xfrm>
            </p:contentPart>
          </mc:Choice>
          <mc:Fallback xmlns="">
            <p:pic>
              <p:nvPicPr>
                <p:cNvPr id="128" name="Ink 127">
                  <a:extLst>
                    <a:ext uri="{FF2B5EF4-FFF2-40B4-BE49-F238E27FC236}">
                      <a16:creationId xmlns:a16="http://schemas.microsoft.com/office/drawing/2014/main" id="{31DB2D53-6857-4437-A1D3-8F52F913C1B8}"/>
                    </a:ext>
                  </a:extLst>
                </p:cNvPr>
                <p:cNvPicPr/>
                <p:nvPr/>
              </p:nvPicPr>
              <p:blipFill>
                <a:blip r:embed="rId183"/>
                <a:stretch>
                  <a:fillRect/>
                </a:stretch>
              </p:blipFill>
              <p:spPr>
                <a:xfrm>
                  <a:off x="9036005" y="6129813"/>
                  <a:ext cx="1159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Ink 128">
                  <a:extLst>
                    <a:ext uri="{FF2B5EF4-FFF2-40B4-BE49-F238E27FC236}">
                      <a16:creationId xmlns:a16="http://schemas.microsoft.com/office/drawing/2014/main" id="{1F751C55-00B3-4A18-A0CA-B76DA0E88502}"/>
                    </a:ext>
                  </a:extLst>
                </p14:cNvPr>
                <p14:cNvContentPartPr/>
                <p14:nvPr/>
              </p14:nvContentPartPr>
              <p14:xfrm>
                <a:off x="7982645" y="6167253"/>
                <a:ext cx="786600" cy="96840"/>
              </p14:xfrm>
            </p:contentPart>
          </mc:Choice>
          <mc:Fallback xmlns="">
            <p:pic>
              <p:nvPicPr>
                <p:cNvPr id="129" name="Ink 128">
                  <a:extLst>
                    <a:ext uri="{FF2B5EF4-FFF2-40B4-BE49-F238E27FC236}">
                      <a16:creationId xmlns:a16="http://schemas.microsoft.com/office/drawing/2014/main" id="{1F751C55-00B3-4A18-A0CA-B76DA0E88502}"/>
                    </a:ext>
                  </a:extLst>
                </p:cNvPr>
                <p:cNvPicPr/>
                <p:nvPr/>
              </p:nvPicPr>
              <p:blipFill>
                <a:blip r:embed="rId185"/>
                <a:stretch>
                  <a:fillRect/>
                </a:stretch>
              </p:blipFill>
              <p:spPr>
                <a:xfrm>
                  <a:off x="7965005" y="6149613"/>
                  <a:ext cx="822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1" name="Ink 130">
                  <a:extLst>
                    <a:ext uri="{FF2B5EF4-FFF2-40B4-BE49-F238E27FC236}">
                      <a16:creationId xmlns:a16="http://schemas.microsoft.com/office/drawing/2014/main" id="{C6799820-75E3-4910-AB0F-D302495E4562}"/>
                    </a:ext>
                  </a:extLst>
                </p14:cNvPr>
                <p14:cNvContentPartPr/>
                <p14:nvPr/>
              </p14:nvContentPartPr>
              <p14:xfrm>
                <a:off x="8435885" y="6213333"/>
                <a:ext cx="1800" cy="360"/>
              </p14:xfrm>
            </p:contentPart>
          </mc:Choice>
          <mc:Fallback xmlns="">
            <p:pic>
              <p:nvPicPr>
                <p:cNvPr id="131" name="Ink 130">
                  <a:extLst>
                    <a:ext uri="{FF2B5EF4-FFF2-40B4-BE49-F238E27FC236}">
                      <a16:creationId xmlns:a16="http://schemas.microsoft.com/office/drawing/2014/main" id="{C6799820-75E3-4910-AB0F-D302495E4562}"/>
                    </a:ext>
                  </a:extLst>
                </p:cNvPr>
                <p:cNvPicPr/>
                <p:nvPr/>
              </p:nvPicPr>
              <p:blipFill>
                <a:blip r:embed="rId187"/>
                <a:stretch>
                  <a:fillRect/>
                </a:stretch>
              </p:blipFill>
              <p:spPr>
                <a:xfrm>
                  <a:off x="8418245" y="6195693"/>
                  <a:ext cx="3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2C027B9A-9EED-4E52-B94D-9D733112F0CA}"/>
                    </a:ext>
                  </a:extLst>
                </p14:cNvPr>
                <p14:cNvContentPartPr/>
                <p14:nvPr/>
              </p14:nvContentPartPr>
              <p14:xfrm>
                <a:off x="8092445" y="6165813"/>
                <a:ext cx="615960" cy="24480"/>
              </p14:xfrm>
            </p:contentPart>
          </mc:Choice>
          <mc:Fallback xmlns="">
            <p:pic>
              <p:nvPicPr>
                <p:cNvPr id="132" name="Ink 131">
                  <a:extLst>
                    <a:ext uri="{FF2B5EF4-FFF2-40B4-BE49-F238E27FC236}">
                      <a16:creationId xmlns:a16="http://schemas.microsoft.com/office/drawing/2014/main" id="{2C027B9A-9EED-4E52-B94D-9D733112F0CA}"/>
                    </a:ext>
                  </a:extLst>
                </p:cNvPr>
                <p:cNvPicPr/>
                <p:nvPr/>
              </p:nvPicPr>
              <p:blipFill>
                <a:blip r:embed="rId189"/>
                <a:stretch>
                  <a:fillRect/>
                </a:stretch>
              </p:blipFill>
              <p:spPr>
                <a:xfrm>
                  <a:off x="8074445" y="6147813"/>
                  <a:ext cx="65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4492BDD8-7B39-4109-A646-4E7ED17EE732}"/>
                  </a:ext>
                </a:extLst>
              </p14:cNvPr>
              <p14:cNvContentPartPr/>
              <p14:nvPr/>
            </p14:nvContentPartPr>
            <p14:xfrm>
              <a:off x="3068285" y="4546173"/>
              <a:ext cx="900360" cy="513720"/>
            </p14:xfrm>
          </p:contentPart>
        </mc:Choice>
        <mc:Fallback xmlns="">
          <p:pic>
            <p:nvPicPr>
              <p:cNvPr id="134" name="Ink 133">
                <a:extLst>
                  <a:ext uri="{FF2B5EF4-FFF2-40B4-BE49-F238E27FC236}">
                    <a16:creationId xmlns:a16="http://schemas.microsoft.com/office/drawing/2014/main" id="{4492BDD8-7B39-4109-A646-4E7ED17EE732}"/>
                  </a:ext>
                </a:extLst>
              </p:cNvPr>
              <p:cNvPicPr/>
              <p:nvPr/>
            </p:nvPicPr>
            <p:blipFill>
              <a:blip r:embed="rId191"/>
              <a:stretch>
                <a:fillRect/>
              </a:stretch>
            </p:blipFill>
            <p:spPr>
              <a:xfrm>
                <a:off x="3050645" y="4528533"/>
                <a:ext cx="936000" cy="549360"/>
              </a:xfrm>
              <a:prstGeom prst="rect">
                <a:avLst/>
              </a:prstGeom>
            </p:spPr>
          </p:pic>
        </mc:Fallback>
      </mc:AlternateContent>
    </p:spTree>
    <p:extLst>
      <p:ext uri="{BB962C8B-B14F-4D97-AF65-F5344CB8AC3E}">
        <p14:creationId xmlns:p14="http://schemas.microsoft.com/office/powerpoint/2010/main" val="289882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31533" cy="498763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419"/>
            <a:ext cx="9529948" cy="4508927"/>
          </a:xfrm>
          <a:prstGeom prst="rect">
            <a:avLst/>
          </a:prstGeom>
          <a:noFill/>
        </p:spPr>
        <p:txBody>
          <a:bodyPr wrap="square" rtlCol="0">
            <a:spAutoFit/>
          </a:bodyPr>
          <a:lstStyle/>
          <a:p>
            <a:pPr algn="r"/>
            <a:r>
              <a:rPr lang="he-IL" sz="3200" b="1">
                <a:solidFill>
                  <a:srgbClr val="FFFF00"/>
                </a:solidFill>
                <a:cs typeface="+mj-cs"/>
              </a:rPr>
              <a:t>ספר ישעיה פרק ו</a:t>
            </a:r>
          </a:p>
          <a:p>
            <a:pPr algn="r"/>
            <a:r>
              <a:rPr lang="he-IL" sz="3200">
                <a:solidFill>
                  <a:srgbClr val="FFFF00"/>
                </a:solidFill>
                <a:cs typeface="+mj-cs"/>
              </a:rPr>
              <a:t>י   הַשְׁמֵן לֵב-הָעָם הַזֶּה וְאָזְנָיו הַכְבֵּד וְעֵינָיו הָשַׁע פֶּן-יִרְאֶה בְעֵינָיו וּבְאָזְנָיו יִשְׁמָע וּלְבָבוֹ יָבִין וָשָׁב וְרָפָא לוֹ: </a:t>
            </a:r>
          </a:p>
          <a:p>
            <a:pPr algn="r"/>
            <a:endParaRPr lang="he-IL" sz="3200" b="1">
              <a:solidFill>
                <a:srgbClr val="FFFF00"/>
              </a:solidFill>
              <a:cs typeface="+mj-cs"/>
            </a:endParaRPr>
          </a:p>
          <a:p>
            <a:r>
              <a:rPr lang="en-US" sz="3200" b="1">
                <a:solidFill>
                  <a:schemeClr val="bg1"/>
                </a:solidFill>
                <a:cs typeface="+mj-cs"/>
              </a:rPr>
              <a:t>Isaiah 6:10 </a:t>
            </a:r>
          </a:p>
          <a:p>
            <a:r>
              <a:rPr lang="en-US" sz="3200">
                <a:solidFill>
                  <a:schemeClr val="bg1"/>
                </a:solidFill>
                <a:cs typeface="+mj-cs"/>
              </a:rPr>
              <a:t>6:10 Make the heart of this people fat, and make their ears heavy, and shut their eyes; lest they see with their eyes, and hear with their ears, and understand with their heart, and convert, and be healed.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21" name="Group 20">
            <a:extLst>
              <a:ext uri="{FF2B5EF4-FFF2-40B4-BE49-F238E27FC236}">
                <a16:creationId xmlns:a16="http://schemas.microsoft.com/office/drawing/2014/main" id="{B79E4A4D-BF03-4B83-A6F1-68979C9C7BE8}"/>
              </a:ext>
            </a:extLst>
          </p:cNvPr>
          <p:cNvGrpSpPr/>
          <p:nvPr/>
        </p:nvGrpSpPr>
        <p:grpSpPr>
          <a:xfrm>
            <a:off x="1405445" y="1162416"/>
            <a:ext cx="8307720" cy="734040"/>
            <a:chOff x="1405445" y="1162416"/>
            <a:chExt cx="8307720" cy="7340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78B19C9-E618-476A-B96A-C7EB4D94FD08}"/>
                    </a:ext>
                  </a:extLst>
                </p14:cNvPr>
                <p14:cNvContentPartPr/>
                <p14:nvPr/>
              </p14:nvContentPartPr>
              <p14:xfrm>
                <a:off x="9428765" y="1221816"/>
                <a:ext cx="4320" cy="2160"/>
              </p14:xfrm>
            </p:contentPart>
          </mc:Choice>
          <mc:Fallback xmlns="">
            <p:pic>
              <p:nvPicPr>
                <p:cNvPr id="4" name="Ink 3">
                  <a:extLst>
                    <a:ext uri="{FF2B5EF4-FFF2-40B4-BE49-F238E27FC236}">
                      <a16:creationId xmlns:a16="http://schemas.microsoft.com/office/drawing/2014/main" id="{F78B19C9-E618-476A-B96A-C7EB4D94FD08}"/>
                    </a:ext>
                  </a:extLst>
                </p:cNvPr>
                <p:cNvPicPr/>
                <p:nvPr/>
              </p:nvPicPr>
              <p:blipFill>
                <a:blip r:embed="rId5"/>
                <a:stretch>
                  <a:fillRect/>
                </a:stretch>
              </p:blipFill>
              <p:spPr>
                <a:xfrm>
                  <a:off x="9411125" y="1203816"/>
                  <a:ext cx="39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CF88332-2DF9-4BF2-8F5D-8CFA9E97B9A5}"/>
                    </a:ext>
                  </a:extLst>
                </p14:cNvPr>
                <p14:cNvContentPartPr/>
                <p14:nvPr/>
              </p14:nvContentPartPr>
              <p14:xfrm>
                <a:off x="6944765" y="1179336"/>
                <a:ext cx="2513880" cy="108720"/>
              </p14:xfrm>
            </p:contentPart>
          </mc:Choice>
          <mc:Fallback xmlns="">
            <p:pic>
              <p:nvPicPr>
                <p:cNvPr id="5" name="Ink 4">
                  <a:extLst>
                    <a:ext uri="{FF2B5EF4-FFF2-40B4-BE49-F238E27FC236}">
                      <a16:creationId xmlns:a16="http://schemas.microsoft.com/office/drawing/2014/main" id="{9CF88332-2DF9-4BF2-8F5D-8CFA9E97B9A5}"/>
                    </a:ext>
                  </a:extLst>
                </p:cNvPr>
                <p:cNvPicPr/>
                <p:nvPr/>
              </p:nvPicPr>
              <p:blipFill>
                <a:blip r:embed="rId7"/>
                <a:stretch>
                  <a:fillRect/>
                </a:stretch>
              </p:blipFill>
              <p:spPr>
                <a:xfrm>
                  <a:off x="6926765" y="1161696"/>
                  <a:ext cx="254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51107F4-C0E1-4ACC-B365-81E7B2E368FC}"/>
                    </a:ext>
                  </a:extLst>
                </p14:cNvPr>
                <p14:cNvContentPartPr/>
                <p14:nvPr/>
              </p14:nvContentPartPr>
              <p14:xfrm>
                <a:off x="5174285" y="1186896"/>
                <a:ext cx="1564920" cy="52200"/>
              </p14:xfrm>
            </p:contentPart>
          </mc:Choice>
          <mc:Fallback xmlns="">
            <p:pic>
              <p:nvPicPr>
                <p:cNvPr id="9" name="Ink 8">
                  <a:extLst>
                    <a:ext uri="{FF2B5EF4-FFF2-40B4-BE49-F238E27FC236}">
                      <a16:creationId xmlns:a16="http://schemas.microsoft.com/office/drawing/2014/main" id="{F51107F4-C0E1-4ACC-B365-81E7B2E368FC}"/>
                    </a:ext>
                  </a:extLst>
                </p:cNvPr>
                <p:cNvPicPr/>
                <p:nvPr/>
              </p:nvPicPr>
              <p:blipFill>
                <a:blip r:embed="rId9"/>
                <a:stretch>
                  <a:fillRect/>
                </a:stretch>
              </p:blipFill>
              <p:spPr>
                <a:xfrm>
                  <a:off x="5156285" y="1169256"/>
                  <a:ext cx="1600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86668DEF-3F3F-4EF9-BBF5-9185343DA306}"/>
                    </a:ext>
                  </a:extLst>
                </p14:cNvPr>
                <p14:cNvContentPartPr/>
                <p14:nvPr/>
              </p14:nvContentPartPr>
              <p14:xfrm>
                <a:off x="3513965" y="1164936"/>
                <a:ext cx="1448640" cy="103320"/>
              </p14:xfrm>
            </p:contentPart>
          </mc:Choice>
          <mc:Fallback xmlns="">
            <p:pic>
              <p:nvPicPr>
                <p:cNvPr id="12" name="Ink 11">
                  <a:extLst>
                    <a:ext uri="{FF2B5EF4-FFF2-40B4-BE49-F238E27FC236}">
                      <a16:creationId xmlns:a16="http://schemas.microsoft.com/office/drawing/2014/main" id="{86668DEF-3F3F-4EF9-BBF5-9185343DA306}"/>
                    </a:ext>
                  </a:extLst>
                </p:cNvPr>
                <p:cNvPicPr/>
                <p:nvPr/>
              </p:nvPicPr>
              <p:blipFill>
                <a:blip r:embed="rId11"/>
                <a:stretch>
                  <a:fillRect/>
                </a:stretch>
              </p:blipFill>
              <p:spPr>
                <a:xfrm>
                  <a:off x="3496325" y="1146936"/>
                  <a:ext cx="1484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49F7431-015C-4D63-B266-ABE47D7A7FDA}"/>
                    </a:ext>
                  </a:extLst>
                </p14:cNvPr>
                <p14:cNvContentPartPr/>
                <p14:nvPr/>
              </p14:nvContentPartPr>
              <p14:xfrm>
                <a:off x="1405445" y="1178616"/>
                <a:ext cx="2023560" cy="110880"/>
              </p14:xfrm>
            </p:contentPart>
          </mc:Choice>
          <mc:Fallback xmlns="">
            <p:pic>
              <p:nvPicPr>
                <p:cNvPr id="13" name="Ink 12">
                  <a:extLst>
                    <a:ext uri="{FF2B5EF4-FFF2-40B4-BE49-F238E27FC236}">
                      <a16:creationId xmlns:a16="http://schemas.microsoft.com/office/drawing/2014/main" id="{349F7431-015C-4D63-B266-ABE47D7A7FDA}"/>
                    </a:ext>
                  </a:extLst>
                </p:cNvPr>
                <p:cNvPicPr/>
                <p:nvPr/>
              </p:nvPicPr>
              <p:blipFill>
                <a:blip r:embed="rId13"/>
                <a:stretch>
                  <a:fillRect/>
                </a:stretch>
              </p:blipFill>
              <p:spPr>
                <a:xfrm>
                  <a:off x="1387445" y="1160616"/>
                  <a:ext cx="2059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43D0FE38-2D5E-4F19-BAD2-CD8B24FE38D8}"/>
                    </a:ext>
                  </a:extLst>
                </p14:cNvPr>
                <p14:cNvContentPartPr/>
                <p14:nvPr/>
              </p14:nvContentPartPr>
              <p14:xfrm>
                <a:off x="8070485" y="1733016"/>
                <a:ext cx="1642680" cy="84600"/>
              </p14:xfrm>
            </p:contentPart>
          </mc:Choice>
          <mc:Fallback xmlns="">
            <p:pic>
              <p:nvPicPr>
                <p:cNvPr id="15" name="Ink 14">
                  <a:extLst>
                    <a:ext uri="{FF2B5EF4-FFF2-40B4-BE49-F238E27FC236}">
                      <a16:creationId xmlns:a16="http://schemas.microsoft.com/office/drawing/2014/main" id="{43D0FE38-2D5E-4F19-BAD2-CD8B24FE38D8}"/>
                    </a:ext>
                  </a:extLst>
                </p:cNvPr>
                <p:cNvPicPr/>
                <p:nvPr/>
              </p:nvPicPr>
              <p:blipFill>
                <a:blip r:embed="rId15"/>
                <a:stretch>
                  <a:fillRect/>
                </a:stretch>
              </p:blipFill>
              <p:spPr>
                <a:xfrm>
                  <a:off x="8052485" y="1715376"/>
                  <a:ext cx="1678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E73F6ED-5666-4982-9655-299DDA6E6B7D}"/>
                    </a:ext>
                  </a:extLst>
                </p14:cNvPr>
                <p14:cNvContentPartPr/>
                <p14:nvPr/>
              </p14:nvContentPartPr>
              <p14:xfrm>
                <a:off x="6658925" y="1753536"/>
                <a:ext cx="1160640" cy="43920"/>
              </p14:xfrm>
            </p:contentPart>
          </mc:Choice>
          <mc:Fallback xmlns="">
            <p:pic>
              <p:nvPicPr>
                <p:cNvPr id="16" name="Ink 15">
                  <a:extLst>
                    <a:ext uri="{FF2B5EF4-FFF2-40B4-BE49-F238E27FC236}">
                      <a16:creationId xmlns:a16="http://schemas.microsoft.com/office/drawing/2014/main" id="{EE73F6ED-5666-4982-9655-299DDA6E6B7D}"/>
                    </a:ext>
                  </a:extLst>
                </p:cNvPr>
                <p:cNvPicPr/>
                <p:nvPr/>
              </p:nvPicPr>
              <p:blipFill>
                <a:blip r:embed="rId17"/>
                <a:stretch>
                  <a:fillRect/>
                </a:stretch>
              </p:blipFill>
              <p:spPr>
                <a:xfrm>
                  <a:off x="6640925" y="1735896"/>
                  <a:ext cx="1196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F8E8AF07-5C38-4427-A287-C82506494CDB}"/>
                    </a:ext>
                  </a:extLst>
                </p14:cNvPr>
                <p14:cNvContentPartPr/>
                <p14:nvPr/>
              </p14:nvContentPartPr>
              <p14:xfrm>
                <a:off x="5796725" y="1162416"/>
                <a:ext cx="705600" cy="734040"/>
              </p14:xfrm>
            </p:contentPart>
          </mc:Choice>
          <mc:Fallback xmlns="">
            <p:pic>
              <p:nvPicPr>
                <p:cNvPr id="18" name="Ink 17">
                  <a:extLst>
                    <a:ext uri="{FF2B5EF4-FFF2-40B4-BE49-F238E27FC236}">
                      <a16:creationId xmlns:a16="http://schemas.microsoft.com/office/drawing/2014/main" id="{F8E8AF07-5C38-4427-A287-C82506494CDB}"/>
                    </a:ext>
                  </a:extLst>
                </p:cNvPr>
                <p:cNvPicPr/>
                <p:nvPr/>
              </p:nvPicPr>
              <p:blipFill>
                <a:blip r:embed="rId19"/>
                <a:stretch>
                  <a:fillRect/>
                </a:stretch>
              </p:blipFill>
              <p:spPr>
                <a:xfrm>
                  <a:off x="5778725" y="1144776"/>
                  <a:ext cx="74124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145B8513-9296-4DB3-B82E-B813C55EB893}"/>
                    </a:ext>
                  </a:extLst>
                </p14:cNvPr>
                <p14:cNvContentPartPr/>
                <p14:nvPr/>
              </p14:nvContentPartPr>
              <p14:xfrm>
                <a:off x="4561925" y="1724376"/>
                <a:ext cx="1171080" cy="150480"/>
              </p14:xfrm>
            </p:contentPart>
          </mc:Choice>
          <mc:Fallback xmlns="">
            <p:pic>
              <p:nvPicPr>
                <p:cNvPr id="20" name="Ink 19">
                  <a:extLst>
                    <a:ext uri="{FF2B5EF4-FFF2-40B4-BE49-F238E27FC236}">
                      <a16:creationId xmlns:a16="http://schemas.microsoft.com/office/drawing/2014/main" id="{145B8513-9296-4DB3-B82E-B813C55EB893}"/>
                    </a:ext>
                  </a:extLst>
                </p:cNvPr>
                <p:cNvPicPr/>
                <p:nvPr/>
              </p:nvPicPr>
              <p:blipFill>
                <a:blip r:embed="rId21"/>
                <a:stretch>
                  <a:fillRect/>
                </a:stretch>
              </p:blipFill>
              <p:spPr>
                <a:xfrm>
                  <a:off x="4543925" y="1706376"/>
                  <a:ext cx="120672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7D5F1224-8924-48CD-99CF-849C056A4DCB}"/>
                  </a:ext>
                </a:extLst>
              </p14:cNvPr>
              <p14:cNvContentPartPr/>
              <p14:nvPr/>
            </p14:nvContentPartPr>
            <p14:xfrm>
              <a:off x="8517605" y="717096"/>
              <a:ext cx="892080" cy="537480"/>
            </p14:xfrm>
          </p:contentPart>
        </mc:Choice>
        <mc:Fallback xmlns="">
          <p:pic>
            <p:nvPicPr>
              <p:cNvPr id="22" name="Ink 21">
                <a:extLst>
                  <a:ext uri="{FF2B5EF4-FFF2-40B4-BE49-F238E27FC236}">
                    <a16:creationId xmlns:a16="http://schemas.microsoft.com/office/drawing/2014/main" id="{7D5F1224-8924-48CD-99CF-849C056A4DCB}"/>
                  </a:ext>
                </a:extLst>
              </p:cNvPr>
              <p:cNvPicPr/>
              <p:nvPr/>
            </p:nvPicPr>
            <p:blipFill>
              <a:blip r:embed="rId23"/>
              <a:stretch>
                <a:fillRect/>
              </a:stretch>
            </p:blipFill>
            <p:spPr>
              <a:xfrm>
                <a:off x="8499605" y="699456"/>
                <a:ext cx="92772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44B22162-552A-4356-930B-A8D3580228B5}"/>
                  </a:ext>
                </a:extLst>
              </p14:cNvPr>
              <p14:cNvContentPartPr/>
              <p14:nvPr/>
            </p14:nvContentPartPr>
            <p14:xfrm>
              <a:off x="3051005" y="675696"/>
              <a:ext cx="524160" cy="578160"/>
            </p14:xfrm>
          </p:contentPart>
        </mc:Choice>
        <mc:Fallback xmlns="">
          <p:pic>
            <p:nvPicPr>
              <p:cNvPr id="23" name="Ink 22">
                <a:extLst>
                  <a:ext uri="{FF2B5EF4-FFF2-40B4-BE49-F238E27FC236}">
                    <a16:creationId xmlns:a16="http://schemas.microsoft.com/office/drawing/2014/main" id="{44B22162-552A-4356-930B-A8D3580228B5}"/>
                  </a:ext>
                </a:extLst>
              </p:cNvPr>
              <p:cNvPicPr/>
              <p:nvPr/>
            </p:nvPicPr>
            <p:blipFill>
              <a:blip r:embed="rId25"/>
              <a:stretch>
                <a:fillRect/>
              </a:stretch>
            </p:blipFill>
            <p:spPr>
              <a:xfrm>
                <a:off x="3033365" y="657696"/>
                <a:ext cx="55980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3F862BFB-FB80-44D5-829D-B8497BBB47ED}"/>
                  </a:ext>
                </a:extLst>
              </p14:cNvPr>
              <p14:cNvContentPartPr/>
              <p14:nvPr/>
            </p14:nvContentPartPr>
            <p14:xfrm>
              <a:off x="1459805" y="3041256"/>
              <a:ext cx="8097840" cy="126360"/>
            </p14:xfrm>
          </p:contentPart>
        </mc:Choice>
        <mc:Fallback xmlns="">
          <p:pic>
            <p:nvPicPr>
              <p:cNvPr id="24" name="Ink 23">
                <a:extLst>
                  <a:ext uri="{FF2B5EF4-FFF2-40B4-BE49-F238E27FC236}">
                    <a16:creationId xmlns:a16="http://schemas.microsoft.com/office/drawing/2014/main" id="{3F862BFB-FB80-44D5-829D-B8497BBB47ED}"/>
                  </a:ext>
                </a:extLst>
              </p:cNvPr>
              <p:cNvPicPr/>
              <p:nvPr/>
            </p:nvPicPr>
            <p:blipFill>
              <a:blip r:embed="rId27"/>
              <a:stretch>
                <a:fillRect/>
              </a:stretch>
            </p:blipFill>
            <p:spPr>
              <a:xfrm>
                <a:off x="1441805" y="3023256"/>
                <a:ext cx="8133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2777EA07-3DC8-4395-8AA2-EC2CEA7F3658}"/>
                  </a:ext>
                </a:extLst>
              </p14:cNvPr>
              <p14:cNvContentPartPr/>
              <p14:nvPr/>
            </p14:nvContentPartPr>
            <p14:xfrm>
              <a:off x="400325" y="3578376"/>
              <a:ext cx="5075640" cy="65520"/>
            </p14:xfrm>
          </p:contentPart>
        </mc:Choice>
        <mc:Fallback xmlns="">
          <p:pic>
            <p:nvPicPr>
              <p:cNvPr id="25" name="Ink 24">
                <a:extLst>
                  <a:ext uri="{FF2B5EF4-FFF2-40B4-BE49-F238E27FC236}">
                    <a16:creationId xmlns:a16="http://schemas.microsoft.com/office/drawing/2014/main" id="{2777EA07-3DC8-4395-8AA2-EC2CEA7F3658}"/>
                  </a:ext>
                </a:extLst>
              </p:cNvPr>
              <p:cNvPicPr/>
              <p:nvPr/>
            </p:nvPicPr>
            <p:blipFill>
              <a:blip r:embed="rId29"/>
              <a:stretch>
                <a:fillRect/>
              </a:stretch>
            </p:blipFill>
            <p:spPr>
              <a:xfrm>
                <a:off x="382325" y="3560736"/>
                <a:ext cx="5111280" cy="101160"/>
              </a:xfrm>
              <a:prstGeom prst="rect">
                <a:avLst/>
              </a:prstGeom>
            </p:spPr>
          </p:pic>
        </mc:Fallback>
      </mc:AlternateContent>
    </p:spTree>
    <p:extLst>
      <p:ext uri="{BB962C8B-B14F-4D97-AF65-F5344CB8AC3E}">
        <p14:creationId xmlns:p14="http://schemas.microsoft.com/office/powerpoint/2010/main" val="375751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011891" cy="634639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90814" y="0"/>
            <a:ext cx="11493500" cy="6186309"/>
          </a:xfrm>
          <a:prstGeom prst="rect">
            <a:avLst/>
          </a:prstGeom>
          <a:noFill/>
        </p:spPr>
        <p:txBody>
          <a:bodyPr wrap="square" rtlCol="0">
            <a:spAutoFit/>
          </a:bodyPr>
          <a:lstStyle/>
          <a:p>
            <a:r>
              <a:rPr lang="en-US" b="1">
                <a:solidFill>
                  <a:schemeClr val="bg1"/>
                </a:solidFill>
                <a:cs typeface="+mj-cs"/>
              </a:rPr>
              <a:t>Ein Yaakov (Glick Edition), Rosh Hashanah 1:17</a:t>
            </a:r>
          </a:p>
          <a:p>
            <a:r>
              <a:rPr lang="en-US">
                <a:solidFill>
                  <a:schemeClr val="bg1"/>
                </a:solidFill>
                <a:cs typeface="+mj-cs"/>
              </a:rPr>
              <a:t>R. Jochanan said: "Repentance, is a great thing, for it tears (cancels) the [evil] decree against man; as it is said (Isa. 6, 10) Obdurate will remain the heart of this people, … nor hear with their ears, nor understand with their hearts, so that they repent and be healed." R. Papa asked Abayi: "Perhaps these last words have reference only to the time before the [evil] decree has been pronounced?" "It is written," replied the latter, "so that they repented and be healed. Which [is the state of a] thing [that] requires healing? I can only say that such on which judgment had already been pronounced." An objection was raised from the following Baraitha: He who repents during the interval [between New Year's Day and the Day of Atonement] is forgiven, but if he does not repent, even though he offered all the rams of Nebayoth (the best), he will not be forgiven. [Hence no judgment is canceled after it had been decreed.] This is not difficult to explain; the latter case refers to [the sins] of an individual, and the former refers to [those of] a community. An objection was raised from the following Baraitha: (Deut. 11, 12) The eyes of the Lord thy God are always upon it, from the beginning, etc. In some instances the purpose is good, and sometimes it is harmful. How can this be explained? For instance, if Israel on the New Year [when judgment is passed] were found to be grossly wicked, it was decreed as punishment that very little rain fall for them; nevertheless, they later repented. What could be done in such case? The quantity of rain cannot be increased since the decree had already been issued by the Holy One, praised be He! therefore, He causeth the rain to come down at the proper time, whenever it is necessary for the sole benefit of the earth. As for the purpose to do harm. Suppose Israel was found to be perfectly righteous on the New Year; then sufficient rain was decreed them; but if in the end, they sinned, what could be done in such instance? The rain cannot be diminished, since plentiful rain had bean decreed previously. The Holy One, praised be He! however, causeth the rain to come not in the proper season, or on land where rain is not necessary. Now, [according to your opinion that for a community a decree might be changed], then why not annul the former decree, and have the amount of rain increased to its necessary amount? This here case is different, because it is possible to get along with a little amount of rain. Come, listen, from the following (Ps. 107, 23-28)</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8550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011891" cy="634639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90814" y="0"/>
            <a:ext cx="11493500" cy="6186309"/>
          </a:xfrm>
          <a:prstGeom prst="rect">
            <a:avLst/>
          </a:prstGeom>
          <a:noFill/>
        </p:spPr>
        <p:txBody>
          <a:bodyPr wrap="square" rtlCol="0">
            <a:spAutoFit/>
          </a:bodyPr>
          <a:lstStyle/>
          <a:p>
            <a:r>
              <a:rPr lang="en-US">
                <a:solidFill>
                  <a:schemeClr val="bg1"/>
                </a:solidFill>
                <a:cs typeface="+mj-cs"/>
              </a:rPr>
              <a:t>They that go down to the sea in ships, that do business in great waters, these saw the works of the Lord … for He commanded, and raised the stormy wind, … they reeled to and fro, and stagger like a drunken man, … then they cry unto the Lord in their trouble, and He brought them out of their distresses; oh, that men would praise the Lord for his goodness, etc. The Holy One, praised be He! here inserted words [to intimate limitations] like Achin or Rakin to indicate that if they cried [for mercy] before the decree was pronounced only then would they be answered; but if after [the decree], they are not answered. [Hence this statement contradicts the former?] Nay, for those on a ship are also considered as individuals. Come, listen. The proselyte Beluria asked Rabban Gamaliel: "It is written in your Torah (Deut. 17) The Lord who forgiveth no persons and taketh no bribe; and it is also written (Num. 6, 26) May the Lord forgive thee." R. Jose, the priest, attended her (Beluria) and said: "I will tell thee a parable. To what may this [your question] be likened? Unto one [a borrower] who lent money from his neighbor, set a time for its repayment in the presence of the king, and swore by the king's life [to repay it on time]. The time arrived, but he did not pay; and he came to appease the king. Said the king to him: 'I can forgive you only the offence against me, but I cannot forgive you the offence against your neighbor; go and ask him to forgive you.' So also here; in the one place it refers to sins committed by a man against his associate, but in the other it refers to sins committed by a man against the Lord." But when R. Akiba came he explained (Fol. 18) that one passage refers to the time before judgment is rendered, and the other to the time after. [Hence after judgment is rendered no chance is left for reversal of sentence]. Here also refers to an individual judgment. However, as to the sentence pronounced against an individual, the Tanaim differ; for we are taught in a Baraitha: "R. Meir used to say, of two men who fall sick of the same illness, or two who enter a tribunal [for judgment] on similar charges, one may recover, the other may not; one may be acquitted, the other may be condemned. Why should one recover and the other not; and why should one be acquitted but the other condemned? Because the one prayed and was answered, and the other prayed but was not answered. Why should one be answered while the other is not? The one prayed devoutly and was answered, the other did not pray devoutly and therefore was not answered."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4777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011891" cy="634639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3154"/>
            <a:ext cx="11493500" cy="5940088"/>
          </a:xfrm>
          <a:prstGeom prst="rect">
            <a:avLst/>
          </a:prstGeom>
          <a:noFill/>
        </p:spPr>
        <p:txBody>
          <a:bodyPr wrap="square" rtlCol="0">
            <a:spAutoFit/>
          </a:bodyPr>
          <a:lstStyle/>
          <a:p>
            <a:r>
              <a:rPr lang="en-US" sz="1900">
                <a:solidFill>
                  <a:schemeClr val="bg1"/>
                </a:solidFill>
                <a:cs typeface="+mj-cs"/>
              </a:rPr>
              <a:t>But R. Eliezer said: "Because one prayed before the decree was pronounced and the other after the decree was pronounced." R. Isaac said: "Prayer is helpful to man after, as well as before, the decree has been pronounced." And an evil decree pronounced against a congregation you say, is subject to canceling [through prayer]? Behold, it is written (Jer. 4, 14) O Jerusalem, wash thine heart from wickedness, etc.; and it is also written (Ib 2, 22) For though thou wash thee with nitre, and take thee much soap, yet would the stain of thine iniquity remain before Me. Shall we not say in the one case it means before, and in the other after the sentence has been pronounced? Nay, both refer [to the time] after the decree has been pronounced. There is no contradiction, for in the latter case it refers to a sentence pronounced with an oath, and in the former case it refers to a sentence pronounced without an oath. As R. Samuel b. Ami, and according to others R. Samuel b. Nachmen, said in the name of R. Jochanan: "Whence do we know that a sentence, pronounced with an oath, cannot be annulled? From the following (I Sam. 3, 14) Therefore I have sworn unto the house of Eli, that the iniquity of Eli's house shall not he expiated with sacrifice nor offering for ever." Raba, however, said: "This means that through sacrifices merely their sin cannot be expiated, but by [the study of] the Law it may be"; and Abayi said: With sacrifice and offering it cannot be expiated, but by [the study of] the Law, and by deeds of loving kindness, it can"; for he and Rabba [his teacher] were both descendants of the house of Eli [who were sentenced, as above; yet] Rabba, who only studied the Law, lived forty years, but Abayi, who both studied the Torah and performed acts of benevolence, lived sixty years. Our Rabbis were taught that there was a certain family in Jerusalem whose members died at eighteen years of age. They came and informed R. Jochanan b. Zakkai of their trouble. "Perhaps," said he, "you are descendants of Eli, of whom it is said (I Sam. 2, 33) All the increase of thy house shall die in the flower of their age? Go, then, study the Law, and live." They went and studied, and they did live; and they were called after his name, the family if Jochanan.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6372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027063" cy="541514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3154"/>
            <a:ext cx="9388516" cy="4832092"/>
          </a:xfrm>
          <a:prstGeom prst="rect">
            <a:avLst/>
          </a:prstGeom>
          <a:noFill/>
        </p:spPr>
        <p:txBody>
          <a:bodyPr wrap="square" rtlCol="0">
            <a:spAutoFit/>
          </a:bodyPr>
          <a:lstStyle/>
          <a:p>
            <a:r>
              <a:rPr lang="en-US" sz="2800" b="1">
                <a:solidFill>
                  <a:schemeClr val="bg1"/>
                </a:solidFill>
                <a:cs typeface="+mj-cs"/>
              </a:rPr>
              <a:t>Talmud Bavli Ketubot 112b:2</a:t>
            </a:r>
          </a:p>
          <a:p>
            <a:r>
              <a:rPr lang="en-US" sz="2800">
                <a:solidFill>
                  <a:schemeClr val="bg1"/>
                </a:solidFill>
                <a:cs typeface="+mj-cs"/>
              </a:rPr>
              <a:t>The Gemara continues to discuss the messianic age. Rabbi Zeira said that Rabbi Yirmeya bar Abba said: In the generation in which the son of David will come there will be indictments [kateigorya], i.e., denouncements and incitements against Torah scholars. When I said this before Shmuel he said: The generation will undergo refinement after refinement, i.e., several stages of cleansing, as it is stated: “And if there be a tenth in it, it shall again be eaten up” (Isaiah 6:13). Rav Yosef taught about the messianic era: Despoilers and despoilers of despoilers will plunder Eretz Yisrael at that time.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D3C380C-9F05-4006-91F6-B168F4DCBB34}"/>
                  </a:ext>
                </a:extLst>
              </p14:cNvPr>
              <p14:cNvContentPartPr/>
              <p14:nvPr/>
            </p14:nvContentPartPr>
            <p14:xfrm>
              <a:off x="5485325" y="1022376"/>
              <a:ext cx="2089440" cy="158040"/>
            </p14:xfrm>
          </p:contentPart>
        </mc:Choice>
        <mc:Fallback xmlns="">
          <p:pic>
            <p:nvPicPr>
              <p:cNvPr id="4" name="Ink 3">
                <a:extLst>
                  <a:ext uri="{FF2B5EF4-FFF2-40B4-BE49-F238E27FC236}">
                    <a16:creationId xmlns:a16="http://schemas.microsoft.com/office/drawing/2014/main" id="{FD3C380C-9F05-4006-91F6-B168F4DCBB34}"/>
                  </a:ext>
                </a:extLst>
              </p:cNvPr>
              <p:cNvPicPr/>
              <p:nvPr/>
            </p:nvPicPr>
            <p:blipFill>
              <a:blip r:embed="rId5"/>
              <a:stretch>
                <a:fillRect/>
              </a:stretch>
            </p:blipFill>
            <p:spPr>
              <a:xfrm>
                <a:off x="5467685" y="1004736"/>
                <a:ext cx="2125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43E8D55-48DA-42EC-9C5C-18903DB32A70}"/>
                  </a:ext>
                </a:extLst>
              </p14:cNvPr>
              <p14:cNvContentPartPr/>
              <p14:nvPr/>
            </p14:nvContentPartPr>
            <p14:xfrm>
              <a:off x="3127325" y="2334216"/>
              <a:ext cx="5487480" cy="90360"/>
            </p14:xfrm>
          </p:contentPart>
        </mc:Choice>
        <mc:Fallback xmlns="">
          <p:pic>
            <p:nvPicPr>
              <p:cNvPr id="5" name="Ink 4">
                <a:extLst>
                  <a:ext uri="{FF2B5EF4-FFF2-40B4-BE49-F238E27FC236}">
                    <a16:creationId xmlns:a16="http://schemas.microsoft.com/office/drawing/2014/main" id="{043E8D55-48DA-42EC-9C5C-18903DB32A70}"/>
                  </a:ext>
                </a:extLst>
              </p:cNvPr>
              <p:cNvPicPr/>
              <p:nvPr/>
            </p:nvPicPr>
            <p:blipFill>
              <a:blip r:embed="rId7"/>
              <a:stretch>
                <a:fillRect/>
              </a:stretch>
            </p:blipFill>
            <p:spPr>
              <a:xfrm>
                <a:off x="3109685" y="2316576"/>
                <a:ext cx="5523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C118482-CAC5-4597-BB91-B567BC9E4A7A}"/>
                  </a:ext>
                </a:extLst>
              </p14:cNvPr>
              <p14:cNvContentPartPr/>
              <p14:nvPr/>
            </p14:nvContentPartPr>
            <p14:xfrm>
              <a:off x="481685" y="2823096"/>
              <a:ext cx="2156040" cy="49680"/>
            </p14:xfrm>
          </p:contentPart>
        </mc:Choice>
        <mc:Fallback xmlns="">
          <p:pic>
            <p:nvPicPr>
              <p:cNvPr id="7" name="Ink 6">
                <a:extLst>
                  <a:ext uri="{FF2B5EF4-FFF2-40B4-BE49-F238E27FC236}">
                    <a16:creationId xmlns:a16="http://schemas.microsoft.com/office/drawing/2014/main" id="{1C118482-CAC5-4597-BB91-B567BC9E4A7A}"/>
                  </a:ext>
                </a:extLst>
              </p:cNvPr>
              <p:cNvPicPr/>
              <p:nvPr/>
            </p:nvPicPr>
            <p:blipFill>
              <a:blip r:embed="rId9"/>
              <a:stretch>
                <a:fillRect/>
              </a:stretch>
            </p:blipFill>
            <p:spPr>
              <a:xfrm>
                <a:off x="464045" y="2805456"/>
                <a:ext cx="2191680" cy="85320"/>
              </a:xfrm>
              <a:prstGeom prst="rect">
                <a:avLst/>
              </a:prstGeom>
            </p:spPr>
          </p:pic>
        </mc:Fallback>
      </mc:AlternateContent>
    </p:spTree>
    <p:extLst>
      <p:ext uri="{BB962C8B-B14F-4D97-AF65-F5344CB8AC3E}">
        <p14:creationId xmlns:p14="http://schemas.microsoft.com/office/powerpoint/2010/main" val="66303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093976"/>
          </a:xfrm>
          <a:prstGeom prst="rect">
            <a:avLst/>
          </a:prstGeom>
          <a:noFill/>
        </p:spPr>
        <p:txBody>
          <a:bodyPr wrap="square" rtlCol="0">
            <a:spAutoFit/>
          </a:bodyPr>
          <a:lstStyle/>
          <a:p>
            <a:pPr algn="r"/>
            <a:r>
              <a:rPr lang="he-IL" sz="3000" b="1">
                <a:solidFill>
                  <a:schemeClr val="bg1"/>
                </a:solidFill>
                <a:cs typeface="+mj-cs"/>
              </a:rPr>
              <a:t>ספר שמות פרק כד</a:t>
            </a:r>
          </a:p>
          <a:p>
            <a:pPr algn="r"/>
            <a:r>
              <a:rPr lang="he-IL" sz="3000">
                <a:solidFill>
                  <a:schemeClr val="bg1"/>
                </a:solidFill>
                <a:cs typeface="+mj-cs"/>
              </a:rPr>
              <a:t>א   וְאֶל-מֹשֶׁה אָמַר עֲלֵה אֶל-יְהֹוָה אַתָּה וְאַהֲרֹן נָדָב וַאֲבִיהוּא וְשִׁבְעִים מִזִּקְנֵי יִשְֹרָאֵל וְהִשְׁתַּחֲוִיתֶם מֵרָחֹק: ב   וְנִגַּשׁ מֹשֶׁה לְבַדּוֹ אֶל-יְהֹוָה וְהֵם לֹא יִגָּשׁוּ וְהָעָם לֹא יַעֲלוּ עִמּוֹ: ג   וַיָּבֹא מֹשֶׁה וַיְסַפֵּר לָעָם אֵת כָּל-דִּבְרֵי יְהֹוָה וְאֵת כָּל-הַמִּשְׁפָּטִים וַיַּעַן כָּל-הָעָם קוֹל אֶחָד וַיֹּאמְרוּ כָּל-הַדְּבָרִים אֲשֶׁר-דִּבֶּר יְהוָֹה נַעֲשֶֹה: ד   וַיִּכְתֹּב מֹשֶׁה אֵת כָּל-דִּבְרֵי יְהֹוָה וַיַּשְׁכֵּם בַּבֹּקֶר וַיִּבֶן מִזְבֵּחַ תַּחַת הָהָר וּשְׁתֵּים עֶשְֹרֵה מַצֵּבָה לִשְׁנֵים עָשָֹר שִׁבְטֵי יִשְֹרָאֵל: ה   וַיִּשְׁלַח אֶת-נַעֲרֵי בְּנֵי יִשְֹרָאֵל וַיַּעֲלוּ עֹלֹת וַיִּזְבְּחוּ זְבָחִים שְׁלָמִים לַיהוָֹה פָּרִים: ו   וַיִּקַּח מֹשֶׁה חֲצִי הַדָּם וַיָּשֶֹם בָּאַגָּנֹת וַחֲצִי הַדָּם זָרַק עַל-הַמִּזְבֵּחַ: ז   וַיִּקַּח סֵפֶר הַבְּרִית וַיִּקְרָא בְּאָזְנֵי הָעָם וַיֹּאמְרוּ כֹּל אֲשֶׁר-דִּבֶּר יְהוָֹה נַעֲשֶֹה וְנִשְׁמָע: ח   וַיִּקַּח מֹשֶׁה אֶת-הַדָּם וַיִּזְרֹק עַל-הָעָם וַיֹּאמֶר הִנֵּה דַם-הַבְּרִית אֲשֶׁר כָּרַת יְהוָֹה עִמָּכֶם עַל כָּל-הַדְּבָרִים הָאֵלֶּה: ט   וַיַּעַל מֹשֶׁה וְאַהֲרֹן נָדָב וַאֲבִיהוּא וְשִׁבְעִים מִזִּקְנֵי יִשְֹרָאֵל: י   וַיִּרְאוּ אֵת אֱלֹהֵי יִשְֹרָאֵל וְתַחַת רַגְלָיו כְּמַעֲשֵֹה לִבְנַת הַסַּפִּיר וּכְעֶצֶם הַשָּׁמַיִם לָטֹהַר: יא   וְאֶל-אֲצִילֵי בְּנֵי יִשְֹרָאֵל לֹא שָׁלַח יָדוֹ וַיֶּחֱזוּ אֶת-הָאֱלֹהִים וַיֹּאכְלוּ וַיִּשְׁתּוּ</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6C38078-3261-4ED8-B606-74FAC5BD06DF}"/>
                  </a:ext>
                </a:extLst>
              </p14:cNvPr>
              <p14:cNvContentPartPr/>
              <p14:nvPr/>
            </p14:nvContentPartPr>
            <p14:xfrm>
              <a:off x="7623005" y="478893"/>
              <a:ext cx="2598840" cy="80640"/>
            </p14:xfrm>
          </p:contentPart>
        </mc:Choice>
        <mc:Fallback xmlns="">
          <p:pic>
            <p:nvPicPr>
              <p:cNvPr id="4" name="Ink 3">
                <a:extLst>
                  <a:ext uri="{FF2B5EF4-FFF2-40B4-BE49-F238E27FC236}">
                    <a16:creationId xmlns:a16="http://schemas.microsoft.com/office/drawing/2014/main" id="{B6C38078-3261-4ED8-B606-74FAC5BD06DF}"/>
                  </a:ext>
                </a:extLst>
              </p:cNvPr>
              <p:cNvPicPr/>
              <p:nvPr/>
            </p:nvPicPr>
            <p:blipFill>
              <a:blip r:embed="rId5"/>
              <a:stretch>
                <a:fillRect/>
              </a:stretch>
            </p:blipFill>
            <p:spPr>
              <a:xfrm>
                <a:off x="7605005" y="460893"/>
                <a:ext cx="2634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F5E75E3-6603-44D9-93DC-577BDD77222A}"/>
                  </a:ext>
                </a:extLst>
              </p14:cNvPr>
              <p14:cNvContentPartPr/>
              <p14:nvPr/>
            </p14:nvContentPartPr>
            <p14:xfrm>
              <a:off x="9668165" y="1040853"/>
              <a:ext cx="19440" cy="17640"/>
            </p14:xfrm>
          </p:contentPart>
        </mc:Choice>
        <mc:Fallback xmlns="">
          <p:pic>
            <p:nvPicPr>
              <p:cNvPr id="5" name="Ink 4">
                <a:extLst>
                  <a:ext uri="{FF2B5EF4-FFF2-40B4-BE49-F238E27FC236}">
                    <a16:creationId xmlns:a16="http://schemas.microsoft.com/office/drawing/2014/main" id="{EF5E75E3-6603-44D9-93DC-577BDD77222A}"/>
                  </a:ext>
                </a:extLst>
              </p:cNvPr>
              <p:cNvPicPr/>
              <p:nvPr/>
            </p:nvPicPr>
            <p:blipFill>
              <a:blip r:embed="rId7"/>
              <a:stretch>
                <a:fillRect/>
              </a:stretch>
            </p:blipFill>
            <p:spPr>
              <a:xfrm>
                <a:off x="9650165" y="1023213"/>
                <a:ext cx="55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AAC271-405A-47E0-ABE1-441DAF0F34E5}"/>
                  </a:ext>
                </a:extLst>
              </p14:cNvPr>
              <p14:cNvContentPartPr/>
              <p14:nvPr/>
            </p14:nvContentPartPr>
            <p14:xfrm>
              <a:off x="9768965" y="947613"/>
              <a:ext cx="6120" cy="14040"/>
            </p14:xfrm>
          </p:contentPart>
        </mc:Choice>
        <mc:Fallback xmlns="">
          <p:pic>
            <p:nvPicPr>
              <p:cNvPr id="7" name="Ink 6">
                <a:extLst>
                  <a:ext uri="{FF2B5EF4-FFF2-40B4-BE49-F238E27FC236}">
                    <a16:creationId xmlns:a16="http://schemas.microsoft.com/office/drawing/2014/main" id="{65AAC271-405A-47E0-ABE1-441DAF0F34E5}"/>
                  </a:ext>
                </a:extLst>
              </p:cNvPr>
              <p:cNvPicPr/>
              <p:nvPr/>
            </p:nvPicPr>
            <p:blipFill>
              <a:blip r:embed="rId9"/>
              <a:stretch>
                <a:fillRect/>
              </a:stretch>
            </p:blipFill>
            <p:spPr>
              <a:xfrm>
                <a:off x="9750965" y="929613"/>
                <a:ext cx="41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722D7FB-4519-4DAA-8FCC-EE032A59C12C}"/>
                  </a:ext>
                </a:extLst>
              </p14:cNvPr>
              <p14:cNvContentPartPr/>
              <p14:nvPr/>
            </p14:nvContentPartPr>
            <p14:xfrm>
              <a:off x="6182645" y="952653"/>
              <a:ext cx="3569040" cy="113040"/>
            </p14:xfrm>
          </p:contentPart>
        </mc:Choice>
        <mc:Fallback xmlns="">
          <p:pic>
            <p:nvPicPr>
              <p:cNvPr id="9" name="Ink 8">
                <a:extLst>
                  <a:ext uri="{FF2B5EF4-FFF2-40B4-BE49-F238E27FC236}">
                    <a16:creationId xmlns:a16="http://schemas.microsoft.com/office/drawing/2014/main" id="{B722D7FB-4519-4DAA-8FCC-EE032A59C12C}"/>
                  </a:ext>
                </a:extLst>
              </p:cNvPr>
              <p:cNvPicPr/>
              <p:nvPr/>
            </p:nvPicPr>
            <p:blipFill>
              <a:blip r:embed="rId11"/>
              <a:stretch>
                <a:fillRect/>
              </a:stretch>
            </p:blipFill>
            <p:spPr>
              <a:xfrm>
                <a:off x="6165005" y="935013"/>
                <a:ext cx="3604680" cy="148680"/>
              </a:xfrm>
              <a:prstGeom prst="rect">
                <a:avLst/>
              </a:prstGeom>
            </p:spPr>
          </p:pic>
        </mc:Fallback>
      </mc:AlternateContent>
      <p:grpSp>
        <p:nvGrpSpPr>
          <p:cNvPr id="15" name="Group 14">
            <a:extLst>
              <a:ext uri="{FF2B5EF4-FFF2-40B4-BE49-F238E27FC236}">
                <a16:creationId xmlns:a16="http://schemas.microsoft.com/office/drawing/2014/main" id="{CFDA230B-DDC5-497A-9B3A-6E6AAF7C7035}"/>
              </a:ext>
            </a:extLst>
          </p:cNvPr>
          <p:cNvGrpSpPr/>
          <p:nvPr/>
        </p:nvGrpSpPr>
        <p:grpSpPr>
          <a:xfrm>
            <a:off x="245165" y="892533"/>
            <a:ext cx="5865840" cy="198720"/>
            <a:chOff x="245165" y="892533"/>
            <a:chExt cx="5865840" cy="1987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532510F-F50A-4FDC-AF7D-AB2D5A24FE0F}"/>
                    </a:ext>
                  </a:extLst>
                </p14:cNvPr>
                <p14:cNvContentPartPr/>
                <p14:nvPr/>
              </p14:nvContentPartPr>
              <p14:xfrm>
                <a:off x="4763885" y="977133"/>
                <a:ext cx="1347120" cy="114120"/>
              </p14:xfrm>
            </p:contentPart>
          </mc:Choice>
          <mc:Fallback xmlns="">
            <p:pic>
              <p:nvPicPr>
                <p:cNvPr id="11" name="Ink 10">
                  <a:extLst>
                    <a:ext uri="{FF2B5EF4-FFF2-40B4-BE49-F238E27FC236}">
                      <a16:creationId xmlns:a16="http://schemas.microsoft.com/office/drawing/2014/main" id="{0532510F-F50A-4FDC-AF7D-AB2D5A24FE0F}"/>
                    </a:ext>
                  </a:extLst>
                </p:cNvPr>
                <p:cNvPicPr/>
                <p:nvPr/>
              </p:nvPicPr>
              <p:blipFill>
                <a:blip r:embed="rId13"/>
                <a:stretch>
                  <a:fillRect/>
                </a:stretch>
              </p:blipFill>
              <p:spPr>
                <a:xfrm>
                  <a:off x="4746245" y="959133"/>
                  <a:ext cx="1382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8D18885-A758-4D5C-9005-8D912187A274}"/>
                    </a:ext>
                  </a:extLst>
                </p14:cNvPr>
                <p14:cNvContentPartPr/>
                <p14:nvPr/>
              </p14:nvContentPartPr>
              <p14:xfrm>
                <a:off x="3051725" y="976053"/>
                <a:ext cx="1658520" cy="103320"/>
              </p14:xfrm>
            </p:contentPart>
          </mc:Choice>
          <mc:Fallback xmlns="">
            <p:pic>
              <p:nvPicPr>
                <p:cNvPr id="12" name="Ink 11">
                  <a:extLst>
                    <a:ext uri="{FF2B5EF4-FFF2-40B4-BE49-F238E27FC236}">
                      <a16:creationId xmlns:a16="http://schemas.microsoft.com/office/drawing/2014/main" id="{B8D18885-A758-4D5C-9005-8D912187A274}"/>
                    </a:ext>
                  </a:extLst>
                </p:cNvPr>
                <p:cNvPicPr/>
                <p:nvPr/>
              </p:nvPicPr>
              <p:blipFill>
                <a:blip r:embed="rId15"/>
                <a:stretch>
                  <a:fillRect/>
                </a:stretch>
              </p:blipFill>
              <p:spPr>
                <a:xfrm>
                  <a:off x="3033725" y="958413"/>
                  <a:ext cx="1694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E2262A7-AE0D-4FE8-9175-1F82875A9336}"/>
                    </a:ext>
                  </a:extLst>
                </p14:cNvPr>
                <p14:cNvContentPartPr/>
                <p14:nvPr/>
              </p14:nvContentPartPr>
              <p14:xfrm>
                <a:off x="245165" y="892533"/>
                <a:ext cx="2795040" cy="180720"/>
              </p14:xfrm>
            </p:contentPart>
          </mc:Choice>
          <mc:Fallback xmlns="">
            <p:pic>
              <p:nvPicPr>
                <p:cNvPr id="14" name="Ink 13">
                  <a:extLst>
                    <a:ext uri="{FF2B5EF4-FFF2-40B4-BE49-F238E27FC236}">
                      <a16:creationId xmlns:a16="http://schemas.microsoft.com/office/drawing/2014/main" id="{5E2262A7-AE0D-4FE8-9175-1F82875A9336}"/>
                    </a:ext>
                  </a:extLst>
                </p:cNvPr>
                <p:cNvPicPr/>
                <p:nvPr/>
              </p:nvPicPr>
              <p:blipFill>
                <a:blip r:embed="rId17"/>
                <a:stretch>
                  <a:fillRect/>
                </a:stretch>
              </p:blipFill>
              <p:spPr>
                <a:xfrm>
                  <a:off x="227165" y="874533"/>
                  <a:ext cx="2830680" cy="216360"/>
                </a:xfrm>
                <a:prstGeom prst="rect">
                  <a:avLst/>
                </a:prstGeom>
              </p:spPr>
            </p:pic>
          </mc:Fallback>
        </mc:AlternateContent>
      </p:grpSp>
      <p:grpSp>
        <p:nvGrpSpPr>
          <p:cNvPr id="19" name="Group 18">
            <a:extLst>
              <a:ext uri="{FF2B5EF4-FFF2-40B4-BE49-F238E27FC236}">
                <a16:creationId xmlns:a16="http://schemas.microsoft.com/office/drawing/2014/main" id="{ED151F4E-08CE-42D9-99E9-173F35EB2059}"/>
              </a:ext>
            </a:extLst>
          </p:cNvPr>
          <p:cNvGrpSpPr/>
          <p:nvPr/>
        </p:nvGrpSpPr>
        <p:grpSpPr>
          <a:xfrm>
            <a:off x="8721005" y="1411653"/>
            <a:ext cx="1530720" cy="42480"/>
            <a:chOff x="8721005" y="1411653"/>
            <a:chExt cx="1530720" cy="4248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8B48A9CF-44FD-4C26-B1D0-86AC3C1F01AA}"/>
                    </a:ext>
                  </a:extLst>
                </p14:cNvPr>
                <p14:cNvContentPartPr/>
                <p14:nvPr/>
              </p14:nvContentPartPr>
              <p14:xfrm>
                <a:off x="10202765" y="1431453"/>
                <a:ext cx="4320" cy="1800"/>
              </p14:xfrm>
            </p:contentPart>
          </mc:Choice>
          <mc:Fallback xmlns="">
            <p:pic>
              <p:nvPicPr>
                <p:cNvPr id="16" name="Ink 15">
                  <a:extLst>
                    <a:ext uri="{FF2B5EF4-FFF2-40B4-BE49-F238E27FC236}">
                      <a16:creationId xmlns:a16="http://schemas.microsoft.com/office/drawing/2014/main" id="{8B48A9CF-44FD-4C26-B1D0-86AC3C1F01AA}"/>
                    </a:ext>
                  </a:extLst>
                </p:cNvPr>
                <p:cNvPicPr/>
                <p:nvPr/>
              </p:nvPicPr>
              <p:blipFill>
                <a:blip r:embed="rId19"/>
                <a:stretch>
                  <a:fillRect/>
                </a:stretch>
              </p:blipFill>
              <p:spPr>
                <a:xfrm>
                  <a:off x="10184765" y="1413813"/>
                  <a:ext cx="3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867060A-18EA-4DCA-834B-789B514CC914}"/>
                    </a:ext>
                  </a:extLst>
                </p14:cNvPr>
                <p14:cNvContentPartPr/>
                <p14:nvPr/>
              </p14:nvContentPartPr>
              <p14:xfrm>
                <a:off x="10223645" y="1419213"/>
                <a:ext cx="9360" cy="14040"/>
              </p14:xfrm>
            </p:contentPart>
          </mc:Choice>
          <mc:Fallback xmlns="">
            <p:pic>
              <p:nvPicPr>
                <p:cNvPr id="17" name="Ink 16">
                  <a:extLst>
                    <a:ext uri="{FF2B5EF4-FFF2-40B4-BE49-F238E27FC236}">
                      <a16:creationId xmlns:a16="http://schemas.microsoft.com/office/drawing/2014/main" id="{5867060A-18EA-4DCA-834B-789B514CC914}"/>
                    </a:ext>
                  </a:extLst>
                </p:cNvPr>
                <p:cNvPicPr/>
                <p:nvPr/>
              </p:nvPicPr>
              <p:blipFill>
                <a:blip r:embed="rId21"/>
                <a:stretch>
                  <a:fillRect/>
                </a:stretch>
              </p:blipFill>
              <p:spPr>
                <a:xfrm>
                  <a:off x="10205645" y="1401213"/>
                  <a:ext cx="45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A1EB6601-ED7E-4BEA-8A96-D33E33374F0D}"/>
                    </a:ext>
                  </a:extLst>
                </p14:cNvPr>
                <p14:cNvContentPartPr/>
                <p14:nvPr/>
              </p14:nvContentPartPr>
              <p14:xfrm>
                <a:off x="8721005" y="1411653"/>
                <a:ext cx="1530720" cy="42480"/>
              </p14:xfrm>
            </p:contentPart>
          </mc:Choice>
          <mc:Fallback xmlns="">
            <p:pic>
              <p:nvPicPr>
                <p:cNvPr id="18" name="Ink 17">
                  <a:extLst>
                    <a:ext uri="{FF2B5EF4-FFF2-40B4-BE49-F238E27FC236}">
                      <a16:creationId xmlns:a16="http://schemas.microsoft.com/office/drawing/2014/main" id="{A1EB6601-ED7E-4BEA-8A96-D33E33374F0D}"/>
                    </a:ext>
                  </a:extLst>
                </p:cNvPr>
                <p:cNvPicPr/>
                <p:nvPr/>
              </p:nvPicPr>
              <p:blipFill>
                <a:blip r:embed="rId23"/>
                <a:stretch>
                  <a:fillRect/>
                </a:stretch>
              </p:blipFill>
              <p:spPr>
                <a:xfrm>
                  <a:off x="8703365" y="1394013"/>
                  <a:ext cx="156636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76467384-4119-4735-83B4-92FDA7F27086}"/>
                  </a:ext>
                </a:extLst>
              </p14:cNvPr>
              <p14:cNvContentPartPr/>
              <p14:nvPr/>
            </p14:nvContentPartPr>
            <p14:xfrm>
              <a:off x="7918565" y="1440813"/>
              <a:ext cx="725040" cy="97920"/>
            </p14:xfrm>
          </p:contentPart>
        </mc:Choice>
        <mc:Fallback xmlns="">
          <p:pic>
            <p:nvPicPr>
              <p:cNvPr id="20" name="Ink 19">
                <a:extLst>
                  <a:ext uri="{FF2B5EF4-FFF2-40B4-BE49-F238E27FC236}">
                    <a16:creationId xmlns:a16="http://schemas.microsoft.com/office/drawing/2014/main" id="{76467384-4119-4735-83B4-92FDA7F27086}"/>
                  </a:ext>
                </a:extLst>
              </p:cNvPr>
              <p:cNvPicPr/>
              <p:nvPr/>
            </p:nvPicPr>
            <p:blipFill>
              <a:blip r:embed="rId25"/>
              <a:stretch>
                <a:fillRect/>
              </a:stretch>
            </p:blipFill>
            <p:spPr>
              <a:xfrm>
                <a:off x="7900925" y="1422813"/>
                <a:ext cx="760680" cy="133560"/>
              </a:xfrm>
              <a:prstGeom prst="rect">
                <a:avLst/>
              </a:prstGeom>
            </p:spPr>
          </p:pic>
        </mc:Fallback>
      </mc:AlternateContent>
      <p:grpSp>
        <p:nvGrpSpPr>
          <p:cNvPr id="28" name="Group 27">
            <a:extLst>
              <a:ext uri="{FF2B5EF4-FFF2-40B4-BE49-F238E27FC236}">
                <a16:creationId xmlns:a16="http://schemas.microsoft.com/office/drawing/2014/main" id="{D4544543-9DBA-4A4C-BBD4-0640FCC040DC}"/>
              </a:ext>
            </a:extLst>
          </p:cNvPr>
          <p:cNvGrpSpPr/>
          <p:nvPr/>
        </p:nvGrpSpPr>
        <p:grpSpPr>
          <a:xfrm>
            <a:off x="524885" y="1398693"/>
            <a:ext cx="6795720" cy="185040"/>
            <a:chOff x="524885" y="1398693"/>
            <a:chExt cx="6795720" cy="18504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AA28B9B1-B06C-490F-A785-9B59DDB5DB53}"/>
                    </a:ext>
                  </a:extLst>
                </p14:cNvPr>
                <p14:cNvContentPartPr/>
                <p14:nvPr/>
              </p14:nvContentPartPr>
              <p14:xfrm>
                <a:off x="6134405" y="1417773"/>
                <a:ext cx="1186200" cy="30960"/>
              </p14:xfrm>
            </p:contentPart>
          </mc:Choice>
          <mc:Fallback xmlns="">
            <p:pic>
              <p:nvPicPr>
                <p:cNvPr id="21" name="Ink 20">
                  <a:extLst>
                    <a:ext uri="{FF2B5EF4-FFF2-40B4-BE49-F238E27FC236}">
                      <a16:creationId xmlns:a16="http://schemas.microsoft.com/office/drawing/2014/main" id="{AA28B9B1-B06C-490F-A785-9B59DDB5DB53}"/>
                    </a:ext>
                  </a:extLst>
                </p:cNvPr>
                <p:cNvPicPr/>
                <p:nvPr/>
              </p:nvPicPr>
              <p:blipFill>
                <a:blip r:embed="rId27"/>
                <a:stretch>
                  <a:fillRect/>
                </a:stretch>
              </p:blipFill>
              <p:spPr>
                <a:xfrm>
                  <a:off x="6116405" y="1400133"/>
                  <a:ext cx="122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05DBAA5-1716-404A-8544-DB30E09F85F2}"/>
                    </a:ext>
                  </a:extLst>
                </p14:cNvPr>
                <p14:cNvContentPartPr/>
                <p14:nvPr/>
              </p14:nvContentPartPr>
              <p14:xfrm>
                <a:off x="5376245" y="1455933"/>
                <a:ext cx="540720" cy="70920"/>
              </p14:xfrm>
            </p:contentPart>
          </mc:Choice>
          <mc:Fallback xmlns="">
            <p:pic>
              <p:nvPicPr>
                <p:cNvPr id="22" name="Ink 21">
                  <a:extLst>
                    <a:ext uri="{FF2B5EF4-FFF2-40B4-BE49-F238E27FC236}">
                      <a16:creationId xmlns:a16="http://schemas.microsoft.com/office/drawing/2014/main" id="{205DBAA5-1716-404A-8544-DB30E09F85F2}"/>
                    </a:ext>
                  </a:extLst>
                </p:cNvPr>
                <p:cNvPicPr/>
                <p:nvPr/>
              </p:nvPicPr>
              <p:blipFill>
                <a:blip r:embed="rId29"/>
                <a:stretch>
                  <a:fillRect/>
                </a:stretch>
              </p:blipFill>
              <p:spPr>
                <a:xfrm>
                  <a:off x="5358245" y="1437933"/>
                  <a:ext cx="576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A15BB9B8-5396-406D-8761-7AD3EA96E453}"/>
                    </a:ext>
                  </a:extLst>
                </p14:cNvPr>
                <p14:cNvContentPartPr/>
                <p14:nvPr/>
              </p14:nvContentPartPr>
              <p14:xfrm>
                <a:off x="4243325" y="1443693"/>
                <a:ext cx="938880" cy="140040"/>
              </p14:xfrm>
            </p:contentPart>
          </mc:Choice>
          <mc:Fallback xmlns="">
            <p:pic>
              <p:nvPicPr>
                <p:cNvPr id="24" name="Ink 23">
                  <a:extLst>
                    <a:ext uri="{FF2B5EF4-FFF2-40B4-BE49-F238E27FC236}">
                      <a16:creationId xmlns:a16="http://schemas.microsoft.com/office/drawing/2014/main" id="{A15BB9B8-5396-406D-8761-7AD3EA96E453}"/>
                    </a:ext>
                  </a:extLst>
                </p:cNvPr>
                <p:cNvPicPr/>
                <p:nvPr/>
              </p:nvPicPr>
              <p:blipFill>
                <a:blip r:embed="rId31"/>
                <a:stretch>
                  <a:fillRect/>
                </a:stretch>
              </p:blipFill>
              <p:spPr>
                <a:xfrm>
                  <a:off x="4225685" y="1425693"/>
                  <a:ext cx="974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3AF848ED-9E46-47F6-AC9D-2D2DC46587A8}"/>
                    </a:ext>
                  </a:extLst>
                </p14:cNvPr>
                <p14:cNvContentPartPr/>
                <p14:nvPr/>
              </p14:nvContentPartPr>
              <p14:xfrm>
                <a:off x="2542325" y="1402653"/>
                <a:ext cx="1537920" cy="56880"/>
              </p14:xfrm>
            </p:contentPart>
          </mc:Choice>
          <mc:Fallback xmlns="">
            <p:pic>
              <p:nvPicPr>
                <p:cNvPr id="25" name="Ink 24">
                  <a:extLst>
                    <a:ext uri="{FF2B5EF4-FFF2-40B4-BE49-F238E27FC236}">
                      <a16:creationId xmlns:a16="http://schemas.microsoft.com/office/drawing/2014/main" id="{3AF848ED-9E46-47F6-AC9D-2D2DC46587A8}"/>
                    </a:ext>
                  </a:extLst>
                </p:cNvPr>
                <p:cNvPicPr/>
                <p:nvPr/>
              </p:nvPicPr>
              <p:blipFill>
                <a:blip r:embed="rId33"/>
                <a:stretch>
                  <a:fillRect/>
                </a:stretch>
              </p:blipFill>
              <p:spPr>
                <a:xfrm>
                  <a:off x="2524325" y="1385013"/>
                  <a:ext cx="1573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175C6374-D605-47CC-B660-0ADE7702F3C2}"/>
                    </a:ext>
                  </a:extLst>
                </p14:cNvPr>
                <p14:cNvContentPartPr/>
                <p14:nvPr/>
              </p14:nvContentPartPr>
              <p14:xfrm>
                <a:off x="524885" y="1398693"/>
                <a:ext cx="1914840" cy="47160"/>
              </p14:xfrm>
            </p:contentPart>
          </mc:Choice>
          <mc:Fallback xmlns="">
            <p:pic>
              <p:nvPicPr>
                <p:cNvPr id="27" name="Ink 26">
                  <a:extLst>
                    <a:ext uri="{FF2B5EF4-FFF2-40B4-BE49-F238E27FC236}">
                      <a16:creationId xmlns:a16="http://schemas.microsoft.com/office/drawing/2014/main" id="{175C6374-D605-47CC-B660-0ADE7702F3C2}"/>
                    </a:ext>
                  </a:extLst>
                </p:cNvPr>
                <p:cNvPicPr/>
                <p:nvPr/>
              </p:nvPicPr>
              <p:blipFill>
                <a:blip r:embed="rId35"/>
                <a:stretch>
                  <a:fillRect/>
                </a:stretch>
              </p:blipFill>
              <p:spPr>
                <a:xfrm>
                  <a:off x="507245" y="1380693"/>
                  <a:ext cx="195048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391BA5F0-7033-4C98-ACAE-EE8E8B357326}"/>
                  </a:ext>
                </a:extLst>
              </p14:cNvPr>
              <p14:cNvContentPartPr/>
              <p14:nvPr/>
            </p14:nvContentPartPr>
            <p14:xfrm>
              <a:off x="9879485" y="1842213"/>
              <a:ext cx="339120" cy="77040"/>
            </p14:xfrm>
          </p:contentPart>
        </mc:Choice>
        <mc:Fallback xmlns="">
          <p:pic>
            <p:nvPicPr>
              <p:cNvPr id="29" name="Ink 28">
                <a:extLst>
                  <a:ext uri="{FF2B5EF4-FFF2-40B4-BE49-F238E27FC236}">
                    <a16:creationId xmlns:a16="http://schemas.microsoft.com/office/drawing/2014/main" id="{391BA5F0-7033-4C98-ACAE-EE8E8B357326}"/>
                  </a:ext>
                </a:extLst>
              </p:cNvPr>
              <p:cNvPicPr/>
              <p:nvPr/>
            </p:nvPicPr>
            <p:blipFill>
              <a:blip r:embed="rId37"/>
              <a:stretch>
                <a:fillRect/>
              </a:stretch>
            </p:blipFill>
            <p:spPr>
              <a:xfrm>
                <a:off x="9861845" y="1824573"/>
                <a:ext cx="374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252FFF40-28E5-4AE0-9461-C19C08092E43}"/>
                  </a:ext>
                </a:extLst>
              </p14:cNvPr>
              <p14:cNvContentPartPr/>
              <p14:nvPr/>
            </p14:nvContentPartPr>
            <p14:xfrm>
              <a:off x="7926485" y="1856973"/>
              <a:ext cx="1341000" cy="81360"/>
            </p14:xfrm>
          </p:contentPart>
        </mc:Choice>
        <mc:Fallback xmlns="">
          <p:pic>
            <p:nvPicPr>
              <p:cNvPr id="30" name="Ink 29">
                <a:extLst>
                  <a:ext uri="{FF2B5EF4-FFF2-40B4-BE49-F238E27FC236}">
                    <a16:creationId xmlns:a16="http://schemas.microsoft.com/office/drawing/2014/main" id="{252FFF40-28E5-4AE0-9461-C19C08092E43}"/>
                  </a:ext>
                </a:extLst>
              </p:cNvPr>
              <p:cNvPicPr/>
              <p:nvPr/>
            </p:nvPicPr>
            <p:blipFill>
              <a:blip r:embed="rId39"/>
              <a:stretch>
                <a:fillRect/>
              </a:stretch>
            </p:blipFill>
            <p:spPr>
              <a:xfrm>
                <a:off x="7908485" y="1839333"/>
                <a:ext cx="1376640" cy="117000"/>
              </a:xfrm>
              <a:prstGeom prst="rect">
                <a:avLst/>
              </a:prstGeom>
            </p:spPr>
          </p:pic>
        </mc:Fallback>
      </mc:AlternateContent>
      <p:grpSp>
        <p:nvGrpSpPr>
          <p:cNvPr id="34" name="Group 33">
            <a:extLst>
              <a:ext uri="{FF2B5EF4-FFF2-40B4-BE49-F238E27FC236}">
                <a16:creationId xmlns:a16="http://schemas.microsoft.com/office/drawing/2014/main" id="{AE4B6957-48D5-4D54-8DED-4A6B3A8F643A}"/>
              </a:ext>
            </a:extLst>
          </p:cNvPr>
          <p:cNvGrpSpPr/>
          <p:nvPr/>
        </p:nvGrpSpPr>
        <p:grpSpPr>
          <a:xfrm>
            <a:off x="4763885" y="1882173"/>
            <a:ext cx="3120120" cy="110880"/>
            <a:chOff x="4763885" y="1882173"/>
            <a:chExt cx="3120120" cy="110880"/>
          </a:xfrm>
        </p:grpSpPr>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BA0E9DC6-09E1-44AF-924E-0A787C9907A8}"/>
                    </a:ext>
                  </a:extLst>
                </p14:cNvPr>
                <p14:cNvContentPartPr/>
                <p14:nvPr/>
              </p14:nvContentPartPr>
              <p14:xfrm>
                <a:off x="7860245" y="1889373"/>
                <a:ext cx="23760" cy="3600"/>
              </p14:xfrm>
            </p:contentPart>
          </mc:Choice>
          <mc:Fallback xmlns="">
            <p:pic>
              <p:nvPicPr>
                <p:cNvPr id="31" name="Ink 30">
                  <a:extLst>
                    <a:ext uri="{FF2B5EF4-FFF2-40B4-BE49-F238E27FC236}">
                      <a16:creationId xmlns:a16="http://schemas.microsoft.com/office/drawing/2014/main" id="{BA0E9DC6-09E1-44AF-924E-0A787C9907A8}"/>
                    </a:ext>
                  </a:extLst>
                </p:cNvPr>
                <p:cNvPicPr/>
                <p:nvPr/>
              </p:nvPicPr>
              <p:blipFill>
                <a:blip r:embed="rId41"/>
                <a:stretch>
                  <a:fillRect/>
                </a:stretch>
              </p:blipFill>
              <p:spPr>
                <a:xfrm>
                  <a:off x="7842605" y="1871733"/>
                  <a:ext cx="59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99A027F2-0211-49F8-8E59-7657865B99FC}"/>
                    </a:ext>
                  </a:extLst>
                </p14:cNvPr>
                <p14:cNvContentPartPr/>
                <p14:nvPr/>
              </p14:nvContentPartPr>
              <p14:xfrm>
                <a:off x="6880685" y="1882173"/>
                <a:ext cx="945000" cy="53640"/>
              </p14:xfrm>
            </p:contentPart>
          </mc:Choice>
          <mc:Fallback xmlns="">
            <p:pic>
              <p:nvPicPr>
                <p:cNvPr id="32" name="Ink 31">
                  <a:extLst>
                    <a:ext uri="{FF2B5EF4-FFF2-40B4-BE49-F238E27FC236}">
                      <a16:creationId xmlns:a16="http://schemas.microsoft.com/office/drawing/2014/main" id="{99A027F2-0211-49F8-8E59-7657865B99FC}"/>
                    </a:ext>
                  </a:extLst>
                </p:cNvPr>
                <p:cNvPicPr/>
                <p:nvPr/>
              </p:nvPicPr>
              <p:blipFill>
                <a:blip r:embed="rId43"/>
                <a:stretch>
                  <a:fillRect/>
                </a:stretch>
              </p:blipFill>
              <p:spPr>
                <a:xfrm>
                  <a:off x="6862685" y="1864533"/>
                  <a:ext cx="980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5A1B4027-6E29-466C-9068-DE0415F9EB53}"/>
                    </a:ext>
                  </a:extLst>
                </p14:cNvPr>
                <p14:cNvContentPartPr/>
                <p14:nvPr/>
              </p14:nvContentPartPr>
              <p14:xfrm>
                <a:off x="4763885" y="1911333"/>
                <a:ext cx="2243160" cy="81720"/>
              </p14:xfrm>
            </p:contentPart>
          </mc:Choice>
          <mc:Fallback xmlns="">
            <p:pic>
              <p:nvPicPr>
                <p:cNvPr id="33" name="Ink 32">
                  <a:extLst>
                    <a:ext uri="{FF2B5EF4-FFF2-40B4-BE49-F238E27FC236}">
                      <a16:creationId xmlns:a16="http://schemas.microsoft.com/office/drawing/2014/main" id="{5A1B4027-6E29-466C-9068-DE0415F9EB53}"/>
                    </a:ext>
                  </a:extLst>
                </p:cNvPr>
                <p:cNvPicPr/>
                <p:nvPr/>
              </p:nvPicPr>
              <p:blipFill>
                <a:blip r:embed="rId45"/>
                <a:stretch>
                  <a:fillRect/>
                </a:stretch>
              </p:blipFill>
              <p:spPr>
                <a:xfrm>
                  <a:off x="4746245" y="1893333"/>
                  <a:ext cx="227880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754AF598-2E7B-468F-BB8A-48BB49172E73}"/>
                  </a:ext>
                </a:extLst>
              </p14:cNvPr>
              <p14:cNvContentPartPr/>
              <p14:nvPr/>
            </p14:nvContentPartPr>
            <p14:xfrm>
              <a:off x="4215965" y="1897293"/>
              <a:ext cx="614520" cy="50760"/>
            </p14:xfrm>
          </p:contentPart>
        </mc:Choice>
        <mc:Fallback xmlns="">
          <p:pic>
            <p:nvPicPr>
              <p:cNvPr id="35" name="Ink 34">
                <a:extLst>
                  <a:ext uri="{FF2B5EF4-FFF2-40B4-BE49-F238E27FC236}">
                    <a16:creationId xmlns:a16="http://schemas.microsoft.com/office/drawing/2014/main" id="{754AF598-2E7B-468F-BB8A-48BB49172E73}"/>
                  </a:ext>
                </a:extLst>
              </p:cNvPr>
              <p:cNvPicPr/>
              <p:nvPr/>
            </p:nvPicPr>
            <p:blipFill>
              <a:blip r:embed="rId47"/>
              <a:stretch>
                <a:fillRect/>
              </a:stretch>
            </p:blipFill>
            <p:spPr>
              <a:xfrm>
                <a:off x="4197965" y="1879653"/>
                <a:ext cx="650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0BEEA2A1-8D23-479F-B5B2-2B25266652FB}"/>
                  </a:ext>
                </a:extLst>
              </p14:cNvPr>
              <p14:cNvContentPartPr/>
              <p14:nvPr/>
            </p14:nvContentPartPr>
            <p14:xfrm>
              <a:off x="1677605" y="1846173"/>
              <a:ext cx="2418480" cy="46800"/>
            </p14:xfrm>
          </p:contentPart>
        </mc:Choice>
        <mc:Fallback xmlns="">
          <p:pic>
            <p:nvPicPr>
              <p:cNvPr id="36" name="Ink 35">
                <a:extLst>
                  <a:ext uri="{FF2B5EF4-FFF2-40B4-BE49-F238E27FC236}">
                    <a16:creationId xmlns:a16="http://schemas.microsoft.com/office/drawing/2014/main" id="{0BEEA2A1-8D23-479F-B5B2-2B25266652FB}"/>
                  </a:ext>
                </a:extLst>
              </p:cNvPr>
              <p:cNvPicPr/>
              <p:nvPr/>
            </p:nvPicPr>
            <p:blipFill>
              <a:blip r:embed="rId49"/>
              <a:stretch>
                <a:fillRect/>
              </a:stretch>
            </p:blipFill>
            <p:spPr>
              <a:xfrm>
                <a:off x="1659605" y="1828173"/>
                <a:ext cx="2454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7617DF51-6D87-45B3-B13F-9E246554FC66}"/>
                  </a:ext>
                </a:extLst>
              </p14:cNvPr>
              <p14:cNvContentPartPr/>
              <p14:nvPr/>
            </p14:nvContentPartPr>
            <p14:xfrm>
              <a:off x="671045" y="1849413"/>
              <a:ext cx="1000440" cy="40680"/>
            </p14:xfrm>
          </p:contentPart>
        </mc:Choice>
        <mc:Fallback xmlns="">
          <p:pic>
            <p:nvPicPr>
              <p:cNvPr id="37" name="Ink 36">
                <a:extLst>
                  <a:ext uri="{FF2B5EF4-FFF2-40B4-BE49-F238E27FC236}">
                    <a16:creationId xmlns:a16="http://schemas.microsoft.com/office/drawing/2014/main" id="{7617DF51-6D87-45B3-B13F-9E246554FC66}"/>
                  </a:ext>
                </a:extLst>
              </p:cNvPr>
              <p:cNvPicPr/>
              <p:nvPr/>
            </p:nvPicPr>
            <p:blipFill>
              <a:blip r:embed="rId51"/>
              <a:stretch>
                <a:fillRect/>
              </a:stretch>
            </p:blipFill>
            <p:spPr>
              <a:xfrm>
                <a:off x="653045" y="1831773"/>
                <a:ext cx="1036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DE78B914-0E16-4812-B640-8399ABDA4CAA}"/>
                  </a:ext>
                </a:extLst>
              </p14:cNvPr>
              <p14:cNvContentPartPr/>
              <p14:nvPr/>
            </p14:nvContentPartPr>
            <p14:xfrm>
              <a:off x="8515085" y="2303373"/>
              <a:ext cx="1650600" cy="108000"/>
            </p14:xfrm>
          </p:contentPart>
        </mc:Choice>
        <mc:Fallback xmlns="">
          <p:pic>
            <p:nvPicPr>
              <p:cNvPr id="38" name="Ink 37">
                <a:extLst>
                  <a:ext uri="{FF2B5EF4-FFF2-40B4-BE49-F238E27FC236}">
                    <a16:creationId xmlns:a16="http://schemas.microsoft.com/office/drawing/2014/main" id="{DE78B914-0E16-4812-B640-8399ABDA4CAA}"/>
                  </a:ext>
                </a:extLst>
              </p:cNvPr>
              <p:cNvPicPr/>
              <p:nvPr/>
            </p:nvPicPr>
            <p:blipFill>
              <a:blip r:embed="rId53"/>
              <a:stretch>
                <a:fillRect/>
              </a:stretch>
            </p:blipFill>
            <p:spPr>
              <a:xfrm>
                <a:off x="8497445" y="2285373"/>
                <a:ext cx="1686240" cy="143640"/>
              </a:xfrm>
              <a:prstGeom prst="rect">
                <a:avLst/>
              </a:prstGeom>
            </p:spPr>
          </p:pic>
        </mc:Fallback>
      </mc:AlternateContent>
      <p:grpSp>
        <p:nvGrpSpPr>
          <p:cNvPr id="43" name="Group 42">
            <a:extLst>
              <a:ext uri="{FF2B5EF4-FFF2-40B4-BE49-F238E27FC236}">
                <a16:creationId xmlns:a16="http://schemas.microsoft.com/office/drawing/2014/main" id="{302C3A2D-1447-423F-95AF-D34B0B170BEA}"/>
              </a:ext>
            </a:extLst>
          </p:cNvPr>
          <p:cNvGrpSpPr/>
          <p:nvPr/>
        </p:nvGrpSpPr>
        <p:grpSpPr>
          <a:xfrm>
            <a:off x="246965" y="2288253"/>
            <a:ext cx="8235720" cy="142200"/>
            <a:chOff x="246965" y="2288253"/>
            <a:chExt cx="8235720" cy="142200"/>
          </a:xfrm>
        </p:grpSpPr>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4D7FC349-F3F2-4A4F-9710-C67E2FF1F6DE}"/>
                    </a:ext>
                  </a:extLst>
                </p14:cNvPr>
                <p14:cNvContentPartPr/>
                <p14:nvPr/>
              </p14:nvContentPartPr>
              <p14:xfrm>
                <a:off x="4103285" y="2288253"/>
                <a:ext cx="4379400" cy="142200"/>
              </p14:xfrm>
            </p:contentPart>
          </mc:Choice>
          <mc:Fallback xmlns="">
            <p:pic>
              <p:nvPicPr>
                <p:cNvPr id="39" name="Ink 38">
                  <a:extLst>
                    <a:ext uri="{FF2B5EF4-FFF2-40B4-BE49-F238E27FC236}">
                      <a16:creationId xmlns:a16="http://schemas.microsoft.com/office/drawing/2014/main" id="{4D7FC349-F3F2-4A4F-9710-C67E2FF1F6DE}"/>
                    </a:ext>
                  </a:extLst>
                </p:cNvPr>
                <p:cNvPicPr/>
                <p:nvPr/>
              </p:nvPicPr>
              <p:blipFill>
                <a:blip r:embed="rId55"/>
                <a:stretch>
                  <a:fillRect/>
                </a:stretch>
              </p:blipFill>
              <p:spPr>
                <a:xfrm>
                  <a:off x="4085645" y="2270613"/>
                  <a:ext cx="4415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E4B9F24A-C009-4491-AC89-1C033E8EAF87}"/>
                    </a:ext>
                  </a:extLst>
                </p14:cNvPr>
                <p14:cNvContentPartPr/>
                <p14:nvPr/>
              </p14:nvContentPartPr>
              <p14:xfrm>
                <a:off x="3103925" y="2369613"/>
                <a:ext cx="871560" cy="45360"/>
              </p14:xfrm>
            </p:contentPart>
          </mc:Choice>
          <mc:Fallback xmlns="">
            <p:pic>
              <p:nvPicPr>
                <p:cNvPr id="40" name="Ink 39">
                  <a:extLst>
                    <a:ext uri="{FF2B5EF4-FFF2-40B4-BE49-F238E27FC236}">
                      <a16:creationId xmlns:a16="http://schemas.microsoft.com/office/drawing/2014/main" id="{E4B9F24A-C009-4491-AC89-1C033E8EAF87}"/>
                    </a:ext>
                  </a:extLst>
                </p:cNvPr>
                <p:cNvPicPr/>
                <p:nvPr/>
              </p:nvPicPr>
              <p:blipFill>
                <a:blip r:embed="rId57"/>
                <a:stretch>
                  <a:fillRect/>
                </a:stretch>
              </p:blipFill>
              <p:spPr>
                <a:xfrm>
                  <a:off x="3086285" y="2351613"/>
                  <a:ext cx="907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6E9454FC-C9B0-48EC-85E5-72ABD351391F}"/>
                    </a:ext>
                  </a:extLst>
                </p14:cNvPr>
                <p14:cNvContentPartPr/>
                <p14:nvPr/>
              </p14:nvContentPartPr>
              <p14:xfrm>
                <a:off x="246965" y="2355213"/>
                <a:ext cx="2367360" cy="61200"/>
              </p14:xfrm>
            </p:contentPart>
          </mc:Choice>
          <mc:Fallback xmlns="">
            <p:pic>
              <p:nvPicPr>
                <p:cNvPr id="42" name="Ink 41">
                  <a:extLst>
                    <a:ext uri="{FF2B5EF4-FFF2-40B4-BE49-F238E27FC236}">
                      <a16:creationId xmlns:a16="http://schemas.microsoft.com/office/drawing/2014/main" id="{6E9454FC-C9B0-48EC-85E5-72ABD351391F}"/>
                    </a:ext>
                  </a:extLst>
                </p:cNvPr>
                <p:cNvPicPr/>
                <p:nvPr/>
              </p:nvPicPr>
              <p:blipFill>
                <a:blip r:embed="rId59"/>
                <a:stretch>
                  <a:fillRect/>
                </a:stretch>
              </p:blipFill>
              <p:spPr>
                <a:xfrm>
                  <a:off x="229325" y="2337213"/>
                  <a:ext cx="2403000" cy="9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306CFAF3-B1B0-4EF7-88E5-37D9CFD41D63}"/>
                  </a:ext>
                </a:extLst>
              </p14:cNvPr>
              <p14:cNvContentPartPr/>
              <p14:nvPr/>
            </p14:nvContentPartPr>
            <p14:xfrm>
              <a:off x="9164525" y="2782173"/>
              <a:ext cx="1035720" cy="50760"/>
            </p14:xfrm>
          </p:contentPart>
        </mc:Choice>
        <mc:Fallback xmlns="">
          <p:pic>
            <p:nvPicPr>
              <p:cNvPr id="44" name="Ink 43">
                <a:extLst>
                  <a:ext uri="{FF2B5EF4-FFF2-40B4-BE49-F238E27FC236}">
                    <a16:creationId xmlns:a16="http://schemas.microsoft.com/office/drawing/2014/main" id="{306CFAF3-B1B0-4EF7-88E5-37D9CFD41D63}"/>
                  </a:ext>
                </a:extLst>
              </p:cNvPr>
              <p:cNvPicPr/>
              <p:nvPr/>
            </p:nvPicPr>
            <p:blipFill>
              <a:blip r:embed="rId61"/>
              <a:stretch>
                <a:fillRect/>
              </a:stretch>
            </p:blipFill>
            <p:spPr>
              <a:xfrm>
                <a:off x="9146885" y="2764173"/>
                <a:ext cx="1071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CCE75A9E-D6BE-44C8-99D7-C16DCA2C3C97}"/>
                  </a:ext>
                </a:extLst>
              </p14:cNvPr>
              <p14:cNvContentPartPr/>
              <p14:nvPr/>
            </p14:nvContentPartPr>
            <p14:xfrm>
              <a:off x="7399805" y="2806293"/>
              <a:ext cx="1463400" cy="42120"/>
            </p14:xfrm>
          </p:contentPart>
        </mc:Choice>
        <mc:Fallback xmlns="">
          <p:pic>
            <p:nvPicPr>
              <p:cNvPr id="45" name="Ink 44">
                <a:extLst>
                  <a:ext uri="{FF2B5EF4-FFF2-40B4-BE49-F238E27FC236}">
                    <a16:creationId xmlns:a16="http://schemas.microsoft.com/office/drawing/2014/main" id="{CCE75A9E-D6BE-44C8-99D7-C16DCA2C3C97}"/>
                  </a:ext>
                </a:extLst>
              </p:cNvPr>
              <p:cNvPicPr/>
              <p:nvPr/>
            </p:nvPicPr>
            <p:blipFill>
              <a:blip r:embed="rId63"/>
              <a:stretch>
                <a:fillRect/>
              </a:stretch>
            </p:blipFill>
            <p:spPr>
              <a:xfrm>
                <a:off x="7382165" y="2788653"/>
                <a:ext cx="1499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EA88FF50-2408-4053-AE9B-3D2A75BD23CE}"/>
                  </a:ext>
                </a:extLst>
              </p14:cNvPr>
              <p14:cNvContentPartPr/>
              <p14:nvPr/>
            </p14:nvContentPartPr>
            <p14:xfrm>
              <a:off x="4544285" y="2765613"/>
              <a:ext cx="2676960" cy="109080"/>
            </p14:xfrm>
          </p:contentPart>
        </mc:Choice>
        <mc:Fallback xmlns="">
          <p:pic>
            <p:nvPicPr>
              <p:cNvPr id="46" name="Ink 45">
                <a:extLst>
                  <a:ext uri="{FF2B5EF4-FFF2-40B4-BE49-F238E27FC236}">
                    <a16:creationId xmlns:a16="http://schemas.microsoft.com/office/drawing/2014/main" id="{EA88FF50-2408-4053-AE9B-3D2A75BD23CE}"/>
                  </a:ext>
                </a:extLst>
              </p:cNvPr>
              <p:cNvPicPr/>
              <p:nvPr/>
            </p:nvPicPr>
            <p:blipFill>
              <a:blip r:embed="rId65"/>
              <a:stretch>
                <a:fillRect/>
              </a:stretch>
            </p:blipFill>
            <p:spPr>
              <a:xfrm>
                <a:off x="4526285" y="2747613"/>
                <a:ext cx="2712600" cy="144720"/>
              </a:xfrm>
              <a:prstGeom prst="rect">
                <a:avLst/>
              </a:prstGeom>
            </p:spPr>
          </p:pic>
        </mc:Fallback>
      </mc:AlternateContent>
      <p:grpSp>
        <p:nvGrpSpPr>
          <p:cNvPr id="52" name="Group 51">
            <a:extLst>
              <a:ext uri="{FF2B5EF4-FFF2-40B4-BE49-F238E27FC236}">
                <a16:creationId xmlns:a16="http://schemas.microsoft.com/office/drawing/2014/main" id="{24831724-C275-4485-BF17-3441732A2168}"/>
              </a:ext>
            </a:extLst>
          </p:cNvPr>
          <p:cNvGrpSpPr/>
          <p:nvPr/>
        </p:nvGrpSpPr>
        <p:grpSpPr>
          <a:xfrm>
            <a:off x="2091605" y="2738973"/>
            <a:ext cx="2521080" cy="220320"/>
            <a:chOff x="2091605" y="2738973"/>
            <a:chExt cx="2521080" cy="220320"/>
          </a:xfrm>
        </p:grpSpPr>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2CDAD8A1-8C19-4E80-A03C-F83E9CD84B36}"/>
                    </a:ext>
                  </a:extLst>
                </p14:cNvPr>
                <p14:cNvContentPartPr/>
                <p14:nvPr/>
              </p14:nvContentPartPr>
              <p14:xfrm>
                <a:off x="3877925" y="2775333"/>
                <a:ext cx="734760" cy="128160"/>
              </p14:xfrm>
            </p:contentPart>
          </mc:Choice>
          <mc:Fallback xmlns="">
            <p:pic>
              <p:nvPicPr>
                <p:cNvPr id="47" name="Ink 46">
                  <a:extLst>
                    <a:ext uri="{FF2B5EF4-FFF2-40B4-BE49-F238E27FC236}">
                      <a16:creationId xmlns:a16="http://schemas.microsoft.com/office/drawing/2014/main" id="{2CDAD8A1-8C19-4E80-A03C-F83E9CD84B36}"/>
                    </a:ext>
                  </a:extLst>
                </p:cNvPr>
                <p:cNvPicPr/>
                <p:nvPr/>
              </p:nvPicPr>
              <p:blipFill>
                <a:blip r:embed="rId67"/>
                <a:stretch>
                  <a:fillRect/>
                </a:stretch>
              </p:blipFill>
              <p:spPr>
                <a:xfrm>
                  <a:off x="3859925" y="2757693"/>
                  <a:ext cx="770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DC8ABD22-5783-4333-89E0-17D09164FB5C}"/>
                    </a:ext>
                  </a:extLst>
                </p14:cNvPr>
                <p14:cNvContentPartPr/>
                <p14:nvPr/>
              </p14:nvContentPartPr>
              <p14:xfrm>
                <a:off x="3665885" y="2738973"/>
                <a:ext cx="10080" cy="7560"/>
              </p14:xfrm>
            </p:contentPart>
          </mc:Choice>
          <mc:Fallback xmlns="">
            <p:pic>
              <p:nvPicPr>
                <p:cNvPr id="48" name="Ink 47">
                  <a:extLst>
                    <a:ext uri="{FF2B5EF4-FFF2-40B4-BE49-F238E27FC236}">
                      <a16:creationId xmlns:a16="http://schemas.microsoft.com/office/drawing/2014/main" id="{DC8ABD22-5783-4333-89E0-17D09164FB5C}"/>
                    </a:ext>
                  </a:extLst>
                </p:cNvPr>
                <p:cNvPicPr/>
                <p:nvPr/>
              </p:nvPicPr>
              <p:blipFill>
                <a:blip r:embed="rId69"/>
                <a:stretch>
                  <a:fillRect/>
                </a:stretch>
              </p:blipFill>
              <p:spPr>
                <a:xfrm>
                  <a:off x="3647885" y="2721333"/>
                  <a:ext cx="45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922E18FC-3B7E-425B-9D58-1D98013AE32F}"/>
                    </a:ext>
                  </a:extLst>
                </p14:cNvPr>
                <p14:cNvContentPartPr/>
                <p14:nvPr/>
              </p14:nvContentPartPr>
              <p14:xfrm>
                <a:off x="2917445" y="2796573"/>
                <a:ext cx="820440" cy="129600"/>
              </p14:xfrm>
            </p:contentPart>
          </mc:Choice>
          <mc:Fallback xmlns="">
            <p:pic>
              <p:nvPicPr>
                <p:cNvPr id="49" name="Ink 48">
                  <a:extLst>
                    <a:ext uri="{FF2B5EF4-FFF2-40B4-BE49-F238E27FC236}">
                      <a16:creationId xmlns:a16="http://schemas.microsoft.com/office/drawing/2014/main" id="{922E18FC-3B7E-425B-9D58-1D98013AE32F}"/>
                    </a:ext>
                  </a:extLst>
                </p:cNvPr>
                <p:cNvPicPr/>
                <p:nvPr/>
              </p:nvPicPr>
              <p:blipFill>
                <a:blip r:embed="rId71"/>
                <a:stretch>
                  <a:fillRect/>
                </a:stretch>
              </p:blipFill>
              <p:spPr>
                <a:xfrm>
                  <a:off x="2899805" y="2778933"/>
                  <a:ext cx="856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59F4DA2F-2B3C-442A-BBE3-F8FF4E544A47}"/>
                    </a:ext>
                  </a:extLst>
                </p14:cNvPr>
                <p14:cNvContentPartPr/>
                <p14:nvPr/>
              </p14:nvContentPartPr>
              <p14:xfrm>
                <a:off x="2091605" y="2867853"/>
                <a:ext cx="748440" cy="91440"/>
              </p14:xfrm>
            </p:contentPart>
          </mc:Choice>
          <mc:Fallback xmlns="">
            <p:pic>
              <p:nvPicPr>
                <p:cNvPr id="51" name="Ink 50">
                  <a:extLst>
                    <a:ext uri="{FF2B5EF4-FFF2-40B4-BE49-F238E27FC236}">
                      <a16:creationId xmlns:a16="http://schemas.microsoft.com/office/drawing/2014/main" id="{59F4DA2F-2B3C-442A-BBE3-F8FF4E544A47}"/>
                    </a:ext>
                  </a:extLst>
                </p:cNvPr>
                <p:cNvPicPr/>
                <p:nvPr/>
              </p:nvPicPr>
              <p:blipFill>
                <a:blip r:embed="rId73"/>
                <a:stretch>
                  <a:fillRect/>
                </a:stretch>
              </p:blipFill>
              <p:spPr>
                <a:xfrm>
                  <a:off x="2073605" y="2850213"/>
                  <a:ext cx="78408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6D0AB1AE-65EC-4085-A772-1C7C1FB0A8F9}"/>
                  </a:ext>
                </a:extLst>
              </p14:cNvPr>
              <p14:cNvContentPartPr/>
              <p14:nvPr/>
            </p14:nvContentPartPr>
            <p14:xfrm>
              <a:off x="293405" y="2749413"/>
              <a:ext cx="1701000" cy="90720"/>
            </p14:xfrm>
          </p:contentPart>
        </mc:Choice>
        <mc:Fallback xmlns="">
          <p:pic>
            <p:nvPicPr>
              <p:cNvPr id="53" name="Ink 52">
                <a:extLst>
                  <a:ext uri="{FF2B5EF4-FFF2-40B4-BE49-F238E27FC236}">
                    <a16:creationId xmlns:a16="http://schemas.microsoft.com/office/drawing/2014/main" id="{6D0AB1AE-65EC-4085-A772-1C7C1FB0A8F9}"/>
                  </a:ext>
                </a:extLst>
              </p:cNvPr>
              <p:cNvPicPr/>
              <p:nvPr/>
            </p:nvPicPr>
            <p:blipFill>
              <a:blip r:embed="rId75"/>
              <a:stretch>
                <a:fillRect/>
              </a:stretch>
            </p:blipFill>
            <p:spPr>
              <a:xfrm>
                <a:off x="275765" y="2731413"/>
                <a:ext cx="1736640" cy="126360"/>
              </a:xfrm>
              <a:prstGeom prst="rect">
                <a:avLst/>
              </a:prstGeom>
            </p:spPr>
          </p:pic>
        </mc:Fallback>
      </mc:AlternateContent>
      <p:grpSp>
        <p:nvGrpSpPr>
          <p:cNvPr id="56" name="Group 55">
            <a:extLst>
              <a:ext uri="{FF2B5EF4-FFF2-40B4-BE49-F238E27FC236}">
                <a16:creationId xmlns:a16="http://schemas.microsoft.com/office/drawing/2014/main" id="{33AB2C45-806C-44E6-9CE5-731E3235CF2D}"/>
              </a:ext>
            </a:extLst>
          </p:cNvPr>
          <p:cNvGrpSpPr/>
          <p:nvPr/>
        </p:nvGrpSpPr>
        <p:grpSpPr>
          <a:xfrm>
            <a:off x="8420405" y="3260973"/>
            <a:ext cx="1774440" cy="47160"/>
            <a:chOff x="8420405" y="3260973"/>
            <a:chExt cx="1774440" cy="47160"/>
          </a:xfrm>
        </p:grpSpPr>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EA7DD0EF-A4E8-4E0B-8736-5D36A1FDE0A0}"/>
                    </a:ext>
                  </a:extLst>
                </p14:cNvPr>
                <p14:cNvContentPartPr/>
                <p14:nvPr/>
              </p14:nvContentPartPr>
              <p14:xfrm>
                <a:off x="10171085" y="3291573"/>
                <a:ext cx="23760" cy="5760"/>
              </p14:xfrm>
            </p:contentPart>
          </mc:Choice>
          <mc:Fallback xmlns="">
            <p:pic>
              <p:nvPicPr>
                <p:cNvPr id="54" name="Ink 53">
                  <a:extLst>
                    <a:ext uri="{FF2B5EF4-FFF2-40B4-BE49-F238E27FC236}">
                      <a16:creationId xmlns:a16="http://schemas.microsoft.com/office/drawing/2014/main" id="{EA7DD0EF-A4E8-4E0B-8736-5D36A1FDE0A0}"/>
                    </a:ext>
                  </a:extLst>
                </p:cNvPr>
                <p:cNvPicPr/>
                <p:nvPr/>
              </p:nvPicPr>
              <p:blipFill>
                <a:blip r:embed="rId77"/>
                <a:stretch>
                  <a:fillRect/>
                </a:stretch>
              </p:blipFill>
              <p:spPr>
                <a:xfrm>
                  <a:off x="10153445" y="3273933"/>
                  <a:ext cx="59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56869C8C-997B-4259-A1FE-F1BB0B0D964F}"/>
                    </a:ext>
                  </a:extLst>
                </p14:cNvPr>
                <p14:cNvContentPartPr/>
                <p14:nvPr/>
              </p14:nvContentPartPr>
              <p14:xfrm>
                <a:off x="8420405" y="3260973"/>
                <a:ext cx="1743480" cy="47160"/>
              </p14:xfrm>
            </p:contentPart>
          </mc:Choice>
          <mc:Fallback xmlns="">
            <p:pic>
              <p:nvPicPr>
                <p:cNvPr id="55" name="Ink 54">
                  <a:extLst>
                    <a:ext uri="{FF2B5EF4-FFF2-40B4-BE49-F238E27FC236}">
                      <a16:creationId xmlns:a16="http://schemas.microsoft.com/office/drawing/2014/main" id="{56869C8C-997B-4259-A1FE-F1BB0B0D964F}"/>
                    </a:ext>
                  </a:extLst>
                </p:cNvPr>
                <p:cNvPicPr/>
                <p:nvPr/>
              </p:nvPicPr>
              <p:blipFill>
                <a:blip r:embed="rId79"/>
                <a:stretch>
                  <a:fillRect/>
                </a:stretch>
              </p:blipFill>
              <p:spPr>
                <a:xfrm>
                  <a:off x="8402405" y="3243333"/>
                  <a:ext cx="1779120" cy="82800"/>
                </a:xfrm>
                <a:prstGeom prst="rect">
                  <a:avLst/>
                </a:prstGeom>
              </p:spPr>
            </p:pic>
          </mc:Fallback>
        </mc:AlternateContent>
      </p:grpSp>
      <p:grpSp>
        <p:nvGrpSpPr>
          <p:cNvPr id="60" name="Group 59">
            <a:extLst>
              <a:ext uri="{FF2B5EF4-FFF2-40B4-BE49-F238E27FC236}">
                <a16:creationId xmlns:a16="http://schemas.microsoft.com/office/drawing/2014/main" id="{ED278CEE-4B13-4025-B5E3-D11895D58ECF}"/>
              </a:ext>
            </a:extLst>
          </p:cNvPr>
          <p:cNvGrpSpPr/>
          <p:nvPr/>
        </p:nvGrpSpPr>
        <p:grpSpPr>
          <a:xfrm>
            <a:off x="4620245" y="3244053"/>
            <a:ext cx="3312360" cy="129600"/>
            <a:chOff x="4620245" y="3244053"/>
            <a:chExt cx="3312360" cy="129600"/>
          </a:xfrm>
        </p:grpSpPr>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A85CAA78-C6C0-4CBE-BDEA-1221E84AF4BA}"/>
                    </a:ext>
                  </a:extLst>
                </p14:cNvPr>
                <p14:cNvContentPartPr/>
                <p14:nvPr/>
              </p14:nvContentPartPr>
              <p14:xfrm>
                <a:off x="6503765" y="3260973"/>
                <a:ext cx="1428840" cy="112680"/>
              </p14:xfrm>
            </p:contentPart>
          </mc:Choice>
          <mc:Fallback xmlns="">
            <p:pic>
              <p:nvPicPr>
                <p:cNvPr id="57" name="Ink 56">
                  <a:extLst>
                    <a:ext uri="{FF2B5EF4-FFF2-40B4-BE49-F238E27FC236}">
                      <a16:creationId xmlns:a16="http://schemas.microsoft.com/office/drawing/2014/main" id="{A85CAA78-C6C0-4CBE-BDEA-1221E84AF4BA}"/>
                    </a:ext>
                  </a:extLst>
                </p:cNvPr>
                <p:cNvPicPr/>
                <p:nvPr/>
              </p:nvPicPr>
              <p:blipFill>
                <a:blip r:embed="rId81"/>
                <a:stretch>
                  <a:fillRect/>
                </a:stretch>
              </p:blipFill>
              <p:spPr>
                <a:xfrm>
                  <a:off x="6486125" y="3243333"/>
                  <a:ext cx="1464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4D864AC0-CD62-448D-999C-DBC998BAD796}"/>
                    </a:ext>
                  </a:extLst>
                </p14:cNvPr>
                <p14:cNvContentPartPr/>
                <p14:nvPr/>
              </p14:nvContentPartPr>
              <p14:xfrm>
                <a:off x="6142325" y="3271773"/>
                <a:ext cx="320760" cy="56880"/>
              </p14:xfrm>
            </p:contentPart>
          </mc:Choice>
          <mc:Fallback xmlns="">
            <p:pic>
              <p:nvPicPr>
                <p:cNvPr id="58" name="Ink 57">
                  <a:extLst>
                    <a:ext uri="{FF2B5EF4-FFF2-40B4-BE49-F238E27FC236}">
                      <a16:creationId xmlns:a16="http://schemas.microsoft.com/office/drawing/2014/main" id="{4D864AC0-CD62-448D-999C-DBC998BAD796}"/>
                    </a:ext>
                  </a:extLst>
                </p:cNvPr>
                <p:cNvPicPr/>
                <p:nvPr/>
              </p:nvPicPr>
              <p:blipFill>
                <a:blip r:embed="rId83"/>
                <a:stretch>
                  <a:fillRect/>
                </a:stretch>
              </p:blipFill>
              <p:spPr>
                <a:xfrm>
                  <a:off x="6124325" y="3253773"/>
                  <a:ext cx="356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B50688B9-8532-4A96-BBA2-5E78A47D0945}"/>
                    </a:ext>
                  </a:extLst>
                </p14:cNvPr>
                <p14:cNvContentPartPr/>
                <p14:nvPr/>
              </p14:nvContentPartPr>
              <p14:xfrm>
                <a:off x="4620245" y="3244053"/>
                <a:ext cx="1270080" cy="57240"/>
              </p14:xfrm>
            </p:contentPart>
          </mc:Choice>
          <mc:Fallback xmlns="">
            <p:pic>
              <p:nvPicPr>
                <p:cNvPr id="59" name="Ink 58">
                  <a:extLst>
                    <a:ext uri="{FF2B5EF4-FFF2-40B4-BE49-F238E27FC236}">
                      <a16:creationId xmlns:a16="http://schemas.microsoft.com/office/drawing/2014/main" id="{B50688B9-8532-4A96-BBA2-5E78A47D0945}"/>
                    </a:ext>
                  </a:extLst>
                </p:cNvPr>
                <p:cNvPicPr/>
                <p:nvPr/>
              </p:nvPicPr>
              <p:blipFill>
                <a:blip r:embed="rId85"/>
                <a:stretch>
                  <a:fillRect/>
                </a:stretch>
              </p:blipFill>
              <p:spPr>
                <a:xfrm>
                  <a:off x="4602245" y="3226053"/>
                  <a:ext cx="1305720" cy="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C1A16595-1C23-4F5F-84A1-955EF3FF5721}"/>
                  </a:ext>
                </a:extLst>
              </p14:cNvPr>
              <p14:cNvContentPartPr/>
              <p14:nvPr/>
            </p14:nvContentPartPr>
            <p14:xfrm>
              <a:off x="2283125" y="3228933"/>
              <a:ext cx="2224800" cy="126000"/>
            </p14:xfrm>
          </p:contentPart>
        </mc:Choice>
        <mc:Fallback xmlns="">
          <p:pic>
            <p:nvPicPr>
              <p:cNvPr id="61" name="Ink 60">
                <a:extLst>
                  <a:ext uri="{FF2B5EF4-FFF2-40B4-BE49-F238E27FC236}">
                    <a16:creationId xmlns:a16="http://schemas.microsoft.com/office/drawing/2014/main" id="{C1A16595-1C23-4F5F-84A1-955EF3FF5721}"/>
                  </a:ext>
                </a:extLst>
              </p:cNvPr>
              <p:cNvPicPr/>
              <p:nvPr/>
            </p:nvPicPr>
            <p:blipFill>
              <a:blip r:embed="rId87"/>
              <a:stretch>
                <a:fillRect/>
              </a:stretch>
            </p:blipFill>
            <p:spPr>
              <a:xfrm>
                <a:off x="2265485" y="3211293"/>
                <a:ext cx="2260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93964F83-D2AF-448E-8EE6-1EE7CA8F4672}"/>
                  </a:ext>
                </a:extLst>
              </p14:cNvPr>
              <p14:cNvContentPartPr/>
              <p14:nvPr/>
            </p14:nvContentPartPr>
            <p14:xfrm>
              <a:off x="345965" y="3258453"/>
              <a:ext cx="1763640" cy="68040"/>
            </p14:xfrm>
          </p:contentPart>
        </mc:Choice>
        <mc:Fallback xmlns="">
          <p:pic>
            <p:nvPicPr>
              <p:cNvPr id="62" name="Ink 61">
                <a:extLst>
                  <a:ext uri="{FF2B5EF4-FFF2-40B4-BE49-F238E27FC236}">
                    <a16:creationId xmlns:a16="http://schemas.microsoft.com/office/drawing/2014/main" id="{93964F83-D2AF-448E-8EE6-1EE7CA8F4672}"/>
                  </a:ext>
                </a:extLst>
              </p:cNvPr>
              <p:cNvPicPr/>
              <p:nvPr/>
            </p:nvPicPr>
            <p:blipFill>
              <a:blip r:embed="rId89"/>
              <a:stretch>
                <a:fillRect/>
              </a:stretch>
            </p:blipFill>
            <p:spPr>
              <a:xfrm>
                <a:off x="327965" y="3240813"/>
                <a:ext cx="1799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EBB93D0F-1F10-4F87-8006-107F07076D1F}"/>
                  </a:ext>
                </a:extLst>
              </p14:cNvPr>
              <p14:cNvContentPartPr/>
              <p14:nvPr/>
            </p14:nvContentPartPr>
            <p14:xfrm>
              <a:off x="8638205" y="3696573"/>
              <a:ext cx="1537560" cy="53280"/>
            </p14:xfrm>
          </p:contentPart>
        </mc:Choice>
        <mc:Fallback xmlns="">
          <p:pic>
            <p:nvPicPr>
              <p:cNvPr id="63" name="Ink 62">
                <a:extLst>
                  <a:ext uri="{FF2B5EF4-FFF2-40B4-BE49-F238E27FC236}">
                    <a16:creationId xmlns:a16="http://schemas.microsoft.com/office/drawing/2014/main" id="{EBB93D0F-1F10-4F87-8006-107F07076D1F}"/>
                  </a:ext>
                </a:extLst>
              </p:cNvPr>
              <p:cNvPicPr/>
              <p:nvPr/>
            </p:nvPicPr>
            <p:blipFill>
              <a:blip r:embed="rId91"/>
              <a:stretch>
                <a:fillRect/>
              </a:stretch>
            </p:blipFill>
            <p:spPr>
              <a:xfrm>
                <a:off x="8620205" y="3678933"/>
                <a:ext cx="1573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EDC36C7C-CE4C-446B-B65B-AC857AE58E87}"/>
                  </a:ext>
                </a:extLst>
              </p14:cNvPr>
              <p14:cNvContentPartPr/>
              <p14:nvPr/>
            </p14:nvContentPartPr>
            <p14:xfrm>
              <a:off x="5830925" y="3614493"/>
              <a:ext cx="2414520" cy="168840"/>
            </p14:xfrm>
          </p:contentPart>
        </mc:Choice>
        <mc:Fallback xmlns="">
          <p:pic>
            <p:nvPicPr>
              <p:cNvPr id="64" name="Ink 63">
                <a:extLst>
                  <a:ext uri="{FF2B5EF4-FFF2-40B4-BE49-F238E27FC236}">
                    <a16:creationId xmlns:a16="http://schemas.microsoft.com/office/drawing/2014/main" id="{EDC36C7C-CE4C-446B-B65B-AC857AE58E87}"/>
                  </a:ext>
                </a:extLst>
              </p:cNvPr>
              <p:cNvPicPr/>
              <p:nvPr/>
            </p:nvPicPr>
            <p:blipFill>
              <a:blip r:embed="rId93"/>
              <a:stretch>
                <a:fillRect/>
              </a:stretch>
            </p:blipFill>
            <p:spPr>
              <a:xfrm>
                <a:off x="5812925" y="3596853"/>
                <a:ext cx="2450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DDAB478F-FFFB-4D3B-B938-B12AE00AAAE6}"/>
                  </a:ext>
                </a:extLst>
              </p14:cNvPr>
              <p14:cNvContentPartPr/>
              <p14:nvPr/>
            </p14:nvContentPartPr>
            <p14:xfrm>
              <a:off x="4136045" y="3707733"/>
              <a:ext cx="1536120" cy="54360"/>
            </p14:xfrm>
          </p:contentPart>
        </mc:Choice>
        <mc:Fallback xmlns="">
          <p:pic>
            <p:nvPicPr>
              <p:cNvPr id="65" name="Ink 64">
                <a:extLst>
                  <a:ext uri="{FF2B5EF4-FFF2-40B4-BE49-F238E27FC236}">
                    <a16:creationId xmlns:a16="http://schemas.microsoft.com/office/drawing/2014/main" id="{DDAB478F-FFFB-4D3B-B938-B12AE00AAAE6}"/>
                  </a:ext>
                </a:extLst>
              </p:cNvPr>
              <p:cNvPicPr/>
              <p:nvPr/>
            </p:nvPicPr>
            <p:blipFill>
              <a:blip r:embed="rId95"/>
              <a:stretch>
                <a:fillRect/>
              </a:stretch>
            </p:blipFill>
            <p:spPr>
              <a:xfrm>
                <a:off x="4118405" y="3689733"/>
                <a:ext cx="1571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8D8F2304-F252-43FF-924B-14188DB08578}"/>
                  </a:ext>
                </a:extLst>
              </p14:cNvPr>
              <p14:cNvContentPartPr/>
              <p14:nvPr/>
            </p14:nvContentPartPr>
            <p14:xfrm>
              <a:off x="709565" y="3751653"/>
              <a:ext cx="3341520" cy="109080"/>
            </p14:xfrm>
          </p:contentPart>
        </mc:Choice>
        <mc:Fallback xmlns="">
          <p:pic>
            <p:nvPicPr>
              <p:cNvPr id="66" name="Ink 65">
                <a:extLst>
                  <a:ext uri="{FF2B5EF4-FFF2-40B4-BE49-F238E27FC236}">
                    <a16:creationId xmlns:a16="http://schemas.microsoft.com/office/drawing/2014/main" id="{8D8F2304-F252-43FF-924B-14188DB08578}"/>
                  </a:ext>
                </a:extLst>
              </p:cNvPr>
              <p:cNvPicPr/>
              <p:nvPr/>
            </p:nvPicPr>
            <p:blipFill>
              <a:blip r:embed="rId97"/>
              <a:stretch>
                <a:fillRect/>
              </a:stretch>
            </p:blipFill>
            <p:spPr>
              <a:xfrm>
                <a:off x="691565" y="3733653"/>
                <a:ext cx="3377160" cy="144720"/>
              </a:xfrm>
              <a:prstGeom prst="rect">
                <a:avLst/>
              </a:prstGeom>
            </p:spPr>
          </p:pic>
        </mc:Fallback>
      </mc:AlternateContent>
      <p:grpSp>
        <p:nvGrpSpPr>
          <p:cNvPr id="72" name="Group 71">
            <a:extLst>
              <a:ext uri="{FF2B5EF4-FFF2-40B4-BE49-F238E27FC236}">
                <a16:creationId xmlns:a16="http://schemas.microsoft.com/office/drawing/2014/main" id="{F349BD74-61B9-4203-A5F9-BBE4771E8C2D}"/>
              </a:ext>
            </a:extLst>
          </p:cNvPr>
          <p:cNvGrpSpPr/>
          <p:nvPr/>
        </p:nvGrpSpPr>
        <p:grpSpPr>
          <a:xfrm>
            <a:off x="8114765" y="4157733"/>
            <a:ext cx="2044800" cy="112680"/>
            <a:chOff x="8114765" y="4157733"/>
            <a:chExt cx="2044800" cy="112680"/>
          </a:xfrm>
        </p:grpSpPr>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6ADBBB17-417C-4485-A7A5-ABAF8407E5DF}"/>
                    </a:ext>
                  </a:extLst>
                </p14:cNvPr>
                <p14:cNvContentPartPr/>
                <p14:nvPr/>
              </p14:nvContentPartPr>
              <p14:xfrm>
                <a:off x="9279005" y="4157733"/>
                <a:ext cx="880560" cy="91800"/>
              </p14:xfrm>
            </p:contentPart>
          </mc:Choice>
          <mc:Fallback xmlns="">
            <p:pic>
              <p:nvPicPr>
                <p:cNvPr id="67" name="Ink 66">
                  <a:extLst>
                    <a:ext uri="{FF2B5EF4-FFF2-40B4-BE49-F238E27FC236}">
                      <a16:creationId xmlns:a16="http://schemas.microsoft.com/office/drawing/2014/main" id="{6ADBBB17-417C-4485-A7A5-ABAF8407E5DF}"/>
                    </a:ext>
                  </a:extLst>
                </p:cNvPr>
                <p:cNvPicPr/>
                <p:nvPr/>
              </p:nvPicPr>
              <p:blipFill>
                <a:blip r:embed="rId99"/>
                <a:stretch>
                  <a:fillRect/>
                </a:stretch>
              </p:blipFill>
              <p:spPr>
                <a:xfrm>
                  <a:off x="9261365" y="4139733"/>
                  <a:ext cx="916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976285AC-9182-4AFA-949F-A3FA28C9468B}"/>
                    </a:ext>
                  </a:extLst>
                </p14:cNvPr>
                <p14:cNvContentPartPr/>
                <p14:nvPr/>
              </p14:nvContentPartPr>
              <p14:xfrm>
                <a:off x="9483125" y="4217853"/>
                <a:ext cx="8280" cy="9000"/>
              </p14:xfrm>
            </p:contentPart>
          </mc:Choice>
          <mc:Fallback xmlns="">
            <p:pic>
              <p:nvPicPr>
                <p:cNvPr id="68" name="Ink 67">
                  <a:extLst>
                    <a:ext uri="{FF2B5EF4-FFF2-40B4-BE49-F238E27FC236}">
                      <a16:creationId xmlns:a16="http://schemas.microsoft.com/office/drawing/2014/main" id="{976285AC-9182-4AFA-949F-A3FA28C9468B}"/>
                    </a:ext>
                  </a:extLst>
                </p:cNvPr>
                <p:cNvPicPr/>
                <p:nvPr/>
              </p:nvPicPr>
              <p:blipFill>
                <a:blip r:embed="rId101"/>
                <a:stretch>
                  <a:fillRect/>
                </a:stretch>
              </p:blipFill>
              <p:spPr>
                <a:xfrm>
                  <a:off x="9465485" y="4200213"/>
                  <a:ext cx="43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2DE906F2-D368-4A10-A817-F51A884A85C1}"/>
                    </a:ext>
                  </a:extLst>
                </p14:cNvPr>
                <p14:cNvContentPartPr/>
                <p14:nvPr/>
              </p14:nvContentPartPr>
              <p14:xfrm>
                <a:off x="8948885" y="4205973"/>
                <a:ext cx="516960" cy="41400"/>
              </p14:xfrm>
            </p:contentPart>
          </mc:Choice>
          <mc:Fallback xmlns="">
            <p:pic>
              <p:nvPicPr>
                <p:cNvPr id="69" name="Ink 68">
                  <a:extLst>
                    <a:ext uri="{FF2B5EF4-FFF2-40B4-BE49-F238E27FC236}">
                      <a16:creationId xmlns:a16="http://schemas.microsoft.com/office/drawing/2014/main" id="{2DE906F2-D368-4A10-A817-F51A884A85C1}"/>
                    </a:ext>
                  </a:extLst>
                </p:cNvPr>
                <p:cNvPicPr/>
                <p:nvPr/>
              </p:nvPicPr>
              <p:blipFill>
                <a:blip r:embed="rId103"/>
                <a:stretch>
                  <a:fillRect/>
                </a:stretch>
              </p:blipFill>
              <p:spPr>
                <a:xfrm>
                  <a:off x="8930885" y="4188333"/>
                  <a:ext cx="552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A2C1C6C5-8AA7-430C-A9F2-2F46D8ED24F9}"/>
                    </a:ext>
                  </a:extLst>
                </p14:cNvPr>
                <p14:cNvContentPartPr/>
                <p14:nvPr/>
              </p14:nvContentPartPr>
              <p14:xfrm>
                <a:off x="8114765" y="4176453"/>
                <a:ext cx="766440" cy="93960"/>
              </p14:xfrm>
            </p:contentPart>
          </mc:Choice>
          <mc:Fallback xmlns="">
            <p:pic>
              <p:nvPicPr>
                <p:cNvPr id="71" name="Ink 70">
                  <a:extLst>
                    <a:ext uri="{FF2B5EF4-FFF2-40B4-BE49-F238E27FC236}">
                      <a16:creationId xmlns:a16="http://schemas.microsoft.com/office/drawing/2014/main" id="{A2C1C6C5-8AA7-430C-A9F2-2F46D8ED24F9}"/>
                    </a:ext>
                  </a:extLst>
                </p:cNvPr>
                <p:cNvPicPr/>
                <p:nvPr/>
              </p:nvPicPr>
              <p:blipFill>
                <a:blip r:embed="rId105"/>
                <a:stretch>
                  <a:fillRect/>
                </a:stretch>
              </p:blipFill>
              <p:spPr>
                <a:xfrm>
                  <a:off x="8097125" y="4158813"/>
                  <a:ext cx="80208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3" name="Ink 72">
                <a:extLst>
                  <a:ext uri="{FF2B5EF4-FFF2-40B4-BE49-F238E27FC236}">
                    <a16:creationId xmlns:a16="http://schemas.microsoft.com/office/drawing/2014/main" id="{6CD4F625-D853-4228-86E6-3E670E52C9BD}"/>
                  </a:ext>
                </a:extLst>
              </p14:cNvPr>
              <p14:cNvContentPartPr/>
              <p14:nvPr/>
            </p14:nvContentPartPr>
            <p14:xfrm>
              <a:off x="5968805" y="4200933"/>
              <a:ext cx="1985760" cy="63360"/>
            </p14:xfrm>
          </p:contentPart>
        </mc:Choice>
        <mc:Fallback xmlns="">
          <p:pic>
            <p:nvPicPr>
              <p:cNvPr id="73" name="Ink 72">
                <a:extLst>
                  <a:ext uri="{FF2B5EF4-FFF2-40B4-BE49-F238E27FC236}">
                    <a16:creationId xmlns:a16="http://schemas.microsoft.com/office/drawing/2014/main" id="{6CD4F625-D853-4228-86E6-3E670E52C9BD}"/>
                  </a:ext>
                </a:extLst>
              </p:cNvPr>
              <p:cNvPicPr/>
              <p:nvPr/>
            </p:nvPicPr>
            <p:blipFill>
              <a:blip r:embed="rId107"/>
              <a:stretch>
                <a:fillRect/>
              </a:stretch>
            </p:blipFill>
            <p:spPr>
              <a:xfrm>
                <a:off x="5951165" y="4182933"/>
                <a:ext cx="2021400" cy="99000"/>
              </a:xfrm>
              <a:prstGeom prst="rect">
                <a:avLst/>
              </a:prstGeom>
            </p:spPr>
          </p:pic>
        </mc:Fallback>
      </mc:AlternateContent>
      <p:grpSp>
        <p:nvGrpSpPr>
          <p:cNvPr id="78" name="Group 77">
            <a:extLst>
              <a:ext uri="{FF2B5EF4-FFF2-40B4-BE49-F238E27FC236}">
                <a16:creationId xmlns:a16="http://schemas.microsoft.com/office/drawing/2014/main" id="{39A44974-7402-428F-88D8-583FD93AEEEC}"/>
              </a:ext>
            </a:extLst>
          </p:cNvPr>
          <p:cNvGrpSpPr/>
          <p:nvPr/>
        </p:nvGrpSpPr>
        <p:grpSpPr>
          <a:xfrm>
            <a:off x="689765" y="4147293"/>
            <a:ext cx="5194440" cy="161280"/>
            <a:chOff x="689765" y="4147293"/>
            <a:chExt cx="5194440" cy="161280"/>
          </a:xfrm>
        </p:grpSpPr>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2BD2EE22-95A5-4AF0-9E6E-734326F8270B}"/>
                    </a:ext>
                  </a:extLst>
                </p14:cNvPr>
                <p14:cNvContentPartPr/>
                <p14:nvPr/>
              </p14:nvContentPartPr>
              <p14:xfrm>
                <a:off x="2445485" y="4147293"/>
                <a:ext cx="3438720" cy="104400"/>
              </p14:xfrm>
            </p:contentPart>
          </mc:Choice>
          <mc:Fallback xmlns="">
            <p:pic>
              <p:nvPicPr>
                <p:cNvPr id="74" name="Ink 73">
                  <a:extLst>
                    <a:ext uri="{FF2B5EF4-FFF2-40B4-BE49-F238E27FC236}">
                      <a16:creationId xmlns:a16="http://schemas.microsoft.com/office/drawing/2014/main" id="{2BD2EE22-95A5-4AF0-9E6E-734326F8270B}"/>
                    </a:ext>
                  </a:extLst>
                </p:cNvPr>
                <p:cNvPicPr/>
                <p:nvPr/>
              </p:nvPicPr>
              <p:blipFill>
                <a:blip r:embed="rId109"/>
                <a:stretch>
                  <a:fillRect/>
                </a:stretch>
              </p:blipFill>
              <p:spPr>
                <a:xfrm>
                  <a:off x="2427485" y="4129293"/>
                  <a:ext cx="3474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0859C573-C018-423A-B6E4-2C7EC7A2DC55}"/>
                    </a:ext>
                  </a:extLst>
                </p14:cNvPr>
                <p14:cNvContentPartPr/>
                <p14:nvPr/>
              </p14:nvContentPartPr>
              <p14:xfrm>
                <a:off x="1685165" y="4205973"/>
                <a:ext cx="636120" cy="40320"/>
              </p14:xfrm>
            </p:contentPart>
          </mc:Choice>
          <mc:Fallback xmlns="">
            <p:pic>
              <p:nvPicPr>
                <p:cNvPr id="75" name="Ink 74">
                  <a:extLst>
                    <a:ext uri="{FF2B5EF4-FFF2-40B4-BE49-F238E27FC236}">
                      <a16:creationId xmlns:a16="http://schemas.microsoft.com/office/drawing/2014/main" id="{0859C573-C018-423A-B6E4-2C7EC7A2DC55}"/>
                    </a:ext>
                  </a:extLst>
                </p:cNvPr>
                <p:cNvPicPr/>
                <p:nvPr/>
              </p:nvPicPr>
              <p:blipFill>
                <a:blip r:embed="rId111"/>
                <a:stretch>
                  <a:fillRect/>
                </a:stretch>
              </p:blipFill>
              <p:spPr>
                <a:xfrm>
                  <a:off x="1667525" y="4188333"/>
                  <a:ext cx="671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2632B876-ADFD-4286-B302-59D9AA812F07}"/>
                    </a:ext>
                  </a:extLst>
                </p14:cNvPr>
                <p14:cNvContentPartPr/>
                <p14:nvPr/>
              </p14:nvContentPartPr>
              <p14:xfrm>
                <a:off x="689765" y="4250613"/>
                <a:ext cx="927720" cy="57960"/>
              </p14:xfrm>
            </p:contentPart>
          </mc:Choice>
          <mc:Fallback xmlns="">
            <p:pic>
              <p:nvPicPr>
                <p:cNvPr id="77" name="Ink 76">
                  <a:extLst>
                    <a:ext uri="{FF2B5EF4-FFF2-40B4-BE49-F238E27FC236}">
                      <a16:creationId xmlns:a16="http://schemas.microsoft.com/office/drawing/2014/main" id="{2632B876-ADFD-4286-B302-59D9AA812F07}"/>
                    </a:ext>
                  </a:extLst>
                </p:cNvPr>
                <p:cNvPicPr/>
                <p:nvPr/>
              </p:nvPicPr>
              <p:blipFill>
                <a:blip r:embed="rId113"/>
                <a:stretch>
                  <a:fillRect/>
                </a:stretch>
              </p:blipFill>
              <p:spPr>
                <a:xfrm>
                  <a:off x="672125" y="4232613"/>
                  <a:ext cx="963360" cy="93600"/>
                </a:xfrm>
                <a:prstGeom prst="rect">
                  <a:avLst/>
                </a:prstGeom>
              </p:spPr>
            </p:pic>
          </mc:Fallback>
        </mc:AlternateContent>
      </p:grpSp>
      <p:grpSp>
        <p:nvGrpSpPr>
          <p:cNvPr id="83" name="Group 82">
            <a:extLst>
              <a:ext uri="{FF2B5EF4-FFF2-40B4-BE49-F238E27FC236}">
                <a16:creationId xmlns:a16="http://schemas.microsoft.com/office/drawing/2014/main" id="{BF7557A6-08ED-4267-BB11-B466CE5F58E8}"/>
              </a:ext>
            </a:extLst>
          </p:cNvPr>
          <p:cNvGrpSpPr/>
          <p:nvPr/>
        </p:nvGrpSpPr>
        <p:grpSpPr>
          <a:xfrm>
            <a:off x="225365" y="4554093"/>
            <a:ext cx="10027800" cy="163800"/>
            <a:chOff x="225365" y="4554093"/>
            <a:chExt cx="10027800" cy="163800"/>
          </a:xfrm>
        </p:grpSpPr>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C2E37EF6-250F-4BA1-8AB8-0902F0846085}"/>
                    </a:ext>
                  </a:extLst>
                </p14:cNvPr>
                <p14:cNvContentPartPr/>
                <p14:nvPr/>
              </p14:nvContentPartPr>
              <p14:xfrm>
                <a:off x="7125845" y="4598013"/>
                <a:ext cx="3127320" cy="119880"/>
              </p14:xfrm>
            </p:contentPart>
          </mc:Choice>
          <mc:Fallback xmlns="">
            <p:pic>
              <p:nvPicPr>
                <p:cNvPr id="79" name="Ink 78">
                  <a:extLst>
                    <a:ext uri="{FF2B5EF4-FFF2-40B4-BE49-F238E27FC236}">
                      <a16:creationId xmlns:a16="http://schemas.microsoft.com/office/drawing/2014/main" id="{C2E37EF6-250F-4BA1-8AB8-0902F0846085}"/>
                    </a:ext>
                  </a:extLst>
                </p:cNvPr>
                <p:cNvPicPr/>
                <p:nvPr/>
              </p:nvPicPr>
              <p:blipFill>
                <a:blip r:embed="rId115"/>
                <a:stretch>
                  <a:fillRect/>
                </a:stretch>
              </p:blipFill>
              <p:spPr>
                <a:xfrm>
                  <a:off x="7108205" y="4580013"/>
                  <a:ext cx="316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BC7575C1-427C-4B6B-8732-FBAF6376320C}"/>
                    </a:ext>
                  </a:extLst>
                </p14:cNvPr>
                <p14:cNvContentPartPr/>
                <p14:nvPr/>
              </p14:nvContentPartPr>
              <p14:xfrm>
                <a:off x="5906525" y="4583613"/>
                <a:ext cx="1044360" cy="43920"/>
              </p14:xfrm>
            </p:contentPart>
          </mc:Choice>
          <mc:Fallback xmlns="">
            <p:pic>
              <p:nvPicPr>
                <p:cNvPr id="80" name="Ink 79">
                  <a:extLst>
                    <a:ext uri="{FF2B5EF4-FFF2-40B4-BE49-F238E27FC236}">
                      <a16:creationId xmlns:a16="http://schemas.microsoft.com/office/drawing/2014/main" id="{BC7575C1-427C-4B6B-8732-FBAF6376320C}"/>
                    </a:ext>
                  </a:extLst>
                </p:cNvPr>
                <p:cNvPicPr/>
                <p:nvPr/>
              </p:nvPicPr>
              <p:blipFill>
                <a:blip r:embed="rId117"/>
                <a:stretch>
                  <a:fillRect/>
                </a:stretch>
              </p:blipFill>
              <p:spPr>
                <a:xfrm>
                  <a:off x="5888885" y="4565973"/>
                  <a:ext cx="1080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1021C39C-1137-43C5-9C90-AAB5D54BF2CB}"/>
                    </a:ext>
                  </a:extLst>
                </p14:cNvPr>
                <p14:cNvContentPartPr/>
                <p14:nvPr/>
              </p14:nvContentPartPr>
              <p14:xfrm>
                <a:off x="225365" y="4554093"/>
                <a:ext cx="5557320" cy="135720"/>
              </p14:xfrm>
            </p:contentPart>
          </mc:Choice>
          <mc:Fallback xmlns="">
            <p:pic>
              <p:nvPicPr>
                <p:cNvPr id="82" name="Ink 81">
                  <a:extLst>
                    <a:ext uri="{FF2B5EF4-FFF2-40B4-BE49-F238E27FC236}">
                      <a16:creationId xmlns:a16="http://schemas.microsoft.com/office/drawing/2014/main" id="{1021C39C-1137-43C5-9C90-AAB5D54BF2CB}"/>
                    </a:ext>
                  </a:extLst>
                </p:cNvPr>
                <p:cNvPicPr/>
                <p:nvPr/>
              </p:nvPicPr>
              <p:blipFill>
                <a:blip r:embed="rId119"/>
                <a:stretch>
                  <a:fillRect/>
                </a:stretch>
              </p:blipFill>
              <p:spPr>
                <a:xfrm>
                  <a:off x="207725" y="4536453"/>
                  <a:ext cx="559296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4" name="Ink 83">
                <a:extLst>
                  <a:ext uri="{FF2B5EF4-FFF2-40B4-BE49-F238E27FC236}">
                    <a16:creationId xmlns:a16="http://schemas.microsoft.com/office/drawing/2014/main" id="{D5971412-5C3D-4689-8383-E57225A2F84E}"/>
                  </a:ext>
                </a:extLst>
              </p14:cNvPr>
              <p14:cNvContentPartPr/>
              <p14:nvPr/>
            </p14:nvContentPartPr>
            <p14:xfrm>
              <a:off x="7610045" y="5102013"/>
              <a:ext cx="2532960" cy="88560"/>
            </p14:xfrm>
          </p:contentPart>
        </mc:Choice>
        <mc:Fallback xmlns="">
          <p:pic>
            <p:nvPicPr>
              <p:cNvPr id="84" name="Ink 83">
                <a:extLst>
                  <a:ext uri="{FF2B5EF4-FFF2-40B4-BE49-F238E27FC236}">
                    <a16:creationId xmlns:a16="http://schemas.microsoft.com/office/drawing/2014/main" id="{D5971412-5C3D-4689-8383-E57225A2F84E}"/>
                  </a:ext>
                </a:extLst>
              </p:cNvPr>
              <p:cNvPicPr/>
              <p:nvPr/>
            </p:nvPicPr>
            <p:blipFill>
              <a:blip r:embed="rId121"/>
              <a:stretch>
                <a:fillRect/>
              </a:stretch>
            </p:blipFill>
            <p:spPr>
              <a:xfrm>
                <a:off x="7592045" y="5084373"/>
                <a:ext cx="2568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4A4DB57C-EC75-4A2A-9943-358173CAB3E0}"/>
                  </a:ext>
                </a:extLst>
              </p14:cNvPr>
              <p14:cNvContentPartPr/>
              <p14:nvPr/>
            </p14:nvContentPartPr>
            <p14:xfrm>
              <a:off x="6938645" y="5084013"/>
              <a:ext cx="8280" cy="3600"/>
            </p14:xfrm>
          </p:contentPart>
        </mc:Choice>
        <mc:Fallback xmlns="">
          <p:pic>
            <p:nvPicPr>
              <p:cNvPr id="85" name="Ink 84">
                <a:extLst>
                  <a:ext uri="{FF2B5EF4-FFF2-40B4-BE49-F238E27FC236}">
                    <a16:creationId xmlns:a16="http://schemas.microsoft.com/office/drawing/2014/main" id="{4A4DB57C-EC75-4A2A-9943-358173CAB3E0}"/>
                  </a:ext>
                </a:extLst>
              </p:cNvPr>
              <p:cNvPicPr/>
              <p:nvPr/>
            </p:nvPicPr>
            <p:blipFill>
              <a:blip r:embed="rId123"/>
              <a:stretch>
                <a:fillRect/>
              </a:stretch>
            </p:blipFill>
            <p:spPr>
              <a:xfrm>
                <a:off x="6921005" y="5066013"/>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7688D819-F41F-4292-BFF0-71F2806F503D}"/>
                  </a:ext>
                </a:extLst>
              </p14:cNvPr>
              <p14:cNvContentPartPr/>
              <p14:nvPr/>
            </p14:nvContentPartPr>
            <p14:xfrm>
              <a:off x="266765" y="5075013"/>
              <a:ext cx="6668640" cy="82440"/>
            </p14:xfrm>
          </p:contentPart>
        </mc:Choice>
        <mc:Fallback xmlns="">
          <p:pic>
            <p:nvPicPr>
              <p:cNvPr id="86" name="Ink 85">
                <a:extLst>
                  <a:ext uri="{FF2B5EF4-FFF2-40B4-BE49-F238E27FC236}">
                    <a16:creationId xmlns:a16="http://schemas.microsoft.com/office/drawing/2014/main" id="{7688D819-F41F-4292-BFF0-71F2806F503D}"/>
                  </a:ext>
                </a:extLst>
              </p:cNvPr>
              <p:cNvPicPr/>
              <p:nvPr/>
            </p:nvPicPr>
            <p:blipFill>
              <a:blip r:embed="rId125"/>
              <a:stretch>
                <a:fillRect/>
              </a:stretch>
            </p:blipFill>
            <p:spPr>
              <a:xfrm>
                <a:off x="248765" y="5057373"/>
                <a:ext cx="6704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EDA47F9F-FA26-40C8-BD26-07EFF5C6A6A8}"/>
                  </a:ext>
                </a:extLst>
              </p14:cNvPr>
              <p14:cNvContentPartPr/>
              <p14:nvPr/>
            </p14:nvContentPartPr>
            <p14:xfrm>
              <a:off x="9926645" y="5566053"/>
              <a:ext cx="360" cy="1800"/>
            </p14:xfrm>
          </p:contentPart>
        </mc:Choice>
        <mc:Fallback xmlns="">
          <p:pic>
            <p:nvPicPr>
              <p:cNvPr id="87" name="Ink 86">
                <a:extLst>
                  <a:ext uri="{FF2B5EF4-FFF2-40B4-BE49-F238E27FC236}">
                    <a16:creationId xmlns:a16="http://schemas.microsoft.com/office/drawing/2014/main" id="{EDA47F9F-FA26-40C8-BD26-07EFF5C6A6A8}"/>
                  </a:ext>
                </a:extLst>
              </p:cNvPr>
              <p:cNvPicPr/>
              <p:nvPr/>
            </p:nvPicPr>
            <p:blipFill>
              <a:blip r:embed="rId127"/>
              <a:stretch>
                <a:fillRect/>
              </a:stretch>
            </p:blipFill>
            <p:spPr>
              <a:xfrm>
                <a:off x="9908645" y="5548053"/>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B07B5176-FD93-4EAA-9FC3-514BD8C118A6}"/>
                  </a:ext>
                </a:extLst>
              </p14:cNvPr>
              <p14:cNvContentPartPr/>
              <p14:nvPr/>
            </p14:nvContentPartPr>
            <p14:xfrm>
              <a:off x="139685" y="5113173"/>
              <a:ext cx="10294200" cy="1004400"/>
            </p14:xfrm>
          </p:contentPart>
        </mc:Choice>
        <mc:Fallback xmlns="">
          <p:pic>
            <p:nvPicPr>
              <p:cNvPr id="88" name="Ink 87">
                <a:extLst>
                  <a:ext uri="{FF2B5EF4-FFF2-40B4-BE49-F238E27FC236}">
                    <a16:creationId xmlns:a16="http://schemas.microsoft.com/office/drawing/2014/main" id="{B07B5176-FD93-4EAA-9FC3-514BD8C118A6}"/>
                  </a:ext>
                </a:extLst>
              </p:cNvPr>
              <p:cNvPicPr/>
              <p:nvPr/>
            </p:nvPicPr>
            <p:blipFill>
              <a:blip r:embed="rId129"/>
              <a:stretch>
                <a:fillRect/>
              </a:stretch>
            </p:blipFill>
            <p:spPr>
              <a:xfrm>
                <a:off x="121685" y="5095173"/>
                <a:ext cx="10329840" cy="104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Ink 88">
                <a:extLst>
                  <a:ext uri="{FF2B5EF4-FFF2-40B4-BE49-F238E27FC236}">
                    <a16:creationId xmlns:a16="http://schemas.microsoft.com/office/drawing/2014/main" id="{F5A1E9FF-CF21-4F5E-B75E-7CB42E1C72C4}"/>
                  </a:ext>
                </a:extLst>
              </p14:cNvPr>
              <p14:cNvContentPartPr/>
              <p14:nvPr/>
            </p14:nvContentPartPr>
            <p14:xfrm>
              <a:off x="7044125" y="5496573"/>
              <a:ext cx="2859120" cy="75240"/>
            </p14:xfrm>
          </p:contentPart>
        </mc:Choice>
        <mc:Fallback xmlns="">
          <p:pic>
            <p:nvPicPr>
              <p:cNvPr id="89" name="Ink 88">
                <a:extLst>
                  <a:ext uri="{FF2B5EF4-FFF2-40B4-BE49-F238E27FC236}">
                    <a16:creationId xmlns:a16="http://schemas.microsoft.com/office/drawing/2014/main" id="{F5A1E9FF-CF21-4F5E-B75E-7CB42E1C72C4}"/>
                  </a:ext>
                </a:extLst>
              </p:cNvPr>
              <p:cNvPicPr/>
              <p:nvPr/>
            </p:nvPicPr>
            <p:blipFill>
              <a:blip r:embed="rId131"/>
              <a:stretch>
                <a:fillRect/>
              </a:stretch>
            </p:blipFill>
            <p:spPr>
              <a:xfrm>
                <a:off x="7026125" y="5478573"/>
                <a:ext cx="2894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E30CFDF6-D7FA-4F37-9ACC-6B9D64802B45}"/>
                  </a:ext>
                </a:extLst>
              </p14:cNvPr>
              <p14:cNvContentPartPr/>
              <p14:nvPr/>
            </p14:nvContentPartPr>
            <p14:xfrm>
              <a:off x="2735285" y="5480733"/>
              <a:ext cx="4202280" cy="132480"/>
            </p14:xfrm>
          </p:contentPart>
        </mc:Choice>
        <mc:Fallback xmlns="">
          <p:pic>
            <p:nvPicPr>
              <p:cNvPr id="90" name="Ink 89">
                <a:extLst>
                  <a:ext uri="{FF2B5EF4-FFF2-40B4-BE49-F238E27FC236}">
                    <a16:creationId xmlns:a16="http://schemas.microsoft.com/office/drawing/2014/main" id="{E30CFDF6-D7FA-4F37-9ACC-6B9D64802B45}"/>
                  </a:ext>
                </a:extLst>
              </p:cNvPr>
              <p:cNvPicPr/>
              <p:nvPr/>
            </p:nvPicPr>
            <p:blipFill>
              <a:blip r:embed="rId133"/>
              <a:stretch>
                <a:fillRect/>
              </a:stretch>
            </p:blipFill>
            <p:spPr>
              <a:xfrm>
                <a:off x="2717285" y="5463093"/>
                <a:ext cx="4237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DD10FCC6-F9AA-4B9D-B72C-11F701651561}"/>
                  </a:ext>
                </a:extLst>
              </p14:cNvPr>
              <p14:cNvContentPartPr/>
              <p14:nvPr/>
            </p14:nvContentPartPr>
            <p14:xfrm>
              <a:off x="639365" y="5445813"/>
              <a:ext cx="2130840" cy="132120"/>
            </p14:xfrm>
          </p:contentPart>
        </mc:Choice>
        <mc:Fallback xmlns="">
          <p:pic>
            <p:nvPicPr>
              <p:cNvPr id="91" name="Ink 90">
                <a:extLst>
                  <a:ext uri="{FF2B5EF4-FFF2-40B4-BE49-F238E27FC236}">
                    <a16:creationId xmlns:a16="http://schemas.microsoft.com/office/drawing/2014/main" id="{DD10FCC6-F9AA-4B9D-B72C-11F701651561}"/>
                  </a:ext>
                </a:extLst>
              </p:cNvPr>
              <p:cNvPicPr/>
              <p:nvPr/>
            </p:nvPicPr>
            <p:blipFill>
              <a:blip r:embed="rId135"/>
              <a:stretch>
                <a:fillRect/>
              </a:stretch>
            </p:blipFill>
            <p:spPr>
              <a:xfrm>
                <a:off x="621725" y="5427813"/>
                <a:ext cx="2166480" cy="167760"/>
              </a:xfrm>
              <a:prstGeom prst="rect">
                <a:avLst/>
              </a:prstGeom>
            </p:spPr>
          </p:pic>
        </mc:Fallback>
      </mc:AlternateContent>
      <p:grpSp>
        <p:nvGrpSpPr>
          <p:cNvPr id="100" name="Group 99">
            <a:extLst>
              <a:ext uri="{FF2B5EF4-FFF2-40B4-BE49-F238E27FC236}">
                <a16:creationId xmlns:a16="http://schemas.microsoft.com/office/drawing/2014/main" id="{5E838ABB-7BE5-4493-9E45-FC25DC928EA4}"/>
              </a:ext>
            </a:extLst>
          </p:cNvPr>
          <p:cNvGrpSpPr/>
          <p:nvPr/>
        </p:nvGrpSpPr>
        <p:grpSpPr>
          <a:xfrm>
            <a:off x="5854325" y="5919573"/>
            <a:ext cx="4441320" cy="275760"/>
            <a:chOff x="5854325" y="5919573"/>
            <a:chExt cx="4441320" cy="275760"/>
          </a:xfrm>
        </p:grpSpPr>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AAF0524D-CC2A-43A4-9C44-8F31CE5188C6}"/>
                    </a:ext>
                  </a:extLst>
                </p14:cNvPr>
                <p14:cNvContentPartPr/>
                <p14:nvPr/>
              </p14:nvContentPartPr>
              <p14:xfrm>
                <a:off x="10286285" y="5919573"/>
                <a:ext cx="9360" cy="2160"/>
              </p14:xfrm>
            </p:contentPart>
          </mc:Choice>
          <mc:Fallback xmlns="">
            <p:pic>
              <p:nvPicPr>
                <p:cNvPr id="92" name="Ink 91">
                  <a:extLst>
                    <a:ext uri="{FF2B5EF4-FFF2-40B4-BE49-F238E27FC236}">
                      <a16:creationId xmlns:a16="http://schemas.microsoft.com/office/drawing/2014/main" id="{AAF0524D-CC2A-43A4-9C44-8F31CE5188C6}"/>
                    </a:ext>
                  </a:extLst>
                </p:cNvPr>
                <p:cNvPicPr/>
                <p:nvPr/>
              </p:nvPicPr>
              <p:blipFill>
                <a:blip r:embed="rId137"/>
                <a:stretch>
                  <a:fillRect/>
                </a:stretch>
              </p:blipFill>
              <p:spPr>
                <a:xfrm>
                  <a:off x="10268645" y="5901933"/>
                  <a:ext cx="45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D9C020C8-78C0-4AC7-B547-DB3CF32B49EC}"/>
                    </a:ext>
                  </a:extLst>
                </p14:cNvPr>
                <p14:cNvContentPartPr/>
                <p14:nvPr/>
              </p14:nvContentPartPr>
              <p14:xfrm>
                <a:off x="9638645" y="5939013"/>
                <a:ext cx="569880" cy="135720"/>
              </p14:xfrm>
            </p:contentPart>
          </mc:Choice>
          <mc:Fallback xmlns="">
            <p:pic>
              <p:nvPicPr>
                <p:cNvPr id="93" name="Ink 92">
                  <a:extLst>
                    <a:ext uri="{FF2B5EF4-FFF2-40B4-BE49-F238E27FC236}">
                      <a16:creationId xmlns:a16="http://schemas.microsoft.com/office/drawing/2014/main" id="{D9C020C8-78C0-4AC7-B547-DB3CF32B49EC}"/>
                    </a:ext>
                  </a:extLst>
                </p:cNvPr>
                <p:cNvPicPr/>
                <p:nvPr/>
              </p:nvPicPr>
              <p:blipFill>
                <a:blip r:embed="rId139"/>
                <a:stretch>
                  <a:fillRect/>
                </a:stretch>
              </p:blipFill>
              <p:spPr>
                <a:xfrm>
                  <a:off x="9621005" y="5921373"/>
                  <a:ext cx="60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Ink 94">
                  <a:extLst>
                    <a:ext uri="{FF2B5EF4-FFF2-40B4-BE49-F238E27FC236}">
                      <a16:creationId xmlns:a16="http://schemas.microsoft.com/office/drawing/2014/main" id="{AB2FCDF0-462A-49B1-8172-DA897A20F08A}"/>
                    </a:ext>
                  </a:extLst>
                </p14:cNvPr>
                <p14:cNvContentPartPr/>
                <p14:nvPr/>
              </p14:nvContentPartPr>
              <p14:xfrm>
                <a:off x="9597245" y="5990493"/>
                <a:ext cx="420480" cy="61560"/>
              </p14:xfrm>
            </p:contentPart>
          </mc:Choice>
          <mc:Fallback xmlns="">
            <p:pic>
              <p:nvPicPr>
                <p:cNvPr id="95" name="Ink 94">
                  <a:extLst>
                    <a:ext uri="{FF2B5EF4-FFF2-40B4-BE49-F238E27FC236}">
                      <a16:creationId xmlns:a16="http://schemas.microsoft.com/office/drawing/2014/main" id="{AB2FCDF0-462A-49B1-8172-DA897A20F08A}"/>
                    </a:ext>
                  </a:extLst>
                </p:cNvPr>
                <p:cNvPicPr/>
                <p:nvPr/>
              </p:nvPicPr>
              <p:blipFill>
                <a:blip r:embed="rId141"/>
                <a:stretch>
                  <a:fillRect/>
                </a:stretch>
              </p:blipFill>
              <p:spPr>
                <a:xfrm>
                  <a:off x="9579245" y="5972493"/>
                  <a:ext cx="456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Ink 96">
                  <a:extLst>
                    <a:ext uri="{FF2B5EF4-FFF2-40B4-BE49-F238E27FC236}">
                      <a16:creationId xmlns:a16="http://schemas.microsoft.com/office/drawing/2014/main" id="{4162418F-4B3A-4E80-85CE-4AF7449B9781}"/>
                    </a:ext>
                  </a:extLst>
                </p14:cNvPr>
                <p14:cNvContentPartPr/>
                <p14:nvPr/>
              </p14:nvContentPartPr>
              <p14:xfrm>
                <a:off x="7327805" y="6076893"/>
                <a:ext cx="1479240" cy="118440"/>
              </p14:xfrm>
            </p:contentPart>
          </mc:Choice>
          <mc:Fallback xmlns="">
            <p:pic>
              <p:nvPicPr>
                <p:cNvPr id="97" name="Ink 96">
                  <a:extLst>
                    <a:ext uri="{FF2B5EF4-FFF2-40B4-BE49-F238E27FC236}">
                      <a16:creationId xmlns:a16="http://schemas.microsoft.com/office/drawing/2014/main" id="{4162418F-4B3A-4E80-85CE-4AF7449B9781}"/>
                    </a:ext>
                  </a:extLst>
                </p:cNvPr>
                <p:cNvPicPr/>
                <p:nvPr/>
              </p:nvPicPr>
              <p:blipFill>
                <a:blip r:embed="rId143"/>
                <a:stretch>
                  <a:fillRect/>
                </a:stretch>
              </p:blipFill>
              <p:spPr>
                <a:xfrm>
                  <a:off x="7310165" y="6058893"/>
                  <a:ext cx="1514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Ink 98">
                  <a:extLst>
                    <a:ext uri="{FF2B5EF4-FFF2-40B4-BE49-F238E27FC236}">
                      <a16:creationId xmlns:a16="http://schemas.microsoft.com/office/drawing/2014/main" id="{D7BA282D-89B0-4154-A4C7-B48C0F10750D}"/>
                    </a:ext>
                  </a:extLst>
                </p14:cNvPr>
                <p14:cNvContentPartPr/>
                <p14:nvPr/>
              </p14:nvContentPartPr>
              <p14:xfrm>
                <a:off x="5854325" y="6026493"/>
                <a:ext cx="1557000" cy="124920"/>
              </p14:xfrm>
            </p:contentPart>
          </mc:Choice>
          <mc:Fallback xmlns="">
            <p:pic>
              <p:nvPicPr>
                <p:cNvPr id="99" name="Ink 98">
                  <a:extLst>
                    <a:ext uri="{FF2B5EF4-FFF2-40B4-BE49-F238E27FC236}">
                      <a16:creationId xmlns:a16="http://schemas.microsoft.com/office/drawing/2014/main" id="{D7BA282D-89B0-4154-A4C7-B48C0F10750D}"/>
                    </a:ext>
                  </a:extLst>
                </p:cNvPr>
                <p:cNvPicPr/>
                <p:nvPr/>
              </p:nvPicPr>
              <p:blipFill>
                <a:blip r:embed="rId145"/>
                <a:stretch>
                  <a:fillRect/>
                </a:stretch>
              </p:blipFill>
              <p:spPr>
                <a:xfrm>
                  <a:off x="5836685" y="6008493"/>
                  <a:ext cx="159264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27FCC1C9-1E30-483F-8D1F-BF6CD2FA99C0}"/>
                  </a:ext>
                </a:extLst>
              </p14:cNvPr>
              <p14:cNvContentPartPr/>
              <p14:nvPr/>
            </p14:nvContentPartPr>
            <p14:xfrm>
              <a:off x="3669845" y="5572533"/>
              <a:ext cx="744120" cy="533160"/>
            </p14:xfrm>
          </p:contentPart>
        </mc:Choice>
        <mc:Fallback xmlns="">
          <p:pic>
            <p:nvPicPr>
              <p:cNvPr id="103" name="Ink 102">
                <a:extLst>
                  <a:ext uri="{FF2B5EF4-FFF2-40B4-BE49-F238E27FC236}">
                    <a16:creationId xmlns:a16="http://schemas.microsoft.com/office/drawing/2014/main" id="{27FCC1C9-1E30-483F-8D1F-BF6CD2FA99C0}"/>
                  </a:ext>
                </a:extLst>
              </p:cNvPr>
              <p:cNvPicPr/>
              <p:nvPr/>
            </p:nvPicPr>
            <p:blipFill>
              <a:blip r:embed="rId147"/>
              <a:stretch>
                <a:fillRect/>
              </a:stretch>
            </p:blipFill>
            <p:spPr>
              <a:xfrm>
                <a:off x="3651845" y="5554893"/>
                <a:ext cx="77976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Ink 103">
                <a:extLst>
                  <a:ext uri="{FF2B5EF4-FFF2-40B4-BE49-F238E27FC236}">
                    <a16:creationId xmlns:a16="http://schemas.microsoft.com/office/drawing/2014/main" id="{22F046EE-C75C-4928-9DB2-E61C17A7B197}"/>
                  </a:ext>
                </a:extLst>
              </p14:cNvPr>
              <p14:cNvContentPartPr/>
              <p14:nvPr/>
            </p14:nvContentPartPr>
            <p14:xfrm>
              <a:off x="3953885" y="6030453"/>
              <a:ext cx="186480" cy="597960"/>
            </p14:xfrm>
          </p:contentPart>
        </mc:Choice>
        <mc:Fallback xmlns="">
          <p:pic>
            <p:nvPicPr>
              <p:cNvPr id="104" name="Ink 103">
                <a:extLst>
                  <a:ext uri="{FF2B5EF4-FFF2-40B4-BE49-F238E27FC236}">
                    <a16:creationId xmlns:a16="http://schemas.microsoft.com/office/drawing/2014/main" id="{22F046EE-C75C-4928-9DB2-E61C17A7B197}"/>
                  </a:ext>
                </a:extLst>
              </p:cNvPr>
              <p:cNvPicPr/>
              <p:nvPr/>
            </p:nvPicPr>
            <p:blipFill>
              <a:blip r:embed="rId149"/>
              <a:stretch>
                <a:fillRect/>
              </a:stretch>
            </p:blipFill>
            <p:spPr>
              <a:xfrm>
                <a:off x="3936245" y="6012813"/>
                <a:ext cx="222120" cy="633600"/>
              </a:xfrm>
              <a:prstGeom prst="rect">
                <a:avLst/>
              </a:prstGeom>
            </p:spPr>
          </p:pic>
        </mc:Fallback>
      </mc:AlternateContent>
    </p:spTree>
    <p:extLst>
      <p:ext uri="{BB962C8B-B14F-4D97-AF65-F5344CB8AC3E}">
        <p14:creationId xmlns:p14="http://schemas.microsoft.com/office/powerpoint/2010/main" val="326393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759532"/>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200171" y="10795"/>
            <a:ext cx="10109842" cy="5539978"/>
          </a:xfrm>
          <a:prstGeom prst="rect">
            <a:avLst/>
          </a:prstGeom>
          <a:noFill/>
        </p:spPr>
        <p:txBody>
          <a:bodyPr wrap="square" rtlCol="0">
            <a:spAutoFit/>
          </a:bodyPr>
          <a:lstStyle/>
          <a:p>
            <a:pPr algn="r"/>
            <a:r>
              <a:rPr lang="he-IL" sz="3600" b="1">
                <a:solidFill>
                  <a:srgbClr val="FFFF00"/>
                </a:solidFill>
                <a:cs typeface="+mj-cs"/>
              </a:rPr>
              <a:t>ספר שמות פרק יט</a:t>
            </a:r>
          </a:p>
          <a:p>
            <a:pPr algn="r"/>
            <a:r>
              <a:rPr lang="he-IL" sz="3600">
                <a:solidFill>
                  <a:srgbClr val="FFFF00"/>
                </a:solidFill>
                <a:cs typeface="+mj-cs"/>
              </a:rPr>
              <a:t>﻿ה   וְעַתָּה אִם-שָׁמוֹעַ תִּשְׁמְעוּ בְּקֹלִי וּשְׁמַרְתֶּם אֶת-בְּרִיתִי וִהְיִיתֶם לִי סְגֻלָּה מִכָּל-הָעַמִּים כִּי-לִי כָּל-הָאָרֶץ: ו   וְאַתֶּם תִּהְיוּ-לִי מַמְלֶכֶת כֹּהֲנִים וְגוֹי קָדוֹשׁ אֵלֶּה הַדְּבָרִים אֲשֶׁר תְּדַבֵּר אֶל-בְּנֵי יִשְֹרָאֵל:</a:t>
            </a:r>
          </a:p>
          <a:p>
            <a:pPr algn="r"/>
            <a:endParaRPr lang="he-IL" sz="3000" b="1">
              <a:solidFill>
                <a:schemeClr val="bg1"/>
              </a:solidFill>
              <a:cs typeface="+mj-cs"/>
            </a:endParaRPr>
          </a:p>
          <a:p>
            <a:r>
              <a:rPr lang="en-US" sz="3000" b="1">
                <a:solidFill>
                  <a:schemeClr val="bg1"/>
                </a:solidFill>
                <a:cs typeface="+mj-cs"/>
              </a:rPr>
              <a:t>Shemot / Exodus 19:5-6</a:t>
            </a:r>
          </a:p>
          <a:p>
            <a:r>
              <a:rPr lang="en-US" sz="3000">
                <a:solidFill>
                  <a:schemeClr val="bg1"/>
                </a:solidFill>
                <a:cs typeface="+mj-cs"/>
              </a:rPr>
              <a:t>19:5 Now if you will indeed obey My voice and keep My covenant, you will be My treasured possession out of all the nations—for the whole earth is Mine. 19:6 And unto Me you shall be a kingdom of priests and a holy nation.’ These are the words that you are to speak to the Israelites.” (BSB)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EE8906FB-BE57-4401-A6F5-817517324DA4}"/>
              </a:ext>
            </a:extLst>
          </p:cNvPr>
          <p:cNvGrpSpPr/>
          <p:nvPr/>
        </p:nvGrpSpPr>
        <p:grpSpPr>
          <a:xfrm>
            <a:off x="6250685" y="1108533"/>
            <a:ext cx="3468240" cy="95400"/>
            <a:chOff x="6250685" y="1108533"/>
            <a:chExt cx="3468240" cy="954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4706711-E289-49F4-8C63-34E44DFA9569}"/>
                    </a:ext>
                  </a:extLst>
                </p14:cNvPr>
                <p14:cNvContentPartPr/>
                <p14:nvPr/>
              </p14:nvContentPartPr>
              <p14:xfrm>
                <a:off x="7228445" y="1141293"/>
                <a:ext cx="2490480" cy="62640"/>
              </p14:xfrm>
            </p:contentPart>
          </mc:Choice>
          <mc:Fallback xmlns="">
            <p:pic>
              <p:nvPicPr>
                <p:cNvPr id="4" name="Ink 3">
                  <a:extLst>
                    <a:ext uri="{FF2B5EF4-FFF2-40B4-BE49-F238E27FC236}">
                      <a16:creationId xmlns:a16="http://schemas.microsoft.com/office/drawing/2014/main" id="{34706711-E289-49F4-8C63-34E44DFA9569}"/>
                    </a:ext>
                  </a:extLst>
                </p:cNvPr>
                <p:cNvPicPr/>
                <p:nvPr/>
              </p:nvPicPr>
              <p:blipFill>
                <a:blip r:embed="rId5"/>
                <a:stretch>
                  <a:fillRect/>
                </a:stretch>
              </p:blipFill>
              <p:spPr>
                <a:xfrm>
                  <a:off x="7210805" y="1123293"/>
                  <a:ext cx="252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90D01DD-2587-43D8-ACBD-18C790A3F47D}"/>
                    </a:ext>
                  </a:extLst>
                </p14:cNvPr>
                <p14:cNvContentPartPr/>
                <p14:nvPr/>
              </p14:nvContentPartPr>
              <p14:xfrm>
                <a:off x="6250685" y="1108533"/>
                <a:ext cx="1040400" cy="48600"/>
              </p14:xfrm>
            </p:contentPart>
          </mc:Choice>
          <mc:Fallback xmlns="">
            <p:pic>
              <p:nvPicPr>
                <p:cNvPr id="5" name="Ink 4">
                  <a:extLst>
                    <a:ext uri="{FF2B5EF4-FFF2-40B4-BE49-F238E27FC236}">
                      <a16:creationId xmlns:a16="http://schemas.microsoft.com/office/drawing/2014/main" id="{090D01DD-2587-43D8-ACBD-18C790A3F47D}"/>
                    </a:ext>
                  </a:extLst>
                </p:cNvPr>
                <p:cNvPicPr/>
                <p:nvPr/>
              </p:nvPicPr>
              <p:blipFill>
                <a:blip r:embed="rId7"/>
                <a:stretch>
                  <a:fillRect/>
                </a:stretch>
              </p:blipFill>
              <p:spPr>
                <a:xfrm>
                  <a:off x="6233045" y="1090533"/>
                  <a:ext cx="1076040" cy="84240"/>
                </a:xfrm>
                <a:prstGeom prst="rect">
                  <a:avLst/>
                </a:prstGeom>
              </p:spPr>
            </p:pic>
          </mc:Fallback>
        </mc:AlternateContent>
      </p:grpSp>
      <p:grpSp>
        <p:nvGrpSpPr>
          <p:cNvPr id="19" name="Group 18">
            <a:extLst>
              <a:ext uri="{FF2B5EF4-FFF2-40B4-BE49-F238E27FC236}">
                <a16:creationId xmlns:a16="http://schemas.microsoft.com/office/drawing/2014/main" id="{6241AEE0-9FA5-4362-843A-BCCA6DA46E17}"/>
              </a:ext>
            </a:extLst>
          </p:cNvPr>
          <p:cNvGrpSpPr/>
          <p:nvPr/>
        </p:nvGrpSpPr>
        <p:grpSpPr>
          <a:xfrm>
            <a:off x="555845" y="1113573"/>
            <a:ext cx="5571000" cy="164520"/>
            <a:chOff x="555845" y="1113573"/>
            <a:chExt cx="5571000" cy="16452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FF82F37-DDD8-4B44-B0C7-BEA97733A307}"/>
                    </a:ext>
                  </a:extLst>
                </p14:cNvPr>
                <p14:cNvContentPartPr/>
                <p14:nvPr/>
              </p14:nvContentPartPr>
              <p14:xfrm>
                <a:off x="5317925" y="1113573"/>
                <a:ext cx="808920" cy="164520"/>
              </p14:xfrm>
            </p:contentPart>
          </mc:Choice>
          <mc:Fallback xmlns="">
            <p:pic>
              <p:nvPicPr>
                <p:cNvPr id="9" name="Ink 8">
                  <a:extLst>
                    <a:ext uri="{FF2B5EF4-FFF2-40B4-BE49-F238E27FC236}">
                      <a16:creationId xmlns:a16="http://schemas.microsoft.com/office/drawing/2014/main" id="{FFF82F37-DDD8-4B44-B0C7-BEA97733A307}"/>
                    </a:ext>
                  </a:extLst>
                </p:cNvPr>
                <p:cNvPicPr/>
                <p:nvPr/>
              </p:nvPicPr>
              <p:blipFill>
                <a:blip r:embed="rId9"/>
                <a:stretch>
                  <a:fillRect/>
                </a:stretch>
              </p:blipFill>
              <p:spPr>
                <a:xfrm>
                  <a:off x="5300285" y="1095933"/>
                  <a:ext cx="844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D49CF7F-3542-412B-8E3D-2A0B29B29D74}"/>
                    </a:ext>
                  </a:extLst>
                </p14:cNvPr>
                <p14:cNvContentPartPr/>
                <p14:nvPr/>
              </p14:nvContentPartPr>
              <p14:xfrm>
                <a:off x="5168165" y="1163613"/>
                <a:ext cx="6120" cy="19440"/>
              </p14:xfrm>
            </p:contentPart>
          </mc:Choice>
          <mc:Fallback xmlns="">
            <p:pic>
              <p:nvPicPr>
                <p:cNvPr id="11" name="Ink 10">
                  <a:extLst>
                    <a:ext uri="{FF2B5EF4-FFF2-40B4-BE49-F238E27FC236}">
                      <a16:creationId xmlns:a16="http://schemas.microsoft.com/office/drawing/2014/main" id="{AD49CF7F-3542-412B-8E3D-2A0B29B29D74}"/>
                    </a:ext>
                  </a:extLst>
                </p:cNvPr>
                <p:cNvPicPr/>
                <p:nvPr/>
              </p:nvPicPr>
              <p:blipFill>
                <a:blip r:embed="rId11"/>
                <a:stretch>
                  <a:fillRect/>
                </a:stretch>
              </p:blipFill>
              <p:spPr>
                <a:xfrm>
                  <a:off x="5150525" y="1145613"/>
                  <a:ext cx="41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50660AC-9A92-4024-B059-896C429E63BB}"/>
                    </a:ext>
                  </a:extLst>
                </p14:cNvPr>
                <p14:cNvContentPartPr/>
                <p14:nvPr/>
              </p14:nvContentPartPr>
              <p14:xfrm>
                <a:off x="4103285" y="1145253"/>
                <a:ext cx="1082880" cy="43200"/>
              </p14:xfrm>
            </p:contentPart>
          </mc:Choice>
          <mc:Fallback xmlns="">
            <p:pic>
              <p:nvPicPr>
                <p:cNvPr id="12" name="Ink 11">
                  <a:extLst>
                    <a:ext uri="{FF2B5EF4-FFF2-40B4-BE49-F238E27FC236}">
                      <a16:creationId xmlns:a16="http://schemas.microsoft.com/office/drawing/2014/main" id="{A50660AC-9A92-4024-B059-896C429E63BB}"/>
                    </a:ext>
                  </a:extLst>
                </p:cNvPr>
                <p:cNvPicPr/>
                <p:nvPr/>
              </p:nvPicPr>
              <p:blipFill>
                <a:blip r:embed="rId13"/>
                <a:stretch>
                  <a:fillRect/>
                </a:stretch>
              </p:blipFill>
              <p:spPr>
                <a:xfrm>
                  <a:off x="4085645" y="1127613"/>
                  <a:ext cx="111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BB0F2FF-E47F-4079-A9B3-AB4F7058BB77}"/>
                    </a:ext>
                  </a:extLst>
                </p14:cNvPr>
                <p14:cNvContentPartPr/>
                <p14:nvPr/>
              </p14:nvContentPartPr>
              <p14:xfrm>
                <a:off x="2268365" y="1143813"/>
                <a:ext cx="1530000" cy="102960"/>
              </p14:xfrm>
            </p:contentPart>
          </mc:Choice>
          <mc:Fallback xmlns="">
            <p:pic>
              <p:nvPicPr>
                <p:cNvPr id="13" name="Ink 12">
                  <a:extLst>
                    <a:ext uri="{FF2B5EF4-FFF2-40B4-BE49-F238E27FC236}">
                      <a16:creationId xmlns:a16="http://schemas.microsoft.com/office/drawing/2014/main" id="{DBB0F2FF-E47F-4079-A9B3-AB4F7058BB77}"/>
                    </a:ext>
                  </a:extLst>
                </p:cNvPr>
                <p:cNvPicPr/>
                <p:nvPr/>
              </p:nvPicPr>
              <p:blipFill>
                <a:blip r:embed="rId15"/>
                <a:stretch>
                  <a:fillRect/>
                </a:stretch>
              </p:blipFill>
              <p:spPr>
                <a:xfrm>
                  <a:off x="2250725" y="1126173"/>
                  <a:ext cx="1565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71F800D-F7C0-41FA-8C6C-2CD6264AA5D9}"/>
                    </a:ext>
                  </a:extLst>
                </p14:cNvPr>
                <p14:cNvContentPartPr/>
                <p14:nvPr/>
              </p14:nvContentPartPr>
              <p14:xfrm>
                <a:off x="2056325" y="1175853"/>
                <a:ext cx="6120" cy="3600"/>
              </p14:xfrm>
            </p:contentPart>
          </mc:Choice>
          <mc:Fallback xmlns="">
            <p:pic>
              <p:nvPicPr>
                <p:cNvPr id="15" name="Ink 14">
                  <a:extLst>
                    <a:ext uri="{FF2B5EF4-FFF2-40B4-BE49-F238E27FC236}">
                      <a16:creationId xmlns:a16="http://schemas.microsoft.com/office/drawing/2014/main" id="{F71F800D-F7C0-41FA-8C6C-2CD6264AA5D9}"/>
                    </a:ext>
                  </a:extLst>
                </p:cNvPr>
                <p:cNvPicPr/>
                <p:nvPr/>
              </p:nvPicPr>
              <p:blipFill>
                <a:blip r:embed="rId17"/>
                <a:stretch>
                  <a:fillRect/>
                </a:stretch>
              </p:blipFill>
              <p:spPr>
                <a:xfrm>
                  <a:off x="2038325" y="1158213"/>
                  <a:ext cx="41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3206ABBA-4B10-4EBB-86B9-ED48826D2567}"/>
                    </a:ext>
                  </a:extLst>
                </p14:cNvPr>
                <p14:cNvContentPartPr/>
                <p14:nvPr/>
              </p14:nvContentPartPr>
              <p14:xfrm>
                <a:off x="1052285" y="1139493"/>
                <a:ext cx="1004400" cy="88200"/>
              </p14:xfrm>
            </p:contentPart>
          </mc:Choice>
          <mc:Fallback xmlns="">
            <p:pic>
              <p:nvPicPr>
                <p:cNvPr id="16" name="Ink 15">
                  <a:extLst>
                    <a:ext uri="{FF2B5EF4-FFF2-40B4-BE49-F238E27FC236}">
                      <a16:creationId xmlns:a16="http://schemas.microsoft.com/office/drawing/2014/main" id="{3206ABBA-4B10-4EBB-86B9-ED48826D2567}"/>
                    </a:ext>
                  </a:extLst>
                </p:cNvPr>
                <p:cNvPicPr/>
                <p:nvPr/>
              </p:nvPicPr>
              <p:blipFill>
                <a:blip r:embed="rId19"/>
                <a:stretch>
                  <a:fillRect/>
                </a:stretch>
              </p:blipFill>
              <p:spPr>
                <a:xfrm>
                  <a:off x="1034285" y="1121853"/>
                  <a:ext cx="1040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92A1D08C-C904-47BF-AABC-CE00D74C79CB}"/>
                    </a:ext>
                  </a:extLst>
                </p14:cNvPr>
                <p14:cNvContentPartPr/>
                <p14:nvPr/>
              </p14:nvContentPartPr>
              <p14:xfrm>
                <a:off x="555845" y="1183773"/>
                <a:ext cx="496080" cy="21960"/>
              </p14:xfrm>
            </p:contentPart>
          </mc:Choice>
          <mc:Fallback xmlns="">
            <p:pic>
              <p:nvPicPr>
                <p:cNvPr id="18" name="Ink 17">
                  <a:extLst>
                    <a:ext uri="{FF2B5EF4-FFF2-40B4-BE49-F238E27FC236}">
                      <a16:creationId xmlns:a16="http://schemas.microsoft.com/office/drawing/2014/main" id="{92A1D08C-C904-47BF-AABC-CE00D74C79CB}"/>
                    </a:ext>
                  </a:extLst>
                </p:cNvPr>
                <p:cNvPicPr/>
                <p:nvPr/>
              </p:nvPicPr>
              <p:blipFill>
                <a:blip r:embed="rId21"/>
                <a:stretch>
                  <a:fillRect/>
                </a:stretch>
              </p:blipFill>
              <p:spPr>
                <a:xfrm>
                  <a:off x="537845" y="1166133"/>
                  <a:ext cx="53172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3CA53777-6BB5-4E77-A331-4EDFD916B744}"/>
                  </a:ext>
                </a:extLst>
              </p14:cNvPr>
              <p14:cNvContentPartPr/>
              <p14:nvPr/>
            </p14:nvContentPartPr>
            <p14:xfrm>
              <a:off x="9444605" y="1688493"/>
              <a:ext cx="792360" cy="12960"/>
            </p14:xfrm>
          </p:contentPart>
        </mc:Choice>
        <mc:Fallback xmlns="">
          <p:pic>
            <p:nvPicPr>
              <p:cNvPr id="20" name="Ink 19">
                <a:extLst>
                  <a:ext uri="{FF2B5EF4-FFF2-40B4-BE49-F238E27FC236}">
                    <a16:creationId xmlns:a16="http://schemas.microsoft.com/office/drawing/2014/main" id="{3CA53777-6BB5-4E77-A331-4EDFD916B744}"/>
                  </a:ext>
                </a:extLst>
              </p:cNvPr>
              <p:cNvPicPr/>
              <p:nvPr/>
            </p:nvPicPr>
            <p:blipFill>
              <a:blip r:embed="rId23"/>
              <a:stretch>
                <a:fillRect/>
              </a:stretch>
            </p:blipFill>
            <p:spPr>
              <a:xfrm>
                <a:off x="9426605" y="1670853"/>
                <a:ext cx="828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92732038-702A-4268-8EC9-9FC342745833}"/>
                  </a:ext>
                </a:extLst>
              </p14:cNvPr>
              <p14:cNvContentPartPr/>
              <p14:nvPr/>
            </p14:nvContentPartPr>
            <p14:xfrm>
              <a:off x="6775925" y="1676613"/>
              <a:ext cx="2462760" cy="116280"/>
            </p14:xfrm>
          </p:contentPart>
        </mc:Choice>
        <mc:Fallback xmlns="">
          <p:pic>
            <p:nvPicPr>
              <p:cNvPr id="21" name="Ink 20">
                <a:extLst>
                  <a:ext uri="{FF2B5EF4-FFF2-40B4-BE49-F238E27FC236}">
                    <a16:creationId xmlns:a16="http://schemas.microsoft.com/office/drawing/2014/main" id="{92732038-702A-4268-8EC9-9FC342745833}"/>
                  </a:ext>
                </a:extLst>
              </p:cNvPr>
              <p:cNvPicPr/>
              <p:nvPr/>
            </p:nvPicPr>
            <p:blipFill>
              <a:blip r:embed="rId25"/>
              <a:stretch>
                <a:fillRect/>
              </a:stretch>
            </p:blipFill>
            <p:spPr>
              <a:xfrm>
                <a:off x="6758285" y="1658973"/>
                <a:ext cx="2498400" cy="151920"/>
              </a:xfrm>
              <a:prstGeom prst="rect">
                <a:avLst/>
              </a:prstGeom>
            </p:spPr>
          </p:pic>
        </mc:Fallback>
      </mc:AlternateContent>
      <p:grpSp>
        <p:nvGrpSpPr>
          <p:cNvPr id="24" name="Group 23">
            <a:extLst>
              <a:ext uri="{FF2B5EF4-FFF2-40B4-BE49-F238E27FC236}">
                <a16:creationId xmlns:a16="http://schemas.microsoft.com/office/drawing/2014/main" id="{BD087F55-F4C7-4E63-A2CE-5ED93EAA0A2F}"/>
              </a:ext>
            </a:extLst>
          </p:cNvPr>
          <p:cNvGrpSpPr/>
          <p:nvPr/>
        </p:nvGrpSpPr>
        <p:grpSpPr>
          <a:xfrm>
            <a:off x="5074565" y="1648893"/>
            <a:ext cx="1499400" cy="78120"/>
            <a:chOff x="5074565" y="1648893"/>
            <a:chExt cx="1499400" cy="78120"/>
          </a:xfrm>
        </p:grpSpPr>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A5B26F0B-111E-4B75-A686-289816813735}"/>
                    </a:ext>
                  </a:extLst>
                </p14:cNvPr>
                <p14:cNvContentPartPr/>
                <p14:nvPr/>
              </p14:nvContentPartPr>
              <p14:xfrm>
                <a:off x="6566045" y="1685253"/>
                <a:ext cx="2160" cy="5760"/>
              </p14:xfrm>
            </p:contentPart>
          </mc:Choice>
          <mc:Fallback xmlns="">
            <p:pic>
              <p:nvPicPr>
                <p:cNvPr id="22" name="Ink 21">
                  <a:extLst>
                    <a:ext uri="{FF2B5EF4-FFF2-40B4-BE49-F238E27FC236}">
                      <a16:creationId xmlns:a16="http://schemas.microsoft.com/office/drawing/2014/main" id="{A5B26F0B-111E-4B75-A686-289816813735}"/>
                    </a:ext>
                  </a:extLst>
                </p:cNvPr>
                <p:cNvPicPr/>
                <p:nvPr/>
              </p:nvPicPr>
              <p:blipFill>
                <a:blip r:embed="rId27"/>
                <a:stretch>
                  <a:fillRect/>
                </a:stretch>
              </p:blipFill>
              <p:spPr>
                <a:xfrm>
                  <a:off x="6548045" y="1667613"/>
                  <a:ext cx="37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32467B9B-D554-48B9-9477-0F35B3BD037D}"/>
                    </a:ext>
                  </a:extLst>
                </p14:cNvPr>
                <p14:cNvContentPartPr/>
                <p14:nvPr/>
              </p14:nvContentPartPr>
              <p14:xfrm>
                <a:off x="5074565" y="1648893"/>
                <a:ext cx="1499400" cy="78120"/>
              </p14:xfrm>
            </p:contentPart>
          </mc:Choice>
          <mc:Fallback xmlns="">
            <p:pic>
              <p:nvPicPr>
                <p:cNvPr id="23" name="Ink 22">
                  <a:extLst>
                    <a:ext uri="{FF2B5EF4-FFF2-40B4-BE49-F238E27FC236}">
                      <a16:creationId xmlns:a16="http://schemas.microsoft.com/office/drawing/2014/main" id="{32467B9B-D554-48B9-9477-0F35B3BD037D}"/>
                    </a:ext>
                  </a:extLst>
                </p:cNvPr>
                <p:cNvPicPr/>
                <p:nvPr/>
              </p:nvPicPr>
              <p:blipFill>
                <a:blip r:embed="rId29"/>
                <a:stretch>
                  <a:fillRect/>
                </a:stretch>
              </p:blipFill>
              <p:spPr>
                <a:xfrm>
                  <a:off x="5056925" y="1630893"/>
                  <a:ext cx="153504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3FFDC873-5AEB-4834-8F4F-D7BC9B4A9764}"/>
                  </a:ext>
                </a:extLst>
              </p14:cNvPr>
              <p14:cNvContentPartPr/>
              <p14:nvPr/>
            </p14:nvContentPartPr>
            <p14:xfrm>
              <a:off x="950765" y="1648533"/>
              <a:ext cx="3448080" cy="92160"/>
            </p14:xfrm>
          </p:contentPart>
        </mc:Choice>
        <mc:Fallback xmlns="">
          <p:pic>
            <p:nvPicPr>
              <p:cNvPr id="25" name="Ink 24">
                <a:extLst>
                  <a:ext uri="{FF2B5EF4-FFF2-40B4-BE49-F238E27FC236}">
                    <a16:creationId xmlns:a16="http://schemas.microsoft.com/office/drawing/2014/main" id="{3FFDC873-5AEB-4834-8F4F-D7BC9B4A9764}"/>
                  </a:ext>
                </a:extLst>
              </p:cNvPr>
              <p:cNvPicPr/>
              <p:nvPr/>
            </p:nvPicPr>
            <p:blipFill>
              <a:blip r:embed="rId31"/>
              <a:stretch>
                <a:fillRect/>
              </a:stretch>
            </p:blipFill>
            <p:spPr>
              <a:xfrm>
                <a:off x="933125" y="1630533"/>
                <a:ext cx="3483720" cy="127800"/>
              </a:xfrm>
              <a:prstGeom prst="rect">
                <a:avLst/>
              </a:prstGeom>
            </p:spPr>
          </p:pic>
        </mc:Fallback>
      </mc:AlternateContent>
      <p:grpSp>
        <p:nvGrpSpPr>
          <p:cNvPr id="28" name="Group 27">
            <a:extLst>
              <a:ext uri="{FF2B5EF4-FFF2-40B4-BE49-F238E27FC236}">
                <a16:creationId xmlns:a16="http://schemas.microsoft.com/office/drawing/2014/main" id="{756957BC-ED8B-466A-8A07-B062F580424A}"/>
              </a:ext>
            </a:extLst>
          </p:cNvPr>
          <p:cNvGrpSpPr/>
          <p:nvPr/>
        </p:nvGrpSpPr>
        <p:grpSpPr>
          <a:xfrm>
            <a:off x="7611845" y="2293653"/>
            <a:ext cx="2653200" cy="138240"/>
            <a:chOff x="7611845" y="2293653"/>
            <a:chExt cx="2653200" cy="13824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278907EA-2281-49A9-810E-8C4180F136F1}"/>
                    </a:ext>
                  </a:extLst>
                </p14:cNvPr>
                <p14:cNvContentPartPr/>
                <p14:nvPr/>
              </p14:nvContentPartPr>
              <p14:xfrm>
                <a:off x="9413645" y="2293653"/>
                <a:ext cx="851400" cy="93240"/>
              </p14:xfrm>
            </p:contentPart>
          </mc:Choice>
          <mc:Fallback xmlns="">
            <p:pic>
              <p:nvPicPr>
                <p:cNvPr id="26" name="Ink 25">
                  <a:extLst>
                    <a:ext uri="{FF2B5EF4-FFF2-40B4-BE49-F238E27FC236}">
                      <a16:creationId xmlns:a16="http://schemas.microsoft.com/office/drawing/2014/main" id="{278907EA-2281-49A9-810E-8C4180F136F1}"/>
                    </a:ext>
                  </a:extLst>
                </p:cNvPr>
                <p:cNvPicPr/>
                <p:nvPr/>
              </p:nvPicPr>
              <p:blipFill>
                <a:blip r:embed="rId33"/>
                <a:stretch>
                  <a:fillRect/>
                </a:stretch>
              </p:blipFill>
              <p:spPr>
                <a:xfrm>
                  <a:off x="9395645" y="2276013"/>
                  <a:ext cx="887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A2120BB8-E514-4F14-967A-14AA9D3D12F0}"/>
                    </a:ext>
                  </a:extLst>
                </p14:cNvPr>
                <p14:cNvContentPartPr/>
                <p14:nvPr/>
              </p14:nvContentPartPr>
              <p14:xfrm>
                <a:off x="7611845" y="2371413"/>
                <a:ext cx="1529640" cy="60480"/>
              </p14:xfrm>
            </p:contentPart>
          </mc:Choice>
          <mc:Fallback xmlns="">
            <p:pic>
              <p:nvPicPr>
                <p:cNvPr id="27" name="Ink 26">
                  <a:extLst>
                    <a:ext uri="{FF2B5EF4-FFF2-40B4-BE49-F238E27FC236}">
                      <a16:creationId xmlns:a16="http://schemas.microsoft.com/office/drawing/2014/main" id="{A2120BB8-E514-4F14-967A-14AA9D3D12F0}"/>
                    </a:ext>
                  </a:extLst>
                </p:cNvPr>
                <p:cNvPicPr/>
                <p:nvPr/>
              </p:nvPicPr>
              <p:blipFill>
                <a:blip r:embed="rId35"/>
                <a:stretch>
                  <a:fillRect/>
                </a:stretch>
              </p:blipFill>
              <p:spPr>
                <a:xfrm>
                  <a:off x="7593845" y="2353413"/>
                  <a:ext cx="1565280" cy="96120"/>
                </a:xfrm>
                <a:prstGeom prst="rect">
                  <a:avLst/>
                </a:prstGeom>
              </p:spPr>
            </p:pic>
          </mc:Fallback>
        </mc:AlternateContent>
      </p:grpSp>
      <p:grpSp>
        <p:nvGrpSpPr>
          <p:cNvPr id="31" name="Group 30">
            <a:extLst>
              <a:ext uri="{FF2B5EF4-FFF2-40B4-BE49-F238E27FC236}">
                <a16:creationId xmlns:a16="http://schemas.microsoft.com/office/drawing/2014/main" id="{1E7B4478-4140-480C-A13B-0C98DD71F441}"/>
              </a:ext>
            </a:extLst>
          </p:cNvPr>
          <p:cNvGrpSpPr/>
          <p:nvPr/>
        </p:nvGrpSpPr>
        <p:grpSpPr>
          <a:xfrm>
            <a:off x="1451885" y="2270973"/>
            <a:ext cx="6057000" cy="183960"/>
            <a:chOff x="1451885" y="2270973"/>
            <a:chExt cx="6057000" cy="183960"/>
          </a:xfrm>
        </p:grpSpPr>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4F5D5959-1A6C-4F72-9F2F-B8E4DA031CB9}"/>
                    </a:ext>
                  </a:extLst>
                </p14:cNvPr>
                <p14:cNvContentPartPr/>
                <p14:nvPr/>
              </p14:nvContentPartPr>
              <p14:xfrm>
                <a:off x="4132085" y="2364213"/>
                <a:ext cx="3376800" cy="90720"/>
              </p14:xfrm>
            </p:contentPart>
          </mc:Choice>
          <mc:Fallback xmlns="">
            <p:pic>
              <p:nvPicPr>
                <p:cNvPr id="29" name="Ink 28">
                  <a:extLst>
                    <a:ext uri="{FF2B5EF4-FFF2-40B4-BE49-F238E27FC236}">
                      <a16:creationId xmlns:a16="http://schemas.microsoft.com/office/drawing/2014/main" id="{4F5D5959-1A6C-4F72-9F2F-B8E4DA031CB9}"/>
                    </a:ext>
                  </a:extLst>
                </p:cNvPr>
                <p:cNvPicPr/>
                <p:nvPr/>
              </p:nvPicPr>
              <p:blipFill>
                <a:blip r:embed="rId37"/>
                <a:stretch>
                  <a:fillRect/>
                </a:stretch>
              </p:blipFill>
              <p:spPr>
                <a:xfrm>
                  <a:off x="4114445" y="2346213"/>
                  <a:ext cx="3412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77FC6A61-3CA4-4782-B5BB-FF28712ED319}"/>
                    </a:ext>
                  </a:extLst>
                </p14:cNvPr>
                <p14:cNvContentPartPr/>
                <p14:nvPr/>
              </p14:nvContentPartPr>
              <p14:xfrm>
                <a:off x="1451885" y="2270973"/>
                <a:ext cx="2441880" cy="118440"/>
              </p14:xfrm>
            </p:contentPart>
          </mc:Choice>
          <mc:Fallback xmlns="">
            <p:pic>
              <p:nvPicPr>
                <p:cNvPr id="30" name="Ink 29">
                  <a:extLst>
                    <a:ext uri="{FF2B5EF4-FFF2-40B4-BE49-F238E27FC236}">
                      <a16:creationId xmlns:a16="http://schemas.microsoft.com/office/drawing/2014/main" id="{77FC6A61-3CA4-4782-B5BB-FF28712ED319}"/>
                    </a:ext>
                  </a:extLst>
                </p:cNvPr>
                <p:cNvPicPr/>
                <p:nvPr/>
              </p:nvPicPr>
              <p:blipFill>
                <a:blip r:embed="rId39"/>
                <a:stretch>
                  <a:fillRect/>
                </a:stretch>
              </p:blipFill>
              <p:spPr>
                <a:xfrm>
                  <a:off x="1433885" y="2253333"/>
                  <a:ext cx="2477520" cy="154080"/>
                </a:xfrm>
                <a:prstGeom prst="rect">
                  <a:avLst/>
                </a:prstGeom>
              </p:spPr>
            </p:pic>
          </mc:Fallback>
        </mc:AlternateContent>
      </p:grpSp>
      <p:grpSp>
        <p:nvGrpSpPr>
          <p:cNvPr id="34" name="Group 33">
            <a:extLst>
              <a:ext uri="{FF2B5EF4-FFF2-40B4-BE49-F238E27FC236}">
                <a16:creationId xmlns:a16="http://schemas.microsoft.com/office/drawing/2014/main" id="{476B5877-E67B-4487-A2D6-347DC92F20C5}"/>
              </a:ext>
            </a:extLst>
          </p:cNvPr>
          <p:cNvGrpSpPr/>
          <p:nvPr/>
        </p:nvGrpSpPr>
        <p:grpSpPr>
          <a:xfrm>
            <a:off x="5198405" y="610653"/>
            <a:ext cx="4518720" cy="634320"/>
            <a:chOff x="5198405" y="610653"/>
            <a:chExt cx="4518720" cy="634320"/>
          </a:xfrm>
        </p:grpSpPr>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90A1D981-5162-40F6-BBBA-52173A950711}"/>
                    </a:ext>
                  </a:extLst>
                </p14:cNvPr>
                <p14:cNvContentPartPr/>
                <p14:nvPr/>
              </p14:nvContentPartPr>
              <p14:xfrm>
                <a:off x="7261925" y="610653"/>
                <a:ext cx="2455200" cy="589680"/>
              </p14:xfrm>
            </p:contentPart>
          </mc:Choice>
          <mc:Fallback xmlns="">
            <p:pic>
              <p:nvPicPr>
                <p:cNvPr id="32" name="Ink 31">
                  <a:extLst>
                    <a:ext uri="{FF2B5EF4-FFF2-40B4-BE49-F238E27FC236}">
                      <a16:creationId xmlns:a16="http://schemas.microsoft.com/office/drawing/2014/main" id="{90A1D981-5162-40F6-BBBA-52173A950711}"/>
                    </a:ext>
                  </a:extLst>
                </p:cNvPr>
                <p:cNvPicPr/>
                <p:nvPr/>
              </p:nvPicPr>
              <p:blipFill>
                <a:blip r:embed="rId41"/>
                <a:stretch>
                  <a:fillRect/>
                </a:stretch>
              </p:blipFill>
              <p:spPr>
                <a:xfrm>
                  <a:off x="7243925" y="593013"/>
                  <a:ext cx="249084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4F23F84C-2382-4853-86B6-E49114843A56}"/>
                    </a:ext>
                  </a:extLst>
                </p14:cNvPr>
                <p14:cNvContentPartPr/>
                <p14:nvPr/>
              </p14:nvContentPartPr>
              <p14:xfrm>
                <a:off x="5198405" y="627573"/>
                <a:ext cx="930600" cy="617400"/>
              </p14:xfrm>
            </p:contentPart>
          </mc:Choice>
          <mc:Fallback xmlns="">
            <p:pic>
              <p:nvPicPr>
                <p:cNvPr id="33" name="Ink 32">
                  <a:extLst>
                    <a:ext uri="{FF2B5EF4-FFF2-40B4-BE49-F238E27FC236}">
                      <a16:creationId xmlns:a16="http://schemas.microsoft.com/office/drawing/2014/main" id="{4F23F84C-2382-4853-86B6-E49114843A56}"/>
                    </a:ext>
                  </a:extLst>
                </p:cNvPr>
                <p:cNvPicPr/>
                <p:nvPr/>
              </p:nvPicPr>
              <p:blipFill>
                <a:blip r:embed="rId43"/>
                <a:stretch>
                  <a:fillRect/>
                </a:stretch>
              </p:blipFill>
              <p:spPr>
                <a:xfrm>
                  <a:off x="5180405" y="609573"/>
                  <a:ext cx="966240" cy="65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97B793AA-9564-45C7-9BED-D8E3CF9DBD50}"/>
                  </a:ext>
                </a:extLst>
              </p14:cNvPr>
              <p14:cNvContentPartPr/>
              <p14:nvPr/>
            </p14:nvContentPartPr>
            <p14:xfrm>
              <a:off x="914405" y="1192773"/>
              <a:ext cx="1429920" cy="519120"/>
            </p14:xfrm>
          </p:contentPart>
        </mc:Choice>
        <mc:Fallback xmlns="">
          <p:pic>
            <p:nvPicPr>
              <p:cNvPr id="35" name="Ink 34">
                <a:extLst>
                  <a:ext uri="{FF2B5EF4-FFF2-40B4-BE49-F238E27FC236}">
                    <a16:creationId xmlns:a16="http://schemas.microsoft.com/office/drawing/2014/main" id="{97B793AA-9564-45C7-9BED-D8E3CF9DBD50}"/>
                  </a:ext>
                </a:extLst>
              </p:cNvPr>
              <p:cNvPicPr/>
              <p:nvPr/>
            </p:nvPicPr>
            <p:blipFill>
              <a:blip r:embed="rId45"/>
              <a:stretch>
                <a:fillRect/>
              </a:stretch>
            </p:blipFill>
            <p:spPr>
              <a:xfrm>
                <a:off x="896765" y="1175133"/>
                <a:ext cx="1465560" cy="554760"/>
              </a:xfrm>
              <a:prstGeom prst="rect">
                <a:avLst/>
              </a:prstGeom>
            </p:spPr>
          </p:pic>
        </mc:Fallback>
      </mc:AlternateContent>
      <p:grpSp>
        <p:nvGrpSpPr>
          <p:cNvPr id="38" name="Group 37">
            <a:extLst>
              <a:ext uri="{FF2B5EF4-FFF2-40B4-BE49-F238E27FC236}">
                <a16:creationId xmlns:a16="http://schemas.microsoft.com/office/drawing/2014/main" id="{45054488-4A74-41E4-821D-51C1A60A8F56}"/>
              </a:ext>
            </a:extLst>
          </p:cNvPr>
          <p:cNvGrpSpPr/>
          <p:nvPr/>
        </p:nvGrpSpPr>
        <p:grpSpPr>
          <a:xfrm>
            <a:off x="7562885" y="1766253"/>
            <a:ext cx="2935800" cy="640800"/>
            <a:chOff x="7562885" y="1766253"/>
            <a:chExt cx="2935800" cy="640800"/>
          </a:xfrm>
        </p:grpSpPr>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16CEBC96-9058-4A24-A0D2-4E82E861FFCF}"/>
                    </a:ext>
                  </a:extLst>
                </p14:cNvPr>
                <p14:cNvContentPartPr/>
                <p14:nvPr/>
              </p14:nvContentPartPr>
              <p14:xfrm>
                <a:off x="9283685" y="1766253"/>
                <a:ext cx="1215000" cy="640800"/>
              </p14:xfrm>
            </p:contentPart>
          </mc:Choice>
          <mc:Fallback xmlns="">
            <p:pic>
              <p:nvPicPr>
                <p:cNvPr id="36" name="Ink 35">
                  <a:extLst>
                    <a:ext uri="{FF2B5EF4-FFF2-40B4-BE49-F238E27FC236}">
                      <a16:creationId xmlns:a16="http://schemas.microsoft.com/office/drawing/2014/main" id="{16CEBC96-9058-4A24-A0D2-4E82E861FFCF}"/>
                    </a:ext>
                  </a:extLst>
                </p:cNvPr>
                <p:cNvPicPr/>
                <p:nvPr/>
              </p:nvPicPr>
              <p:blipFill>
                <a:blip r:embed="rId47"/>
                <a:stretch>
                  <a:fillRect/>
                </a:stretch>
              </p:blipFill>
              <p:spPr>
                <a:xfrm>
                  <a:off x="9266045" y="1748613"/>
                  <a:ext cx="125064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A6D0FAD9-2636-4455-A453-5C63327E12D9}"/>
                    </a:ext>
                  </a:extLst>
                </p14:cNvPr>
                <p14:cNvContentPartPr/>
                <p14:nvPr/>
              </p14:nvContentPartPr>
              <p14:xfrm>
                <a:off x="7562885" y="1768413"/>
                <a:ext cx="1819440" cy="627480"/>
              </p14:xfrm>
            </p:contentPart>
          </mc:Choice>
          <mc:Fallback xmlns="">
            <p:pic>
              <p:nvPicPr>
                <p:cNvPr id="37" name="Ink 36">
                  <a:extLst>
                    <a:ext uri="{FF2B5EF4-FFF2-40B4-BE49-F238E27FC236}">
                      <a16:creationId xmlns:a16="http://schemas.microsoft.com/office/drawing/2014/main" id="{A6D0FAD9-2636-4455-A453-5C63327E12D9}"/>
                    </a:ext>
                  </a:extLst>
                </p:cNvPr>
                <p:cNvPicPr/>
                <p:nvPr/>
              </p:nvPicPr>
              <p:blipFill>
                <a:blip r:embed="rId49"/>
                <a:stretch>
                  <a:fillRect/>
                </a:stretch>
              </p:blipFill>
              <p:spPr>
                <a:xfrm>
                  <a:off x="7545245" y="1750773"/>
                  <a:ext cx="1855080" cy="663120"/>
                </a:xfrm>
                <a:prstGeom prst="rect">
                  <a:avLst/>
                </a:prstGeom>
              </p:spPr>
            </p:pic>
          </mc:Fallback>
        </mc:AlternateContent>
      </p:grpSp>
    </p:spTree>
    <p:extLst>
      <p:ext uri="{BB962C8B-B14F-4D97-AF65-F5344CB8AC3E}">
        <p14:creationId xmlns:p14="http://schemas.microsoft.com/office/powerpoint/2010/main" val="269991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27D41E-199A-410B-94A8-9500D6DC7D33}"/>
              </a:ext>
            </a:extLst>
          </p:cNvPr>
          <p:cNvSpPr txBox="1"/>
          <p:nvPr/>
        </p:nvSpPr>
        <p:spPr>
          <a:xfrm>
            <a:off x="6007826" y="3556793"/>
            <a:ext cx="45719" cy="369332"/>
          </a:xfrm>
          <a:prstGeom prst="rect">
            <a:avLst/>
          </a:prstGeom>
          <a:noFill/>
        </p:spPr>
        <p:txBody>
          <a:bodyPr wrap="square" rtlCol="0">
            <a:spAutoFit/>
          </a:bodyPr>
          <a:lstStyle/>
          <a:p>
            <a:pPr algn="ctr"/>
            <a:endParaRPr lang="en-US"/>
          </a:p>
        </p:txBody>
      </p:sp>
      <p:sp>
        <p:nvSpPr>
          <p:cNvPr id="3" name="TextBox 2">
            <a:extLst>
              <a:ext uri="{FF2B5EF4-FFF2-40B4-BE49-F238E27FC236}">
                <a16:creationId xmlns:a16="http://schemas.microsoft.com/office/drawing/2014/main" id="{B0AC3377-BE12-4A77-804F-DCD469542F25}"/>
              </a:ext>
            </a:extLst>
          </p:cNvPr>
          <p:cNvSpPr txBox="1"/>
          <p:nvPr/>
        </p:nvSpPr>
        <p:spPr>
          <a:xfrm>
            <a:off x="2794659" y="2805084"/>
            <a:ext cx="6472052" cy="1200329"/>
          </a:xfrm>
          <a:prstGeom prst="rect">
            <a:avLst/>
          </a:prstGeom>
          <a:noFill/>
        </p:spPr>
        <p:txBody>
          <a:bodyPr wrap="square" rtlCol="0">
            <a:spAutoFit/>
          </a:bodyPr>
          <a:lstStyle/>
          <a:p>
            <a:pPr algn="ctr"/>
            <a:r>
              <a:rPr lang="en-US" sz="7200" b="1">
                <a:solidFill>
                  <a:srgbClr val="FFFF00"/>
                </a:solidFill>
              </a:rPr>
              <a:t>Isaiah 6:8-13</a:t>
            </a:r>
          </a:p>
        </p:txBody>
      </p:sp>
      <p:sp>
        <p:nvSpPr>
          <p:cNvPr id="6" name="TextBox 5">
            <a:extLst>
              <a:ext uri="{FF2B5EF4-FFF2-40B4-BE49-F238E27FC236}">
                <a16:creationId xmlns:a16="http://schemas.microsoft.com/office/drawing/2014/main" id="{FF72CB72-9E21-47D3-BB0A-6CE7B8F0835F}"/>
              </a:ext>
            </a:extLst>
          </p:cNvPr>
          <p:cNvSpPr txBox="1"/>
          <p:nvPr/>
        </p:nvSpPr>
        <p:spPr>
          <a:xfrm>
            <a:off x="2794659" y="3741459"/>
            <a:ext cx="6472052" cy="1200329"/>
          </a:xfrm>
          <a:prstGeom prst="rect">
            <a:avLst/>
          </a:prstGeom>
          <a:noFill/>
        </p:spPr>
        <p:txBody>
          <a:bodyPr wrap="square" rtlCol="0">
            <a:spAutoFit/>
          </a:bodyPr>
          <a:lstStyle/>
          <a:p>
            <a:pPr algn="ctr"/>
            <a:r>
              <a:rPr lang="he-IL" sz="7200" b="1">
                <a:solidFill>
                  <a:srgbClr val="FFFF00"/>
                </a:solidFill>
              </a:rPr>
              <a:t>ישעיהו ו:ח-יג</a:t>
            </a:r>
            <a:endParaRPr lang="en-US" sz="7200" b="1">
              <a:solidFill>
                <a:srgbClr val="FFFF00"/>
              </a:solidFill>
            </a:endParaRPr>
          </a:p>
        </p:txBody>
      </p:sp>
      <p:sp>
        <p:nvSpPr>
          <p:cNvPr id="4" name="TextBox 3">
            <a:extLst>
              <a:ext uri="{FF2B5EF4-FFF2-40B4-BE49-F238E27FC236}">
                <a16:creationId xmlns:a16="http://schemas.microsoft.com/office/drawing/2014/main" id="{8BF732B8-9458-4AA9-97E0-4E1C89CAB926}"/>
              </a:ext>
            </a:extLst>
          </p:cNvPr>
          <p:cNvSpPr txBox="1"/>
          <p:nvPr/>
        </p:nvSpPr>
        <p:spPr>
          <a:xfrm>
            <a:off x="1877291" y="724394"/>
            <a:ext cx="8306789" cy="707886"/>
          </a:xfrm>
          <a:prstGeom prst="rect">
            <a:avLst/>
          </a:prstGeom>
          <a:noFill/>
        </p:spPr>
        <p:txBody>
          <a:bodyPr wrap="square" rtlCol="0">
            <a:spAutoFit/>
          </a:bodyPr>
          <a:lstStyle/>
          <a:p>
            <a:pPr algn="ctr"/>
            <a:r>
              <a:rPr lang="en-US" sz="4000" b="1">
                <a:solidFill>
                  <a:srgbClr val="FFFF00"/>
                </a:solidFill>
              </a:rPr>
              <a:t>MATSATI.COM Teaching Ministry</a:t>
            </a:r>
          </a:p>
        </p:txBody>
      </p:sp>
      <p:sp>
        <p:nvSpPr>
          <p:cNvPr id="7" name="TextBox 6">
            <a:extLst>
              <a:ext uri="{FF2B5EF4-FFF2-40B4-BE49-F238E27FC236}">
                <a16:creationId xmlns:a16="http://schemas.microsoft.com/office/drawing/2014/main" id="{C0DC9CAA-E614-4A71-A3DD-0FB096FC0B1C}"/>
              </a:ext>
            </a:extLst>
          </p:cNvPr>
          <p:cNvSpPr txBox="1"/>
          <p:nvPr/>
        </p:nvSpPr>
        <p:spPr>
          <a:xfrm>
            <a:off x="3219202" y="1192581"/>
            <a:ext cx="5622966" cy="707886"/>
          </a:xfrm>
          <a:prstGeom prst="rect">
            <a:avLst/>
          </a:prstGeom>
          <a:noFill/>
        </p:spPr>
        <p:txBody>
          <a:bodyPr wrap="square" rtlCol="0">
            <a:spAutoFit/>
          </a:bodyPr>
          <a:lstStyle/>
          <a:p>
            <a:pPr algn="ctr"/>
            <a:r>
              <a:rPr lang="en-US" sz="4000" b="1">
                <a:solidFill>
                  <a:srgbClr val="FFFF00"/>
                </a:solidFill>
              </a:rPr>
              <a:t>Book of Isaiah</a:t>
            </a:r>
          </a:p>
        </p:txBody>
      </p:sp>
    </p:spTree>
    <p:extLst>
      <p:ext uri="{BB962C8B-B14F-4D97-AF65-F5344CB8AC3E}">
        <p14:creationId xmlns:p14="http://schemas.microsoft.com/office/powerpoint/2010/main" val="225336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078313"/>
          </a:xfrm>
          <a:prstGeom prst="rect">
            <a:avLst/>
          </a:prstGeom>
          <a:noFill/>
        </p:spPr>
        <p:txBody>
          <a:bodyPr wrap="square" rtlCol="0">
            <a:spAutoFit/>
          </a:bodyPr>
          <a:lstStyle/>
          <a:p>
            <a:pPr algn="r"/>
            <a:r>
              <a:rPr lang="he-IL" sz="3600" b="1">
                <a:solidFill>
                  <a:schemeClr val="bg1"/>
                </a:solidFill>
                <a:cs typeface="+mj-cs"/>
              </a:rPr>
              <a:t>﻿ספר ישעיה פרק ו</a:t>
            </a:r>
          </a:p>
          <a:p>
            <a:pPr algn="r"/>
            <a:r>
              <a:rPr lang="he-IL" sz="3600">
                <a:solidFill>
                  <a:schemeClr val="bg1"/>
                </a:solidFill>
                <a:cs typeface="+mj-cs"/>
              </a:rPr>
              <a:t>ח   וָאֶשְׁמַע אֶת-קוֹל אֲדֹנָי אֹמֵר אֶת-מִי אֶשְׁלַח וּמִי יֵלֶךְ-לָנוּ וָאֹמַר הִנְנִי שְׁלָחֵנִי: ט   וַיֹּאמֶר לֵךְ וְאָמַרְתָּ לָעָם הַזֶּה שִׁמְעוּ שָׁמוֹעַ וְאַל-תָּבִינוּ וּרְאוּ רָאוֹ וְאַל-תֵּדָעוּ: י   הַשְׁמֵן לֵב-הָעָם הַזֶּה וְאָזְנָיו הַכְבֵּד וְעֵינָיו הָשַׁע פֶּן-יִרְאֶה בְעֵינָיו וּבְאָזְנָיו יִשְׁמָע וּלְבָבוֹ יָבִין וָשָׁב וְרָפָא לוֹ: יא   וָאֹמַר עַד-מָתַי אֲדֹנָי וַיֹּאמֶר עַד אֲשֶׁר אִם-שָׁאוּ עָרִים מֵאֵין יוֹשֵׁב וּבָתִּים מֵאֵין אָדָם וְהָאֲדָמָה תִּשָּׁאֶה שְׁמָמָה: יב   וְרִחַק יְהֹוָה אֶת-הָאָדָם וְרַבָּה הָעֲזוּבָה בְּקֶרֶב הָאָרֶץ: יג   וְעוֹד בָּהּ עֲשִֹרִיָּה וְשָׁבָה וְהָיְתָה לְבָעֵר כָּאֵלָה וְכָאַלּוֹן אֲשֶׁר בְּשַׁלֶּכֶת מַצֶּבֶת בָּם זֶרַע קֹדֶשׁ מַצַּבְתָּהּ: </a:t>
            </a:r>
            <a:endParaRPr lang="en-US" sz="3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8EABC20-8D7B-401D-B7C2-CC6FB8F25F38}"/>
                  </a:ext>
                </a:extLst>
              </p14:cNvPr>
              <p14:cNvContentPartPr/>
              <p14:nvPr/>
            </p14:nvContentPartPr>
            <p14:xfrm>
              <a:off x="5900765" y="1118973"/>
              <a:ext cx="3771000" cy="146880"/>
            </p14:xfrm>
          </p:contentPart>
        </mc:Choice>
        <mc:Fallback xmlns="">
          <p:pic>
            <p:nvPicPr>
              <p:cNvPr id="4" name="Ink 3">
                <a:extLst>
                  <a:ext uri="{FF2B5EF4-FFF2-40B4-BE49-F238E27FC236}">
                    <a16:creationId xmlns:a16="http://schemas.microsoft.com/office/drawing/2014/main" id="{58EABC20-8D7B-401D-B7C2-CC6FB8F25F38}"/>
                  </a:ext>
                </a:extLst>
              </p:cNvPr>
              <p:cNvPicPr/>
              <p:nvPr/>
            </p:nvPicPr>
            <p:blipFill>
              <a:blip r:embed="rId5"/>
              <a:stretch>
                <a:fillRect/>
              </a:stretch>
            </p:blipFill>
            <p:spPr>
              <a:xfrm>
                <a:off x="5883125" y="1100973"/>
                <a:ext cx="3806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BD1B2990-FA87-4131-AF78-475B3E8CF742}"/>
                  </a:ext>
                </a:extLst>
              </p14:cNvPr>
              <p14:cNvContentPartPr/>
              <p14:nvPr/>
            </p14:nvContentPartPr>
            <p14:xfrm>
              <a:off x="1830245" y="511653"/>
              <a:ext cx="1257120" cy="694800"/>
            </p14:xfrm>
          </p:contentPart>
        </mc:Choice>
        <mc:Fallback xmlns="">
          <p:pic>
            <p:nvPicPr>
              <p:cNvPr id="12" name="Ink 11">
                <a:extLst>
                  <a:ext uri="{FF2B5EF4-FFF2-40B4-BE49-F238E27FC236}">
                    <a16:creationId xmlns:a16="http://schemas.microsoft.com/office/drawing/2014/main" id="{BD1B2990-FA87-4131-AF78-475B3E8CF742}"/>
                  </a:ext>
                </a:extLst>
              </p:cNvPr>
              <p:cNvPicPr/>
              <p:nvPr/>
            </p:nvPicPr>
            <p:blipFill>
              <a:blip r:embed="rId7"/>
              <a:stretch>
                <a:fillRect/>
              </a:stretch>
            </p:blipFill>
            <p:spPr>
              <a:xfrm>
                <a:off x="1812245" y="493653"/>
                <a:ext cx="1292760" cy="730440"/>
              </a:xfrm>
              <a:prstGeom prst="rect">
                <a:avLst/>
              </a:prstGeom>
            </p:spPr>
          </p:pic>
        </mc:Fallback>
      </mc:AlternateContent>
      <p:grpSp>
        <p:nvGrpSpPr>
          <p:cNvPr id="15" name="Group 14">
            <a:extLst>
              <a:ext uri="{FF2B5EF4-FFF2-40B4-BE49-F238E27FC236}">
                <a16:creationId xmlns:a16="http://schemas.microsoft.com/office/drawing/2014/main" id="{858DB119-F327-431B-A0AC-E4DCDA993FEF}"/>
              </a:ext>
            </a:extLst>
          </p:cNvPr>
          <p:cNvGrpSpPr/>
          <p:nvPr/>
        </p:nvGrpSpPr>
        <p:grpSpPr>
          <a:xfrm>
            <a:off x="105125" y="1127613"/>
            <a:ext cx="5541480" cy="200160"/>
            <a:chOff x="105125" y="1127613"/>
            <a:chExt cx="5541480" cy="2001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A9C3F0F-47AD-440F-AB6E-0A6D30816DC9}"/>
                    </a:ext>
                  </a:extLst>
                </p14:cNvPr>
                <p14:cNvContentPartPr/>
                <p14:nvPr/>
              </p14:nvContentPartPr>
              <p14:xfrm>
                <a:off x="3799805" y="1127613"/>
                <a:ext cx="1846800" cy="117360"/>
              </p14:xfrm>
            </p:contentPart>
          </mc:Choice>
          <mc:Fallback xmlns="">
            <p:pic>
              <p:nvPicPr>
                <p:cNvPr id="5" name="Ink 4">
                  <a:extLst>
                    <a:ext uri="{FF2B5EF4-FFF2-40B4-BE49-F238E27FC236}">
                      <a16:creationId xmlns:a16="http://schemas.microsoft.com/office/drawing/2014/main" id="{8A9C3F0F-47AD-440F-AB6E-0A6D30816DC9}"/>
                    </a:ext>
                  </a:extLst>
                </p:cNvPr>
                <p:cNvPicPr/>
                <p:nvPr/>
              </p:nvPicPr>
              <p:blipFill>
                <a:blip r:embed="rId9"/>
                <a:stretch>
                  <a:fillRect/>
                </a:stretch>
              </p:blipFill>
              <p:spPr>
                <a:xfrm>
                  <a:off x="3782165" y="1109613"/>
                  <a:ext cx="1882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56E3737-21C6-40F2-AD56-7B3B7C0CD3D4}"/>
                    </a:ext>
                  </a:extLst>
                </p14:cNvPr>
                <p14:cNvContentPartPr/>
                <p14:nvPr/>
              </p14:nvContentPartPr>
              <p14:xfrm>
                <a:off x="2495885" y="1161813"/>
                <a:ext cx="1168560" cy="58680"/>
              </p14:xfrm>
            </p:contentPart>
          </mc:Choice>
          <mc:Fallback xmlns="">
            <p:pic>
              <p:nvPicPr>
                <p:cNvPr id="7" name="Ink 6">
                  <a:extLst>
                    <a:ext uri="{FF2B5EF4-FFF2-40B4-BE49-F238E27FC236}">
                      <a16:creationId xmlns:a16="http://schemas.microsoft.com/office/drawing/2014/main" id="{056E3737-21C6-40F2-AD56-7B3B7C0CD3D4}"/>
                    </a:ext>
                  </a:extLst>
                </p:cNvPr>
                <p:cNvPicPr/>
                <p:nvPr/>
              </p:nvPicPr>
              <p:blipFill>
                <a:blip r:embed="rId11"/>
                <a:stretch>
                  <a:fillRect/>
                </a:stretch>
              </p:blipFill>
              <p:spPr>
                <a:xfrm>
                  <a:off x="2477885" y="1144173"/>
                  <a:ext cx="1204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91AE472-B782-4F40-B120-26AC4279440D}"/>
                    </a:ext>
                  </a:extLst>
                </p14:cNvPr>
                <p14:cNvContentPartPr/>
                <p14:nvPr/>
              </p14:nvContentPartPr>
              <p14:xfrm>
                <a:off x="1737725" y="1239213"/>
                <a:ext cx="595080" cy="88560"/>
              </p14:xfrm>
            </p:contentPart>
          </mc:Choice>
          <mc:Fallback xmlns="">
            <p:pic>
              <p:nvPicPr>
                <p:cNvPr id="9" name="Ink 8">
                  <a:extLst>
                    <a:ext uri="{FF2B5EF4-FFF2-40B4-BE49-F238E27FC236}">
                      <a16:creationId xmlns:a16="http://schemas.microsoft.com/office/drawing/2014/main" id="{791AE472-B782-4F40-B120-26AC4279440D}"/>
                    </a:ext>
                  </a:extLst>
                </p:cNvPr>
                <p:cNvPicPr/>
                <p:nvPr/>
              </p:nvPicPr>
              <p:blipFill>
                <a:blip r:embed="rId13"/>
                <a:stretch>
                  <a:fillRect/>
                </a:stretch>
              </p:blipFill>
              <p:spPr>
                <a:xfrm>
                  <a:off x="1719725" y="1221573"/>
                  <a:ext cx="630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5207FA07-6DBC-40C5-883C-8379FFDCF0EE}"/>
                    </a:ext>
                  </a:extLst>
                </p14:cNvPr>
                <p14:cNvContentPartPr/>
                <p14:nvPr/>
              </p14:nvContentPartPr>
              <p14:xfrm>
                <a:off x="105125" y="1190973"/>
                <a:ext cx="1658520" cy="128880"/>
              </p14:xfrm>
            </p:contentPart>
          </mc:Choice>
          <mc:Fallback xmlns="">
            <p:pic>
              <p:nvPicPr>
                <p:cNvPr id="14" name="Ink 13">
                  <a:extLst>
                    <a:ext uri="{FF2B5EF4-FFF2-40B4-BE49-F238E27FC236}">
                      <a16:creationId xmlns:a16="http://schemas.microsoft.com/office/drawing/2014/main" id="{5207FA07-6DBC-40C5-883C-8379FFDCF0EE}"/>
                    </a:ext>
                  </a:extLst>
                </p:cNvPr>
                <p:cNvPicPr/>
                <p:nvPr/>
              </p:nvPicPr>
              <p:blipFill>
                <a:blip r:embed="rId15"/>
                <a:stretch>
                  <a:fillRect/>
                </a:stretch>
              </p:blipFill>
              <p:spPr>
                <a:xfrm>
                  <a:off x="87125" y="1172973"/>
                  <a:ext cx="1694160" cy="164520"/>
                </a:xfrm>
                <a:prstGeom prst="rect">
                  <a:avLst/>
                </a:prstGeom>
              </p:spPr>
            </p:pic>
          </mc:Fallback>
        </mc:AlternateContent>
      </p:grpSp>
      <p:grpSp>
        <p:nvGrpSpPr>
          <p:cNvPr id="18" name="Group 17">
            <a:extLst>
              <a:ext uri="{FF2B5EF4-FFF2-40B4-BE49-F238E27FC236}">
                <a16:creationId xmlns:a16="http://schemas.microsoft.com/office/drawing/2014/main" id="{CCC139AA-DF1B-492D-9094-62C6E1A3E2DF}"/>
              </a:ext>
            </a:extLst>
          </p:cNvPr>
          <p:cNvGrpSpPr/>
          <p:nvPr/>
        </p:nvGrpSpPr>
        <p:grpSpPr>
          <a:xfrm>
            <a:off x="9193325" y="1653933"/>
            <a:ext cx="1001520" cy="134280"/>
            <a:chOff x="9193325" y="1653933"/>
            <a:chExt cx="1001520" cy="134280"/>
          </a:xfrm>
        </p:grpSpPr>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CCBF88A3-34CA-44A8-B7E2-5422772361A9}"/>
                    </a:ext>
                  </a:extLst>
                </p14:cNvPr>
                <p14:cNvContentPartPr/>
                <p14:nvPr/>
              </p14:nvContentPartPr>
              <p14:xfrm>
                <a:off x="10192685" y="1653933"/>
                <a:ext cx="2160" cy="10800"/>
              </p14:xfrm>
            </p:contentPart>
          </mc:Choice>
          <mc:Fallback xmlns="">
            <p:pic>
              <p:nvPicPr>
                <p:cNvPr id="16" name="Ink 15">
                  <a:extLst>
                    <a:ext uri="{FF2B5EF4-FFF2-40B4-BE49-F238E27FC236}">
                      <a16:creationId xmlns:a16="http://schemas.microsoft.com/office/drawing/2014/main" id="{CCBF88A3-34CA-44A8-B7E2-5422772361A9}"/>
                    </a:ext>
                  </a:extLst>
                </p:cNvPr>
                <p:cNvPicPr/>
                <p:nvPr/>
              </p:nvPicPr>
              <p:blipFill>
                <a:blip r:embed="rId17"/>
                <a:stretch>
                  <a:fillRect/>
                </a:stretch>
              </p:blipFill>
              <p:spPr>
                <a:xfrm>
                  <a:off x="10175045" y="1636293"/>
                  <a:ext cx="37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3516C9C-9E29-408B-877D-E76C1F8E38E5}"/>
                    </a:ext>
                  </a:extLst>
                </p14:cNvPr>
                <p14:cNvContentPartPr/>
                <p14:nvPr/>
              </p14:nvContentPartPr>
              <p14:xfrm>
                <a:off x="9193325" y="1661133"/>
                <a:ext cx="993960" cy="127080"/>
              </p14:xfrm>
            </p:contentPart>
          </mc:Choice>
          <mc:Fallback xmlns="">
            <p:pic>
              <p:nvPicPr>
                <p:cNvPr id="17" name="Ink 16">
                  <a:extLst>
                    <a:ext uri="{FF2B5EF4-FFF2-40B4-BE49-F238E27FC236}">
                      <a16:creationId xmlns:a16="http://schemas.microsoft.com/office/drawing/2014/main" id="{F3516C9C-9E29-408B-877D-E76C1F8E38E5}"/>
                    </a:ext>
                  </a:extLst>
                </p:cNvPr>
                <p:cNvPicPr/>
                <p:nvPr/>
              </p:nvPicPr>
              <p:blipFill>
                <a:blip r:embed="rId19"/>
                <a:stretch>
                  <a:fillRect/>
                </a:stretch>
              </p:blipFill>
              <p:spPr>
                <a:xfrm>
                  <a:off x="9175685" y="1643493"/>
                  <a:ext cx="102960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0977B025-851F-41EC-B9AB-9B5746ADB0FD}"/>
                  </a:ext>
                </a:extLst>
              </p14:cNvPr>
              <p14:cNvContentPartPr/>
              <p14:nvPr/>
            </p14:nvContentPartPr>
            <p14:xfrm>
              <a:off x="5652365" y="593373"/>
              <a:ext cx="4217400" cy="599400"/>
            </p14:xfrm>
          </p:contentPart>
        </mc:Choice>
        <mc:Fallback xmlns="">
          <p:pic>
            <p:nvPicPr>
              <p:cNvPr id="19" name="Ink 18">
                <a:extLst>
                  <a:ext uri="{FF2B5EF4-FFF2-40B4-BE49-F238E27FC236}">
                    <a16:creationId xmlns:a16="http://schemas.microsoft.com/office/drawing/2014/main" id="{0977B025-851F-41EC-B9AB-9B5746ADB0FD}"/>
                  </a:ext>
                </a:extLst>
              </p:cNvPr>
              <p:cNvPicPr/>
              <p:nvPr/>
            </p:nvPicPr>
            <p:blipFill>
              <a:blip r:embed="rId21"/>
              <a:stretch>
                <a:fillRect/>
              </a:stretch>
            </p:blipFill>
            <p:spPr>
              <a:xfrm>
                <a:off x="5634365" y="575373"/>
                <a:ext cx="425304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50F40005-9B2C-453E-B9C7-30D4C27A4FC8}"/>
                  </a:ext>
                </a:extLst>
              </p14:cNvPr>
              <p14:cNvContentPartPr/>
              <p14:nvPr/>
            </p14:nvContentPartPr>
            <p14:xfrm>
              <a:off x="8417525" y="670296"/>
              <a:ext cx="1497240" cy="515160"/>
            </p14:xfrm>
          </p:contentPart>
        </mc:Choice>
        <mc:Fallback xmlns="">
          <p:pic>
            <p:nvPicPr>
              <p:cNvPr id="20" name="Ink 19">
                <a:extLst>
                  <a:ext uri="{FF2B5EF4-FFF2-40B4-BE49-F238E27FC236}">
                    <a16:creationId xmlns:a16="http://schemas.microsoft.com/office/drawing/2014/main" id="{50F40005-9B2C-453E-B9C7-30D4C27A4FC8}"/>
                  </a:ext>
                </a:extLst>
              </p:cNvPr>
              <p:cNvPicPr/>
              <p:nvPr/>
            </p:nvPicPr>
            <p:blipFill>
              <a:blip r:embed="rId23"/>
              <a:stretch>
                <a:fillRect/>
              </a:stretch>
            </p:blipFill>
            <p:spPr>
              <a:xfrm>
                <a:off x="8399885" y="652296"/>
                <a:ext cx="153288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A371AAA-08A8-4E01-B531-C3FDE0E88CED}"/>
                  </a:ext>
                </a:extLst>
              </p14:cNvPr>
              <p14:cNvContentPartPr/>
              <p14:nvPr/>
            </p14:nvContentPartPr>
            <p14:xfrm>
              <a:off x="7280645" y="618096"/>
              <a:ext cx="671040" cy="592920"/>
            </p14:xfrm>
          </p:contentPart>
        </mc:Choice>
        <mc:Fallback xmlns="">
          <p:pic>
            <p:nvPicPr>
              <p:cNvPr id="21" name="Ink 20">
                <a:extLst>
                  <a:ext uri="{FF2B5EF4-FFF2-40B4-BE49-F238E27FC236}">
                    <a16:creationId xmlns:a16="http://schemas.microsoft.com/office/drawing/2014/main" id="{3A371AAA-08A8-4E01-B531-C3FDE0E88CED}"/>
                  </a:ext>
                </a:extLst>
              </p:cNvPr>
              <p:cNvPicPr/>
              <p:nvPr/>
            </p:nvPicPr>
            <p:blipFill>
              <a:blip r:embed="rId25"/>
              <a:stretch>
                <a:fillRect/>
              </a:stretch>
            </p:blipFill>
            <p:spPr>
              <a:xfrm>
                <a:off x="7263005" y="600096"/>
                <a:ext cx="70668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B173D45A-82FA-473E-BFB7-8CD00A285263}"/>
                  </a:ext>
                </a:extLst>
              </p14:cNvPr>
              <p14:cNvContentPartPr/>
              <p14:nvPr/>
            </p14:nvContentPartPr>
            <p14:xfrm>
              <a:off x="6500885" y="623136"/>
              <a:ext cx="817560" cy="622800"/>
            </p14:xfrm>
          </p:contentPart>
        </mc:Choice>
        <mc:Fallback xmlns="">
          <p:pic>
            <p:nvPicPr>
              <p:cNvPr id="22" name="Ink 21">
                <a:extLst>
                  <a:ext uri="{FF2B5EF4-FFF2-40B4-BE49-F238E27FC236}">
                    <a16:creationId xmlns:a16="http://schemas.microsoft.com/office/drawing/2014/main" id="{B173D45A-82FA-473E-BFB7-8CD00A285263}"/>
                  </a:ext>
                </a:extLst>
              </p:cNvPr>
              <p:cNvPicPr/>
              <p:nvPr/>
            </p:nvPicPr>
            <p:blipFill>
              <a:blip r:embed="rId27"/>
              <a:stretch>
                <a:fillRect/>
              </a:stretch>
            </p:blipFill>
            <p:spPr>
              <a:xfrm>
                <a:off x="6482885" y="605496"/>
                <a:ext cx="85320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F9694081-FD3C-4218-A16A-7AB4141CED22}"/>
                  </a:ext>
                </a:extLst>
              </p14:cNvPr>
              <p14:cNvContentPartPr/>
              <p14:nvPr/>
            </p14:nvContentPartPr>
            <p14:xfrm>
              <a:off x="6942965" y="1236576"/>
              <a:ext cx="609120" cy="559080"/>
            </p14:xfrm>
          </p:contentPart>
        </mc:Choice>
        <mc:Fallback xmlns="">
          <p:pic>
            <p:nvPicPr>
              <p:cNvPr id="28" name="Ink 27">
                <a:extLst>
                  <a:ext uri="{FF2B5EF4-FFF2-40B4-BE49-F238E27FC236}">
                    <a16:creationId xmlns:a16="http://schemas.microsoft.com/office/drawing/2014/main" id="{F9694081-FD3C-4218-A16A-7AB4141CED22}"/>
                  </a:ext>
                </a:extLst>
              </p:cNvPr>
              <p:cNvPicPr/>
              <p:nvPr/>
            </p:nvPicPr>
            <p:blipFill>
              <a:blip r:embed="rId29"/>
              <a:stretch>
                <a:fillRect/>
              </a:stretch>
            </p:blipFill>
            <p:spPr>
              <a:xfrm>
                <a:off x="6925325" y="1218936"/>
                <a:ext cx="64476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1F3C7D38-B286-44A3-B77F-3371A92EF0E3}"/>
                  </a:ext>
                </a:extLst>
              </p14:cNvPr>
              <p14:cNvContentPartPr/>
              <p14:nvPr/>
            </p14:nvContentPartPr>
            <p14:xfrm>
              <a:off x="2501645" y="1695936"/>
              <a:ext cx="1973160" cy="80640"/>
            </p14:xfrm>
          </p:contentPart>
        </mc:Choice>
        <mc:Fallback xmlns="">
          <p:pic>
            <p:nvPicPr>
              <p:cNvPr id="30" name="Ink 29">
                <a:extLst>
                  <a:ext uri="{FF2B5EF4-FFF2-40B4-BE49-F238E27FC236}">
                    <a16:creationId xmlns:a16="http://schemas.microsoft.com/office/drawing/2014/main" id="{1F3C7D38-B286-44A3-B77F-3371A92EF0E3}"/>
                  </a:ext>
                </a:extLst>
              </p:cNvPr>
              <p:cNvPicPr/>
              <p:nvPr/>
            </p:nvPicPr>
            <p:blipFill>
              <a:blip r:embed="rId31"/>
              <a:stretch>
                <a:fillRect/>
              </a:stretch>
            </p:blipFill>
            <p:spPr>
              <a:xfrm>
                <a:off x="2483645" y="1678296"/>
                <a:ext cx="200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738B6ADC-BB47-4732-B0B8-C963E3C9B154}"/>
                  </a:ext>
                </a:extLst>
              </p14:cNvPr>
              <p14:cNvContentPartPr/>
              <p14:nvPr/>
            </p14:nvContentPartPr>
            <p14:xfrm>
              <a:off x="155525" y="1712136"/>
              <a:ext cx="2358360" cy="73080"/>
            </p14:xfrm>
          </p:contentPart>
        </mc:Choice>
        <mc:Fallback xmlns="">
          <p:pic>
            <p:nvPicPr>
              <p:cNvPr id="32" name="Ink 31">
                <a:extLst>
                  <a:ext uri="{FF2B5EF4-FFF2-40B4-BE49-F238E27FC236}">
                    <a16:creationId xmlns:a16="http://schemas.microsoft.com/office/drawing/2014/main" id="{738B6ADC-BB47-4732-B0B8-C963E3C9B154}"/>
                  </a:ext>
                </a:extLst>
              </p:cNvPr>
              <p:cNvPicPr/>
              <p:nvPr/>
            </p:nvPicPr>
            <p:blipFill>
              <a:blip r:embed="rId33"/>
              <a:stretch>
                <a:fillRect/>
              </a:stretch>
            </p:blipFill>
            <p:spPr>
              <a:xfrm>
                <a:off x="137525" y="1694496"/>
                <a:ext cx="2394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704C0D0A-3A08-4D48-B2E5-32B70D2D2DDE}"/>
                  </a:ext>
                </a:extLst>
              </p14:cNvPr>
              <p14:cNvContentPartPr/>
              <p14:nvPr/>
            </p14:nvContentPartPr>
            <p14:xfrm>
              <a:off x="7996325" y="2239896"/>
              <a:ext cx="2286360" cy="73800"/>
            </p14:xfrm>
          </p:contentPart>
        </mc:Choice>
        <mc:Fallback xmlns="">
          <p:pic>
            <p:nvPicPr>
              <p:cNvPr id="33" name="Ink 32">
                <a:extLst>
                  <a:ext uri="{FF2B5EF4-FFF2-40B4-BE49-F238E27FC236}">
                    <a16:creationId xmlns:a16="http://schemas.microsoft.com/office/drawing/2014/main" id="{704C0D0A-3A08-4D48-B2E5-32B70D2D2DDE}"/>
                  </a:ext>
                </a:extLst>
              </p:cNvPr>
              <p:cNvPicPr/>
              <p:nvPr/>
            </p:nvPicPr>
            <p:blipFill>
              <a:blip r:embed="rId35"/>
              <a:stretch>
                <a:fillRect/>
              </a:stretch>
            </p:blipFill>
            <p:spPr>
              <a:xfrm>
                <a:off x="7978685" y="2221896"/>
                <a:ext cx="2322000" cy="109440"/>
              </a:xfrm>
              <a:prstGeom prst="rect">
                <a:avLst/>
              </a:prstGeom>
            </p:spPr>
          </p:pic>
        </mc:Fallback>
      </mc:AlternateContent>
      <p:grpSp>
        <p:nvGrpSpPr>
          <p:cNvPr id="46" name="Group 45">
            <a:extLst>
              <a:ext uri="{FF2B5EF4-FFF2-40B4-BE49-F238E27FC236}">
                <a16:creationId xmlns:a16="http://schemas.microsoft.com/office/drawing/2014/main" id="{CB3365A7-5371-4791-8C49-B500DAE5A36E}"/>
              </a:ext>
            </a:extLst>
          </p:cNvPr>
          <p:cNvGrpSpPr/>
          <p:nvPr/>
        </p:nvGrpSpPr>
        <p:grpSpPr>
          <a:xfrm>
            <a:off x="83525" y="1646976"/>
            <a:ext cx="8560080" cy="159120"/>
            <a:chOff x="83525" y="1646976"/>
            <a:chExt cx="8560080" cy="15912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99110FEC-91B9-44A5-9B2D-13A89EE685C7}"/>
                    </a:ext>
                  </a:extLst>
                </p14:cNvPr>
                <p14:cNvContentPartPr/>
                <p14:nvPr/>
              </p14:nvContentPartPr>
              <p14:xfrm>
                <a:off x="6363725" y="1707096"/>
                <a:ext cx="2279880" cy="55800"/>
              </p14:xfrm>
            </p:contentPart>
          </mc:Choice>
          <mc:Fallback xmlns="">
            <p:pic>
              <p:nvPicPr>
                <p:cNvPr id="24" name="Ink 23">
                  <a:extLst>
                    <a:ext uri="{FF2B5EF4-FFF2-40B4-BE49-F238E27FC236}">
                      <a16:creationId xmlns:a16="http://schemas.microsoft.com/office/drawing/2014/main" id="{99110FEC-91B9-44A5-9B2D-13A89EE685C7}"/>
                    </a:ext>
                  </a:extLst>
                </p:cNvPr>
                <p:cNvPicPr/>
                <p:nvPr/>
              </p:nvPicPr>
              <p:blipFill>
                <a:blip r:embed="rId37"/>
                <a:stretch>
                  <a:fillRect/>
                </a:stretch>
              </p:blipFill>
              <p:spPr>
                <a:xfrm>
                  <a:off x="6346085" y="1689096"/>
                  <a:ext cx="2315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BE5EC76-B04F-4EE3-A694-C08A39009B22}"/>
                    </a:ext>
                  </a:extLst>
                </p14:cNvPr>
                <p14:cNvContentPartPr/>
                <p14:nvPr/>
              </p14:nvContentPartPr>
              <p14:xfrm>
                <a:off x="4950365" y="1658496"/>
                <a:ext cx="1763640" cy="76320"/>
              </p14:xfrm>
            </p:contentPart>
          </mc:Choice>
          <mc:Fallback xmlns="">
            <p:pic>
              <p:nvPicPr>
                <p:cNvPr id="25" name="Ink 24">
                  <a:extLst>
                    <a:ext uri="{FF2B5EF4-FFF2-40B4-BE49-F238E27FC236}">
                      <a16:creationId xmlns:a16="http://schemas.microsoft.com/office/drawing/2014/main" id="{BBE5EC76-B04F-4EE3-A694-C08A39009B22}"/>
                    </a:ext>
                  </a:extLst>
                </p:cNvPr>
                <p:cNvPicPr/>
                <p:nvPr/>
              </p:nvPicPr>
              <p:blipFill>
                <a:blip r:embed="rId39"/>
                <a:stretch>
                  <a:fillRect/>
                </a:stretch>
              </p:blipFill>
              <p:spPr>
                <a:xfrm>
                  <a:off x="4932725" y="1640856"/>
                  <a:ext cx="179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1A92E9F5-C786-4D7E-AC7D-DF3DE968E5C7}"/>
                    </a:ext>
                  </a:extLst>
                </p14:cNvPr>
                <p14:cNvContentPartPr/>
                <p14:nvPr/>
              </p14:nvContentPartPr>
              <p14:xfrm>
                <a:off x="4523405" y="1725096"/>
                <a:ext cx="501480" cy="25560"/>
              </p14:xfrm>
            </p:contentPart>
          </mc:Choice>
          <mc:Fallback xmlns="">
            <p:pic>
              <p:nvPicPr>
                <p:cNvPr id="26" name="Ink 25">
                  <a:extLst>
                    <a:ext uri="{FF2B5EF4-FFF2-40B4-BE49-F238E27FC236}">
                      <a16:creationId xmlns:a16="http://schemas.microsoft.com/office/drawing/2014/main" id="{1A92E9F5-C786-4D7E-AC7D-DF3DE968E5C7}"/>
                    </a:ext>
                  </a:extLst>
                </p:cNvPr>
                <p:cNvPicPr/>
                <p:nvPr/>
              </p:nvPicPr>
              <p:blipFill>
                <a:blip r:embed="rId41"/>
                <a:stretch>
                  <a:fillRect/>
                </a:stretch>
              </p:blipFill>
              <p:spPr>
                <a:xfrm>
                  <a:off x="4505405" y="1707456"/>
                  <a:ext cx="537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90AB2DBA-1B11-4830-A4EE-924DF374236D}"/>
                    </a:ext>
                  </a:extLst>
                </p14:cNvPr>
                <p14:cNvContentPartPr/>
                <p14:nvPr/>
              </p14:nvContentPartPr>
              <p14:xfrm>
                <a:off x="4319285" y="1707096"/>
                <a:ext cx="7560" cy="3600"/>
              </p14:xfrm>
            </p:contentPart>
          </mc:Choice>
          <mc:Fallback xmlns="">
            <p:pic>
              <p:nvPicPr>
                <p:cNvPr id="34" name="Ink 33">
                  <a:extLst>
                    <a:ext uri="{FF2B5EF4-FFF2-40B4-BE49-F238E27FC236}">
                      <a16:creationId xmlns:a16="http://schemas.microsoft.com/office/drawing/2014/main" id="{90AB2DBA-1B11-4830-A4EE-924DF374236D}"/>
                    </a:ext>
                  </a:extLst>
                </p:cNvPr>
                <p:cNvPicPr/>
                <p:nvPr/>
              </p:nvPicPr>
              <p:blipFill>
                <a:blip r:embed="rId43"/>
                <a:stretch>
                  <a:fillRect/>
                </a:stretch>
              </p:blipFill>
              <p:spPr>
                <a:xfrm>
                  <a:off x="4301285" y="1689096"/>
                  <a:ext cx="43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5B0F6A7E-2B95-448B-8E27-21D2A1816D9D}"/>
                    </a:ext>
                  </a:extLst>
                </p14:cNvPr>
                <p14:cNvContentPartPr/>
                <p14:nvPr/>
              </p14:nvContentPartPr>
              <p14:xfrm>
                <a:off x="2525045" y="1674336"/>
                <a:ext cx="1770840" cy="40320"/>
              </p14:xfrm>
            </p:contentPart>
          </mc:Choice>
          <mc:Fallback xmlns="">
            <p:pic>
              <p:nvPicPr>
                <p:cNvPr id="35" name="Ink 34">
                  <a:extLst>
                    <a:ext uri="{FF2B5EF4-FFF2-40B4-BE49-F238E27FC236}">
                      <a16:creationId xmlns:a16="http://schemas.microsoft.com/office/drawing/2014/main" id="{5B0F6A7E-2B95-448B-8E27-21D2A1816D9D}"/>
                    </a:ext>
                  </a:extLst>
                </p:cNvPr>
                <p:cNvPicPr/>
                <p:nvPr/>
              </p:nvPicPr>
              <p:blipFill>
                <a:blip r:embed="rId45"/>
                <a:stretch>
                  <a:fillRect/>
                </a:stretch>
              </p:blipFill>
              <p:spPr>
                <a:xfrm>
                  <a:off x="2507405" y="1656336"/>
                  <a:ext cx="1806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62FFFBF0-6890-449D-850E-20DE54AF9A9A}"/>
                    </a:ext>
                  </a:extLst>
                </p14:cNvPr>
                <p14:cNvContentPartPr/>
                <p14:nvPr/>
              </p14:nvContentPartPr>
              <p14:xfrm>
                <a:off x="2752205" y="1661736"/>
                <a:ext cx="1454400" cy="71640"/>
              </p14:xfrm>
            </p:contentPart>
          </mc:Choice>
          <mc:Fallback xmlns="">
            <p:pic>
              <p:nvPicPr>
                <p:cNvPr id="37" name="Ink 36">
                  <a:extLst>
                    <a:ext uri="{FF2B5EF4-FFF2-40B4-BE49-F238E27FC236}">
                      <a16:creationId xmlns:a16="http://schemas.microsoft.com/office/drawing/2014/main" id="{62FFFBF0-6890-449D-850E-20DE54AF9A9A}"/>
                    </a:ext>
                  </a:extLst>
                </p:cNvPr>
                <p:cNvPicPr/>
                <p:nvPr/>
              </p:nvPicPr>
              <p:blipFill>
                <a:blip r:embed="rId47"/>
                <a:stretch>
                  <a:fillRect/>
                </a:stretch>
              </p:blipFill>
              <p:spPr>
                <a:xfrm>
                  <a:off x="2734205" y="1644096"/>
                  <a:ext cx="1490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10FCE2E3-E47D-4572-B9CA-C597A5B9164A}"/>
                    </a:ext>
                  </a:extLst>
                </p14:cNvPr>
                <p14:cNvContentPartPr/>
                <p14:nvPr/>
              </p14:nvContentPartPr>
              <p14:xfrm>
                <a:off x="2731325" y="1689816"/>
                <a:ext cx="1500840" cy="48960"/>
              </p14:xfrm>
            </p:contentPart>
          </mc:Choice>
          <mc:Fallback xmlns="">
            <p:pic>
              <p:nvPicPr>
                <p:cNvPr id="39" name="Ink 38">
                  <a:extLst>
                    <a:ext uri="{FF2B5EF4-FFF2-40B4-BE49-F238E27FC236}">
                      <a16:creationId xmlns:a16="http://schemas.microsoft.com/office/drawing/2014/main" id="{10FCE2E3-E47D-4572-B9CA-C597A5B9164A}"/>
                    </a:ext>
                  </a:extLst>
                </p:cNvPr>
                <p:cNvPicPr/>
                <p:nvPr/>
              </p:nvPicPr>
              <p:blipFill>
                <a:blip r:embed="rId49"/>
                <a:stretch>
                  <a:fillRect/>
                </a:stretch>
              </p:blipFill>
              <p:spPr>
                <a:xfrm>
                  <a:off x="2713325" y="1671816"/>
                  <a:ext cx="1536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2120F988-D913-4BCF-A265-02D52BA7C0A5}"/>
                    </a:ext>
                  </a:extLst>
                </p14:cNvPr>
                <p14:cNvContentPartPr/>
                <p14:nvPr/>
              </p14:nvContentPartPr>
              <p14:xfrm>
                <a:off x="863285" y="1646976"/>
                <a:ext cx="1570680" cy="131040"/>
              </p14:xfrm>
            </p:contentPart>
          </mc:Choice>
          <mc:Fallback xmlns="">
            <p:pic>
              <p:nvPicPr>
                <p:cNvPr id="40" name="Ink 39">
                  <a:extLst>
                    <a:ext uri="{FF2B5EF4-FFF2-40B4-BE49-F238E27FC236}">
                      <a16:creationId xmlns:a16="http://schemas.microsoft.com/office/drawing/2014/main" id="{2120F988-D913-4BCF-A265-02D52BA7C0A5}"/>
                    </a:ext>
                  </a:extLst>
                </p:cNvPr>
                <p:cNvPicPr/>
                <p:nvPr/>
              </p:nvPicPr>
              <p:blipFill>
                <a:blip r:embed="rId51"/>
                <a:stretch>
                  <a:fillRect/>
                </a:stretch>
              </p:blipFill>
              <p:spPr>
                <a:xfrm>
                  <a:off x="845645" y="1628976"/>
                  <a:ext cx="1606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3005CFAB-725A-4DAE-A584-B22084633EAC}"/>
                    </a:ext>
                  </a:extLst>
                </p14:cNvPr>
                <p14:cNvContentPartPr/>
                <p14:nvPr/>
              </p14:nvContentPartPr>
              <p14:xfrm>
                <a:off x="2142005" y="1777656"/>
                <a:ext cx="54720" cy="28440"/>
              </p14:xfrm>
            </p:contentPart>
          </mc:Choice>
          <mc:Fallback xmlns="">
            <p:pic>
              <p:nvPicPr>
                <p:cNvPr id="42" name="Ink 41">
                  <a:extLst>
                    <a:ext uri="{FF2B5EF4-FFF2-40B4-BE49-F238E27FC236}">
                      <a16:creationId xmlns:a16="http://schemas.microsoft.com/office/drawing/2014/main" id="{3005CFAB-725A-4DAE-A584-B22084633EAC}"/>
                    </a:ext>
                  </a:extLst>
                </p:cNvPr>
                <p:cNvPicPr/>
                <p:nvPr/>
              </p:nvPicPr>
              <p:blipFill>
                <a:blip r:embed="rId53"/>
                <a:stretch>
                  <a:fillRect/>
                </a:stretch>
              </p:blipFill>
              <p:spPr>
                <a:xfrm>
                  <a:off x="2124005" y="1759656"/>
                  <a:ext cx="90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587716B5-F7F1-4025-8005-AD26A4C9DF3F}"/>
                    </a:ext>
                  </a:extLst>
                </p14:cNvPr>
                <p14:cNvContentPartPr/>
                <p14:nvPr/>
              </p14:nvContentPartPr>
              <p14:xfrm>
                <a:off x="1385645" y="1700616"/>
                <a:ext cx="674640" cy="24480"/>
              </p14:xfrm>
            </p:contentPart>
          </mc:Choice>
          <mc:Fallback xmlns="">
            <p:pic>
              <p:nvPicPr>
                <p:cNvPr id="43" name="Ink 42">
                  <a:extLst>
                    <a:ext uri="{FF2B5EF4-FFF2-40B4-BE49-F238E27FC236}">
                      <a16:creationId xmlns:a16="http://schemas.microsoft.com/office/drawing/2014/main" id="{587716B5-F7F1-4025-8005-AD26A4C9DF3F}"/>
                    </a:ext>
                  </a:extLst>
                </p:cNvPr>
                <p:cNvPicPr/>
                <p:nvPr/>
              </p:nvPicPr>
              <p:blipFill>
                <a:blip r:embed="rId55"/>
                <a:stretch>
                  <a:fillRect/>
                </a:stretch>
              </p:blipFill>
              <p:spPr>
                <a:xfrm>
                  <a:off x="1368005" y="1682616"/>
                  <a:ext cx="710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64DD7296-672D-4A8D-9A67-F1D2A5829A2E}"/>
                    </a:ext>
                  </a:extLst>
                </p14:cNvPr>
                <p14:cNvContentPartPr/>
                <p14:nvPr/>
              </p14:nvContentPartPr>
              <p14:xfrm>
                <a:off x="83525" y="1696296"/>
                <a:ext cx="657720" cy="88920"/>
              </p14:xfrm>
            </p:contentPart>
          </mc:Choice>
          <mc:Fallback xmlns="">
            <p:pic>
              <p:nvPicPr>
                <p:cNvPr id="45" name="Ink 44">
                  <a:extLst>
                    <a:ext uri="{FF2B5EF4-FFF2-40B4-BE49-F238E27FC236}">
                      <a16:creationId xmlns:a16="http://schemas.microsoft.com/office/drawing/2014/main" id="{64DD7296-672D-4A8D-9A67-F1D2A5829A2E}"/>
                    </a:ext>
                  </a:extLst>
                </p:cNvPr>
                <p:cNvPicPr/>
                <p:nvPr/>
              </p:nvPicPr>
              <p:blipFill>
                <a:blip r:embed="rId57"/>
                <a:stretch>
                  <a:fillRect/>
                </a:stretch>
              </p:blipFill>
              <p:spPr>
                <a:xfrm>
                  <a:off x="65885" y="1678656"/>
                  <a:ext cx="693360" cy="124560"/>
                </a:xfrm>
                <a:prstGeom prst="rect">
                  <a:avLst/>
                </a:prstGeom>
              </p:spPr>
            </p:pic>
          </mc:Fallback>
        </mc:AlternateContent>
      </p:grpSp>
      <p:grpSp>
        <p:nvGrpSpPr>
          <p:cNvPr id="49" name="Group 48">
            <a:extLst>
              <a:ext uri="{FF2B5EF4-FFF2-40B4-BE49-F238E27FC236}">
                <a16:creationId xmlns:a16="http://schemas.microsoft.com/office/drawing/2014/main" id="{02DE0324-42BF-46BE-843B-DD159FCB7BAA}"/>
              </a:ext>
            </a:extLst>
          </p:cNvPr>
          <p:cNvGrpSpPr/>
          <p:nvPr/>
        </p:nvGrpSpPr>
        <p:grpSpPr>
          <a:xfrm>
            <a:off x="8024045" y="2261496"/>
            <a:ext cx="2178720" cy="75240"/>
            <a:chOff x="8024045" y="2261496"/>
            <a:chExt cx="2178720" cy="75240"/>
          </a:xfrm>
        </p:grpSpPr>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E424C5A8-19E4-453C-A264-C2F2465860FE}"/>
                    </a:ext>
                  </a:extLst>
                </p14:cNvPr>
                <p14:cNvContentPartPr/>
                <p14:nvPr/>
              </p14:nvContentPartPr>
              <p14:xfrm>
                <a:off x="9711005" y="2295336"/>
                <a:ext cx="491760" cy="41400"/>
              </p14:xfrm>
            </p:contentPart>
          </mc:Choice>
          <mc:Fallback xmlns="">
            <p:pic>
              <p:nvPicPr>
                <p:cNvPr id="47" name="Ink 46">
                  <a:extLst>
                    <a:ext uri="{FF2B5EF4-FFF2-40B4-BE49-F238E27FC236}">
                      <a16:creationId xmlns:a16="http://schemas.microsoft.com/office/drawing/2014/main" id="{E424C5A8-19E4-453C-A264-C2F2465860FE}"/>
                    </a:ext>
                  </a:extLst>
                </p:cNvPr>
                <p:cNvPicPr/>
                <p:nvPr/>
              </p:nvPicPr>
              <p:blipFill>
                <a:blip r:embed="rId59"/>
                <a:stretch>
                  <a:fillRect/>
                </a:stretch>
              </p:blipFill>
              <p:spPr>
                <a:xfrm>
                  <a:off x="9693365" y="2277696"/>
                  <a:ext cx="527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F7C3A5DC-501E-49A1-88A9-C114ADBA2B8E}"/>
                    </a:ext>
                  </a:extLst>
                </p14:cNvPr>
                <p14:cNvContentPartPr/>
                <p14:nvPr/>
              </p14:nvContentPartPr>
              <p14:xfrm>
                <a:off x="8024045" y="2261496"/>
                <a:ext cx="1517760" cy="46800"/>
              </p14:xfrm>
            </p:contentPart>
          </mc:Choice>
          <mc:Fallback xmlns="">
            <p:pic>
              <p:nvPicPr>
                <p:cNvPr id="48" name="Ink 47">
                  <a:extLst>
                    <a:ext uri="{FF2B5EF4-FFF2-40B4-BE49-F238E27FC236}">
                      <a16:creationId xmlns:a16="http://schemas.microsoft.com/office/drawing/2014/main" id="{F7C3A5DC-501E-49A1-88A9-C114ADBA2B8E}"/>
                    </a:ext>
                  </a:extLst>
                </p:cNvPr>
                <p:cNvPicPr/>
                <p:nvPr/>
              </p:nvPicPr>
              <p:blipFill>
                <a:blip r:embed="rId61"/>
                <a:stretch>
                  <a:fillRect/>
                </a:stretch>
              </p:blipFill>
              <p:spPr>
                <a:xfrm>
                  <a:off x="8006045" y="2243856"/>
                  <a:ext cx="1553400" cy="82440"/>
                </a:xfrm>
                <a:prstGeom prst="rect">
                  <a:avLst/>
                </a:prstGeom>
              </p:spPr>
            </p:pic>
          </mc:Fallback>
        </mc:AlternateContent>
      </p:grpSp>
      <p:grpSp>
        <p:nvGrpSpPr>
          <p:cNvPr id="54" name="Group 53">
            <a:extLst>
              <a:ext uri="{FF2B5EF4-FFF2-40B4-BE49-F238E27FC236}">
                <a16:creationId xmlns:a16="http://schemas.microsoft.com/office/drawing/2014/main" id="{739886C7-D9DF-4CDF-83E6-F7AC04AED4F5}"/>
              </a:ext>
            </a:extLst>
          </p:cNvPr>
          <p:cNvGrpSpPr/>
          <p:nvPr/>
        </p:nvGrpSpPr>
        <p:grpSpPr>
          <a:xfrm>
            <a:off x="4567685" y="2216136"/>
            <a:ext cx="2853360" cy="121680"/>
            <a:chOff x="4567685" y="2216136"/>
            <a:chExt cx="2853360" cy="121680"/>
          </a:xfrm>
        </p:grpSpPr>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21D734BA-90F6-4B43-B679-FF3806F2058F}"/>
                    </a:ext>
                  </a:extLst>
                </p14:cNvPr>
                <p14:cNvContentPartPr/>
                <p14:nvPr/>
              </p14:nvContentPartPr>
              <p14:xfrm>
                <a:off x="6771965" y="2216136"/>
                <a:ext cx="649080" cy="72360"/>
              </p14:xfrm>
            </p:contentPart>
          </mc:Choice>
          <mc:Fallback xmlns="">
            <p:pic>
              <p:nvPicPr>
                <p:cNvPr id="50" name="Ink 49">
                  <a:extLst>
                    <a:ext uri="{FF2B5EF4-FFF2-40B4-BE49-F238E27FC236}">
                      <a16:creationId xmlns:a16="http://schemas.microsoft.com/office/drawing/2014/main" id="{21D734BA-90F6-4B43-B679-FF3806F2058F}"/>
                    </a:ext>
                  </a:extLst>
                </p:cNvPr>
                <p:cNvPicPr/>
                <p:nvPr/>
              </p:nvPicPr>
              <p:blipFill>
                <a:blip r:embed="rId63"/>
                <a:stretch>
                  <a:fillRect/>
                </a:stretch>
              </p:blipFill>
              <p:spPr>
                <a:xfrm>
                  <a:off x="6754325" y="2198136"/>
                  <a:ext cx="684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F5A1810F-E879-42A4-9A4F-E60C0776F5C2}"/>
                    </a:ext>
                  </a:extLst>
                </p14:cNvPr>
                <p14:cNvContentPartPr/>
                <p14:nvPr/>
              </p14:nvContentPartPr>
              <p14:xfrm>
                <a:off x="4567685" y="2247456"/>
                <a:ext cx="1916640" cy="90360"/>
              </p14:xfrm>
            </p:contentPart>
          </mc:Choice>
          <mc:Fallback xmlns="">
            <p:pic>
              <p:nvPicPr>
                <p:cNvPr id="51" name="Ink 50">
                  <a:extLst>
                    <a:ext uri="{FF2B5EF4-FFF2-40B4-BE49-F238E27FC236}">
                      <a16:creationId xmlns:a16="http://schemas.microsoft.com/office/drawing/2014/main" id="{F5A1810F-E879-42A4-9A4F-E60C0776F5C2}"/>
                    </a:ext>
                  </a:extLst>
                </p:cNvPr>
                <p:cNvPicPr/>
                <p:nvPr/>
              </p:nvPicPr>
              <p:blipFill>
                <a:blip r:embed="rId65"/>
                <a:stretch>
                  <a:fillRect/>
                </a:stretch>
              </p:blipFill>
              <p:spPr>
                <a:xfrm>
                  <a:off x="4550045" y="2229456"/>
                  <a:ext cx="1952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A48412F2-EEE3-4504-9E59-EC68BADFF3CC}"/>
                    </a:ext>
                  </a:extLst>
                </p14:cNvPr>
                <p14:cNvContentPartPr/>
                <p14:nvPr/>
              </p14:nvContentPartPr>
              <p14:xfrm>
                <a:off x="4594685" y="2261136"/>
                <a:ext cx="2702160" cy="52920"/>
              </p14:xfrm>
            </p:contentPart>
          </mc:Choice>
          <mc:Fallback xmlns="">
            <p:pic>
              <p:nvPicPr>
                <p:cNvPr id="53" name="Ink 52">
                  <a:extLst>
                    <a:ext uri="{FF2B5EF4-FFF2-40B4-BE49-F238E27FC236}">
                      <a16:creationId xmlns:a16="http://schemas.microsoft.com/office/drawing/2014/main" id="{A48412F2-EEE3-4504-9E59-EC68BADFF3CC}"/>
                    </a:ext>
                  </a:extLst>
                </p:cNvPr>
                <p:cNvPicPr/>
                <p:nvPr/>
              </p:nvPicPr>
              <p:blipFill>
                <a:blip r:embed="rId67"/>
                <a:stretch>
                  <a:fillRect/>
                </a:stretch>
              </p:blipFill>
              <p:spPr>
                <a:xfrm>
                  <a:off x="4576685" y="2243496"/>
                  <a:ext cx="273780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BB27A108-9D0D-49BB-9013-B25E37D70534}"/>
                  </a:ext>
                </a:extLst>
              </p14:cNvPr>
              <p14:cNvContentPartPr/>
              <p14:nvPr/>
            </p14:nvContentPartPr>
            <p14:xfrm>
              <a:off x="2682005" y="2230896"/>
              <a:ext cx="1769760" cy="165960"/>
            </p14:xfrm>
          </p:contentPart>
        </mc:Choice>
        <mc:Fallback xmlns="">
          <p:pic>
            <p:nvPicPr>
              <p:cNvPr id="55" name="Ink 54">
                <a:extLst>
                  <a:ext uri="{FF2B5EF4-FFF2-40B4-BE49-F238E27FC236}">
                    <a16:creationId xmlns:a16="http://schemas.microsoft.com/office/drawing/2014/main" id="{BB27A108-9D0D-49BB-9013-B25E37D70534}"/>
                  </a:ext>
                </a:extLst>
              </p:cNvPr>
              <p:cNvPicPr/>
              <p:nvPr/>
            </p:nvPicPr>
            <p:blipFill>
              <a:blip r:embed="rId69"/>
              <a:stretch>
                <a:fillRect/>
              </a:stretch>
            </p:blipFill>
            <p:spPr>
              <a:xfrm>
                <a:off x="2664365" y="2212896"/>
                <a:ext cx="1805400" cy="201600"/>
              </a:xfrm>
              <a:prstGeom prst="rect">
                <a:avLst/>
              </a:prstGeom>
            </p:spPr>
          </p:pic>
        </mc:Fallback>
      </mc:AlternateContent>
      <p:grpSp>
        <p:nvGrpSpPr>
          <p:cNvPr id="58" name="Group 57">
            <a:extLst>
              <a:ext uri="{FF2B5EF4-FFF2-40B4-BE49-F238E27FC236}">
                <a16:creationId xmlns:a16="http://schemas.microsoft.com/office/drawing/2014/main" id="{1DB9808E-80A0-4DF4-80D3-342AAA37DB7A}"/>
              </a:ext>
            </a:extLst>
          </p:cNvPr>
          <p:cNvGrpSpPr/>
          <p:nvPr/>
        </p:nvGrpSpPr>
        <p:grpSpPr>
          <a:xfrm>
            <a:off x="773645" y="2256816"/>
            <a:ext cx="1748160" cy="96840"/>
            <a:chOff x="773645" y="2256816"/>
            <a:chExt cx="1748160" cy="96840"/>
          </a:xfrm>
        </p:grpSpPr>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CACF457C-6091-4A6E-B653-04CE7E6F7680}"/>
                    </a:ext>
                  </a:extLst>
                </p14:cNvPr>
                <p14:cNvContentPartPr/>
                <p14:nvPr/>
              </p14:nvContentPartPr>
              <p14:xfrm>
                <a:off x="1856165" y="2325216"/>
                <a:ext cx="665640" cy="28440"/>
              </p14:xfrm>
            </p:contentPart>
          </mc:Choice>
          <mc:Fallback xmlns="">
            <p:pic>
              <p:nvPicPr>
                <p:cNvPr id="56" name="Ink 55">
                  <a:extLst>
                    <a:ext uri="{FF2B5EF4-FFF2-40B4-BE49-F238E27FC236}">
                      <a16:creationId xmlns:a16="http://schemas.microsoft.com/office/drawing/2014/main" id="{CACF457C-6091-4A6E-B653-04CE7E6F7680}"/>
                    </a:ext>
                  </a:extLst>
                </p:cNvPr>
                <p:cNvPicPr/>
                <p:nvPr/>
              </p:nvPicPr>
              <p:blipFill>
                <a:blip r:embed="rId71"/>
                <a:stretch>
                  <a:fillRect/>
                </a:stretch>
              </p:blipFill>
              <p:spPr>
                <a:xfrm>
                  <a:off x="1838165" y="2307576"/>
                  <a:ext cx="701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7560355D-B010-4460-A209-72294A7E98BD}"/>
                    </a:ext>
                  </a:extLst>
                </p14:cNvPr>
                <p14:cNvContentPartPr/>
                <p14:nvPr/>
              </p14:nvContentPartPr>
              <p14:xfrm>
                <a:off x="773645" y="2256816"/>
                <a:ext cx="799560" cy="28080"/>
              </p14:xfrm>
            </p:contentPart>
          </mc:Choice>
          <mc:Fallback xmlns="">
            <p:pic>
              <p:nvPicPr>
                <p:cNvPr id="57" name="Ink 56">
                  <a:extLst>
                    <a:ext uri="{FF2B5EF4-FFF2-40B4-BE49-F238E27FC236}">
                      <a16:creationId xmlns:a16="http://schemas.microsoft.com/office/drawing/2014/main" id="{7560355D-B010-4460-A209-72294A7E98BD}"/>
                    </a:ext>
                  </a:extLst>
                </p:cNvPr>
                <p:cNvPicPr/>
                <p:nvPr/>
              </p:nvPicPr>
              <p:blipFill>
                <a:blip r:embed="rId73"/>
                <a:stretch>
                  <a:fillRect/>
                </a:stretch>
              </p:blipFill>
              <p:spPr>
                <a:xfrm>
                  <a:off x="755645" y="2238816"/>
                  <a:ext cx="83520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045D5650-A514-4BAE-87A6-3A879054222E}"/>
                  </a:ext>
                </a:extLst>
              </p14:cNvPr>
              <p14:cNvContentPartPr/>
              <p14:nvPr/>
            </p14:nvContentPartPr>
            <p14:xfrm>
              <a:off x="400685" y="2210736"/>
              <a:ext cx="312840" cy="39240"/>
            </p14:xfrm>
          </p:contentPart>
        </mc:Choice>
        <mc:Fallback xmlns="">
          <p:pic>
            <p:nvPicPr>
              <p:cNvPr id="59" name="Ink 58">
                <a:extLst>
                  <a:ext uri="{FF2B5EF4-FFF2-40B4-BE49-F238E27FC236}">
                    <a16:creationId xmlns:a16="http://schemas.microsoft.com/office/drawing/2014/main" id="{045D5650-A514-4BAE-87A6-3A879054222E}"/>
                  </a:ext>
                </a:extLst>
              </p:cNvPr>
              <p:cNvPicPr/>
              <p:nvPr/>
            </p:nvPicPr>
            <p:blipFill>
              <a:blip r:embed="rId75"/>
              <a:stretch>
                <a:fillRect/>
              </a:stretch>
            </p:blipFill>
            <p:spPr>
              <a:xfrm>
                <a:off x="383045" y="2193096"/>
                <a:ext cx="348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7FD128BF-4E49-49C5-BCDF-8A31AEE0E149}"/>
                  </a:ext>
                </a:extLst>
              </p14:cNvPr>
              <p14:cNvContentPartPr/>
              <p14:nvPr/>
            </p14:nvContentPartPr>
            <p14:xfrm>
              <a:off x="8431925" y="2804016"/>
              <a:ext cx="1751400" cy="77040"/>
            </p14:xfrm>
          </p:contentPart>
        </mc:Choice>
        <mc:Fallback xmlns="">
          <p:pic>
            <p:nvPicPr>
              <p:cNvPr id="60" name="Ink 59">
                <a:extLst>
                  <a:ext uri="{FF2B5EF4-FFF2-40B4-BE49-F238E27FC236}">
                    <a16:creationId xmlns:a16="http://schemas.microsoft.com/office/drawing/2014/main" id="{7FD128BF-4E49-49C5-BCDF-8A31AEE0E149}"/>
                  </a:ext>
                </a:extLst>
              </p:cNvPr>
              <p:cNvPicPr/>
              <p:nvPr/>
            </p:nvPicPr>
            <p:blipFill>
              <a:blip r:embed="rId77"/>
              <a:stretch>
                <a:fillRect/>
              </a:stretch>
            </p:blipFill>
            <p:spPr>
              <a:xfrm>
                <a:off x="8414285" y="2786016"/>
                <a:ext cx="1787040" cy="112680"/>
              </a:xfrm>
              <a:prstGeom prst="rect">
                <a:avLst/>
              </a:prstGeom>
            </p:spPr>
          </p:pic>
        </mc:Fallback>
      </mc:AlternateContent>
      <p:grpSp>
        <p:nvGrpSpPr>
          <p:cNvPr id="70" name="Group 69">
            <a:extLst>
              <a:ext uri="{FF2B5EF4-FFF2-40B4-BE49-F238E27FC236}">
                <a16:creationId xmlns:a16="http://schemas.microsoft.com/office/drawing/2014/main" id="{AD66C5C9-411C-441D-88AA-FA281BE69F52}"/>
              </a:ext>
            </a:extLst>
          </p:cNvPr>
          <p:cNvGrpSpPr/>
          <p:nvPr/>
        </p:nvGrpSpPr>
        <p:grpSpPr>
          <a:xfrm>
            <a:off x="2499485" y="2799696"/>
            <a:ext cx="5815800" cy="191520"/>
            <a:chOff x="2499485" y="2799696"/>
            <a:chExt cx="5815800" cy="191520"/>
          </a:xfrm>
        </p:grpSpPr>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05DE9709-5B5F-4A41-B006-521D67A73CA4}"/>
                    </a:ext>
                  </a:extLst>
                </p14:cNvPr>
                <p14:cNvContentPartPr/>
                <p14:nvPr/>
              </p14:nvContentPartPr>
              <p14:xfrm>
                <a:off x="7471805" y="2885376"/>
                <a:ext cx="843480" cy="105840"/>
              </p14:xfrm>
            </p:contentPart>
          </mc:Choice>
          <mc:Fallback xmlns="">
            <p:pic>
              <p:nvPicPr>
                <p:cNvPr id="61" name="Ink 60">
                  <a:extLst>
                    <a:ext uri="{FF2B5EF4-FFF2-40B4-BE49-F238E27FC236}">
                      <a16:creationId xmlns:a16="http://schemas.microsoft.com/office/drawing/2014/main" id="{05DE9709-5B5F-4A41-B006-521D67A73CA4}"/>
                    </a:ext>
                  </a:extLst>
                </p:cNvPr>
                <p:cNvPicPr/>
                <p:nvPr/>
              </p:nvPicPr>
              <p:blipFill>
                <a:blip r:embed="rId79"/>
                <a:stretch>
                  <a:fillRect/>
                </a:stretch>
              </p:blipFill>
              <p:spPr>
                <a:xfrm>
                  <a:off x="7454165" y="2867736"/>
                  <a:ext cx="879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90CE19A4-DF7D-4ECF-90D1-17EF0A11B4BC}"/>
                    </a:ext>
                  </a:extLst>
                </p14:cNvPr>
                <p14:cNvContentPartPr/>
                <p14:nvPr/>
              </p14:nvContentPartPr>
              <p14:xfrm>
                <a:off x="6288125" y="2874576"/>
                <a:ext cx="959040" cy="76320"/>
              </p14:xfrm>
            </p:contentPart>
          </mc:Choice>
          <mc:Fallback xmlns="">
            <p:pic>
              <p:nvPicPr>
                <p:cNvPr id="62" name="Ink 61">
                  <a:extLst>
                    <a:ext uri="{FF2B5EF4-FFF2-40B4-BE49-F238E27FC236}">
                      <a16:creationId xmlns:a16="http://schemas.microsoft.com/office/drawing/2014/main" id="{90CE19A4-DF7D-4ECF-90D1-17EF0A11B4BC}"/>
                    </a:ext>
                  </a:extLst>
                </p:cNvPr>
                <p:cNvPicPr/>
                <p:nvPr/>
              </p:nvPicPr>
              <p:blipFill>
                <a:blip r:embed="rId81"/>
                <a:stretch>
                  <a:fillRect/>
                </a:stretch>
              </p:blipFill>
              <p:spPr>
                <a:xfrm>
                  <a:off x="6270125" y="2856936"/>
                  <a:ext cx="994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8CC17F88-365C-4EC1-A32A-7426A2560C49}"/>
                    </a:ext>
                  </a:extLst>
                </p14:cNvPr>
                <p14:cNvContentPartPr/>
                <p14:nvPr/>
              </p14:nvContentPartPr>
              <p14:xfrm>
                <a:off x="5395685" y="2799696"/>
                <a:ext cx="717120" cy="115200"/>
              </p14:xfrm>
            </p:contentPart>
          </mc:Choice>
          <mc:Fallback xmlns="">
            <p:pic>
              <p:nvPicPr>
                <p:cNvPr id="64" name="Ink 63">
                  <a:extLst>
                    <a:ext uri="{FF2B5EF4-FFF2-40B4-BE49-F238E27FC236}">
                      <a16:creationId xmlns:a16="http://schemas.microsoft.com/office/drawing/2014/main" id="{8CC17F88-365C-4EC1-A32A-7426A2560C49}"/>
                    </a:ext>
                  </a:extLst>
                </p:cNvPr>
                <p:cNvPicPr/>
                <p:nvPr/>
              </p:nvPicPr>
              <p:blipFill>
                <a:blip r:embed="rId83"/>
                <a:stretch>
                  <a:fillRect/>
                </a:stretch>
              </p:blipFill>
              <p:spPr>
                <a:xfrm>
                  <a:off x="5378045" y="2781696"/>
                  <a:ext cx="752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0A7D1697-7BCD-49CC-AC84-7F89D27BD806}"/>
                    </a:ext>
                  </a:extLst>
                </p14:cNvPr>
                <p14:cNvContentPartPr/>
                <p14:nvPr/>
              </p14:nvContentPartPr>
              <p14:xfrm>
                <a:off x="4717445" y="2912736"/>
                <a:ext cx="591120" cy="45000"/>
              </p14:xfrm>
            </p:contentPart>
          </mc:Choice>
          <mc:Fallback xmlns="">
            <p:pic>
              <p:nvPicPr>
                <p:cNvPr id="65" name="Ink 64">
                  <a:extLst>
                    <a:ext uri="{FF2B5EF4-FFF2-40B4-BE49-F238E27FC236}">
                      <a16:creationId xmlns:a16="http://schemas.microsoft.com/office/drawing/2014/main" id="{0A7D1697-7BCD-49CC-AC84-7F89D27BD806}"/>
                    </a:ext>
                  </a:extLst>
                </p:cNvPr>
                <p:cNvPicPr/>
                <p:nvPr/>
              </p:nvPicPr>
              <p:blipFill>
                <a:blip r:embed="rId85"/>
                <a:stretch>
                  <a:fillRect/>
                </a:stretch>
              </p:blipFill>
              <p:spPr>
                <a:xfrm>
                  <a:off x="4699805" y="2895096"/>
                  <a:ext cx="62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Ink 66">
                  <a:extLst>
                    <a:ext uri="{FF2B5EF4-FFF2-40B4-BE49-F238E27FC236}">
                      <a16:creationId xmlns:a16="http://schemas.microsoft.com/office/drawing/2014/main" id="{FEA01B08-6AC0-4FD6-A41B-B68C70F5BC31}"/>
                    </a:ext>
                  </a:extLst>
                </p14:cNvPr>
                <p14:cNvContentPartPr/>
                <p14:nvPr/>
              </p14:nvContentPartPr>
              <p14:xfrm>
                <a:off x="2941205" y="2857656"/>
                <a:ext cx="1669680" cy="92520"/>
              </p14:xfrm>
            </p:contentPart>
          </mc:Choice>
          <mc:Fallback xmlns="">
            <p:pic>
              <p:nvPicPr>
                <p:cNvPr id="67" name="Ink 66">
                  <a:extLst>
                    <a:ext uri="{FF2B5EF4-FFF2-40B4-BE49-F238E27FC236}">
                      <a16:creationId xmlns:a16="http://schemas.microsoft.com/office/drawing/2014/main" id="{FEA01B08-6AC0-4FD6-A41B-B68C70F5BC31}"/>
                    </a:ext>
                  </a:extLst>
                </p:cNvPr>
                <p:cNvPicPr/>
                <p:nvPr/>
              </p:nvPicPr>
              <p:blipFill>
                <a:blip r:embed="rId87"/>
                <a:stretch>
                  <a:fillRect/>
                </a:stretch>
              </p:blipFill>
              <p:spPr>
                <a:xfrm>
                  <a:off x="2923205" y="2839656"/>
                  <a:ext cx="1705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7CADE34F-6BAD-4AA7-BC38-4E48DAC9C543}"/>
                    </a:ext>
                  </a:extLst>
                </p14:cNvPr>
                <p14:cNvContentPartPr/>
                <p14:nvPr/>
              </p14:nvContentPartPr>
              <p14:xfrm>
                <a:off x="2499485" y="2879976"/>
                <a:ext cx="299880" cy="50400"/>
              </p14:xfrm>
            </p:contentPart>
          </mc:Choice>
          <mc:Fallback xmlns="">
            <p:pic>
              <p:nvPicPr>
                <p:cNvPr id="69" name="Ink 68">
                  <a:extLst>
                    <a:ext uri="{FF2B5EF4-FFF2-40B4-BE49-F238E27FC236}">
                      <a16:creationId xmlns:a16="http://schemas.microsoft.com/office/drawing/2014/main" id="{7CADE34F-6BAD-4AA7-BC38-4E48DAC9C543}"/>
                    </a:ext>
                  </a:extLst>
                </p:cNvPr>
                <p:cNvPicPr/>
                <p:nvPr/>
              </p:nvPicPr>
              <p:blipFill>
                <a:blip r:embed="rId89"/>
                <a:stretch>
                  <a:fillRect/>
                </a:stretch>
              </p:blipFill>
              <p:spPr>
                <a:xfrm>
                  <a:off x="2481845" y="2862336"/>
                  <a:ext cx="33552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71" name="Ink 70">
                <a:extLst>
                  <a:ext uri="{FF2B5EF4-FFF2-40B4-BE49-F238E27FC236}">
                    <a16:creationId xmlns:a16="http://schemas.microsoft.com/office/drawing/2014/main" id="{8BF97C5A-239E-4BE0-8C96-7BB54AE5E011}"/>
                  </a:ext>
                </a:extLst>
              </p14:cNvPr>
              <p14:cNvContentPartPr/>
              <p14:nvPr/>
            </p14:nvContentPartPr>
            <p14:xfrm>
              <a:off x="326885" y="2781696"/>
              <a:ext cx="1368720" cy="40320"/>
            </p14:xfrm>
          </p:contentPart>
        </mc:Choice>
        <mc:Fallback xmlns="">
          <p:pic>
            <p:nvPicPr>
              <p:cNvPr id="71" name="Ink 70">
                <a:extLst>
                  <a:ext uri="{FF2B5EF4-FFF2-40B4-BE49-F238E27FC236}">
                    <a16:creationId xmlns:a16="http://schemas.microsoft.com/office/drawing/2014/main" id="{8BF97C5A-239E-4BE0-8C96-7BB54AE5E011}"/>
                  </a:ext>
                </a:extLst>
              </p:cNvPr>
              <p:cNvPicPr/>
              <p:nvPr/>
            </p:nvPicPr>
            <p:blipFill>
              <a:blip r:embed="rId91"/>
              <a:stretch>
                <a:fillRect/>
              </a:stretch>
            </p:blipFill>
            <p:spPr>
              <a:xfrm>
                <a:off x="308885" y="2763696"/>
                <a:ext cx="1404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6B650361-86EC-4315-820D-9F133FFEEDDB}"/>
                  </a:ext>
                </a:extLst>
              </p14:cNvPr>
              <p14:cNvContentPartPr/>
              <p14:nvPr/>
            </p14:nvContentPartPr>
            <p14:xfrm>
              <a:off x="8880845" y="3303696"/>
              <a:ext cx="1454400" cy="178200"/>
            </p14:xfrm>
          </p:contentPart>
        </mc:Choice>
        <mc:Fallback xmlns="">
          <p:pic>
            <p:nvPicPr>
              <p:cNvPr id="72" name="Ink 71">
                <a:extLst>
                  <a:ext uri="{FF2B5EF4-FFF2-40B4-BE49-F238E27FC236}">
                    <a16:creationId xmlns:a16="http://schemas.microsoft.com/office/drawing/2014/main" id="{6B650361-86EC-4315-820D-9F133FFEEDDB}"/>
                  </a:ext>
                </a:extLst>
              </p:cNvPr>
              <p:cNvPicPr/>
              <p:nvPr/>
            </p:nvPicPr>
            <p:blipFill>
              <a:blip r:embed="rId93"/>
              <a:stretch>
                <a:fillRect/>
              </a:stretch>
            </p:blipFill>
            <p:spPr>
              <a:xfrm>
                <a:off x="8862845" y="3285696"/>
                <a:ext cx="1490040" cy="213840"/>
              </a:xfrm>
              <a:prstGeom prst="rect">
                <a:avLst/>
              </a:prstGeom>
            </p:spPr>
          </p:pic>
        </mc:Fallback>
      </mc:AlternateContent>
      <p:grpSp>
        <p:nvGrpSpPr>
          <p:cNvPr id="81" name="Group 80">
            <a:extLst>
              <a:ext uri="{FF2B5EF4-FFF2-40B4-BE49-F238E27FC236}">
                <a16:creationId xmlns:a16="http://schemas.microsoft.com/office/drawing/2014/main" id="{64C27821-2318-4C32-AA39-1872AD893538}"/>
              </a:ext>
            </a:extLst>
          </p:cNvPr>
          <p:cNvGrpSpPr/>
          <p:nvPr/>
        </p:nvGrpSpPr>
        <p:grpSpPr>
          <a:xfrm>
            <a:off x="689765" y="3241416"/>
            <a:ext cx="8041320" cy="248760"/>
            <a:chOff x="689765" y="3241416"/>
            <a:chExt cx="8041320" cy="248760"/>
          </a:xfrm>
        </p:grpSpPr>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C3E9BD25-2124-4C2C-A6F5-A413B404B910}"/>
                    </a:ext>
                  </a:extLst>
                </p14:cNvPr>
                <p14:cNvContentPartPr/>
                <p14:nvPr/>
              </p14:nvContentPartPr>
              <p14:xfrm>
                <a:off x="5399645" y="3266976"/>
                <a:ext cx="3331440" cy="189720"/>
              </p14:xfrm>
            </p:contentPart>
          </mc:Choice>
          <mc:Fallback xmlns="">
            <p:pic>
              <p:nvPicPr>
                <p:cNvPr id="73" name="Ink 72">
                  <a:extLst>
                    <a:ext uri="{FF2B5EF4-FFF2-40B4-BE49-F238E27FC236}">
                      <a16:creationId xmlns:a16="http://schemas.microsoft.com/office/drawing/2014/main" id="{C3E9BD25-2124-4C2C-A6F5-A413B404B910}"/>
                    </a:ext>
                  </a:extLst>
                </p:cNvPr>
                <p:cNvPicPr/>
                <p:nvPr/>
              </p:nvPicPr>
              <p:blipFill>
                <a:blip r:embed="rId95"/>
                <a:stretch>
                  <a:fillRect/>
                </a:stretch>
              </p:blipFill>
              <p:spPr>
                <a:xfrm>
                  <a:off x="5382005" y="3248976"/>
                  <a:ext cx="3367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54B9FCAA-B1BF-478B-BDD5-8164D154BC49}"/>
                    </a:ext>
                  </a:extLst>
                </p14:cNvPr>
                <p14:cNvContentPartPr/>
                <p14:nvPr/>
              </p14:nvContentPartPr>
              <p14:xfrm>
                <a:off x="4334405" y="3296496"/>
                <a:ext cx="782280" cy="59400"/>
              </p14:xfrm>
            </p:contentPart>
          </mc:Choice>
          <mc:Fallback xmlns="">
            <p:pic>
              <p:nvPicPr>
                <p:cNvPr id="74" name="Ink 73">
                  <a:extLst>
                    <a:ext uri="{FF2B5EF4-FFF2-40B4-BE49-F238E27FC236}">
                      <a16:creationId xmlns:a16="http://schemas.microsoft.com/office/drawing/2014/main" id="{54B9FCAA-B1BF-478B-BDD5-8164D154BC49}"/>
                    </a:ext>
                  </a:extLst>
                </p:cNvPr>
                <p:cNvPicPr/>
                <p:nvPr/>
              </p:nvPicPr>
              <p:blipFill>
                <a:blip r:embed="rId97"/>
                <a:stretch>
                  <a:fillRect/>
                </a:stretch>
              </p:blipFill>
              <p:spPr>
                <a:xfrm>
                  <a:off x="4316405" y="3278496"/>
                  <a:ext cx="817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52EED78D-87F4-4F16-8261-A4186266373D}"/>
                    </a:ext>
                  </a:extLst>
                </p14:cNvPr>
                <p14:cNvContentPartPr/>
                <p14:nvPr/>
              </p14:nvContentPartPr>
              <p14:xfrm>
                <a:off x="3585965" y="3405216"/>
                <a:ext cx="528840" cy="38520"/>
              </p14:xfrm>
            </p:contentPart>
          </mc:Choice>
          <mc:Fallback xmlns="">
            <p:pic>
              <p:nvPicPr>
                <p:cNvPr id="75" name="Ink 74">
                  <a:extLst>
                    <a:ext uri="{FF2B5EF4-FFF2-40B4-BE49-F238E27FC236}">
                      <a16:creationId xmlns:a16="http://schemas.microsoft.com/office/drawing/2014/main" id="{52EED78D-87F4-4F16-8261-A4186266373D}"/>
                    </a:ext>
                  </a:extLst>
                </p:cNvPr>
                <p:cNvPicPr/>
                <p:nvPr/>
              </p:nvPicPr>
              <p:blipFill>
                <a:blip r:embed="rId99"/>
                <a:stretch>
                  <a:fillRect/>
                </a:stretch>
              </p:blipFill>
              <p:spPr>
                <a:xfrm>
                  <a:off x="3568325" y="3387216"/>
                  <a:ext cx="56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9D14974F-F611-4E8F-ACB7-24E1F26AE9DD}"/>
                    </a:ext>
                  </a:extLst>
                </p14:cNvPr>
                <p14:cNvContentPartPr/>
                <p14:nvPr/>
              </p14:nvContentPartPr>
              <p14:xfrm>
                <a:off x="2738885" y="3241416"/>
                <a:ext cx="579240" cy="70920"/>
              </p14:xfrm>
            </p:contentPart>
          </mc:Choice>
          <mc:Fallback xmlns="">
            <p:pic>
              <p:nvPicPr>
                <p:cNvPr id="76" name="Ink 75">
                  <a:extLst>
                    <a:ext uri="{FF2B5EF4-FFF2-40B4-BE49-F238E27FC236}">
                      <a16:creationId xmlns:a16="http://schemas.microsoft.com/office/drawing/2014/main" id="{9D14974F-F611-4E8F-ACB7-24E1F26AE9DD}"/>
                    </a:ext>
                  </a:extLst>
                </p:cNvPr>
                <p:cNvPicPr/>
                <p:nvPr/>
              </p:nvPicPr>
              <p:blipFill>
                <a:blip r:embed="rId101"/>
                <a:stretch>
                  <a:fillRect/>
                </a:stretch>
              </p:blipFill>
              <p:spPr>
                <a:xfrm>
                  <a:off x="2721245" y="3223776"/>
                  <a:ext cx="614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860D56C7-1770-4DF3-8A93-0043C2630DFC}"/>
                    </a:ext>
                  </a:extLst>
                </p14:cNvPr>
                <p14:cNvContentPartPr/>
                <p14:nvPr/>
              </p14:nvContentPartPr>
              <p14:xfrm>
                <a:off x="1721885" y="3379656"/>
                <a:ext cx="787680" cy="59040"/>
              </p14:xfrm>
            </p:contentPart>
          </mc:Choice>
          <mc:Fallback xmlns="">
            <p:pic>
              <p:nvPicPr>
                <p:cNvPr id="78" name="Ink 77">
                  <a:extLst>
                    <a:ext uri="{FF2B5EF4-FFF2-40B4-BE49-F238E27FC236}">
                      <a16:creationId xmlns:a16="http://schemas.microsoft.com/office/drawing/2014/main" id="{860D56C7-1770-4DF3-8A93-0043C2630DFC}"/>
                    </a:ext>
                  </a:extLst>
                </p:cNvPr>
                <p:cNvPicPr/>
                <p:nvPr/>
              </p:nvPicPr>
              <p:blipFill>
                <a:blip r:embed="rId103"/>
                <a:stretch>
                  <a:fillRect/>
                </a:stretch>
              </p:blipFill>
              <p:spPr>
                <a:xfrm>
                  <a:off x="1704245" y="3362016"/>
                  <a:ext cx="823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D1073ED7-03A2-4FDC-B52D-76B18E822391}"/>
                    </a:ext>
                  </a:extLst>
                </p14:cNvPr>
                <p14:cNvContentPartPr/>
                <p14:nvPr/>
              </p14:nvContentPartPr>
              <p14:xfrm>
                <a:off x="689765" y="3404496"/>
                <a:ext cx="721800" cy="85680"/>
              </p14:xfrm>
            </p:contentPart>
          </mc:Choice>
          <mc:Fallback xmlns="">
            <p:pic>
              <p:nvPicPr>
                <p:cNvPr id="80" name="Ink 79">
                  <a:extLst>
                    <a:ext uri="{FF2B5EF4-FFF2-40B4-BE49-F238E27FC236}">
                      <a16:creationId xmlns:a16="http://schemas.microsoft.com/office/drawing/2014/main" id="{D1073ED7-03A2-4FDC-B52D-76B18E822391}"/>
                    </a:ext>
                  </a:extLst>
                </p:cNvPr>
                <p:cNvPicPr/>
                <p:nvPr/>
              </p:nvPicPr>
              <p:blipFill>
                <a:blip r:embed="rId105"/>
                <a:stretch>
                  <a:fillRect/>
                </a:stretch>
              </p:blipFill>
              <p:spPr>
                <a:xfrm>
                  <a:off x="672125" y="3386856"/>
                  <a:ext cx="757440" cy="121320"/>
                </a:xfrm>
                <a:prstGeom prst="rect">
                  <a:avLst/>
                </a:prstGeom>
              </p:spPr>
            </p:pic>
          </mc:Fallback>
        </mc:AlternateContent>
      </p:grpSp>
      <p:grpSp>
        <p:nvGrpSpPr>
          <p:cNvPr id="87" name="Group 86">
            <a:extLst>
              <a:ext uri="{FF2B5EF4-FFF2-40B4-BE49-F238E27FC236}">
                <a16:creationId xmlns:a16="http://schemas.microsoft.com/office/drawing/2014/main" id="{1CAFDEE4-1956-46E6-A0B4-BA75DE37A437}"/>
              </a:ext>
            </a:extLst>
          </p:cNvPr>
          <p:cNvGrpSpPr/>
          <p:nvPr/>
        </p:nvGrpSpPr>
        <p:grpSpPr>
          <a:xfrm>
            <a:off x="6252845" y="3890496"/>
            <a:ext cx="3945960" cy="173520"/>
            <a:chOff x="6252845" y="3890496"/>
            <a:chExt cx="3945960" cy="173520"/>
          </a:xfrm>
        </p:grpSpPr>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766BF540-0A85-4648-8604-64C4512722B7}"/>
                    </a:ext>
                  </a:extLst>
                </p14:cNvPr>
                <p14:cNvContentPartPr/>
                <p14:nvPr/>
              </p14:nvContentPartPr>
              <p14:xfrm>
                <a:off x="9656285" y="4004616"/>
                <a:ext cx="542520" cy="59400"/>
              </p14:xfrm>
            </p:contentPart>
          </mc:Choice>
          <mc:Fallback xmlns="">
            <p:pic>
              <p:nvPicPr>
                <p:cNvPr id="82" name="Ink 81">
                  <a:extLst>
                    <a:ext uri="{FF2B5EF4-FFF2-40B4-BE49-F238E27FC236}">
                      <a16:creationId xmlns:a16="http://schemas.microsoft.com/office/drawing/2014/main" id="{766BF540-0A85-4648-8604-64C4512722B7}"/>
                    </a:ext>
                  </a:extLst>
                </p:cNvPr>
                <p:cNvPicPr/>
                <p:nvPr/>
              </p:nvPicPr>
              <p:blipFill>
                <a:blip r:embed="rId107"/>
                <a:stretch>
                  <a:fillRect/>
                </a:stretch>
              </p:blipFill>
              <p:spPr>
                <a:xfrm>
                  <a:off x="9638645" y="3986976"/>
                  <a:ext cx="578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CBF6FAA1-E964-4E1A-A4F1-23B6DAEFD7C3}"/>
                    </a:ext>
                  </a:extLst>
                </p14:cNvPr>
                <p14:cNvContentPartPr/>
                <p14:nvPr/>
              </p14:nvContentPartPr>
              <p14:xfrm>
                <a:off x="8404565" y="3890496"/>
                <a:ext cx="995040" cy="140760"/>
              </p14:xfrm>
            </p:contentPart>
          </mc:Choice>
          <mc:Fallback xmlns="">
            <p:pic>
              <p:nvPicPr>
                <p:cNvPr id="83" name="Ink 82">
                  <a:extLst>
                    <a:ext uri="{FF2B5EF4-FFF2-40B4-BE49-F238E27FC236}">
                      <a16:creationId xmlns:a16="http://schemas.microsoft.com/office/drawing/2014/main" id="{CBF6FAA1-E964-4E1A-A4F1-23B6DAEFD7C3}"/>
                    </a:ext>
                  </a:extLst>
                </p:cNvPr>
                <p:cNvPicPr/>
                <p:nvPr/>
              </p:nvPicPr>
              <p:blipFill>
                <a:blip r:embed="rId109"/>
                <a:stretch>
                  <a:fillRect/>
                </a:stretch>
              </p:blipFill>
              <p:spPr>
                <a:xfrm>
                  <a:off x="8386925" y="3872496"/>
                  <a:ext cx="1030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D0919A34-06F0-4479-99A4-0550035E4EAE}"/>
                    </a:ext>
                  </a:extLst>
                </p14:cNvPr>
                <p14:cNvContentPartPr/>
                <p14:nvPr/>
              </p14:nvContentPartPr>
              <p14:xfrm>
                <a:off x="7257965" y="3942336"/>
                <a:ext cx="884520" cy="75960"/>
              </p14:xfrm>
            </p:contentPart>
          </mc:Choice>
          <mc:Fallback xmlns="">
            <p:pic>
              <p:nvPicPr>
                <p:cNvPr id="84" name="Ink 83">
                  <a:extLst>
                    <a:ext uri="{FF2B5EF4-FFF2-40B4-BE49-F238E27FC236}">
                      <a16:creationId xmlns:a16="http://schemas.microsoft.com/office/drawing/2014/main" id="{D0919A34-06F0-4479-99A4-0550035E4EAE}"/>
                    </a:ext>
                  </a:extLst>
                </p:cNvPr>
                <p:cNvPicPr/>
                <p:nvPr/>
              </p:nvPicPr>
              <p:blipFill>
                <a:blip r:embed="rId111"/>
                <a:stretch>
                  <a:fillRect/>
                </a:stretch>
              </p:blipFill>
              <p:spPr>
                <a:xfrm>
                  <a:off x="7240325" y="3924696"/>
                  <a:ext cx="920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717CA363-3E63-4C93-9A4B-B5F0F8E23725}"/>
                    </a:ext>
                  </a:extLst>
                </p14:cNvPr>
                <p14:cNvContentPartPr/>
                <p14:nvPr/>
              </p14:nvContentPartPr>
              <p14:xfrm>
                <a:off x="6252845" y="3968616"/>
                <a:ext cx="931680" cy="57600"/>
              </p14:xfrm>
            </p:contentPart>
          </mc:Choice>
          <mc:Fallback xmlns="">
            <p:pic>
              <p:nvPicPr>
                <p:cNvPr id="86" name="Ink 85">
                  <a:extLst>
                    <a:ext uri="{FF2B5EF4-FFF2-40B4-BE49-F238E27FC236}">
                      <a16:creationId xmlns:a16="http://schemas.microsoft.com/office/drawing/2014/main" id="{717CA363-3E63-4C93-9A4B-B5F0F8E23725}"/>
                    </a:ext>
                  </a:extLst>
                </p:cNvPr>
                <p:cNvPicPr/>
                <p:nvPr/>
              </p:nvPicPr>
              <p:blipFill>
                <a:blip r:embed="rId113"/>
                <a:stretch>
                  <a:fillRect/>
                </a:stretch>
              </p:blipFill>
              <p:spPr>
                <a:xfrm>
                  <a:off x="6234845" y="3950616"/>
                  <a:ext cx="96732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88" name="Ink 87">
                <a:extLst>
                  <a:ext uri="{FF2B5EF4-FFF2-40B4-BE49-F238E27FC236}">
                    <a16:creationId xmlns:a16="http://schemas.microsoft.com/office/drawing/2014/main" id="{72DC1DD6-EE95-48F2-8461-DA44BD2765D0}"/>
                  </a:ext>
                </a:extLst>
              </p14:cNvPr>
              <p14:cNvContentPartPr/>
              <p14:nvPr/>
            </p14:nvContentPartPr>
            <p14:xfrm>
              <a:off x="691925" y="2923896"/>
              <a:ext cx="820800" cy="465120"/>
            </p14:xfrm>
          </p:contentPart>
        </mc:Choice>
        <mc:Fallback xmlns="">
          <p:pic>
            <p:nvPicPr>
              <p:cNvPr id="88" name="Ink 87">
                <a:extLst>
                  <a:ext uri="{FF2B5EF4-FFF2-40B4-BE49-F238E27FC236}">
                    <a16:creationId xmlns:a16="http://schemas.microsoft.com/office/drawing/2014/main" id="{72DC1DD6-EE95-48F2-8461-DA44BD2765D0}"/>
                  </a:ext>
                </a:extLst>
              </p:cNvPr>
              <p:cNvPicPr/>
              <p:nvPr/>
            </p:nvPicPr>
            <p:blipFill>
              <a:blip r:embed="rId115"/>
              <a:stretch>
                <a:fillRect/>
              </a:stretch>
            </p:blipFill>
            <p:spPr>
              <a:xfrm>
                <a:off x="673925" y="2905896"/>
                <a:ext cx="8564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73D819C0-4253-47E2-BA1B-A05C53EF2D7C}"/>
                  </a:ext>
                </a:extLst>
              </p14:cNvPr>
              <p14:cNvContentPartPr/>
              <p14:nvPr/>
            </p14:nvContentPartPr>
            <p14:xfrm>
              <a:off x="9484925" y="3377496"/>
              <a:ext cx="884520" cy="636120"/>
            </p14:xfrm>
          </p:contentPart>
        </mc:Choice>
        <mc:Fallback xmlns="">
          <p:pic>
            <p:nvPicPr>
              <p:cNvPr id="89" name="Ink 88">
                <a:extLst>
                  <a:ext uri="{FF2B5EF4-FFF2-40B4-BE49-F238E27FC236}">
                    <a16:creationId xmlns:a16="http://schemas.microsoft.com/office/drawing/2014/main" id="{73D819C0-4253-47E2-BA1B-A05C53EF2D7C}"/>
                  </a:ext>
                </a:extLst>
              </p:cNvPr>
              <p:cNvPicPr/>
              <p:nvPr/>
            </p:nvPicPr>
            <p:blipFill>
              <a:blip r:embed="rId117"/>
              <a:stretch>
                <a:fillRect/>
              </a:stretch>
            </p:blipFill>
            <p:spPr>
              <a:xfrm>
                <a:off x="9467285" y="3359496"/>
                <a:ext cx="92016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2CDDDB4D-1541-43E9-BD28-DA08500D8520}"/>
                  </a:ext>
                </a:extLst>
              </p14:cNvPr>
              <p14:cNvContentPartPr/>
              <p14:nvPr/>
            </p14:nvContentPartPr>
            <p14:xfrm>
              <a:off x="8211965" y="3357696"/>
              <a:ext cx="1287360" cy="714240"/>
            </p14:xfrm>
          </p:contentPart>
        </mc:Choice>
        <mc:Fallback xmlns="">
          <p:pic>
            <p:nvPicPr>
              <p:cNvPr id="90" name="Ink 89">
                <a:extLst>
                  <a:ext uri="{FF2B5EF4-FFF2-40B4-BE49-F238E27FC236}">
                    <a16:creationId xmlns:a16="http://schemas.microsoft.com/office/drawing/2014/main" id="{2CDDDB4D-1541-43E9-BD28-DA08500D8520}"/>
                  </a:ext>
                </a:extLst>
              </p:cNvPr>
              <p:cNvPicPr/>
              <p:nvPr/>
            </p:nvPicPr>
            <p:blipFill>
              <a:blip r:embed="rId119"/>
              <a:stretch>
                <a:fillRect/>
              </a:stretch>
            </p:blipFill>
            <p:spPr>
              <a:xfrm>
                <a:off x="8194325" y="3340056"/>
                <a:ext cx="132300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Ink 90">
                <a:extLst>
                  <a:ext uri="{FF2B5EF4-FFF2-40B4-BE49-F238E27FC236}">
                    <a16:creationId xmlns:a16="http://schemas.microsoft.com/office/drawing/2014/main" id="{EB0828E7-803C-4BE9-939D-13148E68D400}"/>
                  </a:ext>
                </a:extLst>
              </p14:cNvPr>
              <p14:cNvContentPartPr/>
              <p14:nvPr/>
            </p14:nvContentPartPr>
            <p14:xfrm>
              <a:off x="6088325" y="3322776"/>
              <a:ext cx="1086480" cy="716760"/>
            </p14:xfrm>
          </p:contentPart>
        </mc:Choice>
        <mc:Fallback xmlns="">
          <p:pic>
            <p:nvPicPr>
              <p:cNvPr id="91" name="Ink 90">
                <a:extLst>
                  <a:ext uri="{FF2B5EF4-FFF2-40B4-BE49-F238E27FC236}">
                    <a16:creationId xmlns:a16="http://schemas.microsoft.com/office/drawing/2014/main" id="{EB0828E7-803C-4BE9-939D-13148E68D400}"/>
                  </a:ext>
                </a:extLst>
              </p:cNvPr>
              <p:cNvPicPr/>
              <p:nvPr/>
            </p:nvPicPr>
            <p:blipFill>
              <a:blip r:embed="rId121"/>
              <a:stretch>
                <a:fillRect/>
              </a:stretch>
            </p:blipFill>
            <p:spPr>
              <a:xfrm>
                <a:off x="6070325" y="3305136"/>
                <a:ext cx="112212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23C68B45-AC9A-4383-AEEA-806032B71193}"/>
                  </a:ext>
                </a:extLst>
              </p14:cNvPr>
              <p14:cNvContentPartPr/>
              <p14:nvPr/>
            </p14:nvContentPartPr>
            <p14:xfrm>
              <a:off x="4664525" y="3873936"/>
              <a:ext cx="712080" cy="75960"/>
            </p14:xfrm>
          </p:contentPart>
        </mc:Choice>
        <mc:Fallback xmlns="">
          <p:pic>
            <p:nvPicPr>
              <p:cNvPr id="92" name="Ink 91">
                <a:extLst>
                  <a:ext uri="{FF2B5EF4-FFF2-40B4-BE49-F238E27FC236}">
                    <a16:creationId xmlns:a16="http://schemas.microsoft.com/office/drawing/2014/main" id="{23C68B45-AC9A-4383-AEEA-806032B71193}"/>
                  </a:ext>
                </a:extLst>
              </p:cNvPr>
              <p:cNvPicPr/>
              <p:nvPr/>
            </p:nvPicPr>
            <p:blipFill>
              <a:blip r:embed="rId123"/>
              <a:stretch>
                <a:fillRect/>
              </a:stretch>
            </p:blipFill>
            <p:spPr>
              <a:xfrm>
                <a:off x="4646885" y="3856296"/>
                <a:ext cx="747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874A8336-326C-4308-B779-0C6621AC7227}"/>
                  </a:ext>
                </a:extLst>
              </p14:cNvPr>
              <p14:cNvContentPartPr/>
              <p14:nvPr/>
            </p14:nvContentPartPr>
            <p14:xfrm>
              <a:off x="1228685" y="3849456"/>
              <a:ext cx="3175920" cy="120960"/>
            </p14:xfrm>
          </p:contentPart>
        </mc:Choice>
        <mc:Fallback xmlns="">
          <p:pic>
            <p:nvPicPr>
              <p:cNvPr id="93" name="Ink 92">
                <a:extLst>
                  <a:ext uri="{FF2B5EF4-FFF2-40B4-BE49-F238E27FC236}">
                    <a16:creationId xmlns:a16="http://schemas.microsoft.com/office/drawing/2014/main" id="{874A8336-326C-4308-B779-0C6621AC7227}"/>
                  </a:ext>
                </a:extLst>
              </p:cNvPr>
              <p:cNvPicPr/>
              <p:nvPr/>
            </p:nvPicPr>
            <p:blipFill>
              <a:blip r:embed="rId125"/>
              <a:stretch>
                <a:fillRect/>
              </a:stretch>
            </p:blipFill>
            <p:spPr>
              <a:xfrm>
                <a:off x="1211045" y="3831456"/>
                <a:ext cx="321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99D0F24A-4E22-45F9-8D0E-D98EA95FBBA5}"/>
                  </a:ext>
                </a:extLst>
              </p14:cNvPr>
              <p14:cNvContentPartPr/>
              <p14:nvPr/>
            </p14:nvContentPartPr>
            <p14:xfrm>
              <a:off x="1360805" y="3837216"/>
              <a:ext cx="474480" cy="70920"/>
            </p14:xfrm>
          </p:contentPart>
        </mc:Choice>
        <mc:Fallback xmlns="">
          <p:pic>
            <p:nvPicPr>
              <p:cNvPr id="94" name="Ink 93">
                <a:extLst>
                  <a:ext uri="{FF2B5EF4-FFF2-40B4-BE49-F238E27FC236}">
                    <a16:creationId xmlns:a16="http://schemas.microsoft.com/office/drawing/2014/main" id="{99D0F24A-4E22-45F9-8D0E-D98EA95FBBA5}"/>
                  </a:ext>
                </a:extLst>
              </p:cNvPr>
              <p:cNvPicPr/>
              <p:nvPr/>
            </p:nvPicPr>
            <p:blipFill>
              <a:blip r:embed="rId127"/>
              <a:stretch>
                <a:fillRect/>
              </a:stretch>
            </p:blipFill>
            <p:spPr>
              <a:xfrm>
                <a:off x="1343165" y="3819576"/>
                <a:ext cx="510120" cy="106560"/>
              </a:xfrm>
              <a:prstGeom prst="rect">
                <a:avLst/>
              </a:prstGeom>
            </p:spPr>
          </p:pic>
        </mc:Fallback>
      </mc:AlternateContent>
      <p:grpSp>
        <p:nvGrpSpPr>
          <p:cNvPr id="100" name="Group 99">
            <a:extLst>
              <a:ext uri="{FF2B5EF4-FFF2-40B4-BE49-F238E27FC236}">
                <a16:creationId xmlns:a16="http://schemas.microsoft.com/office/drawing/2014/main" id="{62BAE558-C260-49EA-8656-BB307AFC0747}"/>
              </a:ext>
            </a:extLst>
          </p:cNvPr>
          <p:cNvGrpSpPr/>
          <p:nvPr/>
        </p:nvGrpSpPr>
        <p:grpSpPr>
          <a:xfrm>
            <a:off x="7078685" y="3993816"/>
            <a:ext cx="3233520" cy="586800"/>
            <a:chOff x="7078685" y="3993816"/>
            <a:chExt cx="3233520" cy="586800"/>
          </a:xfrm>
        </p:grpSpPr>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63BB4D7B-8443-470D-8D44-D5CB2159F42E}"/>
                    </a:ext>
                  </a:extLst>
                </p14:cNvPr>
                <p14:cNvContentPartPr/>
                <p14:nvPr/>
              </p14:nvContentPartPr>
              <p14:xfrm>
                <a:off x="9356765" y="4488096"/>
                <a:ext cx="886680" cy="41040"/>
              </p14:xfrm>
            </p:contentPart>
          </mc:Choice>
          <mc:Fallback xmlns="">
            <p:pic>
              <p:nvPicPr>
                <p:cNvPr id="95" name="Ink 94">
                  <a:extLst>
                    <a:ext uri="{FF2B5EF4-FFF2-40B4-BE49-F238E27FC236}">
                      <a16:creationId xmlns:a16="http://schemas.microsoft.com/office/drawing/2014/main" id="{63BB4D7B-8443-470D-8D44-D5CB2159F42E}"/>
                    </a:ext>
                  </a:extLst>
                </p:cNvPr>
                <p:cNvPicPr/>
                <p:nvPr/>
              </p:nvPicPr>
              <p:blipFill>
                <a:blip r:embed="rId129"/>
                <a:stretch>
                  <a:fillRect/>
                </a:stretch>
              </p:blipFill>
              <p:spPr>
                <a:xfrm>
                  <a:off x="9339125" y="4470096"/>
                  <a:ext cx="922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087793E9-7F01-49B8-963F-F0852432BB63}"/>
                    </a:ext>
                  </a:extLst>
                </p14:cNvPr>
                <p14:cNvContentPartPr/>
                <p14:nvPr/>
              </p14:nvContentPartPr>
              <p14:xfrm>
                <a:off x="8184965" y="4379376"/>
                <a:ext cx="931680" cy="130680"/>
              </p14:xfrm>
            </p:contentPart>
          </mc:Choice>
          <mc:Fallback xmlns="">
            <p:pic>
              <p:nvPicPr>
                <p:cNvPr id="96" name="Ink 95">
                  <a:extLst>
                    <a:ext uri="{FF2B5EF4-FFF2-40B4-BE49-F238E27FC236}">
                      <a16:creationId xmlns:a16="http://schemas.microsoft.com/office/drawing/2014/main" id="{087793E9-7F01-49B8-963F-F0852432BB63}"/>
                    </a:ext>
                  </a:extLst>
                </p:cNvPr>
                <p:cNvPicPr/>
                <p:nvPr/>
              </p:nvPicPr>
              <p:blipFill>
                <a:blip r:embed="rId131"/>
                <a:stretch>
                  <a:fillRect/>
                </a:stretch>
              </p:blipFill>
              <p:spPr>
                <a:xfrm>
                  <a:off x="8166965" y="4361376"/>
                  <a:ext cx="967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26968DCD-E4BD-4272-911C-A3A9B7AB9479}"/>
                    </a:ext>
                  </a:extLst>
                </p14:cNvPr>
                <p14:cNvContentPartPr/>
                <p14:nvPr/>
              </p14:nvContentPartPr>
              <p14:xfrm>
                <a:off x="7078685" y="4467936"/>
                <a:ext cx="968400" cy="71280"/>
              </p14:xfrm>
            </p:contentPart>
          </mc:Choice>
          <mc:Fallback xmlns="">
            <p:pic>
              <p:nvPicPr>
                <p:cNvPr id="97" name="Ink 96">
                  <a:extLst>
                    <a:ext uri="{FF2B5EF4-FFF2-40B4-BE49-F238E27FC236}">
                      <a16:creationId xmlns:a16="http://schemas.microsoft.com/office/drawing/2014/main" id="{26968DCD-E4BD-4272-911C-A3A9B7AB9479}"/>
                    </a:ext>
                  </a:extLst>
                </p:cNvPr>
                <p:cNvPicPr/>
                <p:nvPr/>
              </p:nvPicPr>
              <p:blipFill>
                <a:blip r:embed="rId133"/>
                <a:stretch>
                  <a:fillRect/>
                </a:stretch>
              </p:blipFill>
              <p:spPr>
                <a:xfrm>
                  <a:off x="7061045" y="4450296"/>
                  <a:ext cx="1004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FB6FB6A2-4513-48BF-9ABB-930631EACDB7}"/>
                    </a:ext>
                  </a:extLst>
                </p14:cNvPr>
                <p14:cNvContentPartPr/>
                <p14:nvPr/>
              </p14:nvContentPartPr>
              <p14:xfrm>
                <a:off x="9024485" y="3993816"/>
                <a:ext cx="1287720" cy="586800"/>
              </p14:xfrm>
            </p:contentPart>
          </mc:Choice>
          <mc:Fallback xmlns="">
            <p:pic>
              <p:nvPicPr>
                <p:cNvPr id="99" name="Ink 98">
                  <a:extLst>
                    <a:ext uri="{FF2B5EF4-FFF2-40B4-BE49-F238E27FC236}">
                      <a16:creationId xmlns:a16="http://schemas.microsoft.com/office/drawing/2014/main" id="{FB6FB6A2-4513-48BF-9ABB-930631EACDB7}"/>
                    </a:ext>
                  </a:extLst>
                </p:cNvPr>
                <p:cNvPicPr/>
                <p:nvPr/>
              </p:nvPicPr>
              <p:blipFill>
                <a:blip r:embed="rId135"/>
                <a:stretch>
                  <a:fillRect/>
                </a:stretch>
              </p:blipFill>
              <p:spPr>
                <a:xfrm>
                  <a:off x="9006845" y="3975816"/>
                  <a:ext cx="1323360" cy="62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5FB4BA72-5BE8-4203-9226-F16C36C87CD9}"/>
                  </a:ext>
                </a:extLst>
              </p14:cNvPr>
              <p14:cNvContentPartPr/>
              <p14:nvPr/>
            </p14:nvContentPartPr>
            <p14:xfrm>
              <a:off x="4006085" y="4364256"/>
              <a:ext cx="2362320" cy="189000"/>
            </p14:xfrm>
          </p:contentPart>
        </mc:Choice>
        <mc:Fallback xmlns="">
          <p:pic>
            <p:nvPicPr>
              <p:cNvPr id="101" name="Ink 100">
                <a:extLst>
                  <a:ext uri="{FF2B5EF4-FFF2-40B4-BE49-F238E27FC236}">
                    <a16:creationId xmlns:a16="http://schemas.microsoft.com/office/drawing/2014/main" id="{5FB4BA72-5BE8-4203-9226-F16C36C87CD9}"/>
                  </a:ext>
                </a:extLst>
              </p:cNvPr>
              <p:cNvPicPr/>
              <p:nvPr/>
            </p:nvPicPr>
            <p:blipFill>
              <a:blip r:embed="rId137"/>
              <a:stretch>
                <a:fillRect/>
              </a:stretch>
            </p:blipFill>
            <p:spPr>
              <a:xfrm>
                <a:off x="3988085" y="4346616"/>
                <a:ext cx="239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5CDED55B-CD2A-4D74-A737-473A67FA486C}"/>
                  </a:ext>
                </a:extLst>
              </p14:cNvPr>
              <p14:cNvContentPartPr/>
              <p14:nvPr/>
            </p14:nvContentPartPr>
            <p14:xfrm>
              <a:off x="3088445" y="4403496"/>
              <a:ext cx="797760" cy="85680"/>
            </p14:xfrm>
          </p:contentPart>
        </mc:Choice>
        <mc:Fallback xmlns="">
          <p:pic>
            <p:nvPicPr>
              <p:cNvPr id="102" name="Ink 101">
                <a:extLst>
                  <a:ext uri="{FF2B5EF4-FFF2-40B4-BE49-F238E27FC236}">
                    <a16:creationId xmlns:a16="http://schemas.microsoft.com/office/drawing/2014/main" id="{5CDED55B-CD2A-4D74-A737-473A67FA486C}"/>
                  </a:ext>
                </a:extLst>
              </p:cNvPr>
              <p:cNvPicPr/>
              <p:nvPr/>
            </p:nvPicPr>
            <p:blipFill>
              <a:blip r:embed="rId139"/>
              <a:stretch>
                <a:fillRect/>
              </a:stretch>
            </p:blipFill>
            <p:spPr>
              <a:xfrm>
                <a:off x="3070445" y="4385856"/>
                <a:ext cx="833400" cy="121320"/>
              </a:xfrm>
              <a:prstGeom prst="rect">
                <a:avLst/>
              </a:prstGeom>
            </p:spPr>
          </p:pic>
        </mc:Fallback>
      </mc:AlternateContent>
      <p:grpSp>
        <p:nvGrpSpPr>
          <p:cNvPr id="108" name="Group 107">
            <a:extLst>
              <a:ext uri="{FF2B5EF4-FFF2-40B4-BE49-F238E27FC236}">
                <a16:creationId xmlns:a16="http://schemas.microsoft.com/office/drawing/2014/main" id="{53B773E2-E463-491A-9E25-CDF49478313F}"/>
              </a:ext>
            </a:extLst>
          </p:cNvPr>
          <p:cNvGrpSpPr/>
          <p:nvPr/>
        </p:nvGrpSpPr>
        <p:grpSpPr>
          <a:xfrm>
            <a:off x="1187645" y="4424736"/>
            <a:ext cx="1827720" cy="114120"/>
            <a:chOff x="1187645" y="4424736"/>
            <a:chExt cx="1827720" cy="114120"/>
          </a:xfrm>
        </p:grpSpPr>
        <mc:AlternateContent xmlns:mc="http://schemas.openxmlformats.org/markup-compatibility/2006" xmlns:p14="http://schemas.microsoft.com/office/powerpoint/2010/main">
          <mc:Choice Requires="p14">
            <p:contentPart p14:bwMode="auto" r:id="rId140">
              <p14:nvContentPartPr>
                <p14:cNvPr id="103" name="Ink 102">
                  <a:extLst>
                    <a:ext uri="{FF2B5EF4-FFF2-40B4-BE49-F238E27FC236}">
                      <a16:creationId xmlns:a16="http://schemas.microsoft.com/office/drawing/2014/main" id="{B5D48453-63BA-4CE0-8BF8-52D192E9F846}"/>
                    </a:ext>
                  </a:extLst>
                </p14:cNvPr>
                <p14:cNvContentPartPr/>
                <p14:nvPr/>
              </p14:nvContentPartPr>
              <p14:xfrm>
                <a:off x="3003125" y="4431936"/>
                <a:ext cx="12240" cy="6840"/>
              </p14:xfrm>
            </p:contentPart>
          </mc:Choice>
          <mc:Fallback xmlns="">
            <p:pic>
              <p:nvPicPr>
                <p:cNvPr id="103" name="Ink 102">
                  <a:extLst>
                    <a:ext uri="{FF2B5EF4-FFF2-40B4-BE49-F238E27FC236}">
                      <a16:creationId xmlns:a16="http://schemas.microsoft.com/office/drawing/2014/main" id="{B5D48453-63BA-4CE0-8BF8-52D192E9F846}"/>
                    </a:ext>
                  </a:extLst>
                </p:cNvPr>
                <p:cNvPicPr/>
                <p:nvPr/>
              </p:nvPicPr>
              <p:blipFill>
                <a:blip r:embed="rId141"/>
                <a:stretch>
                  <a:fillRect/>
                </a:stretch>
              </p:blipFill>
              <p:spPr>
                <a:xfrm>
                  <a:off x="2985485" y="4413936"/>
                  <a:ext cx="47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Ink 103">
                  <a:extLst>
                    <a:ext uri="{FF2B5EF4-FFF2-40B4-BE49-F238E27FC236}">
                      <a16:creationId xmlns:a16="http://schemas.microsoft.com/office/drawing/2014/main" id="{F7CD3EDC-6C7E-4E30-BEAB-E3E80C518706}"/>
                    </a:ext>
                  </a:extLst>
                </p14:cNvPr>
                <p14:cNvContentPartPr/>
                <p14:nvPr/>
              </p14:nvContentPartPr>
              <p14:xfrm>
                <a:off x="2412005" y="4424736"/>
                <a:ext cx="593640" cy="82800"/>
              </p14:xfrm>
            </p:contentPart>
          </mc:Choice>
          <mc:Fallback xmlns="">
            <p:pic>
              <p:nvPicPr>
                <p:cNvPr id="104" name="Ink 103">
                  <a:extLst>
                    <a:ext uri="{FF2B5EF4-FFF2-40B4-BE49-F238E27FC236}">
                      <a16:creationId xmlns:a16="http://schemas.microsoft.com/office/drawing/2014/main" id="{F7CD3EDC-6C7E-4E30-BEAB-E3E80C518706}"/>
                    </a:ext>
                  </a:extLst>
                </p:cNvPr>
                <p:cNvPicPr/>
                <p:nvPr/>
              </p:nvPicPr>
              <p:blipFill>
                <a:blip r:embed="rId143"/>
                <a:stretch>
                  <a:fillRect/>
                </a:stretch>
              </p:blipFill>
              <p:spPr>
                <a:xfrm>
                  <a:off x="2394005" y="4406736"/>
                  <a:ext cx="629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B0946FEB-139F-4811-B15A-C86CD58EAA99}"/>
                    </a:ext>
                  </a:extLst>
                </p14:cNvPr>
                <p14:cNvContentPartPr/>
                <p14:nvPr/>
              </p14:nvContentPartPr>
              <p14:xfrm>
                <a:off x="1945805" y="4526616"/>
                <a:ext cx="4320" cy="12240"/>
              </p14:xfrm>
            </p:contentPart>
          </mc:Choice>
          <mc:Fallback xmlns="">
            <p:pic>
              <p:nvPicPr>
                <p:cNvPr id="106" name="Ink 105">
                  <a:extLst>
                    <a:ext uri="{FF2B5EF4-FFF2-40B4-BE49-F238E27FC236}">
                      <a16:creationId xmlns:a16="http://schemas.microsoft.com/office/drawing/2014/main" id="{B0946FEB-139F-4811-B15A-C86CD58EAA99}"/>
                    </a:ext>
                  </a:extLst>
                </p:cNvPr>
                <p:cNvPicPr/>
                <p:nvPr/>
              </p:nvPicPr>
              <p:blipFill>
                <a:blip r:embed="rId145"/>
                <a:stretch>
                  <a:fillRect/>
                </a:stretch>
              </p:blipFill>
              <p:spPr>
                <a:xfrm>
                  <a:off x="1927805" y="4508976"/>
                  <a:ext cx="39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Ink 106">
                  <a:extLst>
                    <a:ext uri="{FF2B5EF4-FFF2-40B4-BE49-F238E27FC236}">
                      <a16:creationId xmlns:a16="http://schemas.microsoft.com/office/drawing/2014/main" id="{C7EBF651-766F-428F-BF9B-0D7F26E5F707}"/>
                    </a:ext>
                  </a:extLst>
                </p14:cNvPr>
                <p14:cNvContentPartPr/>
                <p14:nvPr/>
              </p14:nvContentPartPr>
              <p14:xfrm>
                <a:off x="1187645" y="4452096"/>
                <a:ext cx="768240" cy="79200"/>
              </p14:xfrm>
            </p:contentPart>
          </mc:Choice>
          <mc:Fallback xmlns="">
            <p:pic>
              <p:nvPicPr>
                <p:cNvPr id="107" name="Ink 106">
                  <a:extLst>
                    <a:ext uri="{FF2B5EF4-FFF2-40B4-BE49-F238E27FC236}">
                      <a16:creationId xmlns:a16="http://schemas.microsoft.com/office/drawing/2014/main" id="{C7EBF651-766F-428F-BF9B-0D7F26E5F707}"/>
                    </a:ext>
                  </a:extLst>
                </p:cNvPr>
                <p:cNvPicPr/>
                <p:nvPr/>
              </p:nvPicPr>
              <p:blipFill>
                <a:blip r:embed="rId147"/>
                <a:stretch>
                  <a:fillRect/>
                </a:stretch>
              </p:blipFill>
              <p:spPr>
                <a:xfrm>
                  <a:off x="1169645" y="4434096"/>
                  <a:ext cx="80388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09" name="Ink 108">
                <a:extLst>
                  <a:ext uri="{FF2B5EF4-FFF2-40B4-BE49-F238E27FC236}">
                    <a16:creationId xmlns:a16="http://schemas.microsoft.com/office/drawing/2014/main" id="{399739CB-8CC6-4B41-982B-B17060727CB4}"/>
                  </a:ext>
                </a:extLst>
              </p14:cNvPr>
              <p14:cNvContentPartPr/>
              <p14:nvPr/>
            </p14:nvContentPartPr>
            <p14:xfrm>
              <a:off x="303125" y="4496376"/>
              <a:ext cx="680760" cy="62280"/>
            </p14:xfrm>
          </p:contentPart>
        </mc:Choice>
        <mc:Fallback xmlns="">
          <p:pic>
            <p:nvPicPr>
              <p:cNvPr id="109" name="Ink 108">
                <a:extLst>
                  <a:ext uri="{FF2B5EF4-FFF2-40B4-BE49-F238E27FC236}">
                    <a16:creationId xmlns:a16="http://schemas.microsoft.com/office/drawing/2014/main" id="{399739CB-8CC6-4B41-982B-B17060727CB4}"/>
                  </a:ext>
                </a:extLst>
              </p:cNvPr>
              <p:cNvPicPr/>
              <p:nvPr/>
            </p:nvPicPr>
            <p:blipFill>
              <a:blip r:embed="rId149"/>
              <a:stretch>
                <a:fillRect/>
              </a:stretch>
            </p:blipFill>
            <p:spPr>
              <a:xfrm>
                <a:off x="285485" y="4478376"/>
                <a:ext cx="716400" cy="97920"/>
              </a:xfrm>
              <a:prstGeom prst="rect">
                <a:avLst/>
              </a:prstGeom>
            </p:spPr>
          </p:pic>
        </mc:Fallback>
      </mc:AlternateContent>
      <p:grpSp>
        <p:nvGrpSpPr>
          <p:cNvPr id="121" name="Group 120">
            <a:extLst>
              <a:ext uri="{FF2B5EF4-FFF2-40B4-BE49-F238E27FC236}">
                <a16:creationId xmlns:a16="http://schemas.microsoft.com/office/drawing/2014/main" id="{1C774D98-5D50-4563-9C64-6E8C9FABC514}"/>
              </a:ext>
            </a:extLst>
          </p:cNvPr>
          <p:cNvGrpSpPr/>
          <p:nvPr/>
        </p:nvGrpSpPr>
        <p:grpSpPr>
          <a:xfrm>
            <a:off x="3049565" y="5001816"/>
            <a:ext cx="7201800" cy="177840"/>
            <a:chOff x="3049565" y="5001816"/>
            <a:chExt cx="7201800" cy="177840"/>
          </a:xfrm>
        </p:grpSpPr>
        <mc:AlternateContent xmlns:mc="http://schemas.openxmlformats.org/markup-compatibility/2006" xmlns:p14="http://schemas.microsoft.com/office/powerpoint/2010/main">
          <mc:Choice Requires="p14">
            <p:contentPart p14:bwMode="auto" r:id="rId150">
              <p14:nvContentPartPr>
                <p14:cNvPr id="110" name="Ink 109">
                  <a:extLst>
                    <a:ext uri="{FF2B5EF4-FFF2-40B4-BE49-F238E27FC236}">
                      <a16:creationId xmlns:a16="http://schemas.microsoft.com/office/drawing/2014/main" id="{CA483523-02A6-4348-94E3-E870BC7DB9D5}"/>
                    </a:ext>
                  </a:extLst>
                </p14:cNvPr>
                <p14:cNvContentPartPr/>
                <p14:nvPr/>
              </p14:nvContentPartPr>
              <p14:xfrm>
                <a:off x="9403205" y="5081376"/>
                <a:ext cx="848160" cy="83880"/>
              </p14:xfrm>
            </p:contentPart>
          </mc:Choice>
          <mc:Fallback xmlns="">
            <p:pic>
              <p:nvPicPr>
                <p:cNvPr id="110" name="Ink 109">
                  <a:extLst>
                    <a:ext uri="{FF2B5EF4-FFF2-40B4-BE49-F238E27FC236}">
                      <a16:creationId xmlns:a16="http://schemas.microsoft.com/office/drawing/2014/main" id="{CA483523-02A6-4348-94E3-E870BC7DB9D5}"/>
                    </a:ext>
                  </a:extLst>
                </p:cNvPr>
                <p:cNvPicPr/>
                <p:nvPr/>
              </p:nvPicPr>
              <p:blipFill>
                <a:blip r:embed="rId151"/>
                <a:stretch>
                  <a:fillRect/>
                </a:stretch>
              </p:blipFill>
              <p:spPr>
                <a:xfrm>
                  <a:off x="9385565" y="5063376"/>
                  <a:ext cx="883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Ink 110">
                  <a:extLst>
                    <a:ext uri="{FF2B5EF4-FFF2-40B4-BE49-F238E27FC236}">
                      <a16:creationId xmlns:a16="http://schemas.microsoft.com/office/drawing/2014/main" id="{4EF483C3-2D07-4118-99E4-D66AF0D033B8}"/>
                    </a:ext>
                  </a:extLst>
                </p14:cNvPr>
                <p14:cNvContentPartPr/>
                <p14:nvPr/>
              </p14:nvContentPartPr>
              <p14:xfrm>
                <a:off x="8618405" y="5124936"/>
                <a:ext cx="474480" cy="54720"/>
              </p14:xfrm>
            </p:contentPart>
          </mc:Choice>
          <mc:Fallback xmlns="">
            <p:pic>
              <p:nvPicPr>
                <p:cNvPr id="111" name="Ink 110">
                  <a:extLst>
                    <a:ext uri="{FF2B5EF4-FFF2-40B4-BE49-F238E27FC236}">
                      <a16:creationId xmlns:a16="http://schemas.microsoft.com/office/drawing/2014/main" id="{4EF483C3-2D07-4118-99E4-D66AF0D033B8}"/>
                    </a:ext>
                  </a:extLst>
                </p:cNvPr>
                <p:cNvPicPr/>
                <p:nvPr/>
              </p:nvPicPr>
              <p:blipFill>
                <a:blip r:embed="rId153"/>
                <a:stretch>
                  <a:fillRect/>
                </a:stretch>
              </p:blipFill>
              <p:spPr>
                <a:xfrm>
                  <a:off x="8600765" y="5106936"/>
                  <a:ext cx="510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 name="Ink 112">
                  <a:extLst>
                    <a:ext uri="{FF2B5EF4-FFF2-40B4-BE49-F238E27FC236}">
                      <a16:creationId xmlns:a16="http://schemas.microsoft.com/office/drawing/2014/main" id="{554F4701-B24E-4A8F-AE44-271BB557FA37}"/>
                    </a:ext>
                  </a:extLst>
                </p14:cNvPr>
                <p14:cNvContentPartPr/>
                <p14:nvPr/>
              </p14:nvContentPartPr>
              <p14:xfrm>
                <a:off x="7298645" y="5001816"/>
                <a:ext cx="1010880" cy="63000"/>
              </p14:xfrm>
            </p:contentPart>
          </mc:Choice>
          <mc:Fallback xmlns="">
            <p:pic>
              <p:nvPicPr>
                <p:cNvPr id="113" name="Ink 112">
                  <a:extLst>
                    <a:ext uri="{FF2B5EF4-FFF2-40B4-BE49-F238E27FC236}">
                      <a16:creationId xmlns:a16="http://schemas.microsoft.com/office/drawing/2014/main" id="{554F4701-B24E-4A8F-AE44-271BB557FA37}"/>
                    </a:ext>
                  </a:extLst>
                </p:cNvPr>
                <p:cNvPicPr/>
                <p:nvPr/>
              </p:nvPicPr>
              <p:blipFill>
                <a:blip r:embed="rId155"/>
                <a:stretch>
                  <a:fillRect/>
                </a:stretch>
              </p:blipFill>
              <p:spPr>
                <a:xfrm>
                  <a:off x="7280645" y="4984176"/>
                  <a:ext cx="1046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5" name="Ink 114">
                  <a:extLst>
                    <a:ext uri="{FF2B5EF4-FFF2-40B4-BE49-F238E27FC236}">
                      <a16:creationId xmlns:a16="http://schemas.microsoft.com/office/drawing/2014/main" id="{F2040C66-304C-46B3-A22B-FBFC2834E3C0}"/>
                    </a:ext>
                  </a:extLst>
                </p14:cNvPr>
                <p14:cNvContentPartPr/>
                <p14:nvPr/>
              </p14:nvContentPartPr>
              <p14:xfrm>
                <a:off x="6377765" y="5024496"/>
                <a:ext cx="680760" cy="56520"/>
              </p14:xfrm>
            </p:contentPart>
          </mc:Choice>
          <mc:Fallback xmlns="">
            <p:pic>
              <p:nvPicPr>
                <p:cNvPr id="115" name="Ink 114">
                  <a:extLst>
                    <a:ext uri="{FF2B5EF4-FFF2-40B4-BE49-F238E27FC236}">
                      <a16:creationId xmlns:a16="http://schemas.microsoft.com/office/drawing/2014/main" id="{F2040C66-304C-46B3-A22B-FBFC2834E3C0}"/>
                    </a:ext>
                  </a:extLst>
                </p:cNvPr>
                <p:cNvPicPr/>
                <p:nvPr/>
              </p:nvPicPr>
              <p:blipFill>
                <a:blip r:embed="rId157"/>
                <a:stretch>
                  <a:fillRect/>
                </a:stretch>
              </p:blipFill>
              <p:spPr>
                <a:xfrm>
                  <a:off x="6359765" y="5006496"/>
                  <a:ext cx="716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Ink 115">
                  <a:extLst>
                    <a:ext uri="{FF2B5EF4-FFF2-40B4-BE49-F238E27FC236}">
                      <a16:creationId xmlns:a16="http://schemas.microsoft.com/office/drawing/2014/main" id="{81779E96-2A46-4742-9C22-B09077A12A85}"/>
                    </a:ext>
                  </a:extLst>
                </p14:cNvPr>
                <p14:cNvContentPartPr/>
                <p14:nvPr/>
              </p14:nvContentPartPr>
              <p14:xfrm>
                <a:off x="5757485" y="5092896"/>
                <a:ext cx="268560" cy="40320"/>
              </p14:xfrm>
            </p:contentPart>
          </mc:Choice>
          <mc:Fallback xmlns="">
            <p:pic>
              <p:nvPicPr>
                <p:cNvPr id="116" name="Ink 115">
                  <a:extLst>
                    <a:ext uri="{FF2B5EF4-FFF2-40B4-BE49-F238E27FC236}">
                      <a16:creationId xmlns:a16="http://schemas.microsoft.com/office/drawing/2014/main" id="{81779E96-2A46-4742-9C22-B09077A12A85}"/>
                    </a:ext>
                  </a:extLst>
                </p:cNvPr>
                <p:cNvPicPr/>
                <p:nvPr/>
              </p:nvPicPr>
              <p:blipFill>
                <a:blip r:embed="rId159"/>
                <a:stretch>
                  <a:fillRect/>
                </a:stretch>
              </p:blipFill>
              <p:spPr>
                <a:xfrm>
                  <a:off x="5739845" y="5075256"/>
                  <a:ext cx="304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ADFB357B-F261-4D98-B2AE-15F11242D166}"/>
                    </a:ext>
                  </a:extLst>
                </p14:cNvPr>
                <p14:cNvContentPartPr/>
                <p14:nvPr/>
              </p14:nvContentPartPr>
              <p14:xfrm>
                <a:off x="5059805" y="5100096"/>
                <a:ext cx="459000" cy="26640"/>
              </p14:xfrm>
            </p:contentPart>
          </mc:Choice>
          <mc:Fallback xmlns="">
            <p:pic>
              <p:nvPicPr>
                <p:cNvPr id="117" name="Ink 116">
                  <a:extLst>
                    <a:ext uri="{FF2B5EF4-FFF2-40B4-BE49-F238E27FC236}">
                      <a16:creationId xmlns:a16="http://schemas.microsoft.com/office/drawing/2014/main" id="{ADFB357B-F261-4D98-B2AE-15F11242D166}"/>
                    </a:ext>
                  </a:extLst>
                </p:cNvPr>
                <p:cNvPicPr/>
                <p:nvPr/>
              </p:nvPicPr>
              <p:blipFill>
                <a:blip r:embed="rId161"/>
                <a:stretch>
                  <a:fillRect/>
                </a:stretch>
              </p:blipFill>
              <p:spPr>
                <a:xfrm>
                  <a:off x="5041805" y="5082456"/>
                  <a:ext cx="49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FD68203A-3458-443D-8860-86CD0A2AC9A8}"/>
                    </a:ext>
                  </a:extLst>
                </p14:cNvPr>
                <p14:cNvContentPartPr/>
                <p14:nvPr/>
              </p14:nvContentPartPr>
              <p14:xfrm>
                <a:off x="4182485" y="5094696"/>
                <a:ext cx="645840" cy="38520"/>
              </p14:xfrm>
            </p:contentPart>
          </mc:Choice>
          <mc:Fallback xmlns="">
            <p:pic>
              <p:nvPicPr>
                <p:cNvPr id="118" name="Ink 117">
                  <a:extLst>
                    <a:ext uri="{FF2B5EF4-FFF2-40B4-BE49-F238E27FC236}">
                      <a16:creationId xmlns:a16="http://schemas.microsoft.com/office/drawing/2014/main" id="{FD68203A-3458-443D-8860-86CD0A2AC9A8}"/>
                    </a:ext>
                  </a:extLst>
                </p:cNvPr>
                <p:cNvPicPr/>
                <p:nvPr/>
              </p:nvPicPr>
              <p:blipFill>
                <a:blip r:embed="rId163"/>
                <a:stretch>
                  <a:fillRect/>
                </a:stretch>
              </p:blipFill>
              <p:spPr>
                <a:xfrm>
                  <a:off x="4164845" y="5076696"/>
                  <a:ext cx="681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0" name="Ink 119">
                  <a:extLst>
                    <a:ext uri="{FF2B5EF4-FFF2-40B4-BE49-F238E27FC236}">
                      <a16:creationId xmlns:a16="http://schemas.microsoft.com/office/drawing/2014/main" id="{8FB0D021-6D0D-4954-99E2-82E48FC30424}"/>
                    </a:ext>
                  </a:extLst>
                </p14:cNvPr>
                <p14:cNvContentPartPr/>
                <p14:nvPr/>
              </p14:nvContentPartPr>
              <p14:xfrm>
                <a:off x="3049565" y="5097216"/>
                <a:ext cx="914040" cy="50040"/>
              </p14:xfrm>
            </p:contentPart>
          </mc:Choice>
          <mc:Fallback xmlns="">
            <p:pic>
              <p:nvPicPr>
                <p:cNvPr id="120" name="Ink 119">
                  <a:extLst>
                    <a:ext uri="{FF2B5EF4-FFF2-40B4-BE49-F238E27FC236}">
                      <a16:creationId xmlns:a16="http://schemas.microsoft.com/office/drawing/2014/main" id="{8FB0D021-6D0D-4954-99E2-82E48FC30424}"/>
                    </a:ext>
                  </a:extLst>
                </p:cNvPr>
                <p:cNvPicPr/>
                <p:nvPr/>
              </p:nvPicPr>
              <p:blipFill>
                <a:blip r:embed="rId165"/>
                <a:stretch>
                  <a:fillRect/>
                </a:stretch>
              </p:blipFill>
              <p:spPr>
                <a:xfrm>
                  <a:off x="3031925" y="5079216"/>
                  <a:ext cx="949680" cy="85680"/>
                </a:xfrm>
                <a:prstGeom prst="rect">
                  <a:avLst/>
                </a:prstGeom>
              </p:spPr>
            </p:pic>
          </mc:Fallback>
        </mc:AlternateContent>
      </p:grpSp>
    </p:spTree>
    <p:extLst>
      <p:ext uri="{BB962C8B-B14F-4D97-AF65-F5344CB8AC3E}">
        <p14:creationId xmlns:p14="http://schemas.microsoft.com/office/powerpoint/2010/main" val="425160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7982"/>
            <a:ext cx="10030943" cy="5632311"/>
          </a:xfrm>
          <a:prstGeom prst="rect">
            <a:avLst/>
          </a:prstGeom>
          <a:noFill/>
        </p:spPr>
        <p:txBody>
          <a:bodyPr wrap="square" rtlCol="0">
            <a:spAutoFit/>
          </a:bodyPr>
          <a:lstStyle/>
          <a:p>
            <a:r>
              <a:rPr lang="en-US" sz="2400" b="1">
                <a:solidFill>
                  <a:schemeClr val="bg1"/>
                </a:solidFill>
                <a:cs typeface="+mj-cs"/>
              </a:rPr>
              <a:t>1 John 1:5-10</a:t>
            </a:r>
          </a:p>
          <a:p>
            <a:r>
              <a:rPr lang="en-US" sz="2000">
                <a:solidFill>
                  <a:schemeClr val="bg1"/>
                </a:solidFill>
                <a:cs typeface="+mj-cs"/>
              </a:rPr>
              <a:t>And this is the announcement which we have heard from him, and announce to you, that Aloha is light, and in him is no darkness at all. And if we say that we have communion with him, and walk in darkness, we lie, and in the truth do not proceed; but if in the light we walk, as He is in the light, we have communion with one another, and the blood of Jeshu his Son cleanseth us from all our sins. And if we say that we have no sin, we deceive ourselves, and the truth is not in us; but if we confess our sins, he is faithful and just to forgive us our sins, and to cleanse us from all unrighteousness. And if we say we have not sinned, we make him a liar, and his word is not in us. </a:t>
            </a:r>
            <a:r>
              <a:rPr lang="en-US" sz="2400">
                <a:solidFill>
                  <a:schemeClr val="bg1"/>
                </a:solidFill>
                <a:cs typeface="+mj-cs"/>
              </a:rPr>
              <a:t>(JWE, </a:t>
            </a:r>
            <a:r>
              <a:rPr lang="syr-SY" sz="2800">
                <a:solidFill>
                  <a:srgbClr val="FFFF00"/>
                </a:solidFill>
                <a:cs typeface="+mj-cs"/>
              </a:rPr>
              <a:t>ܘܗܳܕ݂ܶܐ ܗ̱ܝ ܣܒ݂ܰܪܬ݂ܳܐ ܕ݁ܰܫܡܰܥܢ ܡܶܢܶܗ ܘܰܡܣܰܒ݁ܪܺܝܢܰܢ ܠܟ݂ܽܘܢ ܕ݁ܰܐܠܳܗܳܐ ܢܽܘܗܪܳܐ ܗ̱ܘ ܘܚܶܫܽܘܟ݂ܳܐ ܟ݁ܽܠ ܟ݁ܽܠܶܗ ܠܰܝܬ݁ ܒ݁ܶܗ ܘܶܐܢ ܐܳܡܪܺܝܢܰܢ ܕ݁ܫܰܘܬ݁ܳܦ݂ܽܘܬ݂ܳܐ ܐܺܝܬ݂ ܠܰܢ ܥܰܡܶܗ ܘܰܡܗܰܠܟ݂ܺܝܢܰܢ ܒ݁ܚܶܫܽܘܟ݂ܳܐ ܕ݁ܰܓ̈݁ܳܠܶܐ ܚ̱ܢܰܢ ܘܠܰܘ ܒ݁ܰܫܪܳܪܳܐ ܪܳܕ݂ܶܝܢܰܢ ܐܶܢ ܕ݁ܶܝܢ ܒ݁ܢܽܘܗܪܳܐ ܡܗܰܠܟ݂ܺܝܢܰܢ ܐܰܝܟ݂ ܕ݁ܗܽܘ ܐܺܝܬ݂ܰܘܗ̱ܝ ܒ݁ܢܽܘܗܪܳܐ ܐܺܝܬ݂ ܠܰܢ ܫܰܘܬ݁ܳܦ݂ܽܘܬ݂ܳܐ ܥܰܡ ܚܕ݂ܳܕ݂̈ܶܐ ܘܰܕ݂ܡܳܐ ܕ݁ܝܶܫܽܘܥ ܒ݁ܪܶܗ ܡܕ݂ܰܟ݁ܶܐ ܠܰܢ ܡܶܢ ܟ݁ܽܠܗܽܘܢ ܚܛܳܗܰܝ̈ܢ ܘܶܐܢ ܢܺܐܡܰܪ ܕ݁ܠܰܝܬ݁ ܠܰܢ ܚܛܺܝܬ݂ܳܐ ܢܰܦ݂ܫܰܢ ܡܰܛܥܶܝܢܰܢ ܘܰܫܪܳܪܳܐ ܠܰܝܬ݁ ܒ݁ܰܢ ܐܶܢ ܕ݁ܶܝܢ ܡܰܘܕ݁ܶܝܢܰܢ ܒ݁ܰܚܛܳܗܰܝ̈ܢ ܡܗܰܝܡܰܢ ܗ̱ܽܘ ܘܙܰܕ݁ܺܝܩ ܕ݁ܢܶܫܒ݁ܽܘܩ ܠܰܢ ܚܛܳܗܰܝ̈ܢ ܘܰܢܕ݂ܰܟ݁ܶܝܢ ܡܶܢ ܟ݁ܽܠܶܗ ܥܰܘܠܰܢ ܘܶܐܢ ܐܳܡܪܺܝܢܰܢ ܕ݁ܠܳܐ ܚܛܰܝܢ ܥܳܒ݂ܕ݁ܺܝܢܰܢ ܠܶܗ ܕ݁ܰܓ݁ܳܠܳܐ ܘܡܶܠܬ݂ܶܗ ܠܰܝܬ݁ ܠܘܳܬ݂ܰܢ</a:t>
            </a:r>
            <a:r>
              <a:rPr lang="syr-SY" sz="2400">
                <a:solidFill>
                  <a:schemeClr val="bg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7D29CBA-344C-4498-BEBE-17F09265E4CC}"/>
                  </a:ext>
                </a:extLst>
              </p14:cNvPr>
              <p14:cNvContentPartPr/>
              <p14:nvPr/>
            </p14:nvContentPartPr>
            <p14:xfrm>
              <a:off x="9887405" y="2895456"/>
              <a:ext cx="395280" cy="2977920"/>
            </p14:xfrm>
          </p:contentPart>
        </mc:Choice>
        <mc:Fallback xmlns="">
          <p:pic>
            <p:nvPicPr>
              <p:cNvPr id="4" name="Ink 3">
                <a:extLst>
                  <a:ext uri="{FF2B5EF4-FFF2-40B4-BE49-F238E27FC236}">
                    <a16:creationId xmlns:a16="http://schemas.microsoft.com/office/drawing/2014/main" id="{97D29CBA-344C-4498-BEBE-17F09265E4CC}"/>
                  </a:ext>
                </a:extLst>
              </p:cNvPr>
              <p:cNvPicPr/>
              <p:nvPr/>
            </p:nvPicPr>
            <p:blipFill>
              <a:blip r:embed="rId5"/>
              <a:stretch>
                <a:fillRect/>
              </a:stretch>
            </p:blipFill>
            <p:spPr>
              <a:xfrm>
                <a:off x="9869405" y="2877456"/>
                <a:ext cx="430920" cy="301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ACC5621-BD2F-4DF6-B2E6-C2F929EA83A7}"/>
                  </a:ext>
                </a:extLst>
              </p14:cNvPr>
              <p14:cNvContentPartPr/>
              <p14:nvPr/>
            </p14:nvContentPartPr>
            <p14:xfrm>
              <a:off x="230765" y="3191016"/>
              <a:ext cx="319320" cy="2754720"/>
            </p14:xfrm>
          </p:contentPart>
        </mc:Choice>
        <mc:Fallback xmlns="">
          <p:pic>
            <p:nvPicPr>
              <p:cNvPr id="5" name="Ink 4">
                <a:extLst>
                  <a:ext uri="{FF2B5EF4-FFF2-40B4-BE49-F238E27FC236}">
                    <a16:creationId xmlns:a16="http://schemas.microsoft.com/office/drawing/2014/main" id="{2ACC5621-BD2F-4DF6-B2E6-C2F929EA83A7}"/>
                  </a:ext>
                </a:extLst>
              </p:cNvPr>
              <p:cNvPicPr/>
              <p:nvPr/>
            </p:nvPicPr>
            <p:blipFill>
              <a:blip r:embed="rId7"/>
              <a:stretch>
                <a:fillRect/>
              </a:stretch>
            </p:blipFill>
            <p:spPr>
              <a:xfrm>
                <a:off x="213125" y="3173376"/>
                <a:ext cx="354960" cy="279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4C4777D-DBE2-44DF-9492-C8CC776DAACD}"/>
                  </a:ext>
                </a:extLst>
              </p14:cNvPr>
              <p14:cNvContentPartPr/>
              <p14:nvPr/>
            </p14:nvContentPartPr>
            <p14:xfrm>
              <a:off x="532805" y="1219656"/>
              <a:ext cx="808920" cy="124560"/>
            </p14:xfrm>
          </p:contentPart>
        </mc:Choice>
        <mc:Fallback xmlns="">
          <p:pic>
            <p:nvPicPr>
              <p:cNvPr id="7" name="Ink 6">
                <a:extLst>
                  <a:ext uri="{FF2B5EF4-FFF2-40B4-BE49-F238E27FC236}">
                    <a16:creationId xmlns:a16="http://schemas.microsoft.com/office/drawing/2014/main" id="{74C4777D-DBE2-44DF-9492-C8CC776DAACD}"/>
                  </a:ext>
                </a:extLst>
              </p:cNvPr>
              <p:cNvPicPr/>
              <p:nvPr/>
            </p:nvPicPr>
            <p:blipFill>
              <a:blip r:embed="rId9"/>
              <a:stretch>
                <a:fillRect/>
              </a:stretch>
            </p:blipFill>
            <p:spPr>
              <a:xfrm>
                <a:off x="515165" y="1202016"/>
                <a:ext cx="844560" cy="160200"/>
              </a:xfrm>
              <a:prstGeom prst="rect">
                <a:avLst/>
              </a:prstGeom>
            </p:spPr>
          </p:pic>
        </mc:Fallback>
      </mc:AlternateContent>
      <p:grpSp>
        <p:nvGrpSpPr>
          <p:cNvPr id="12" name="Group 11">
            <a:extLst>
              <a:ext uri="{FF2B5EF4-FFF2-40B4-BE49-F238E27FC236}">
                <a16:creationId xmlns:a16="http://schemas.microsoft.com/office/drawing/2014/main" id="{36E2B845-228B-49BE-BEED-0B652C54C265}"/>
              </a:ext>
            </a:extLst>
          </p:cNvPr>
          <p:cNvGrpSpPr/>
          <p:nvPr/>
        </p:nvGrpSpPr>
        <p:grpSpPr>
          <a:xfrm>
            <a:off x="1290965" y="1216416"/>
            <a:ext cx="3885480" cy="114480"/>
            <a:chOff x="1290965" y="1216416"/>
            <a:chExt cx="3885480" cy="11448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4F2F984-6958-4A47-B2D8-B596631EDC8A}"/>
                    </a:ext>
                  </a:extLst>
                </p14:cNvPr>
                <p14:cNvContentPartPr/>
                <p14:nvPr/>
              </p14:nvContentPartPr>
              <p14:xfrm>
                <a:off x="1290965" y="1216416"/>
                <a:ext cx="443160" cy="84600"/>
              </p14:xfrm>
            </p:contentPart>
          </mc:Choice>
          <mc:Fallback xmlns="">
            <p:pic>
              <p:nvPicPr>
                <p:cNvPr id="9" name="Ink 8">
                  <a:extLst>
                    <a:ext uri="{FF2B5EF4-FFF2-40B4-BE49-F238E27FC236}">
                      <a16:creationId xmlns:a16="http://schemas.microsoft.com/office/drawing/2014/main" id="{C4F2F984-6958-4A47-B2D8-B596631EDC8A}"/>
                    </a:ext>
                  </a:extLst>
                </p:cNvPr>
                <p:cNvPicPr/>
                <p:nvPr/>
              </p:nvPicPr>
              <p:blipFill>
                <a:blip r:embed="rId11"/>
                <a:stretch>
                  <a:fillRect/>
                </a:stretch>
              </p:blipFill>
              <p:spPr>
                <a:xfrm>
                  <a:off x="1272965" y="1198776"/>
                  <a:ext cx="478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C2A24EB-3F53-49B2-8DE8-D5F92D2317E2}"/>
                    </a:ext>
                  </a:extLst>
                </p14:cNvPr>
                <p14:cNvContentPartPr/>
                <p14:nvPr/>
              </p14:nvContentPartPr>
              <p14:xfrm>
                <a:off x="1708925" y="1259616"/>
                <a:ext cx="3467520" cy="71280"/>
              </p14:xfrm>
            </p:contentPart>
          </mc:Choice>
          <mc:Fallback xmlns="">
            <p:pic>
              <p:nvPicPr>
                <p:cNvPr id="11" name="Ink 10">
                  <a:extLst>
                    <a:ext uri="{FF2B5EF4-FFF2-40B4-BE49-F238E27FC236}">
                      <a16:creationId xmlns:a16="http://schemas.microsoft.com/office/drawing/2014/main" id="{6C2A24EB-3F53-49B2-8DE8-D5F92D2317E2}"/>
                    </a:ext>
                  </a:extLst>
                </p:cNvPr>
                <p:cNvPicPr/>
                <p:nvPr/>
              </p:nvPicPr>
              <p:blipFill>
                <a:blip r:embed="rId13"/>
                <a:stretch>
                  <a:fillRect/>
                </a:stretch>
              </p:blipFill>
              <p:spPr>
                <a:xfrm>
                  <a:off x="1690925" y="1241976"/>
                  <a:ext cx="3503160" cy="106920"/>
                </a:xfrm>
                <a:prstGeom prst="rect">
                  <a:avLst/>
                </a:prstGeom>
              </p:spPr>
            </p:pic>
          </mc:Fallback>
        </mc:AlternateContent>
      </p:grpSp>
      <p:grpSp>
        <p:nvGrpSpPr>
          <p:cNvPr id="15" name="Group 14">
            <a:extLst>
              <a:ext uri="{FF2B5EF4-FFF2-40B4-BE49-F238E27FC236}">
                <a16:creationId xmlns:a16="http://schemas.microsoft.com/office/drawing/2014/main" id="{346E31EB-9642-474C-BCB9-45F85A5FBA86}"/>
              </a:ext>
            </a:extLst>
          </p:cNvPr>
          <p:cNvGrpSpPr/>
          <p:nvPr/>
        </p:nvGrpSpPr>
        <p:grpSpPr>
          <a:xfrm>
            <a:off x="6857645" y="1491096"/>
            <a:ext cx="2461680" cy="86760"/>
            <a:chOff x="6857645" y="1491096"/>
            <a:chExt cx="2461680" cy="867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1C0A3EB-16AA-4B31-B5AA-9CBA33CDFC15}"/>
                    </a:ext>
                  </a:extLst>
                </p14:cNvPr>
                <p14:cNvContentPartPr/>
                <p14:nvPr/>
              </p14:nvContentPartPr>
              <p14:xfrm>
                <a:off x="6981845" y="1491096"/>
                <a:ext cx="2337480" cy="86760"/>
              </p14:xfrm>
            </p:contentPart>
          </mc:Choice>
          <mc:Fallback xmlns="">
            <p:pic>
              <p:nvPicPr>
                <p:cNvPr id="13" name="Ink 12">
                  <a:extLst>
                    <a:ext uri="{FF2B5EF4-FFF2-40B4-BE49-F238E27FC236}">
                      <a16:creationId xmlns:a16="http://schemas.microsoft.com/office/drawing/2014/main" id="{B1C0A3EB-16AA-4B31-B5AA-9CBA33CDFC15}"/>
                    </a:ext>
                  </a:extLst>
                </p:cNvPr>
                <p:cNvPicPr/>
                <p:nvPr/>
              </p:nvPicPr>
              <p:blipFill>
                <a:blip r:embed="rId15"/>
                <a:stretch>
                  <a:fillRect/>
                </a:stretch>
              </p:blipFill>
              <p:spPr>
                <a:xfrm>
                  <a:off x="6964205" y="1473456"/>
                  <a:ext cx="237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973CF8E-BFCD-43FB-BA07-F3C4643EB9FF}"/>
                    </a:ext>
                  </a:extLst>
                </p14:cNvPr>
                <p14:cNvContentPartPr/>
                <p14:nvPr/>
              </p14:nvContentPartPr>
              <p14:xfrm>
                <a:off x="6857645" y="1526016"/>
                <a:ext cx="274320" cy="44640"/>
              </p14:xfrm>
            </p:contentPart>
          </mc:Choice>
          <mc:Fallback xmlns="">
            <p:pic>
              <p:nvPicPr>
                <p:cNvPr id="14" name="Ink 13">
                  <a:extLst>
                    <a:ext uri="{FF2B5EF4-FFF2-40B4-BE49-F238E27FC236}">
                      <a16:creationId xmlns:a16="http://schemas.microsoft.com/office/drawing/2014/main" id="{9973CF8E-BFCD-43FB-BA07-F3C4643EB9FF}"/>
                    </a:ext>
                  </a:extLst>
                </p:cNvPr>
                <p:cNvPicPr/>
                <p:nvPr/>
              </p:nvPicPr>
              <p:blipFill>
                <a:blip r:embed="rId17"/>
                <a:stretch>
                  <a:fillRect/>
                </a:stretch>
              </p:blipFill>
              <p:spPr>
                <a:xfrm>
                  <a:off x="6840005" y="1508016"/>
                  <a:ext cx="30996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2F54849-CF89-49D7-9D79-33B4C2FBAB39}"/>
                  </a:ext>
                </a:extLst>
              </p14:cNvPr>
              <p14:cNvContentPartPr/>
              <p14:nvPr/>
            </p14:nvContentPartPr>
            <p14:xfrm>
              <a:off x="7770605" y="1900776"/>
              <a:ext cx="521640" cy="48600"/>
            </p14:xfrm>
          </p:contentPart>
        </mc:Choice>
        <mc:Fallback xmlns="">
          <p:pic>
            <p:nvPicPr>
              <p:cNvPr id="16" name="Ink 15">
                <a:extLst>
                  <a:ext uri="{FF2B5EF4-FFF2-40B4-BE49-F238E27FC236}">
                    <a16:creationId xmlns:a16="http://schemas.microsoft.com/office/drawing/2014/main" id="{C2F54849-CF89-49D7-9D79-33B4C2FBAB39}"/>
                  </a:ext>
                </a:extLst>
              </p:cNvPr>
              <p:cNvPicPr/>
              <p:nvPr/>
            </p:nvPicPr>
            <p:blipFill>
              <a:blip r:embed="rId19"/>
              <a:stretch>
                <a:fillRect/>
              </a:stretch>
            </p:blipFill>
            <p:spPr>
              <a:xfrm>
                <a:off x="7752965" y="1882776"/>
                <a:ext cx="557280" cy="84240"/>
              </a:xfrm>
              <a:prstGeom prst="rect">
                <a:avLst/>
              </a:prstGeom>
            </p:spPr>
          </p:pic>
        </mc:Fallback>
      </mc:AlternateContent>
      <p:grpSp>
        <p:nvGrpSpPr>
          <p:cNvPr id="20" name="Group 19">
            <a:extLst>
              <a:ext uri="{FF2B5EF4-FFF2-40B4-BE49-F238E27FC236}">
                <a16:creationId xmlns:a16="http://schemas.microsoft.com/office/drawing/2014/main" id="{BE98DC28-6D53-4EFB-9A04-2EC5409E4A19}"/>
              </a:ext>
            </a:extLst>
          </p:cNvPr>
          <p:cNvGrpSpPr/>
          <p:nvPr/>
        </p:nvGrpSpPr>
        <p:grpSpPr>
          <a:xfrm>
            <a:off x="2575445" y="2114616"/>
            <a:ext cx="7370640" cy="141480"/>
            <a:chOff x="2575445" y="2114616"/>
            <a:chExt cx="7370640" cy="1414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64B5F79-5823-41A5-9E4B-4A1EA40E1E32}"/>
                    </a:ext>
                  </a:extLst>
                </p14:cNvPr>
                <p14:cNvContentPartPr/>
                <p14:nvPr/>
              </p14:nvContentPartPr>
              <p14:xfrm>
                <a:off x="2575445" y="2127936"/>
                <a:ext cx="5727960" cy="128160"/>
              </p14:xfrm>
            </p:contentPart>
          </mc:Choice>
          <mc:Fallback xmlns="">
            <p:pic>
              <p:nvPicPr>
                <p:cNvPr id="17" name="Ink 16">
                  <a:extLst>
                    <a:ext uri="{FF2B5EF4-FFF2-40B4-BE49-F238E27FC236}">
                      <a16:creationId xmlns:a16="http://schemas.microsoft.com/office/drawing/2014/main" id="{E64B5F79-5823-41A5-9E4B-4A1EA40E1E32}"/>
                    </a:ext>
                  </a:extLst>
                </p:cNvPr>
                <p:cNvPicPr/>
                <p:nvPr/>
              </p:nvPicPr>
              <p:blipFill>
                <a:blip r:embed="rId21"/>
                <a:stretch>
                  <a:fillRect/>
                </a:stretch>
              </p:blipFill>
              <p:spPr>
                <a:xfrm>
                  <a:off x="2557805" y="2109936"/>
                  <a:ext cx="5763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D318927-A350-4C10-8BB0-7AEF1AAFD854}"/>
                    </a:ext>
                  </a:extLst>
                </p14:cNvPr>
                <p14:cNvContentPartPr/>
                <p14:nvPr/>
              </p14:nvContentPartPr>
              <p14:xfrm>
                <a:off x="8340485" y="2114616"/>
                <a:ext cx="1605600" cy="85320"/>
              </p14:xfrm>
            </p:contentPart>
          </mc:Choice>
          <mc:Fallback xmlns="">
            <p:pic>
              <p:nvPicPr>
                <p:cNvPr id="18" name="Ink 17">
                  <a:extLst>
                    <a:ext uri="{FF2B5EF4-FFF2-40B4-BE49-F238E27FC236}">
                      <a16:creationId xmlns:a16="http://schemas.microsoft.com/office/drawing/2014/main" id="{2D318927-A350-4C10-8BB0-7AEF1AAFD854}"/>
                    </a:ext>
                  </a:extLst>
                </p:cNvPr>
                <p:cNvPicPr/>
                <p:nvPr/>
              </p:nvPicPr>
              <p:blipFill>
                <a:blip r:embed="rId23"/>
                <a:stretch>
                  <a:fillRect/>
                </a:stretch>
              </p:blipFill>
              <p:spPr>
                <a:xfrm>
                  <a:off x="8322485" y="2096976"/>
                  <a:ext cx="164124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1832BCFC-F5F2-4D1D-84EA-4CFA50D41A94}"/>
                  </a:ext>
                </a:extLst>
              </p14:cNvPr>
              <p14:cNvContentPartPr/>
              <p14:nvPr/>
            </p14:nvContentPartPr>
            <p14:xfrm>
              <a:off x="367205" y="2447616"/>
              <a:ext cx="912240" cy="51120"/>
            </p14:xfrm>
          </p:contentPart>
        </mc:Choice>
        <mc:Fallback xmlns="">
          <p:pic>
            <p:nvPicPr>
              <p:cNvPr id="19" name="Ink 18">
                <a:extLst>
                  <a:ext uri="{FF2B5EF4-FFF2-40B4-BE49-F238E27FC236}">
                    <a16:creationId xmlns:a16="http://schemas.microsoft.com/office/drawing/2014/main" id="{1832BCFC-F5F2-4D1D-84EA-4CFA50D41A94}"/>
                  </a:ext>
                </a:extLst>
              </p:cNvPr>
              <p:cNvPicPr/>
              <p:nvPr/>
            </p:nvPicPr>
            <p:blipFill>
              <a:blip r:embed="rId25"/>
              <a:stretch>
                <a:fillRect/>
              </a:stretch>
            </p:blipFill>
            <p:spPr>
              <a:xfrm>
                <a:off x="349565" y="2429616"/>
                <a:ext cx="947880" cy="86760"/>
              </a:xfrm>
              <a:prstGeom prst="rect">
                <a:avLst/>
              </a:prstGeom>
            </p:spPr>
          </p:pic>
        </mc:Fallback>
      </mc:AlternateContent>
      <p:grpSp>
        <p:nvGrpSpPr>
          <p:cNvPr id="25" name="Group 24">
            <a:extLst>
              <a:ext uri="{FF2B5EF4-FFF2-40B4-BE49-F238E27FC236}">
                <a16:creationId xmlns:a16="http://schemas.microsoft.com/office/drawing/2014/main" id="{59F160DD-B1FC-4CCF-8F0C-432BA5A9633A}"/>
              </a:ext>
            </a:extLst>
          </p:cNvPr>
          <p:cNvGrpSpPr/>
          <p:nvPr/>
        </p:nvGrpSpPr>
        <p:grpSpPr>
          <a:xfrm>
            <a:off x="136085" y="833016"/>
            <a:ext cx="271080" cy="376560"/>
            <a:chOff x="136085" y="833016"/>
            <a:chExt cx="271080" cy="37656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9F247039-4BF7-411A-BF39-E821C5889CF9}"/>
                    </a:ext>
                  </a:extLst>
                </p14:cNvPr>
                <p14:cNvContentPartPr/>
                <p14:nvPr/>
              </p14:nvContentPartPr>
              <p14:xfrm>
                <a:off x="136085" y="1022736"/>
                <a:ext cx="271080" cy="64440"/>
              </p14:xfrm>
            </p:contentPart>
          </mc:Choice>
          <mc:Fallback xmlns="">
            <p:pic>
              <p:nvPicPr>
                <p:cNvPr id="21" name="Ink 20">
                  <a:extLst>
                    <a:ext uri="{FF2B5EF4-FFF2-40B4-BE49-F238E27FC236}">
                      <a16:creationId xmlns:a16="http://schemas.microsoft.com/office/drawing/2014/main" id="{9F247039-4BF7-411A-BF39-E821C5889CF9}"/>
                    </a:ext>
                  </a:extLst>
                </p:cNvPr>
                <p:cNvPicPr/>
                <p:nvPr/>
              </p:nvPicPr>
              <p:blipFill>
                <a:blip r:embed="rId27"/>
                <a:stretch>
                  <a:fillRect/>
                </a:stretch>
              </p:blipFill>
              <p:spPr>
                <a:xfrm>
                  <a:off x="118085" y="1005096"/>
                  <a:ext cx="306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446E6B59-A605-4E0B-8755-7144C29661CB}"/>
                    </a:ext>
                  </a:extLst>
                </p14:cNvPr>
                <p14:cNvContentPartPr/>
                <p14:nvPr/>
              </p14:nvContentPartPr>
              <p14:xfrm>
                <a:off x="241205" y="833016"/>
                <a:ext cx="110880" cy="376560"/>
              </p14:xfrm>
            </p:contentPart>
          </mc:Choice>
          <mc:Fallback xmlns="">
            <p:pic>
              <p:nvPicPr>
                <p:cNvPr id="22" name="Ink 21">
                  <a:extLst>
                    <a:ext uri="{FF2B5EF4-FFF2-40B4-BE49-F238E27FC236}">
                      <a16:creationId xmlns:a16="http://schemas.microsoft.com/office/drawing/2014/main" id="{446E6B59-A605-4E0B-8755-7144C29661CB}"/>
                    </a:ext>
                  </a:extLst>
                </p:cNvPr>
                <p:cNvPicPr/>
                <p:nvPr/>
              </p:nvPicPr>
              <p:blipFill>
                <a:blip r:embed="rId29"/>
                <a:stretch>
                  <a:fillRect/>
                </a:stretch>
              </p:blipFill>
              <p:spPr>
                <a:xfrm>
                  <a:off x="223205" y="815376"/>
                  <a:ext cx="1465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829D78E5-C8F8-4381-91B6-AF27841CB813}"/>
                    </a:ext>
                  </a:extLst>
                </p14:cNvPr>
                <p14:cNvContentPartPr/>
                <p14:nvPr/>
              </p14:nvContentPartPr>
              <p14:xfrm>
                <a:off x="204845" y="906816"/>
                <a:ext cx="184680" cy="299520"/>
              </p14:xfrm>
            </p:contentPart>
          </mc:Choice>
          <mc:Fallback xmlns="">
            <p:pic>
              <p:nvPicPr>
                <p:cNvPr id="23" name="Ink 22">
                  <a:extLst>
                    <a:ext uri="{FF2B5EF4-FFF2-40B4-BE49-F238E27FC236}">
                      <a16:creationId xmlns:a16="http://schemas.microsoft.com/office/drawing/2014/main" id="{829D78E5-C8F8-4381-91B6-AF27841CB813}"/>
                    </a:ext>
                  </a:extLst>
                </p:cNvPr>
                <p:cNvPicPr/>
                <p:nvPr/>
              </p:nvPicPr>
              <p:blipFill>
                <a:blip r:embed="rId31"/>
                <a:stretch>
                  <a:fillRect/>
                </a:stretch>
              </p:blipFill>
              <p:spPr>
                <a:xfrm>
                  <a:off x="186845" y="889176"/>
                  <a:ext cx="2203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6D8AD7D-18E5-480D-B61A-CFA3C776EA62}"/>
                    </a:ext>
                  </a:extLst>
                </p14:cNvPr>
                <p14:cNvContentPartPr/>
                <p14:nvPr/>
              </p14:nvContentPartPr>
              <p14:xfrm>
                <a:off x="167405" y="1143696"/>
                <a:ext cx="140400" cy="40320"/>
              </p14:xfrm>
            </p:contentPart>
          </mc:Choice>
          <mc:Fallback xmlns="">
            <p:pic>
              <p:nvPicPr>
                <p:cNvPr id="24" name="Ink 23">
                  <a:extLst>
                    <a:ext uri="{FF2B5EF4-FFF2-40B4-BE49-F238E27FC236}">
                      <a16:creationId xmlns:a16="http://schemas.microsoft.com/office/drawing/2014/main" id="{56D8AD7D-18E5-480D-B61A-CFA3C776EA62}"/>
                    </a:ext>
                  </a:extLst>
                </p:cNvPr>
                <p:cNvPicPr/>
                <p:nvPr/>
              </p:nvPicPr>
              <p:blipFill>
                <a:blip r:embed="rId33"/>
                <a:stretch>
                  <a:fillRect/>
                </a:stretch>
              </p:blipFill>
              <p:spPr>
                <a:xfrm>
                  <a:off x="149405" y="1126056"/>
                  <a:ext cx="17604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CE7A2456-16AA-4400-BA42-E14414961E14}"/>
                  </a:ext>
                </a:extLst>
              </p14:cNvPr>
              <p14:cNvContentPartPr/>
              <p14:nvPr/>
            </p14:nvContentPartPr>
            <p14:xfrm>
              <a:off x="9294845" y="1577496"/>
              <a:ext cx="235800" cy="16200"/>
            </p14:xfrm>
          </p:contentPart>
        </mc:Choice>
        <mc:Fallback xmlns="">
          <p:pic>
            <p:nvPicPr>
              <p:cNvPr id="26" name="Ink 25">
                <a:extLst>
                  <a:ext uri="{FF2B5EF4-FFF2-40B4-BE49-F238E27FC236}">
                    <a16:creationId xmlns:a16="http://schemas.microsoft.com/office/drawing/2014/main" id="{CE7A2456-16AA-4400-BA42-E14414961E14}"/>
                  </a:ext>
                </a:extLst>
              </p:cNvPr>
              <p:cNvPicPr/>
              <p:nvPr/>
            </p:nvPicPr>
            <p:blipFill>
              <a:blip r:embed="rId35"/>
              <a:stretch>
                <a:fillRect/>
              </a:stretch>
            </p:blipFill>
            <p:spPr>
              <a:xfrm>
                <a:off x="9276845" y="1559856"/>
                <a:ext cx="271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2DE9396F-2DE2-4EAB-8D80-2345147D6058}"/>
                  </a:ext>
                </a:extLst>
              </p14:cNvPr>
              <p14:cNvContentPartPr/>
              <p14:nvPr/>
            </p14:nvContentPartPr>
            <p14:xfrm>
              <a:off x="993245" y="4095696"/>
              <a:ext cx="912240" cy="452160"/>
            </p14:xfrm>
          </p:contentPart>
        </mc:Choice>
        <mc:Fallback xmlns="">
          <p:pic>
            <p:nvPicPr>
              <p:cNvPr id="27" name="Ink 26">
                <a:extLst>
                  <a:ext uri="{FF2B5EF4-FFF2-40B4-BE49-F238E27FC236}">
                    <a16:creationId xmlns:a16="http://schemas.microsoft.com/office/drawing/2014/main" id="{2DE9396F-2DE2-4EAB-8D80-2345147D6058}"/>
                  </a:ext>
                </a:extLst>
              </p:cNvPr>
              <p:cNvPicPr/>
              <p:nvPr/>
            </p:nvPicPr>
            <p:blipFill>
              <a:blip r:embed="rId37"/>
              <a:stretch>
                <a:fillRect/>
              </a:stretch>
            </p:blipFill>
            <p:spPr>
              <a:xfrm>
                <a:off x="975245" y="4078056"/>
                <a:ext cx="947880" cy="487800"/>
              </a:xfrm>
              <a:prstGeom prst="rect">
                <a:avLst/>
              </a:prstGeom>
            </p:spPr>
          </p:pic>
        </mc:Fallback>
      </mc:AlternateContent>
    </p:spTree>
    <p:extLst>
      <p:ext uri="{BB962C8B-B14F-4D97-AF65-F5344CB8AC3E}">
        <p14:creationId xmlns:p14="http://schemas.microsoft.com/office/powerpoint/2010/main" val="103346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4859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266123" y="143979"/>
            <a:ext cx="10030943" cy="5509200"/>
          </a:xfrm>
          <a:prstGeom prst="rect">
            <a:avLst/>
          </a:prstGeom>
          <a:noFill/>
        </p:spPr>
        <p:txBody>
          <a:bodyPr wrap="square" rtlCol="0">
            <a:spAutoFit/>
          </a:bodyPr>
          <a:lstStyle/>
          <a:p>
            <a:pPr algn="r"/>
            <a:r>
              <a:rPr lang="he-IL" sz="3200" b="1">
                <a:solidFill>
                  <a:srgbClr val="FFFF00"/>
                </a:solidFill>
                <a:cs typeface="+mj-cs"/>
              </a:rPr>
              <a:t>ספר דברים פרק א</a:t>
            </a:r>
          </a:p>
          <a:p>
            <a:pPr algn="r"/>
            <a:r>
              <a:rPr lang="he-IL" sz="3200">
                <a:solidFill>
                  <a:srgbClr val="FFFF00"/>
                </a:solidFill>
                <a:cs typeface="+mj-cs"/>
              </a:rPr>
              <a:t>﻿מג   וָאֲדַבֵּר אֲלֵיכֶם וְלֹא שְׁמַעְתֶּם וַתַּמְרוּ אֶת-פִּי יְהֹוָה וַתָּזִדוּ וַתַּעֲלוּ הָהָרָה:</a:t>
            </a:r>
          </a:p>
          <a:p>
            <a:r>
              <a:rPr lang="en-US" sz="2400" b="1">
                <a:solidFill>
                  <a:schemeClr val="bg1"/>
                </a:solidFill>
                <a:cs typeface="+mj-cs"/>
              </a:rPr>
              <a:t>Devarim / Deuteronomy 1:43</a:t>
            </a:r>
          </a:p>
          <a:p>
            <a:r>
              <a:rPr lang="en-US" sz="2400">
                <a:solidFill>
                  <a:schemeClr val="bg1"/>
                </a:solidFill>
                <a:cs typeface="+mj-cs"/>
              </a:rPr>
              <a:t>1:43 So I spake unto you; and ye would not hear, but rebelled against the commandment of the Lord, and went presumptuously up into the hill. (KJV)</a:t>
            </a:r>
          </a:p>
          <a:p>
            <a:endParaRPr lang="en-US" sz="2400" b="1">
              <a:solidFill>
                <a:schemeClr val="bg1"/>
              </a:solidFill>
              <a:cs typeface="+mj-cs"/>
            </a:endParaRPr>
          </a:p>
          <a:p>
            <a:pPr algn="r"/>
            <a:r>
              <a:rPr lang="en-US" sz="2400" b="1">
                <a:solidFill>
                  <a:schemeClr val="bg1"/>
                </a:solidFill>
                <a:cs typeface="+mj-cs"/>
              </a:rPr>
              <a:t>﻿</a:t>
            </a:r>
            <a:r>
              <a:rPr lang="he-IL" sz="3200" b="1">
                <a:solidFill>
                  <a:srgbClr val="FFFF00"/>
                </a:solidFill>
                <a:cs typeface="+mj-cs"/>
              </a:rPr>
              <a:t>ספר דברים פרק ו</a:t>
            </a:r>
          </a:p>
          <a:p>
            <a:pPr algn="r"/>
            <a:r>
              <a:rPr lang="he-IL" sz="3200">
                <a:solidFill>
                  <a:srgbClr val="FFFF00"/>
                </a:solidFill>
                <a:cs typeface="+mj-cs"/>
              </a:rPr>
              <a:t>ג   וְשָׁמַעְתָּ יִשְֹרָאֵל וְשָׁמַרְתָּ לַעֲשֹוֹת אֲשֶׁר יִיטַב לְךָ וַאֲשֶׁר תִּרְבּוּן מְאֹד כַּאֲשֶׁר דִּבֶּר יְהֹוָה אֱלֹהֵי אֲבֹתֶיךָ לָךְ אֶרֶץ זָבַת חָלָב וּדְבָשׁ:   </a:t>
            </a:r>
            <a:endParaRPr lang="he-IL" sz="3200" b="1">
              <a:solidFill>
                <a:srgbClr val="FFFF00"/>
              </a:solidFill>
              <a:cs typeface="+mj-cs"/>
            </a:endParaRPr>
          </a:p>
          <a:p>
            <a:r>
              <a:rPr lang="en-US" sz="2400" b="1">
                <a:solidFill>
                  <a:schemeClr val="bg1"/>
                </a:solidFill>
                <a:cs typeface="+mj-cs"/>
              </a:rPr>
              <a:t>Devarim / Deuteronomy 6:3</a:t>
            </a:r>
          </a:p>
          <a:p>
            <a:r>
              <a:rPr lang="en-US" sz="2400">
                <a:solidFill>
                  <a:schemeClr val="bg1"/>
                </a:solidFill>
                <a:cs typeface="+mj-cs"/>
              </a:rPr>
              <a:t>6:3 Hear therefore, O Israel, and observe to do it; that it may be well with thee, and that ye may increase mightily, as the Lord God of thy fathers hath promised thee, in the land that floweth with milk and honey.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8FBFDF-33A9-47BD-8D16-580FACEA38DF}"/>
                  </a:ext>
                </a:extLst>
              </p14:cNvPr>
              <p14:cNvContentPartPr/>
              <p14:nvPr/>
            </p14:nvContentPartPr>
            <p14:xfrm>
              <a:off x="7970765" y="1162776"/>
              <a:ext cx="1640880" cy="153000"/>
            </p14:xfrm>
          </p:contentPart>
        </mc:Choice>
        <mc:Fallback xmlns="">
          <p:pic>
            <p:nvPicPr>
              <p:cNvPr id="4" name="Ink 3">
                <a:extLst>
                  <a:ext uri="{FF2B5EF4-FFF2-40B4-BE49-F238E27FC236}">
                    <a16:creationId xmlns:a16="http://schemas.microsoft.com/office/drawing/2014/main" id="{DC8FBFDF-33A9-47BD-8D16-580FACEA38DF}"/>
                  </a:ext>
                </a:extLst>
              </p:cNvPr>
              <p:cNvPicPr/>
              <p:nvPr/>
            </p:nvPicPr>
            <p:blipFill>
              <a:blip r:embed="rId5"/>
              <a:stretch>
                <a:fillRect/>
              </a:stretch>
            </p:blipFill>
            <p:spPr>
              <a:xfrm>
                <a:off x="7953125" y="1144776"/>
                <a:ext cx="1676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C96DF38-E9A4-426E-8E6D-B699871F4F09}"/>
                  </a:ext>
                </a:extLst>
              </p14:cNvPr>
              <p14:cNvContentPartPr/>
              <p14:nvPr/>
            </p14:nvContentPartPr>
            <p14:xfrm>
              <a:off x="6138365" y="1184736"/>
              <a:ext cx="1562760" cy="42840"/>
            </p14:xfrm>
          </p:contentPart>
        </mc:Choice>
        <mc:Fallback xmlns="">
          <p:pic>
            <p:nvPicPr>
              <p:cNvPr id="5" name="Ink 4">
                <a:extLst>
                  <a:ext uri="{FF2B5EF4-FFF2-40B4-BE49-F238E27FC236}">
                    <a16:creationId xmlns:a16="http://schemas.microsoft.com/office/drawing/2014/main" id="{4C96DF38-E9A4-426E-8E6D-B699871F4F09}"/>
                  </a:ext>
                </a:extLst>
              </p:cNvPr>
              <p:cNvPicPr/>
              <p:nvPr/>
            </p:nvPicPr>
            <p:blipFill>
              <a:blip r:embed="rId7"/>
              <a:stretch>
                <a:fillRect/>
              </a:stretch>
            </p:blipFill>
            <p:spPr>
              <a:xfrm>
                <a:off x="6120365" y="1166736"/>
                <a:ext cx="1598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FED1977-98F4-4ECD-87FF-2340BC102F9E}"/>
                  </a:ext>
                </a:extLst>
              </p14:cNvPr>
              <p14:cNvContentPartPr/>
              <p14:nvPr/>
            </p14:nvContentPartPr>
            <p14:xfrm>
              <a:off x="3661925" y="1146936"/>
              <a:ext cx="2163960" cy="109800"/>
            </p14:xfrm>
          </p:contentPart>
        </mc:Choice>
        <mc:Fallback xmlns="">
          <p:pic>
            <p:nvPicPr>
              <p:cNvPr id="7" name="Ink 6">
                <a:extLst>
                  <a:ext uri="{FF2B5EF4-FFF2-40B4-BE49-F238E27FC236}">
                    <a16:creationId xmlns:a16="http://schemas.microsoft.com/office/drawing/2014/main" id="{5FED1977-98F4-4ECD-87FF-2340BC102F9E}"/>
                  </a:ext>
                </a:extLst>
              </p:cNvPr>
              <p:cNvPicPr/>
              <p:nvPr/>
            </p:nvPicPr>
            <p:blipFill>
              <a:blip r:embed="rId9"/>
              <a:stretch>
                <a:fillRect/>
              </a:stretch>
            </p:blipFill>
            <p:spPr>
              <a:xfrm>
                <a:off x="3643925" y="1128936"/>
                <a:ext cx="219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F06B6C0-0E46-4984-8C9B-B3EDF28CC57A}"/>
                  </a:ext>
                </a:extLst>
              </p14:cNvPr>
              <p14:cNvContentPartPr/>
              <p14:nvPr/>
            </p14:nvContentPartPr>
            <p14:xfrm>
              <a:off x="695885" y="1139016"/>
              <a:ext cx="2754720" cy="70200"/>
            </p14:xfrm>
          </p:contentPart>
        </mc:Choice>
        <mc:Fallback xmlns="">
          <p:pic>
            <p:nvPicPr>
              <p:cNvPr id="9" name="Ink 8">
                <a:extLst>
                  <a:ext uri="{FF2B5EF4-FFF2-40B4-BE49-F238E27FC236}">
                    <a16:creationId xmlns:a16="http://schemas.microsoft.com/office/drawing/2014/main" id="{EF06B6C0-0E46-4984-8C9B-B3EDF28CC57A}"/>
                  </a:ext>
                </a:extLst>
              </p:cNvPr>
              <p:cNvPicPr/>
              <p:nvPr/>
            </p:nvPicPr>
            <p:blipFill>
              <a:blip r:embed="rId11"/>
              <a:stretch>
                <a:fillRect/>
              </a:stretch>
            </p:blipFill>
            <p:spPr>
              <a:xfrm>
                <a:off x="677885" y="1121016"/>
                <a:ext cx="2790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AEC49AE-55BF-4ABA-964B-07525CC385DE}"/>
                  </a:ext>
                </a:extLst>
              </p14:cNvPr>
              <p14:cNvContentPartPr/>
              <p14:nvPr/>
            </p14:nvContentPartPr>
            <p14:xfrm>
              <a:off x="684005" y="696576"/>
              <a:ext cx="1936440" cy="498960"/>
            </p14:xfrm>
          </p:contentPart>
        </mc:Choice>
        <mc:Fallback xmlns="">
          <p:pic>
            <p:nvPicPr>
              <p:cNvPr id="11" name="Ink 10">
                <a:extLst>
                  <a:ext uri="{FF2B5EF4-FFF2-40B4-BE49-F238E27FC236}">
                    <a16:creationId xmlns:a16="http://schemas.microsoft.com/office/drawing/2014/main" id="{3AEC49AE-55BF-4ABA-964B-07525CC385DE}"/>
                  </a:ext>
                </a:extLst>
              </p:cNvPr>
              <p:cNvPicPr/>
              <p:nvPr/>
            </p:nvPicPr>
            <p:blipFill>
              <a:blip r:embed="rId13"/>
              <a:stretch>
                <a:fillRect/>
              </a:stretch>
            </p:blipFill>
            <p:spPr>
              <a:xfrm>
                <a:off x="666005" y="678576"/>
                <a:ext cx="197208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709F1E9-ACEF-4912-B414-251A921A2F17}"/>
                  </a:ext>
                </a:extLst>
              </p14:cNvPr>
              <p14:cNvContentPartPr/>
              <p14:nvPr/>
            </p14:nvContentPartPr>
            <p14:xfrm>
              <a:off x="8020085" y="3579456"/>
              <a:ext cx="1863720" cy="95760"/>
            </p14:xfrm>
          </p:contentPart>
        </mc:Choice>
        <mc:Fallback xmlns="">
          <p:pic>
            <p:nvPicPr>
              <p:cNvPr id="12" name="Ink 11">
                <a:extLst>
                  <a:ext uri="{FF2B5EF4-FFF2-40B4-BE49-F238E27FC236}">
                    <a16:creationId xmlns:a16="http://schemas.microsoft.com/office/drawing/2014/main" id="{C709F1E9-ACEF-4912-B414-251A921A2F17}"/>
                  </a:ext>
                </a:extLst>
              </p:cNvPr>
              <p:cNvPicPr/>
              <p:nvPr/>
            </p:nvPicPr>
            <p:blipFill>
              <a:blip r:embed="rId15"/>
              <a:stretch>
                <a:fillRect/>
              </a:stretch>
            </p:blipFill>
            <p:spPr>
              <a:xfrm>
                <a:off x="8002085" y="3561816"/>
                <a:ext cx="1899360" cy="131400"/>
              </a:xfrm>
              <a:prstGeom prst="rect">
                <a:avLst/>
              </a:prstGeom>
            </p:spPr>
          </p:pic>
        </mc:Fallback>
      </mc:AlternateContent>
      <p:grpSp>
        <p:nvGrpSpPr>
          <p:cNvPr id="19" name="Group 18">
            <a:extLst>
              <a:ext uri="{FF2B5EF4-FFF2-40B4-BE49-F238E27FC236}">
                <a16:creationId xmlns:a16="http://schemas.microsoft.com/office/drawing/2014/main" id="{DB467ED5-2E10-49A2-B887-074A30CF11CA}"/>
              </a:ext>
            </a:extLst>
          </p:cNvPr>
          <p:cNvGrpSpPr/>
          <p:nvPr/>
        </p:nvGrpSpPr>
        <p:grpSpPr>
          <a:xfrm>
            <a:off x="3764165" y="3572976"/>
            <a:ext cx="3993480" cy="114120"/>
            <a:chOff x="3764165" y="3572976"/>
            <a:chExt cx="3993480" cy="1141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1220B0A-F622-4F09-A9E3-D441C63F1701}"/>
                    </a:ext>
                  </a:extLst>
                </p14:cNvPr>
                <p14:cNvContentPartPr/>
                <p14:nvPr/>
              </p14:nvContentPartPr>
              <p14:xfrm>
                <a:off x="6710045" y="3590976"/>
                <a:ext cx="1047600" cy="55080"/>
              </p14:xfrm>
            </p:contentPart>
          </mc:Choice>
          <mc:Fallback xmlns="">
            <p:pic>
              <p:nvPicPr>
                <p:cNvPr id="13" name="Ink 12">
                  <a:extLst>
                    <a:ext uri="{FF2B5EF4-FFF2-40B4-BE49-F238E27FC236}">
                      <a16:creationId xmlns:a16="http://schemas.microsoft.com/office/drawing/2014/main" id="{61220B0A-F622-4F09-A9E3-D441C63F1701}"/>
                    </a:ext>
                  </a:extLst>
                </p:cNvPr>
                <p:cNvPicPr/>
                <p:nvPr/>
              </p:nvPicPr>
              <p:blipFill>
                <a:blip r:embed="rId17"/>
                <a:stretch>
                  <a:fillRect/>
                </a:stretch>
              </p:blipFill>
              <p:spPr>
                <a:xfrm>
                  <a:off x="6692045" y="3572976"/>
                  <a:ext cx="1083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384B8EB-70D4-4F47-88C8-48387104E280}"/>
                    </a:ext>
                  </a:extLst>
                </p14:cNvPr>
                <p14:cNvContentPartPr/>
                <p14:nvPr/>
              </p14:nvContentPartPr>
              <p14:xfrm>
                <a:off x="5854325" y="3617976"/>
                <a:ext cx="793800" cy="69120"/>
              </p14:xfrm>
            </p:contentPart>
          </mc:Choice>
          <mc:Fallback xmlns="">
            <p:pic>
              <p:nvPicPr>
                <p:cNvPr id="14" name="Ink 13">
                  <a:extLst>
                    <a:ext uri="{FF2B5EF4-FFF2-40B4-BE49-F238E27FC236}">
                      <a16:creationId xmlns:a16="http://schemas.microsoft.com/office/drawing/2014/main" id="{B384B8EB-70D4-4F47-88C8-48387104E280}"/>
                    </a:ext>
                  </a:extLst>
                </p:cNvPr>
                <p:cNvPicPr/>
                <p:nvPr/>
              </p:nvPicPr>
              <p:blipFill>
                <a:blip r:embed="rId19"/>
                <a:stretch>
                  <a:fillRect/>
                </a:stretch>
              </p:blipFill>
              <p:spPr>
                <a:xfrm>
                  <a:off x="5836685" y="3599976"/>
                  <a:ext cx="829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7EB9B8D-6F9A-4848-A975-35032A1CDA42}"/>
                    </a:ext>
                  </a:extLst>
                </p14:cNvPr>
                <p14:cNvContentPartPr/>
                <p14:nvPr/>
              </p14:nvContentPartPr>
              <p14:xfrm>
                <a:off x="4293725" y="3613296"/>
                <a:ext cx="1346400" cy="58320"/>
              </p14:xfrm>
            </p:contentPart>
          </mc:Choice>
          <mc:Fallback xmlns="">
            <p:pic>
              <p:nvPicPr>
                <p:cNvPr id="16" name="Ink 15">
                  <a:extLst>
                    <a:ext uri="{FF2B5EF4-FFF2-40B4-BE49-F238E27FC236}">
                      <a16:creationId xmlns:a16="http://schemas.microsoft.com/office/drawing/2014/main" id="{47EB9B8D-6F9A-4848-A975-35032A1CDA42}"/>
                    </a:ext>
                  </a:extLst>
                </p:cNvPr>
                <p:cNvPicPr/>
                <p:nvPr/>
              </p:nvPicPr>
              <p:blipFill>
                <a:blip r:embed="rId21"/>
                <a:stretch>
                  <a:fillRect/>
                </a:stretch>
              </p:blipFill>
              <p:spPr>
                <a:xfrm>
                  <a:off x="4276085" y="3595296"/>
                  <a:ext cx="1382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94BF8A94-CFBE-4B67-916A-CCF3F92B4991}"/>
                    </a:ext>
                  </a:extLst>
                </p14:cNvPr>
                <p14:cNvContentPartPr/>
                <p14:nvPr/>
              </p14:nvContentPartPr>
              <p14:xfrm>
                <a:off x="3764165" y="3572976"/>
                <a:ext cx="547920" cy="66960"/>
              </p14:xfrm>
            </p:contentPart>
          </mc:Choice>
          <mc:Fallback xmlns="">
            <p:pic>
              <p:nvPicPr>
                <p:cNvPr id="18" name="Ink 17">
                  <a:extLst>
                    <a:ext uri="{FF2B5EF4-FFF2-40B4-BE49-F238E27FC236}">
                      <a16:creationId xmlns:a16="http://schemas.microsoft.com/office/drawing/2014/main" id="{94BF8A94-CFBE-4B67-916A-CCF3F92B4991}"/>
                    </a:ext>
                  </a:extLst>
                </p:cNvPr>
                <p:cNvPicPr/>
                <p:nvPr/>
              </p:nvPicPr>
              <p:blipFill>
                <a:blip r:embed="rId23"/>
                <a:stretch>
                  <a:fillRect/>
                </a:stretch>
              </p:blipFill>
              <p:spPr>
                <a:xfrm>
                  <a:off x="3746165" y="3554976"/>
                  <a:ext cx="58356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1927D7D0-1AA9-4C19-82CE-C927846A3C0E}"/>
                  </a:ext>
                </a:extLst>
              </p14:cNvPr>
              <p14:cNvContentPartPr/>
              <p14:nvPr/>
            </p14:nvContentPartPr>
            <p14:xfrm>
              <a:off x="2179085" y="3686736"/>
              <a:ext cx="1454400" cy="40680"/>
            </p14:xfrm>
          </p:contentPart>
        </mc:Choice>
        <mc:Fallback xmlns="">
          <p:pic>
            <p:nvPicPr>
              <p:cNvPr id="20" name="Ink 19">
                <a:extLst>
                  <a:ext uri="{FF2B5EF4-FFF2-40B4-BE49-F238E27FC236}">
                    <a16:creationId xmlns:a16="http://schemas.microsoft.com/office/drawing/2014/main" id="{1927D7D0-1AA9-4C19-82CE-C927846A3C0E}"/>
                  </a:ext>
                </a:extLst>
              </p:cNvPr>
              <p:cNvPicPr/>
              <p:nvPr/>
            </p:nvPicPr>
            <p:blipFill>
              <a:blip r:embed="rId25"/>
              <a:stretch>
                <a:fillRect/>
              </a:stretch>
            </p:blipFill>
            <p:spPr>
              <a:xfrm>
                <a:off x="2161445" y="3669096"/>
                <a:ext cx="1490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DC6C750-698B-4730-9A85-7354E2251DDD}"/>
                  </a:ext>
                </a:extLst>
              </p14:cNvPr>
              <p14:cNvContentPartPr/>
              <p14:nvPr/>
            </p14:nvContentPartPr>
            <p14:xfrm>
              <a:off x="1324445" y="3588816"/>
              <a:ext cx="711360" cy="122760"/>
            </p14:xfrm>
          </p:contentPart>
        </mc:Choice>
        <mc:Fallback xmlns="">
          <p:pic>
            <p:nvPicPr>
              <p:cNvPr id="21" name="Ink 20">
                <a:extLst>
                  <a:ext uri="{FF2B5EF4-FFF2-40B4-BE49-F238E27FC236}">
                    <a16:creationId xmlns:a16="http://schemas.microsoft.com/office/drawing/2014/main" id="{2DC6C750-698B-4730-9A85-7354E2251DDD}"/>
                  </a:ext>
                </a:extLst>
              </p:cNvPr>
              <p:cNvPicPr/>
              <p:nvPr/>
            </p:nvPicPr>
            <p:blipFill>
              <a:blip r:embed="rId27"/>
              <a:stretch>
                <a:fillRect/>
              </a:stretch>
            </p:blipFill>
            <p:spPr>
              <a:xfrm>
                <a:off x="1306445" y="3570816"/>
                <a:ext cx="747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2B30645-EE69-4A55-BB46-17833FDFD53C}"/>
                  </a:ext>
                </a:extLst>
              </p14:cNvPr>
              <p14:cNvContentPartPr/>
              <p14:nvPr/>
            </p14:nvContentPartPr>
            <p14:xfrm>
              <a:off x="519125" y="3603576"/>
              <a:ext cx="746640" cy="43920"/>
            </p14:xfrm>
          </p:contentPart>
        </mc:Choice>
        <mc:Fallback xmlns="">
          <p:pic>
            <p:nvPicPr>
              <p:cNvPr id="22" name="Ink 21">
                <a:extLst>
                  <a:ext uri="{FF2B5EF4-FFF2-40B4-BE49-F238E27FC236}">
                    <a16:creationId xmlns:a16="http://schemas.microsoft.com/office/drawing/2014/main" id="{52B30645-EE69-4A55-BB46-17833FDFD53C}"/>
                  </a:ext>
                </a:extLst>
              </p:cNvPr>
              <p:cNvPicPr/>
              <p:nvPr/>
            </p:nvPicPr>
            <p:blipFill>
              <a:blip r:embed="rId29"/>
              <a:stretch>
                <a:fillRect/>
              </a:stretch>
            </p:blipFill>
            <p:spPr>
              <a:xfrm>
                <a:off x="501125" y="3585576"/>
                <a:ext cx="78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76126DB7-58F4-4CA0-8E18-7567BB4C4978}"/>
                  </a:ext>
                </a:extLst>
              </p14:cNvPr>
              <p14:cNvContentPartPr/>
              <p14:nvPr/>
            </p14:nvContentPartPr>
            <p14:xfrm>
              <a:off x="8198645" y="4090296"/>
              <a:ext cx="1978920" cy="122040"/>
            </p14:xfrm>
          </p:contentPart>
        </mc:Choice>
        <mc:Fallback xmlns="">
          <p:pic>
            <p:nvPicPr>
              <p:cNvPr id="23" name="Ink 22">
                <a:extLst>
                  <a:ext uri="{FF2B5EF4-FFF2-40B4-BE49-F238E27FC236}">
                    <a16:creationId xmlns:a16="http://schemas.microsoft.com/office/drawing/2014/main" id="{76126DB7-58F4-4CA0-8E18-7567BB4C4978}"/>
                  </a:ext>
                </a:extLst>
              </p:cNvPr>
              <p:cNvPicPr/>
              <p:nvPr/>
            </p:nvPicPr>
            <p:blipFill>
              <a:blip r:embed="rId31"/>
              <a:stretch>
                <a:fillRect/>
              </a:stretch>
            </p:blipFill>
            <p:spPr>
              <a:xfrm>
                <a:off x="8180645" y="4072656"/>
                <a:ext cx="2014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B18C8498-A30E-4DCC-AAD7-005D71BF8A85}"/>
                  </a:ext>
                </a:extLst>
              </p14:cNvPr>
              <p14:cNvContentPartPr/>
              <p14:nvPr/>
            </p14:nvContentPartPr>
            <p14:xfrm>
              <a:off x="7195685" y="4065096"/>
              <a:ext cx="1001160" cy="55800"/>
            </p14:xfrm>
          </p:contentPart>
        </mc:Choice>
        <mc:Fallback xmlns="">
          <p:pic>
            <p:nvPicPr>
              <p:cNvPr id="24" name="Ink 23">
                <a:extLst>
                  <a:ext uri="{FF2B5EF4-FFF2-40B4-BE49-F238E27FC236}">
                    <a16:creationId xmlns:a16="http://schemas.microsoft.com/office/drawing/2014/main" id="{B18C8498-A30E-4DCC-AAD7-005D71BF8A85}"/>
                  </a:ext>
                </a:extLst>
              </p:cNvPr>
              <p:cNvPicPr/>
              <p:nvPr/>
            </p:nvPicPr>
            <p:blipFill>
              <a:blip r:embed="rId33"/>
              <a:stretch>
                <a:fillRect/>
              </a:stretch>
            </p:blipFill>
            <p:spPr>
              <a:xfrm>
                <a:off x="7178045" y="4047096"/>
                <a:ext cx="1036800" cy="91440"/>
              </a:xfrm>
              <a:prstGeom prst="rect">
                <a:avLst/>
              </a:prstGeom>
            </p:spPr>
          </p:pic>
        </mc:Fallback>
      </mc:AlternateContent>
      <p:grpSp>
        <p:nvGrpSpPr>
          <p:cNvPr id="31" name="Group 30">
            <a:extLst>
              <a:ext uri="{FF2B5EF4-FFF2-40B4-BE49-F238E27FC236}">
                <a16:creationId xmlns:a16="http://schemas.microsoft.com/office/drawing/2014/main" id="{BCD82751-9DDC-4951-AFF6-30CCF78D9547}"/>
              </a:ext>
            </a:extLst>
          </p:cNvPr>
          <p:cNvGrpSpPr/>
          <p:nvPr/>
        </p:nvGrpSpPr>
        <p:grpSpPr>
          <a:xfrm>
            <a:off x="3927965" y="4065456"/>
            <a:ext cx="3194280" cy="105840"/>
            <a:chOff x="3927965" y="4065456"/>
            <a:chExt cx="3194280" cy="10584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7284C3AA-E764-46B3-B32C-1DD8FDB8EC40}"/>
                    </a:ext>
                  </a:extLst>
                </p14:cNvPr>
                <p14:cNvContentPartPr/>
                <p14:nvPr/>
              </p14:nvContentPartPr>
              <p14:xfrm>
                <a:off x="6863045" y="4097856"/>
                <a:ext cx="259200" cy="73440"/>
              </p14:xfrm>
            </p:contentPart>
          </mc:Choice>
          <mc:Fallback xmlns="">
            <p:pic>
              <p:nvPicPr>
                <p:cNvPr id="25" name="Ink 24">
                  <a:extLst>
                    <a:ext uri="{FF2B5EF4-FFF2-40B4-BE49-F238E27FC236}">
                      <a16:creationId xmlns:a16="http://schemas.microsoft.com/office/drawing/2014/main" id="{7284C3AA-E764-46B3-B32C-1DD8FDB8EC40}"/>
                    </a:ext>
                  </a:extLst>
                </p:cNvPr>
                <p:cNvPicPr/>
                <p:nvPr/>
              </p:nvPicPr>
              <p:blipFill>
                <a:blip r:embed="rId35"/>
                <a:stretch>
                  <a:fillRect/>
                </a:stretch>
              </p:blipFill>
              <p:spPr>
                <a:xfrm>
                  <a:off x="6845045" y="4079856"/>
                  <a:ext cx="294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2D69E006-CB75-42D8-A5B4-2989079F5EBE}"/>
                    </a:ext>
                  </a:extLst>
                </p14:cNvPr>
                <p14:cNvContentPartPr/>
                <p14:nvPr/>
              </p14:nvContentPartPr>
              <p14:xfrm>
                <a:off x="5968805" y="4106496"/>
                <a:ext cx="749160" cy="56160"/>
              </p14:xfrm>
            </p:contentPart>
          </mc:Choice>
          <mc:Fallback xmlns="">
            <p:pic>
              <p:nvPicPr>
                <p:cNvPr id="26" name="Ink 25">
                  <a:extLst>
                    <a:ext uri="{FF2B5EF4-FFF2-40B4-BE49-F238E27FC236}">
                      <a16:creationId xmlns:a16="http://schemas.microsoft.com/office/drawing/2014/main" id="{2D69E006-CB75-42D8-A5B4-2989079F5EBE}"/>
                    </a:ext>
                  </a:extLst>
                </p:cNvPr>
                <p:cNvPicPr/>
                <p:nvPr/>
              </p:nvPicPr>
              <p:blipFill>
                <a:blip r:embed="rId37"/>
                <a:stretch>
                  <a:fillRect/>
                </a:stretch>
              </p:blipFill>
              <p:spPr>
                <a:xfrm>
                  <a:off x="5951165" y="4088856"/>
                  <a:ext cx="784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88806F65-7C64-480D-B742-8414900A37F4}"/>
                    </a:ext>
                  </a:extLst>
                </p14:cNvPr>
                <p14:cNvContentPartPr/>
                <p14:nvPr/>
              </p14:nvContentPartPr>
              <p14:xfrm>
                <a:off x="5492525" y="4095696"/>
                <a:ext cx="420120" cy="38880"/>
              </p14:xfrm>
            </p:contentPart>
          </mc:Choice>
          <mc:Fallback xmlns="">
            <p:pic>
              <p:nvPicPr>
                <p:cNvPr id="28" name="Ink 27">
                  <a:extLst>
                    <a:ext uri="{FF2B5EF4-FFF2-40B4-BE49-F238E27FC236}">
                      <a16:creationId xmlns:a16="http://schemas.microsoft.com/office/drawing/2014/main" id="{88806F65-7C64-480D-B742-8414900A37F4}"/>
                    </a:ext>
                  </a:extLst>
                </p:cNvPr>
                <p:cNvPicPr/>
                <p:nvPr/>
              </p:nvPicPr>
              <p:blipFill>
                <a:blip r:embed="rId39"/>
                <a:stretch>
                  <a:fillRect/>
                </a:stretch>
              </p:blipFill>
              <p:spPr>
                <a:xfrm>
                  <a:off x="5474885" y="4078056"/>
                  <a:ext cx="455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7402E4CD-DB4A-4BB7-893F-C7216928D5CD}"/>
                    </a:ext>
                  </a:extLst>
                </p14:cNvPr>
                <p14:cNvContentPartPr/>
                <p14:nvPr/>
              </p14:nvContentPartPr>
              <p14:xfrm>
                <a:off x="4754165" y="4120176"/>
                <a:ext cx="566280" cy="47520"/>
              </p14:xfrm>
            </p:contentPart>
          </mc:Choice>
          <mc:Fallback xmlns="">
            <p:pic>
              <p:nvPicPr>
                <p:cNvPr id="29" name="Ink 28">
                  <a:extLst>
                    <a:ext uri="{FF2B5EF4-FFF2-40B4-BE49-F238E27FC236}">
                      <a16:creationId xmlns:a16="http://schemas.microsoft.com/office/drawing/2014/main" id="{7402E4CD-DB4A-4BB7-893F-C7216928D5CD}"/>
                    </a:ext>
                  </a:extLst>
                </p:cNvPr>
                <p:cNvPicPr/>
                <p:nvPr/>
              </p:nvPicPr>
              <p:blipFill>
                <a:blip r:embed="rId41"/>
                <a:stretch>
                  <a:fillRect/>
                </a:stretch>
              </p:blipFill>
              <p:spPr>
                <a:xfrm>
                  <a:off x="4736525" y="4102536"/>
                  <a:ext cx="601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A1C4E087-4B7D-4EF3-8318-7C3E68075243}"/>
                    </a:ext>
                  </a:extLst>
                </p14:cNvPr>
                <p14:cNvContentPartPr/>
                <p14:nvPr/>
              </p14:nvContentPartPr>
              <p14:xfrm>
                <a:off x="3927965" y="4065456"/>
                <a:ext cx="686520" cy="86760"/>
              </p14:xfrm>
            </p:contentPart>
          </mc:Choice>
          <mc:Fallback xmlns="">
            <p:pic>
              <p:nvPicPr>
                <p:cNvPr id="30" name="Ink 29">
                  <a:extLst>
                    <a:ext uri="{FF2B5EF4-FFF2-40B4-BE49-F238E27FC236}">
                      <a16:creationId xmlns:a16="http://schemas.microsoft.com/office/drawing/2014/main" id="{A1C4E087-4B7D-4EF3-8318-7C3E68075243}"/>
                    </a:ext>
                  </a:extLst>
                </p:cNvPr>
                <p:cNvPicPr/>
                <p:nvPr/>
              </p:nvPicPr>
              <p:blipFill>
                <a:blip r:embed="rId43"/>
                <a:stretch>
                  <a:fillRect/>
                </a:stretch>
              </p:blipFill>
              <p:spPr>
                <a:xfrm>
                  <a:off x="3910325" y="4047816"/>
                  <a:ext cx="722160" cy="122400"/>
                </a:xfrm>
                <a:prstGeom prst="rect">
                  <a:avLst/>
                </a:prstGeom>
              </p:spPr>
            </p:pic>
          </mc:Fallback>
        </mc:AlternateContent>
      </p:grpSp>
    </p:spTree>
    <p:extLst>
      <p:ext uri="{BB962C8B-B14F-4D97-AF65-F5344CB8AC3E}">
        <p14:creationId xmlns:p14="http://schemas.microsoft.com/office/powerpoint/2010/main" val="38892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4859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3EFC0C3-FD39-449B-AD90-C042901F23F4}"/>
              </a:ext>
            </a:extLst>
          </p:cNvPr>
          <p:cNvSpPr txBox="1"/>
          <p:nvPr/>
        </p:nvSpPr>
        <p:spPr>
          <a:xfrm>
            <a:off x="230497" y="0"/>
            <a:ext cx="10030943" cy="6186309"/>
          </a:xfrm>
          <a:prstGeom prst="rect">
            <a:avLst/>
          </a:prstGeom>
          <a:noFill/>
        </p:spPr>
        <p:txBody>
          <a:bodyPr wrap="square" rtlCol="0">
            <a:spAutoFit/>
          </a:bodyPr>
          <a:lstStyle/>
          <a:p>
            <a:pPr algn="r"/>
            <a:r>
              <a:rPr lang="he-IL" sz="2800" b="1">
                <a:solidFill>
                  <a:srgbClr val="FFFF00"/>
                </a:solidFill>
                <a:cs typeface="+mj-cs"/>
              </a:rPr>
              <a:t>ספר דברים פרק כח</a:t>
            </a:r>
          </a:p>
          <a:p>
            <a:pPr algn="r"/>
            <a:r>
              <a:rPr lang="he-IL" sz="2800">
                <a:solidFill>
                  <a:srgbClr val="FFFF00"/>
                </a:solidFill>
                <a:cs typeface="+mj-cs"/>
              </a:rPr>
              <a:t>לא  יַדְבֵּ֧ק יְהוָ֛ה בְּךָ֖ אֶת־הַדָּ֑בֶר עַ֚ד כַּלֹּת֣וֹ אֹֽתְךָ֔ מֵעַל֙ הָֽאֲדָמָ֔ה אֲשֶׁר־אַתָּ֥ה בָא־שָׁ֖מָּה לְרִשְׁתָּֽהּ׃</a:t>
            </a:r>
          </a:p>
          <a:p>
            <a:r>
              <a:rPr lang="en-US" sz="2400" b="1">
                <a:solidFill>
                  <a:schemeClr val="bg1"/>
                </a:solidFill>
                <a:cs typeface="+mj-cs"/>
              </a:rPr>
              <a:t>Devarim / Deuteronomy 28:21</a:t>
            </a:r>
          </a:p>
          <a:p>
            <a:r>
              <a:rPr lang="en-US" sz="2400">
                <a:solidFill>
                  <a:schemeClr val="bg1"/>
                </a:solidFill>
                <a:cs typeface="+mj-cs"/>
              </a:rPr>
              <a:t>28:21 The LORD shall make the pestilence cleave unto thee, until he have consumed thee from off the land, whither thou goest to possess it. (KJV) </a:t>
            </a:r>
            <a:endParaRPr lang="en-US" sz="3200" b="1">
              <a:solidFill>
                <a:schemeClr val="bg1"/>
              </a:solidFill>
              <a:cs typeface="+mj-cs"/>
            </a:endParaRPr>
          </a:p>
          <a:p>
            <a:pPr algn="r"/>
            <a:r>
              <a:rPr lang="he-IL" sz="2800" b="1">
                <a:solidFill>
                  <a:srgbClr val="FFFF00"/>
                </a:solidFill>
                <a:cs typeface="+mj-cs"/>
              </a:rPr>
              <a:t>ספר דברים פרק כח</a:t>
            </a:r>
          </a:p>
          <a:p>
            <a:pPr algn="r"/>
            <a:r>
              <a:rPr lang="he-IL" sz="2800">
                <a:solidFill>
                  <a:srgbClr val="FFFF00"/>
                </a:solidFill>
                <a:cs typeface="+mj-cs"/>
              </a:rPr>
              <a:t>סג  וְ֠הָיָה כַּאֲשֶׁר־שָׂ֨שׂ יְהוָ֜ה עֲלֵיכֶ֗ם לְהֵיטִ֣יב אֶתְכֶם֮ וּלְהַרְבּ֣וֹת אֶתְכֶם֒ כֵּ֣ן יָשִׂ֤ישׂ יְהוָה֙ עֲלֵיכֶ֔ם לְהַאֲבִ֥יד אֶתְכֶ֖ם וּלְהַשְׁמִ֣יד אֶתְכֶ֑ם וְנִסַּחְתֶּם֙ מֵעַ֣ל הָֽאֲדָמָ֔ה אֲשֶׁר־אַתָּ֥ה בָא־שָׁ֖מָּה לְרִשְׁתָּֽהּ׃</a:t>
            </a:r>
          </a:p>
          <a:p>
            <a:r>
              <a:rPr lang="en-US" sz="2400" b="1">
                <a:solidFill>
                  <a:schemeClr val="bg1"/>
                </a:solidFill>
                <a:cs typeface="+mj-cs"/>
              </a:rPr>
              <a:t>Devarim / Deuteronomy 28:63</a:t>
            </a:r>
          </a:p>
          <a:p>
            <a:r>
              <a:rPr lang="en-US" sz="2400">
                <a:solidFill>
                  <a:schemeClr val="bg1"/>
                </a:solidFill>
                <a:cs typeface="+mj-cs"/>
              </a:rPr>
              <a:t>28:63 And it shall be, that just as the LORD rejoiced over you to do you good and multiply you, so the LORD will rejoice over you to destroy you and bring you to nothing; and you shall be plucked from off the land which you go to possess. (KJV)</a:t>
            </a:r>
            <a:r>
              <a:rPr lang="en-US" sz="32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b="1">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24E62B8-5AEF-4B36-835D-CDB6DC0D5E0F}"/>
                  </a:ext>
                </a:extLst>
              </p14:cNvPr>
              <p14:cNvContentPartPr/>
              <p14:nvPr/>
            </p14:nvContentPartPr>
            <p14:xfrm>
              <a:off x="10211045" y="452496"/>
              <a:ext cx="195840" cy="707400"/>
            </p14:xfrm>
          </p:contentPart>
        </mc:Choice>
        <mc:Fallback xmlns="">
          <p:pic>
            <p:nvPicPr>
              <p:cNvPr id="4" name="Ink 3">
                <a:extLst>
                  <a:ext uri="{FF2B5EF4-FFF2-40B4-BE49-F238E27FC236}">
                    <a16:creationId xmlns:a16="http://schemas.microsoft.com/office/drawing/2014/main" id="{924E62B8-5AEF-4B36-835D-CDB6DC0D5E0F}"/>
                  </a:ext>
                </a:extLst>
              </p:cNvPr>
              <p:cNvPicPr/>
              <p:nvPr/>
            </p:nvPicPr>
            <p:blipFill>
              <a:blip r:embed="rId5"/>
              <a:stretch>
                <a:fillRect/>
              </a:stretch>
            </p:blipFill>
            <p:spPr>
              <a:xfrm>
                <a:off x="10193405" y="434856"/>
                <a:ext cx="23148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F1A80ED-D4E4-4E43-B008-FF4457540092}"/>
                  </a:ext>
                </a:extLst>
              </p14:cNvPr>
              <p14:cNvContentPartPr/>
              <p14:nvPr/>
            </p14:nvContentPartPr>
            <p14:xfrm>
              <a:off x="1064525" y="423696"/>
              <a:ext cx="449640" cy="564840"/>
            </p14:xfrm>
          </p:contentPart>
        </mc:Choice>
        <mc:Fallback xmlns="">
          <p:pic>
            <p:nvPicPr>
              <p:cNvPr id="5" name="Ink 4">
                <a:extLst>
                  <a:ext uri="{FF2B5EF4-FFF2-40B4-BE49-F238E27FC236}">
                    <a16:creationId xmlns:a16="http://schemas.microsoft.com/office/drawing/2014/main" id="{4F1A80ED-D4E4-4E43-B008-FF4457540092}"/>
                  </a:ext>
                </a:extLst>
              </p:cNvPr>
              <p:cNvPicPr/>
              <p:nvPr/>
            </p:nvPicPr>
            <p:blipFill>
              <a:blip r:embed="rId7"/>
              <a:stretch>
                <a:fillRect/>
              </a:stretch>
            </p:blipFill>
            <p:spPr>
              <a:xfrm>
                <a:off x="1046885" y="405696"/>
                <a:ext cx="48528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58A188D-505E-4CB4-A4A2-E769A25CC3EA}"/>
                  </a:ext>
                </a:extLst>
              </p14:cNvPr>
              <p14:cNvContentPartPr/>
              <p14:nvPr/>
            </p14:nvContentPartPr>
            <p14:xfrm>
              <a:off x="10241285" y="2880336"/>
              <a:ext cx="200880" cy="1264680"/>
            </p14:xfrm>
          </p:contentPart>
        </mc:Choice>
        <mc:Fallback xmlns="">
          <p:pic>
            <p:nvPicPr>
              <p:cNvPr id="7" name="Ink 6">
                <a:extLst>
                  <a:ext uri="{FF2B5EF4-FFF2-40B4-BE49-F238E27FC236}">
                    <a16:creationId xmlns:a16="http://schemas.microsoft.com/office/drawing/2014/main" id="{958A188D-505E-4CB4-A4A2-E769A25CC3EA}"/>
                  </a:ext>
                </a:extLst>
              </p:cNvPr>
              <p:cNvPicPr/>
              <p:nvPr/>
            </p:nvPicPr>
            <p:blipFill>
              <a:blip r:embed="rId9"/>
              <a:stretch>
                <a:fillRect/>
              </a:stretch>
            </p:blipFill>
            <p:spPr>
              <a:xfrm>
                <a:off x="10223285" y="2862336"/>
                <a:ext cx="236520" cy="130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1F43E8E-F5E4-4987-BAFA-2039133B4646}"/>
                  </a:ext>
                </a:extLst>
              </p14:cNvPr>
              <p14:cNvContentPartPr/>
              <p14:nvPr/>
            </p14:nvContentPartPr>
            <p14:xfrm>
              <a:off x="615965" y="2778096"/>
              <a:ext cx="510120" cy="807120"/>
            </p14:xfrm>
          </p:contentPart>
        </mc:Choice>
        <mc:Fallback xmlns="">
          <p:pic>
            <p:nvPicPr>
              <p:cNvPr id="9" name="Ink 8">
                <a:extLst>
                  <a:ext uri="{FF2B5EF4-FFF2-40B4-BE49-F238E27FC236}">
                    <a16:creationId xmlns:a16="http://schemas.microsoft.com/office/drawing/2014/main" id="{21F43E8E-F5E4-4987-BAFA-2039133B4646}"/>
                  </a:ext>
                </a:extLst>
              </p:cNvPr>
              <p:cNvPicPr/>
              <p:nvPr/>
            </p:nvPicPr>
            <p:blipFill>
              <a:blip r:embed="rId11"/>
              <a:stretch>
                <a:fillRect/>
              </a:stretch>
            </p:blipFill>
            <p:spPr>
              <a:xfrm>
                <a:off x="597965" y="2760456"/>
                <a:ext cx="545760" cy="842760"/>
              </a:xfrm>
              <a:prstGeom prst="rect">
                <a:avLst/>
              </a:prstGeom>
            </p:spPr>
          </p:pic>
        </mc:Fallback>
      </mc:AlternateContent>
    </p:spTree>
    <p:extLst>
      <p:ext uri="{BB962C8B-B14F-4D97-AF65-F5344CB8AC3E}">
        <p14:creationId xmlns:p14="http://schemas.microsoft.com/office/powerpoint/2010/main" val="588053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15687</TotalTime>
  <Words>5092</Words>
  <Application>Microsoft Office PowerPoint</Application>
  <PresentationFormat>Widescreen</PresentationFormat>
  <Paragraphs>147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40</cp:revision>
  <dcterms:created xsi:type="dcterms:W3CDTF">2021-02-18T19:11:41Z</dcterms:created>
  <dcterms:modified xsi:type="dcterms:W3CDTF">2021-12-10T12:17:23Z</dcterms:modified>
</cp:coreProperties>
</file>