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notesSlides/notesSlide3.xml" ContentType="application/vnd.openxmlformats-officedocument.presentationml.notesSlide+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notesSlides/notesSlide4.xml" ContentType="application/vnd.openxmlformats-officedocument.presentationml.notesSlide+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notesSlides/notesSlide5.xml" ContentType="application/vnd.openxmlformats-officedocument.presentationml.notesSlide+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notesSlides/notesSlide6.xml" ContentType="application/vnd.openxmlformats-officedocument.presentationml.notesSlide+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notesSlides/notesSlide9.xml" ContentType="application/vnd.openxmlformats-officedocument.presentationml.notesSlide+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notesSlides/notesSlide10.xml" ContentType="application/vnd.openxmlformats-officedocument.presentationml.notesSlide+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notesSlides/notesSlide11.xml" ContentType="application/vnd.openxmlformats-officedocument.presentationml.notesSlide+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notesSlides/notesSlide12.xml" ContentType="application/vnd.openxmlformats-officedocument.presentationml.notesSlide+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notesSlides/notesSlide13.xml" ContentType="application/vnd.openxmlformats-officedocument.presentationml.notesSlide+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notesSlides/notesSlide14.xml" ContentType="application/vnd.openxmlformats-officedocument.presentationml.notesSlide+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notesSlides/notesSlide15.xml" ContentType="application/vnd.openxmlformats-officedocument.presentationml.notesSlide+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notesSlides/notesSlide16.xml" ContentType="application/vnd.openxmlformats-officedocument.presentationml.notesSlide+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notesSlides/notesSlide17.xml" ContentType="application/vnd.openxmlformats-officedocument.presentationml.notesSlide+xml"/>
  <Override PartName="/ppt/ink/ink359.xml" ContentType="application/inkml+xml"/>
  <Override PartName="/ppt/ink/ink360.xml" ContentType="application/inkml+xml"/>
  <Override PartName="/ppt/ink/ink361.xml" ContentType="application/inkml+xml"/>
  <Override PartName="/ppt/notesSlides/notesSlide18.xml" ContentType="application/vnd.openxmlformats-officedocument.presentationml.notesSlide+xml"/>
  <Override PartName="/ppt/ink/ink362.xml" ContentType="application/inkml+xml"/>
  <Override PartName="/ppt/ink/ink363.xml" ContentType="application/inkml+xml"/>
  <Override PartName="/ppt/ink/ink36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5" r:id="rId2"/>
    <p:sldId id="266" r:id="rId3"/>
    <p:sldId id="283" r:id="rId4"/>
    <p:sldId id="267" r:id="rId5"/>
    <p:sldId id="268" r:id="rId6"/>
    <p:sldId id="269" r:id="rId7"/>
    <p:sldId id="270" r:id="rId8"/>
    <p:sldId id="271" r:id="rId9"/>
    <p:sldId id="272" r:id="rId10"/>
    <p:sldId id="273" r:id="rId11"/>
    <p:sldId id="274" r:id="rId12"/>
    <p:sldId id="275" r:id="rId13"/>
    <p:sldId id="276" r:id="rId14"/>
    <p:sldId id="277" r:id="rId15"/>
    <p:sldId id="279" r:id="rId16"/>
    <p:sldId id="280" r:id="rId17"/>
    <p:sldId id="282"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784C"/>
    <a:srgbClr val="4E1A04"/>
    <a:srgbClr val="E89A51"/>
    <a:srgbClr val="CD6205"/>
    <a:srgbClr val="080808"/>
    <a:srgbClr val="818181"/>
    <a:srgbClr val="787878"/>
    <a:srgbClr val="000000"/>
    <a:srgbClr val="5D411F"/>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8D60A1-01A7-432C-A2EE-CD565A11A1DF}" v="129" dt="2021-12-03T01:12:02.2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75083" autoAdjust="0"/>
  </p:normalViewPr>
  <p:slideViewPr>
    <p:cSldViewPr snapToGrid="0">
      <p:cViewPr varScale="1">
        <p:scale>
          <a:sx n="92" d="100"/>
          <a:sy n="92" d="100"/>
        </p:scale>
        <p:origin x="638" y="41"/>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8A8D60A1-01A7-432C-A2EE-CD565A11A1DF}"/>
    <pc:docChg chg="undo custSel addSld delSld modSld sldOrd">
      <pc:chgData name="Duane Miller" userId="086b8d4e5ca37aec" providerId="LiveId" clId="{8A8D60A1-01A7-432C-A2EE-CD565A11A1DF}" dt="2021-12-07T20:54:56.001" v="1202" actId="6549"/>
      <pc:docMkLst>
        <pc:docMk/>
      </pc:docMkLst>
      <pc:sldChg chg="del">
        <pc:chgData name="Duane Miller" userId="086b8d4e5ca37aec" providerId="LiveId" clId="{8A8D60A1-01A7-432C-A2EE-CD565A11A1DF}" dt="2021-11-13T13:10:48.405" v="0" actId="2696"/>
        <pc:sldMkLst>
          <pc:docMk/>
          <pc:sldMk cId="4270368627" sldId="264"/>
        </pc:sldMkLst>
      </pc:sldChg>
      <pc:sldChg chg="addSp delSp modSp mod setBg modNotesTx">
        <pc:chgData name="Duane Miller" userId="086b8d4e5ca37aec" providerId="LiveId" clId="{8A8D60A1-01A7-432C-A2EE-CD565A11A1DF}" dt="2021-12-01T20:25:15.945" v="78" actId="1076"/>
        <pc:sldMkLst>
          <pc:docMk/>
          <pc:sldMk cId="2832398454" sldId="265"/>
        </pc:sldMkLst>
        <pc:spChg chg="del">
          <ac:chgData name="Duane Miller" userId="086b8d4e5ca37aec" providerId="LiveId" clId="{8A8D60A1-01A7-432C-A2EE-CD565A11A1DF}" dt="2021-12-01T20:25:10.623" v="77" actId="478"/>
          <ac:spMkLst>
            <pc:docMk/>
            <pc:sldMk cId="2832398454" sldId="265"/>
            <ac:spMk id="2" creationId="{7627D41E-199A-410B-94A8-9500D6DC7D33}"/>
          </ac:spMkLst>
        </pc:spChg>
        <pc:spChg chg="del mod ord">
          <ac:chgData name="Duane Miller" userId="086b8d4e5ca37aec" providerId="LiveId" clId="{8A8D60A1-01A7-432C-A2EE-CD565A11A1DF}" dt="2021-12-01T20:22:05.564" v="60" actId="478"/>
          <ac:spMkLst>
            <pc:docMk/>
            <pc:sldMk cId="2832398454" sldId="265"/>
            <ac:spMk id="3" creationId="{D3EFC0C3-FD39-449B-AD90-C042901F23F4}"/>
          </ac:spMkLst>
        </pc:spChg>
        <pc:spChg chg="del mod ord">
          <ac:chgData name="Duane Miller" userId="086b8d4e5ca37aec" providerId="LiveId" clId="{8A8D60A1-01A7-432C-A2EE-CD565A11A1DF}" dt="2021-12-01T20:22:16.747" v="61" actId="478"/>
          <ac:spMkLst>
            <pc:docMk/>
            <pc:sldMk cId="2832398454" sldId="265"/>
            <ac:spMk id="6" creationId="{B2FD387F-92CC-4779-81C3-06BBC90B104F}"/>
          </ac:spMkLst>
        </pc:spChg>
        <pc:picChg chg="add del mod">
          <ac:chgData name="Duane Miller" userId="086b8d4e5ca37aec" providerId="LiveId" clId="{8A8D60A1-01A7-432C-A2EE-CD565A11A1DF}" dt="2021-12-01T20:22:57.999" v="65" actId="478"/>
          <ac:picMkLst>
            <pc:docMk/>
            <pc:sldMk cId="2832398454" sldId="265"/>
            <ac:picMk id="5" creationId="{5E1EEAB5-F50B-4CAA-BDFC-4DE43957C83A}"/>
          </ac:picMkLst>
        </pc:picChg>
        <pc:picChg chg="add mod modCrop">
          <ac:chgData name="Duane Miller" userId="086b8d4e5ca37aec" providerId="LiveId" clId="{8A8D60A1-01A7-432C-A2EE-CD565A11A1DF}" dt="2021-12-01T20:25:15.945" v="78" actId="1076"/>
          <ac:picMkLst>
            <pc:docMk/>
            <pc:sldMk cId="2832398454" sldId="265"/>
            <ac:picMk id="9" creationId="{89A1885A-DDB9-4D28-B59B-208636A5386F}"/>
          </ac:picMkLst>
        </pc:picChg>
      </pc:sldChg>
      <pc:sldChg chg="addSp delSp modSp add mod modNotesTx">
        <pc:chgData name="Duane Miller" userId="086b8d4e5ca37aec" providerId="LiveId" clId="{8A8D60A1-01A7-432C-A2EE-CD565A11A1DF}" dt="2021-12-07T20:54:51.862" v="1201" actId="6549"/>
        <pc:sldMkLst>
          <pc:docMk/>
          <pc:sldMk cId="2951243921" sldId="266"/>
        </pc:sldMkLst>
        <pc:spChg chg="mod">
          <ac:chgData name="Duane Miller" userId="086b8d4e5ca37aec" providerId="LiveId" clId="{8A8D60A1-01A7-432C-A2EE-CD565A11A1DF}" dt="2021-12-02T23:11:51.723" v="689" actId="403"/>
          <ac:spMkLst>
            <pc:docMk/>
            <pc:sldMk cId="2951243921" sldId="266"/>
            <ac:spMk id="3" creationId="{D3EFC0C3-FD39-449B-AD90-C042901F23F4}"/>
          </ac:spMkLst>
        </pc:spChg>
        <pc:spChg chg="mod">
          <ac:chgData name="Duane Miller" userId="086b8d4e5ca37aec" providerId="LiveId" clId="{8A8D60A1-01A7-432C-A2EE-CD565A11A1DF}" dt="2021-12-02T23:11:59.210" v="690" actId="14100"/>
          <ac:spMkLst>
            <pc:docMk/>
            <pc:sldMk cId="2951243921" sldId="266"/>
            <ac:spMk id="6" creationId="{B2FD387F-92CC-4779-81C3-06BBC90B104F}"/>
          </ac:spMkLst>
        </pc:spChg>
        <pc:grpChg chg="del mod">
          <ac:chgData name="Duane Miller" userId="086b8d4e5ca37aec" providerId="LiveId" clId="{8A8D60A1-01A7-432C-A2EE-CD565A11A1DF}" dt="2021-12-02T23:30:44.479" v="718"/>
          <ac:grpSpMkLst>
            <pc:docMk/>
            <pc:sldMk cId="2951243921" sldId="266"/>
            <ac:grpSpMk id="7" creationId="{1AF66A4E-836E-4496-A63E-8067AD65B8D3}"/>
          </ac:grpSpMkLst>
        </pc:grpChg>
        <pc:grpChg chg="mod">
          <ac:chgData name="Duane Miller" userId="086b8d4e5ca37aec" providerId="LiveId" clId="{8A8D60A1-01A7-432C-A2EE-CD565A11A1DF}" dt="2021-12-02T23:30:44.479" v="718"/>
          <ac:grpSpMkLst>
            <pc:docMk/>
            <pc:sldMk cId="2951243921" sldId="266"/>
            <ac:grpSpMk id="12" creationId="{8362F627-055B-4DA2-A5A5-999A46C83AA0}"/>
          </ac:grpSpMkLst>
        </pc:grpChg>
        <pc:grpChg chg="del mod">
          <ac:chgData name="Duane Miller" userId="086b8d4e5ca37aec" providerId="LiveId" clId="{8A8D60A1-01A7-432C-A2EE-CD565A11A1DF}" dt="2021-12-02T23:31:10.878" v="725"/>
          <ac:grpSpMkLst>
            <pc:docMk/>
            <pc:sldMk cId="2951243921" sldId="266"/>
            <ac:grpSpMk id="17" creationId="{73C89C77-6F8D-49C5-AA9D-C64138DDFF0C}"/>
          </ac:grpSpMkLst>
        </pc:grpChg>
        <pc:grpChg chg="del mod">
          <ac:chgData name="Duane Miller" userId="086b8d4e5ca37aec" providerId="LiveId" clId="{8A8D60A1-01A7-432C-A2EE-CD565A11A1DF}" dt="2021-12-03T00:38:22.829" v="1102"/>
          <ac:grpSpMkLst>
            <pc:docMk/>
            <pc:sldMk cId="2951243921" sldId="266"/>
            <ac:grpSpMk id="19" creationId="{E0D2BB6D-395E-48AD-9BC1-3FC5CDE08020}"/>
          </ac:grpSpMkLst>
        </pc:grpChg>
        <pc:grpChg chg="del mod">
          <ac:chgData name="Duane Miller" userId="086b8d4e5ca37aec" providerId="LiveId" clId="{8A8D60A1-01A7-432C-A2EE-CD565A11A1DF}" dt="2021-12-03T00:38:22.829" v="1102"/>
          <ac:grpSpMkLst>
            <pc:docMk/>
            <pc:sldMk cId="2951243921" sldId="266"/>
            <ac:grpSpMk id="24" creationId="{2E99DCFA-1DBE-472A-8B14-5F3923E485EF}"/>
          </ac:grpSpMkLst>
        </pc:grpChg>
        <pc:grpChg chg="mod">
          <ac:chgData name="Duane Miller" userId="086b8d4e5ca37aec" providerId="LiveId" clId="{8A8D60A1-01A7-432C-A2EE-CD565A11A1DF}" dt="2021-12-02T23:31:31.355" v="733"/>
          <ac:grpSpMkLst>
            <pc:docMk/>
            <pc:sldMk cId="2951243921" sldId="266"/>
            <ac:grpSpMk id="27" creationId="{E0493CF8-0038-4799-962A-8359B3852F6A}"/>
          </ac:grpSpMkLst>
        </pc:grpChg>
        <pc:grpChg chg="del mod">
          <ac:chgData name="Duane Miller" userId="086b8d4e5ca37aec" providerId="LiveId" clId="{8A8D60A1-01A7-432C-A2EE-CD565A11A1DF}" dt="2021-12-02T23:31:43.066" v="740"/>
          <ac:grpSpMkLst>
            <pc:docMk/>
            <pc:sldMk cId="2951243921" sldId="266"/>
            <ac:grpSpMk id="31" creationId="{F0980711-AC5E-4F82-8AEA-283CF6B7B765}"/>
          </ac:grpSpMkLst>
        </pc:grpChg>
        <pc:grpChg chg="mod">
          <ac:chgData name="Duane Miller" userId="086b8d4e5ca37aec" providerId="LiveId" clId="{8A8D60A1-01A7-432C-A2EE-CD565A11A1DF}" dt="2021-12-02T23:31:43.066" v="740"/>
          <ac:grpSpMkLst>
            <pc:docMk/>
            <pc:sldMk cId="2951243921" sldId="266"/>
            <ac:grpSpMk id="34" creationId="{F4FEBC2B-2244-4AA4-B50F-61ED50656480}"/>
          </ac:grpSpMkLst>
        </pc:grpChg>
        <pc:grpChg chg="mod">
          <ac:chgData name="Duane Miller" userId="086b8d4e5ca37aec" providerId="LiveId" clId="{8A8D60A1-01A7-432C-A2EE-CD565A11A1DF}" dt="2021-12-02T23:31:52.489" v="744"/>
          <ac:grpSpMkLst>
            <pc:docMk/>
            <pc:sldMk cId="2951243921" sldId="266"/>
            <ac:grpSpMk id="38" creationId="{FBB2DA2A-5562-40CF-A35E-1B46E846EC79}"/>
          </ac:grpSpMkLst>
        </pc:grpChg>
        <pc:grpChg chg="del mod">
          <ac:chgData name="Duane Miller" userId="086b8d4e5ca37aec" providerId="LiveId" clId="{8A8D60A1-01A7-432C-A2EE-CD565A11A1DF}" dt="2021-12-02T23:32:01.250" v="749"/>
          <ac:grpSpMkLst>
            <pc:docMk/>
            <pc:sldMk cId="2951243921" sldId="266"/>
            <ac:grpSpMk id="41" creationId="{EEB42EF8-2184-4C7B-84B7-5169E0AB4472}"/>
          </ac:grpSpMkLst>
        </pc:grpChg>
        <pc:grpChg chg="mod">
          <ac:chgData name="Duane Miller" userId="086b8d4e5ca37aec" providerId="LiveId" clId="{8A8D60A1-01A7-432C-A2EE-CD565A11A1DF}" dt="2021-12-02T23:32:01.250" v="749"/>
          <ac:grpSpMkLst>
            <pc:docMk/>
            <pc:sldMk cId="2951243921" sldId="266"/>
            <ac:grpSpMk id="43" creationId="{8DAC657E-4710-461A-8BF1-528FA8EE4F17}"/>
          </ac:grpSpMkLst>
        </pc:grpChg>
        <pc:grpChg chg="del mod">
          <ac:chgData name="Duane Miller" userId="086b8d4e5ca37aec" providerId="LiveId" clId="{8A8D60A1-01A7-432C-A2EE-CD565A11A1DF}" dt="2021-12-02T23:38:49.176" v="760"/>
          <ac:grpSpMkLst>
            <pc:docMk/>
            <pc:sldMk cId="2951243921" sldId="266"/>
            <ac:grpSpMk id="51" creationId="{F0CB0D00-514F-4659-BEE8-D79E2CCAF0FD}"/>
          </ac:grpSpMkLst>
        </pc:grpChg>
        <pc:grpChg chg="del mod">
          <ac:chgData name="Duane Miller" userId="086b8d4e5ca37aec" providerId="LiveId" clId="{8A8D60A1-01A7-432C-A2EE-CD565A11A1DF}" dt="2021-12-02T23:38:51.139" v="762"/>
          <ac:grpSpMkLst>
            <pc:docMk/>
            <pc:sldMk cId="2951243921" sldId="266"/>
            <ac:grpSpMk id="54" creationId="{EF114D79-8290-4C1B-BC43-78D36635B7B1}"/>
          </ac:grpSpMkLst>
        </pc:grpChg>
        <pc:grpChg chg="del mod">
          <ac:chgData name="Duane Miller" userId="086b8d4e5ca37aec" providerId="LiveId" clId="{8A8D60A1-01A7-432C-A2EE-CD565A11A1DF}" dt="2021-12-02T23:38:53.007" v="764"/>
          <ac:grpSpMkLst>
            <pc:docMk/>
            <pc:sldMk cId="2951243921" sldId="266"/>
            <ac:grpSpMk id="56" creationId="{67E6F6B2-947C-4181-B8C5-2425ECCD8AC5}"/>
          </ac:grpSpMkLst>
        </pc:grpChg>
        <pc:grpChg chg="del mod">
          <ac:chgData name="Duane Miller" userId="086b8d4e5ca37aec" providerId="LiveId" clId="{8A8D60A1-01A7-432C-A2EE-CD565A11A1DF}" dt="2021-12-02T23:38:56.928" v="766"/>
          <ac:grpSpMkLst>
            <pc:docMk/>
            <pc:sldMk cId="2951243921" sldId="266"/>
            <ac:grpSpMk id="58" creationId="{1B93477C-E0CF-442A-952D-F4B30E25824B}"/>
          </ac:grpSpMkLst>
        </pc:grpChg>
        <pc:grpChg chg="mod">
          <ac:chgData name="Duane Miller" userId="086b8d4e5ca37aec" providerId="LiveId" clId="{8A8D60A1-01A7-432C-A2EE-CD565A11A1DF}" dt="2021-12-02T23:38:56.928" v="766"/>
          <ac:grpSpMkLst>
            <pc:docMk/>
            <pc:sldMk cId="2951243921" sldId="266"/>
            <ac:grpSpMk id="60" creationId="{1289D930-67E3-4D18-A4F0-444A4A87EA75}"/>
          </ac:grpSpMkLst>
        </pc:grpChg>
        <pc:grpChg chg="del mod">
          <ac:chgData name="Duane Miller" userId="086b8d4e5ca37aec" providerId="LiveId" clId="{8A8D60A1-01A7-432C-A2EE-CD565A11A1DF}" dt="2021-12-02T23:49:02.592" v="785"/>
          <ac:grpSpMkLst>
            <pc:docMk/>
            <pc:sldMk cId="2951243921" sldId="266"/>
            <ac:grpSpMk id="72" creationId="{D4A0D890-4400-414B-BBCB-D408CE0C3E9E}"/>
          </ac:grpSpMkLst>
        </pc:grpChg>
        <pc:grpChg chg="mod">
          <ac:chgData name="Duane Miller" userId="086b8d4e5ca37aec" providerId="LiveId" clId="{8A8D60A1-01A7-432C-A2EE-CD565A11A1DF}" dt="2021-12-02T23:49:02.592" v="785"/>
          <ac:grpSpMkLst>
            <pc:docMk/>
            <pc:sldMk cId="2951243921" sldId="266"/>
            <ac:grpSpMk id="74" creationId="{30FC79AD-5996-4242-BC20-EBE013AFFCFE}"/>
          </ac:grpSpMkLst>
        </pc:grpChg>
        <pc:grpChg chg="mod">
          <ac:chgData name="Duane Miller" userId="086b8d4e5ca37aec" providerId="LiveId" clId="{8A8D60A1-01A7-432C-A2EE-CD565A11A1DF}" dt="2021-12-02T23:49:11.738" v="788"/>
          <ac:grpSpMkLst>
            <pc:docMk/>
            <pc:sldMk cId="2951243921" sldId="266"/>
            <ac:grpSpMk id="77" creationId="{241D59D1-8DCD-42A8-80AF-8F6546B6E84A}"/>
          </ac:grpSpMkLst>
        </pc:grpChg>
        <pc:grpChg chg="mod">
          <ac:chgData name="Duane Miller" userId="086b8d4e5ca37aec" providerId="LiveId" clId="{8A8D60A1-01A7-432C-A2EE-CD565A11A1DF}" dt="2021-12-02T23:49:14.274" v="791"/>
          <ac:grpSpMkLst>
            <pc:docMk/>
            <pc:sldMk cId="2951243921" sldId="266"/>
            <ac:grpSpMk id="80" creationId="{A2B25691-0131-4138-9FB9-06B3D5E1BA3E}"/>
          </ac:grpSpMkLst>
        </pc:grpChg>
        <pc:grpChg chg="del mod">
          <ac:chgData name="Duane Miller" userId="086b8d4e5ca37aec" providerId="LiveId" clId="{8A8D60A1-01A7-432C-A2EE-CD565A11A1DF}" dt="2021-12-02T23:50:06.130" v="796"/>
          <ac:grpSpMkLst>
            <pc:docMk/>
            <pc:sldMk cId="2951243921" sldId="266"/>
            <ac:grpSpMk id="83" creationId="{1C40694A-9EF6-40F9-AB27-40893F224CEF}"/>
          </ac:grpSpMkLst>
        </pc:grpChg>
        <pc:grpChg chg="del mod">
          <ac:chgData name="Duane Miller" userId="086b8d4e5ca37aec" providerId="LiveId" clId="{8A8D60A1-01A7-432C-A2EE-CD565A11A1DF}" dt="2021-12-02T23:50:08.557" v="798"/>
          <ac:grpSpMkLst>
            <pc:docMk/>
            <pc:sldMk cId="2951243921" sldId="266"/>
            <ac:grpSpMk id="85" creationId="{55C4F4DF-AC6D-4FF6-BDA2-349903F43D92}"/>
          </ac:grpSpMkLst>
        </pc:grpChg>
        <pc:grpChg chg="del mod">
          <ac:chgData name="Duane Miller" userId="086b8d4e5ca37aec" providerId="LiveId" clId="{8A8D60A1-01A7-432C-A2EE-CD565A11A1DF}" dt="2021-12-02T23:50:12.482" v="800"/>
          <ac:grpSpMkLst>
            <pc:docMk/>
            <pc:sldMk cId="2951243921" sldId="266"/>
            <ac:grpSpMk id="87" creationId="{7A8552A8-A566-43D3-8C40-293BA09775DE}"/>
          </ac:grpSpMkLst>
        </pc:grpChg>
        <pc:grpChg chg="mod">
          <ac:chgData name="Duane Miller" userId="086b8d4e5ca37aec" providerId="LiveId" clId="{8A8D60A1-01A7-432C-A2EE-CD565A11A1DF}" dt="2021-12-02T23:50:12.482" v="800"/>
          <ac:grpSpMkLst>
            <pc:docMk/>
            <pc:sldMk cId="2951243921" sldId="266"/>
            <ac:grpSpMk id="89" creationId="{D69F4FA1-CFD8-4F02-B7C2-2BB10357602B}"/>
          </ac:grpSpMkLst>
        </pc:grpChg>
        <pc:grpChg chg="mod">
          <ac:chgData name="Duane Miller" userId="086b8d4e5ca37aec" providerId="LiveId" clId="{8A8D60A1-01A7-432C-A2EE-CD565A11A1DF}" dt="2021-12-02T23:50:22.941" v="803"/>
          <ac:grpSpMkLst>
            <pc:docMk/>
            <pc:sldMk cId="2951243921" sldId="266"/>
            <ac:grpSpMk id="92" creationId="{00397F8D-15BF-42C4-8DDE-5133FBD70E85}"/>
          </ac:grpSpMkLst>
        </pc:grpChg>
        <pc:grpChg chg="del mod">
          <ac:chgData name="Duane Miller" userId="086b8d4e5ca37aec" providerId="LiveId" clId="{8A8D60A1-01A7-432C-A2EE-CD565A11A1DF}" dt="2021-12-02T23:50:45.089" v="810"/>
          <ac:grpSpMkLst>
            <pc:docMk/>
            <pc:sldMk cId="2951243921" sldId="266"/>
            <ac:grpSpMk id="97" creationId="{8877CC32-E36B-4697-844D-00E00FFB3C26}"/>
          </ac:grpSpMkLst>
        </pc:grpChg>
        <pc:grpChg chg="del mod">
          <ac:chgData name="Duane Miller" userId="086b8d4e5ca37aec" providerId="LiveId" clId="{8A8D60A1-01A7-432C-A2EE-CD565A11A1DF}" dt="2021-12-02T23:51:24.385" v="824"/>
          <ac:grpSpMkLst>
            <pc:docMk/>
            <pc:sldMk cId="2951243921" sldId="266"/>
            <ac:grpSpMk id="99" creationId="{8019DAFC-14CA-4DA9-A1C4-DC598D6FB29B}"/>
          </ac:grpSpMkLst>
        </pc:grpChg>
        <pc:grpChg chg="mod">
          <ac:chgData name="Duane Miller" userId="086b8d4e5ca37aec" providerId="LiveId" clId="{8A8D60A1-01A7-432C-A2EE-CD565A11A1DF}" dt="2021-12-02T23:51:01.460" v="813"/>
          <ac:grpSpMkLst>
            <pc:docMk/>
            <pc:sldMk cId="2951243921" sldId="266"/>
            <ac:grpSpMk id="102" creationId="{AB04E1F6-F64B-45A2-A37C-A6237956EA18}"/>
          </ac:grpSpMkLst>
        </pc:grpChg>
        <pc:grpChg chg="del mod">
          <ac:chgData name="Duane Miller" userId="086b8d4e5ca37aec" providerId="LiveId" clId="{8A8D60A1-01A7-432C-A2EE-CD565A11A1DF}" dt="2021-12-02T23:51:11.458" v="820"/>
          <ac:grpSpMkLst>
            <pc:docMk/>
            <pc:sldMk cId="2951243921" sldId="266"/>
            <ac:grpSpMk id="106" creationId="{F603A530-5797-4182-8024-C2751BDBA836}"/>
          </ac:grpSpMkLst>
        </pc:grpChg>
        <pc:grpChg chg="del mod">
          <ac:chgData name="Duane Miller" userId="086b8d4e5ca37aec" providerId="LiveId" clId="{8A8D60A1-01A7-432C-A2EE-CD565A11A1DF}" dt="2021-12-02T23:51:13.317" v="822"/>
          <ac:grpSpMkLst>
            <pc:docMk/>
            <pc:sldMk cId="2951243921" sldId="266"/>
            <ac:grpSpMk id="109" creationId="{BAB269CE-E149-4CB5-B568-53D4269F829F}"/>
          </ac:grpSpMkLst>
        </pc:grpChg>
        <pc:grpChg chg="del mod">
          <ac:chgData name="Duane Miller" userId="086b8d4e5ca37aec" providerId="LiveId" clId="{8A8D60A1-01A7-432C-A2EE-CD565A11A1DF}" dt="2021-12-02T23:51:24.385" v="824"/>
          <ac:grpSpMkLst>
            <pc:docMk/>
            <pc:sldMk cId="2951243921" sldId="266"/>
            <ac:grpSpMk id="111" creationId="{76435DDF-CA1D-434C-8E3F-120DA506EB7B}"/>
          </ac:grpSpMkLst>
        </pc:grpChg>
        <pc:grpChg chg="mod">
          <ac:chgData name="Duane Miller" userId="086b8d4e5ca37aec" providerId="LiveId" clId="{8A8D60A1-01A7-432C-A2EE-CD565A11A1DF}" dt="2021-12-02T23:51:24.385" v="824"/>
          <ac:grpSpMkLst>
            <pc:docMk/>
            <pc:sldMk cId="2951243921" sldId="266"/>
            <ac:grpSpMk id="113" creationId="{64C3738B-3FFA-4287-845F-0AF7B897DE8B}"/>
          </ac:grpSpMkLst>
        </pc:grpChg>
        <pc:grpChg chg="mod">
          <ac:chgData name="Duane Miller" userId="086b8d4e5ca37aec" providerId="LiveId" clId="{8A8D60A1-01A7-432C-A2EE-CD565A11A1DF}" dt="2021-12-03T00:38:22.829" v="1102"/>
          <ac:grpSpMkLst>
            <pc:docMk/>
            <pc:sldMk cId="2951243921" sldId="266"/>
            <ac:grpSpMk id="115" creationId="{28BB5F3A-D48E-40D7-8BE1-5438405D5CA3}"/>
          </ac:grpSpMkLst>
        </pc:grpChg>
        <pc:inkChg chg="add mod">
          <ac:chgData name="Duane Miller" userId="086b8d4e5ca37aec" providerId="LiveId" clId="{8A8D60A1-01A7-432C-A2EE-CD565A11A1DF}" dt="2021-12-02T23:30:44.479" v="718"/>
          <ac:inkMkLst>
            <pc:docMk/>
            <pc:sldMk cId="2951243921" sldId="266"/>
            <ac:inkMk id="4" creationId="{D1D5D1ED-C10D-43AB-9281-6DC4B632700F}"/>
          </ac:inkMkLst>
        </pc:inkChg>
        <pc:inkChg chg="add mod">
          <ac:chgData name="Duane Miller" userId="086b8d4e5ca37aec" providerId="LiveId" clId="{8A8D60A1-01A7-432C-A2EE-CD565A11A1DF}" dt="2021-12-02T23:30:44.479" v="718"/>
          <ac:inkMkLst>
            <pc:docMk/>
            <pc:sldMk cId="2951243921" sldId="266"/>
            <ac:inkMk id="5" creationId="{D54C7304-A72A-4CE7-913B-A6D3F189A6D3}"/>
          </ac:inkMkLst>
        </pc:inkChg>
        <pc:inkChg chg="add mod">
          <ac:chgData name="Duane Miller" userId="086b8d4e5ca37aec" providerId="LiveId" clId="{8A8D60A1-01A7-432C-A2EE-CD565A11A1DF}" dt="2021-12-02T23:30:44.479" v="718"/>
          <ac:inkMkLst>
            <pc:docMk/>
            <pc:sldMk cId="2951243921" sldId="266"/>
            <ac:inkMk id="9" creationId="{43E10303-E100-4C51-80D7-DEA0DE018BE9}"/>
          </ac:inkMkLst>
        </pc:inkChg>
        <pc:inkChg chg="add mod">
          <ac:chgData name="Duane Miller" userId="086b8d4e5ca37aec" providerId="LiveId" clId="{8A8D60A1-01A7-432C-A2EE-CD565A11A1DF}" dt="2021-12-02T23:30:44.479" v="718"/>
          <ac:inkMkLst>
            <pc:docMk/>
            <pc:sldMk cId="2951243921" sldId="266"/>
            <ac:inkMk id="11" creationId="{6619F119-EAC9-4095-95B1-8CD4D5CF1883}"/>
          </ac:inkMkLst>
        </pc:inkChg>
        <pc:inkChg chg="add">
          <ac:chgData name="Duane Miller" userId="086b8d4e5ca37aec" providerId="LiveId" clId="{8A8D60A1-01A7-432C-A2EE-CD565A11A1DF}" dt="2021-12-02T23:30:50.658" v="719" actId="9405"/>
          <ac:inkMkLst>
            <pc:docMk/>
            <pc:sldMk cId="2951243921" sldId="266"/>
            <ac:inkMk id="13" creationId="{76B6897D-260B-41B0-AD7E-E1D683491762}"/>
          </ac:inkMkLst>
        </pc:inkChg>
        <pc:inkChg chg="add mod">
          <ac:chgData name="Duane Miller" userId="086b8d4e5ca37aec" providerId="LiveId" clId="{8A8D60A1-01A7-432C-A2EE-CD565A11A1DF}" dt="2021-12-03T00:38:22.829" v="1102"/>
          <ac:inkMkLst>
            <pc:docMk/>
            <pc:sldMk cId="2951243921" sldId="266"/>
            <ac:inkMk id="14" creationId="{4EA5DC19-7FCF-4779-B89F-3DF72D38FB37}"/>
          </ac:inkMkLst>
        </pc:inkChg>
        <pc:inkChg chg="add mod">
          <ac:chgData name="Duane Miller" userId="086b8d4e5ca37aec" providerId="LiveId" clId="{8A8D60A1-01A7-432C-A2EE-CD565A11A1DF}" dt="2021-12-03T00:38:22.829" v="1102"/>
          <ac:inkMkLst>
            <pc:docMk/>
            <pc:sldMk cId="2951243921" sldId="266"/>
            <ac:inkMk id="15" creationId="{1FE8AB67-4032-47C5-8391-FE71C6217248}"/>
          </ac:inkMkLst>
        </pc:inkChg>
        <pc:inkChg chg="add mod">
          <ac:chgData name="Duane Miller" userId="086b8d4e5ca37aec" providerId="LiveId" clId="{8A8D60A1-01A7-432C-A2EE-CD565A11A1DF}" dt="2021-12-03T00:38:22.829" v="1102"/>
          <ac:inkMkLst>
            <pc:docMk/>
            <pc:sldMk cId="2951243921" sldId="266"/>
            <ac:inkMk id="16" creationId="{AD08B232-762E-4D8A-953E-1BCEB65A2D3F}"/>
          </ac:inkMkLst>
        </pc:inkChg>
        <pc:inkChg chg="add mod">
          <ac:chgData name="Duane Miller" userId="086b8d4e5ca37aec" providerId="LiveId" clId="{8A8D60A1-01A7-432C-A2EE-CD565A11A1DF}" dt="2021-12-03T00:38:22.829" v="1102"/>
          <ac:inkMkLst>
            <pc:docMk/>
            <pc:sldMk cId="2951243921" sldId="266"/>
            <ac:inkMk id="18" creationId="{A86FAF67-3AA7-4A4E-AC51-A508148B188D}"/>
          </ac:inkMkLst>
        </pc:inkChg>
        <pc:inkChg chg="add">
          <ac:chgData name="Duane Miller" userId="086b8d4e5ca37aec" providerId="LiveId" clId="{8A8D60A1-01A7-432C-A2EE-CD565A11A1DF}" dt="2021-12-02T23:31:12.984" v="726" actId="9405"/>
          <ac:inkMkLst>
            <pc:docMk/>
            <pc:sldMk cId="2951243921" sldId="266"/>
            <ac:inkMk id="20" creationId="{3EC134A7-AEA0-4CB1-97B9-F66176521C7A}"/>
          </ac:inkMkLst>
        </pc:inkChg>
        <pc:inkChg chg="add mod">
          <ac:chgData name="Duane Miller" userId="086b8d4e5ca37aec" providerId="LiveId" clId="{8A8D60A1-01A7-432C-A2EE-CD565A11A1DF}" dt="2021-12-03T00:38:22.829" v="1102"/>
          <ac:inkMkLst>
            <pc:docMk/>
            <pc:sldMk cId="2951243921" sldId="266"/>
            <ac:inkMk id="21" creationId="{13B02A28-C3D7-4216-9170-53A730F76D7B}"/>
          </ac:inkMkLst>
        </pc:inkChg>
        <pc:inkChg chg="add mod">
          <ac:chgData name="Duane Miller" userId="086b8d4e5ca37aec" providerId="LiveId" clId="{8A8D60A1-01A7-432C-A2EE-CD565A11A1DF}" dt="2021-12-03T00:38:22.829" v="1102"/>
          <ac:inkMkLst>
            <pc:docMk/>
            <pc:sldMk cId="2951243921" sldId="266"/>
            <ac:inkMk id="22" creationId="{7A6FD423-5549-4DAD-8182-C5C4AAD50550}"/>
          </ac:inkMkLst>
        </pc:inkChg>
        <pc:inkChg chg="add mod">
          <ac:chgData name="Duane Miller" userId="086b8d4e5ca37aec" providerId="LiveId" clId="{8A8D60A1-01A7-432C-A2EE-CD565A11A1DF}" dt="2021-12-03T00:38:22.829" v="1102"/>
          <ac:inkMkLst>
            <pc:docMk/>
            <pc:sldMk cId="2951243921" sldId="266"/>
            <ac:inkMk id="23" creationId="{7FE2CEAA-D26B-452F-927E-C1F040A57C70}"/>
          </ac:inkMkLst>
        </pc:inkChg>
        <pc:inkChg chg="add mod">
          <ac:chgData name="Duane Miller" userId="086b8d4e5ca37aec" providerId="LiveId" clId="{8A8D60A1-01A7-432C-A2EE-CD565A11A1DF}" dt="2021-12-02T23:31:31.355" v="733"/>
          <ac:inkMkLst>
            <pc:docMk/>
            <pc:sldMk cId="2951243921" sldId="266"/>
            <ac:inkMk id="25" creationId="{427E927B-7334-4285-8760-7E849E34A1E3}"/>
          </ac:inkMkLst>
        </pc:inkChg>
        <pc:inkChg chg="add mod">
          <ac:chgData name="Duane Miller" userId="086b8d4e5ca37aec" providerId="LiveId" clId="{8A8D60A1-01A7-432C-A2EE-CD565A11A1DF}" dt="2021-12-02T23:31:31.355" v="733"/>
          <ac:inkMkLst>
            <pc:docMk/>
            <pc:sldMk cId="2951243921" sldId="266"/>
            <ac:inkMk id="26" creationId="{7415A285-C5D3-4809-903D-AB6B89474BDD}"/>
          </ac:inkMkLst>
        </pc:inkChg>
        <pc:inkChg chg="add mod">
          <ac:chgData name="Duane Miller" userId="086b8d4e5ca37aec" providerId="LiveId" clId="{8A8D60A1-01A7-432C-A2EE-CD565A11A1DF}" dt="2021-12-02T23:31:43.066" v="740"/>
          <ac:inkMkLst>
            <pc:docMk/>
            <pc:sldMk cId="2951243921" sldId="266"/>
            <ac:inkMk id="28" creationId="{87D1C115-FAC1-4A0F-82D0-D9486F524BD8}"/>
          </ac:inkMkLst>
        </pc:inkChg>
        <pc:inkChg chg="add mod">
          <ac:chgData name="Duane Miller" userId="086b8d4e5ca37aec" providerId="LiveId" clId="{8A8D60A1-01A7-432C-A2EE-CD565A11A1DF}" dt="2021-12-02T23:31:43.066" v="740"/>
          <ac:inkMkLst>
            <pc:docMk/>
            <pc:sldMk cId="2951243921" sldId="266"/>
            <ac:inkMk id="29" creationId="{A9A041DF-E5F4-447A-ABF7-38C8C1BDEDAA}"/>
          </ac:inkMkLst>
        </pc:inkChg>
        <pc:inkChg chg="add mod">
          <ac:chgData name="Duane Miller" userId="086b8d4e5ca37aec" providerId="LiveId" clId="{8A8D60A1-01A7-432C-A2EE-CD565A11A1DF}" dt="2021-12-02T23:31:43.066" v="740"/>
          <ac:inkMkLst>
            <pc:docMk/>
            <pc:sldMk cId="2951243921" sldId="266"/>
            <ac:inkMk id="30" creationId="{7694573D-42CD-4098-80E0-C8B93357863A}"/>
          </ac:inkMkLst>
        </pc:inkChg>
        <pc:inkChg chg="add mod">
          <ac:chgData name="Duane Miller" userId="086b8d4e5ca37aec" providerId="LiveId" clId="{8A8D60A1-01A7-432C-A2EE-CD565A11A1DF}" dt="2021-12-02T23:31:43.066" v="740"/>
          <ac:inkMkLst>
            <pc:docMk/>
            <pc:sldMk cId="2951243921" sldId="266"/>
            <ac:inkMk id="32" creationId="{A81D057F-4845-451A-B347-E796A249B5AA}"/>
          </ac:inkMkLst>
        </pc:inkChg>
        <pc:inkChg chg="add mod">
          <ac:chgData name="Duane Miller" userId="086b8d4e5ca37aec" providerId="LiveId" clId="{8A8D60A1-01A7-432C-A2EE-CD565A11A1DF}" dt="2021-12-02T23:31:43.066" v="740"/>
          <ac:inkMkLst>
            <pc:docMk/>
            <pc:sldMk cId="2951243921" sldId="266"/>
            <ac:inkMk id="33" creationId="{5D3E2644-1BFF-4AA4-9EC6-BCF1D57A06D8}"/>
          </ac:inkMkLst>
        </pc:inkChg>
        <pc:inkChg chg="add">
          <ac:chgData name="Duane Miller" userId="086b8d4e5ca37aec" providerId="LiveId" clId="{8A8D60A1-01A7-432C-A2EE-CD565A11A1DF}" dt="2021-12-02T23:31:47.300" v="741" actId="9405"/>
          <ac:inkMkLst>
            <pc:docMk/>
            <pc:sldMk cId="2951243921" sldId="266"/>
            <ac:inkMk id="35" creationId="{05FB8B0C-3F71-42AA-8323-1E8E7D77F8B2}"/>
          </ac:inkMkLst>
        </pc:inkChg>
        <pc:inkChg chg="add mod">
          <ac:chgData name="Duane Miller" userId="086b8d4e5ca37aec" providerId="LiveId" clId="{8A8D60A1-01A7-432C-A2EE-CD565A11A1DF}" dt="2021-12-02T23:31:52.489" v="744"/>
          <ac:inkMkLst>
            <pc:docMk/>
            <pc:sldMk cId="2951243921" sldId="266"/>
            <ac:inkMk id="36" creationId="{012A5A53-FB01-4B5D-8A7E-9EA862A0C581}"/>
          </ac:inkMkLst>
        </pc:inkChg>
        <pc:inkChg chg="add mod">
          <ac:chgData name="Duane Miller" userId="086b8d4e5ca37aec" providerId="LiveId" clId="{8A8D60A1-01A7-432C-A2EE-CD565A11A1DF}" dt="2021-12-02T23:31:52.489" v="744"/>
          <ac:inkMkLst>
            <pc:docMk/>
            <pc:sldMk cId="2951243921" sldId="266"/>
            <ac:inkMk id="37" creationId="{D050B800-FBCC-495E-9649-CCD1F8C7B54E}"/>
          </ac:inkMkLst>
        </pc:inkChg>
        <pc:inkChg chg="add mod">
          <ac:chgData name="Duane Miller" userId="086b8d4e5ca37aec" providerId="LiveId" clId="{8A8D60A1-01A7-432C-A2EE-CD565A11A1DF}" dt="2021-12-02T23:32:01.250" v="749"/>
          <ac:inkMkLst>
            <pc:docMk/>
            <pc:sldMk cId="2951243921" sldId="266"/>
            <ac:inkMk id="39" creationId="{1D64A7E3-3789-467D-B66C-18796CC988CF}"/>
          </ac:inkMkLst>
        </pc:inkChg>
        <pc:inkChg chg="add mod">
          <ac:chgData name="Duane Miller" userId="086b8d4e5ca37aec" providerId="LiveId" clId="{8A8D60A1-01A7-432C-A2EE-CD565A11A1DF}" dt="2021-12-02T23:32:01.250" v="749"/>
          <ac:inkMkLst>
            <pc:docMk/>
            <pc:sldMk cId="2951243921" sldId="266"/>
            <ac:inkMk id="40" creationId="{4965389E-8309-45E9-A471-D5D43021F44D}"/>
          </ac:inkMkLst>
        </pc:inkChg>
        <pc:inkChg chg="add mod">
          <ac:chgData name="Duane Miller" userId="086b8d4e5ca37aec" providerId="LiveId" clId="{8A8D60A1-01A7-432C-A2EE-CD565A11A1DF}" dt="2021-12-02T23:32:01.250" v="749"/>
          <ac:inkMkLst>
            <pc:docMk/>
            <pc:sldMk cId="2951243921" sldId="266"/>
            <ac:inkMk id="42" creationId="{FA42FC88-ADF7-4B14-AD17-3C35A606574F}"/>
          </ac:inkMkLst>
        </pc:inkChg>
        <pc:inkChg chg="add">
          <ac:chgData name="Duane Miller" userId="086b8d4e5ca37aec" providerId="LiveId" clId="{8A8D60A1-01A7-432C-A2EE-CD565A11A1DF}" dt="2021-12-02T23:32:22.993" v="750" actId="9405"/>
          <ac:inkMkLst>
            <pc:docMk/>
            <pc:sldMk cId="2951243921" sldId="266"/>
            <ac:inkMk id="44" creationId="{7F0DC2A1-8520-4F49-B6E7-CDD7CA396715}"/>
          </ac:inkMkLst>
        </pc:inkChg>
        <pc:inkChg chg="add">
          <ac:chgData name="Duane Miller" userId="086b8d4e5ca37aec" providerId="LiveId" clId="{8A8D60A1-01A7-432C-A2EE-CD565A11A1DF}" dt="2021-12-02T23:35:08.576" v="751" actId="9405"/>
          <ac:inkMkLst>
            <pc:docMk/>
            <pc:sldMk cId="2951243921" sldId="266"/>
            <ac:inkMk id="45" creationId="{FE770466-2CB6-41D3-8B43-052D954C2381}"/>
          </ac:inkMkLst>
        </pc:inkChg>
        <pc:inkChg chg="add">
          <ac:chgData name="Duane Miller" userId="086b8d4e5ca37aec" providerId="LiveId" clId="{8A8D60A1-01A7-432C-A2EE-CD565A11A1DF}" dt="2021-12-02T23:36:16.879" v="752" actId="9405"/>
          <ac:inkMkLst>
            <pc:docMk/>
            <pc:sldMk cId="2951243921" sldId="266"/>
            <ac:inkMk id="46" creationId="{384B1843-BAD8-400A-B60B-2B7CF1A75A4A}"/>
          </ac:inkMkLst>
        </pc:inkChg>
        <pc:inkChg chg="add">
          <ac:chgData name="Duane Miller" userId="086b8d4e5ca37aec" providerId="LiveId" clId="{8A8D60A1-01A7-432C-A2EE-CD565A11A1DF}" dt="2021-12-02T23:37:28.811" v="753" actId="9405"/>
          <ac:inkMkLst>
            <pc:docMk/>
            <pc:sldMk cId="2951243921" sldId="266"/>
            <ac:inkMk id="47" creationId="{AFB37ADF-A0E8-43D8-9589-57AA65408662}"/>
          </ac:inkMkLst>
        </pc:inkChg>
        <pc:inkChg chg="add">
          <ac:chgData name="Duane Miller" userId="086b8d4e5ca37aec" providerId="LiveId" clId="{8A8D60A1-01A7-432C-A2EE-CD565A11A1DF}" dt="2021-12-02T23:38:40.240" v="754" actId="9405"/>
          <ac:inkMkLst>
            <pc:docMk/>
            <pc:sldMk cId="2951243921" sldId="266"/>
            <ac:inkMk id="48" creationId="{8752AF76-C7DB-4C6B-AAB0-188B62DF48C4}"/>
          </ac:inkMkLst>
        </pc:inkChg>
        <pc:inkChg chg="add mod">
          <ac:chgData name="Duane Miller" userId="086b8d4e5ca37aec" providerId="LiveId" clId="{8A8D60A1-01A7-432C-A2EE-CD565A11A1DF}" dt="2021-12-02T23:38:56.928" v="766"/>
          <ac:inkMkLst>
            <pc:docMk/>
            <pc:sldMk cId="2951243921" sldId="266"/>
            <ac:inkMk id="49" creationId="{1D86026A-32E6-444A-8D9D-A4BA028C9DFB}"/>
          </ac:inkMkLst>
        </pc:inkChg>
        <pc:inkChg chg="add mod">
          <ac:chgData name="Duane Miller" userId="086b8d4e5ca37aec" providerId="LiveId" clId="{8A8D60A1-01A7-432C-A2EE-CD565A11A1DF}" dt="2021-12-02T23:38:56.928" v="766"/>
          <ac:inkMkLst>
            <pc:docMk/>
            <pc:sldMk cId="2951243921" sldId="266"/>
            <ac:inkMk id="50" creationId="{216B822E-897F-4DCF-94A4-40649E77146A}"/>
          </ac:inkMkLst>
        </pc:inkChg>
        <pc:inkChg chg="add mod">
          <ac:chgData name="Duane Miller" userId="086b8d4e5ca37aec" providerId="LiveId" clId="{8A8D60A1-01A7-432C-A2EE-CD565A11A1DF}" dt="2021-12-02T23:38:56.928" v="766"/>
          <ac:inkMkLst>
            <pc:docMk/>
            <pc:sldMk cId="2951243921" sldId="266"/>
            <ac:inkMk id="52" creationId="{EEEDD107-026D-4261-B614-A61D7F908938}"/>
          </ac:inkMkLst>
        </pc:inkChg>
        <pc:inkChg chg="add mod">
          <ac:chgData name="Duane Miller" userId="086b8d4e5ca37aec" providerId="LiveId" clId="{8A8D60A1-01A7-432C-A2EE-CD565A11A1DF}" dt="2021-12-02T23:38:56.928" v="766"/>
          <ac:inkMkLst>
            <pc:docMk/>
            <pc:sldMk cId="2951243921" sldId="266"/>
            <ac:inkMk id="53" creationId="{0650F711-98DA-4F2C-95F1-6AD15C44E39D}"/>
          </ac:inkMkLst>
        </pc:inkChg>
        <pc:inkChg chg="add mod">
          <ac:chgData name="Duane Miller" userId="086b8d4e5ca37aec" providerId="LiveId" clId="{8A8D60A1-01A7-432C-A2EE-CD565A11A1DF}" dt="2021-12-02T23:38:56.928" v="766"/>
          <ac:inkMkLst>
            <pc:docMk/>
            <pc:sldMk cId="2951243921" sldId="266"/>
            <ac:inkMk id="55" creationId="{4D188790-EF2E-4F4B-B4DE-DF1E33062A18}"/>
          </ac:inkMkLst>
        </pc:inkChg>
        <pc:inkChg chg="add mod">
          <ac:chgData name="Duane Miller" userId="086b8d4e5ca37aec" providerId="LiveId" clId="{8A8D60A1-01A7-432C-A2EE-CD565A11A1DF}" dt="2021-12-02T23:38:56.928" v="766"/>
          <ac:inkMkLst>
            <pc:docMk/>
            <pc:sldMk cId="2951243921" sldId="266"/>
            <ac:inkMk id="57" creationId="{E44B638D-8011-4D35-AE94-A47B01C6AAA0}"/>
          </ac:inkMkLst>
        </pc:inkChg>
        <pc:inkChg chg="add mod">
          <ac:chgData name="Duane Miller" userId="086b8d4e5ca37aec" providerId="LiveId" clId="{8A8D60A1-01A7-432C-A2EE-CD565A11A1DF}" dt="2021-12-02T23:38:56.928" v="766"/>
          <ac:inkMkLst>
            <pc:docMk/>
            <pc:sldMk cId="2951243921" sldId="266"/>
            <ac:inkMk id="59" creationId="{DA67E199-EB7F-4142-BDBA-D32BB21A7B96}"/>
          </ac:inkMkLst>
        </pc:inkChg>
        <pc:inkChg chg="add">
          <ac:chgData name="Duane Miller" userId="086b8d4e5ca37aec" providerId="LiveId" clId="{8A8D60A1-01A7-432C-A2EE-CD565A11A1DF}" dt="2021-12-02T23:42:54.568" v="767" actId="9405"/>
          <ac:inkMkLst>
            <pc:docMk/>
            <pc:sldMk cId="2951243921" sldId="266"/>
            <ac:inkMk id="61" creationId="{D0F6E232-F509-454E-B470-3B40D8E11EAA}"/>
          </ac:inkMkLst>
        </pc:inkChg>
        <pc:inkChg chg="add">
          <ac:chgData name="Duane Miller" userId="086b8d4e5ca37aec" providerId="LiveId" clId="{8A8D60A1-01A7-432C-A2EE-CD565A11A1DF}" dt="2021-12-02T23:43:02.337" v="768" actId="9405"/>
          <ac:inkMkLst>
            <pc:docMk/>
            <pc:sldMk cId="2951243921" sldId="266"/>
            <ac:inkMk id="62" creationId="{64899B90-C96C-4210-AFBA-EC19E4AFAFDD}"/>
          </ac:inkMkLst>
        </pc:inkChg>
        <pc:inkChg chg="add">
          <ac:chgData name="Duane Miller" userId="086b8d4e5ca37aec" providerId="LiveId" clId="{8A8D60A1-01A7-432C-A2EE-CD565A11A1DF}" dt="2021-12-02T23:43:11.904" v="769" actId="9405"/>
          <ac:inkMkLst>
            <pc:docMk/>
            <pc:sldMk cId="2951243921" sldId="266"/>
            <ac:inkMk id="63" creationId="{28C2D5BF-B52E-4300-92D3-48DEB22B6B32}"/>
          </ac:inkMkLst>
        </pc:inkChg>
        <pc:inkChg chg="add">
          <ac:chgData name="Duane Miller" userId="086b8d4e5ca37aec" providerId="LiveId" clId="{8A8D60A1-01A7-432C-A2EE-CD565A11A1DF}" dt="2021-12-02T23:43:17.179" v="770" actId="9405"/>
          <ac:inkMkLst>
            <pc:docMk/>
            <pc:sldMk cId="2951243921" sldId="266"/>
            <ac:inkMk id="64" creationId="{D96DABA1-4619-40F1-88E9-2D33ADD06606}"/>
          </ac:inkMkLst>
        </pc:inkChg>
        <pc:inkChg chg="add">
          <ac:chgData name="Duane Miller" userId="086b8d4e5ca37aec" providerId="LiveId" clId="{8A8D60A1-01A7-432C-A2EE-CD565A11A1DF}" dt="2021-12-02T23:43:27.724" v="771" actId="9405"/>
          <ac:inkMkLst>
            <pc:docMk/>
            <pc:sldMk cId="2951243921" sldId="266"/>
            <ac:inkMk id="65" creationId="{E3F0E6A8-AE89-434D-BF5C-E5ECAD1051F5}"/>
          </ac:inkMkLst>
        </pc:inkChg>
        <pc:inkChg chg="add">
          <ac:chgData name="Duane Miller" userId="086b8d4e5ca37aec" providerId="LiveId" clId="{8A8D60A1-01A7-432C-A2EE-CD565A11A1DF}" dt="2021-12-02T23:43:29.944" v="772" actId="9405"/>
          <ac:inkMkLst>
            <pc:docMk/>
            <pc:sldMk cId="2951243921" sldId="266"/>
            <ac:inkMk id="66" creationId="{08AA7458-5658-4C64-971E-E4A786B5BA21}"/>
          </ac:inkMkLst>
        </pc:inkChg>
        <pc:inkChg chg="add">
          <ac:chgData name="Duane Miller" userId="086b8d4e5ca37aec" providerId="LiveId" clId="{8A8D60A1-01A7-432C-A2EE-CD565A11A1DF}" dt="2021-12-02T23:47:21.730" v="778" actId="9405"/>
          <ac:inkMkLst>
            <pc:docMk/>
            <pc:sldMk cId="2951243921" sldId="266"/>
            <ac:inkMk id="67" creationId="{7EE19CC1-019F-484B-821F-F77724F4BBEC}"/>
          </ac:inkMkLst>
        </pc:inkChg>
        <pc:inkChg chg="add">
          <ac:chgData name="Duane Miller" userId="086b8d4e5ca37aec" providerId="LiveId" clId="{8A8D60A1-01A7-432C-A2EE-CD565A11A1DF}" dt="2021-12-02T23:47:24.134" v="779" actId="9405"/>
          <ac:inkMkLst>
            <pc:docMk/>
            <pc:sldMk cId="2951243921" sldId="266"/>
            <ac:inkMk id="68" creationId="{B3D74336-34B2-4BE9-BD2A-170FFC445F71}"/>
          </ac:inkMkLst>
        </pc:inkChg>
        <pc:inkChg chg="add">
          <ac:chgData name="Duane Miller" userId="086b8d4e5ca37aec" providerId="LiveId" clId="{8A8D60A1-01A7-432C-A2EE-CD565A11A1DF}" dt="2021-12-02T23:47:38.854" v="780" actId="9405"/>
          <ac:inkMkLst>
            <pc:docMk/>
            <pc:sldMk cId="2951243921" sldId="266"/>
            <ac:inkMk id="69" creationId="{1EB9CE95-4128-4748-BBA2-EEA054D4C49D}"/>
          </ac:inkMkLst>
        </pc:inkChg>
        <pc:inkChg chg="add mod">
          <ac:chgData name="Duane Miller" userId="086b8d4e5ca37aec" providerId="LiveId" clId="{8A8D60A1-01A7-432C-A2EE-CD565A11A1DF}" dt="2021-12-02T23:49:02.592" v="785"/>
          <ac:inkMkLst>
            <pc:docMk/>
            <pc:sldMk cId="2951243921" sldId="266"/>
            <ac:inkMk id="70" creationId="{731DC735-4CC6-40AA-80DF-6D7BC21B039C}"/>
          </ac:inkMkLst>
        </pc:inkChg>
        <pc:inkChg chg="add mod">
          <ac:chgData name="Duane Miller" userId="086b8d4e5ca37aec" providerId="LiveId" clId="{8A8D60A1-01A7-432C-A2EE-CD565A11A1DF}" dt="2021-12-02T23:49:02.592" v="785"/>
          <ac:inkMkLst>
            <pc:docMk/>
            <pc:sldMk cId="2951243921" sldId="266"/>
            <ac:inkMk id="71" creationId="{E5629B10-B71F-45F7-BA2D-F720810D18C9}"/>
          </ac:inkMkLst>
        </pc:inkChg>
        <pc:inkChg chg="add mod">
          <ac:chgData name="Duane Miller" userId="086b8d4e5ca37aec" providerId="LiveId" clId="{8A8D60A1-01A7-432C-A2EE-CD565A11A1DF}" dt="2021-12-02T23:49:02.592" v="785"/>
          <ac:inkMkLst>
            <pc:docMk/>
            <pc:sldMk cId="2951243921" sldId="266"/>
            <ac:inkMk id="73" creationId="{75976953-794B-46C4-B58C-E58A59FD15B4}"/>
          </ac:inkMkLst>
        </pc:inkChg>
        <pc:inkChg chg="add mod">
          <ac:chgData name="Duane Miller" userId="086b8d4e5ca37aec" providerId="LiveId" clId="{8A8D60A1-01A7-432C-A2EE-CD565A11A1DF}" dt="2021-12-02T23:49:11.738" v="788"/>
          <ac:inkMkLst>
            <pc:docMk/>
            <pc:sldMk cId="2951243921" sldId="266"/>
            <ac:inkMk id="75" creationId="{2518BBBF-D556-48A6-ACDA-DCB7B9E55075}"/>
          </ac:inkMkLst>
        </pc:inkChg>
        <pc:inkChg chg="add mod">
          <ac:chgData name="Duane Miller" userId="086b8d4e5ca37aec" providerId="LiveId" clId="{8A8D60A1-01A7-432C-A2EE-CD565A11A1DF}" dt="2021-12-02T23:49:11.738" v="788"/>
          <ac:inkMkLst>
            <pc:docMk/>
            <pc:sldMk cId="2951243921" sldId="266"/>
            <ac:inkMk id="76" creationId="{8887C130-FE05-4CCB-8B72-76B0AA19586C}"/>
          </ac:inkMkLst>
        </pc:inkChg>
        <pc:inkChg chg="add mod">
          <ac:chgData name="Duane Miller" userId="086b8d4e5ca37aec" providerId="LiveId" clId="{8A8D60A1-01A7-432C-A2EE-CD565A11A1DF}" dt="2021-12-02T23:49:14.274" v="791"/>
          <ac:inkMkLst>
            <pc:docMk/>
            <pc:sldMk cId="2951243921" sldId="266"/>
            <ac:inkMk id="78" creationId="{6AEC2B1A-FBF0-4C9F-9DDA-9445377A941E}"/>
          </ac:inkMkLst>
        </pc:inkChg>
        <pc:inkChg chg="add mod">
          <ac:chgData name="Duane Miller" userId="086b8d4e5ca37aec" providerId="LiveId" clId="{8A8D60A1-01A7-432C-A2EE-CD565A11A1DF}" dt="2021-12-02T23:49:14.274" v="791"/>
          <ac:inkMkLst>
            <pc:docMk/>
            <pc:sldMk cId="2951243921" sldId="266"/>
            <ac:inkMk id="79" creationId="{721C2384-9E87-40DA-B51F-A45C77914D22}"/>
          </ac:inkMkLst>
        </pc:inkChg>
        <pc:inkChg chg="add mod">
          <ac:chgData name="Duane Miller" userId="086b8d4e5ca37aec" providerId="LiveId" clId="{8A8D60A1-01A7-432C-A2EE-CD565A11A1DF}" dt="2021-12-02T23:50:12.482" v="800"/>
          <ac:inkMkLst>
            <pc:docMk/>
            <pc:sldMk cId="2951243921" sldId="266"/>
            <ac:inkMk id="81" creationId="{5DE2CB26-0C9A-4DC7-9ED8-5121CB755052}"/>
          </ac:inkMkLst>
        </pc:inkChg>
        <pc:inkChg chg="add mod">
          <ac:chgData name="Duane Miller" userId="086b8d4e5ca37aec" providerId="LiveId" clId="{8A8D60A1-01A7-432C-A2EE-CD565A11A1DF}" dt="2021-12-02T23:50:12.482" v="800"/>
          <ac:inkMkLst>
            <pc:docMk/>
            <pc:sldMk cId="2951243921" sldId="266"/>
            <ac:inkMk id="82" creationId="{AEE68FAE-C9A4-4A43-8F01-09E852A949CF}"/>
          </ac:inkMkLst>
        </pc:inkChg>
        <pc:inkChg chg="add mod">
          <ac:chgData name="Duane Miller" userId="086b8d4e5ca37aec" providerId="LiveId" clId="{8A8D60A1-01A7-432C-A2EE-CD565A11A1DF}" dt="2021-12-02T23:50:12.482" v="800"/>
          <ac:inkMkLst>
            <pc:docMk/>
            <pc:sldMk cId="2951243921" sldId="266"/>
            <ac:inkMk id="84" creationId="{FF7027C0-A9DC-4987-B98D-42A57CE0B4AA}"/>
          </ac:inkMkLst>
        </pc:inkChg>
        <pc:inkChg chg="add mod">
          <ac:chgData name="Duane Miller" userId="086b8d4e5ca37aec" providerId="LiveId" clId="{8A8D60A1-01A7-432C-A2EE-CD565A11A1DF}" dt="2021-12-02T23:50:12.482" v="800"/>
          <ac:inkMkLst>
            <pc:docMk/>
            <pc:sldMk cId="2951243921" sldId="266"/>
            <ac:inkMk id="86" creationId="{DDA278D4-F1F2-4613-838D-4D49DD800003}"/>
          </ac:inkMkLst>
        </pc:inkChg>
        <pc:inkChg chg="add mod">
          <ac:chgData name="Duane Miller" userId="086b8d4e5ca37aec" providerId="LiveId" clId="{8A8D60A1-01A7-432C-A2EE-CD565A11A1DF}" dt="2021-12-02T23:50:12.482" v="800"/>
          <ac:inkMkLst>
            <pc:docMk/>
            <pc:sldMk cId="2951243921" sldId="266"/>
            <ac:inkMk id="88" creationId="{54752337-4176-45D8-8C73-3FA3AA20BA79}"/>
          </ac:inkMkLst>
        </pc:inkChg>
        <pc:inkChg chg="add mod">
          <ac:chgData name="Duane Miller" userId="086b8d4e5ca37aec" providerId="LiveId" clId="{8A8D60A1-01A7-432C-A2EE-CD565A11A1DF}" dt="2021-12-02T23:50:22.941" v="803"/>
          <ac:inkMkLst>
            <pc:docMk/>
            <pc:sldMk cId="2951243921" sldId="266"/>
            <ac:inkMk id="90" creationId="{1D121787-BB58-4E42-975D-D3AB5C3F39CB}"/>
          </ac:inkMkLst>
        </pc:inkChg>
        <pc:inkChg chg="add mod">
          <ac:chgData name="Duane Miller" userId="086b8d4e5ca37aec" providerId="LiveId" clId="{8A8D60A1-01A7-432C-A2EE-CD565A11A1DF}" dt="2021-12-02T23:50:22.941" v="803"/>
          <ac:inkMkLst>
            <pc:docMk/>
            <pc:sldMk cId="2951243921" sldId="266"/>
            <ac:inkMk id="91" creationId="{47586B22-DB58-4641-BE5F-52D28DFB011D}"/>
          </ac:inkMkLst>
        </pc:inkChg>
        <pc:inkChg chg="add">
          <ac:chgData name="Duane Miller" userId="086b8d4e5ca37aec" providerId="LiveId" clId="{8A8D60A1-01A7-432C-A2EE-CD565A11A1DF}" dt="2021-12-02T23:50:23.992" v="804" actId="9405"/>
          <ac:inkMkLst>
            <pc:docMk/>
            <pc:sldMk cId="2951243921" sldId="266"/>
            <ac:inkMk id="93" creationId="{6ACF16C0-3349-4590-A276-DDC53C62C09E}"/>
          </ac:inkMkLst>
        </pc:inkChg>
        <pc:inkChg chg="add mod">
          <ac:chgData name="Duane Miller" userId="086b8d4e5ca37aec" providerId="LiveId" clId="{8A8D60A1-01A7-432C-A2EE-CD565A11A1DF}" dt="2021-12-02T23:51:24.385" v="824"/>
          <ac:inkMkLst>
            <pc:docMk/>
            <pc:sldMk cId="2951243921" sldId="266"/>
            <ac:inkMk id="94" creationId="{B7371A6F-8BBA-463E-B3AD-F927CF057A1F}"/>
          </ac:inkMkLst>
        </pc:inkChg>
        <pc:inkChg chg="add mod">
          <ac:chgData name="Duane Miller" userId="086b8d4e5ca37aec" providerId="LiveId" clId="{8A8D60A1-01A7-432C-A2EE-CD565A11A1DF}" dt="2021-12-02T23:51:24.385" v="824"/>
          <ac:inkMkLst>
            <pc:docMk/>
            <pc:sldMk cId="2951243921" sldId="266"/>
            <ac:inkMk id="95" creationId="{D1297986-82A4-4D96-903B-85107920130D}"/>
          </ac:inkMkLst>
        </pc:inkChg>
        <pc:inkChg chg="add mod">
          <ac:chgData name="Duane Miller" userId="086b8d4e5ca37aec" providerId="LiveId" clId="{8A8D60A1-01A7-432C-A2EE-CD565A11A1DF}" dt="2021-12-02T23:51:24.385" v="824"/>
          <ac:inkMkLst>
            <pc:docMk/>
            <pc:sldMk cId="2951243921" sldId="266"/>
            <ac:inkMk id="96" creationId="{894313F8-3C0E-4687-83CE-CF51CEEB0106}"/>
          </ac:inkMkLst>
        </pc:inkChg>
        <pc:inkChg chg="add mod">
          <ac:chgData name="Duane Miller" userId="086b8d4e5ca37aec" providerId="LiveId" clId="{8A8D60A1-01A7-432C-A2EE-CD565A11A1DF}" dt="2021-12-02T23:51:24.385" v="824"/>
          <ac:inkMkLst>
            <pc:docMk/>
            <pc:sldMk cId="2951243921" sldId="266"/>
            <ac:inkMk id="98" creationId="{443A6CC6-1DA4-4AD1-987B-B81FF0BA3DD9}"/>
          </ac:inkMkLst>
        </pc:inkChg>
        <pc:inkChg chg="add mod">
          <ac:chgData name="Duane Miller" userId="086b8d4e5ca37aec" providerId="LiveId" clId="{8A8D60A1-01A7-432C-A2EE-CD565A11A1DF}" dt="2021-12-02T23:51:01.460" v="813"/>
          <ac:inkMkLst>
            <pc:docMk/>
            <pc:sldMk cId="2951243921" sldId="266"/>
            <ac:inkMk id="100" creationId="{634DAAB7-50B4-406B-9EE4-A089D89E61A3}"/>
          </ac:inkMkLst>
        </pc:inkChg>
        <pc:inkChg chg="add mod">
          <ac:chgData name="Duane Miller" userId="086b8d4e5ca37aec" providerId="LiveId" clId="{8A8D60A1-01A7-432C-A2EE-CD565A11A1DF}" dt="2021-12-02T23:51:01.460" v="813"/>
          <ac:inkMkLst>
            <pc:docMk/>
            <pc:sldMk cId="2951243921" sldId="266"/>
            <ac:inkMk id="101" creationId="{A4197A27-DD62-42D6-AD60-AF9E9CF0AC14}"/>
          </ac:inkMkLst>
        </pc:inkChg>
        <pc:inkChg chg="add">
          <ac:chgData name="Duane Miller" userId="086b8d4e5ca37aec" providerId="LiveId" clId="{8A8D60A1-01A7-432C-A2EE-CD565A11A1DF}" dt="2021-12-02T23:51:04.571" v="814" actId="9405"/>
          <ac:inkMkLst>
            <pc:docMk/>
            <pc:sldMk cId="2951243921" sldId="266"/>
            <ac:inkMk id="103" creationId="{6C889C9B-AB4D-484B-AC2B-58802D3B4BB6}"/>
          </ac:inkMkLst>
        </pc:inkChg>
        <pc:inkChg chg="add mod">
          <ac:chgData name="Duane Miller" userId="086b8d4e5ca37aec" providerId="LiveId" clId="{8A8D60A1-01A7-432C-A2EE-CD565A11A1DF}" dt="2021-12-02T23:51:24.385" v="824"/>
          <ac:inkMkLst>
            <pc:docMk/>
            <pc:sldMk cId="2951243921" sldId="266"/>
            <ac:inkMk id="104" creationId="{D85CDC01-022B-4C48-B0BB-0B61477E28E4}"/>
          </ac:inkMkLst>
        </pc:inkChg>
        <pc:inkChg chg="add mod">
          <ac:chgData name="Duane Miller" userId="086b8d4e5ca37aec" providerId="LiveId" clId="{8A8D60A1-01A7-432C-A2EE-CD565A11A1DF}" dt="2021-12-02T23:51:24.385" v="824"/>
          <ac:inkMkLst>
            <pc:docMk/>
            <pc:sldMk cId="2951243921" sldId="266"/>
            <ac:inkMk id="105" creationId="{B6CCA45A-F1CD-47DB-9BFB-98D2EDD67A20}"/>
          </ac:inkMkLst>
        </pc:inkChg>
        <pc:inkChg chg="add mod">
          <ac:chgData name="Duane Miller" userId="086b8d4e5ca37aec" providerId="LiveId" clId="{8A8D60A1-01A7-432C-A2EE-CD565A11A1DF}" dt="2021-12-02T23:51:24.385" v="824"/>
          <ac:inkMkLst>
            <pc:docMk/>
            <pc:sldMk cId="2951243921" sldId="266"/>
            <ac:inkMk id="107" creationId="{5325415E-4699-492C-8991-986A309CA744}"/>
          </ac:inkMkLst>
        </pc:inkChg>
        <pc:inkChg chg="add mod">
          <ac:chgData name="Duane Miller" userId="086b8d4e5ca37aec" providerId="LiveId" clId="{8A8D60A1-01A7-432C-A2EE-CD565A11A1DF}" dt="2021-12-02T23:51:24.385" v="824"/>
          <ac:inkMkLst>
            <pc:docMk/>
            <pc:sldMk cId="2951243921" sldId="266"/>
            <ac:inkMk id="108" creationId="{1C049746-7D5A-4872-BEEF-7009FC31C850}"/>
          </ac:inkMkLst>
        </pc:inkChg>
        <pc:inkChg chg="add mod">
          <ac:chgData name="Duane Miller" userId="086b8d4e5ca37aec" providerId="LiveId" clId="{8A8D60A1-01A7-432C-A2EE-CD565A11A1DF}" dt="2021-12-02T23:51:24.385" v="824"/>
          <ac:inkMkLst>
            <pc:docMk/>
            <pc:sldMk cId="2951243921" sldId="266"/>
            <ac:inkMk id="110" creationId="{47EA5BEB-E339-4A29-9B2C-BB1FFB3E4BAE}"/>
          </ac:inkMkLst>
        </pc:inkChg>
        <pc:inkChg chg="add mod">
          <ac:chgData name="Duane Miller" userId="086b8d4e5ca37aec" providerId="LiveId" clId="{8A8D60A1-01A7-432C-A2EE-CD565A11A1DF}" dt="2021-12-02T23:51:24.385" v="824"/>
          <ac:inkMkLst>
            <pc:docMk/>
            <pc:sldMk cId="2951243921" sldId="266"/>
            <ac:inkMk id="112" creationId="{29491267-364C-45E2-9F18-97C59160C67F}"/>
          </ac:inkMkLst>
        </pc:inkChg>
        <pc:inkChg chg="add mod">
          <ac:chgData name="Duane Miller" userId="086b8d4e5ca37aec" providerId="LiveId" clId="{8A8D60A1-01A7-432C-A2EE-CD565A11A1DF}" dt="2021-12-03T00:38:22.829" v="1102"/>
          <ac:inkMkLst>
            <pc:docMk/>
            <pc:sldMk cId="2951243921" sldId="266"/>
            <ac:inkMk id="114" creationId="{C6B8C970-8C04-4211-8880-3EDC9930E7B4}"/>
          </ac:inkMkLst>
        </pc:inkChg>
      </pc:sldChg>
      <pc:sldChg chg="addSp modSp add mod modNotesTx">
        <pc:chgData name="Duane Miller" userId="086b8d4e5ca37aec" providerId="LiveId" clId="{8A8D60A1-01A7-432C-A2EE-CD565A11A1DF}" dt="2021-12-02T23:45:30.164" v="777" actId="9405"/>
        <pc:sldMkLst>
          <pc:docMk/>
          <pc:sldMk cId="862167459" sldId="267"/>
        </pc:sldMkLst>
        <pc:spChg chg="mod">
          <ac:chgData name="Duane Miller" userId="086b8d4e5ca37aec" providerId="LiveId" clId="{8A8D60A1-01A7-432C-A2EE-CD565A11A1DF}" dt="2021-12-02T23:15:21.584" v="711" actId="20577"/>
          <ac:spMkLst>
            <pc:docMk/>
            <pc:sldMk cId="862167459" sldId="267"/>
            <ac:spMk id="3" creationId="{D3EFC0C3-FD39-449B-AD90-C042901F23F4}"/>
          </ac:spMkLst>
        </pc:spChg>
        <pc:spChg chg="mod">
          <ac:chgData name="Duane Miller" userId="086b8d4e5ca37aec" providerId="LiveId" clId="{8A8D60A1-01A7-432C-A2EE-CD565A11A1DF}" dt="2021-12-01T20:26:06.531" v="85" actId="14100"/>
          <ac:spMkLst>
            <pc:docMk/>
            <pc:sldMk cId="862167459" sldId="267"/>
            <ac:spMk id="6" creationId="{B2FD387F-92CC-4779-81C3-06BBC90B104F}"/>
          </ac:spMkLst>
        </pc:spChg>
        <pc:grpChg chg="mod">
          <ac:chgData name="Duane Miller" userId="086b8d4e5ca37aec" providerId="LiveId" clId="{8A8D60A1-01A7-432C-A2EE-CD565A11A1DF}" dt="2021-12-02T23:45:18.711" v="775"/>
          <ac:grpSpMkLst>
            <pc:docMk/>
            <pc:sldMk cId="862167459" sldId="267"/>
            <ac:grpSpMk id="7" creationId="{7C16DD68-5E88-43F1-A75C-21374C2A36C6}"/>
          </ac:grpSpMkLst>
        </pc:grpChg>
        <pc:inkChg chg="add mod">
          <ac:chgData name="Duane Miller" userId="086b8d4e5ca37aec" providerId="LiveId" clId="{8A8D60A1-01A7-432C-A2EE-CD565A11A1DF}" dt="2021-12-02T23:45:18.711" v="775"/>
          <ac:inkMkLst>
            <pc:docMk/>
            <pc:sldMk cId="862167459" sldId="267"/>
            <ac:inkMk id="4" creationId="{3BB8FA3E-2A9B-4EAF-B6FE-510B695F1DFB}"/>
          </ac:inkMkLst>
        </pc:inkChg>
        <pc:inkChg chg="add mod">
          <ac:chgData name="Duane Miller" userId="086b8d4e5ca37aec" providerId="LiveId" clId="{8A8D60A1-01A7-432C-A2EE-CD565A11A1DF}" dt="2021-12-02T23:45:18.711" v="775"/>
          <ac:inkMkLst>
            <pc:docMk/>
            <pc:sldMk cId="862167459" sldId="267"/>
            <ac:inkMk id="5" creationId="{5012CD64-352F-43A3-81FC-34C781B5FBBA}"/>
          </ac:inkMkLst>
        </pc:inkChg>
        <pc:inkChg chg="add">
          <ac:chgData name="Duane Miller" userId="086b8d4e5ca37aec" providerId="LiveId" clId="{8A8D60A1-01A7-432C-A2EE-CD565A11A1DF}" dt="2021-12-02T23:45:29.165" v="776" actId="9405"/>
          <ac:inkMkLst>
            <pc:docMk/>
            <pc:sldMk cId="862167459" sldId="267"/>
            <ac:inkMk id="9" creationId="{D7574BB2-0BDE-463D-A7A2-633AB5C680DA}"/>
          </ac:inkMkLst>
        </pc:inkChg>
        <pc:inkChg chg="add">
          <ac:chgData name="Duane Miller" userId="086b8d4e5ca37aec" providerId="LiveId" clId="{8A8D60A1-01A7-432C-A2EE-CD565A11A1DF}" dt="2021-12-02T23:45:30.164" v="777" actId="9405"/>
          <ac:inkMkLst>
            <pc:docMk/>
            <pc:sldMk cId="862167459" sldId="267"/>
            <ac:inkMk id="11" creationId="{52E04D8C-D400-4521-A9D6-692BBC4BEB92}"/>
          </ac:inkMkLst>
        </pc:inkChg>
      </pc:sldChg>
      <pc:sldChg chg="addSp modSp add mod">
        <pc:chgData name="Duane Miller" userId="086b8d4e5ca37aec" providerId="LiveId" clId="{8A8D60A1-01A7-432C-A2EE-CD565A11A1DF}" dt="2021-12-03T00:01:37.793" v="855" actId="9405"/>
        <pc:sldMkLst>
          <pc:docMk/>
          <pc:sldMk cId="1288572012" sldId="268"/>
        </pc:sldMkLst>
        <pc:spChg chg="mod">
          <ac:chgData name="Duane Miller" userId="086b8d4e5ca37aec" providerId="LiveId" clId="{8A8D60A1-01A7-432C-A2EE-CD565A11A1DF}" dt="2021-12-01T20:27:40.805" v="100" actId="13926"/>
          <ac:spMkLst>
            <pc:docMk/>
            <pc:sldMk cId="1288572012" sldId="268"/>
            <ac:spMk id="3" creationId="{D3EFC0C3-FD39-449B-AD90-C042901F23F4}"/>
          </ac:spMkLst>
        </pc:spChg>
        <pc:spChg chg="mod">
          <ac:chgData name="Duane Miller" userId="086b8d4e5ca37aec" providerId="LiveId" clId="{8A8D60A1-01A7-432C-A2EE-CD565A11A1DF}" dt="2021-12-01T20:27:10.493" v="93" actId="14100"/>
          <ac:spMkLst>
            <pc:docMk/>
            <pc:sldMk cId="1288572012" sldId="268"/>
            <ac:spMk id="6" creationId="{B2FD387F-92CC-4779-81C3-06BBC90B104F}"/>
          </ac:spMkLst>
        </pc:spChg>
        <pc:inkChg chg="add">
          <ac:chgData name="Duane Miller" userId="086b8d4e5ca37aec" providerId="LiveId" clId="{8A8D60A1-01A7-432C-A2EE-CD565A11A1DF}" dt="2021-12-02T23:58:27.544" v="844" actId="9405"/>
          <ac:inkMkLst>
            <pc:docMk/>
            <pc:sldMk cId="1288572012" sldId="268"/>
            <ac:inkMk id="4" creationId="{B4A4ADC1-BD71-450C-90FC-4EC110B2DA4C}"/>
          </ac:inkMkLst>
        </pc:inkChg>
        <pc:inkChg chg="add">
          <ac:chgData name="Duane Miller" userId="086b8d4e5ca37aec" providerId="LiveId" clId="{8A8D60A1-01A7-432C-A2EE-CD565A11A1DF}" dt="2021-12-02T23:58:34.062" v="845" actId="9405"/>
          <ac:inkMkLst>
            <pc:docMk/>
            <pc:sldMk cId="1288572012" sldId="268"/>
            <ac:inkMk id="5" creationId="{D6C2C3B2-4C26-4C67-9239-82FEB8E33C2D}"/>
          </ac:inkMkLst>
        </pc:inkChg>
        <pc:inkChg chg="add">
          <ac:chgData name="Duane Miller" userId="086b8d4e5ca37aec" providerId="LiveId" clId="{8A8D60A1-01A7-432C-A2EE-CD565A11A1DF}" dt="2021-12-02T23:58:38.855" v="846" actId="9405"/>
          <ac:inkMkLst>
            <pc:docMk/>
            <pc:sldMk cId="1288572012" sldId="268"/>
            <ac:inkMk id="7" creationId="{A6BDD2BD-D25C-450C-83E1-FA6660B217E9}"/>
          </ac:inkMkLst>
        </pc:inkChg>
        <pc:inkChg chg="add">
          <ac:chgData name="Duane Miller" userId="086b8d4e5ca37aec" providerId="LiveId" clId="{8A8D60A1-01A7-432C-A2EE-CD565A11A1DF}" dt="2021-12-02T23:58:42.771" v="847" actId="9405"/>
          <ac:inkMkLst>
            <pc:docMk/>
            <pc:sldMk cId="1288572012" sldId="268"/>
            <ac:inkMk id="9" creationId="{E08ED999-E081-4C7A-9A38-2B44BCEFED91}"/>
          </ac:inkMkLst>
        </pc:inkChg>
        <pc:inkChg chg="add">
          <ac:chgData name="Duane Miller" userId="086b8d4e5ca37aec" providerId="LiveId" clId="{8A8D60A1-01A7-432C-A2EE-CD565A11A1DF}" dt="2021-12-02T23:58:46.753" v="848" actId="9405"/>
          <ac:inkMkLst>
            <pc:docMk/>
            <pc:sldMk cId="1288572012" sldId="268"/>
            <ac:inkMk id="11" creationId="{0247AD70-B897-49B5-9D21-3D9E4CE798BF}"/>
          </ac:inkMkLst>
        </pc:inkChg>
        <pc:inkChg chg="add">
          <ac:chgData name="Duane Miller" userId="086b8d4e5ca37aec" providerId="LiveId" clId="{8A8D60A1-01A7-432C-A2EE-CD565A11A1DF}" dt="2021-12-02T23:58:54.842" v="849" actId="9405"/>
          <ac:inkMkLst>
            <pc:docMk/>
            <pc:sldMk cId="1288572012" sldId="268"/>
            <ac:inkMk id="12" creationId="{B62CB27F-1DC1-4837-9A98-E18647307901}"/>
          </ac:inkMkLst>
        </pc:inkChg>
        <pc:inkChg chg="add">
          <ac:chgData name="Duane Miller" userId="086b8d4e5ca37aec" providerId="LiveId" clId="{8A8D60A1-01A7-432C-A2EE-CD565A11A1DF}" dt="2021-12-02T23:59:04.609" v="850" actId="9405"/>
          <ac:inkMkLst>
            <pc:docMk/>
            <pc:sldMk cId="1288572012" sldId="268"/>
            <ac:inkMk id="13" creationId="{E198277E-6121-44B2-B8EA-3ADE354F6ECF}"/>
          </ac:inkMkLst>
        </pc:inkChg>
        <pc:inkChg chg="add">
          <ac:chgData name="Duane Miller" userId="086b8d4e5ca37aec" providerId="LiveId" clId="{8A8D60A1-01A7-432C-A2EE-CD565A11A1DF}" dt="2021-12-02T23:59:39.776" v="851" actId="9405"/>
          <ac:inkMkLst>
            <pc:docMk/>
            <pc:sldMk cId="1288572012" sldId="268"/>
            <ac:inkMk id="14" creationId="{1F4F6733-253E-4503-87B5-666DD5E9B03C}"/>
          </ac:inkMkLst>
        </pc:inkChg>
        <pc:inkChg chg="add">
          <ac:chgData name="Duane Miller" userId="086b8d4e5ca37aec" providerId="LiveId" clId="{8A8D60A1-01A7-432C-A2EE-CD565A11A1DF}" dt="2021-12-03T00:00:34.765" v="852" actId="9405"/>
          <ac:inkMkLst>
            <pc:docMk/>
            <pc:sldMk cId="1288572012" sldId="268"/>
            <ac:inkMk id="15" creationId="{B4060246-F3E6-45A1-82E8-83FA334C466B}"/>
          </ac:inkMkLst>
        </pc:inkChg>
        <pc:inkChg chg="add">
          <ac:chgData name="Duane Miller" userId="086b8d4e5ca37aec" providerId="LiveId" clId="{8A8D60A1-01A7-432C-A2EE-CD565A11A1DF}" dt="2021-12-03T00:00:36.766" v="853" actId="9405"/>
          <ac:inkMkLst>
            <pc:docMk/>
            <pc:sldMk cId="1288572012" sldId="268"/>
            <ac:inkMk id="16" creationId="{82145582-1EE7-4D01-B309-7A5C7A5460C3}"/>
          </ac:inkMkLst>
        </pc:inkChg>
        <pc:inkChg chg="add">
          <ac:chgData name="Duane Miller" userId="086b8d4e5ca37aec" providerId="LiveId" clId="{8A8D60A1-01A7-432C-A2EE-CD565A11A1DF}" dt="2021-12-03T00:00:38.590" v="854" actId="9405"/>
          <ac:inkMkLst>
            <pc:docMk/>
            <pc:sldMk cId="1288572012" sldId="268"/>
            <ac:inkMk id="17" creationId="{CD58C1F1-B788-44A9-BC06-68ED35006C48}"/>
          </ac:inkMkLst>
        </pc:inkChg>
        <pc:inkChg chg="add">
          <ac:chgData name="Duane Miller" userId="086b8d4e5ca37aec" providerId="LiveId" clId="{8A8D60A1-01A7-432C-A2EE-CD565A11A1DF}" dt="2021-12-03T00:01:37.793" v="855" actId="9405"/>
          <ac:inkMkLst>
            <pc:docMk/>
            <pc:sldMk cId="1288572012" sldId="268"/>
            <ac:inkMk id="18" creationId="{DD718769-E241-43C2-ADB3-E7A8A04E5D87}"/>
          </ac:inkMkLst>
        </pc:inkChg>
      </pc:sldChg>
      <pc:sldChg chg="addSp delSp modSp add del mod">
        <pc:chgData name="Duane Miller" userId="086b8d4e5ca37aec" providerId="LiveId" clId="{8A8D60A1-01A7-432C-A2EE-CD565A11A1DF}" dt="2021-12-03T00:14:10.663" v="918"/>
        <pc:sldMkLst>
          <pc:docMk/>
          <pc:sldMk cId="6888956" sldId="269"/>
        </pc:sldMkLst>
        <pc:spChg chg="mod">
          <ac:chgData name="Duane Miller" userId="086b8d4e5ca37aec" providerId="LiveId" clId="{8A8D60A1-01A7-432C-A2EE-CD565A11A1DF}" dt="2021-12-01T20:28:22.364" v="107" actId="113"/>
          <ac:spMkLst>
            <pc:docMk/>
            <pc:sldMk cId="6888956" sldId="269"/>
            <ac:spMk id="3" creationId="{D3EFC0C3-FD39-449B-AD90-C042901F23F4}"/>
          </ac:spMkLst>
        </pc:spChg>
        <pc:spChg chg="mod">
          <ac:chgData name="Duane Miller" userId="086b8d4e5ca37aec" providerId="LiveId" clId="{8A8D60A1-01A7-432C-A2EE-CD565A11A1DF}" dt="2021-12-01T20:28:29.232" v="108" actId="14100"/>
          <ac:spMkLst>
            <pc:docMk/>
            <pc:sldMk cId="6888956" sldId="269"/>
            <ac:spMk id="6" creationId="{B2FD387F-92CC-4779-81C3-06BBC90B104F}"/>
          </ac:spMkLst>
        </pc:spChg>
        <pc:grpChg chg="del mod">
          <ac:chgData name="Duane Miller" userId="086b8d4e5ca37aec" providerId="LiveId" clId="{8A8D60A1-01A7-432C-A2EE-CD565A11A1DF}" dt="2021-12-03T00:13:12.643" v="896"/>
          <ac:grpSpMkLst>
            <pc:docMk/>
            <pc:sldMk cId="6888956" sldId="269"/>
            <ac:grpSpMk id="7" creationId="{182ECAC9-FAC5-4C53-B0EC-5A8C95BF2B8D}"/>
          </ac:grpSpMkLst>
        </pc:grpChg>
        <pc:grpChg chg="del mod">
          <ac:chgData name="Duane Miller" userId="086b8d4e5ca37aec" providerId="LiveId" clId="{8A8D60A1-01A7-432C-A2EE-CD565A11A1DF}" dt="2021-12-03T00:14:04.931" v="915"/>
          <ac:grpSpMkLst>
            <pc:docMk/>
            <pc:sldMk cId="6888956" sldId="269"/>
            <ac:grpSpMk id="11" creationId="{0E863171-ACD0-47D5-B3FB-664762751B80}"/>
          </ac:grpSpMkLst>
        </pc:grpChg>
        <pc:grpChg chg="del mod">
          <ac:chgData name="Duane Miller" userId="086b8d4e5ca37aec" providerId="LiveId" clId="{8A8D60A1-01A7-432C-A2EE-CD565A11A1DF}" dt="2021-12-03T00:14:04.931" v="915"/>
          <ac:grpSpMkLst>
            <pc:docMk/>
            <pc:sldMk cId="6888956" sldId="269"/>
            <ac:grpSpMk id="15" creationId="{F7477EC3-4239-415B-BF59-EFFC6B4D5240}"/>
          </ac:grpSpMkLst>
        </pc:grpChg>
        <pc:grpChg chg="del mod">
          <ac:chgData name="Duane Miller" userId="086b8d4e5ca37aec" providerId="LiveId" clId="{8A8D60A1-01A7-432C-A2EE-CD565A11A1DF}" dt="2021-12-03T00:13:51.464" v="907"/>
          <ac:grpSpMkLst>
            <pc:docMk/>
            <pc:sldMk cId="6888956" sldId="269"/>
            <ac:grpSpMk id="19" creationId="{B87BA5FF-C8C0-4EA1-B6C1-C7C436EA2F78}"/>
          </ac:grpSpMkLst>
        </pc:grpChg>
        <pc:grpChg chg="del mod">
          <ac:chgData name="Duane Miller" userId="086b8d4e5ca37aec" providerId="LiveId" clId="{8A8D60A1-01A7-432C-A2EE-CD565A11A1DF}" dt="2021-12-03T00:13:53.922" v="909"/>
          <ac:grpSpMkLst>
            <pc:docMk/>
            <pc:sldMk cId="6888956" sldId="269"/>
            <ac:grpSpMk id="22" creationId="{6775C17B-5A81-4AB0-8BA2-AC19270D521A}"/>
          </ac:grpSpMkLst>
        </pc:grpChg>
        <pc:grpChg chg="mod">
          <ac:chgData name="Duane Miller" userId="086b8d4e5ca37aec" providerId="LiveId" clId="{8A8D60A1-01A7-432C-A2EE-CD565A11A1DF}" dt="2021-12-03T00:13:53.922" v="909"/>
          <ac:grpSpMkLst>
            <pc:docMk/>
            <pc:sldMk cId="6888956" sldId="269"/>
            <ac:grpSpMk id="24" creationId="{2B13BC5E-5E35-4172-A8FC-D38520F1026F}"/>
          </ac:grpSpMkLst>
        </pc:grpChg>
        <pc:grpChg chg="del mod">
          <ac:chgData name="Duane Miller" userId="086b8d4e5ca37aec" providerId="LiveId" clId="{8A8D60A1-01A7-432C-A2EE-CD565A11A1DF}" dt="2021-12-03T00:14:04.931" v="915"/>
          <ac:grpSpMkLst>
            <pc:docMk/>
            <pc:sldMk cId="6888956" sldId="269"/>
            <ac:grpSpMk id="27" creationId="{C05382CA-4E6A-47B7-8573-D4BF884F5033}"/>
          </ac:grpSpMkLst>
        </pc:grpChg>
        <pc:grpChg chg="mod">
          <ac:chgData name="Duane Miller" userId="086b8d4e5ca37aec" providerId="LiveId" clId="{8A8D60A1-01A7-432C-A2EE-CD565A11A1DF}" dt="2021-12-03T00:14:04.931" v="915"/>
          <ac:grpSpMkLst>
            <pc:docMk/>
            <pc:sldMk cId="6888956" sldId="269"/>
            <ac:grpSpMk id="30" creationId="{B7653554-2EA2-46AE-8DFC-3166365E10EB}"/>
          </ac:grpSpMkLst>
        </pc:grpChg>
        <pc:grpChg chg="mod">
          <ac:chgData name="Duane Miller" userId="086b8d4e5ca37aec" providerId="LiveId" clId="{8A8D60A1-01A7-432C-A2EE-CD565A11A1DF}" dt="2021-12-03T00:14:10.663" v="918"/>
          <ac:grpSpMkLst>
            <pc:docMk/>
            <pc:sldMk cId="6888956" sldId="269"/>
            <ac:grpSpMk id="33" creationId="{B2CAF5B4-6BCF-4E8D-B9BE-2C058A7755DE}"/>
          </ac:grpSpMkLst>
        </pc:grpChg>
        <pc:inkChg chg="add mod">
          <ac:chgData name="Duane Miller" userId="086b8d4e5ca37aec" providerId="LiveId" clId="{8A8D60A1-01A7-432C-A2EE-CD565A11A1DF}" dt="2021-12-03T00:14:04.931" v="915"/>
          <ac:inkMkLst>
            <pc:docMk/>
            <pc:sldMk cId="6888956" sldId="269"/>
            <ac:inkMk id="4" creationId="{38F77355-6073-4484-AE4D-41A1D81C8F13}"/>
          </ac:inkMkLst>
        </pc:inkChg>
        <pc:inkChg chg="add mod">
          <ac:chgData name="Duane Miller" userId="086b8d4e5ca37aec" providerId="LiveId" clId="{8A8D60A1-01A7-432C-A2EE-CD565A11A1DF}" dt="2021-12-03T00:14:04.931" v="915"/>
          <ac:inkMkLst>
            <pc:docMk/>
            <pc:sldMk cId="6888956" sldId="269"/>
            <ac:inkMk id="5" creationId="{A5B0203A-FE8F-474A-93BC-488C22A1F7C5}"/>
          </ac:inkMkLst>
        </pc:inkChg>
        <pc:inkChg chg="add mod">
          <ac:chgData name="Duane Miller" userId="086b8d4e5ca37aec" providerId="LiveId" clId="{8A8D60A1-01A7-432C-A2EE-CD565A11A1DF}" dt="2021-12-03T00:14:04.931" v="915"/>
          <ac:inkMkLst>
            <pc:docMk/>
            <pc:sldMk cId="6888956" sldId="269"/>
            <ac:inkMk id="9" creationId="{BE64119E-7F76-4FEE-9628-29DE9B240E87}"/>
          </ac:inkMkLst>
        </pc:inkChg>
        <pc:inkChg chg="add mod">
          <ac:chgData name="Duane Miller" userId="086b8d4e5ca37aec" providerId="LiveId" clId="{8A8D60A1-01A7-432C-A2EE-CD565A11A1DF}" dt="2021-12-03T00:14:04.931" v="915"/>
          <ac:inkMkLst>
            <pc:docMk/>
            <pc:sldMk cId="6888956" sldId="269"/>
            <ac:inkMk id="12" creationId="{EA253B02-1304-4768-A656-C97CAB95AA69}"/>
          </ac:inkMkLst>
        </pc:inkChg>
        <pc:inkChg chg="add mod">
          <ac:chgData name="Duane Miller" userId="086b8d4e5ca37aec" providerId="LiveId" clId="{8A8D60A1-01A7-432C-A2EE-CD565A11A1DF}" dt="2021-12-03T00:14:04.931" v="915"/>
          <ac:inkMkLst>
            <pc:docMk/>
            <pc:sldMk cId="6888956" sldId="269"/>
            <ac:inkMk id="13" creationId="{76440C11-A74B-41E1-B372-CEA36560F815}"/>
          </ac:inkMkLst>
        </pc:inkChg>
        <pc:inkChg chg="add mod">
          <ac:chgData name="Duane Miller" userId="086b8d4e5ca37aec" providerId="LiveId" clId="{8A8D60A1-01A7-432C-A2EE-CD565A11A1DF}" dt="2021-12-03T00:14:04.931" v="915"/>
          <ac:inkMkLst>
            <pc:docMk/>
            <pc:sldMk cId="6888956" sldId="269"/>
            <ac:inkMk id="14" creationId="{D9B3C383-FF33-4002-AA31-E912DB8C93DA}"/>
          </ac:inkMkLst>
        </pc:inkChg>
        <pc:inkChg chg="add mod">
          <ac:chgData name="Duane Miller" userId="086b8d4e5ca37aec" providerId="LiveId" clId="{8A8D60A1-01A7-432C-A2EE-CD565A11A1DF}" dt="2021-12-03T00:13:53.922" v="909"/>
          <ac:inkMkLst>
            <pc:docMk/>
            <pc:sldMk cId="6888956" sldId="269"/>
            <ac:inkMk id="16" creationId="{AE2D3D57-A9F8-4D4A-AFE3-FCA556EA4D70}"/>
          </ac:inkMkLst>
        </pc:inkChg>
        <pc:inkChg chg="add mod">
          <ac:chgData name="Duane Miller" userId="086b8d4e5ca37aec" providerId="LiveId" clId="{8A8D60A1-01A7-432C-A2EE-CD565A11A1DF}" dt="2021-12-03T00:13:53.922" v="909"/>
          <ac:inkMkLst>
            <pc:docMk/>
            <pc:sldMk cId="6888956" sldId="269"/>
            <ac:inkMk id="17" creationId="{56EF5737-809E-46CE-98E4-1D9210BD7733}"/>
          </ac:inkMkLst>
        </pc:inkChg>
        <pc:inkChg chg="add mod">
          <ac:chgData name="Duane Miller" userId="086b8d4e5ca37aec" providerId="LiveId" clId="{8A8D60A1-01A7-432C-A2EE-CD565A11A1DF}" dt="2021-12-03T00:13:53.922" v="909"/>
          <ac:inkMkLst>
            <pc:docMk/>
            <pc:sldMk cId="6888956" sldId="269"/>
            <ac:inkMk id="18" creationId="{2D1FB8D9-76E4-430A-AB03-4B7DA26AA396}"/>
          </ac:inkMkLst>
        </pc:inkChg>
        <pc:inkChg chg="add mod">
          <ac:chgData name="Duane Miller" userId="086b8d4e5ca37aec" providerId="LiveId" clId="{8A8D60A1-01A7-432C-A2EE-CD565A11A1DF}" dt="2021-12-03T00:13:53.922" v="909"/>
          <ac:inkMkLst>
            <pc:docMk/>
            <pc:sldMk cId="6888956" sldId="269"/>
            <ac:inkMk id="20" creationId="{476F2575-9184-4899-82D6-D8947EDC948C}"/>
          </ac:inkMkLst>
        </pc:inkChg>
        <pc:inkChg chg="add mod">
          <ac:chgData name="Duane Miller" userId="086b8d4e5ca37aec" providerId="LiveId" clId="{8A8D60A1-01A7-432C-A2EE-CD565A11A1DF}" dt="2021-12-03T00:13:53.922" v="909"/>
          <ac:inkMkLst>
            <pc:docMk/>
            <pc:sldMk cId="6888956" sldId="269"/>
            <ac:inkMk id="21" creationId="{0FA3098B-0ACD-4EE5-AFBD-FC958E612048}"/>
          </ac:inkMkLst>
        </pc:inkChg>
        <pc:inkChg chg="add mod">
          <ac:chgData name="Duane Miller" userId="086b8d4e5ca37aec" providerId="LiveId" clId="{8A8D60A1-01A7-432C-A2EE-CD565A11A1DF}" dt="2021-12-03T00:13:53.922" v="909"/>
          <ac:inkMkLst>
            <pc:docMk/>
            <pc:sldMk cId="6888956" sldId="269"/>
            <ac:inkMk id="23" creationId="{74AB873A-99AA-4072-A589-BE715D68EBFA}"/>
          </ac:inkMkLst>
        </pc:inkChg>
        <pc:inkChg chg="add mod">
          <ac:chgData name="Duane Miller" userId="086b8d4e5ca37aec" providerId="LiveId" clId="{8A8D60A1-01A7-432C-A2EE-CD565A11A1DF}" dt="2021-12-03T00:14:04.931" v="915"/>
          <ac:inkMkLst>
            <pc:docMk/>
            <pc:sldMk cId="6888956" sldId="269"/>
            <ac:inkMk id="25" creationId="{9349F9E8-0962-45C5-A601-48A761A621F8}"/>
          </ac:inkMkLst>
        </pc:inkChg>
        <pc:inkChg chg="add mod">
          <ac:chgData name="Duane Miller" userId="086b8d4e5ca37aec" providerId="LiveId" clId="{8A8D60A1-01A7-432C-A2EE-CD565A11A1DF}" dt="2021-12-03T00:14:04.931" v="915"/>
          <ac:inkMkLst>
            <pc:docMk/>
            <pc:sldMk cId="6888956" sldId="269"/>
            <ac:inkMk id="26" creationId="{BD996760-9576-46C5-ABB3-35A570A67CC9}"/>
          </ac:inkMkLst>
        </pc:inkChg>
        <pc:inkChg chg="add mod">
          <ac:chgData name="Duane Miller" userId="086b8d4e5ca37aec" providerId="LiveId" clId="{8A8D60A1-01A7-432C-A2EE-CD565A11A1DF}" dt="2021-12-03T00:14:04.931" v="915"/>
          <ac:inkMkLst>
            <pc:docMk/>
            <pc:sldMk cId="6888956" sldId="269"/>
            <ac:inkMk id="28" creationId="{2027FBB7-479F-4FF6-BBCD-4DE08F410ABE}"/>
          </ac:inkMkLst>
        </pc:inkChg>
        <pc:inkChg chg="add mod">
          <ac:chgData name="Duane Miller" userId="086b8d4e5ca37aec" providerId="LiveId" clId="{8A8D60A1-01A7-432C-A2EE-CD565A11A1DF}" dt="2021-12-03T00:14:04.931" v="915"/>
          <ac:inkMkLst>
            <pc:docMk/>
            <pc:sldMk cId="6888956" sldId="269"/>
            <ac:inkMk id="29" creationId="{97A64210-DB6E-4F77-BA17-ABE170564637}"/>
          </ac:inkMkLst>
        </pc:inkChg>
        <pc:inkChg chg="add mod">
          <ac:chgData name="Duane Miller" userId="086b8d4e5ca37aec" providerId="LiveId" clId="{8A8D60A1-01A7-432C-A2EE-CD565A11A1DF}" dt="2021-12-03T00:14:10.663" v="918"/>
          <ac:inkMkLst>
            <pc:docMk/>
            <pc:sldMk cId="6888956" sldId="269"/>
            <ac:inkMk id="31" creationId="{E6A755FA-7DE2-47BB-BFBC-BEA1A71347C8}"/>
          </ac:inkMkLst>
        </pc:inkChg>
        <pc:inkChg chg="add mod">
          <ac:chgData name="Duane Miller" userId="086b8d4e5ca37aec" providerId="LiveId" clId="{8A8D60A1-01A7-432C-A2EE-CD565A11A1DF}" dt="2021-12-03T00:14:10.663" v="918"/>
          <ac:inkMkLst>
            <pc:docMk/>
            <pc:sldMk cId="6888956" sldId="269"/>
            <ac:inkMk id="32" creationId="{3B9B0716-6965-41BD-8D76-E34075441538}"/>
          </ac:inkMkLst>
        </pc:inkChg>
      </pc:sldChg>
      <pc:sldChg chg="addSp delSp modSp add mod">
        <pc:chgData name="Duane Miller" userId="086b8d4e5ca37aec" providerId="LiveId" clId="{8A8D60A1-01A7-432C-A2EE-CD565A11A1DF}" dt="2021-12-01T20:29:37.618" v="113" actId="14100"/>
        <pc:sldMkLst>
          <pc:docMk/>
          <pc:sldMk cId="516589438" sldId="270"/>
        </pc:sldMkLst>
        <pc:spChg chg="del">
          <ac:chgData name="Duane Miller" userId="086b8d4e5ca37aec" providerId="LiveId" clId="{8A8D60A1-01A7-432C-A2EE-CD565A11A1DF}" dt="2021-12-01T20:29:24.322" v="110" actId="478"/>
          <ac:spMkLst>
            <pc:docMk/>
            <pc:sldMk cId="516589438" sldId="270"/>
            <ac:spMk id="3" creationId="{D3EFC0C3-FD39-449B-AD90-C042901F23F4}"/>
          </ac:spMkLst>
        </pc:spChg>
        <pc:spChg chg="mod">
          <ac:chgData name="Duane Miller" userId="086b8d4e5ca37aec" providerId="LiveId" clId="{8A8D60A1-01A7-432C-A2EE-CD565A11A1DF}" dt="2021-12-01T20:29:37.618" v="113" actId="14100"/>
          <ac:spMkLst>
            <pc:docMk/>
            <pc:sldMk cId="516589438" sldId="270"/>
            <ac:spMk id="6" creationId="{B2FD387F-92CC-4779-81C3-06BBC90B104F}"/>
          </ac:spMkLst>
        </pc:spChg>
        <pc:spChg chg="add mod">
          <ac:chgData name="Duane Miller" userId="086b8d4e5ca37aec" providerId="LiveId" clId="{8A8D60A1-01A7-432C-A2EE-CD565A11A1DF}" dt="2021-12-01T20:29:25.231" v="111"/>
          <ac:spMkLst>
            <pc:docMk/>
            <pc:sldMk cId="516589438" sldId="270"/>
            <ac:spMk id="7" creationId="{4ED849B5-EEFA-4C45-B06E-0F816CF1A951}"/>
          </ac:spMkLst>
        </pc:spChg>
      </pc:sldChg>
      <pc:sldChg chg="addSp modSp add mod ord">
        <pc:chgData name="Duane Miller" userId="086b8d4e5ca37aec" providerId="LiveId" clId="{8A8D60A1-01A7-432C-A2EE-CD565A11A1DF}" dt="2021-12-03T00:38:40.569" v="1103" actId="9405"/>
        <pc:sldMkLst>
          <pc:docMk/>
          <pc:sldMk cId="2784841010" sldId="271"/>
        </pc:sldMkLst>
        <pc:spChg chg="mod">
          <ac:chgData name="Duane Miller" userId="086b8d4e5ca37aec" providerId="LiveId" clId="{8A8D60A1-01A7-432C-A2EE-CD565A11A1DF}" dt="2021-12-01T20:34:57.161" v="133" actId="113"/>
          <ac:spMkLst>
            <pc:docMk/>
            <pc:sldMk cId="2784841010" sldId="271"/>
            <ac:spMk id="3" creationId="{D3EFC0C3-FD39-449B-AD90-C042901F23F4}"/>
          </ac:spMkLst>
        </pc:spChg>
        <pc:spChg chg="mod">
          <ac:chgData name="Duane Miller" userId="086b8d4e5ca37aec" providerId="LiveId" clId="{8A8D60A1-01A7-432C-A2EE-CD565A11A1DF}" dt="2021-12-01T20:35:04.982" v="134" actId="14100"/>
          <ac:spMkLst>
            <pc:docMk/>
            <pc:sldMk cId="2784841010" sldId="271"/>
            <ac:spMk id="6" creationId="{B2FD387F-92CC-4779-81C3-06BBC90B104F}"/>
          </ac:spMkLst>
        </pc:spChg>
        <pc:inkChg chg="add">
          <ac:chgData name="Duane Miller" userId="086b8d4e5ca37aec" providerId="LiveId" clId="{8A8D60A1-01A7-432C-A2EE-CD565A11A1DF}" dt="2021-12-03T00:31:55.855" v="1085" actId="9405"/>
          <ac:inkMkLst>
            <pc:docMk/>
            <pc:sldMk cId="2784841010" sldId="271"/>
            <ac:inkMk id="4" creationId="{CF7AC789-4328-4423-AB18-7B2134929169}"/>
          </ac:inkMkLst>
        </pc:inkChg>
        <pc:inkChg chg="add">
          <ac:chgData name="Duane Miller" userId="086b8d4e5ca37aec" providerId="LiveId" clId="{8A8D60A1-01A7-432C-A2EE-CD565A11A1DF}" dt="2021-12-03T00:32:34.245" v="1086" actId="9405"/>
          <ac:inkMkLst>
            <pc:docMk/>
            <pc:sldMk cId="2784841010" sldId="271"/>
            <ac:inkMk id="5" creationId="{3D433E46-664C-4CCA-B41E-4712D6A7434F}"/>
          </ac:inkMkLst>
        </pc:inkChg>
        <pc:inkChg chg="add">
          <ac:chgData name="Duane Miller" userId="086b8d4e5ca37aec" providerId="LiveId" clId="{8A8D60A1-01A7-432C-A2EE-CD565A11A1DF}" dt="2021-12-03T00:32:41.823" v="1087" actId="9405"/>
          <ac:inkMkLst>
            <pc:docMk/>
            <pc:sldMk cId="2784841010" sldId="271"/>
            <ac:inkMk id="7" creationId="{41F59C90-B2D4-48F1-BB52-032A88AF2810}"/>
          </ac:inkMkLst>
        </pc:inkChg>
        <pc:inkChg chg="add">
          <ac:chgData name="Duane Miller" userId="086b8d4e5ca37aec" providerId="LiveId" clId="{8A8D60A1-01A7-432C-A2EE-CD565A11A1DF}" dt="2021-12-03T00:33:11.041" v="1088" actId="9405"/>
          <ac:inkMkLst>
            <pc:docMk/>
            <pc:sldMk cId="2784841010" sldId="271"/>
            <ac:inkMk id="9" creationId="{D4F3696F-2923-46EB-BE9D-135722BB5142}"/>
          </ac:inkMkLst>
        </pc:inkChg>
        <pc:inkChg chg="add">
          <ac:chgData name="Duane Miller" userId="086b8d4e5ca37aec" providerId="LiveId" clId="{8A8D60A1-01A7-432C-A2EE-CD565A11A1DF}" dt="2021-12-03T00:33:19.041" v="1089" actId="9405"/>
          <ac:inkMkLst>
            <pc:docMk/>
            <pc:sldMk cId="2784841010" sldId="271"/>
            <ac:inkMk id="11" creationId="{0D3ECE8F-C3BC-4B08-82D9-E3BDD7D597CF}"/>
          </ac:inkMkLst>
        </pc:inkChg>
        <pc:inkChg chg="add">
          <ac:chgData name="Duane Miller" userId="086b8d4e5ca37aec" providerId="LiveId" clId="{8A8D60A1-01A7-432C-A2EE-CD565A11A1DF}" dt="2021-12-03T00:33:54.010" v="1090" actId="9405"/>
          <ac:inkMkLst>
            <pc:docMk/>
            <pc:sldMk cId="2784841010" sldId="271"/>
            <ac:inkMk id="12" creationId="{0342E6EE-BF4A-4D46-8C54-F29BD25A4A51}"/>
          </ac:inkMkLst>
        </pc:inkChg>
        <pc:inkChg chg="add">
          <ac:chgData name="Duane Miller" userId="086b8d4e5ca37aec" providerId="LiveId" clId="{8A8D60A1-01A7-432C-A2EE-CD565A11A1DF}" dt="2021-12-03T00:34:00.097" v="1091" actId="9405"/>
          <ac:inkMkLst>
            <pc:docMk/>
            <pc:sldMk cId="2784841010" sldId="271"/>
            <ac:inkMk id="13" creationId="{30575659-3AAF-4BFD-B6B7-1CA57A2961EA}"/>
          </ac:inkMkLst>
        </pc:inkChg>
        <pc:inkChg chg="add">
          <ac:chgData name="Duane Miller" userId="086b8d4e5ca37aec" providerId="LiveId" clId="{8A8D60A1-01A7-432C-A2EE-CD565A11A1DF}" dt="2021-12-03T00:34:41.826" v="1092" actId="9405"/>
          <ac:inkMkLst>
            <pc:docMk/>
            <pc:sldMk cId="2784841010" sldId="271"/>
            <ac:inkMk id="14" creationId="{0E1498EA-EC8D-4328-B838-8D8376A606F2}"/>
          </ac:inkMkLst>
        </pc:inkChg>
        <pc:inkChg chg="add">
          <ac:chgData name="Duane Miller" userId="086b8d4e5ca37aec" providerId="LiveId" clId="{8A8D60A1-01A7-432C-A2EE-CD565A11A1DF}" dt="2021-12-03T00:34:43.694" v="1093" actId="9405"/>
          <ac:inkMkLst>
            <pc:docMk/>
            <pc:sldMk cId="2784841010" sldId="271"/>
            <ac:inkMk id="15" creationId="{6913AB93-B410-452F-9616-3AA3E32E5F02}"/>
          </ac:inkMkLst>
        </pc:inkChg>
        <pc:inkChg chg="add">
          <ac:chgData name="Duane Miller" userId="086b8d4e5ca37aec" providerId="LiveId" clId="{8A8D60A1-01A7-432C-A2EE-CD565A11A1DF}" dt="2021-12-03T00:38:40.569" v="1103" actId="9405"/>
          <ac:inkMkLst>
            <pc:docMk/>
            <pc:sldMk cId="2784841010" sldId="271"/>
            <ac:inkMk id="16" creationId="{575EADFE-3E01-4546-B104-D29DB82173DD}"/>
          </ac:inkMkLst>
        </pc:inkChg>
      </pc:sldChg>
      <pc:sldChg chg="addSp modSp add mod">
        <pc:chgData name="Duane Miller" userId="086b8d4e5ca37aec" providerId="LiveId" clId="{8A8D60A1-01A7-432C-A2EE-CD565A11A1DF}" dt="2021-12-03T00:36:03.601" v="1100" actId="9405"/>
        <pc:sldMkLst>
          <pc:docMk/>
          <pc:sldMk cId="892868565" sldId="272"/>
        </pc:sldMkLst>
        <pc:spChg chg="mod">
          <ac:chgData name="Duane Miller" userId="086b8d4e5ca37aec" providerId="LiveId" clId="{8A8D60A1-01A7-432C-A2EE-CD565A11A1DF}" dt="2021-12-02T23:16:27.779" v="712" actId="20577"/>
          <ac:spMkLst>
            <pc:docMk/>
            <pc:sldMk cId="892868565" sldId="272"/>
            <ac:spMk id="3" creationId="{D3EFC0C3-FD39-449B-AD90-C042901F23F4}"/>
          </ac:spMkLst>
        </pc:spChg>
        <pc:spChg chg="mod">
          <ac:chgData name="Duane Miller" userId="086b8d4e5ca37aec" providerId="LiveId" clId="{8A8D60A1-01A7-432C-A2EE-CD565A11A1DF}" dt="2021-12-01T20:35:49.839" v="142" actId="14100"/>
          <ac:spMkLst>
            <pc:docMk/>
            <pc:sldMk cId="892868565" sldId="272"/>
            <ac:spMk id="6" creationId="{B2FD387F-92CC-4779-81C3-06BBC90B104F}"/>
          </ac:spMkLst>
        </pc:spChg>
        <pc:inkChg chg="add">
          <ac:chgData name="Duane Miller" userId="086b8d4e5ca37aec" providerId="LiveId" clId="{8A8D60A1-01A7-432C-A2EE-CD565A11A1DF}" dt="2021-12-03T00:35:10.561" v="1094" actId="9405"/>
          <ac:inkMkLst>
            <pc:docMk/>
            <pc:sldMk cId="892868565" sldId="272"/>
            <ac:inkMk id="4" creationId="{4BB2C25F-33DA-4A8C-A275-D3AD1E1A0126}"/>
          </ac:inkMkLst>
        </pc:inkChg>
        <pc:inkChg chg="add">
          <ac:chgData name="Duane Miller" userId="086b8d4e5ca37aec" providerId="LiveId" clId="{8A8D60A1-01A7-432C-A2EE-CD565A11A1DF}" dt="2021-12-03T00:35:16.472" v="1095" actId="9405"/>
          <ac:inkMkLst>
            <pc:docMk/>
            <pc:sldMk cId="892868565" sldId="272"/>
            <ac:inkMk id="5" creationId="{C3001031-A934-4D56-8AB8-164FDA18D005}"/>
          </ac:inkMkLst>
        </pc:inkChg>
        <pc:inkChg chg="add">
          <ac:chgData name="Duane Miller" userId="086b8d4e5ca37aec" providerId="LiveId" clId="{8A8D60A1-01A7-432C-A2EE-CD565A11A1DF}" dt="2021-12-03T00:35:22.250" v="1096" actId="9405"/>
          <ac:inkMkLst>
            <pc:docMk/>
            <pc:sldMk cId="892868565" sldId="272"/>
            <ac:inkMk id="7" creationId="{35EAD951-A6D7-4D19-B862-52ED6CE3DF03}"/>
          </ac:inkMkLst>
        </pc:inkChg>
        <pc:inkChg chg="add">
          <ac:chgData name="Duane Miller" userId="086b8d4e5ca37aec" providerId="LiveId" clId="{8A8D60A1-01A7-432C-A2EE-CD565A11A1DF}" dt="2021-12-03T00:35:26.147" v="1097" actId="9405"/>
          <ac:inkMkLst>
            <pc:docMk/>
            <pc:sldMk cId="892868565" sldId="272"/>
            <ac:inkMk id="9" creationId="{21AF6F5D-A91E-4F4D-ABAE-3D486EE372CB}"/>
          </ac:inkMkLst>
        </pc:inkChg>
        <pc:inkChg chg="add">
          <ac:chgData name="Duane Miller" userId="086b8d4e5ca37aec" providerId="LiveId" clId="{8A8D60A1-01A7-432C-A2EE-CD565A11A1DF}" dt="2021-12-03T00:35:30.890" v="1098" actId="9405"/>
          <ac:inkMkLst>
            <pc:docMk/>
            <pc:sldMk cId="892868565" sldId="272"/>
            <ac:inkMk id="11" creationId="{4D7496F0-9D91-4B9F-893C-D922432DA920}"/>
          </ac:inkMkLst>
        </pc:inkChg>
        <pc:inkChg chg="add">
          <ac:chgData name="Duane Miller" userId="086b8d4e5ca37aec" providerId="LiveId" clId="{8A8D60A1-01A7-432C-A2EE-CD565A11A1DF}" dt="2021-12-03T00:35:51.340" v="1099" actId="9405"/>
          <ac:inkMkLst>
            <pc:docMk/>
            <pc:sldMk cId="892868565" sldId="272"/>
            <ac:inkMk id="12" creationId="{33450A3E-CA6E-4FAD-B75F-A8EAF207B987}"/>
          </ac:inkMkLst>
        </pc:inkChg>
        <pc:inkChg chg="add">
          <ac:chgData name="Duane Miller" userId="086b8d4e5ca37aec" providerId="LiveId" clId="{8A8D60A1-01A7-432C-A2EE-CD565A11A1DF}" dt="2021-12-03T00:36:03.601" v="1100" actId="9405"/>
          <ac:inkMkLst>
            <pc:docMk/>
            <pc:sldMk cId="892868565" sldId="272"/>
            <ac:inkMk id="13" creationId="{EAF7845F-CB1F-400C-8801-886775ECC3A6}"/>
          </ac:inkMkLst>
        </pc:inkChg>
      </pc:sldChg>
      <pc:sldChg chg="addSp delSp modSp add mod">
        <pc:chgData name="Duane Miller" userId="086b8d4e5ca37aec" providerId="LiveId" clId="{8A8D60A1-01A7-432C-A2EE-CD565A11A1DF}" dt="2021-12-03T00:43:55.545" v="1116"/>
        <pc:sldMkLst>
          <pc:docMk/>
          <pc:sldMk cId="4230292917" sldId="273"/>
        </pc:sldMkLst>
        <pc:spChg chg="mod">
          <ac:chgData name="Duane Miller" userId="086b8d4e5ca37aec" providerId="LiveId" clId="{8A8D60A1-01A7-432C-A2EE-CD565A11A1DF}" dt="2021-12-01T20:37:03.288" v="157" actId="255"/>
          <ac:spMkLst>
            <pc:docMk/>
            <pc:sldMk cId="4230292917" sldId="273"/>
            <ac:spMk id="3" creationId="{D3EFC0C3-FD39-449B-AD90-C042901F23F4}"/>
          </ac:spMkLst>
        </pc:spChg>
        <pc:grpChg chg="mod">
          <ac:chgData name="Duane Miller" userId="086b8d4e5ca37aec" providerId="LiveId" clId="{8A8D60A1-01A7-432C-A2EE-CD565A11A1DF}" dt="2021-12-03T00:43:03.857" v="1107"/>
          <ac:grpSpMkLst>
            <pc:docMk/>
            <pc:sldMk cId="4230292917" sldId="273"/>
            <ac:grpSpMk id="9" creationId="{5B3E12EC-2B62-4BC8-9B4C-E8A342597F31}"/>
          </ac:grpSpMkLst>
        </pc:grpChg>
        <pc:grpChg chg="del mod">
          <ac:chgData name="Duane Miller" userId="086b8d4e5ca37aec" providerId="LiveId" clId="{8A8D60A1-01A7-432C-A2EE-CD565A11A1DF}" dt="2021-12-03T00:43:55.545" v="1116"/>
          <ac:grpSpMkLst>
            <pc:docMk/>
            <pc:sldMk cId="4230292917" sldId="273"/>
            <ac:grpSpMk id="17" creationId="{CF97FDF3-1EAE-457B-AA96-3BB1532A870D}"/>
          </ac:grpSpMkLst>
        </pc:grpChg>
        <pc:grpChg chg="mod">
          <ac:chgData name="Duane Miller" userId="086b8d4e5ca37aec" providerId="LiveId" clId="{8A8D60A1-01A7-432C-A2EE-CD565A11A1DF}" dt="2021-12-03T00:43:55.545" v="1116"/>
          <ac:grpSpMkLst>
            <pc:docMk/>
            <pc:sldMk cId="4230292917" sldId="273"/>
            <ac:grpSpMk id="19" creationId="{A2711DA6-EB31-4B67-B123-D2F61674A2E8}"/>
          </ac:grpSpMkLst>
        </pc:grpChg>
        <pc:inkChg chg="add">
          <ac:chgData name="Duane Miller" userId="086b8d4e5ca37aec" providerId="LiveId" clId="{8A8D60A1-01A7-432C-A2EE-CD565A11A1DF}" dt="2021-12-03T00:42:57.374" v="1104" actId="9405"/>
          <ac:inkMkLst>
            <pc:docMk/>
            <pc:sldMk cId="4230292917" sldId="273"/>
            <ac:inkMk id="4" creationId="{B1793F8E-59F7-42E0-AD15-B38090148E11}"/>
          </ac:inkMkLst>
        </pc:inkChg>
        <pc:inkChg chg="add mod">
          <ac:chgData name="Duane Miller" userId="086b8d4e5ca37aec" providerId="LiveId" clId="{8A8D60A1-01A7-432C-A2EE-CD565A11A1DF}" dt="2021-12-03T00:43:03.857" v="1107"/>
          <ac:inkMkLst>
            <pc:docMk/>
            <pc:sldMk cId="4230292917" sldId="273"/>
            <ac:inkMk id="5" creationId="{5F1B44E5-4DF3-461B-9BD0-79346CF665DD}"/>
          </ac:inkMkLst>
        </pc:inkChg>
        <pc:inkChg chg="add mod">
          <ac:chgData name="Duane Miller" userId="086b8d4e5ca37aec" providerId="LiveId" clId="{8A8D60A1-01A7-432C-A2EE-CD565A11A1DF}" dt="2021-12-03T00:43:03.857" v="1107"/>
          <ac:inkMkLst>
            <pc:docMk/>
            <pc:sldMk cId="4230292917" sldId="273"/>
            <ac:inkMk id="7" creationId="{25147DDB-7CA0-438F-9A3C-F177D1227259}"/>
          </ac:inkMkLst>
        </pc:inkChg>
        <pc:inkChg chg="add">
          <ac:chgData name="Duane Miller" userId="086b8d4e5ca37aec" providerId="LiveId" clId="{8A8D60A1-01A7-432C-A2EE-CD565A11A1DF}" dt="2021-12-03T00:43:14.548" v="1108" actId="9405"/>
          <ac:inkMkLst>
            <pc:docMk/>
            <pc:sldMk cId="4230292917" sldId="273"/>
            <ac:inkMk id="11" creationId="{855BCFE9-BE7D-4376-9BF6-3DC4094B945C}"/>
          </ac:inkMkLst>
        </pc:inkChg>
        <pc:inkChg chg="add">
          <ac:chgData name="Duane Miller" userId="086b8d4e5ca37aec" providerId="LiveId" clId="{8A8D60A1-01A7-432C-A2EE-CD565A11A1DF}" dt="2021-12-03T00:43:32.820" v="1109" actId="9405"/>
          <ac:inkMkLst>
            <pc:docMk/>
            <pc:sldMk cId="4230292917" sldId="273"/>
            <ac:inkMk id="12" creationId="{D8AF10A2-093E-468A-A49C-DCBC63BEA6C3}"/>
          </ac:inkMkLst>
        </pc:inkChg>
        <pc:inkChg chg="add">
          <ac:chgData name="Duane Miller" userId="086b8d4e5ca37aec" providerId="LiveId" clId="{8A8D60A1-01A7-432C-A2EE-CD565A11A1DF}" dt="2021-12-03T00:43:39.867" v="1110" actId="9405"/>
          <ac:inkMkLst>
            <pc:docMk/>
            <pc:sldMk cId="4230292917" sldId="273"/>
            <ac:inkMk id="13" creationId="{FC79B8A6-95B9-4A79-BC24-0836DAD6265F}"/>
          </ac:inkMkLst>
        </pc:inkChg>
        <pc:inkChg chg="add">
          <ac:chgData name="Duane Miller" userId="086b8d4e5ca37aec" providerId="LiveId" clId="{8A8D60A1-01A7-432C-A2EE-CD565A11A1DF}" dt="2021-12-03T00:43:47.375" v="1111" actId="9405"/>
          <ac:inkMkLst>
            <pc:docMk/>
            <pc:sldMk cId="4230292917" sldId="273"/>
            <ac:inkMk id="14" creationId="{B85BEF62-1A5C-478A-AAA6-9806B4A5201E}"/>
          </ac:inkMkLst>
        </pc:inkChg>
        <pc:inkChg chg="add mod">
          <ac:chgData name="Duane Miller" userId="086b8d4e5ca37aec" providerId="LiveId" clId="{8A8D60A1-01A7-432C-A2EE-CD565A11A1DF}" dt="2021-12-03T00:43:55.545" v="1116"/>
          <ac:inkMkLst>
            <pc:docMk/>
            <pc:sldMk cId="4230292917" sldId="273"/>
            <ac:inkMk id="15" creationId="{B3CD3AC3-793B-45E8-94D1-A1512EA8EC5B}"/>
          </ac:inkMkLst>
        </pc:inkChg>
        <pc:inkChg chg="add mod">
          <ac:chgData name="Duane Miller" userId="086b8d4e5ca37aec" providerId="LiveId" clId="{8A8D60A1-01A7-432C-A2EE-CD565A11A1DF}" dt="2021-12-03T00:43:55.545" v="1116"/>
          <ac:inkMkLst>
            <pc:docMk/>
            <pc:sldMk cId="4230292917" sldId="273"/>
            <ac:inkMk id="16" creationId="{1A066021-DC94-4D1C-B96A-D42D8552ABB7}"/>
          </ac:inkMkLst>
        </pc:inkChg>
        <pc:inkChg chg="add mod">
          <ac:chgData name="Duane Miller" userId="086b8d4e5ca37aec" providerId="LiveId" clId="{8A8D60A1-01A7-432C-A2EE-CD565A11A1DF}" dt="2021-12-03T00:43:55.545" v="1116"/>
          <ac:inkMkLst>
            <pc:docMk/>
            <pc:sldMk cId="4230292917" sldId="273"/>
            <ac:inkMk id="18" creationId="{CB6F2778-0BF1-4E84-9341-835D6EE5EE23}"/>
          </ac:inkMkLst>
        </pc:inkChg>
      </pc:sldChg>
      <pc:sldChg chg="addSp delSp modSp add mod">
        <pc:chgData name="Duane Miller" userId="086b8d4e5ca37aec" providerId="LiveId" clId="{8A8D60A1-01A7-432C-A2EE-CD565A11A1DF}" dt="2021-12-03T00:47:12.886" v="1139" actId="9405"/>
        <pc:sldMkLst>
          <pc:docMk/>
          <pc:sldMk cId="374288332" sldId="274"/>
        </pc:sldMkLst>
        <pc:spChg chg="mod">
          <ac:chgData name="Duane Miller" userId="086b8d4e5ca37aec" providerId="LiveId" clId="{8A8D60A1-01A7-432C-A2EE-CD565A11A1DF}" dt="2021-12-01T20:37:42.901" v="165" actId="207"/>
          <ac:spMkLst>
            <pc:docMk/>
            <pc:sldMk cId="374288332" sldId="274"/>
            <ac:spMk id="3" creationId="{D3EFC0C3-FD39-449B-AD90-C042901F23F4}"/>
          </ac:spMkLst>
        </pc:spChg>
        <pc:grpChg chg="del mod">
          <ac:chgData name="Duane Miller" userId="086b8d4e5ca37aec" providerId="LiveId" clId="{8A8D60A1-01A7-432C-A2EE-CD565A11A1DF}" dt="2021-12-03T00:44:47.428" v="1122"/>
          <ac:grpSpMkLst>
            <pc:docMk/>
            <pc:sldMk cId="374288332" sldId="274"/>
            <ac:grpSpMk id="9" creationId="{9E4A0ED7-C5C2-4AF2-8B5C-5F3D2B392684}"/>
          </ac:grpSpMkLst>
        </pc:grpChg>
        <pc:grpChg chg="mod">
          <ac:chgData name="Duane Miller" userId="086b8d4e5ca37aec" providerId="LiveId" clId="{8A8D60A1-01A7-432C-A2EE-CD565A11A1DF}" dt="2021-12-03T00:44:47.428" v="1122"/>
          <ac:grpSpMkLst>
            <pc:docMk/>
            <pc:sldMk cId="374288332" sldId="274"/>
            <ac:grpSpMk id="12" creationId="{32FCAAA6-7C0D-4F05-9430-9DD03E84ACA4}"/>
          </ac:grpSpMkLst>
        </pc:grpChg>
        <pc:grpChg chg="del mod">
          <ac:chgData name="Duane Miller" userId="086b8d4e5ca37aec" providerId="LiveId" clId="{8A8D60A1-01A7-432C-A2EE-CD565A11A1DF}" dt="2021-12-03T00:45:00.722" v="1129"/>
          <ac:grpSpMkLst>
            <pc:docMk/>
            <pc:sldMk cId="374288332" sldId="274"/>
            <ac:grpSpMk id="16" creationId="{5C6A6A22-2BDD-4F79-8ABB-673A78AEB50D}"/>
          </ac:grpSpMkLst>
        </pc:grpChg>
        <pc:grpChg chg="mod">
          <ac:chgData name="Duane Miller" userId="086b8d4e5ca37aec" providerId="LiveId" clId="{8A8D60A1-01A7-432C-A2EE-CD565A11A1DF}" dt="2021-12-03T00:45:00.722" v="1129"/>
          <ac:grpSpMkLst>
            <pc:docMk/>
            <pc:sldMk cId="374288332" sldId="274"/>
            <ac:grpSpMk id="19" creationId="{1C0919D1-0F63-4D19-9E68-1584DA086DFC}"/>
          </ac:grpSpMkLst>
        </pc:grpChg>
        <pc:grpChg chg="mod">
          <ac:chgData name="Duane Miller" userId="086b8d4e5ca37aec" providerId="LiveId" clId="{8A8D60A1-01A7-432C-A2EE-CD565A11A1DF}" dt="2021-12-03T00:45:17.558" v="1134"/>
          <ac:grpSpMkLst>
            <pc:docMk/>
            <pc:sldMk cId="374288332" sldId="274"/>
            <ac:grpSpMk id="24" creationId="{092260C5-EFBE-413E-B4A6-B00E198CE248}"/>
          </ac:grpSpMkLst>
        </pc:grpChg>
        <pc:grpChg chg="mod">
          <ac:chgData name="Duane Miller" userId="086b8d4e5ca37aec" providerId="LiveId" clId="{8A8D60A1-01A7-432C-A2EE-CD565A11A1DF}" dt="2021-12-03T00:45:28.762" v="1138"/>
          <ac:grpSpMkLst>
            <pc:docMk/>
            <pc:sldMk cId="374288332" sldId="274"/>
            <ac:grpSpMk id="28" creationId="{BAF9AE4F-575D-4EA0-96CC-870D07A228E2}"/>
          </ac:grpSpMkLst>
        </pc:grpChg>
        <pc:inkChg chg="add">
          <ac:chgData name="Duane Miller" userId="086b8d4e5ca37aec" providerId="LiveId" clId="{8A8D60A1-01A7-432C-A2EE-CD565A11A1DF}" dt="2021-12-03T00:44:32.793" v="1117" actId="9405"/>
          <ac:inkMkLst>
            <pc:docMk/>
            <pc:sldMk cId="374288332" sldId="274"/>
            <ac:inkMk id="4" creationId="{7898DE16-2B15-4A0C-95A7-E9C1E9AE6675}"/>
          </ac:inkMkLst>
        </pc:inkChg>
        <pc:inkChg chg="add mod">
          <ac:chgData name="Duane Miller" userId="086b8d4e5ca37aec" providerId="LiveId" clId="{8A8D60A1-01A7-432C-A2EE-CD565A11A1DF}" dt="2021-12-03T00:44:47.428" v="1122"/>
          <ac:inkMkLst>
            <pc:docMk/>
            <pc:sldMk cId="374288332" sldId="274"/>
            <ac:inkMk id="5" creationId="{989C6D4D-681E-4EB6-A4AE-5515777A1317}"/>
          </ac:inkMkLst>
        </pc:inkChg>
        <pc:inkChg chg="add mod">
          <ac:chgData name="Duane Miller" userId="086b8d4e5ca37aec" providerId="LiveId" clId="{8A8D60A1-01A7-432C-A2EE-CD565A11A1DF}" dt="2021-12-03T00:44:47.428" v="1122"/>
          <ac:inkMkLst>
            <pc:docMk/>
            <pc:sldMk cId="374288332" sldId="274"/>
            <ac:inkMk id="7" creationId="{7F223E10-3C6E-4511-A1B9-967DC1A306DF}"/>
          </ac:inkMkLst>
        </pc:inkChg>
        <pc:inkChg chg="add mod">
          <ac:chgData name="Duane Miller" userId="086b8d4e5ca37aec" providerId="LiveId" clId="{8A8D60A1-01A7-432C-A2EE-CD565A11A1DF}" dt="2021-12-03T00:44:47.428" v="1122"/>
          <ac:inkMkLst>
            <pc:docMk/>
            <pc:sldMk cId="374288332" sldId="274"/>
            <ac:inkMk id="11" creationId="{E00905D7-C175-40D2-AD59-F75191314FD5}"/>
          </ac:inkMkLst>
        </pc:inkChg>
        <pc:inkChg chg="add mod">
          <ac:chgData name="Duane Miller" userId="086b8d4e5ca37aec" providerId="LiveId" clId="{8A8D60A1-01A7-432C-A2EE-CD565A11A1DF}" dt="2021-12-03T00:45:00.722" v="1129"/>
          <ac:inkMkLst>
            <pc:docMk/>
            <pc:sldMk cId="374288332" sldId="274"/>
            <ac:inkMk id="13" creationId="{9DBF6BB8-CC64-4C79-BDE7-761401FFA136}"/>
          </ac:inkMkLst>
        </pc:inkChg>
        <pc:inkChg chg="add mod">
          <ac:chgData name="Duane Miller" userId="086b8d4e5ca37aec" providerId="LiveId" clId="{8A8D60A1-01A7-432C-A2EE-CD565A11A1DF}" dt="2021-12-03T00:45:00.722" v="1129"/>
          <ac:inkMkLst>
            <pc:docMk/>
            <pc:sldMk cId="374288332" sldId="274"/>
            <ac:inkMk id="14" creationId="{8B367121-B267-4B0C-BEAB-099417DCB576}"/>
          </ac:inkMkLst>
        </pc:inkChg>
        <pc:inkChg chg="add mod">
          <ac:chgData name="Duane Miller" userId="086b8d4e5ca37aec" providerId="LiveId" clId="{8A8D60A1-01A7-432C-A2EE-CD565A11A1DF}" dt="2021-12-03T00:45:00.722" v="1129"/>
          <ac:inkMkLst>
            <pc:docMk/>
            <pc:sldMk cId="374288332" sldId="274"/>
            <ac:inkMk id="15" creationId="{96EAEEB2-A6A2-4A2A-BAD5-B2BC61F22E86}"/>
          </ac:inkMkLst>
        </pc:inkChg>
        <pc:inkChg chg="add mod">
          <ac:chgData name="Duane Miller" userId="086b8d4e5ca37aec" providerId="LiveId" clId="{8A8D60A1-01A7-432C-A2EE-CD565A11A1DF}" dt="2021-12-03T00:45:00.722" v="1129"/>
          <ac:inkMkLst>
            <pc:docMk/>
            <pc:sldMk cId="374288332" sldId="274"/>
            <ac:inkMk id="17" creationId="{43A41EDD-4096-42FA-96A2-57D4FB2D0B42}"/>
          </ac:inkMkLst>
        </pc:inkChg>
        <pc:inkChg chg="add mod">
          <ac:chgData name="Duane Miller" userId="086b8d4e5ca37aec" providerId="LiveId" clId="{8A8D60A1-01A7-432C-A2EE-CD565A11A1DF}" dt="2021-12-03T00:45:00.722" v="1129"/>
          <ac:inkMkLst>
            <pc:docMk/>
            <pc:sldMk cId="374288332" sldId="274"/>
            <ac:inkMk id="18" creationId="{8F38A67E-571E-4704-951A-9E6373E712BE}"/>
          </ac:inkMkLst>
        </pc:inkChg>
        <pc:inkChg chg="add">
          <ac:chgData name="Duane Miller" userId="086b8d4e5ca37aec" providerId="LiveId" clId="{8A8D60A1-01A7-432C-A2EE-CD565A11A1DF}" dt="2021-12-03T00:45:02.787" v="1130" actId="9405"/>
          <ac:inkMkLst>
            <pc:docMk/>
            <pc:sldMk cId="374288332" sldId="274"/>
            <ac:inkMk id="20" creationId="{BBAF8725-85CF-4E74-A92A-AC8C06E0AC8D}"/>
          </ac:inkMkLst>
        </pc:inkChg>
        <pc:inkChg chg="add">
          <ac:chgData name="Duane Miller" userId="086b8d4e5ca37aec" providerId="LiveId" clId="{8A8D60A1-01A7-432C-A2EE-CD565A11A1DF}" dt="2021-12-03T00:45:07.938" v="1131" actId="9405"/>
          <ac:inkMkLst>
            <pc:docMk/>
            <pc:sldMk cId="374288332" sldId="274"/>
            <ac:inkMk id="21" creationId="{3733279A-7A41-49FC-A1F9-9EE7937418C2}"/>
          </ac:inkMkLst>
        </pc:inkChg>
        <pc:inkChg chg="add mod">
          <ac:chgData name="Duane Miller" userId="086b8d4e5ca37aec" providerId="LiveId" clId="{8A8D60A1-01A7-432C-A2EE-CD565A11A1DF}" dt="2021-12-03T00:45:17.558" v="1134"/>
          <ac:inkMkLst>
            <pc:docMk/>
            <pc:sldMk cId="374288332" sldId="274"/>
            <ac:inkMk id="22" creationId="{3D94541D-1ACF-4AC8-AD5F-3E102B993775}"/>
          </ac:inkMkLst>
        </pc:inkChg>
        <pc:inkChg chg="add mod">
          <ac:chgData name="Duane Miller" userId="086b8d4e5ca37aec" providerId="LiveId" clId="{8A8D60A1-01A7-432C-A2EE-CD565A11A1DF}" dt="2021-12-03T00:45:17.558" v="1134"/>
          <ac:inkMkLst>
            <pc:docMk/>
            <pc:sldMk cId="374288332" sldId="274"/>
            <ac:inkMk id="23" creationId="{4AC91E62-90B8-4DAB-89F6-DC84C784BCBB}"/>
          </ac:inkMkLst>
        </pc:inkChg>
        <pc:inkChg chg="add">
          <ac:chgData name="Duane Miller" userId="086b8d4e5ca37aec" providerId="LiveId" clId="{8A8D60A1-01A7-432C-A2EE-CD565A11A1DF}" dt="2021-12-03T00:45:23.274" v="1135" actId="9405"/>
          <ac:inkMkLst>
            <pc:docMk/>
            <pc:sldMk cId="374288332" sldId="274"/>
            <ac:inkMk id="25" creationId="{53185D2D-C950-4B7B-883F-FCC75164457F}"/>
          </ac:inkMkLst>
        </pc:inkChg>
        <pc:inkChg chg="add mod">
          <ac:chgData name="Duane Miller" userId="086b8d4e5ca37aec" providerId="LiveId" clId="{8A8D60A1-01A7-432C-A2EE-CD565A11A1DF}" dt="2021-12-03T00:45:28.762" v="1138"/>
          <ac:inkMkLst>
            <pc:docMk/>
            <pc:sldMk cId="374288332" sldId="274"/>
            <ac:inkMk id="26" creationId="{B0FE4038-8C87-481F-AE0A-17F05BBD7736}"/>
          </ac:inkMkLst>
        </pc:inkChg>
        <pc:inkChg chg="add mod">
          <ac:chgData name="Duane Miller" userId="086b8d4e5ca37aec" providerId="LiveId" clId="{8A8D60A1-01A7-432C-A2EE-CD565A11A1DF}" dt="2021-12-03T00:45:28.762" v="1138"/>
          <ac:inkMkLst>
            <pc:docMk/>
            <pc:sldMk cId="374288332" sldId="274"/>
            <ac:inkMk id="27" creationId="{4CA161FC-4218-4761-95AB-2FE126E937F6}"/>
          </ac:inkMkLst>
        </pc:inkChg>
        <pc:inkChg chg="add">
          <ac:chgData name="Duane Miller" userId="086b8d4e5ca37aec" providerId="LiveId" clId="{8A8D60A1-01A7-432C-A2EE-CD565A11A1DF}" dt="2021-12-03T00:47:12.886" v="1139" actId="9405"/>
          <ac:inkMkLst>
            <pc:docMk/>
            <pc:sldMk cId="374288332" sldId="274"/>
            <ac:inkMk id="29" creationId="{75E1A27A-CFDC-410D-B91F-C7C0F852583B}"/>
          </ac:inkMkLst>
        </pc:inkChg>
      </pc:sldChg>
      <pc:sldChg chg="addSp modSp add mod">
        <pc:chgData name="Duane Miller" userId="086b8d4e5ca37aec" providerId="LiveId" clId="{8A8D60A1-01A7-432C-A2EE-CD565A11A1DF}" dt="2021-12-03T00:49:16.285" v="1150"/>
        <pc:sldMkLst>
          <pc:docMk/>
          <pc:sldMk cId="1682030645" sldId="275"/>
        </pc:sldMkLst>
        <pc:spChg chg="mod">
          <ac:chgData name="Duane Miller" userId="086b8d4e5ca37aec" providerId="LiveId" clId="{8A8D60A1-01A7-432C-A2EE-CD565A11A1DF}" dt="2021-12-01T20:38:34.705" v="174" actId="207"/>
          <ac:spMkLst>
            <pc:docMk/>
            <pc:sldMk cId="1682030645" sldId="275"/>
            <ac:spMk id="3" creationId="{D3EFC0C3-FD39-449B-AD90-C042901F23F4}"/>
          </ac:spMkLst>
        </pc:spChg>
        <pc:grpChg chg="mod">
          <ac:chgData name="Duane Miller" userId="086b8d4e5ca37aec" providerId="LiveId" clId="{8A8D60A1-01A7-432C-A2EE-CD565A11A1DF}" dt="2021-12-03T00:49:16.285" v="1150"/>
          <ac:grpSpMkLst>
            <pc:docMk/>
            <pc:sldMk cId="1682030645" sldId="275"/>
            <ac:grpSpMk id="17" creationId="{6172FA47-4B93-4EC4-BA3E-6CA7F761373F}"/>
          </ac:grpSpMkLst>
        </pc:grpChg>
        <pc:inkChg chg="add">
          <ac:chgData name="Duane Miller" userId="086b8d4e5ca37aec" providerId="LiveId" clId="{8A8D60A1-01A7-432C-A2EE-CD565A11A1DF}" dt="2021-12-03T00:48:15.733" v="1140" actId="9405"/>
          <ac:inkMkLst>
            <pc:docMk/>
            <pc:sldMk cId="1682030645" sldId="275"/>
            <ac:inkMk id="4" creationId="{BF9DC83A-D068-4115-A10D-E253A2FD85B4}"/>
          </ac:inkMkLst>
        </pc:inkChg>
        <pc:inkChg chg="add">
          <ac:chgData name="Duane Miller" userId="086b8d4e5ca37aec" providerId="LiveId" clId="{8A8D60A1-01A7-432C-A2EE-CD565A11A1DF}" dt="2021-12-03T00:48:21.551" v="1141" actId="9405"/>
          <ac:inkMkLst>
            <pc:docMk/>
            <pc:sldMk cId="1682030645" sldId="275"/>
            <ac:inkMk id="5" creationId="{21B4C9C4-4093-4B43-9326-F3C6EE395FBC}"/>
          </ac:inkMkLst>
        </pc:inkChg>
        <pc:inkChg chg="add">
          <ac:chgData name="Duane Miller" userId="086b8d4e5ca37aec" providerId="LiveId" clId="{8A8D60A1-01A7-432C-A2EE-CD565A11A1DF}" dt="2021-12-03T00:48:24.917" v="1142" actId="9405"/>
          <ac:inkMkLst>
            <pc:docMk/>
            <pc:sldMk cId="1682030645" sldId="275"/>
            <ac:inkMk id="7" creationId="{59C20920-D656-4339-B78B-1380F49103D0}"/>
          </ac:inkMkLst>
        </pc:inkChg>
        <pc:inkChg chg="add">
          <ac:chgData name="Duane Miller" userId="086b8d4e5ca37aec" providerId="LiveId" clId="{8A8D60A1-01A7-432C-A2EE-CD565A11A1DF}" dt="2021-12-03T00:48:30.629" v="1143" actId="9405"/>
          <ac:inkMkLst>
            <pc:docMk/>
            <pc:sldMk cId="1682030645" sldId="275"/>
            <ac:inkMk id="9" creationId="{7907B842-B3D7-4305-B1E2-0E60B612CC4E}"/>
          </ac:inkMkLst>
        </pc:inkChg>
        <pc:inkChg chg="add">
          <ac:chgData name="Duane Miller" userId="086b8d4e5ca37aec" providerId="LiveId" clId="{8A8D60A1-01A7-432C-A2EE-CD565A11A1DF}" dt="2021-12-03T00:48:32.246" v="1144" actId="9405"/>
          <ac:inkMkLst>
            <pc:docMk/>
            <pc:sldMk cId="1682030645" sldId="275"/>
            <ac:inkMk id="11" creationId="{4621E111-00AE-4533-B358-1299A458FBB0}"/>
          </ac:inkMkLst>
        </pc:inkChg>
        <pc:inkChg chg="add">
          <ac:chgData name="Duane Miller" userId="086b8d4e5ca37aec" providerId="LiveId" clId="{8A8D60A1-01A7-432C-A2EE-CD565A11A1DF}" dt="2021-12-03T00:48:59.073" v="1145" actId="9405"/>
          <ac:inkMkLst>
            <pc:docMk/>
            <pc:sldMk cId="1682030645" sldId="275"/>
            <ac:inkMk id="12" creationId="{4779C1C5-0EA6-49F1-97A0-879B147A2FFD}"/>
          </ac:inkMkLst>
        </pc:inkChg>
        <pc:inkChg chg="add">
          <ac:chgData name="Duane Miller" userId="086b8d4e5ca37aec" providerId="LiveId" clId="{8A8D60A1-01A7-432C-A2EE-CD565A11A1DF}" dt="2021-12-03T00:49:07.654" v="1146" actId="9405"/>
          <ac:inkMkLst>
            <pc:docMk/>
            <pc:sldMk cId="1682030645" sldId="275"/>
            <ac:inkMk id="13" creationId="{6277817C-1A38-4839-A68F-5195F74180F1}"/>
          </ac:inkMkLst>
        </pc:inkChg>
        <pc:inkChg chg="add">
          <ac:chgData name="Duane Miller" userId="086b8d4e5ca37aec" providerId="LiveId" clId="{8A8D60A1-01A7-432C-A2EE-CD565A11A1DF}" dt="2021-12-03T00:49:10.814" v="1147" actId="9405"/>
          <ac:inkMkLst>
            <pc:docMk/>
            <pc:sldMk cId="1682030645" sldId="275"/>
            <ac:inkMk id="14" creationId="{190D7218-934E-442C-94B1-3BF08A453A4E}"/>
          </ac:inkMkLst>
        </pc:inkChg>
        <pc:inkChg chg="add mod">
          <ac:chgData name="Duane Miller" userId="086b8d4e5ca37aec" providerId="LiveId" clId="{8A8D60A1-01A7-432C-A2EE-CD565A11A1DF}" dt="2021-12-03T00:49:16.285" v="1150"/>
          <ac:inkMkLst>
            <pc:docMk/>
            <pc:sldMk cId="1682030645" sldId="275"/>
            <ac:inkMk id="15" creationId="{C2D669A8-E107-425A-B366-123C24B21658}"/>
          </ac:inkMkLst>
        </pc:inkChg>
        <pc:inkChg chg="add mod">
          <ac:chgData name="Duane Miller" userId="086b8d4e5ca37aec" providerId="LiveId" clId="{8A8D60A1-01A7-432C-A2EE-CD565A11A1DF}" dt="2021-12-03T00:49:16.285" v="1150"/>
          <ac:inkMkLst>
            <pc:docMk/>
            <pc:sldMk cId="1682030645" sldId="275"/>
            <ac:inkMk id="16" creationId="{48F37A0F-498F-475B-893F-754287BA9BEF}"/>
          </ac:inkMkLst>
        </pc:inkChg>
      </pc:sldChg>
      <pc:sldChg chg="addSp modSp add mod">
        <pc:chgData name="Duane Miller" userId="086b8d4e5ca37aec" providerId="LiveId" clId="{8A8D60A1-01A7-432C-A2EE-CD565A11A1DF}" dt="2021-12-03T00:53:42.652" v="1157" actId="9405"/>
        <pc:sldMkLst>
          <pc:docMk/>
          <pc:sldMk cId="1516773321" sldId="276"/>
        </pc:sldMkLst>
        <pc:spChg chg="mod">
          <ac:chgData name="Duane Miller" userId="086b8d4e5ca37aec" providerId="LiveId" clId="{8A8D60A1-01A7-432C-A2EE-CD565A11A1DF}" dt="2021-12-01T20:39:30.029" v="189" actId="404"/>
          <ac:spMkLst>
            <pc:docMk/>
            <pc:sldMk cId="1516773321" sldId="276"/>
            <ac:spMk id="3" creationId="{D3EFC0C3-FD39-449B-AD90-C042901F23F4}"/>
          </ac:spMkLst>
        </pc:spChg>
        <pc:inkChg chg="add">
          <ac:chgData name="Duane Miller" userId="086b8d4e5ca37aec" providerId="LiveId" clId="{8A8D60A1-01A7-432C-A2EE-CD565A11A1DF}" dt="2021-12-03T00:53:01.610" v="1151" actId="9405"/>
          <ac:inkMkLst>
            <pc:docMk/>
            <pc:sldMk cId="1516773321" sldId="276"/>
            <ac:inkMk id="4" creationId="{EB2AD298-4CF0-4AED-840B-6DAAC8B2EB36}"/>
          </ac:inkMkLst>
        </pc:inkChg>
        <pc:inkChg chg="add">
          <ac:chgData name="Duane Miller" userId="086b8d4e5ca37aec" providerId="LiveId" clId="{8A8D60A1-01A7-432C-A2EE-CD565A11A1DF}" dt="2021-12-03T00:53:05.214" v="1152" actId="9405"/>
          <ac:inkMkLst>
            <pc:docMk/>
            <pc:sldMk cId="1516773321" sldId="276"/>
            <ac:inkMk id="5" creationId="{1D3CD7EB-514A-46EF-A56C-5422F426505A}"/>
          </ac:inkMkLst>
        </pc:inkChg>
        <pc:inkChg chg="add">
          <ac:chgData name="Duane Miller" userId="086b8d4e5ca37aec" providerId="LiveId" clId="{8A8D60A1-01A7-432C-A2EE-CD565A11A1DF}" dt="2021-12-03T00:53:07.276" v="1153" actId="9405"/>
          <ac:inkMkLst>
            <pc:docMk/>
            <pc:sldMk cId="1516773321" sldId="276"/>
            <ac:inkMk id="7" creationId="{251A41C0-7622-4731-B276-0C68EBD9C290}"/>
          </ac:inkMkLst>
        </pc:inkChg>
        <pc:inkChg chg="add">
          <ac:chgData name="Duane Miller" userId="086b8d4e5ca37aec" providerId="LiveId" clId="{8A8D60A1-01A7-432C-A2EE-CD565A11A1DF}" dt="2021-12-03T00:53:21.054" v="1154" actId="9405"/>
          <ac:inkMkLst>
            <pc:docMk/>
            <pc:sldMk cId="1516773321" sldId="276"/>
            <ac:inkMk id="9" creationId="{0EEDC8F4-57DA-4776-93F6-2D2C1836284A}"/>
          </ac:inkMkLst>
        </pc:inkChg>
        <pc:inkChg chg="add">
          <ac:chgData name="Duane Miller" userId="086b8d4e5ca37aec" providerId="LiveId" clId="{8A8D60A1-01A7-432C-A2EE-CD565A11A1DF}" dt="2021-12-03T00:53:33.185" v="1155" actId="9405"/>
          <ac:inkMkLst>
            <pc:docMk/>
            <pc:sldMk cId="1516773321" sldId="276"/>
            <ac:inkMk id="11" creationId="{ECB0629C-D789-439E-A0F6-709E6EBB4C5D}"/>
          </ac:inkMkLst>
        </pc:inkChg>
        <pc:inkChg chg="add">
          <ac:chgData name="Duane Miller" userId="086b8d4e5ca37aec" providerId="LiveId" clId="{8A8D60A1-01A7-432C-A2EE-CD565A11A1DF}" dt="2021-12-03T00:53:37.805" v="1156" actId="9405"/>
          <ac:inkMkLst>
            <pc:docMk/>
            <pc:sldMk cId="1516773321" sldId="276"/>
            <ac:inkMk id="12" creationId="{495F4168-CB74-41EF-A443-35439189A916}"/>
          </ac:inkMkLst>
        </pc:inkChg>
        <pc:inkChg chg="add">
          <ac:chgData name="Duane Miller" userId="086b8d4e5ca37aec" providerId="LiveId" clId="{8A8D60A1-01A7-432C-A2EE-CD565A11A1DF}" dt="2021-12-03T00:53:42.652" v="1157" actId="9405"/>
          <ac:inkMkLst>
            <pc:docMk/>
            <pc:sldMk cId="1516773321" sldId="276"/>
            <ac:inkMk id="13" creationId="{B1CB4A92-0C85-4728-8774-74542CD1D95C}"/>
          </ac:inkMkLst>
        </pc:inkChg>
      </pc:sldChg>
      <pc:sldChg chg="addSp modSp add mod">
        <pc:chgData name="Duane Miller" userId="086b8d4e5ca37aec" providerId="LiveId" clId="{8A8D60A1-01A7-432C-A2EE-CD565A11A1DF}" dt="2021-12-03T01:01:38.733" v="1166" actId="9405"/>
        <pc:sldMkLst>
          <pc:docMk/>
          <pc:sldMk cId="3493924185" sldId="277"/>
        </pc:sldMkLst>
        <pc:spChg chg="mod">
          <ac:chgData name="Duane Miller" userId="086b8d4e5ca37aec" providerId="LiveId" clId="{8A8D60A1-01A7-432C-A2EE-CD565A11A1DF}" dt="2021-12-01T20:40:46.718" v="209" actId="404"/>
          <ac:spMkLst>
            <pc:docMk/>
            <pc:sldMk cId="3493924185" sldId="277"/>
            <ac:spMk id="3" creationId="{D3EFC0C3-FD39-449B-AD90-C042901F23F4}"/>
          </ac:spMkLst>
        </pc:spChg>
        <pc:grpChg chg="mod">
          <ac:chgData name="Duane Miller" userId="086b8d4e5ca37aec" providerId="LiveId" clId="{8A8D60A1-01A7-432C-A2EE-CD565A11A1DF}" dt="2021-12-03T00:59:56.026" v="1162"/>
          <ac:grpSpMkLst>
            <pc:docMk/>
            <pc:sldMk cId="3493924185" sldId="277"/>
            <ac:grpSpMk id="11" creationId="{C48B1E76-10BD-484B-A02E-A0C643852FD3}"/>
          </ac:grpSpMkLst>
        </pc:grpChg>
        <pc:inkChg chg="add mod">
          <ac:chgData name="Duane Miller" userId="086b8d4e5ca37aec" providerId="LiveId" clId="{8A8D60A1-01A7-432C-A2EE-CD565A11A1DF}" dt="2021-12-03T00:59:56.026" v="1162"/>
          <ac:inkMkLst>
            <pc:docMk/>
            <pc:sldMk cId="3493924185" sldId="277"/>
            <ac:inkMk id="4" creationId="{7C649DE2-677A-4B81-AF33-2F96AFBAF4A5}"/>
          </ac:inkMkLst>
        </pc:inkChg>
        <pc:inkChg chg="add mod">
          <ac:chgData name="Duane Miller" userId="086b8d4e5ca37aec" providerId="LiveId" clId="{8A8D60A1-01A7-432C-A2EE-CD565A11A1DF}" dt="2021-12-03T00:59:56.026" v="1162"/>
          <ac:inkMkLst>
            <pc:docMk/>
            <pc:sldMk cId="3493924185" sldId="277"/>
            <ac:inkMk id="5" creationId="{9B5D2F3F-DAFD-4A95-9126-0B87A6BD2A95}"/>
          </ac:inkMkLst>
        </pc:inkChg>
        <pc:inkChg chg="add mod">
          <ac:chgData name="Duane Miller" userId="086b8d4e5ca37aec" providerId="LiveId" clId="{8A8D60A1-01A7-432C-A2EE-CD565A11A1DF}" dt="2021-12-03T00:59:56.026" v="1162"/>
          <ac:inkMkLst>
            <pc:docMk/>
            <pc:sldMk cId="3493924185" sldId="277"/>
            <ac:inkMk id="7" creationId="{FAB1D275-17EA-4C66-A9ED-822997E7C593}"/>
          </ac:inkMkLst>
        </pc:inkChg>
        <pc:inkChg chg="add mod">
          <ac:chgData name="Duane Miller" userId="086b8d4e5ca37aec" providerId="LiveId" clId="{8A8D60A1-01A7-432C-A2EE-CD565A11A1DF}" dt="2021-12-03T00:59:56.026" v="1162"/>
          <ac:inkMkLst>
            <pc:docMk/>
            <pc:sldMk cId="3493924185" sldId="277"/>
            <ac:inkMk id="9" creationId="{7D521F85-F5B1-4E7D-83F4-9C732EE905E8}"/>
          </ac:inkMkLst>
        </pc:inkChg>
        <pc:inkChg chg="add">
          <ac:chgData name="Duane Miller" userId="086b8d4e5ca37aec" providerId="LiveId" clId="{8A8D60A1-01A7-432C-A2EE-CD565A11A1DF}" dt="2021-12-03T01:01:13.839" v="1163" actId="9405"/>
          <ac:inkMkLst>
            <pc:docMk/>
            <pc:sldMk cId="3493924185" sldId="277"/>
            <ac:inkMk id="12" creationId="{0FAC3FE1-0B62-44EF-8FA2-B0B4FE5BD1DD}"/>
          </ac:inkMkLst>
        </pc:inkChg>
        <pc:inkChg chg="add">
          <ac:chgData name="Duane Miller" userId="086b8d4e5ca37aec" providerId="LiveId" clId="{8A8D60A1-01A7-432C-A2EE-CD565A11A1DF}" dt="2021-12-03T01:01:27.787" v="1164" actId="9405"/>
          <ac:inkMkLst>
            <pc:docMk/>
            <pc:sldMk cId="3493924185" sldId="277"/>
            <ac:inkMk id="13" creationId="{3DC61B25-3002-4492-9501-A97BF5870730}"/>
          </ac:inkMkLst>
        </pc:inkChg>
        <pc:inkChg chg="add">
          <ac:chgData name="Duane Miller" userId="086b8d4e5ca37aec" providerId="LiveId" clId="{8A8D60A1-01A7-432C-A2EE-CD565A11A1DF}" dt="2021-12-03T01:01:37.750" v="1165" actId="9405"/>
          <ac:inkMkLst>
            <pc:docMk/>
            <pc:sldMk cId="3493924185" sldId="277"/>
            <ac:inkMk id="14" creationId="{B404C097-AB5D-4E07-8BCF-2F9ACFFC5C40}"/>
          </ac:inkMkLst>
        </pc:inkChg>
        <pc:inkChg chg="add">
          <ac:chgData name="Duane Miller" userId="086b8d4e5ca37aec" providerId="LiveId" clId="{8A8D60A1-01A7-432C-A2EE-CD565A11A1DF}" dt="2021-12-03T01:01:38.733" v="1166" actId="9405"/>
          <ac:inkMkLst>
            <pc:docMk/>
            <pc:sldMk cId="3493924185" sldId="277"/>
            <ac:inkMk id="15" creationId="{15A68B44-3CB0-4233-B23B-096BB2C47ED4}"/>
          </ac:inkMkLst>
        </pc:inkChg>
      </pc:sldChg>
      <pc:sldChg chg="add del">
        <pc:chgData name="Duane Miller" userId="086b8d4e5ca37aec" providerId="LiveId" clId="{8A8D60A1-01A7-432C-A2EE-CD565A11A1DF}" dt="2021-12-03T01:05:22.074" v="1167" actId="47"/>
        <pc:sldMkLst>
          <pc:docMk/>
          <pc:sldMk cId="1993696966" sldId="278"/>
        </pc:sldMkLst>
      </pc:sldChg>
      <pc:sldChg chg="addSp modSp add mod">
        <pc:chgData name="Duane Miller" userId="086b8d4e5ca37aec" providerId="LiveId" clId="{8A8D60A1-01A7-432C-A2EE-CD565A11A1DF}" dt="2021-12-03T01:06:30.643" v="1175" actId="9405"/>
        <pc:sldMkLst>
          <pc:docMk/>
          <pc:sldMk cId="2199275990" sldId="279"/>
        </pc:sldMkLst>
        <pc:spChg chg="mod">
          <ac:chgData name="Duane Miller" userId="086b8d4e5ca37aec" providerId="LiveId" clId="{8A8D60A1-01A7-432C-A2EE-CD565A11A1DF}" dt="2021-12-01T20:42:58.911" v="223" actId="404"/>
          <ac:spMkLst>
            <pc:docMk/>
            <pc:sldMk cId="2199275990" sldId="279"/>
            <ac:spMk id="3" creationId="{D3EFC0C3-FD39-449B-AD90-C042901F23F4}"/>
          </ac:spMkLst>
        </pc:spChg>
        <pc:spChg chg="mod">
          <ac:chgData name="Duane Miller" userId="086b8d4e5ca37aec" providerId="LiveId" clId="{8A8D60A1-01A7-432C-A2EE-CD565A11A1DF}" dt="2021-12-01T20:43:05.043" v="224" actId="14100"/>
          <ac:spMkLst>
            <pc:docMk/>
            <pc:sldMk cId="2199275990" sldId="279"/>
            <ac:spMk id="6" creationId="{B2FD387F-92CC-4779-81C3-06BBC90B104F}"/>
          </ac:spMkLst>
        </pc:spChg>
        <pc:inkChg chg="add">
          <ac:chgData name="Duane Miller" userId="086b8d4e5ca37aec" providerId="LiveId" clId="{8A8D60A1-01A7-432C-A2EE-CD565A11A1DF}" dt="2021-12-03T01:05:53.180" v="1168" actId="9405"/>
          <ac:inkMkLst>
            <pc:docMk/>
            <pc:sldMk cId="2199275990" sldId="279"/>
            <ac:inkMk id="4" creationId="{E2FB7BAB-65E1-44AC-8317-691779CE0176}"/>
          </ac:inkMkLst>
        </pc:inkChg>
        <pc:inkChg chg="add">
          <ac:chgData name="Duane Miller" userId="086b8d4e5ca37aec" providerId="LiveId" clId="{8A8D60A1-01A7-432C-A2EE-CD565A11A1DF}" dt="2021-12-03T01:05:55.909" v="1169" actId="9405"/>
          <ac:inkMkLst>
            <pc:docMk/>
            <pc:sldMk cId="2199275990" sldId="279"/>
            <ac:inkMk id="5" creationId="{76A70D64-B7AF-42DE-B984-11D8E5EA380B}"/>
          </ac:inkMkLst>
        </pc:inkChg>
        <pc:inkChg chg="add">
          <ac:chgData name="Duane Miller" userId="086b8d4e5ca37aec" providerId="LiveId" clId="{8A8D60A1-01A7-432C-A2EE-CD565A11A1DF}" dt="2021-12-03T01:06:03.446" v="1170" actId="9405"/>
          <ac:inkMkLst>
            <pc:docMk/>
            <pc:sldMk cId="2199275990" sldId="279"/>
            <ac:inkMk id="7" creationId="{06299751-D5B2-4041-98F4-8DE998B559F9}"/>
          </ac:inkMkLst>
        </pc:inkChg>
        <pc:inkChg chg="add">
          <ac:chgData name="Duane Miller" userId="086b8d4e5ca37aec" providerId="LiveId" clId="{8A8D60A1-01A7-432C-A2EE-CD565A11A1DF}" dt="2021-12-03T01:06:05.221" v="1171" actId="9405"/>
          <ac:inkMkLst>
            <pc:docMk/>
            <pc:sldMk cId="2199275990" sldId="279"/>
            <ac:inkMk id="9" creationId="{8E92223F-AC2E-4138-8F92-EDBFB074E6A9}"/>
          </ac:inkMkLst>
        </pc:inkChg>
        <pc:inkChg chg="add">
          <ac:chgData name="Duane Miller" userId="086b8d4e5ca37aec" providerId="LiveId" clId="{8A8D60A1-01A7-432C-A2EE-CD565A11A1DF}" dt="2021-12-03T01:06:12.866" v="1172" actId="9405"/>
          <ac:inkMkLst>
            <pc:docMk/>
            <pc:sldMk cId="2199275990" sldId="279"/>
            <ac:inkMk id="11" creationId="{0DBE1E09-7F76-4147-A5E8-814BF9C7C8D9}"/>
          </ac:inkMkLst>
        </pc:inkChg>
        <pc:inkChg chg="add">
          <ac:chgData name="Duane Miller" userId="086b8d4e5ca37aec" providerId="LiveId" clId="{8A8D60A1-01A7-432C-A2EE-CD565A11A1DF}" dt="2021-12-03T01:06:17.355" v="1173" actId="9405"/>
          <ac:inkMkLst>
            <pc:docMk/>
            <pc:sldMk cId="2199275990" sldId="279"/>
            <ac:inkMk id="12" creationId="{12E43CF7-A9FA-4DBA-A26C-A23490738F5F}"/>
          </ac:inkMkLst>
        </pc:inkChg>
        <pc:inkChg chg="add">
          <ac:chgData name="Duane Miller" userId="086b8d4e5ca37aec" providerId="LiveId" clId="{8A8D60A1-01A7-432C-A2EE-CD565A11A1DF}" dt="2021-12-03T01:06:26.902" v="1174" actId="9405"/>
          <ac:inkMkLst>
            <pc:docMk/>
            <pc:sldMk cId="2199275990" sldId="279"/>
            <ac:inkMk id="13" creationId="{E2E7C957-3BFA-49EC-B5D8-877AACE09CED}"/>
          </ac:inkMkLst>
        </pc:inkChg>
        <pc:inkChg chg="add">
          <ac:chgData name="Duane Miller" userId="086b8d4e5ca37aec" providerId="LiveId" clId="{8A8D60A1-01A7-432C-A2EE-CD565A11A1DF}" dt="2021-12-03T01:06:30.643" v="1175" actId="9405"/>
          <ac:inkMkLst>
            <pc:docMk/>
            <pc:sldMk cId="2199275990" sldId="279"/>
            <ac:inkMk id="14" creationId="{FE3C986C-C0A6-4BBC-A679-32CB58F69377}"/>
          </ac:inkMkLst>
        </pc:inkChg>
      </pc:sldChg>
      <pc:sldChg chg="addSp delSp modSp add mod">
        <pc:chgData name="Duane Miller" userId="086b8d4e5ca37aec" providerId="LiveId" clId="{8A8D60A1-01A7-432C-A2EE-CD565A11A1DF}" dt="2021-12-03T01:12:02.241" v="1194"/>
        <pc:sldMkLst>
          <pc:docMk/>
          <pc:sldMk cId="399718864" sldId="280"/>
        </pc:sldMkLst>
        <pc:spChg chg="mod">
          <ac:chgData name="Duane Miller" userId="086b8d4e5ca37aec" providerId="LiveId" clId="{8A8D60A1-01A7-432C-A2EE-CD565A11A1DF}" dt="2021-12-01T21:21:24.911" v="536" actId="1076"/>
          <ac:spMkLst>
            <pc:docMk/>
            <pc:sldMk cId="399718864" sldId="280"/>
            <ac:spMk id="3" creationId="{D3EFC0C3-FD39-449B-AD90-C042901F23F4}"/>
          </ac:spMkLst>
        </pc:spChg>
        <pc:spChg chg="mod">
          <ac:chgData name="Duane Miller" userId="086b8d4e5ca37aec" providerId="LiveId" clId="{8A8D60A1-01A7-432C-A2EE-CD565A11A1DF}" dt="2021-12-01T21:21:29.008" v="537" actId="14100"/>
          <ac:spMkLst>
            <pc:docMk/>
            <pc:sldMk cId="399718864" sldId="280"/>
            <ac:spMk id="6" creationId="{B2FD387F-92CC-4779-81C3-06BBC90B104F}"/>
          </ac:spMkLst>
        </pc:spChg>
        <pc:spChg chg="add del mod">
          <ac:chgData name="Duane Miller" userId="086b8d4e5ca37aec" providerId="LiveId" clId="{8A8D60A1-01A7-432C-A2EE-CD565A11A1DF}" dt="2021-12-01T21:16:23.533" v="351"/>
          <ac:spMkLst>
            <pc:docMk/>
            <pc:sldMk cId="399718864" sldId="280"/>
            <ac:spMk id="7" creationId="{FB8BF065-2669-4789-8946-DFFD311A613E}"/>
          </ac:spMkLst>
        </pc:spChg>
        <pc:spChg chg="add mod">
          <ac:chgData name="Duane Miller" userId="086b8d4e5ca37aec" providerId="LiveId" clId="{8A8D60A1-01A7-432C-A2EE-CD565A11A1DF}" dt="2021-12-02T19:37:12.847" v="641" actId="20577"/>
          <ac:spMkLst>
            <pc:docMk/>
            <pc:sldMk cId="399718864" sldId="280"/>
            <ac:spMk id="9" creationId="{E1794445-E549-47CD-BAB9-32FF67CE9EDD}"/>
          </ac:spMkLst>
        </pc:spChg>
        <pc:grpChg chg="mod">
          <ac:chgData name="Duane Miller" userId="086b8d4e5ca37aec" providerId="LiveId" clId="{8A8D60A1-01A7-432C-A2EE-CD565A11A1DF}" dt="2021-12-03T01:11:13.134" v="1183"/>
          <ac:grpSpMkLst>
            <pc:docMk/>
            <pc:sldMk cId="399718864" sldId="280"/>
            <ac:grpSpMk id="18" creationId="{0C9851C7-11EB-415F-8526-574F4D629452}"/>
          </ac:grpSpMkLst>
        </pc:grpChg>
        <pc:grpChg chg="mod">
          <ac:chgData name="Duane Miller" userId="086b8d4e5ca37aec" providerId="LiveId" clId="{8A8D60A1-01A7-432C-A2EE-CD565A11A1DF}" dt="2021-12-03T01:11:13.134" v="1183"/>
          <ac:grpSpMkLst>
            <pc:docMk/>
            <pc:sldMk cId="399718864" sldId="280"/>
            <ac:grpSpMk id="19" creationId="{7653F207-937F-4679-BA08-E763791D171E}"/>
          </ac:grpSpMkLst>
        </pc:grpChg>
        <pc:grpChg chg="mod">
          <ac:chgData name="Duane Miller" userId="086b8d4e5ca37aec" providerId="LiveId" clId="{8A8D60A1-01A7-432C-A2EE-CD565A11A1DF}" dt="2021-12-03T01:11:15.391" v="1188"/>
          <ac:grpSpMkLst>
            <pc:docMk/>
            <pc:sldMk cId="399718864" sldId="280"/>
            <ac:grpSpMk id="24" creationId="{33AFE555-59D2-40D0-B4CD-387261305746}"/>
          </ac:grpSpMkLst>
        </pc:grpChg>
        <pc:grpChg chg="del mod">
          <ac:chgData name="Duane Miller" userId="086b8d4e5ca37aec" providerId="LiveId" clId="{8A8D60A1-01A7-432C-A2EE-CD565A11A1DF}" dt="2021-12-03T01:12:02.241" v="1194"/>
          <ac:grpSpMkLst>
            <pc:docMk/>
            <pc:sldMk cId="399718864" sldId="280"/>
            <ac:grpSpMk id="28" creationId="{0A17310C-59F9-4E8C-A239-40E0B6E1FD30}"/>
          </ac:grpSpMkLst>
        </pc:grpChg>
        <pc:grpChg chg="mod">
          <ac:chgData name="Duane Miller" userId="086b8d4e5ca37aec" providerId="LiveId" clId="{8A8D60A1-01A7-432C-A2EE-CD565A11A1DF}" dt="2021-12-03T01:12:02.241" v="1194"/>
          <ac:grpSpMkLst>
            <pc:docMk/>
            <pc:sldMk cId="399718864" sldId="280"/>
            <ac:grpSpMk id="30" creationId="{45B2D4EC-8445-4765-ADF5-4D4784157DF3}"/>
          </ac:grpSpMkLst>
        </pc:grpChg>
        <pc:graphicFrameChg chg="add mod modGraphic">
          <ac:chgData name="Duane Miller" userId="086b8d4e5ca37aec" providerId="LiveId" clId="{8A8D60A1-01A7-432C-A2EE-CD565A11A1DF}" dt="2021-12-02T20:46:23.858" v="645" actId="207"/>
          <ac:graphicFrameMkLst>
            <pc:docMk/>
            <pc:sldMk cId="399718864" sldId="280"/>
            <ac:graphicFrameMk id="4" creationId="{3FF18ACB-38AD-4E40-8541-2E7AA9137453}"/>
          </ac:graphicFrameMkLst>
        </pc:graphicFrameChg>
        <pc:graphicFrameChg chg="add del mod">
          <ac:chgData name="Duane Miller" userId="086b8d4e5ca37aec" providerId="LiveId" clId="{8A8D60A1-01A7-432C-A2EE-CD565A11A1DF}" dt="2021-12-01T21:16:23.533" v="351"/>
          <ac:graphicFrameMkLst>
            <pc:docMk/>
            <pc:sldMk cId="399718864" sldId="280"/>
            <ac:graphicFrameMk id="5" creationId="{75C2D7CE-4CB6-464E-8A4D-D6406293A1F5}"/>
          </ac:graphicFrameMkLst>
        </pc:graphicFrameChg>
        <pc:inkChg chg="add mod">
          <ac:chgData name="Duane Miller" userId="086b8d4e5ca37aec" providerId="LiveId" clId="{8A8D60A1-01A7-432C-A2EE-CD565A11A1DF}" dt="2021-12-03T01:11:13.134" v="1183"/>
          <ac:inkMkLst>
            <pc:docMk/>
            <pc:sldMk cId="399718864" sldId="280"/>
            <ac:inkMk id="11" creationId="{244B83A1-B0D4-43C1-8098-3BE9B7E82EFE}"/>
          </ac:inkMkLst>
        </pc:inkChg>
        <pc:inkChg chg="add mod">
          <ac:chgData name="Duane Miller" userId="086b8d4e5ca37aec" providerId="LiveId" clId="{8A8D60A1-01A7-432C-A2EE-CD565A11A1DF}" dt="2021-12-03T01:11:13.134" v="1183"/>
          <ac:inkMkLst>
            <pc:docMk/>
            <pc:sldMk cId="399718864" sldId="280"/>
            <ac:inkMk id="12" creationId="{21A59B4E-3D24-498C-BE9C-38D184CDF9BF}"/>
          </ac:inkMkLst>
        </pc:inkChg>
        <pc:inkChg chg="add mod">
          <ac:chgData name="Duane Miller" userId="086b8d4e5ca37aec" providerId="LiveId" clId="{8A8D60A1-01A7-432C-A2EE-CD565A11A1DF}" dt="2021-12-03T01:11:13.134" v="1183"/>
          <ac:inkMkLst>
            <pc:docMk/>
            <pc:sldMk cId="399718864" sldId="280"/>
            <ac:inkMk id="13" creationId="{79F01B22-8F2F-4E35-89D2-4D4DDE07503C}"/>
          </ac:inkMkLst>
        </pc:inkChg>
        <pc:inkChg chg="add mod">
          <ac:chgData name="Duane Miller" userId="086b8d4e5ca37aec" providerId="LiveId" clId="{8A8D60A1-01A7-432C-A2EE-CD565A11A1DF}" dt="2021-12-03T01:11:13.134" v="1183"/>
          <ac:inkMkLst>
            <pc:docMk/>
            <pc:sldMk cId="399718864" sldId="280"/>
            <ac:inkMk id="14" creationId="{92905503-FF87-43C1-9439-9900EFAEF8DB}"/>
          </ac:inkMkLst>
        </pc:inkChg>
        <pc:inkChg chg="add mod">
          <ac:chgData name="Duane Miller" userId="086b8d4e5ca37aec" providerId="LiveId" clId="{8A8D60A1-01A7-432C-A2EE-CD565A11A1DF}" dt="2021-12-03T01:11:13.134" v="1183"/>
          <ac:inkMkLst>
            <pc:docMk/>
            <pc:sldMk cId="399718864" sldId="280"/>
            <ac:inkMk id="15" creationId="{7B7CEC80-CEE7-4860-A5D6-42D21AB18230}"/>
          </ac:inkMkLst>
        </pc:inkChg>
        <pc:inkChg chg="add mod">
          <ac:chgData name="Duane Miller" userId="086b8d4e5ca37aec" providerId="LiveId" clId="{8A8D60A1-01A7-432C-A2EE-CD565A11A1DF}" dt="2021-12-03T01:11:13.134" v="1183"/>
          <ac:inkMkLst>
            <pc:docMk/>
            <pc:sldMk cId="399718864" sldId="280"/>
            <ac:inkMk id="16" creationId="{0894A9B1-2C3C-41E2-A786-1E388FC6C897}"/>
          </ac:inkMkLst>
        </pc:inkChg>
        <pc:inkChg chg="add mod">
          <ac:chgData name="Duane Miller" userId="086b8d4e5ca37aec" providerId="LiveId" clId="{8A8D60A1-01A7-432C-A2EE-CD565A11A1DF}" dt="2021-12-03T01:11:13.134" v="1183"/>
          <ac:inkMkLst>
            <pc:docMk/>
            <pc:sldMk cId="399718864" sldId="280"/>
            <ac:inkMk id="17" creationId="{AFD545E1-5196-4851-B4F9-266EA5E93775}"/>
          </ac:inkMkLst>
        </pc:inkChg>
        <pc:inkChg chg="add mod">
          <ac:chgData name="Duane Miller" userId="086b8d4e5ca37aec" providerId="LiveId" clId="{8A8D60A1-01A7-432C-A2EE-CD565A11A1DF}" dt="2021-12-03T01:11:15.391" v="1188"/>
          <ac:inkMkLst>
            <pc:docMk/>
            <pc:sldMk cId="399718864" sldId="280"/>
            <ac:inkMk id="20" creationId="{C9E183DC-07E6-40D5-8696-3272B55FD2D5}"/>
          </ac:inkMkLst>
        </pc:inkChg>
        <pc:inkChg chg="add mod">
          <ac:chgData name="Duane Miller" userId="086b8d4e5ca37aec" providerId="LiveId" clId="{8A8D60A1-01A7-432C-A2EE-CD565A11A1DF}" dt="2021-12-03T01:11:15.391" v="1188"/>
          <ac:inkMkLst>
            <pc:docMk/>
            <pc:sldMk cId="399718864" sldId="280"/>
            <ac:inkMk id="21" creationId="{4E337B49-0835-4708-8A3A-FDA024633B45}"/>
          </ac:inkMkLst>
        </pc:inkChg>
        <pc:inkChg chg="add mod">
          <ac:chgData name="Duane Miller" userId="086b8d4e5ca37aec" providerId="LiveId" clId="{8A8D60A1-01A7-432C-A2EE-CD565A11A1DF}" dt="2021-12-03T01:11:15.391" v="1188"/>
          <ac:inkMkLst>
            <pc:docMk/>
            <pc:sldMk cId="399718864" sldId="280"/>
            <ac:inkMk id="22" creationId="{9F8A9E24-FD69-4478-933A-4F3CCB8BD451}"/>
          </ac:inkMkLst>
        </pc:inkChg>
        <pc:inkChg chg="add mod">
          <ac:chgData name="Duane Miller" userId="086b8d4e5ca37aec" providerId="LiveId" clId="{8A8D60A1-01A7-432C-A2EE-CD565A11A1DF}" dt="2021-12-03T01:11:15.391" v="1188"/>
          <ac:inkMkLst>
            <pc:docMk/>
            <pc:sldMk cId="399718864" sldId="280"/>
            <ac:inkMk id="23" creationId="{3DA5FC5C-DF1C-42C0-8119-D4F4AF51EE47}"/>
          </ac:inkMkLst>
        </pc:inkChg>
        <pc:inkChg chg="add">
          <ac:chgData name="Duane Miller" userId="086b8d4e5ca37aec" providerId="LiveId" clId="{8A8D60A1-01A7-432C-A2EE-CD565A11A1DF}" dt="2021-12-03T01:11:47.611" v="1189" actId="9405"/>
          <ac:inkMkLst>
            <pc:docMk/>
            <pc:sldMk cId="399718864" sldId="280"/>
            <ac:inkMk id="25" creationId="{12F76CF2-DA3C-46D7-ACD0-3767E992086D}"/>
          </ac:inkMkLst>
        </pc:inkChg>
        <pc:inkChg chg="add mod">
          <ac:chgData name="Duane Miller" userId="086b8d4e5ca37aec" providerId="LiveId" clId="{8A8D60A1-01A7-432C-A2EE-CD565A11A1DF}" dt="2021-12-03T01:12:02.241" v="1194"/>
          <ac:inkMkLst>
            <pc:docMk/>
            <pc:sldMk cId="399718864" sldId="280"/>
            <ac:inkMk id="26" creationId="{48EFDE15-7146-4BD5-BC59-5DE0F22D16E7}"/>
          </ac:inkMkLst>
        </pc:inkChg>
        <pc:inkChg chg="add mod">
          <ac:chgData name="Duane Miller" userId="086b8d4e5ca37aec" providerId="LiveId" clId="{8A8D60A1-01A7-432C-A2EE-CD565A11A1DF}" dt="2021-12-03T01:12:02.241" v="1194"/>
          <ac:inkMkLst>
            <pc:docMk/>
            <pc:sldMk cId="399718864" sldId="280"/>
            <ac:inkMk id="27" creationId="{90B27862-ED97-4EB4-8273-A1EBCC53E4AE}"/>
          </ac:inkMkLst>
        </pc:inkChg>
        <pc:inkChg chg="add mod">
          <ac:chgData name="Duane Miller" userId="086b8d4e5ca37aec" providerId="LiveId" clId="{8A8D60A1-01A7-432C-A2EE-CD565A11A1DF}" dt="2021-12-03T01:12:02.241" v="1194"/>
          <ac:inkMkLst>
            <pc:docMk/>
            <pc:sldMk cId="399718864" sldId="280"/>
            <ac:inkMk id="29" creationId="{F9BA8B4D-2F84-4606-9785-E2AA30FA67B0}"/>
          </ac:inkMkLst>
        </pc:inkChg>
      </pc:sldChg>
      <pc:sldChg chg="addSp modSp add mod">
        <pc:chgData name="Duane Miller" userId="086b8d4e5ca37aec" providerId="LiveId" clId="{8A8D60A1-01A7-432C-A2EE-CD565A11A1DF}" dt="2021-12-03T01:17:47.895" v="1200" actId="9405"/>
        <pc:sldMkLst>
          <pc:docMk/>
          <pc:sldMk cId="681442504" sldId="281"/>
        </pc:sldMkLst>
        <pc:spChg chg="mod">
          <ac:chgData name="Duane Miller" userId="086b8d4e5ca37aec" providerId="LiveId" clId="{8A8D60A1-01A7-432C-A2EE-CD565A11A1DF}" dt="2021-12-01T21:04:47.828" v="265" actId="6549"/>
          <ac:spMkLst>
            <pc:docMk/>
            <pc:sldMk cId="681442504" sldId="281"/>
            <ac:spMk id="3" creationId="{D3EFC0C3-FD39-449B-AD90-C042901F23F4}"/>
          </ac:spMkLst>
        </pc:spChg>
        <pc:spChg chg="mod">
          <ac:chgData name="Duane Miller" userId="086b8d4e5ca37aec" providerId="LiveId" clId="{8A8D60A1-01A7-432C-A2EE-CD565A11A1DF}" dt="2021-12-01T21:04:56.593" v="267" actId="14100"/>
          <ac:spMkLst>
            <pc:docMk/>
            <pc:sldMk cId="681442504" sldId="281"/>
            <ac:spMk id="6" creationId="{B2FD387F-92CC-4779-81C3-06BBC90B104F}"/>
          </ac:spMkLst>
        </pc:spChg>
        <pc:inkChg chg="add">
          <ac:chgData name="Duane Miller" userId="086b8d4e5ca37aec" providerId="LiveId" clId="{8A8D60A1-01A7-432C-A2EE-CD565A11A1DF}" dt="2021-12-03T01:17:27.840" v="1198" actId="9405"/>
          <ac:inkMkLst>
            <pc:docMk/>
            <pc:sldMk cId="681442504" sldId="281"/>
            <ac:inkMk id="4" creationId="{670CFC55-F57D-4EA4-BE59-C34A66547528}"/>
          </ac:inkMkLst>
        </pc:inkChg>
        <pc:inkChg chg="add">
          <ac:chgData name="Duane Miller" userId="086b8d4e5ca37aec" providerId="LiveId" clId="{8A8D60A1-01A7-432C-A2EE-CD565A11A1DF}" dt="2021-12-03T01:17:33.551" v="1199" actId="9405"/>
          <ac:inkMkLst>
            <pc:docMk/>
            <pc:sldMk cId="681442504" sldId="281"/>
            <ac:inkMk id="5" creationId="{254F008C-494C-4590-8275-F8D6E4C2ED1C}"/>
          </ac:inkMkLst>
        </pc:inkChg>
        <pc:inkChg chg="add">
          <ac:chgData name="Duane Miller" userId="086b8d4e5ca37aec" providerId="LiveId" clId="{8A8D60A1-01A7-432C-A2EE-CD565A11A1DF}" dt="2021-12-03T01:17:47.895" v="1200" actId="9405"/>
          <ac:inkMkLst>
            <pc:docMk/>
            <pc:sldMk cId="681442504" sldId="281"/>
            <ac:inkMk id="7" creationId="{8405617B-CC9D-429B-BC2B-760A888C6946}"/>
          </ac:inkMkLst>
        </pc:inkChg>
      </pc:sldChg>
      <pc:sldChg chg="addSp modSp add mod">
        <pc:chgData name="Duane Miller" userId="086b8d4e5ca37aec" providerId="LiveId" clId="{8A8D60A1-01A7-432C-A2EE-CD565A11A1DF}" dt="2021-12-03T01:13:16.587" v="1197" actId="9405"/>
        <pc:sldMkLst>
          <pc:docMk/>
          <pc:sldMk cId="2347283279" sldId="282"/>
        </pc:sldMkLst>
        <pc:spChg chg="mod">
          <ac:chgData name="Duane Miller" userId="086b8d4e5ca37aec" providerId="LiveId" clId="{8A8D60A1-01A7-432C-A2EE-CD565A11A1DF}" dt="2021-12-02T12:50:55.347" v="567" actId="20577"/>
          <ac:spMkLst>
            <pc:docMk/>
            <pc:sldMk cId="2347283279" sldId="282"/>
            <ac:spMk id="3" creationId="{D3EFC0C3-FD39-449B-AD90-C042901F23F4}"/>
          </ac:spMkLst>
        </pc:spChg>
        <pc:spChg chg="mod">
          <ac:chgData name="Duane Miller" userId="086b8d4e5ca37aec" providerId="LiveId" clId="{8A8D60A1-01A7-432C-A2EE-CD565A11A1DF}" dt="2021-12-02T12:53:17.742" v="568" actId="14100"/>
          <ac:spMkLst>
            <pc:docMk/>
            <pc:sldMk cId="2347283279" sldId="282"/>
            <ac:spMk id="6" creationId="{B2FD387F-92CC-4779-81C3-06BBC90B104F}"/>
          </ac:spMkLst>
        </pc:spChg>
        <pc:graphicFrameChg chg="modGraphic">
          <ac:chgData name="Duane Miller" userId="086b8d4e5ca37aec" providerId="LiveId" clId="{8A8D60A1-01A7-432C-A2EE-CD565A11A1DF}" dt="2021-12-02T20:46:15.811" v="644" actId="207"/>
          <ac:graphicFrameMkLst>
            <pc:docMk/>
            <pc:sldMk cId="2347283279" sldId="282"/>
            <ac:graphicFrameMk id="4" creationId="{3FF18ACB-38AD-4E40-8541-2E7AA9137453}"/>
          </ac:graphicFrameMkLst>
        </pc:graphicFrameChg>
        <pc:inkChg chg="add">
          <ac:chgData name="Duane Miller" userId="086b8d4e5ca37aec" providerId="LiveId" clId="{8A8D60A1-01A7-432C-A2EE-CD565A11A1DF}" dt="2021-12-03T01:12:52.966" v="1195" actId="9405"/>
          <ac:inkMkLst>
            <pc:docMk/>
            <pc:sldMk cId="2347283279" sldId="282"/>
            <ac:inkMk id="5" creationId="{CFCD2F41-5BF2-4EF0-ABFB-7D309E2073FB}"/>
          </ac:inkMkLst>
        </pc:inkChg>
        <pc:inkChg chg="add">
          <ac:chgData name="Duane Miller" userId="086b8d4e5ca37aec" providerId="LiveId" clId="{8A8D60A1-01A7-432C-A2EE-CD565A11A1DF}" dt="2021-12-03T01:12:57.290" v="1196" actId="9405"/>
          <ac:inkMkLst>
            <pc:docMk/>
            <pc:sldMk cId="2347283279" sldId="282"/>
            <ac:inkMk id="7" creationId="{6A75D9BD-0B4D-4601-B3DA-6E79635837A0}"/>
          </ac:inkMkLst>
        </pc:inkChg>
        <pc:inkChg chg="add">
          <ac:chgData name="Duane Miller" userId="086b8d4e5ca37aec" providerId="LiveId" clId="{8A8D60A1-01A7-432C-A2EE-CD565A11A1DF}" dt="2021-12-03T01:13:16.587" v="1197" actId="9405"/>
          <ac:inkMkLst>
            <pc:docMk/>
            <pc:sldMk cId="2347283279" sldId="282"/>
            <ac:inkMk id="9" creationId="{6EDE5BA3-BA5C-45F6-9467-1295EF8FA665}"/>
          </ac:inkMkLst>
        </pc:inkChg>
      </pc:sldChg>
      <pc:sldChg chg="addSp delSp modSp add mod modNotesTx">
        <pc:chgData name="Duane Miller" userId="086b8d4e5ca37aec" providerId="LiveId" clId="{8A8D60A1-01A7-432C-A2EE-CD565A11A1DF}" dt="2021-12-07T20:54:56.001" v="1202" actId="6549"/>
        <pc:sldMkLst>
          <pc:docMk/>
          <pc:sldMk cId="2393456155" sldId="283"/>
        </pc:sldMkLst>
        <pc:spChg chg="mod">
          <ac:chgData name="Duane Miller" userId="086b8d4e5ca37aec" providerId="LiveId" clId="{8A8D60A1-01A7-432C-A2EE-CD565A11A1DF}" dt="2021-12-02T23:13:33.912" v="703" actId="20577"/>
          <ac:spMkLst>
            <pc:docMk/>
            <pc:sldMk cId="2393456155" sldId="283"/>
            <ac:spMk id="3" creationId="{D3EFC0C3-FD39-449B-AD90-C042901F23F4}"/>
          </ac:spMkLst>
        </pc:spChg>
        <pc:spChg chg="mod">
          <ac:chgData name="Duane Miller" userId="086b8d4e5ca37aec" providerId="LiveId" clId="{8A8D60A1-01A7-432C-A2EE-CD565A11A1DF}" dt="2021-12-02T23:13:51.308" v="707" actId="14100"/>
          <ac:spMkLst>
            <pc:docMk/>
            <pc:sldMk cId="2393456155" sldId="283"/>
            <ac:spMk id="6" creationId="{B2FD387F-92CC-4779-81C3-06BBC90B104F}"/>
          </ac:spMkLst>
        </pc:spChg>
        <pc:grpChg chg="del mod">
          <ac:chgData name="Duane Miller" userId="086b8d4e5ca37aec" providerId="LiveId" clId="{8A8D60A1-01A7-432C-A2EE-CD565A11A1DF}" dt="2021-12-02T23:55:22.512" v="829"/>
          <ac:grpSpMkLst>
            <pc:docMk/>
            <pc:sldMk cId="2393456155" sldId="283"/>
            <ac:grpSpMk id="7" creationId="{3E3DD8FF-28B3-4FEB-B359-0F2BC9BD3D76}"/>
          </ac:grpSpMkLst>
        </pc:grpChg>
        <pc:grpChg chg="mod">
          <ac:chgData name="Duane Miller" userId="086b8d4e5ca37aec" providerId="LiveId" clId="{8A8D60A1-01A7-432C-A2EE-CD565A11A1DF}" dt="2021-12-02T23:55:22.512" v="829"/>
          <ac:grpSpMkLst>
            <pc:docMk/>
            <pc:sldMk cId="2393456155" sldId="283"/>
            <ac:grpSpMk id="11" creationId="{0E57477F-495A-4A9A-8FB9-C0CBF67B507F}"/>
          </ac:grpSpMkLst>
        </pc:grpChg>
        <pc:grpChg chg="mod">
          <ac:chgData name="Duane Miller" userId="086b8d4e5ca37aec" providerId="LiveId" clId="{8A8D60A1-01A7-432C-A2EE-CD565A11A1DF}" dt="2021-12-02T23:56:25.714" v="838"/>
          <ac:grpSpMkLst>
            <pc:docMk/>
            <pc:sldMk cId="2393456155" sldId="283"/>
            <ac:grpSpMk id="20" creationId="{89241B97-6868-4268-A82A-835A35B9B9E5}"/>
          </ac:grpSpMkLst>
        </pc:grpChg>
        <pc:grpChg chg="del mod">
          <ac:chgData name="Duane Miller" userId="086b8d4e5ca37aec" providerId="LiveId" clId="{8A8D60A1-01A7-432C-A2EE-CD565A11A1DF}" dt="2021-12-02T23:56:34.225" v="843"/>
          <ac:grpSpMkLst>
            <pc:docMk/>
            <pc:sldMk cId="2393456155" sldId="283"/>
            <ac:grpSpMk id="23" creationId="{D21F52BB-8CA5-4D2D-A4F0-AC67BF1BB43C}"/>
          </ac:grpSpMkLst>
        </pc:grpChg>
        <pc:grpChg chg="mod">
          <ac:chgData name="Duane Miller" userId="086b8d4e5ca37aec" providerId="LiveId" clId="{8A8D60A1-01A7-432C-A2EE-CD565A11A1DF}" dt="2021-12-02T23:56:34.225" v="843"/>
          <ac:grpSpMkLst>
            <pc:docMk/>
            <pc:sldMk cId="2393456155" sldId="283"/>
            <ac:grpSpMk id="25" creationId="{A93962A0-8209-4F75-8CC1-795CBFD170AD}"/>
          </ac:grpSpMkLst>
        </pc:grpChg>
        <pc:grpChg chg="del mod">
          <ac:chgData name="Duane Miller" userId="086b8d4e5ca37aec" providerId="LiveId" clId="{8A8D60A1-01A7-432C-A2EE-CD565A11A1DF}" dt="2021-12-03T00:07:07.472" v="867"/>
          <ac:grpSpMkLst>
            <pc:docMk/>
            <pc:sldMk cId="2393456155" sldId="283"/>
            <ac:grpSpMk id="29" creationId="{6FD4300B-AF6F-4A6E-B737-30ECF5D3203D}"/>
          </ac:grpSpMkLst>
        </pc:grpChg>
        <pc:grpChg chg="mod">
          <ac:chgData name="Duane Miller" userId="086b8d4e5ca37aec" providerId="LiveId" clId="{8A8D60A1-01A7-432C-A2EE-CD565A11A1DF}" dt="2021-12-03T00:02:38.348" v="862"/>
          <ac:grpSpMkLst>
            <pc:docMk/>
            <pc:sldMk cId="2393456155" sldId="283"/>
            <ac:grpSpMk id="32" creationId="{A255908E-2439-4F0A-A660-06F765FFB937}"/>
          </ac:grpSpMkLst>
        </pc:grpChg>
        <pc:grpChg chg="mod">
          <ac:chgData name="Duane Miller" userId="086b8d4e5ca37aec" providerId="LiveId" clId="{8A8D60A1-01A7-432C-A2EE-CD565A11A1DF}" dt="2021-12-03T00:07:07.472" v="867"/>
          <ac:grpSpMkLst>
            <pc:docMk/>
            <pc:sldMk cId="2393456155" sldId="283"/>
            <ac:grpSpMk id="36" creationId="{C24BB181-35C8-40DB-B030-F54F280CD90F}"/>
          </ac:grpSpMkLst>
        </pc:grpChg>
        <pc:grpChg chg="del mod">
          <ac:chgData name="Duane Miller" userId="086b8d4e5ca37aec" providerId="LiveId" clId="{8A8D60A1-01A7-432C-A2EE-CD565A11A1DF}" dt="2021-12-03T00:09:07.810" v="877"/>
          <ac:grpSpMkLst>
            <pc:docMk/>
            <pc:sldMk cId="2393456155" sldId="283"/>
            <ac:grpSpMk id="43" creationId="{5400773E-E1FD-41E1-A93D-4B751328D2D9}"/>
          </ac:grpSpMkLst>
        </pc:grpChg>
        <pc:grpChg chg="del mod">
          <ac:chgData name="Duane Miller" userId="086b8d4e5ca37aec" providerId="LiveId" clId="{8A8D60A1-01A7-432C-A2EE-CD565A11A1DF}" dt="2021-12-03T00:09:09.314" v="879"/>
          <ac:grpSpMkLst>
            <pc:docMk/>
            <pc:sldMk cId="2393456155" sldId="283"/>
            <ac:grpSpMk id="46" creationId="{FB4EBB8B-6002-47D4-981D-D5318407E8A0}"/>
          </ac:grpSpMkLst>
        </pc:grpChg>
        <pc:grpChg chg="mod">
          <ac:chgData name="Duane Miller" userId="086b8d4e5ca37aec" providerId="LiveId" clId="{8A8D60A1-01A7-432C-A2EE-CD565A11A1DF}" dt="2021-12-03T00:09:09.314" v="879"/>
          <ac:grpSpMkLst>
            <pc:docMk/>
            <pc:sldMk cId="2393456155" sldId="283"/>
            <ac:grpSpMk id="48" creationId="{CCA2759F-49C7-4818-800A-FD5AC18BF054}"/>
          </ac:grpSpMkLst>
        </pc:grpChg>
        <pc:grpChg chg="del mod">
          <ac:chgData name="Duane Miller" userId="086b8d4e5ca37aec" providerId="LiveId" clId="{8A8D60A1-01A7-432C-A2EE-CD565A11A1DF}" dt="2021-12-03T00:09:45.511" v="886"/>
          <ac:grpSpMkLst>
            <pc:docMk/>
            <pc:sldMk cId="2393456155" sldId="283"/>
            <ac:grpSpMk id="53" creationId="{18884007-7ECA-40CF-BEB8-72D49246D9F0}"/>
          </ac:grpSpMkLst>
        </pc:grpChg>
        <pc:grpChg chg="mod">
          <ac:chgData name="Duane Miller" userId="086b8d4e5ca37aec" providerId="LiveId" clId="{8A8D60A1-01A7-432C-A2EE-CD565A11A1DF}" dt="2021-12-03T00:09:45.511" v="886"/>
          <ac:grpSpMkLst>
            <pc:docMk/>
            <pc:sldMk cId="2393456155" sldId="283"/>
            <ac:grpSpMk id="55" creationId="{2D15CBB0-02FE-41AA-B049-CBF1BACD764E}"/>
          </ac:grpSpMkLst>
        </pc:grpChg>
        <pc:grpChg chg="mod">
          <ac:chgData name="Duane Miller" userId="086b8d4e5ca37aec" providerId="LiveId" clId="{8A8D60A1-01A7-432C-A2EE-CD565A11A1DF}" dt="2021-12-03T00:09:51.111" v="890"/>
          <ac:grpSpMkLst>
            <pc:docMk/>
            <pc:sldMk cId="2393456155" sldId="283"/>
            <ac:grpSpMk id="59" creationId="{4CDE61B4-ADC1-4915-A8B5-16847DEAF914}"/>
          </ac:grpSpMkLst>
        </pc:grpChg>
        <pc:grpChg chg="del mod">
          <ac:chgData name="Duane Miller" userId="086b8d4e5ca37aec" providerId="LiveId" clId="{8A8D60A1-01A7-432C-A2EE-CD565A11A1DF}" dt="2021-12-03T00:16:07.852" v="924"/>
          <ac:grpSpMkLst>
            <pc:docMk/>
            <pc:sldMk cId="2393456155" sldId="283"/>
            <ac:grpSpMk id="63" creationId="{79B2E994-742C-4799-AEED-B559662EFDD5}"/>
          </ac:grpSpMkLst>
        </pc:grpChg>
        <pc:grpChg chg="del mod">
          <ac:chgData name="Duane Miller" userId="086b8d4e5ca37aec" providerId="LiveId" clId="{8A8D60A1-01A7-432C-A2EE-CD565A11A1DF}" dt="2021-12-03T00:16:17.242" v="927"/>
          <ac:grpSpMkLst>
            <pc:docMk/>
            <pc:sldMk cId="2393456155" sldId="283"/>
            <ac:grpSpMk id="66" creationId="{F2F8BFD1-F1F9-4197-A376-1517CF36288B}"/>
          </ac:grpSpMkLst>
        </pc:grpChg>
        <pc:grpChg chg="mod">
          <ac:chgData name="Duane Miller" userId="086b8d4e5ca37aec" providerId="LiveId" clId="{8A8D60A1-01A7-432C-A2EE-CD565A11A1DF}" dt="2021-12-03T00:16:17.242" v="927"/>
          <ac:grpSpMkLst>
            <pc:docMk/>
            <pc:sldMk cId="2393456155" sldId="283"/>
            <ac:grpSpMk id="69" creationId="{0CCBE959-8F07-4E59-8199-B965663CECB2}"/>
          </ac:grpSpMkLst>
        </pc:grpChg>
        <pc:grpChg chg="mod">
          <ac:chgData name="Duane Miller" userId="086b8d4e5ca37aec" providerId="LiveId" clId="{8A8D60A1-01A7-432C-A2EE-CD565A11A1DF}" dt="2021-12-03T00:16:30.020" v="930"/>
          <ac:grpSpMkLst>
            <pc:docMk/>
            <pc:sldMk cId="2393456155" sldId="283"/>
            <ac:grpSpMk id="72" creationId="{E2782544-C0F2-4267-8BA5-C536F9BE9AB4}"/>
          </ac:grpSpMkLst>
        </pc:grpChg>
        <pc:grpChg chg="del mod">
          <ac:chgData name="Duane Miller" userId="086b8d4e5ca37aec" providerId="LiveId" clId="{8A8D60A1-01A7-432C-A2EE-CD565A11A1DF}" dt="2021-12-03T00:16:36.962" v="936"/>
          <ac:grpSpMkLst>
            <pc:docMk/>
            <pc:sldMk cId="2393456155" sldId="283"/>
            <ac:grpSpMk id="75" creationId="{09E92EED-422F-43E4-BC8D-EF4359B70A31}"/>
          </ac:grpSpMkLst>
        </pc:grpChg>
        <pc:grpChg chg="mod">
          <ac:chgData name="Duane Miller" userId="086b8d4e5ca37aec" providerId="LiveId" clId="{8A8D60A1-01A7-432C-A2EE-CD565A11A1DF}" dt="2021-12-03T00:16:36.962" v="936"/>
          <ac:grpSpMkLst>
            <pc:docMk/>
            <pc:sldMk cId="2393456155" sldId="283"/>
            <ac:grpSpMk id="78" creationId="{9BEB9554-8DAE-434B-920F-BBEA707D4345}"/>
          </ac:grpSpMkLst>
        </pc:grpChg>
        <pc:grpChg chg="del mod">
          <ac:chgData name="Duane Miller" userId="086b8d4e5ca37aec" providerId="LiveId" clId="{8A8D60A1-01A7-432C-A2EE-CD565A11A1DF}" dt="2021-12-03T00:17:09.330" v="946"/>
          <ac:grpSpMkLst>
            <pc:docMk/>
            <pc:sldMk cId="2393456155" sldId="283"/>
            <ac:grpSpMk id="82" creationId="{BD0566E9-F830-49AB-B1B6-78B7448C80AE}"/>
          </ac:grpSpMkLst>
        </pc:grpChg>
        <pc:grpChg chg="del mod">
          <ac:chgData name="Duane Miller" userId="086b8d4e5ca37aec" providerId="LiveId" clId="{8A8D60A1-01A7-432C-A2EE-CD565A11A1DF}" dt="2021-12-03T00:17:13.235" v="950"/>
          <ac:grpSpMkLst>
            <pc:docMk/>
            <pc:sldMk cId="2393456155" sldId="283"/>
            <ac:grpSpMk id="88" creationId="{BDAD13DD-14FA-4707-8825-580FB51A810B}"/>
          </ac:grpSpMkLst>
        </pc:grpChg>
        <pc:grpChg chg="mod">
          <ac:chgData name="Duane Miller" userId="086b8d4e5ca37aec" providerId="LiveId" clId="{8A8D60A1-01A7-432C-A2EE-CD565A11A1DF}" dt="2021-12-03T00:17:13.235" v="950"/>
          <ac:grpSpMkLst>
            <pc:docMk/>
            <pc:sldMk cId="2393456155" sldId="283"/>
            <ac:grpSpMk id="92" creationId="{F4DD349B-2340-40DF-A835-8C779689813D}"/>
          </ac:grpSpMkLst>
        </pc:grpChg>
        <pc:grpChg chg="mod">
          <ac:chgData name="Duane Miller" userId="086b8d4e5ca37aec" providerId="LiveId" clId="{8A8D60A1-01A7-432C-A2EE-CD565A11A1DF}" dt="2021-12-03T00:17:31.638" v="954"/>
          <ac:grpSpMkLst>
            <pc:docMk/>
            <pc:sldMk cId="2393456155" sldId="283"/>
            <ac:grpSpMk id="96" creationId="{9B1DBD84-3187-498F-A24F-2A9FEFA9491C}"/>
          </ac:grpSpMkLst>
        </pc:grpChg>
        <pc:grpChg chg="del mod">
          <ac:chgData name="Duane Miller" userId="086b8d4e5ca37aec" providerId="LiveId" clId="{8A8D60A1-01A7-432C-A2EE-CD565A11A1DF}" dt="2021-12-03T00:18:02.339" v="959"/>
          <ac:grpSpMkLst>
            <pc:docMk/>
            <pc:sldMk cId="2393456155" sldId="283"/>
            <ac:grpSpMk id="99" creationId="{12EDEF3F-C6B2-4D76-83A0-DAA01EE2C15A}"/>
          </ac:grpSpMkLst>
        </pc:grpChg>
        <pc:grpChg chg="del mod">
          <ac:chgData name="Duane Miller" userId="086b8d4e5ca37aec" providerId="LiveId" clId="{8A8D60A1-01A7-432C-A2EE-CD565A11A1DF}" dt="2021-12-03T00:18:55.781" v="981"/>
          <ac:grpSpMkLst>
            <pc:docMk/>
            <pc:sldMk cId="2393456155" sldId="283"/>
            <ac:grpSpMk id="101" creationId="{0913F464-B78C-4515-BDE6-139FED3740AA}"/>
          </ac:grpSpMkLst>
        </pc:grpChg>
        <pc:grpChg chg="del mod">
          <ac:chgData name="Duane Miller" userId="086b8d4e5ca37aec" providerId="LiveId" clId="{8A8D60A1-01A7-432C-A2EE-CD565A11A1DF}" dt="2021-12-03T00:18:18.530" v="965"/>
          <ac:grpSpMkLst>
            <pc:docMk/>
            <pc:sldMk cId="2393456155" sldId="283"/>
            <ac:grpSpMk id="105" creationId="{3EE8DDC3-7997-4802-A03B-75654AE470C6}"/>
          </ac:grpSpMkLst>
        </pc:grpChg>
        <pc:grpChg chg="del mod">
          <ac:chgData name="Duane Miller" userId="086b8d4e5ca37aec" providerId="LiveId" clId="{8A8D60A1-01A7-432C-A2EE-CD565A11A1DF}" dt="2021-12-03T00:18:21.029" v="968"/>
          <ac:grpSpMkLst>
            <pc:docMk/>
            <pc:sldMk cId="2393456155" sldId="283"/>
            <ac:grpSpMk id="107" creationId="{8A44E470-9C4F-4089-8DDE-108F1C4F0033}"/>
          </ac:grpSpMkLst>
        </pc:grpChg>
        <pc:grpChg chg="del mod">
          <ac:chgData name="Duane Miller" userId="086b8d4e5ca37aec" providerId="LiveId" clId="{8A8D60A1-01A7-432C-A2EE-CD565A11A1DF}" dt="2021-12-03T00:18:23.688" v="970"/>
          <ac:grpSpMkLst>
            <pc:docMk/>
            <pc:sldMk cId="2393456155" sldId="283"/>
            <ac:grpSpMk id="110" creationId="{26C0E852-3449-4F0C-9BFB-0A729787A0DE}"/>
          </ac:grpSpMkLst>
        </pc:grpChg>
        <pc:grpChg chg="mod">
          <ac:chgData name="Duane Miller" userId="086b8d4e5ca37aec" providerId="LiveId" clId="{8A8D60A1-01A7-432C-A2EE-CD565A11A1DF}" dt="2021-12-03T00:18:23.688" v="970"/>
          <ac:grpSpMkLst>
            <pc:docMk/>
            <pc:sldMk cId="2393456155" sldId="283"/>
            <ac:grpSpMk id="112" creationId="{85C9FCA4-BE7B-46C0-8AEB-293992E23464}"/>
          </ac:grpSpMkLst>
        </pc:grpChg>
        <pc:grpChg chg="mod">
          <ac:chgData name="Duane Miller" userId="086b8d4e5ca37aec" providerId="LiveId" clId="{8A8D60A1-01A7-432C-A2EE-CD565A11A1DF}" dt="2021-12-03T00:18:35.269" v="974"/>
          <ac:grpSpMkLst>
            <pc:docMk/>
            <pc:sldMk cId="2393456155" sldId="283"/>
            <ac:grpSpMk id="116" creationId="{FB34D59B-BA70-4CC9-9E5C-C3C455C4EE5B}"/>
          </ac:grpSpMkLst>
        </pc:grpChg>
        <pc:grpChg chg="del mod">
          <ac:chgData name="Duane Miller" userId="086b8d4e5ca37aec" providerId="LiveId" clId="{8A8D60A1-01A7-432C-A2EE-CD565A11A1DF}" dt="2021-12-03T00:18:43.647" v="979"/>
          <ac:grpSpMkLst>
            <pc:docMk/>
            <pc:sldMk cId="2393456155" sldId="283"/>
            <ac:grpSpMk id="119" creationId="{D314C4A9-B5FD-4E3E-BA7E-47CA99BE2E26}"/>
          </ac:grpSpMkLst>
        </pc:grpChg>
        <pc:grpChg chg="del mod">
          <ac:chgData name="Duane Miller" userId="086b8d4e5ca37aec" providerId="LiveId" clId="{8A8D60A1-01A7-432C-A2EE-CD565A11A1DF}" dt="2021-12-03T00:18:55.781" v="981"/>
          <ac:grpSpMkLst>
            <pc:docMk/>
            <pc:sldMk cId="2393456155" sldId="283"/>
            <ac:grpSpMk id="121" creationId="{31B04423-6AB7-40C0-93ED-AF259EA3AB31}"/>
          </ac:grpSpMkLst>
        </pc:grpChg>
        <pc:grpChg chg="del mod">
          <ac:chgData name="Duane Miller" userId="086b8d4e5ca37aec" providerId="LiveId" clId="{8A8D60A1-01A7-432C-A2EE-CD565A11A1DF}" dt="2021-12-03T00:21:54.521" v="994"/>
          <ac:grpSpMkLst>
            <pc:docMk/>
            <pc:sldMk cId="2393456155" sldId="283"/>
            <ac:grpSpMk id="123" creationId="{A08B48FD-B5F8-420E-AEB2-3B94FF6387EC}"/>
          </ac:grpSpMkLst>
        </pc:grpChg>
        <pc:grpChg chg="mod">
          <ac:chgData name="Duane Miller" userId="086b8d4e5ca37aec" providerId="LiveId" clId="{8A8D60A1-01A7-432C-A2EE-CD565A11A1DF}" dt="2021-12-03T00:19:04.546" v="987"/>
          <ac:grpSpMkLst>
            <pc:docMk/>
            <pc:sldMk cId="2393456155" sldId="283"/>
            <ac:grpSpMk id="129" creationId="{56DEB17E-17B4-4975-AC78-C786ED8C1F98}"/>
          </ac:grpSpMkLst>
        </pc:grpChg>
        <pc:grpChg chg="del mod">
          <ac:chgData name="Duane Miller" userId="086b8d4e5ca37aec" providerId="LiveId" clId="{8A8D60A1-01A7-432C-A2EE-CD565A11A1DF}" dt="2021-12-03T00:21:48.581" v="992"/>
          <ac:grpSpMkLst>
            <pc:docMk/>
            <pc:sldMk cId="2393456155" sldId="283"/>
            <ac:grpSpMk id="132" creationId="{6BFBC45A-55E7-4A9F-A218-B88552C2A5D3}"/>
          </ac:grpSpMkLst>
        </pc:grpChg>
        <pc:grpChg chg="del mod">
          <ac:chgData name="Duane Miller" userId="086b8d4e5ca37aec" providerId="LiveId" clId="{8A8D60A1-01A7-432C-A2EE-CD565A11A1DF}" dt="2021-12-03T00:21:54.521" v="994"/>
          <ac:grpSpMkLst>
            <pc:docMk/>
            <pc:sldMk cId="2393456155" sldId="283"/>
            <ac:grpSpMk id="134" creationId="{B0FDAB7B-0C92-4C04-A2D0-320C9C6FC334}"/>
          </ac:grpSpMkLst>
        </pc:grpChg>
        <pc:grpChg chg="mod">
          <ac:chgData name="Duane Miller" userId="086b8d4e5ca37aec" providerId="LiveId" clId="{8A8D60A1-01A7-432C-A2EE-CD565A11A1DF}" dt="2021-12-03T00:21:54.521" v="994"/>
          <ac:grpSpMkLst>
            <pc:docMk/>
            <pc:sldMk cId="2393456155" sldId="283"/>
            <ac:grpSpMk id="136" creationId="{5BE9DD57-4B56-460C-A976-BB82D7C1EC57}"/>
          </ac:grpSpMkLst>
        </pc:grpChg>
        <pc:grpChg chg="del mod">
          <ac:chgData name="Duane Miller" userId="086b8d4e5ca37aec" providerId="LiveId" clId="{8A8D60A1-01A7-432C-A2EE-CD565A11A1DF}" dt="2021-12-03T00:23:16.358" v="1004"/>
          <ac:grpSpMkLst>
            <pc:docMk/>
            <pc:sldMk cId="2393456155" sldId="283"/>
            <ac:grpSpMk id="141" creationId="{54CA7072-5041-4C12-A377-3D7DE5C6718F}"/>
          </ac:grpSpMkLst>
        </pc:grpChg>
        <pc:grpChg chg="mod">
          <ac:chgData name="Duane Miller" userId="086b8d4e5ca37aec" providerId="LiveId" clId="{8A8D60A1-01A7-432C-A2EE-CD565A11A1DF}" dt="2021-12-03T00:23:16.358" v="1004"/>
          <ac:grpSpMkLst>
            <pc:docMk/>
            <pc:sldMk cId="2393456155" sldId="283"/>
            <ac:grpSpMk id="145" creationId="{BB74B571-3483-4670-ACBF-2E3796DF9100}"/>
          </ac:grpSpMkLst>
        </pc:grpChg>
        <pc:grpChg chg="del mod">
          <ac:chgData name="Duane Miller" userId="086b8d4e5ca37aec" providerId="LiveId" clId="{8A8D60A1-01A7-432C-A2EE-CD565A11A1DF}" dt="2021-12-03T00:23:33.048" v="1010"/>
          <ac:grpSpMkLst>
            <pc:docMk/>
            <pc:sldMk cId="2393456155" sldId="283"/>
            <ac:grpSpMk id="149" creationId="{707D2B2F-F39B-4B4C-BA7D-E7BE12221204}"/>
          </ac:grpSpMkLst>
        </pc:grpChg>
        <pc:grpChg chg="mod">
          <ac:chgData name="Duane Miller" userId="086b8d4e5ca37aec" providerId="LiveId" clId="{8A8D60A1-01A7-432C-A2EE-CD565A11A1DF}" dt="2021-12-03T00:23:33.048" v="1010"/>
          <ac:grpSpMkLst>
            <pc:docMk/>
            <pc:sldMk cId="2393456155" sldId="283"/>
            <ac:grpSpMk id="151" creationId="{8A11099F-48F2-499E-9217-55E68D7B7D1E}"/>
          </ac:grpSpMkLst>
        </pc:grpChg>
        <pc:grpChg chg="mod">
          <ac:chgData name="Duane Miller" userId="086b8d4e5ca37aec" providerId="LiveId" clId="{8A8D60A1-01A7-432C-A2EE-CD565A11A1DF}" dt="2021-12-03T00:23:54.449" v="1014"/>
          <ac:grpSpMkLst>
            <pc:docMk/>
            <pc:sldMk cId="2393456155" sldId="283"/>
            <ac:grpSpMk id="155" creationId="{DF507D70-508E-46F7-AA6D-AA6F636EDD4A}"/>
          </ac:grpSpMkLst>
        </pc:grpChg>
        <pc:grpChg chg="mod">
          <ac:chgData name="Duane Miller" userId="086b8d4e5ca37aec" providerId="LiveId" clId="{8A8D60A1-01A7-432C-A2EE-CD565A11A1DF}" dt="2021-12-03T00:25:30.464" v="1019"/>
          <ac:grpSpMkLst>
            <pc:docMk/>
            <pc:sldMk cId="2393456155" sldId="283"/>
            <ac:grpSpMk id="160" creationId="{EF255AB6-77C3-4122-81A7-365D25D43F3B}"/>
          </ac:grpSpMkLst>
        </pc:grpChg>
        <pc:grpChg chg="mod">
          <ac:chgData name="Duane Miller" userId="086b8d4e5ca37aec" providerId="LiveId" clId="{8A8D60A1-01A7-432C-A2EE-CD565A11A1DF}" dt="2021-12-03T00:25:42.322" v="1023"/>
          <ac:grpSpMkLst>
            <pc:docMk/>
            <pc:sldMk cId="2393456155" sldId="283"/>
            <ac:grpSpMk id="164" creationId="{BDCA4453-907A-4C3D-AC64-19FE172ED0C2}"/>
          </ac:grpSpMkLst>
        </pc:grpChg>
        <pc:grpChg chg="mod">
          <ac:chgData name="Duane Miller" userId="086b8d4e5ca37aec" providerId="LiveId" clId="{8A8D60A1-01A7-432C-A2EE-CD565A11A1DF}" dt="2021-12-03T00:25:53.513" v="1027"/>
          <ac:grpSpMkLst>
            <pc:docMk/>
            <pc:sldMk cId="2393456155" sldId="283"/>
            <ac:grpSpMk id="168" creationId="{BB44E6F0-9847-4CA1-A5A5-B5CC9A2C4371}"/>
          </ac:grpSpMkLst>
        </pc:grpChg>
        <pc:grpChg chg="del mod">
          <ac:chgData name="Duane Miller" userId="086b8d4e5ca37aec" providerId="LiveId" clId="{8A8D60A1-01A7-432C-A2EE-CD565A11A1DF}" dt="2021-12-03T00:27:09.802" v="1051"/>
          <ac:grpSpMkLst>
            <pc:docMk/>
            <pc:sldMk cId="2393456155" sldId="283"/>
            <ac:grpSpMk id="172" creationId="{053A5588-5164-4F95-A1B3-EA98F029FEDB}"/>
          </ac:grpSpMkLst>
        </pc:grpChg>
        <pc:grpChg chg="del mod">
          <ac:chgData name="Duane Miller" userId="086b8d4e5ca37aec" providerId="LiveId" clId="{8A8D60A1-01A7-432C-A2EE-CD565A11A1DF}" dt="2021-12-03T00:27:09.802" v="1051"/>
          <ac:grpSpMkLst>
            <pc:docMk/>
            <pc:sldMk cId="2393456155" sldId="283"/>
            <ac:grpSpMk id="175" creationId="{69CE7CDF-1B0E-422B-9A63-23D9986184CA}"/>
          </ac:grpSpMkLst>
        </pc:grpChg>
        <pc:grpChg chg="del mod">
          <ac:chgData name="Duane Miller" userId="086b8d4e5ca37aec" providerId="LiveId" clId="{8A8D60A1-01A7-432C-A2EE-CD565A11A1DF}" dt="2021-12-03T00:26:31.574" v="1040"/>
          <ac:grpSpMkLst>
            <pc:docMk/>
            <pc:sldMk cId="2393456155" sldId="283"/>
            <ac:grpSpMk id="179" creationId="{1163D34A-EAB0-417E-A477-3A94E6487FC3}"/>
          </ac:grpSpMkLst>
        </pc:grpChg>
        <pc:grpChg chg="del mod">
          <ac:chgData name="Duane Miller" userId="086b8d4e5ca37aec" providerId="LiveId" clId="{8A8D60A1-01A7-432C-A2EE-CD565A11A1DF}" dt="2021-12-03T00:27:09.802" v="1051"/>
          <ac:grpSpMkLst>
            <pc:docMk/>
            <pc:sldMk cId="2393456155" sldId="283"/>
            <ac:grpSpMk id="181" creationId="{8624F44A-C9D2-434D-B69A-30C124BE4888}"/>
          </ac:grpSpMkLst>
        </pc:grpChg>
        <pc:grpChg chg="mod">
          <ac:chgData name="Duane Miller" userId="086b8d4e5ca37aec" providerId="LiveId" clId="{8A8D60A1-01A7-432C-A2EE-CD565A11A1DF}" dt="2021-12-03T00:26:40.194" v="1043"/>
          <ac:grpSpMkLst>
            <pc:docMk/>
            <pc:sldMk cId="2393456155" sldId="283"/>
            <ac:grpSpMk id="184" creationId="{CF86BD8E-C705-4697-A36B-0A48CB8DA833}"/>
          </ac:grpSpMkLst>
        </pc:grpChg>
        <pc:grpChg chg="del mod">
          <ac:chgData name="Duane Miller" userId="086b8d4e5ca37aec" providerId="LiveId" clId="{8A8D60A1-01A7-432C-A2EE-CD565A11A1DF}" dt="2021-12-03T00:27:09.802" v="1051"/>
          <ac:grpSpMkLst>
            <pc:docMk/>
            <pc:sldMk cId="2393456155" sldId="283"/>
            <ac:grpSpMk id="188" creationId="{0D04FDBD-B5E5-484E-AC46-B257C6596394}"/>
          </ac:grpSpMkLst>
        </pc:grpChg>
        <pc:grpChg chg="mod">
          <ac:chgData name="Duane Miller" userId="086b8d4e5ca37aec" providerId="LiveId" clId="{8A8D60A1-01A7-432C-A2EE-CD565A11A1DF}" dt="2021-12-03T00:27:09.802" v="1051"/>
          <ac:grpSpMkLst>
            <pc:docMk/>
            <pc:sldMk cId="2393456155" sldId="283"/>
            <ac:grpSpMk id="192" creationId="{2705CA38-D03F-4EB2-8215-E8653CD52211}"/>
          </ac:grpSpMkLst>
        </pc:grpChg>
        <pc:grpChg chg="del mod">
          <ac:chgData name="Duane Miller" userId="086b8d4e5ca37aec" providerId="LiveId" clId="{8A8D60A1-01A7-432C-A2EE-CD565A11A1DF}" dt="2021-12-03T00:27:37.620" v="1059"/>
          <ac:grpSpMkLst>
            <pc:docMk/>
            <pc:sldMk cId="2393456155" sldId="283"/>
            <ac:grpSpMk id="196" creationId="{0B0F759C-8345-404C-ADC6-E7C9EBA6650B}"/>
          </ac:grpSpMkLst>
        </pc:grpChg>
        <pc:grpChg chg="del mod">
          <ac:chgData name="Duane Miller" userId="086b8d4e5ca37aec" providerId="LiveId" clId="{8A8D60A1-01A7-432C-A2EE-CD565A11A1DF}" dt="2021-12-03T00:27:39.307" v="1062"/>
          <ac:grpSpMkLst>
            <pc:docMk/>
            <pc:sldMk cId="2393456155" sldId="283"/>
            <ac:grpSpMk id="200" creationId="{C42483FB-5CE7-4B20-A007-1DC5A8F439CD}"/>
          </ac:grpSpMkLst>
        </pc:grpChg>
        <pc:grpChg chg="del mod">
          <ac:chgData name="Duane Miller" userId="086b8d4e5ca37aec" providerId="LiveId" clId="{8A8D60A1-01A7-432C-A2EE-CD565A11A1DF}" dt="2021-12-03T00:27:40.590" v="1064"/>
          <ac:grpSpMkLst>
            <pc:docMk/>
            <pc:sldMk cId="2393456155" sldId="283"/>
            <ac:grpSpMk id="203" creationId="{5A550EA0-91B3-41E8-BBE5-0B265AA76EC4}"/>
          </ac:grpSpMkLst>
        </pc:grpChg>
        <pc:grpChg chg="mod">
          <ac:chgData name="Duane Miller" userId="086b8d4e5ca37aec" providerId="LiveId" clId="{8A8D60A1-01A7-432C-A2EE-CD565A11A1DF}" dt="2021-12-03T00:27:40.590" v="1064"/>
          <ac:grpSpMkLst>
            <pc:docMk/>
            <pc:sldMk cId="2393456155" sldId="283"/>
            <ac:grpSpMk id="205" creationId="{79E05AF4-AF05-48BD-9054-898257C4E949}"/>
          </ac:grpSpMkLst>
        </pc:grpChg>
        <pc:grpChg chg="mod">
          <ac:chgData name="Duane Miller" userId="086b8d4e5ca37aec" providerId="LiveId" clId="{8A8D60A1-01A7-432C-A2EE-CD565A11A1DF}" dt="2021-12-03T00:27:42.092" v="1067"/>
          <ac:grpSpMkLst>
            <pc:docMk/>
            <pc:sldMk cId="2393456155" sldId="283"/>
            <ac:grpSpMk id="208" creationId="{769DBBC3-4A43-4BBC-837C-73E65862EEFB}"/>
          </ac:grpSpMkLst>
        </pc:grpChg>
        <pc:grpChg chg="del mod">
          <ac:chgData name="Duane Miller" userId="086b8d4e5ca37aec" providerId="LiveId" clId="{8A8D60A1-01A7-432C-A2EE-CD565A11A1DF}" dt="2021-12-03T00:29:28.156" v="1075"/>
          <ac:grpSpMkLst>
            <pc:docMk/>
            <pc:sldMk cId="2393456155" sldId="283"/>
            <ac:grpSpMk id="213" creationId="{F0FBC9BC-1853-41B7-988D-82F083752DC8}"/>
          </ac:grpSpMkLst>
        </pc:grpChg>
        <pc:grpChg chg="mod">
          <ac:chgData name="Duane Miller" userId="086b8d4e5ca37aec" providerId="LiveId" clId="{8A8D60A1-01A7-432C-A2EE-CD565A11A1DF}" dt="2021-12-03T00:29:28.156" v="1075"/>
          <ac:grpSpMkLst>
            <pc:docMk/>
            <pc:sldMk cId="2393456155" sldId="283"/>
            <ac:grpSpMk id="216" creationId="{6816E079-A983-4B95-835A-960F5F027CD7}"/>
          </ac:grpSpMkLst>
        </pc:grpChg>
        <pc:grpChg chg="mod">
          <ac:chgData name="Duane Miller" userId="086b8d4e5ca37aec" providerId="LiveId" clId="{8A8D60A1-01A7-432C-A2EE-CD565A11A1DF}" dt="2021-12-03T00:29:40.999" v="1082"/>
          <ac:grpSpMkLst>
            <pc:docMk/>
            <pc:sldMk cId="2393456155" sldId="283"/>
            <ac:grpSpMk id="223" creationId="{5EE39B36-6054-4600-AF4C-663EA5D4A162}"/>
          </ac:grpSpMkLst>
        </pc:grpChg>
        <pc:inkChg chg="add mod">
          <ac:chgData name="Duane Miller" userId="086b8d4e5ca37aec" providerId="LiveId" clId="{8A8D60A1-01A7-432C-A2EE-CD565A11A1DF}" dt="2021-12-02T23:55:22.512" v="829"/>
          <ac:inkMkLst>
            <pc:docMk/>
            <pc:sldMk cId="2393456155" sldId="283"/>
            <ac:inkMk id="4" creationId="{52E5DB38-0BFB-4F60-80BD-2050954C19CD}"/>
          </ac:inkMkLst>
        </pc:inkChg>
        <pc:inkChg chg="add mod">
          <ac:chgData name="Duane Miller" userId="086b8d4e5ca37aec" providerId="LiveId" clId="{8A8D60A1-01A7-432C-A2EE-CD565A11A1DF}" dt="2021-12-02T23:55:22.512" v="829"/>
          <ac:inkMkLst>
            <pc:docMk/>
            <pc:sldMk cId="2393456155" sldId="283"/>
            <ac:inkMk id="5" creationId="{E83338E2-D042-43F8-9423-D5564DEA490C}"/>
          </ac:inkMkLst>
        </pc:inkChg>
        <pc:inkChg chg="add mod">
          <ac:chgData name="Duane Miller" userId="086b8d4e5ca37aec" providerId="LiveId" clId="{8A8D60A1-01A7-432C-A2EE-CD565A11A1DF}" dt="2021-12-02T23:55:22.512" v="829"/>
          <ac:inkMkLst>
            <pc:docMk/>
            <pc:sldMk cId="2393456155" sldId="283"/>
            <ac:inkMk id="9" creationId="{C290F9EE-AC79-448B-88AA-F54AA297185B}"/>
          </ac:inkMkLst>
        </pc:inkChg>
        <pc:inkChg chg="add">
          <ac:chgData name="Duane Miller" userId="086b8d4e5ca37aec" providerId="LiveId" clId="{8A8D60A1-01A7-432C-A2EE-CD565A11A1DF}" dt="2021-12-02T23:55:35.689" v="830" actId="9405"/>
          <ac:inkMkLst>
            <pc:docMk/>
            <pc:sldMk cId="2393456155" sldId="283"/>
            <ac:inkMk id="12" creationId="{F4C8BE72-37D0-4177-82B1-74BC9B6E639D}"/>
          </ac:inkMkLst>
        </pc:inkChg>
        <pc:inkChg chg="add">
          <ac:chgData name="Duane Miller" userId="086b8d4e5ca37aec" providerId="LiveId" clId="{8A8D60A1-01A7-432C-A2EE-CD565A11A1DF}" dt="2021-12-02T23:55:47.991" v="831" actId="9405"/>
          <ac:inkMkLst>
            <pc:docMk/>
            <pc:sldMk cId="2393456155" sldId="283"/>
            <ac:inkMk id="13" creationId="{E8AEB250-CB93-44EC-9801-625DE9772BE5}"/>
          </ac:inkMkLst>
        </pc:inkChg>
        <pc:inkChg chg="add">
          <ac:chgData name="Duane Miller" userId="086b8d4e5ca37aec" providerId="LiveId" clId="{8A8D60A1-01A7-432C-A2EE-CD565A11A1DF}" dt="2021-12-02T23:55:51.786" v="832" actId="9405"/>
          <ac:inkMkLst>
            <pc:docMk/>
            <pc:sldMk cId="2393456155" sldId="283"/>
            <ac:inkMk id="14" creationId="{7785920C-8EBD-4270-AE8B-714D6D5D9E54}"/>
          </ac:inkMkLst>
        </pc:inkChg>
        <pc:inkChg chg="add">
          <ac:chgData name="Duane Miller" userId="086b8d4e5ca37aec" providerId="LiveId" clId="{8A8D60A1-01A7-432C-A2EE-CD565A11A1DF}" dt="2021-12-02T23:55:58.793" v="833" actId="9405"/>
          <ac:inkMkLst>
            <pc:docMk/>
            <pc:sldMk cId="2393456155" sldId="283"/>
            <ac:inkMk id="15" creationId="{54BAB862-7447-4967-82C2-1B52065F34C4}"/>
          </ac:inkMkLst>
        </pc:inkChg>
        <pc:inkChg chg="add">
          <ac:chgData name="Duane Miller" userId="086b8d4e5ca37aec" providerId="LiveId" clId="{8A8D60A1-01A7-432C-A2EE-CD565A11A1DF}" dt="2021-12-02T23:56:02.121" v="834" actId="9405"/>
          <ac:inkMkLst>
            <pc:docMk/>
            <pc:sldMk cId="2393456155" sldId="283"/>
            <ac:inkMk id="16" creationId="{460C6A2D-8CD1-4CDE-983D-CBCA2624A606}"/>
          </ac:inkMkLst>
        </pc:inkChg>
        <pc:inkChg chg="add">
          <ac:chgData name="Duane Miller" userId="086b8d4e5ca37aec" providerId="LiveId" clId="{8A8D60A1-01A7-432C-A2EE-CD565A11A1DF}" dt="2021-12-02T23:56:09.221" v="835" actId="9405"/>
          <ac:inkMkLst>
            <pc:docMk/>
            <pc:sldMk cId="2393456155" sldId="283"/>
            <ac:inkMk id="17" creationId="{858E339D-7FFD-4FC2-8F8E-93B64B1A0EB5}"/>
          </ac:inkMkLst>
        </pc:inkChg>
        <pc:inkChg chg="add mod">
          <ac:chgData name="Duane Miller" userId="086b8d4e5ca37aec" providerId="LiveId" clId="{8A8D60A1-01A7-432C-A2EE-CD565A11A1DF}" dt="2021-12-02T23:56:25.714" v="838"/>
          <ac:inkMkLst>
            <pc:docMk/>
            <pc:sldMk cId="2393456155" sldId="283"/>
            <ac:inkMk id="18" creationId="{8AB61BB9-2613-43F8-8C20-7854B8772FE3}"/>
          </ac:inkMkLst>
        </pc:inkChg>
        <pc:inkChg chg="add mod">
          <ac:chgData name="Duane Miller" userId="086b8d4e5ca37aec" providerId="LiveId" clId="{8A8D60A1-01A7-432C-A2EE-CD565A11A1DF}" dt="2021-12-02T23:56:25.714" v="838"/>
          <ac:inkMkLst>
            <pc:docMk/>
            <pc:sldMk cId="2393456155" sldId="283"/>
            <ac:inkMk id="19" creationId="{DF1E0349-D409-4ED9-9925-74D18702694C}"/>
          </ac:inkMkLst>
        </pc:inkChg>
        <pc:inkChg chg="add mod">
          <ac:chgData name="Duane Miller" userId="086b8d4e5ca37aec" providerId="LiveId" clId="{8A8D60A1-01A7-432C-A2EE-CD565A11A1DF}" dt="2021-12-02T23:56:34.225" v="843"/>
          <ac:inkMkLst>
            <pc:docMk/>
            <pc:sldMk cId="2393456155" sldId="283"/>
            <ac:inkMk id="21" creationId="{13434615-956B-461C-8565-8B5F58928700}"/>
          </ac:inkMkLst>
        </pc:inkChg>
        <pc:inkChg chg="add mod">
          <ac:chgData name="Duane Miller" userId="086b8d4e5ca37aec" providerId="LiveId" clId="{8A8D60A1-01A7-432C-A2EE-CD565A11A1DF}" dt="2021-12-02T23:56:34.225" v="843"/>
          <ac:inkMkLst>
            <pc:docMk/>
            <pc:sldMk cId="2393456155" sldId="283"/>
            <ac:inkMk id="22" creationId="{57E224EB-97FA-47ED-8F0E-72426E982F4A}"/>
          </ac:inkMkLst>
        </pc:inkChg>
        <pc:inkChg chg="add mod">
          <ac:chgData name="Duane Miller" userId="086b8d4e5ca37aec" providerId="LiveId" clId="{8A8D60A1-01A7-432C-A2EE-CD565A11A1DF}" dt="2021-12-02T23:56:34.225" v="843"/>
          <ac:inkMkLst>
            <pc:docMk/>
            <pc:sldMk cId="2393456155" sldId="283"/>
            <ac:inkMk id="24" creationId="{F42B35AA-991B-43D4-BAE5-185950CA6DE7}"/>
          </ac:inkMkLst>
        </pc:inkChg>
        <pc:inkChg chg="add">
          <ac:chgData name="Duane Miller" userId="086b8d4e5ca37aec" providerId="LiveId" clId="{8A8D60A1-01A7-432C-A2EE-CD565A11A1DF}" dt="2021-12-03T00:02:27.577" v="856" actId="9405"/>
          <ac:inkMkLst>
            <pc:docMk/>
            <pc:sldMk cId="2393456155" sldId="283"/>
            <ac:inkMk id="26" creationId="{F6D07F8C-1A57-4801-8A76-5AE6831F5483}"/>
          </ac:inkMkLst>
        </pc:inkChg>
        <pc:inkChg chg="add mod">
          <ac:chgData name="Duane Miller" userId="086b8d4e5ca37aec" providerId="LiveId" clId="{8A8D60A1-01A7-432C-A2EE-CD565A11A1DF}" dt="2021-12-03T00:07:07.472" v="867"/>
          <ac:inkMkLst>
            <pc:docMk/>
            <pc:sldMk cId="2393456155" sldId="283"/>
            <ac:inkMk id="27" creationId="{6EAFFEEE-C9E7-4F39-8681-90F201426CDC}"/>
          </ac:inkMkLst>
        </pc:inkChg>
        <pc:inkChg chg="add mod">
          <ac:chgData name="Duane Miller" userId="086b8d4e5ca37aec" providerId="LiveId" clId="{8A8D60A1-01A7-432C-A2EE-CD565A11A1DF}" dt="2021-12-03T00:07:07.472" v="867"/>
          <ac:inkMkLst>
            <pc:docMk/>
            <pc:sldMk cId="2393456155" sldId="283"/>
            <ac:inkMk id="28" creationId="{81A64C78-A5D5-44C3-8C66-AC3F604F63CD}"/>
          </ac:inkMkLst>
        </pc:inkChg>
        <pc:inkChg chg="add mod">
          <ac:chgData name="Duane Miller" userId="086b8d4e5ca37aec" providerId="LiveId" clId="{8A8D60A1-01A7-432C-A2EE-CD565A11A1DF}" dt="2021-12-03T00:02:38.348" v="862"/>
          <ac:inkMkLst>
            <pc:docMk/>
            <pc:sldMk cId="2393456155" sldId="283"/>
            <ac:inkMk id="30" creationId="{7162436D-FED0-459B-BD82-576E2301B3FB}"/>
          </ac:inkMkLst>
        </pc:inkChg>
        <pc:inkChg chg="add mod">
          <ac:chgData name="Duane Miller" userId="086b8d4e5ca37aec" providerId="LiveId" clId="{8A8D60A1-01A7-432C-A2EE-CD565A11A1DF}" dt="2021-12-03T00:02:38.348" v="862"/>
          <ac:inkMkLst>
            <pc:docMk/>
            <pc:sldMk cId="2393456155" sldId="283"/>
            <ac:inkMk id="31" creationId="{8BEC3458-8113-4340-A4C8-04497E1493C8}"/>
          </ac:inkMkLst>
        </pc:inkChg>
        <pc:inkChg chg="add">
          <ac:chgData name="Duane Miller" userId="086b8d4e5ca37aec" providerId="LiveId" clId="{8A8D60A1-01A7-432C-A2EE-CD565A11A1DF}" dt="2021-12-03T00:06:46.651" v="863" actId="9405"/>
          <ac:inkMkLst>
            <pc:docMk/>
            <pc:sldMk cId="2393456155" sldId="283"/>
            <ac:inkMk id="33" creationId="{6AB807CD-70A9-42B0-BB03-67F350650589}"/>
          </ac:inkMkLst>
        </pc:inkChg>
        <pc:inkChg chg="add del">
          <ac:chgData name="Duane Miller" userId="086b8d4e5ca37aec" providerId="LiveId" clId="{8A8D60A1-01A7-432C-A2EE-CD565A11A1DF}" dt="2021-12-03T00:06:59.761" v="865" actId="9405"/>
          <ac:inkMkLst>
            <pc:docMk/>
            <pc:sldMk cId="2393456155" sldId="283"/>
            <ac:inkMk id="34" creationId="{B8D8D56D-5F81-4F4B-A65E-3C8CF1FDE345}"/>
          </ac:inkMkLst>
        </pc:inkChg>
        <pc:inkChg chg="add mod">
          <ac:chgData name="Duane Miller" userId="086b8d4e5ca37aec" providerId="LiveId" clId="{8A8D60A1-01A7-432C-A2EE-CD565A11A1DF}" dt="2021-12-03T00:07:07.472" v="867"/>
          <ac:inkMkLst>
            <pc:docMk/>
            <pc:sldMk cId="2393456155" sldId="283"/>
            <ac:inkMk id="35" creationId="{EAAE1028-9C91-47D9-A35E-97F52BC0B2EE}"/>
          </ac:inkMkLst>
        </pc:inkChg>
        <pc:inkChg chg="add">
          <ac:chgData name="Duane Miller" userId="086b8d4e5ca37aec" providerId="LiveId" clId="{8A8D60A1-01A7-432C-A2EE-CD565A11A1DF}" dt="2021-12-03T00:07:31.879" v="868" actId="9405"/>
          <ac:inkMkLst>
            <pc:docMk/>
            <pc:sldMk cId="2393456155" sldId="283"/>
            <ac:inkMk id="37" creationId="{13A3B348-CE2B-49C2-BB47-CB43C1F3C146}"/>
          </ac:inkMkLst>
        </pc:inkChg>
        <pc:inkChg chg="add">
          <ac:chgData name="Duane Miller" userId="086b8d4e5ca37aec" providerId="LiveId" clId="{8A8D60A1-01A7-432C-A2EE-CD565A11A1DF}" dt="2021-12-03T00:07:35.430" v="869" actId="9405"/>
          <ac:inkMkLst>
            <pc:docMk/>
            <pc:sldMk cId="2393456155" sldId="283"/>
            <ac:inkMk id="38" creationId="{8D8CA400-C409-4B57-9F40-FA4EA87F5201}"/>
          </ac:inkMkLst>
        </pc:inkChg>
        <pc:inkChg chg="add">
          <ac:chgData name="Duane Miller" userId="086b8d4e5ca37aec" providerId="LiveId" clId="{8A8D60A1-01A7-432C-A2EE-CD565A11A1DF}" dt="2021-12-03T00:08:35.819" v="870" actId="9405"/>
          <ac:inkMkLst>
            <pc:docMk/>
            <pc:sldMk cId="2393456155" sldId="283"/>
            <ac:inkMk id="39" creationId="{A82224A7-C238-44B3-8F95-4D30AB57FF32}"/>
          </ac:inkMkLst>
        </pc:inkChg>
        <pc:inkChg chg="add mod">
          <ac:chgData name="Duane Miller" userId="086b8d4e5ca37aec" providerId="LiveId" clId="{8A8D60A1-01A7-432C-A2EE-CD565A11A1DF}" dt="2021-12-03T00:09:09.314" v="879"/>
          <ac:inkMkLst>
            <pc:docMk/>
            <pc:sldMk cId="2393456155" sldId="283"/>
            <ac:inkMk id="40" creationId="{1D6F94B1-E2A7-442C-9F20-51BD5B50331B}"/>
          </ac:inkMkLst>
        </pc:inkChg>
        <pc:inkChg chg="add mod">
          <ac:chgData name="Duane Miller" userId="086b8d4e5ca37aec" providerId="LiveId" clId="{8A8D60A1-01A7-432C-A2EE-CD565A11A1DF}" dt="2021-12-03T00:09:09.314" v="879"/>
          <ac:inkMkLst>
            <pc:docMk/>
            <pc:sldMk cId="2393456155" sldId="283"/>
            <ac:inkMk id="41" creationId="{D5DF0AB2-0C43-4192-8FAD-A2AFA9EE9E7C}"/>
          </ac:inkMkLst>
        </pc:inkChg>
        <pc:inkChg chg="add mod">
          <ac:chgData name="Duane Miller" userId="086b8d4e5ca37aec" providerId="LiveId" clId="{8A8D60A1-01A7-432C-A2EE-CD565A11A1DF}" dt="2021-12-03T00:09:09.314" v="879"/>
          <ac:inkMkLst>
            <pc:docMk/>
            <pc:sldMk cId="2393456155" sldId="283"/>
            <ac:inkMk id="42" creationId="{17E083A0-E51F-43C1-B312-B7D6E5B5300F}"/>
          </ac:inkMkLst>
        </pc:inkChg>
        <pc:inkChg chg="add mod">
          <ac:chgData name="Duane Miller" userId="086b8d4e5ca37aec" providerId="LiveId" clId="{8A8D60A1-01A7-432C-A2EE-CD565A11A1DF}" dt="2021-12-03T00:09:09.314" v="879"/>
          <ac:inkMkLst>
            <pc:docMk/>
            <pc:sldMk cId="2393456155" sldId="283"/>
            <ac:inkMk id="44" creationId="{5043F39E-FD0F-4906-8A0C-651C104545A5}"/>
          </ac:inkMkLst>
        </pc:inkChg>
        <pc:inkChg chg="add mod">
          <ac:chgData name="Duane Miller" userId="086b8d4e5ca37aec" providerId="LiveId" clId="{8A8D60A1-01A7-432C-A2EE-CD565A11A1DF}" dt="2021-12-03T00:09:09.314" v="879"/>
          <ac:inkMkLst>
            <pc:docMk/>
            <pc:sldMk cId="2393456155" sldId="283"/>
            <ac:inkMk id="45" creationId="{551E5BD2-9AFA-4EC8-A410-D4F4C65E0D5A}"/>
          </ac:inkMkLst>
        </pc:inkChg>
        <pc:inkChg chg="add mod">
          <ac:chgData name="Duane Miller" userId="086b8d4e5ca37aec" providerId="LiveId" clId="{8A8D60A1-01A7-432C-A2EE-CD565A11A1DF}" dt="2021-12-03T00:09:09.314" v="879"/>
          <ac:inkMkLst>
            <pc:docMk/>
            <pc:sldMk cId="2393456155" sldId="283"/>
            <ac:inkMk id="47" creationId="{077AE64F-EEA3-40A0-AF1F-08E7EBB163ED}"/>
          </ac:inkMkLst>
        </pc:inkChg>
        <pc:inkChg chg="add mod">
          <ac:chgData name="Duane Miller" userId="086b8d4e5ca37aec" providerId="LiveId" clId="{8A8D60A1-01A7-432C-A2EE-CD565A11A1DF}" dt="2021-12-03T00:09:45.511" v="886"/>
          <ac:inkMkLst>
            <pc:docMk/>
            <pc:sldMk cId="2393456155" sldId="283"/>
            <ac:inkMk id="49" creationId="{39D1678E-24FA-4687-9731-E068FB3DD77D}"/>
          </ac:inkMkLst>
        </pc:inkChg>
        <pc:inkChg chg="add mod">
          <ac:chgData name="Duane Miller" userId="086b8d4e5ca37aec" providerId="LiveId" clId="{8A8D60A1-01A7-432C-A2EE-CD565A11A1DF}" dt="2021-12-03T00:09:45.511" v="886"/>
          <ac:inkMkLst>
            <pc:docMk/>
            <pc:sldMk cId="2393456155" sldId="283"/>
            <ac:inkMk id="50" creationId="{102A1FE0-CC13-4D5C-B278-A222651A0FCE}"/>
          </ac:inkMkLst>
        </pc:inkChg>
        <pc:inkChg chg="add mod">
          <ac:chgData name="Duane Miller" userId="086b8d4e5ca37aec" providerId="LiveId" clId="{8A8D60A1-01A7-432C-A2EE-CD565A11A1DF}" dt="2021-12-03T00:09:45.511" v="886"/>
          <ac:inkMkLst>
            <pc:docMk/>
            <pc:sldMk cId="2393456155" sldId="283"/>
            <ac:inkMk id="51" creationId="{3FD6182A-0BE3-4245-ABB8-1A26DAD1F223}"/>
          </ac:inkMkLst>
        </pc:inkChg>
        <pc:inkChg chg="add mod">
          <ac:chgData name="Duane Miller" userId="086b8d4e5ca37aec" providerId="LiveId" clId="{8A8D60A1-01A7-432C-A2EE-CD565A11A1DF}" dt="2021-12-03T00:09:45.511" v="886"/>
          <ac:inkMkLst>
            <pc:docMk/>
            <pc:sldMk cId="2393456155" sldId="283"/>
            <ac:inkMk id="52" creationId="{5F4E2510-833D-4FDD-9DC4-DE410334F816}"/>
          </ac:inkMkLst>
        </pc:inkChg>
        <pc:inkChg chg="add mod">
          <ac:chgData name="Duane Miller" userId="086b8d4e5ca37aec" providerId="LiveId" clId="{8A8D60A1-01A7-432C-A2EE-CD565A11A1DF}" dt="2021-12-03T00:09:45.511" v="886"/>
          <ac:inkMkLst>
            <pc:docMk/>
            <pc:sldMk cId="2393456155" sldId="283"/>
            <ac:inkMk id="54" creationId="{4C40D71D-003E-407F-B074-AF01ADC6F554}"/>
          </ac:inkMkLst>
        </pc:inkChg>
        <pc:inkChg chg="add mod">
          <ac:chgData name="Duane Miller" userId="086b8d4e5ca37aec" providerId="LiveId" clId="{8A8D60A1-01A7-432C-A2EE-CD565A11A1DF}" dt="2021-12-03T00:09:51.111" v="890"/>
          <ac:inkMkLst>
            <pc:docMk/>
            <pc:sldMk cId="2393456155" sldId="283"/>
            <ac:inkMk id="56" creationId="{4889B22A-9BDF-4C6E-A29F-E90A5CB20CCF}"/>
          </ac:inkMkLst>
        </pc:inkChg>
        <pc:inkChg chg="add mod">
          <ac:chgData name="Duane Miller" userId="086b8d4e5ca37aec" providerId="LiveId" clId="{8A8D60A1-01A7-432C-A2EE-CD565A11A1DF}" dt="2021-12-03T00:09:51.111" v="890"/>
          <ac:inkMkLst>
            <pc:docMk/>
            <pc:sldMk cId="2393456155" sldId="283"/>
            <ac:inkMk id="57" creationId="{3EB4168A-2288-4222-AD10-8BF4358A0C65}"/>
          </ac:inkMkLst>
        </pc:inkChg>
        <pc:inkChg chg="add mod">
          <ac:chgData name="Duane Miller" userId="086b8d4e5ca37aec" providerId="LiveId" clId="{8A8D60A1-01A7-432C-A2EE-CD565A11A1DF}" dt="2021-12-03T00:09:51.111" v="890"/>
          <ac:inkMkLst>
            <pc:docMk/>
            <pc:sldMk cId="2393456155" sldId="283"/>
            <ac:inkMk id="58" creationId="{FCA25075-2A53-4298-A5DB-99113462AEF7}"/>
          </ac:inkMkLst>
        </pc:inkChg>
        <pc:inkChg chg="add">
          <ac:chgData name="Duane Miller" userId="086b8d4e5ca37aec" providerId="LiveId" clId="{8A8D60A1-01A7-432C-A2EE-CD565A11A1DF}" dt="2021-12-03T00:10:10.729" v="891" actId="9405"/>
          <ac:inkMkLst>
            <pc:docMk/>
            <pc:sldMk cId="2393456155" sldId="283"/>
            <ac:inkMk id="60" creationId="{E7782BF1-51B5-4A40-B2EA-2F54E764CBAA}"/>
          </ac:inkMkLst>
        </pc:inkChg>
        <pc:inkChg chg="add mod">
          <ac:chgData name="Duane Miller" userId="086b8d4e5ca37aec" providerId="LiveId" clId="{8A8D60A1-01A7-432C-A2EE-CD565A11A1DF}" dt="2021-12-03T00:16:17.242" v="927"/>
          <ac:inkMkLst>
            <pc:docMk/>
            <pc:sldMk cId="2393456155" sldId="283"/>
            <ac:inkMk id="61" creationId="{E8DDCE83-66AC-4CDC-8A97-CBE75C940503}"/>
          </ac:inkMkLst>
        </pc:inkChg>
        <pc:inkChg chg="add mod">
          <ac:chgData name="Duane Miller" userId="086b8d4e5ca37aec" providerId="LiveId" clId="{8A8D60A1-01A7-432C-A2EE-CD565A11A1DF}" dt="2021-12-03T00:16:17.242" v="927"/>
          <ac:inkMkLst>
            <pc:docMk/>
            <pc:sldMk cId="2393456155" sldId="283"/>
            <ac:inkMk id="62" creationId="{1F291DE2-81F4-4880-AB05-131337393239}"/>
          </ac:inkMkLst>
        </pc:inkChg>
        <pc:inkChg chg="add mod">
          <ac:chgData name="Duane Miller" userId="086b8d4e5ca37aec" providerId="LiveId" clId="{8A8D60A1-01A7-432C-A2EE-CD565A11A1DF}" dt="2021-12-03T00:16:17.242" v="927"/>
          <ac:inkMkLst>
            <pc:docMk/>
            <pc:sldMk cId="2393456155" sldId="283"/>
            <ac:inkMk id="64" creationId="{C299ACDC-C3DC-4A81-8CCC-737CF046BD27}"/>
          </ac:inkMkLst>
        </pc:inkChg>
        <pc:inkChg chg="add mod">
          <ac:chgData name="Duane Miller" userId="086b8d4e5ca37aec" providerId="LiveId" clId="{8A8D60A1-01A7-432C-A2EE-CD565A11A1DF}" dt="2021-12-03T00:16:17.242" v="927"/>
          <ac:inkMkLst>
            <pc:docMk/>
            <pc:sldMk cId="2393456155" sldId="283"/>
            <ac:inkMk id="65" creationId="{9FA4193B-A5C1-4039-9223-708A1207D02F}"/>
          </ac:inkMkLst>
        </pc:inkChg>
        <pc:inkChg chg="add mod">
          <ac:chgData name="Duane Miller" userId="086b8d4e5ca37aec" providerId="LiveId" clId="{8A8D60A1-01A7-432C-A2EE-CD565A11A1DF}" dt="2021-12-03T00:16:17.242" v="927"/>
          <ac:inkMkLst>
            <pc:docMk/>
            <pc:sldMk cId="2393456155" sldId="283"/>
            <ac:inkMk id="67" creationId="{C2FE7BB6-32F9-44CC-B3FF-9548A9C417B7}"/>
          </ac:inkMkLst>
        </pc:inkChg>
        <pc:inkChg chg="add mod">
          <ac:chgData name="Duane Miller" userId="086b8d4e5ca37aec" providerId="LiveId" clId="{8A8D60A1-01A7-432C-A2EE-CD565A11A1DF}" dt="2021-12-03T00:16:17.242" v="927"/>
          <ac:inkMkLst>
            <pc:docMk/>
            <pc:sldMk cId="2393456155" sldId="283"/>
            <ac:inkMk id="68" creationId="{3E4078BC-2DED-44E4-A69A-E4847CCC2C70}"/>
          </ac:inkMkLst>
        </pc:inkChg>
        <pc:inkChg chg="add mod">
          <ac:chgData name="Duane Miller" userId="086b8d4e5ca37aec" providerId="LiveId" clId="{8A8D60A1-01A7-432C-A2EE-CD565A11A1DF}" dt="2021-12-03T00:16:30.020" v="930"/>
          <ac:inkMkLst>
            <pc:docMk/>
            <pc:sldMk cId="2393456155" sldId="283"/>
            <ac:inkMk id="70" creationId="{F2C81500-F51C-4174-AC3C-F907749D291D}"/>
          </ac:inkMkLst>
        </pc:inkChg>
        <pc:inkChg chg="add mod">
          <ac:chgData name="Duane Miller" userId="086b8d4e5ca37aec" providerId="LiveId" clId="{8A8D60A1-01A7-432C-A2EE-CD565A11A1DF}" dt="2021-12-03T00:16:30.020" v="930"/>
          <ac:inkMkLst>
            <pc:docMk/>
            <pc:sldMk cId="2393456155" sldId="283"/>
            <ac:inkMk id="71" creationId="{3ACD9693-F064-40F0-AB69-CD3B1A96A3A0}"/>
          </ac:inkMkLst>
        </pc:inkChg>
        <pc:inkChg chg="add mod">
          <ac:chgData name="Duane Miller" userId="086b8d4e5ca37aec" providerId="LiveId" clId="{8A8D60A1-01A7-432C-A2EE-CD565A11A1DF}" dt="2021-12-03T00:16:36.962" v="936"/>
          <ac:inkMkLst>
            <pc:docMk/>
            <pc:sldMk cId="2393456155" sldId="283"/>
            <ac:inkMk id="73" creationId="{B1A5AF09-9938-4BE6-9765-C9968C9DA021}"/>
          </ac:inkMkLst>
        </pc:inkChg>
        <pc:inkChg chg="add mod">
          <ac:chgData name="Duane Miller" userId="086b8d4e5ca37aec" providerId="LiveId" clId="{8A8D60A1-01A7-432C-A2EE-CD565A11A1DF}" dt="2021-12-03T00:16:36.962" v="936"/>
          <ac:inkMkLst>
            <pc:docMk/>
            <pc:sldMk cId="2393456155" sldId="283"/>
            <ac:inkMk id="74" creationId="{C9FD7F67-AD28-4111-A049-E0D5B51A1A7B}"/>
          </ac:inkMkLst>
        </pc:inkChg>
        <pc:inkChg chg="add mod">
          <ac:chgData name="Duane Miller" userId="086b8d4e5ca37aec" providerId="LiveId" clId="{8A8D60A1-01A7-432C-A2EE-CD565A11A1DF}" dt="2021-12-03T00:16:36.962" v="936"/>
          <ac:inkMkLst>
            <pc:docMk/>
            <pc:sldMk cId="2393456155" sldId="283"/>
            <ac:inkMk id="76" creationId="{7E630623-1BD1-4278-9C94-6292545E7773}"/>
          </ac:inkMkLst>
        </pc:inkChg>
        <pc:inkChg chg="add mod">
          <ac:chgData name="Duane Miller" userId="086b8d4e5ca37aec" providerId="LiveId" clId="{8A8D60A1-01A7-432C-A2EE-CD565A11A1DF}" dt="2021-12-03T00:16:36.962" v="936"/>
          <ac:inkMkLst>
            <pc:docMk/>
            <pc:sldMk cId="2393456155" sldId="283"/>
            <ac:inkMk id="77" creationId="{A3CC9B89-4049-4DAB-AE75-4E5D27197C63}"/>
          </ac:inkMkLst>
        </pc:inkChg>
        <pc:inkChg chg="add">
          <ac:chgData name="Duane Miller" userId="086b8d4e5ca37aec" providerId="LiveId" clId="{8A8D60A1-01A7-432C-A2EE-CD565A11A1DF}" dt="2021-12-03T00:16:39.017" v="937" actId="9405"/>
          <ac:inkMkLst>
            <pc:docMk/>
            <pc:sldMk cId="2393456155" sldId="283"/>
            <ac:inkMk id="79" creationId="{7CB1D4B9-020C-4047-A164-1E1D903FD3FC}"/>
          </ac:inkMkLst>
        </pc:inkChg>
        <pc:inkChg chg="add mod">
          <ac:chgData name="Duane Miller" userId="086b8d4e5ca37aec" providerId="LiveId" clId="{8A8D60A1-01A7-432C-A2EE-CD565A11A1DF}" dt="2021-12-03T00:17:13.235" v="950"/>
          <ac:inkMkLst>
            <pc:docMk/>
            <pc:sldMk cId="2393456155" sldId="283"/>
            <ac:inkMk id="80" creationId="{74DC6525-F1A2-4928-AE0C-4EBCA7567FB4}"/>
          </ac:inkMkLst>
        </pc:inkChg>
        <pc:inkChg chg="add mod">
          <ac:chgData name="Duane Miller" userId="086b8d4e5ca37aec" providerId="LiveId" clId="{8A8D60A1-01A7-432C-A2EE-CD565A11A1DF}" dt="2021-12-03T00:17:13.235" v="950"/>
          <ac:inkMkLst>
            <pc:docMk/>
            <pc:sldMk cId="2393456155" sldId="283"/>
            <ac:inkMk id="81" creationId="{C99BE73B-7A97-4EC4-B2F6-A9AAEEDC169B}"/>
          </ac:inkMkLst>
        </pc:inkChg>
        <pc:inkChg chg="add mod">
          <ac:chgData name="Duane Miller" userId="086b8d4e5ca37aec" providerId="LiveId" clId="{8A8D60A1-01A7-432C-A2EE-CD565A11A1DF}" dt="2021-12-03T00:17:13.235" v="950"/>
          <ac:inkMkLst>
            <pc:docMk/>
            <pc:sldMk cId="2393456155" sldId="283"/>
            <ac:inkMk id="83" creationId="{1D871007-330D-4604-A94E-45A56FB257F8}"/>
          </ac:inkMkLst>
        </pc:inkChg>
        <pc:inkChg chg="add mod">
          <ac:chgData name="Duane Miller" userId="086b8d4e5ca37aec" providerId="LiveId" clId="{8A8D60A1-01A7-432C-A2EE-CD565A11A1DF}" dt="2021-12-03T00:17:13.235" v="950"/>
          <ac:inkMkLst>
            <pc:docMk/>
            <pc:sldMk cId="2393456155" sldId="283"/>
            <ac:inkMk id="84" creationId="{E7399FF6-1715-4D53-B486-D817A5A09EE1}"/>
          </ac:inkMkLst>
        </pc:inkChg>
        <pc:inkChg chg="add mod">
          <ac:chgData name="Duane Miller" userId="086b8d4e5ca37aec" providerId="LiveId" clId="{8A8D60A1-01A7-432C-A2EE-CD565A11A1DF}" dt="2021-12-03T00:17:13.235" v="950"/>
          <ac:inkMkLst>
            <pc:docMk/>
            <pc:sldMk cId="2393456155" sldId="283"/>
            <ac:inkMk id="85" creationId="{C0E29F35-1F62-4AF8-A353-C41B2AB35A2D}"/>
          </ac:inkMkLst>
        </pc:inkChg>
        <pc:inkChg chg="add mod">
          <ac:chgData name="Duane Miller" userId="086b8d4e5ca37aec" providerId="LiveId" clId="{8A8D60A1-01A7-432C-A2EE-CD565A11A1DF}" dt="2021-12-03T00:17:13.235" v="950"/>
          <ac:inkMkLst>
            <pc:docMk/>
            <pc:sldMk cId="2393456155" sldId="283"/>
            <ac:inkMk id="86" creationId="{71F22CCF-7BD6-4F55-81C2-25AF675D4B11}"/>
          </ac:inkMkLst>
        </pc:inkChg>
        <pc:inkChg chg="add mod">
          <ac:chgData name="Duane Miller" userId="086b8d4e5ca37aec" providerId="LiveId" clId="{8A8D60A1-01A7-432C-A2EE-CD565A11A1DF}" dt="2021-12-03T00:17:13.235" v="950"/>
          <ac:inkMkLst>
            <pc:docMk/>
            <pc:sldMk cId="2393456155" sldId="283"/>
            <ac:inkMk id="87" creationId="{F1D4E382-B30E-420F-AB2B-23BB461629B8}"/>
          </ac:inkMkLst>
        </pc:inkChg>
        <pc:inkChg chg="add mod">
          <ac:chgData name="Duane Miller" userId="086b8d4e5ca37aec" providerId="LiveId" clId="{8A8D60A1-01A7-432C-A2EE-CD565A11A1DF}" dt="2021-12-03T00:17:13.235" v="950"/>
          <ac:inkMkLst>
            <pc:docMk/>
            <pc:sldMk cId="2393456155" sldId="283"/>
            <ac:inkMk id="89" creationId="{B670E00E-0073-49BF-A77A-C2A83295B341}"/>
          </ac:inkMkLst>
        </pc:inkChg>
        <pc:inkChg chg="add mod">
          <ac:chgData name="Duane Miller" userId="086b8d4e5ca37aec" providerId="LiveId" clId="{8A8D60A1-01A7-432C-A2EE-CD565A11A1DF}" dt="2021-12-03T00:17:13.235" v="950"/>
          <ac:inkMkLst>
            <pc:docMk/>
            <pc:sldMk cId="2393456155" sldId="283"/>
            <ac:inkMk id="90" creationId="{D59D55F5-B720-4786-8501-E3F063322B0D}"/>
          </ac:inkMkLst>
        </pc:inkChg>
        <pc:inkChg chg="add">
          <ac:chgData name="Duane Miller" userId="086b8d4e5ca37aec" providerId="LiveId" clId="{8A8D60A1-01A7-432C-A2EE-CD565A11A1DF}" dt="2021-12-03T00:17:12.462" v="949" actId="9405"/>
          <ac:inkMkLst>
            <pc:docMk/>
            <pc:sldMk cId="2393456155" sldId="283"/>
            <ac:inkMk id="91" creationId="{5487A815-45EB-4BA0-B8AC-B87FEC82FE99}"/>
          </ac:inkMkLst>
        </pc:inkChg>
        <pc:inkChg chg="add mod">
          <ac:chgData name="Duane Miller" userId="086b8d4e5ca37aec" providerId="LiveId" clId="{8A8D60A1-01A7-432C-A2EE-CD565A11A1DF}" dt="2021-12-03T00:17:31.638" v="954"/>
          <ac:inkMkLst>
            <pc:docMk/>
            <pc:sldMk cId="2393456155" sldId="283"/>
            <ac:inkMk id="93" creationId="{9AD637F4-0E4E-42A2-8DCC-93384B6012F8}"/>
          </ac:inkMkLst>
        </pc:inkChg>
        <pc:inkChg chg="add mod">
          <ac:chgData name="Duane Miller" userId="086b8d4e5ca37aec" providerId="LiveId" clId="{8A8D60A1-01A7-432C-A2EE-CD565A11A1DF}" dt="2021-12-03T00:17:31.638" v="954"/>
          <ac:inkMkLst>
            <pc:docMk/>
            <pc:sldMk cId="2393456155" sldId="283"/>
            <ac:inkMk id="94" creationId="{918CA3E9-4405-49F7-AD38-BC599D8D26CC}"/>
          </ac:inkMkLst>
        </pc:inkChg>
        <pc:inkChg chg="add mod">
          <ac:chgData name="Duane Miller" userId="086b8d4e5ca37aec" providerId="LiveId" clId="{8A8D60A1-01A7-432C-A2EE-CD565A11A1DF}" dt="2021-12-03T00:17:31.638" v="954"/>
          <ac:inkMkLst>
            <pc:docMk/>
            <pc:sldMk cId="2393456155" sldId="283"/>
            <ac:inkMk id="95" creationId="{1CDDD2F1-F14B-42EE-95CD-42138650468B}"/>
          </ac:inkMkLst>
        </pc:inkChg>
        <pc:inkChg chg="add mod">
          <ac:chgData name="Duane Miller" userId="086b8d4e5ca37aec" providerId="LiveId" clId="{8A8D60A1-01A7-432C-A2EE-CD565A11A1DF}" dt="2021-12-03T00:21:54.521" v="994"/>
          <ac:inkMkLst>
            <pc:docMk/>
            <pc:sldMk cId="2393456155" sldId="283"/>
            <ac:inkMk id="97" creationId="{5DE86C57-D654-4030-A93B-E49DB92AD4EB}"/>
          </ac:inkMkLst>
        </pc:inkChg>
        <pc:inkChg chg="add mod">
          <ac:chgData name="Duane Miller" userId="086b8d4e5ca37aec" providerId="LiveId" clId="{8A8D60A1-01A7-432C-A2EE-CD565A11A1DF}" dt="2021-12-03T00:21:54.521" v="994"/>
          <ac:inkMkLst>
            <pc:docMk/>
            <pc:sldMk cId="2393456155" sldId="283"/>
            <ac:inkMk id="98" creationId="{3F786ACA-F601-468F-AF4B-D273AC677459}"/>
          </ac:inkMkLst>
        </pc:inkChg>
        <pc:inkChg chg="add mod">
          <ac:chgData name="Duane Miller" userId="086b8d4e5ca37aec" providerId="LiveId" clId="{8A8D60A1-01A7-432C-A2EE-CD565A11A1DF}" dt="2021-12-03T00:21:54.521" v="994"/>
          <ac:inkMkLst>
            <pc:docMk/>
            <pc:sldMk cId="2393456155" sldId="283"/>
            <ac:inkMk id="100" creationId="{937578F1-5EA4-40F9-AF63-915CEF740058}"/>
          </ac:inkMkLst>
        </pc:inkChg>
        <pc:inkChg chg="add mod">
          <ac:chgData name="Duane Miller" userId="086b8d4e5ca37aec" providerId="LiveId" clId="{8A8D60A1-01A7-432C-A2EE-CD565A11A1DF}" dt="2021-12-03T00:21:54.521" v="994"/>
          <ac:inkMkLst>
            <pc:docMk/>
            <pc:sldMk cId="2393456155" sldId="283"/>
            <ac:inkMk id="102" creationId="{367FF355-ED52-4F1D-86E3-734E97785975}"/>
          </ac:inkMkLst>
        </pc:inkChg>
        <pc:inkChg chg="add mod">
          <ac:chgData name="Duane Miller" userId="086b8d4e5ca37aec" providerId="LiveId" clId="{8A8D60A1-01A7-432C-A2EE-CD565A11A1DF}" dt="2021-12-03T00:21:54.521" v="994"/>
          <ac:inkMkLst>
            <pc:docMk/>
            <pc:sldMk cId="2393456155" sldId="283"/>
            <ac:inkMk id="103" creationId="{423AE8BC-76F4-4CD9-8FC9-B10C79E60286}"/>
          </ac:inkMkLst>
        </pc:inkChg>
        <pc:inkChg chg="add mod">
          <ac:chgData name="Duane Miller" userId="086b8d4e5ca37aec" providerId="LiveId" clId="{8A8D60A1-01A7-432C-A2EE-CD565A11A1DF}" dt="2021-12-03T00:21:54.521" v="994"/>
          <ac:inkMkLst>
            <pc:docMk/>
            <pc:sldMk cId="2393456155" sldId="283"/>
            <ac:inkMk id="104" creationId="{FB82470A-6B61-4023-B5D5-54EDB4EB9AB1}"/>
          </ac:inkMkLst>
        </pc:inkChg>
        <pc:inkChg chg="add mod">
          <ac:chgData name="Duane Miller" userId="086b8d4e5ca37aec" providerId="LiveId" clId="{8A8D60A1-01A7-432C-A2EE-CD565A11A1DF}" dt="2021-12-03T00:18:23.688" v="970"/>
          <ac:inkMkLst>
            <pc:docMk/>
            <pc:sldMk cId="2393456155" sldId="283"/>
            <ac:inkMk id="106" creationId="{3125B1B5-D8A9-4958-A9A0-F7CD2B43CCC1}"/>
          </ac:inkMkLst>
        </pc:inkChg>
        <pc:inkChg chg="add mod">
          <ac:chgData name="Duane Miller" userId="086b8d4e5ca37aec" providerId="LiveId" clId="{8A8D60A1-01A7-432C-A2EE-CD565A11A1DF}" dt="2021-12-03T00:18:23.688" v="970"/>
          <ac:inkMkLst>
            <pc:docMk/>
            <pc:sldMk cId="2393456155" sldId="283"/>
            <ac:inkMk id="108" creationId="{9E3B2F7A-FBA3-4597-B221-96E07BBCE9D0}"/>
          </ac:inkMkLst>
        </pc:inkChg>
        <pc:inkChg chg="add mod">
          <ac:chgData name="Duane Miller" userId="086b8d4e5ca37aec" providerId="LiveId" clId="{8A8D60A1-01A7-432C-A2EE-CD565A11A1DF}" dt="2021-12-03T00:18:23.688" v="970"/>
          <ac:inkMkLst>
            <pc:docMk/>
            <pc:sldMk cId="2393456155" sldId="283"/>
            <ac:inkMk id="109" creationId="{83855BF0-6E09-47B4-9767-74FFE9CDB51D}"/>
          </ac:inkMkLst>
        </pc:inkChg>
        <pc:inkChg chg="add mod">
          <ac:chgData name="Duane Miller" userId="086b8d4e5ca37aec" providerId="LiveId" clId="{8A8D60A1-01A7-432C-A2EE-CD565A11A1DF}" dt="2021-12-03T00:18:23.688" v="970"/>
          <ac:inkMkLst>
            <pc:docMk/>
            <pc:sldMk cId="2393456155" sldId="283"/>
            <ac:inkMk id="111" creationId="{04624D8B-AA40-444A-B5E3-EEC340BA99D6}"/>
          </ac:inkMkLst>
        </pc:inkChg>
        <pc:inkChg chg="add mod">
          <ac:chgData name="Duane Miller" userId="086b8d4e5ca37aec" providerId="LiveId" clId="{8A8D60A1-01A7-432C-A2EE-CD565A11A1DF}" dt="2021-12-03T00:18:35.269" v="974"/>
          <ac:inkMkLst>
            <pc:docMk/>
            <pc:sldMk cId="2393456155" sldId="283"/>
            <ac:inkMk id="113" creationId="{A0FCC5E3-6DB2-4308-9D9D-5C1F82EC95C8}"/>
          </ac:inkMkLst>
        </pc:inkChg>
        <pc:inkChg chg="add mod">
          <ac:chgData name="Duane Miller" userId="086b8d4e5ca37aec" providerId="LiveId" clId="{8A8D60A1-01A7-432C-A2EE-CD565A11A1DF}" dt="2021-12-03T00:18:35.269" v="974"/>
          <ac:inkMkLst>
            <pc:docMk/>
            <pc:sldMk cId="2393456155" sldId="283"/>
            <ac:inkMk id="114" creationId="{5A195EE7-99F6-4CAB-90B1-A4E166DDC8E3}"/>
          </ac:inkMkLst>
        </pc:inkChg>
        <pc:inkChg chg="add mod">
          <ac:chgData name="Duane Miller" userId="086b8d4e5ca37aec" providerId="LiveId" clId="{8A8D60A1-01A7-432C-A2EE-CD565A11A1DF}" dt="2021-12-03T00:18:35.269" v="974"/>
          <ac:inkMkLst>
            <pc:docMk/>
            <pc:sldMk cId="2393456155" sldId="283"/>
            <ac:inkMk id="115" creationId="{0C78F309-D371-4062-8271-F994B3820411}"/>
          </ac:inkMkLst>
        </pc:inkChg>
        <pc:inkChg chg="add mod">
          <ac:chgData name="Duane Miller" userId="086b8d4e5ca37aec" providerId="LiveId" clId="{8A8D60A1-01A7-432C-A2EE-CD565A11A1DF}" dt="2021-12-03T00:21:54.521" v="994"/>
          <ac:inkMkLst>
            <pc:docMk/>
            <pc:sldMk cId="2393456155" sldId="283"/>
            <ac:inkMk id="117" creationId="{D91B711A-7861-4D66-93AE-5E79BCEF1830}"/>
          </ac:inkMkLst>
        </pc:inkChg>
        <pc:inkChg chg="add mod">
          <ac:chgData name="Duane Miller" userId="086b8d4e5ca37aec" providerId="LiveId" clId="{8A8D60A1-01A7-432C-A2EE-CD565A11A1DF}" dt="2021-12-03T00:21:54.521" v="994"/>
          <ac:inkMkLst>
            <pc:docMk/>
            <pc:sldMk cId="2393456155" sldId="283"/>
            <ac:inkMk id="118" creationId="{46FA6FF5-4054-4053-872F-AF6C968AE81D}"/>
          </ac:inkMkLst>
        </pc:inkChg>
        <pc:inkChg chg="add mod">
          <ac:chgData name="Duane Miller" userId="086b8d4e5ca37aec" providerId="LiveId" clId="{8A8D60A1-01A7-432C-A2EE-CD565A11A1DF}" dt="2021-12-03T00:21:54.521" v="994"/>
          <ac:inkMkLst>
            <pc:docMk/>
            <pc:sldMk cId="2393456155" sldId="283"/>
            <ac:inkMk id="120" creationId="{B3F6E9FD-2B8A-4859-B3B5-A0B0CD1168FC}"/>
          </ac:inkMkLst>
        </pc:inkChg>
        <pc:inkChg chg="add mod">
          <ac:chgData name="Duane Miller" userId="086b8d4e5ca37aec" providerId="LiveId" clId="{8A8D60A1-01A7-432C-A2EE-CD565A11A1DF}" dt="2021-12-03T00:21:54.521" v="994"/>
          <ac:inkMkLst>
            <pc:docMk/>
            <pc:sldMk cId="2393456155" sldId="283"/>
            <ac:inkMk id="122" creationId="{BB0D6702-8012-460A-9F00-D1366BEE9DA4}"/>
          </ac:inkMkLst>
        </pc:inkChg>
        <pc:inkChg chg="add mod">
          <ac:chgData name="Duane Miller" userId="086b8d4e5ca37aec" providerId="LiveId" clId="{8A8D60A1-01A7-432C-A2EE-CD565A11A1DF}" dt="2021-12-03T00:19:04.546" v="987"/>
          <ac:inkMkLst>
            <pc:docMk/>
            <pc:sldMk cId="2393456155" sldId="283"/>
            <ac:inkMk id="124" creationId="{BED1C63F-87F7-4E75-9217-466FD5C87278}"/>
          </ac:inkMkLst>
        </pc:inkChg>
        <pc:inkChg chg="add mod">
          <ac:chgData name="Duane Miller" userId="086b8d4e5ca37aec" providerId="LiveId" clId="{8A8D60A1-01A7-432C-A2EE-CD565A11A1DF}" dt="2021-12-03T00:19:04.546" v="987"/>
          <ac:inkMkLst>
            <pc:docMk/>
            <pc:sldMk cId="2393456155" sldId="283"/>
            <ac:inkMk id="125" creationId="{DEE713D4-543E-4290-A054-CFD4744E4961}"/>
          </ac:inkMkLst>
        </pc:inkChg>
        <pc:inkChg chg="add mod">
          <ac:chgData name="Duane Miller" userId="086b8d4e5ca37aec" providerId="LiveId" clId="{8A8D60A1-01A7-432C-A2EE-CD565A11A1DF}" dt="2021-12-03T00:19:04.546" v="987"/>
          <ac:inkMkLst>
            <pc:docMk/>
            <pc:sldMk cId="2393456155" sldId="283"/>
            <ac:inkMk id="126" creationId="{B342716F-28F8-4CED-A764-A01CD939C0F1}"/>
          </ac:inkMkLst>
        </pc:inkChg>
        <pc:inkChg chg="add mod">
          <ac:chgData name="Duane Miller" userId="086b8d4e5ca37aec" providerId="LiveId" clId="{8A8D60A1-01A7-432C-A2EE-CD565A11A1DF}" dt="2021-12-03T00:19:04.546" v="987"/>
          <ac:inkMkLst>
            <pc:docMk/>
            <pc:sldMk cId="2393456155" sldId="283"/>
            <ac:inkMk id="127" creationId="{634FAF55-BCC2-4310-AA00-00A30454B839}"/>
          </ac:inkMkLst>
        </pc:inkChg>
        <pc:inkChg chg="add mod">
          <ac:chgData name="Duane Miller" userId="086b8d4e5ca37aec" providerId="LiveId" clId="{8A8D60A1-01A7-432C-A2EE-CD565A11A1DF}" dt="2021-12-03T00:19:04.546" v="987"/>
          <ac:inkMkLst>
            <pc:docMk/>
            <pc:sldMk cId="2393456155" sldId="283"/>
            <ac:inkMk id="128" creationId="{094C7EA6-079B-4BC4-90F1-6E1D6C2F590D}"/>
          </ac:inkMkLst>
        </pc:inkChg>
        <pc:inkChg chg="add mod">
          <ac:chgData name="Duane Miller" userId="086b8d4e5ca37aec" providerId="LiveId" clId="{8A8D60A1-01A7-432C-A2EE-CD565A11A1DF}" dt="2021-12-03T00:21:54.521" v="994"/>
          <ac:inkMkLst>
            <pc:docMk/>
            <pc:sldMk cId="2393456155" sldId="283"/>
            <ac:inkMk id="130" creationId="{5F66016E-9566-4980-8EC1-8D5B77A0D381}"/>
          </ac:inkMkLst>
        </pc:inkChg>
        <pc:inkChg chg="add mod">
          <ac:chgData name="Duane Miller" userId="086b8d4e5ca37aec" providerId="LiveId" clId="{8A8D60A1-01A7-432C-A2EE-CD565A11A1DF}" dt="2021-12-03T00:21:54.521" v="994"/>
          <ac:inkMkLst>
            <pc:docMk/>
            <pc:sldMk cId="2393456155" sldId="283"/>
            <ac:inkMk id="131" creationId="{CB9DADEE-F89B-4F96-90FF-53509D747085}"/>
          </ac:inkMkLst>
        </pc:inkChg>
        <pc:inkChg chg="add mod">
          <ac:chgData name="Duane Miller" userId="086b8d4e5ca37aec" providerId="LiveId" clId="{8A8D60A1-01A7-432C-A2EE-CD565A11A1DF}" dt="2021-12-03T00:21:54.521" v="994"/>
          <ac:inkMkLst>
            <pc:docMk/>
            <pc:sldMk cId="2393456155" sldId="283"/>
            <ac:inkMk id="133" creationId="{A40B100C-4284-4C20-80F3-51A8EAC54F73}"/>
          </ac:inkMkLst>
        </pc:inkChg>
        <pc:inkChg chg="add mod">
          <ac:chgData name="Duane Miller" userId="086b8d4e5ca37aec" providerId="LiveId" clId="{8A8D60A1-01A7-432C-A2EE-CD565A11A1DF}" dt="2021-12-03T00:21:54.521" v="994"/>
          <ac:inkMkLst>
            <pc:docMk/>
            <pc:sldMk cId="2393456155" sldId="283"/>
            <ac:inkMk id="135" creationId="{C21E9B1A-0D54-48DD-8BAC-BC08B0EDE201}"/>
          </ac:inkMkLst>
        </pc:inkChg>
        <pc:inkChg chg="add">
          <ac:chgData name="Duane Miller" userId="086b8d4e5ca37aec" providerId="LiveId" clId="{8A8D60A1-01A7-432C-A2EE-CD565A11A1DF}" dt="2021-12-03T00:22:36.353" v="995" actId="9405"/>
          <ac:inkMkLst>
            <pc:docMk/>
            <pc:sldMk cId="2393456155" sldId="283"/>
            <ac:inkMk id="137" creationId="{BBF2FDB7-2B2C-4403-B126-96EBE551A94E}"/>
          </ac:inkMkLst>
        </pc:inkChg>
        <pc:inkChg chg="add del">
          <ac:chgData name="Duane Miller" userId="086b8d4e5ca37aec" providerId="LiveId" clId="{8A8D60A1-01A7-432C-A2EE-CD565A11A1DF}" dt="2021-12-03T00:22:55.938" v="997" actId="9405"/>
          <ac:inkMkLst>
            <pc:docMk/>
            <pc:sldMk cId="2393456155" sldId="283"/>
            <ac:inkMk id="138" creationId="{CDF463D0-5438-48AF-94F1-10BE510CE66C}"/>
          </ac:inkMkLst>
        </pc:inkChg>
        <pc:inkChg chg="add mod">
          <ac:chgData name="Duane Miller" userId="086b8d4e5ca37aec" providerId="LiveId" clId="{8A8D60A1-01A7-432C-A2EE-CD565A11A1DF}" dt="2021-12-03T00:23:16.358" v="1004"/>
          <ac:inkMkLst>
            <pc:docMk/>
            <pc:sldMk cId="2393456155" sldId="283"/>
            <ac:inkMk id="139" creationId="{A5D4D2EC-0655-4321-AD7E-D1C04EA759F5}"/>
          </ac:inkMkLst>
        </pc:inkChg>
        <pc:inkChg chg="add mod">
          <ac:chgData name="Duane Miller" userId="086b8d4e5ca37aec" providerId="LiveId" clId="{8A8D60A1-01A7-432C-A2EE-CD565A11A1DF}" dt="2021-12-03T00:23:16.358" v="1004"/>
          <ac:inkMkLst>
            <pc:docMk/>
            <pc:sldMk cId="2393456155" sldId="283"/>
            <ac:inkMk id="140" creationId="{8E82DC0F-DB14-45F7-93B4-47A55E206162}"/>
          </ac:inkMkLst>
        </pc:inkChg>
        <pc:inkChg chg="add mod">
          <ac:chgData name="Duane Miller" userId="086b8d4e5ca37aec" providerId="LiveId" clId="{8A8D60A1-01A7-432C-A2EE-CD565A11A1DF}" dt="2021-12-03T00:23:16.358" v="1004"/>
          <ac:inkMkLst>
            <pc:docMk/>
            <pc:sldMk cId="2393456155" sldId="283"/>
            <ac:inkMk id="142" creationId="{36F31501-31EF-4093-AFFC-63DB49BA58DE}"/>
          </ac:inkMkLst>
        </pc:inkChg>
        <pc:inkChg chg="add mod">
          <ac:chgData name="Duane Miller" userId="086b8d4e5ca37aec" providerId="LiveId" clId="{8A8D60A1-01A7-432C-A2EE-CD565A11A1DF}" dt="2021-12-03T00:23:16.358" v="1004"/>
          <ac:inkMkLst>
            <pc:docMk/>
            <pc:sldMk cId="2393456155" sldId="283"/>
            <ac:inkMk id="143" creationId="{7D02492B-9E90-4F38-9EC8-78A623914F1C}"/>
          </ac:inkMkLst>
        </pc:inkChg>
        <pc:inkChg chg="add mod">
          <ac:chgData name="Duane Miller" userId="086b8d4e5ca37aec" providerId="LiveId" clId="{8A8D60A1-01A7-432C-A2EE-CD565A11A1DF}" dt="2021-12-03T00:23:16.358" v="1004"/>
          <ac:inkMkLst>
            <pc:docMk/>
            <pc:sldMk cId="2393456155" sldId="283"/>
            <ac:inkMk id="144" creationId="{24E764C5-B583-4291-BB92-D69C58084F7C}"/>
          </ac:inkMkLst>
        </pc:inkChg>
        <pc:inkChg chg="add mod">
          <ac:chgData name="Duane Miller" userId="086b8d4e5ca37aec" providerId="LiveId" clId="{8A8D60A1-01A7-432C-A2EE-CD565A11A1DF}" dt="2021-12-03T00:23:33.048" v="1010"/>
          <ac:inkMkLst>
            <pc:docMk/>
            <pc:sldMk cId="2393456155" sldId="283"/>
            <ac:inkMk id="146" creationId="{D10BE98C-EE67-490A-90EA-4D4EF0580ECB}"/>
          </ac:inkMkLst>
        </pc:inkChg>
        <pc:inkChg chg="add mod">
          <ac:chgData name="Duane Miller" userId="086b8d4e5ca37aec" providerId="LiveId" clId="{8A8D60A1-01A7-432C-A2EE-CD565A11A1DF}" dt="2021-12-03T00:23:33.048" v="1010"/>
          <ac:inkMkLst>
            <pc:docMk/>
            <pc:sldMk cId="2393456155" sldId="283"/>
            <ac:inkMk id="147" creationId="{5959DCB4-09B8-4C47-97CB-C4A77A51BAC8}"/>
          </ac:inkMkLst>
        </pc:inkChg>
        <pc:inkChg chg="add mod">
          <ac:chgData name="Duane Miller" userId="086b8d4e5ca37aec" providerId="LiveId" clId="{8A8D60A1-01A7-432C-A2EE-CD565A11A1DF}" dt="2021-12-03T00:23:33.048" v="1010"/>
          <ac:inkMkLst>
            <pc:docMk/>
            <pc:sldMk cId="2393456155" sldId="283"/>
            <ac:inkMk id="148" creationId="{40E37808-7EF8-4BED-80E8-06BC65C176F8}"/>
          </ac:inkMkLst>
        </pc:inkChg>
        <pc:inkChg chg="add mod">
          <ac:chgData name="Duane Miller" userId="086b8d4e5ca37aec" providerId="LiveId" clId="{8A8D60A1-01A7-432C-A2EE-CD565A11A1DF}" dt="2021-12-03T00:23:33.048" v="1010"/>
          <ac:inkMkLst>
            <pc:docMk/>
            <pc:sldMk cId="2393456155" sldId="283"/>
            <ac:inkMk id="150" creationId="{AE36DCAA-BEF0-4A35-B6ED-4040E8F9029B}"/>
          </ac:inkMkLst>
        </pc:inkChg>
        <pc:inkChg chg="add mod">
          <ac:chgData name="Duane Miller" userId="086b8d4e5ca37aec" providerId="LiveId" clId="{8A8D60A1-01A7-432C-A2EE-CD565A11A1DF}" dt="2021-12-03T00:23:54.449" v="1014"/>
          <ac:inkMkLst>
            <pc:docMk/>
            <pc:sldMk cId="2393456155" sldId="283"/>
            <ac:inkMk id="152" creationId="{C5C7A183-51C3-46A9-AE7F-0B9A3C6AE1AC}"/>
          </ac:inkMkLst>
        </pc:inkChg>
        <pc:inkChg chg="add mod">
          <ac:chgData name="Duane Miller" userId="086b8d4e5ca37aec" providerId="LiveId" clId="{8A8D60A1-01A7-432C-A2EE-CD565A11A1DF}" dt="2021-12-03T00:23:54.449" v="1014"/>
          <ac:inkMkLst>
            <pc:docMk/>
            <pc:sldMk cId="2393456155" sldId="283"/>
            <ac:inkMk id="153" creationId="{1F0921EB-C60D-48B4-96EB-121490F34C95}"/>
          </ac:inkMkLst>
        </pc:inkChg>
        <pc:inkChg chg="add mod">
          <ac:chgData name="Duane Miller" userId="086b8d4e5ca37aec" providerId="LiveId" clId="{8A8D60A1-01A7-432C-A2EE-CD565A11A1DF}" dt="2021-12-03T00:23:54.449" v="1014"/>
          <ac:inkMkLst>
            <pc:docMk/>
            <pc:sldMk cId="2393456155" sldId="283"/>
            <ac:inkMk id="154" creationId="{0D1B33A7-8E8D-4B8C-8126-C0E3A85D175A}"/>
          </ac:inkMkLst>
        </pc:inkChg>
        <pc:inkChg chg="add">
          <ac:chgData name="Duane Miller" userId="086b8d4e5ca37aec" providerId="LiveId" clId="{8A8D60A1-01A7-432C-A2EE-CD565A11A1DF}" dt="2021-12-03T00:25:13.549" v="1015" actId="9405"/>
          <ac:inkMkLst>
            <pc:docMk/>
            <pc:sldMk cId="2393456155" sldId="283"/>
            <ac:inkMk id="156" creationId="{B58AAD38-6374-4089-B206-172DC79FD76A}"/>
          </ac:inkMkLst>
        </pc:inkChg>
        <pc:inkChg chg="add">
          <ac:chgData name="Duane Miller" userId="086b8d4e5ca37aec" providerId="LiveId" clId="{8A8D60A1-01A7-432C-A2EE-CD565A11A1DF}" dt="2021-12-03T00:25:19.287" v="1016" actId="9405"/>
          <ac:inkMkLst>
            <pc:docMk/>
            <pc:sldMk cId="2393456155" sldId="283"/>
            <ac:inkMk id="157" creationId="{9D0018D3-7269-42B2-A183-678EA0A668F1}"/>
          </ac:inkMkLst>
        </pc:inkChg>
        <pc:inkChg chg="add mod">
          <ac:chgData name="Duane Miller" userId="086b8d4e5ca37aec" providerId="LiveId" clId="{8A8D60A1-01A7-432C-A2EE-CD565A11A1DF}" dt="2021-12-03T00:25:30.464" v="1019"/>
          <ac:inkMkLst>
            <pc:docMk/>
            <pc:sldMk cId="2393456155" sldId="283"/>
            <ac:inkMk id="158" creationId="{004E4D9C-B466-474E-AFA3-3458965BCA69}"/>
          </ac:inkMkLst>
        </pc:inkChg>
        <pc:inkChg chg="add mod">
          <ac:chgData name="Duane Miller" userId="086b8d4e5ca37aec" providerId="LiveId" clId="{8A8D60A1-01A7-432C-A2EE-CD565A11A1DF}" dt="2021-12-03T00:25:30.464" v="1019"/>
          <ac:inkMkLst>
            <pc:docMk/>
            <pc:sldMk cId="2393456155" sldId="283"/>
            <ac:inkMk id="159" creationId="{091975DD-92D4-4809-8D41-81F797DCCE2A}"/>
          </ac:inkMkLst>
        </pc:inkChg>
        <pc:inkChg chg="add mod">
          <ac:chgData name="Duane Miller" userId="086b8d4e5ca37aec" providerId="LiveId" clId="{8A8D60A1-01A7-432C-A2EE-CD565A11A1DF}" dt="2021-12-03T00:25:42.322" v="1023"/>
          <ac:inkMkLst>
            <pc:docMk/>
            <pc:sldMk cId="2393456155" sldId="283"/>
            <ac:inkMk id="161" creationId="{CFF6DF93-4A12-4A01-86F4-48B0B00F35A7}"/>
          </ac:inkMkLst>
        </pc:inkChg>
        <pc:inkChg chg="add mod">
          <ac:chgData name="Duane Miller" userId="086b8d4e5ca37aec" providerId="LiveId" clId="{8A8D60A1-01A7-432C-A2EE-CD565A11A1DF}" dt="2021-12-03T00:25:42.322" v="1023"/>
          <ac:inkMkLst>
            <pc:docMk/>
            <pc:sldMk cId="2393456155" sldId="283"/>
            <ac:inkMk id="162" creationId="{C5078B0F-FB98-4686-8045-057D415C2EC4}"/>
          </ac:inkMkLst>
        </pc:inkChg>
        <pc:inkChg chg="add mod">
          <ac:chgData name="Duane Miller" userId="086b8d4e5ca37aec" providerId="LiveId" clId="{8A8D60A1-01A7-432C-A2EE-CD565A11A1DF}" dt="2021-12-03T00:25:42.322" v="1023"/>
          <ac:inkMkLst>
            <pc:docMk/>
            <pc:sldMk cId="2393456155" sldId="283"/>
            <ac:inkMk id="163" creationId="{DB192163-DD42-4E70-B8E9-291F0A94CBD7}"/>
          </ac:inkMkLst>
        </pc:inkChg>
        <pc:inkChg chg="add mod">
          <ac:chgData name="Duane Miller" userId="086b8d4e5ca37aec" providerId="LiveId" clId="{8A8D60A1-01A7-432C-A2EE-CD565A11A1DF}" dt="2021-12-03T00:25:53.513" v="1027"/>
          <ac:inkMkLst>
            <pc:docMk/>
            <pc:sldMk cId="2393456155" sldId="283"/>
            <ac:inkMk id="165" creationId="{2814B32E-9FD8-4143-9752-7D91B4143673}"/>
          </ac:inkMkLst>
        </pc:inkChg>
        <pc:inkChg chg="add mod">
          <ac:chgData name="Duane Miller" userId="086b8d4e5ca37aec" providerId="LiveId" clId="{8A8D60A1-01A7-432C-A2EE-CD565A11A1DF}" dt="2021-12-03T00:25:53.513" v="1027"/>
          <ac:inkMkLst>
            <pc:docMk/>
            <pc:sldMk cId="2393456155" sldId="283"/>
            <ac:inkMk id="166" creationId="{A2263608-C721-4AB7-87BF-F5651D0CA41E}"/>
          </ac:inkMkLst>
        </pc:inkChg>
        <pc:inkChg chg="add mod">
          <ac:chgData name="Duane Miller" userId="086b8d4e5ca37aec" providerId="LiveId" clId="{8A8D60A1-01A7-432C-A2EE-CD565A11A1DF}" dt="2021-12-03T00:25:53.513" v="1027"/>
          <ac:inkMkLst>
            <pc:docMk/>
            <pc:sldMk cId="2393456155" sldId="283"/>
            <ac:inkMk id="167" creationId="{D05A2BA0-924E-405E-8825-412C108133F4}"/>
          </ac:inkMkLst>
        </pc:inkChg>
        <pc:inkChg chg="add mod">
          <ac:chgData name="Duane Miller" userId="086b8d4e5ca37aec" providerId="LiveId" clId="{8A8D60A1-01A7-432C-A2EE-CD565A11A1DF}" dt="2021-12-03T00:27:09.802" v="1051"/>
          <ac:inkMkLst>
            <pc:docMk/>
            <pc:sldMk cId="2393456155" sldId="283"/>
            <ac:inkMk id="169" creationId="{20BAD927-0AAD-4A89-A7FE-0038BE0EF165}"/>
          </ac:inkMkLst>
        </pc:inkChg>
        <pc:inkChg chg="add mod">
          <ac:chgData name="Duane Miller" userId="086b8d4e5ca37aec" providerId="LiveId" clId="{8A8D60A1-01A7-432C-A2EE-CD565A11A1DF}" dt="2021-12-03T00:27:09.802" v="1051"/>
          <ac:inkMkLst>
            <pc:docMk/>
            <pc:sldMk cId="2393456155" sldId="283"/>
            <ac:inkMk id="170" creationId="{130B17ED-EF87-4DC9-8AB9-C4EAA33FF53F}"/>
          </ac:inkMkLst>
        </pc:inkChg>
        <pc:inkChg chg="add mod">
          <ac:chgData name="Duane Miller" userId="086b8d4e5ca37aec" providerId="LiveId" clId="{8A8D60A1-01A7-432C-A2EE-CD565A11A1DF}" dt="2021-12-03T00:27:09.802" v="1051"/>
          <ac:inkMkLst>
            <pc:docMk/>
            <pc:sldMk cId="2393456155" sldId="283"/>
            <ac:inkMk id="171" creationId="{A417C289-86DC-494B-B941-CB6F4A548B57}"/>
          </ac:inkMkLst>
        </pc:inkChg>
        <pc:inkChg chg="add mod">
          <ac:chgData name="Duane Miller" userId="086b8d4e5ca37aec" providerId="LiveId" clId="{8A8D60A1-01A7-432C-A2EE-CD565A11A1DF}" dt="2021-12-03T00:27:09.802" v="1051"/>
          <ac:inkMkLst>
            <pc:docMk/>
            <pc:sldMk cId="2393456155" sldId="283"/>
            <ac:inkMk id="173" creationId="{E7E549AF-BEE3-4325-8FDB-5B7022DCBD4C}"/>
          </ac:inkMkLst>
        </pc:inkChg>
        <pc:inkChg chg="add mod">
          <ac:chgData name="Duane Miller" userId="086b8d4e5ca37aec" providerId="LiveId" clId="{8A8D60A1-01A7-432C-A2EE-CD565A11A1DF}" dt="2021-12-03T00:27:09.802" v="1051"/>
          <ac:inkMkLst>
            <pc:docMk/>
            <pc:sldMk cId="2393456155" sldId="283"/>
            <ac:inkMk id="174" creationId="{0ADD28FF-8AE2-4433-87D9-EBCC41062663}"/>
          </ac:inkMkLst>
        </pc:inkChg>
        <pc:inkChg chg="add mod">
          <ac:chgData name="Duane Miller" userId="086b8d4e5ca37aec" providerId="LiveId" clId="{8A8D60A1-01A7-432C-A2EE-CD565A11A1DF}" dt="2021-12-03T00:27:09.802" v="1051"/>
          <ac:inkMkLst>
            <pc:docMk/>
            <pc:sldMk cId="2393456155" sldId="283"/>
            <ac:inkMk id="176" creationId="{ACDB0287-4A27-4AB5-8CB7-B471B8AFC04E}"/>
          </ac:inkMkLst>
        </pc:inkChg>
        <pc:inkChg chg="add mod">
          <ac:chgData name="Duane Miller" userId="086b8d4e5ca37aec" providerId="LiveId" clId="{8A8D60A1-01A7-432C-A2EE-CD565A11A1DF}" dt="2021-12-03T00:27:09.802" v="1051"/>
          <ac:inkMkLst>
            <pc:docMk/>
            <pc:sldMk cId="2393456155" sldId="283"/>
            <ac:inkMk id="177" creationId="{56451C1C-F433-499D-9DF3-10462EB3CBC6}"/>
          </ac:inkMkLst>
        </pc:inkChg>
        <pc:inkChg chg="add mod">
          <ac:chgData name="Duane Miller" userId="086b8d4e5ca37aec" providerId="LiveId" clId="{8A8D60A1-01A7-432C-A2EE-CD565A11A1DF}" dt="2021-12-03T00:27:09.802" v="1051"/>
          <ac:inkMkLst>
            <pc:docMk/>
            <pc:sldMk cId="2393456155" sldId="283"/>
            <ac:inkMk id="178" creationId="{7F8DDE1A-8A15-4782-AD9E-4489192A802D}"/>
          </ac:inkMkLst>
        </pc:inkChg>
        <pc:inkChg chg="add mod">
          <ac:chgData name="Duane Miller" userId="086b8d4e5ca37aec" providerId="LiveId" clId="{8A8D60A1-01A7-432C-A2EE-CD565A11A1DF}" dt="2021-12-03T00:27:09.802" v="1051"/>
          <ac:inkMkLst>
            <pc:docMk/>
            <pc:sldMk cId="2393456155" sldId="283"/>
            <ac:inkMk id="180" creationId="{C0416160-A620-4DA1-A22E-4A7ED3DE65A8}"/>
          </ac:inkMkLst>
        </pc:inkChg>
        <pc:inkChg chg="add mod">
          <ac:chgData name="Duane Miller" userId="086b8d4e5ca37aec" providerId="LiveId" clId="{8A8D60A1-01A7-432C-A2EE-CD565A11A1DF}" dt="2021-12-03T00:26:40.194" v="1043"/>
          <ac:inkMkLst>
            <pc:docMk/>
            <pc:sldMk cId="2393456155" sldId="283"/>
            <ac:inkMk id="182" creationId="{7739670D-B59E-4988-A1F9-084A994A45A2}"/>
          </ac:inkMkLst>
        </pc:inkChg>
        <pc:inkChg chg="add mod">
          <ac:chgData name="Duane Miller" userId="086b8d4e5ca37aec" providerId="LiveId" clId="{8A8D60A1-01A7-432C-A2EE-CD565A11A1DF}" dt="2021-12-03T00:26:40.194" v="1043"/>
          <ac:inkMkLst>
            <pc:docMk/>
            <pc:sldMk cId="2393456155" sldId="283"/>
            <ac:inkMk id="183" creationId="{FA73F4B5-49E7-482F-B4C1-742EE6E8A855}"/>
          </ac:inkMkLst>
        </pc:inkChg>
        <pc:inkChg chg="add mod">
          <ac:chgData name="Duane Miller" userId="086b8d4e5ca37aec" providerId="LiveId" clId="{8A8D60A1-01A7-432C-A2EE-CD565A11A1DF}" dt="2021-12-03T00:27:09.802" v="1051"/>
          <ac:inkMkLst>
            <pc:docMk/>
            <pc:sldMk cId="2393456155" sldId="283"/>
            <ac:inkMk id="185" creationId="{491CD5D6-DD19-4EEA-B426-E1B07DC5B27F}"/>
          </ac:inkMkLst>
        </pc:inkChg>
        <pc:inkChg chg="add mod">
          <ac:chgData name="Duane Miller" userId="086b8d4e5ca37aec" providerId="LiveId" clId="{8A8D60A1-01A7-432C-A2EE-CD565A11A1DF}" dt="2021-12-03T00:27:09.802" v="1051"/>
          <ac:inkMkLst>
            <pc:docMk/>
            <pc:sldMk cId="2393456155" sldId="283"/>
            <ac:inkMk id="186" creationId="{02E78773-F36C-490A-9083-57E791B86058}"/>
          </ac:inkMkLst>
        </pc:inkChg>
        <pc:inkChg chg="add mod">
          <ac:chgData name="Duane Miller" userId="086b8d4e5ca37aec" providerId="LiveId" clId="{8A8D60A1-01A7-432C-A2EE-CD565A11A1DF}" dt="2021-12-03T00:27:09.802" v="1051"/>
          <ac:inkMkLst>
            <pc:docMk/>
            <pc:sldMk cId="2393456155" sldId="283"/>
            <ac:inkMk id="187" creationId="{7C2DCBC0-F520-4435-AED0-4C0B49BF03D9}"/>
          </ac:inkMkLst>
        </pc:inkChg>
        <pc:inkChg chg="add">
          <ac:chgData name="Duane Miller" userId="086b8d4e5ca37aec" providerId="LiveId" clId="{8A8D60A1-01A7-432C-A2EE-CD565A11A1DF}" dt="2021-12-03T00:26:57.233" v="1048" actId="9405"/>
          <ac:inkMkLst>
            <pc:docMk/>
            <pc:sldMk cId="2393456155" sldId="283"/>
            <ac:inkMk id="189" creationId="{EFDD9118-4C7E-41B7-8C66-748A78B89F3D}"/>
          </ac:inkMkLst>
        </pc:inkChg>
        <pc:inkChg chg="add">
          <ac:chgData name="Duane Miller" userId="086b8d4e5ca37aec" providerId="LiveId" clId="{8A8D60A1-01A7-432C-A2EE-CD565A11A1DF}" dt="2021-12-03T00:27:00.777" v="1049" actId="9405"/>
          <ac:inkMkLst>
            <pc:docMk/>
            <pc:sldMk cId="2393456155" sldId="283"/>
            <ac:inkMk id="190" creationId="{2B797A62-1633-4B3B-A9BA-E1661DFEB87E}"/>
          </ac:inkMkLst>
        </pc:inkChg>
        <pc:inkChg chg="add mod">
          <ac:chgData name="Duane Miller" userId="086b8d4e5ca37aec" providerId="LiveId" clId="{8A8D60A1-01A7-432C-A2EE-CD565A11A1DF}" dt="2021-12-03T00:27:09.802" v="1051"/>
          <ac:inkMkLst>
            <pc:docMk/>
            <pc:sldMk cId="2393456155" sldId="283"/>
            <ac:inkMk id="191" creationId="{C4473A7B-2271-4F2C-B0A3-33E51C1257FC}"/>
          </ac:inkMkLst>
        </pc:inkChg>
        <pc:inkChg chg="add">
          <ac:chgData name="Duane Miller" userId="086b8d4e5ca37aec" providerId="LiveId" clId="{8A8D60A1-01A7-432C-A2EE-CD565A11A1DF}" dt="2021-12-03T00:27:11.853" v="1052" actId="9405"/>
          <ac:inkMkLst>
            <pc:docMk/>
            <pc:sldMk cId="2393456155" sldId="283"/>
            <ac:inkMk id="193" creationId="{31C19579-EA15-438E-99F9-E0A4EFB16342}"/>
          </ac:inkMkLst>
        </pc:inkChg>
        <pc:inkChg chg="add mod">
          <ac:chgData name="Duane Miller" userId="086b8d4e5ca37aec" providerId="LiveId" clId="{8A8D60A1-01A7-432C-A2EE-CD565A11A1DF}" dt="2021-12-03T00:27:40.590" v="1064"/>
          <ac:inkMkLst>
            <pc:docMk/>
            <pc:sldMk cId="2393456155" sldId="283"/>
            <ac:inkMk id="194" creationId="{59AADF4A-DF89-47DD-BCAF-DFC5198FBEFF}"/>
          </ac:inkMkLst>
        </pc:inkChg>
        <pc:inkChg chg="add mod">
          <ac:chgData name="Duane Miller" userId="086b8d4e5ca37aec" providerId="LiveId" clId="{8A8D60A1-01A7-432C-A2EE-CD565A11A1DF}" dt="2021-12-03T00:27:40.590" v="1064"/>
          <ac:inkMkLst>
            <pc:docMk/>
            <pc:sldMk cId="2393456155" sldId="283"/>
            <ac:inkMk id="195" creationId="{33CF6043-2A12-495F-B7E2-88321052DF5E}"/>
          </ac:inkMkLst>
        </pc:inkChg>
        <pc:inkChg chg="add mod">
          <ac:chgData name="Duane Miller" userId="086b8d4e5ca37aec" providerId="LiveId" clId="{8A8D60A1-01A7-432C-A2EE-CD565A11A1DF}" dt="2021-12-03T00:27:40.590" v="1064"/>
          <ac:inkMkLst>
            <pc:docMk/>
            <pc:sldMk cId="2393456155" sldId="283"/>
            <ac:inkMk id="197" creationId="{89DF79E9-07F1-4675-8DB3-54CE356DE8DC}"/>
          </ac:inkMkLst>
        </pc:inkChg>
        <pc:inkChg chg="add mod">
          <ac:chgData name="Duane Miller" userId="086b8d4e5ca37aec" providerId="LiveId" clId="{8A8D60A1-01A7-432C-A2EE-CD565A11A1DF}" dt="2021-12-03T00:27:40.590" v="1064"/>
          <ac:inkMkLst>
            <pc:docMk/>
            <pc:sldMk cId="2393456155" sldId="283"/>
            <ac:inkMk id="198" creationId="{4E3060A1-A94C-4EE8-93B2-2BB039AE5E84}"/>
          </ac:inkMkLst>
        </pc:inkChg>
        <pc:inkChg chg="add mod">
          <ac:chgData name="Duane Miller" userId="086b8d4e5ca37aec" providerId="LiveId" clId="{8A8D60A1-01A7-432C-A2EE-CD565A11A1DF}" dt="2021-12-03T00:27:40.590" v="1064"/>
          <ac:inkMkLst>
            <pc:docMk/>
            <pc:sldMk cId="2393456155" sldId="283"/>
            <ac:inkMk id="199" creationId="{FD01D071-F517-409F-B161-3AEC741DA493}"/>
          </ac:inkMkLst>
        </pc:inkChg>
        <pc:inkChg chg="add mod">
          <ac:chgData name="Duane Miller" userId="086b8d4e5ca37aec" providerId="LiveId" clId="{8A8D60A1-01A7-432C-A2EE-CD565A11A1DF}" dt="2021-12-03T00:27:40.590" v="1064"/>
          <ac:inkMkLst>
            <pc:docMk/>
            <pc:sldMk cId="2393456155" sldId="283"/>
            <ac:inkMk id="201" creationId="{AFFC0847-C6B6-4D31-ADB0-09C689A551F8}"/>
          </ac:inkMkLst>
        </pc:inkChg>
        <pc:inkChg chg="add mod">
          <ac:chgData name="Duane Miller" userId="086b8d4e5ca37aec" providerId="LiveId" clId="{8A8D60A1-01A7-432C-A2EE-CD565A11A1DF}" dt="2021-12-03T00:27:40.590" v="1064"/>
          <ac:inkMkLst>
            <pc:docMk/>
            <pc:sldMk cId="2393456155" sldId="283"/>
            <ac:inkMk id="202" creationId="{8B778C1D-AB5B-4F25-B06F-2D9F94347B07}"/>
          </ac:inkMkLst>
        </pc:inkChg>
        <pc:inkChg chg="add mod">
          <ac:chgData name="Duane Miller" userId="086b8d4e5ca37aec" providerId="LiveId" clId="{8A8D60A1-01A7-432C-A2EE-CD565A11A1DF}" dt="2021-12-03T00:27:40.590" v="1064"/>
          <ac:inkMkLst>
            <pc:docMk/>
            <pc:sldMk cId="2393456155" sldId="283"/>
            <ac:inkMk id="204" creationId="{62886789-9844-46A4-8D52-04082C8FAE2F}"/>
          </ac:inkMkLst>
        </pc:inkChg>
        <pc:inkChg chg="add mod">
          <ac:chgData name="Duane Miller" userId="086b8d4e5ca37aec" providerId="LiveId" clId="{8A8D60A1-01A7-432C-A2EE-CD565A11A1DF}" dt="2021-12-03T00:27:42.092" v="1067"/>
          <ac:inkMkLst>
            <pc:docMk/>
            <pc:sldMk cId="2393456155" sldId="283"/>
            <ac:inkMk id="206" creationId="{06772853-9C8E-478A-A7E9-AA19DB7598F8}"/>
          </ac:inkMkLst>
        </pc:inkChg>
        <pc:inkChg chg="add mod">
          <ac:chgData name="Duane Miller" userId="086b8d4e5ca37aec" providerId="LiveId" clId="{8A8D60A1-01A7-432C-A2EE-CD565A11A1DF}" dt="2021-12-03T00:27:42.092" v="1067"/>
          <ac:inkMkLst>
            <pc:docMk/>
            <pc:sldMk cId="2393456155" sldId="283"/>
            <ac:inkMk id="207" creationId="{5F3A9DDF-4B90-4D51-ADAE-382D172B9880}"/>
          </ac:inkMkLst>
        </pc:inkChg>
        <pc:inkChg chg="add mod">
          <ac:chgData name="Duane Miller" userId="086b8d4e5ca37aec" providerId="LiveId" clId="{8A8D60A1-01A7-432C-A2EE-CD565A11A1DF}" dt="2021-12-03T00:29:28.156" v="1075"/>
          <ac:inkMkLst>
            <pc:docMk/>
            <pc:sldMk cId="2393456155" sldId="283"/>
            <ac:inkMk id="209" creationId="{7A4E69F8-D3A9-4995-90C3-19119FD2A47C}"/>
          </ac:inkMkLst>
        </pc:inkChg>
        <pc:inkChg chg="add mod">
          <ac:chgData name="Duane Miller" userId="086b8d4e5ca37aec" providerId="LiveId" clId="{8A8D60A1-01A7-432C-A2EE-CD565A11A1DF}" dt="2021-12-03T00:29:28.156" v="1075"/>
          <ac:inkMkLst>
            <pc:docMk/>
            <pc:sldMk cId="2393456155" sldId="283"/>
            <ac:inkMk id="210" creationId="{984C9F88-03A5-48E3-BEC5-72F0C496554E}"/>
          </ac:inkMkLst>
        </pc:inkChg>
        <pc:inkChg chg="add mod">
          <ac:chgData name="Duane Miller" userId="086b8d4e5ca37aec" providerId="LiveId" clId="{8A8D60A1-01A7-432C-A2EE-CD565A11A1DF}" dt="2021-12-03T00:29:28.156" v="1075"/>
          <ac:inkMkLst>
            <pc:docMk/>
            <pc:sldMk cId="2393456155" sldId="283"/>
            <ac:inkMk id="211" creationId="{247005B8-187D-4BB5-AE76-03803A0CC343}"/>
          </ac:inkMkLst>
        </pc:inkChg>
        <pc:inkChg chg="add mod">
          <ac:chgData name="Duane Miller" userId="086b8d4e5ca37aec" providerId="LiveId" clId="{8A8D60A1-01A7-432C-A2EE-CD565A11A1DF}" dt="2021-12-03T00:29:28.156" v="1075"/>
          <ac:inkMkLst>
            <pc:docMk/>
            <pc:sldMk cId="2393456155" sldId="283"/>
            <ac:inkMk id="212" creationId="{5BA7E277-9A8E-456C-BA59-52DC5B837946}"/>
          </ac:inkMkLst>
        </pc:inkChg>
        <pc:inkChg chg="add mod">
          <ac:chgData name="Duane Miller" userId="086b8d4e5ca37aec" providerId="LiveId" clId="{8A8D60A1-01A7-432C-A2EE-CD565A11A1DF}" dt="2021-12-03T00:29:28.156" v="1075"/>
          <ac:inkMkLst>
            <pc:docMk/>
            <pc:sldMk cId="2393456155" sldId="283"/>
            <ac:inkMk id="214" creationId="{C05E08F8-8EFD-47C8-BE8B-81A7665616F2}"/>
          </ac:inkMkLst>
        </pc:inkChg>
        <pc:inkChg chg="add mod">
          <ac:chgData name="Duane Miller" userId="086b8d4e5ca37aec" providerId="LiveId" clId="{8A8D60A1-01A7-432C-A2EE-CD565A11A1DF}" dt="2021-12-03T00:29:28.156" v="1075"/>
          <ac:inkMkLst>
            <pc:docMk/>
            <pc:sldMk cId="2393456155" sldId="283"/>
            <ac:inkMk id="215" creationId="{7FA06A68-CFE3-42C2-9D4B-A50C0DDA665E}"/>
          </ac:inkMkLst>
        </pc:inkChg>
        <pc:inkChg chg="add mod">
          <ac:chgData name="Duane Miller" userId="086b8d4e5ca37aec" providerId="LiveId" clId="{8A8D60A1-01A7-432C-A2EE-CD565A11A1DF}" dt="2021-12-03T00:29:40.999" v="1082"/>
          <ac:inkMkLst>
            <pc:docMk/>
            <pc:sldMk cId="2393456155" sldId="283"/>
            <ac:inkMk id="217" creationId="{4E2FD42E-F714-457E-996D-F0DC195A0A81}"/>
          </ac:inkMkLst>
        </pc:inkChg>
        <pc:inkChg chg="add mod">
          <ac:chgData name="Duane Miller" userId="086b8d4e5ca37aec" providerId="LiveId" clId="{8A8D60A1-01A7-432C-A2EE-CD565A11A1DF}" dt="2021-12-03T00:29:40.999" v="1082"/>
          <ac:inkMkLst>
            <pc:docMk/>
            <pc:sldMk cId="2393456155" sldId="283"/>
            <ac:inkMk id="218" creationId="{FE006B85-3A46-4C4E-8632-788E43F8888E}"/>
          </ac:inkMkLst>
        </pc:inkChg>
        <pc:inkChg chg="add mod">
          <ac:chgData name="Duane Miller" userId="086b8d4e5ca37aec" providerId="LiveId" clId="{8A8D60A1-01A7-432C-A2EE-CD565A11A1DF}" dt="2021-12-03T00:29:40.999" v="1082"/>
          <ac:inkMkLst>
            <pc:docMk/>
            <pc:sldMk cId="2393456155" sldId="283"/>
            <ac:inkMk id="219" creationId="{BCF112F0-50BD-44C3-A2C9-220D8E08E372}"/>
          </ac:inkMkLst>
        </pc:inkChg>
        <pc:inkChg chg="add mod">
          <ac:chgData name="Duane Miller" userId="086b8d4e5ca37aec" providerId="LiveId" clId="{8A8D60A1-01A7-432C-A2EE-CD565A11A1DF}" dt="2021-12-03T00:29:40.999" v="1082"/>
          <ac:inkMkLst>
            <pc:docMk/>
            <pc:sldMk cId="2393456155" sldId="283"/>
            <ac:inkMk id="220" creationId="{B486795E-6B85-4949-A0A7-BBE8000B8117}"/>
          </ac:inkMkLst>
        </pc:inkChg>
        <pc:inkChg chg="add mod">
          <ac:chgData name="Duane Miller" userId="086b8d4e5ca37aec" providerId="LiveId" clId="{8A8D60A1-01A7-432C-A2EE-CD565A11A1DF}" dt="2021-12-03T00:29:40.999" v="1082"/>
          <ac:inkMkLst>
            <pc:docMk/>
            <pc:sldMk cId="2393456155" sldId="283"/>
            <ac:inkMk id="221" creationId="{05A14845-C306-47B1-82E4-DC2CC1095580}"/>
          </ac:inkMkLst>
        </pc:inkChg>
        <pc:inkChg chg="add mod">
          <ac:chgData name="Duane Miller" userId="086b8d4e5ca37aec" providerId="LiveId" clId="{8A8D60A1-01A7-432C-A2EE-CD565A11A1DF}" dt="2021-12-03T00:29:40.999" v="1082"/>
          <ac:inkMkLst>
            <pc:docMk/>
            <pc:sldMk cId="2393456155" sldId="283"/>
            <ac:inkMk id="222" creationId="{C16DD053-694A-4D14-8CDC-3874F3C80B44}"/>
          </ac:inkMkLst>
        </pc:inkChg>
        <pc:inkChg chg="add">
          <ac:chgData name="Duane Miller" userId="086b8d4e5ca37aec" providerId="LiveId" clId="{8A8D60A1-01A7-432C-A2EE-CD565A11A1DF}" dt="2021-12-03T00:29:42.044" v="1083" actId="9405"/>
          <ac:inkMkLst>
            <pc:docMk/>
            <pc:sldMk cId="2393456155" sldId="283"/>
            <ac:inkMk id="224" creationId="{7306D6DB-1A9E-41EA-B3C4-112CADBBD5DF}"/>
          </ac:inkMkLst>
        </pc:inkChg>
        <pc:inkChg chg="add">
          <ac:chgData name="Duane Miller" userId="086b8d4e5ca37aec" providerId="LiveId" clId="{8A8D60A1-01A7-432C-A2EE-CD565A11A1DF}" dt="2021-12-03T00:29:47.837" v="1084" actId="9405"/>
          <ac:inkMkLst>
            <pc:docMk/>
            <pc:sldMk cId="2393456155" sldId="283"/>
            <ac:inkMk id="225" creationId="{2E156E29-3E27-49B5-B218-662776FFFD83}"/>
          </ac:inkMkLst>
        </pc:ink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0:33.387"/>
    </inkml:context>
    <inkml:brush xml:id="br0">
      <inkml:brushProperty name="width" value="0.1" units="cm"/>
      <inkml:brushProperty name="height" value="0.1" units="cm"/>
      <inkml:brushProperty name="color" value="#FFFC18"/>
    </inkml:brush>
  </inkml:definitions>
  <inkml:trace contextRef="#ctx0" brushRef="#br0">1364 89 4480,'-5'-12'802,"-1"0"-1,-14-21 1,17 23-811,3 9-6,0 1 1,0 0-1,0-1 1,0 1-1,0-1 1,0 1-1,0 0 1,0-1-1,0 1 1,0-1-1,-1 1 1,1 0-1,0-1 1,0 1-1,0-1 1,-1 1-1,1 0 1,0-1-1,0 1 1,-1 0-1,1 0 1,0-1-1,-1 1 1,-1-2-9,-1 0 0,1 1 0,-1 0 0,0 0 0,1-1 0,-1 1 0,0 1 0,0-1 0,1 0 0,-1 1 0,-6-1 0,-36 2 431,21 0-183,-86-2 505,-115 2-410,152 3-301,-77 13 0,82-5 164,-96 31 0,129-31 80,1 2 0,0 0-1,1 3 1,-45 29 0,61-33-245,0 1 0,0 1-1,2 0 1,0 1 0,-24 33 0,24-27-78,0 2 0,2 0 1,0 1-1,-11 31 0,21-46 55,0 0 1,0 0-1,1 0 0,0 0 1,1 0-1,0 0 0,1 0 1,0 0-1,1 0 0,0 1 1,0-1-1,1 0 0,0 0 1,1-1-1,7 18 0,20 38 48,68 102 0,-64-110-33,-9-19-47,1-1 0,1-1-1,2-1 1,2-2-1,1-1 1,1-1-1,42 29 1,-46-39 72,2-2 1,0-1-1,1-1 0,0-2 0,2-1 1,-1-2-1,2-1 0,-1-2 0,54 8 1,-67-16 39,1 0 1,0-1 0,0-1 0,-1-1-1,1-1 1,30-8 0,-21 2 75,0-1 1,0-2-1,47-25 1,-54 22-112,0-1 0,-1-1 0,32-31 0,-28 22-74,-2-1 0,0-1 0,-2-1 0,26-43 1,-35 50 26,12-18 2,-1-2 1,-3 0 0,-1-1-1,27-85 1,-40 101 10,-1 0 0,-2 0 0,0-1 0,-2 0 0,-1 0-1,-1 0 1,-2 0 0,0 0 0,-9-41 0,7 57 18,0 0 0,-1 0 0,0 1 1,-1 0-1,0 0 0,-1 0 0,0 0 0,0 1 0,-2 0 0,1 0 1,-1 1-1,0 0 0,-16-13 0,9 11-2,0 1 1,0 0-1,-1 1 0,-1 1 0,1 1 1,-1 0-1,-1 1 0,-24-6 1,2 4-27,1 2 0,-2 1 0,1 2 0,0 2 0,0 2 0,-50 7 1,16 4-993,1 3 1,-101 34-1,76-16-1558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1:37.591"/>
    </inkml:context>
    <inkml:brush xml:id="br0">
      <inkml:brushProperty name="width" value="0.1" units="cm"/>
      <inkml:brushProperty name="height" value="0.1" units="cm"/>
      <inkml:brushProperty name="color" value="#FFFC18"/>
    </inkml:brush>
  </inkml:definitions>
  <inkml:trace contextRef="#ctx0" brushRef="#br0">2328 6 2944,'-12'-3'1429,"11"3"-1386,1 0 1,-1-1-1,0 1 0,1 0 1,-1-1-1,0 1 1,1 0-1,-1 0 0,0 0 1,0 0-1,1 0 0,-1 0 1,0 0-1,1 0 0,-1 0 1,0 0-1,0 0 0,1 0 1,-1 0-1,0 1 1,1-1-1,-1 0 0,0 1 1,1-1-1,-1 0 0,1 1 1,-1-1-1,0 1 0,1-1 1,-1 1-1,-1 1 58,-1 0 1,1 0-1,-1-1 0,1 1 0,-1-1 0,1 0 1,-5 2-1,4-2-42,0 0-1,0 1 1,1-1 0,-1 1 0,0 0 0,1-1-1,-4 4 1,1 0-116,5-5 115,-1 0 1,0 0-1,1 1 1,-1-1-1,1 0 1,-1 1 0,1-1-1,-1 1 1,1-1-1,-1 1 1,1-1-1,-1 1 1,1-1-1,-1 1 1,1 0-1,0-1 1,0 1-1,-1-1 1,1 1 0,0 0-1,0-1 1,-1 1-1,1 0 1,0-1-1,0 1 1,0 0-1,0-1 1,0 1-1,0 0 1,0-1-1,0 1 1,1 0 0,-1-1-1,0 1 1,0 0-1,0-1 1,1 1-1,-1-1 1,0 1-1,1 0 1,-1-1-1,1 1 1,-1-1-1,0 1 1,1-1-1,-1 1 1,1-1 0,-1 1-1,1-1 1,0 0-1,0 1 1,7 5-71,15 14 142,-22-19-78,1 0 1,-1 1-1,0-1 1,0 0-1,0 0 1,0 1 0,-1-1-1,1 0 1,0 1-1,0-1 1,-1 1 0,1-1-1,-1 1 1,1 1-1,22-2 39,-19 0 372,5 0 523,-8-3-761,-5-4-400,1 4 187,1-1 1,-1 1 0,0-1 0,0 1 0,0 0-1,0 0 1,0 0 0,0 0 0,0 1 0,-1-1-1,1 1 1,-1 0 0,1 0 0,-1 0 0,1 0-1,-1 1 1,0-1 0,1 1 0,-7 0 0,-3 0 181,3 0-290,-1 0-1,0 1 0,-19 3 1,21-3 143,-1 1 1,1-2 0,-1 0 0,-15-1 0,-5 0 475,-25 1-373,18 2-67,0-2-1,0-2 1,-71-13-1,60 5-40,-1 2-1,0 2 0,-88 1 1,-289 14 507,406-9-450,-215 4 660,0 18-166,40 14-399,20-3-1722,3-8-3346,109-19 1594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08:35.817"/>
    </inkml:context>
    <inkml:brush xml:id="br0">
      <inkml:brushProperty name="width" value="0.1" units="cm"/>
      <inkml:brushProperty name="height" value="0.1" units="cm"/>
      <inkml:brushProperty name="color" value="#FF0066"/>
    </inkml:brush>
  </inkml:definitions>
  <inkml:trace contextRef="#ctx0" brushRef="#br0">1236 98 1792,'-14'-5'750,"10"4"-549,0 0 1,0-1 0,0 1 0,0-1 0,0 0 0,0 0-1,1 0 1,-1-1 0,-5-5 0,-9-14 1946,16 18-1815,-1-1 1,-1 1-1,1 1 1,0-1 0,-9-6-1,8 7-180,0 1 0,0 0 0,0 0 0,-1 1 0,1-1 1,-1 1-1,0 0 0,1 0 0,-7 0 0,-47 1 576,27 1-424,-75-2 320,-218 8 1245,273-3-1879,-1 2 1,1 3 0,1 2 0,-60 21 0,-56 40-2809,138-58 1815,-27 10-1963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08:39.616"/>
    </inkml:context>
    <inkml:brush xml:id="br0">
      <inkml:brushProperty name="width" value="0.1" units="cm"/>
      <inkml:brushProperty name="height" value="0.1" units="cm"/>
      <inkml:brushProperty name="color" value="#FF0066"/>
    </inkml:brush>
  </inkml:definitions>
  <inkml:trace contextRef="#ctx0" brushRef="#br0">2722 245 3456,'-7'-6'564,"1"1"0,-1-1 0,-11-5 0,16 10-512,0 1 0,0-1 1,0 1-1,0-1 0,0 1 0,0 0 1,0 0-1,0 0 0,-3 0 0,-17-2 380,-9-7 73,-1 1 0,0 2 0,0 1 0,0 1 0,-46 2 0,29 2-325,-123-3 408,146 2-551,11 0 78,-24-3-1,-39-5 476,20 3-268,-261-22 169,280 23-381,-72-16-1,3-1 77,64 15-250,-322-39 107,269 36 284,20 1 217,0 3-1,-110 6 0,153 3-456,-30 1-891,1 3 0,-116 28 0,28 12-6833,102-32 4949</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08:42.333"/>
    </inkml:context>
    <inkml:brush xml:id="br0">
      <inkml:brushProperty name="width" value="0.1" units="cm"/>
      <inkml:brushProperty name="height" value="0.1" units="cm"/>
      <inkml:brushProperty name="color" value="#FF0066"/>
    </inkml:brush>
  </inkml:definitions>
  <inkml:trace contextRef="#ctx0" brushRef="#br0">2399 3 4992,'-11'-1'1238,"10"0"-1168,0 1 0,1 0 0,-1 0 0,0-1 0,0 1-1,0 0 1,0 0 0,0 0 0,0 0 0,0 0 0,1 0 0,-1 1 0,0-1 0,0 0 0,0 0 0,-1 1-1,1 0-181,-10 13-1365,-4-7 2029,0-1-1,0-1 1,0 0-1,-25 4 1,1 1-30,8-3-335,1-2 0,-59 4 0,-65-9-308,74-1 97,-477-4 2072,219 24-1966,143-5 81,94-13 41,-146-17 1,157 8 528,90 8-729,-188-10 1373,177 10-1849,0 0 0,1-1 0,-1 0 0,0 0 0,0-1 0,1-1 0,-13-3 0,0-4-2349</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08:42.967"/>
    </inkml:context>
    <inkml:brush xml:id="br0">
      <inkml:brushProperty name="width" value="0.1" units="cm"/>
      <inkml:brushProperty name="height" value="0.1" units="cm"/>
      <inkml:brushProperty name="color" value="#FF0066"/>
    </inkml:brush>
  </inkml:definitions>
  <inkml:trace contextRef="#ctx0" brushRef="#br0">1351 77 4352,'-10'-5'349,"6"2"-182,-1 0 1,0 1 0,0 0 0,0 0 0,0 0-1,0 1 1,-1-1 0,1 1 0,-8 0-1,-235-32 1417,210 29-1069,-35-5 371,1 3 1,-122 6-1,78 9-642,-172 20 189,287-29-437,-35 6-1152,1-2-1,-1-1 1,-63-3 0,53-8-1356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09:05.357"/>
    </inkml:context>
    <inkml:brush xml:id="br0">
      <inkml:brushProperty name="width" value="0.1" units="cm"/>
      <inkml:brushProperty name="height" value="0.1" units="cm"/>
      <inkml:brushProperty name="color" value="#FF0066"/>
    </inkml:brush>
  </inkml:definitions>
  <inkml:trace contextRef="#ctx0" brushRef="#br0">3284 33 1536,'43'-18'37,"-25"11"161,-16 7-60,-1 0 0,1-1 0,0 1 0,0-1 0,-1 0 0,1 0 0,5-3 2309,-24 13-1951,13-5-426,-1-1 0,0 0-1,0 0 1,0-1 0,0 0 0,0 0 0,0 0 0,-9 2 0,-47 5 13,25-4 90,-132 24 995,158-27-976,-1 1-1,-21 8 1,22-6-173,-1-1 0,0-1 0,-11 3 0,-254 47 114,72-15 203,158-31-538,-44 6-190,76-12 399,1 0-1,-1-2 1,1 0 0,-26-5 0,18 1 170,-151-28 542,136 28-532,3 1-216,-39-1-1,-144-1 94,15 2-352,186 4 193,1-2 0,-20-4 0,-10-1-15,-2 2-1,-122-9 313,158 14-192,-22 1 10,0-2 0,0-1 1,-52-11-1,46 9-103,32 4 71,-1-1 0,1 0 0,-1 0 1,1 0-1,-1-1 0,-8-3 0,1-1 115,-1 1-1,1 1 1,-1 0-1,0 0 1,-27-1-1,-80 1 538,99 4-593,-149 12 674,97-5-456,-8 5-113,10-1-336,31-5-382,27-3-375,0-1 0,-1-1 0,-20-1 0,33 0 552,-1 0 0,0-1 1,1 0-1,-1 0 1,1 0-1,-1 0 0,-5-4 1,-28-21-1799</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09:06.892"/>
    </inkml:context>
    <inkml:brush xml:id="br0">
      <inkml:brushProperty name="width" value="0.1" units="cm"/>
      <inkml:brushProperty name="height" value="0.1" units="cm"/>
      <inkml:brushProperty name="color" value="#FF0066"/>
    </inkml:brush>
  </inkml:definitions>
  <inkml:trace contextRef="#ctx0" brushRef="#br0">1981 54 1664,'0'0'44,"0"0"0,-1 0 0,1-1 0,0 1-1,0 0 1,-1 0 0,1 0 0,0 0 0,0 0 0,-1 0 0,1 0 0,0-1 0,0 1-1,0 0 1,-1 0 0,1 0 0,0 0 0,0-1 0,0 1 0,0 0 0,-1 0 0,1-1 0,0 1-1,0 0 1,0 0 0,0 0 0,0-1 0,0 1 0,0 0 0,0-1 0,0 1 0,0 0-1,0 0 1,0-1 0,0-14 794,0-6-137,0 20-669,0 1 0,0-1-1,0 1 1,-1 0 0,1-1 0,0 1-1,0-1 1,0 1 0,0-1 0,-1 1-1,1 0 1,0-1 0,0 1 0,-1 0-1,1-1 1,0 1 0,-1 0 0,1-1-1,0 1 1,-1 0 0,1 0 0,-1-1-1,1 1 1,0 0 0,-1 0-1,1 0 1,-1-1 0,1 1 0,-1 0-1,1 0 1,-1 0 0,1 0 0,-1 0-1,-9 1 108,1 0-1,-1 0 0,1 1 0,0 1 0,-11 3 0,11-2-74,0-1-1,-1-1 1,1 0 0,0 0-1,-13 0 1,-193 7 1056,204-8-1076,0 0 0,-20 4 0,-9 2 27,-76 10 294,-37 2-10,81-12-201,-17 0-42,-263-7 694,249-6-748,-145-3 373,237 8-371,-62-2 559,-96 6-1,108-2-867,43-2-1199,-26 3-1,32 1-1159</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09:08.297"/>
    </inkml:context>
    <inkml:brush xml:id="br0">
      <inkml:brushProperty name="width" value="0.1" units="cm"/>
      <inkml:brushProperty name="height" value="0.1" units="cm"/>
      <inkml:brushProperty name="color" value="#FF0066"/>
    </inkml:brush>
  </inkml:definitions>
  <inkml:trace contextRef="#ctx0" brushRef="#br0">1619 25 2560,'-19'-2'462,"10"1"-159,1 0 0,-1 0 0,-10-3 1,12-3-273,7 7 6,-1-1 0,1 1 0,0-1 0,-1 1 0,1-1 0,0 1 0,-1-1 0,1 1 0,-1-1 0,1 1 0,0 0 0,-1-1 0,1 1 0,-1 0 0,1-1-1,-1 1 1,0 0 0,1 0 0,-1-1 0,1 1 0,-1 0 0,1 0 0,-1 0 0,0 0 0,1 0 0,-1 0 0,-1 0 0,-107 4 3323,99-4-3365,0 2-1,0 0 0,0 0 1,0 1-1,-10 3 1,-29 8 182,-17-4 685,-92 3 0,-71-12 50,122-2-652,-61 7 28,25-1-477,-47 0-546,162-6-549,-1-2 0,1-1 0,-1-1 0,-43-14 0,14-3-1409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09:24.151"/>
    </inkml:context>
    <inkml:brush xml:id="br0">
      <inkml:brushProperty name="width" value="0.1" units="cm"/>
      <inkml:brushProperty name="height" value="0.1" units="cm"/>
      <inkml:brushProperty name="color" value="#FF0066"/>
    </inkml:brush>
  </inkml:definitions>
  <inkml:trace contextRef="#ctx0" brushRef="#br0">2423 91 1664,'0'0'6922,"-23"0"-6063,-45 6 965,65-7-1715,0 1 0,0-1 0,0 1 1,0-1-1,0 0 0,0 0 0,1-1 0,-1 1 0,-4-3 0,5 2-90,-1 1 0,0-1 0,1 1 0,-1 0 0,0 0-1,0 0 1,0 0 0,0 0 0,-4 0 0,-15-4 98,19 5-97,1-1 1,0 1-1,-1-1 0,1 1 0,0-1 0,0 0 0,-1 0 0,-1-1 0,2 1-4,-1 0 1,1-1-1,-1 2 0,0-1 0,1 0 0,-1 0 0,0 1 0,-3-1 0,-5 1 24,1-2 0,-17-3 0,15 3 78,1 0 0,-19-1 0,-499 3 1365,351 5-1963,119-2 555,-65 11 0,-17 1 31,66-7-76,-25-1-151,-65-1 271,-289-6 836,231-6-282,182 6-2213,41 0 1404,0 0-1,0 0 1,-1 0-1,1 0 1,0 0 0,0 0-1,-1 0 1,1-1 0,-3-3-2003,3 3 2003,0 1 0,0 0-1,0-1 1,0 1-1,0 0 1,0-1 0,0 1-1,0 0 1,0 0 0,1-1-1,-1 1 1,0 0 0,0 0-1,0-1 1,0 1-1,1 0 1,7-21-2470,-3 10 1080,6-37-2089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09:26.082"/>
    </inkml:context>
    <inkml:brush xml:id="br0">
      <inkml:brushProperty name="width" value="0.1" units="cm"/>
      <inkml:brushProperty name="height" value="0.1" units="cm"/>
      <inkml:brushProperty name="color" value="#FF0066"/>
    </inkml:brush>
  </inkml:definitions>
  <inkml:trace contextRef="#ctx0" brushRef="#br0">1851 88 1792,'-2'0'125,"2"0"-101,-1 0 0,1 0 1,0 0-1,0 0 0,-1 0 1,1 0-1,0 0 0,0 0 0,-1 0 1,1 0-1,0 0 0,0 0 1,-1 0-1,1 0 0,0 0 1,0 0-1,-1 0 0,1 0 0,0 0 1,0 0-1,0 0 0,-1 0 1,1-1-1,0 1 0,0 0 1,0 0-1,-1 0 0,1 0 0,0-1 1,0 1-1,0 0 0,0 0 1,-1 0-1,1-1 0,0 1 1,0 0-1,0 0 0,0-1 0,0 1 1,0 0-1,0 0 0,0 0 1,0-1-1,0 1 0,0-1 1,-23-2 3702,-73 12-2329,53 0-817,-82-9 838,108-5-1251,16 4-165,0 1-1,0-1 1,0 1-1,0 0 0,0-1 1,0 1-1,0 0 0,0 0 1,0-1-1,0 1 0,0 0 1,0 0-1,0 0 0,0 0 1,0 0-1,0 0 0,0 1 1,-2-1-1,-1 2 42,0-1 0,0 0-1,0 0 1,-1-1 0,1 0 0,0 1 0,0-1-1,-1 0 1,1-1 0,0 1 0,-1-1 0,1 0 0,-5-2-1,-51-3 315,29 2-45,25 4-290,1 0-1,-1-1 1,0 0 0,-8-3-1,7 2 0,0 1 0,1-1 0,-1 1-1,0 0 1,0 1 0,-9 0 0,-21-3 188,-64-16 75,37 6-182,-83-6 0,84 14 221,-31-1-72,35 6-188,-76 10 0,-8 10 730,-178 2 1,296-20-1152,21-1 136,0-1-1,0 1 0,-1-1 0,1 0 1,0 0-1,0 0 0,0-1 0,0 1 1,0-1-1,0 0 0,1 0 0,-1 0 0,-5-3 1,-8-14-3075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09:27.275"/>
    </inkml:context>
    <inkml:brush xml:id="br0">
      <inkml:brushProperty name="width" value="0.1" units="cm"/>
      <inkml:brushProperty name="height" value="0.1" units="cm"/>
      <inkml:brushProperty name="color" value="#FF0066"/>
    </inkml:brush>
  </inkml:definitions>
  <inkml:trace contextRef="#ctx0" brushRef="#br0">1140 82 2048,'-15'1'397,"11"0"-28,-1-1-1,1 0 0,-1 0 1,1 0-1,-1 0 0,-7-2 1,-32-21 1583,36 22-1617,-5-3 68,-1 1 0,0 0-1,-28-1 1,-12 5-90,18 0 85,0-1 0,0-2-1,-40-7 1,14-1 465,0 4-1,-120 2 0,127 4-515,-246 15-2438,295-14 1762,5-1 205,0 1 0,0-1-1,-1 0 1,1 0 0,0 1 0,-1-1 0,1 0 0,0 0 0,0 0 0,-1-1 0,1 1 0,0 0-1,0 0 1,-1-1 0,1 1 0,0-1 0,0 1 0,0-1 0,0 1 0,-1-1 0,1 0 0,0 0-1,0 1 1,0-1 0,1 0 0,-2-1 0,-10-20-2521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1:39.551"/>
    </inkml:context>
    <inkml:brush xml:id="br0">
      <inkml:brushProperty name="width" value="0.1" units="cm"/>
      <inkml:brushProperty name="height" value="0.1" units="cm"/>
      <inkml:brushProperty name="color" value="#FFFC18"/>
    </inkml:brush>
  </inkml:definitions>
  <inkml:trace contextRef="#ctx0" brushRef="#br0">1961 44 2944,'-1'0'117,"0"-1"1,0 1-1,0-1 0,0 1 1,1-1-1,-1 0 0,0 0 0,0 1 1,1-1-1,-1 0 0,0 0 1,1 0-1,-1 0 0,1 0 1,-1 0-1,1 0 0,-1 0 1,1 0-1,0 0 0,0 0 1,-1-1-1,1 1-73,0 0 1,0 0-1,-1 0 0,1 0 0,0 0 1,-1 0-1,1 0 0,0 0 0,-1 0 1,0 0-1,1 0 0,-1 0 0,1 0 1,-1 1-1,0-1 0,0 0 0,1 0 1,-1 1-1,0-1 0,0 0 0,0 1 1,0-1-1,0 1 0,0-1 0,0 1 1,-2-1-1,-18-1 128,-1 2 1,1 0-1,-1 1 0,1 1 1,-30 7-1,-1-1-348,-185 17 840,156-17 491,39-5-720,23-2-55,-33 5 0,7 3-512,0-2 1,-82 1-1,9-14 247,73 2-316,-83 4-1,0 17 688,-14 0 372,101-13-405,-86 2 987,-89 4-2682,130-1-2262,48-4 800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09:28.339"/>
    </inkml:context>
    <inkml:brush xml:id="br0">
      <inkml:brushProperty name="width" value="0.1" units="cm"/>
      <inkml:brushProperty name="height" value="0.1" units="cm"/>
      <inkml:brushProperty name="color" value="#FF0066"/>
    </inkml:brush>
  </inkml:definitions>
  <inkml:trace contextRef="#ctx0" brushRef="#br0">1502 202 3072,'-16'-2'803,"1"0"1,-26 1-1,39 1-787,0-1-1,1 1 0,-1 0 1,0-1-1,1 1 0,-1-1 1,0 1-1,1-1 0,-1 0 0,-1-1 1,2 1-15,-1 0 0,0 0 0,0 0 1,0 0-1,1 1 0,-1-1 0,0 1 0,0-1 0,0 1 1,-3-1-1,-1 1 214,1-1-1,-1 0 1,1 0 0,-1 0 0,-10-5-1,-10-2 588,-33-9 225,40 11-742,0 0 0,0 2-1,0 0 1,-1 1 0,-19 0 0,-70 4 382,-192-8 666,69-11 833,92 9-806,80 7-2560,-101-17 0,153 18 518,0-1 1,1 0 0,-1 0-1,1-1 1,0 0 0,0 0-1,0-1 1,0 0 0,0 0-1,1 0 1,-7-7 0,-14-12-2519</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09:44.557"/>
    </inkml:context>
    <inkml:brush xml:id="br0">
      <inkml:brushProperty name="width" value="0.1" units="cm"/>
      <inkml:brushProperty name="height" value="0.1" units="cm"/>
      <inkml:brushProperty name="color" value="#FF0066"/>
    </inkml:brush>
  </inkml:definitions>
  <inkml:trace contextRef="#ctx0" brushRef="#br0">2353 6 640,'0'0'4757,"-4"-6"-2773,0 7-1938,0 0 1,0 0-1,1 0 0,-1 1 0,0 0 1,0-1-1,1 1 0,-1 0 0,1 1 1,0-1-1,0 1 0,0-1 0,-4 5 1,2-2 95,0-1 1,-1 0 0,1 0 0,-1 0-1,-7 3 1,-35 15 1420,42-19-1418,1-1 1,-1 1 0,0-1 0,1-1-1,-1 1 1,0-1 0,0 0 0,-9 0 0,8-1-84,0 1 0,0 0 0,-1 1 0,1 0 1,-9 3-1,-72 27 696,84-30-689,-50 20 280,39-15-287,1-1 0,-1 0 0,-22 5 0,-10-3 256,1-2 0,-83 0 1,-49 2-154,26-6-83,83-3 167,-2-5 5,34 2-119,-77-12 366,-26-1 6,-55 13-90,28 1 360,86-3-301,-34-2 14,82 8-405,-120 0-1027,53-3-2585,59 3 98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09:47.045"/>
    </inkml:context>
    <inkml:brush xml:id="br0">
      <inkml:brushProperty name="width" value="0.1" units="cm"/>
      <inkml:brushProperty name="height" value="0.1" units="cm"/>
      <inkml:brushProperty name="color" value="#FF0066"/>
    </inkml:brush>
  </inkml:definitions>
  <inkml:trace contextRef="#ctx0" brushRef="#br0">2727 214 4096,'-49'-9'2938,"46"9"-2828,-1-1-1,0 1 0,1-1 1,-1 0-1,-6-3 0,-11-2 350,2 2 302,-312-55 2963,260 35-3521,30 8 110,-4-1-23,36 15-227,0 1 0,0 0 0,-18 2 1,-11-2 131,-98-4 237,-33 3 113,91 3-562,-91 4 257,-13 9 32,91-4-203,-195 4-5,101-11 285,-251-12 342,404 5-1494,0-1 1,1-2-1,0-2 0,1 0 1,-52-25-1,22 3-2658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09:49.048"/>
    </inkml:context>
    <inkml:brush xml:id="br0">
      <inkml:brushProperty name="width" value="0.1" units="cm"/>
      <inkml:brushProperty name="height" value="0.1" units="cm"/>
      <inkml:brushProperty name="color" value="#FF0066"/>
    </inkml:brush>
  </inkml:definitions>
  <inkml:trace contextRef="#ctx0" brushRef="#br0">1646 48 2944,'0'0'43,"-2"0"101,1 0 1,-1 0-1,1 0 1,-1 0-1,0 0 1,1-1-1,-1 1 1,-5-3 2880,-4 13-2097,3 2-660,6-9-151,0 0 0,0-1 0,0 1-1,0 0 1,-1-1 0,1 1 0,-1-1 0,0 0 0,0 0-1,1 0 1,-1 0 0,0 0 0,-6 2 0,0-1 151,-1 0 0,0 0 0,1-1-1,-1 0 1,-16 0 0,-54-2-17,34-1-467,19 1-9,-71 0 1284,-116-14 1,140 6-748,-79 1 0,-258-16-88,298 18 282,9 3 565,14 2-2419,86 0 1076,1 0-1,0 0 1,-1-1 0,1 0-1,-1 1 1,1-1 0,0 0-1,0-1 1,-1 1 0,1-1-1,0 1 1,0-1 0,0 0-1,1 0 1,-5-3 0,-20-29-3040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09:50.225"/>
    </inkml:context>
    <inkml:brush xml:id="br0">
      <inkml:brushProperty name="width" value="0.1" units="cm"/>
      <inkml:brushProperty name="height" value="0.1" units="cm"/>
      <inkml:brushProperty name="color" value="#FF0066"/>
    </inkml:brush>
  </inkml:definitions>
  <inkml:trace contextRef="#ctx0" brushRef="#br0">1619 86 3584,'-6'-3'666,"4"3"-519,0-1 0,-1 0 0,1 0 0,0 0 1,0 0-1,1 0 0,-1 0 0,0 0 0,0-1 0,1 1 1,-3-2-1,5 1-728,-1 1 704,0 0 0,0 0 1,0-1-1,0 1 0,0 0 0,0 0 0,0 0 1,0 0-1,0-1 0,-1 1 0,1 0 0,0 0 1,-1 0-1,1 0 0,-1 0 0,1 0 0,-1 0 1,-1-2-1,-2 1 26,1 0 1,-1-1-1,0 2 0,0-1 1,0 0-1,0 1 1,0 0-1,-1 0 1,1 0-1,0 0 0,0 1 1,-1-1-1,1 1 1,-8 1-1,-9 1 276,-36 9 1,34-7-36,-148 33 133,105-27-266,-1-4 1,-97-2-1,160-4-288,-14-1 62,0-1-1,-33-7 0,33 5 73,0 1 0,-34-2 0,-61 6 640,-269-11-190,344 6-2649,1-2 0,1-1 0,-59-20 0,30 4-1274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0:10.728"/>
    </inkml:context>
    <inkml:brush xml:id="br0">
      <inkml:brushProperty name="width" value="0.1" units="cm"/>
      <inkml:brushProperty name="height" value="0.1" units="cm"/>
      <inkml:brushProperty name="color" value="#FFFC18"/>
    </inkml:brush>
  </inkml:definitions>
  <inkml:trace contextRef="#ctx0" brushRef="#br0">597 1316 3712,'-38'4'2693,"55"2"-2442,25 0-131,-1-3 1,0-1-1,43-3 1,-13-1 1018,100 1 199,192 3-745,-285 5-284,107 24 1,18 2 441,93 1-548,-229-29-141,78-5 0,64-14 96,-144 9-104,185-31 29,-2-18 36,-200 43-92,0-1 36,0-2 0,56-24 0,-79 27 13,-2-1 0,0 0 0,0-2 0,-1-1 0,39-35 1,-49 39-14,-1 0 0,0-1 0,-1 0 1,0-1-1,12-22 0,-19 30-50,-1 0 0,1 0-1,-1-1 1,-1 1 0,1 0 0,-1 0-1,0-1 1,0 1 0,0-1 0,-1 1-1,0-1 1,0 1 0,0-1 0,-1 1-1,0-1 1,0 1 0,0-1 0,-1 1-1,-4-10 1,2 6 16,-2-1 0,0 1 0,0 0 0,0 1 0,-1 0-1,-15-15 1,-54-36 203,37 31-159,-82-59 34,-23-18-107,46 32 96,-3 4 0,-2 5 0,-155-71 0,178 99 85,-143-42 0,124 53 9,-131-17-1,-135 1-425,2 24-24,343 17 260,-324 6-37,255 0-3,-160 31 0,224-30 5,1 0 1,0 1 0,0 1-1,1 1 1,1 2 0,-1 0 0,2 1-1,0 1 1,1 1 0,0 1-1,1 1 1,1 1 0,-29 34 0,-83 120-46,111-147 31,0 0 0,2 1 0,-22 44 0,34-60 47,1 1 0,0 0 1,1 0-1,0 0 0,0 0 1,1 0-1,1 0 1,0 1-1,1-1 0,0 1 1,0-1-1,1 0 1,3 13-1,4 6 86,2 0 0,1-1 1,1-1-1,2 1 0,0-2 0,2 0 1,1-1-1,1-1 0,40 43 1,-41-52-71,1 0 1,1-1-1,1-1 1,-1-1-1,2-1 1,0-1-1,1 0 1,0-2-1,28 9 1,30 4-41,107 16 0,-173-35 18,406 44-2067,-264-40 625,-9 1-614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6:03.915"/>
    </inkml:context>
    <inkml:brush xml:id="br0">
      <inkml:brushProperty name="width" value="0.1" units="cm"/>
      <inkml:brushProperty name="height" value="0.1" units="cm"/>
      <inkml:brushProperty name="color" value="#FF0066"/>
    </inkml:brush>
  </inkml:definitions>
  <inkml:trace contextRef="#ctx0" brushRef="#br0">3865 240 3456,'-5'-3'462,"-14"-13"740,18 15-1394,-21-2-603,4-2 1696,16 4-805,0 0-1,0 0 0,0 0 1,0 1-1,0-1 1,0 1-1,0-1 1,-3 1-1,-18 1 162,0 1-1,1 2 0,-1 0 1,-29 10-1,17-5-194,-7 1 58,0-3 0,-1-1 0,-61 0 0,67-8 182,1-1 0,-1-3 0,-35-9 0,-43-7-315,84 20 26,-56 2-1,32 1 80,5-1 103,-63-9-1,75 5-49,-46 2-1,48 2-128,-59-8-1,64 3 175,0-2-1,0 0 0,-42-18 1,58 20-213,-1 0 1,1 0-1,-1 2 1,-26-4-1,-64 2-19,66 4 210,-46-6 0,27-2-130,-168-34 361,92 14 87,92 22-372,-1 1 1,0 2-1,-82 5 0,53 0-91,-95 10-183,162-11 165,-20-1 167,-1 2 0,0 0 0,-43 10 0,-48 14 319,103-24-556,0-1 0,0 0 0,0-1 0,0-1 0,-24-6 0,16 4 289,-13-7-192,27 8-57,0 0 0,-17-4 1,-67-6 1141,-138-2 0,201 14-1098,1 2 0,-1 2-1,-42 8 1,16 1-6174,26-15 2833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6:05.155"/>
    </inkml:context>
    <inkml:brush xml:id="br0">
      <inkml:brushProperty name="width" value="0.1" units="cm"/>
      <inkml:brushProperty name="height" value="0.1" units="cm"/>
      <inkml:brushProperty name="color" value="#FF0066"/>
    </inkml:brush>
  </inkml:definitions>
  <inkml:trace contextRef="#ctx0" brushRef="#br0">1194 61 2944,'-3'-2'271,"2"2"-175,0-1 0,-1 0 0,1 0 0,0 1 0,-1-1 0,1 0 0,0 1 0,-1-1 0,1 1 1,-1 0-1,1 0 0,0-1 0,-1 1 0,1 0 0,-3 0 0,-2-23 1594,5 23-1654,0-1 54,-1-1 1,0 1 0,0 0 0,0 0 0,1 0 0,-1 0-1,0 1 1,0-1 0,-1 0 0,1 1 0,0 0-1,0-1 1,-4 1 0,-66-4 234,52 4-138,-10 1 269,-53-7 0,51 2-304,1 1-1,-1 2 1,-50 4 0,-96 20 1091,36-3-149,96-15-983,-127 11-788,57-14-3696,69-7 1035,3-8 970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6:06.395"/>
    </inkml:context>
    <inkml:brush xml:id="br0">
      <inkml:brushProperty name="width" value="0.1" units="cm"/>
      <inkml:brushProperty name="height" value="0.1" units="cm"/>
      <inkml:brushProperty name="color" value="#FF0066"/>
    </inkml:brush>
  </inkml:definitions>
  <inkml:trace contextRef="#ctx0" brushRef="#br0">1619 32 3072,'-4'-3'393,"4"2"-327,-1 1 0,0-1 0,1 0 0,-1 1 0,0-1 0,0 1 0,1 0 0,-1-1 0,0 1 0,0 0 0,0-1 0,1 1 1,-1 0-1,0 0 0,0 0 0,0-1 0,0 1 0,-1 0 0,2-1 89,-1 0 0,1 1 0,-1-1 0,1 0 0,0 0 0,-1 0 0,0 0 0,1 0 0,-1 0 0,1 1 1,-1-1-1,0 0 0,0 0 0,1 1 0,-2-1 0,1 0 25,0 0-123,-1 0-1,1 0 1,0 0 0,-1 1-1,1-1 1,-1 1 0,1-1-1,-1 1 1,0-1 0,1 1-1,-1 0 1,1-1 0,-1 1-1,0 0 1,1 0 0,-1 0-1,-2 1 1,-33 7 151,22-4-71,-70 20 842,25-6-374,-107 20-189,147-35-401,-1 0 0,1-1-1,0-1 1,-34-3 0,5 1-14,-323 15 1055,357-12-998,-414 49 1953,392-47-3319,-48-3 0,68-1 250,14 1 717,0-1 1,-1-1-1,1 1 0,-1 0 1,1-1-1,-5-1 1,-19-15-2428</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6:07.133"/>
    </inkml:context>
    <inkml:brush xml:id="br0">
      <inkml:brushProperty name="width" value="0.1" units="cm"/>
      <inkml:brushProperty name="height" value="0.1" units="cm"/>
      <inkml:brushProperty name="color" value="#FF0066"/>
    </inkml:brush>
  </inkml:definitions>
  <inkml:trace contextRef="#ctx0" brushRef="#br0">1048 39 2944,'-3'-3'208,"-1"0"0,-1 1 0,1 0 0,0 0 0,-1 0 0,1 1 0,-1-1 0,1 1 0,-1 0 0,0 0 0,1 1 0,-10 0 0,2-1 181,1 0 0,-1-1-1,-12-3 1,11 2 93,1 0 0,-1 2 0,-14-2-1,-75 6 716,0 4-1,-109 22 1,45 12-1463,-30 4-3095,115-35 604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1:40.425"/>
    </inkml:context>
    <inkml:brush xml:id="br0">
      <inkml:brushProperty name="width" value="0.1" units="cm"/>
      <inkml:brushProperty name="height" value="0.1" units="cm"/>
      <inkml:brushProperty name="color" value="#FFFC18"/>
    </inkml:brush>
  </inkml:definitions>
  <inkml:trace contextRef="#ctx0" brushRef="#br0">1411 15 2816,'-1'0'88,"1"0"0,0 0 0,0 0 0,-1 0 1,1 0-1,0 0 0,0 0 0,-1 0 0,1 0 0,0-1 0,0 1 0,-1 0 1,0-1 527,1 1-528,0 0 1,-1-1-1,1 1 0,0 0 0,0 0 0,0-1 0,0 1 0,0 0 0,0 0 1,0-1-1,0 1 0,0 0 0,-1 0 0,1-1 0,0 1 0,0-1-41,0 1 0,0 0-1,0-1 1,0 1 0,0-1 0,0 1-1,0 0 1,0-1 0,-1 1 0,1 0-1,0-1 1,0 1 0,0 0-1,-1-1 1,1 1 0,0 0 0,0 0-1,-1-1 1,1 1 0,0 0 0,-1 0-1,1 0 1,0-1 0,-1 1-1,1 0 1,0 0 0,-1 0 0,1 0-1,0 0 1,-1-1 0,1 1-1,0 0 1,-1 0 0,1 0 0,-1 0-1,0 0 1,-7 1 165,0-1 1,0 1-1,0 1 0,0-1 0,0 2 1,0-1-1,1 1 0,-1 0 0,-9 5 1,-154 68 1056,142-63-885,-1-1 0,-51 12 0,60-21-318,0-1 0,0-1 0,0-1 0,-26-3 1,-50-11 173,-55-1 752,-273 13 16,386 4-3422,-58 11 1,44 0-744</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6:15.284"/>
    </inkml:context>
    <inkml:brush xml:id="br0">
      <inkml:brushProperty name="width" value="0.1" units="cm"/>
      <inkml:brushProperty name="height" value="0.1" units="cm"/>
      <inkml:brushProperty name="color" value="#FF0066"/>
    </inkml:brush>
  </inkml:definitions>
  <inkml:trace contextRef="#ctx0" brushRef="#br0">1836 181 1792,'-3'-6'105,"1"1"0,0-1 1,1 0-1,0 0 0,0 0 0,0-1 0,1 1 1,-1 0-1,1 0 0,1 0 0,1-12 1,1-20 780,-3 34-667,0 1 0,0-1-1,0 1 1,0-1 0,-3-6 0,3 8-133,-1 1 1,0-1-1,0 1 1,0-1-1,-1 1 1,1 0-1,0-1 1,0 1-1,-1 0 1,1 0-1,-1 0 1,-2-2-1,1 1-14,-1 0 0,0 1 0,0 0 0,1-1-1,-1 1 1,0 0 0,0 1 0,0-1-1,0 1 1,-5 0 0,-41 3 61,-11 7 266,43-6-153,-1 0-1,-34 1 1,-34-6 235,-18 0 124,-152 17 0,52 17-611,63-9 429,-12 1 18,-229 18 765,364-42-1569,0 0 0,-37-3 1,44 0-569,1 0 1,0 0 0,0-1 0,0 0-1,0-1 1,-13-7 0,-19-14-1774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6:16.660"/>
    </inkml:context>
    <inkml:brush xml:id="br0">
      <inkml:brushProperty name="width" value="0.1" units="cm"/>
      <inkml:brushProperty name="height" value="0.1" units="cm"/>
      <inkml:brushProperty name="color" value="#FF0066"/>
    </inkml:brush>
  </inkml:definitions>
  <inkml:trace contextRef="#ctx0" brushRef="#br0">1819 159 3328,'-4'-6'377,"3"5"-285,0-1-1,0 1 1,0-1-1,-1 1 1,1 0-1,0 0 0,-1-1 1,1 1-1,0 0 1,-1 0-1,1 0 1,-1 0-1,0 1 1,-2-2 436,-24 2 1734,25-1-2133,-1-1 0,1 0 0,0 1 0,-1-1 0,1-1 0,0 1 0,0 0 0,0-1 1,1 1-1,-6-7 0,-1 0 67,5 6-175,-1 0 0,0-1 0,0 2 0,-7-4 0,7 3 20,-1 1 0,1-1-1,0 0 1,-7-7 0,3 4 15,0-1-1,0 1 1,0 0 0,-1 1-1,0 0 1,0 1-1,0 0 1,-1 1 0,1 0-1,-1 0 1,0 1-1,0 1 1,-21-1 0,6 2-73,0 2 1,-47 10 0,-50 21 482,53-13-163,-62 24-277,68-21-202,28-10 233,-2 1 363,-56 12-1,42-18 163,-90 5-1,-55-13 259,87-1-1083,82 1-85,8 1-501,1-1 0,-1-1-1,0 0 1,1-1 0,0-2-1,-31-8 1,37 6-339,0 0 0,-19-13 0,-22-18-1333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6:27.514"/>
    </inkml:context>
    <inkml:brush xml:id="br0">
      <inkml:brushProperty name="width" value="0.1" units="cm"/>
      <inkml:brushProperty name="height" value="0.1" units="cm"/>
      <inkml:brushProperty name="color" value="#FF0066"/>
    </inkml:brush>
  </inkml:definitions>
  <inkml:trace contextRef="#ctx0" brushRef="#br0">1507 274 3072,'-7'-4'254,"2"1"-24,0 0 0,0 0-1,1 0 1,-9-8 0,11 10-142,1 0 0,-1 0 0,0 0 0,1 0 0,-1 1 0,0-1 0,0 0 0,0 1 0,-2-1 0,-10-5 225,14 6-321,-1-1 1,1 1 0,0-1-1,0 1 1,0-1 0,-1 1-1,1-1 1,0 1 0,0-1 0,0 0-1,0 1 1,0-1 0,0 1-1,0-1 1,0 1 0,0-1-1,1 0 1,-1 1 0,0-1 0,0 1-1,0-1 1,1 1 0,-1-1-1,0 1 1,0-1 0,1 1-1,-1-1 1,1 0 0,1-2 67,0 0 0,-1 0-1,0 0 1,1-1 0,-1 1 0,0 0 0,0-1 0,-1 1 0,1-1 0,-1 1-1,0-1 1,0 1 0,0-1 0,0 1 0,-1-1 0,1 1 0,-1-1 0,0 1-1,0 0 1,0-1 0,0 1 0,-1 0 0,-2-5 0,-1 1 94,0 0 1,0 0-1,0 1 0,-1-1 1,0 1-1,-1 0 1,1 1-1,-12-8 0,-1-1 100,16 11-170,-1 0 1,0 0-1,0 0 0,0 1 1,-1-1-1,1 1 0,-9-3 0,-11-3 142,18 5-190,1 1-1,-1 1 1,1-1-1,-1 1 1,0 0-1,-7-1 1,-203-6 673,67 6-239,84 3-294,26 1-15,0 2 1,-66 16 0,12-3 9,-226 26 986,276-37-2037,1 2 0,-50 16 0,90-23 341,0 0-1,-1-1 1,1 1 0,0-1-1,-1 0 1,1 0 0,-4 0-1,-11-7-2926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6:29.137"/>
    </inkml:context>
    <inkml:brush xml:id="br0">
      <inkml:brushProperty name="width" value="0.1" units="cm"/>
      <inkml:brushProperty name="height" value="0.1" units="cm"/>
      <inkml:brushProperty name="color" value="#FF0066"/>
    </inkml:brush>
  </inkml:definitions>
  <inkml:trace contextRef="#ctx0" brushRef="#br0">2372 112 2304,'-37'-33'1413,"30"15"-878,2 6-456,1-1 327,4 13-377,0-1 1,0 1 0,0-1-1,0 1 1,0 0 0,0-1-1,0 1 1,0-1 0,0 1 0,-1-1-1,1 1 1,0 0 0,0-1-1,-1 1 1,1-1 0,0 1-1,0 0 1,-1-1 0,1 1 0,0 0-1,-1-1 1,1 1 0,0 0-1,-1 0 1,1-1 0,-1 1-1,1 0 1,0 0 0,-1 0-1,1-1 1,-1 1 0,1 0 0,-1 0-1,1 0 1,-1 0 0,1 0-1,-1 0 1,1 0 0,0 0-1,-1 0 1,0 0 0,0 0 46,0 0 1,-1 0-1,1-1 1,0 1-1,0 0 1,0-1-1,-1 1 1,1-1-1,0 1 1,0-1-1,0 0 1,0 1-1,-1-2 1,1 1-30,0 0 0,0 1 1,0-1-1,0 0 0,0 1 1,0-1-1,0 1 0,0-1 1,0 1-1,-1 0 0,1-1 0,0 1 1,-1 0-1,1 0-35,-1-1 47,2 1-49,0 0 1,0-1-1,0 1 0,0 0 0,0-1 0,0 1 0,0 0 1,0-1-1,0 1 0,-1 0 0,1 0 0,0-1 1,0 1-1,0 0 0,0 0 0,0-1 0,-1 1 0,1 0 1,0 0-1,0-1 0,-1 1 0,1 0 0,0 0 0,0 0 1,-1-1-1,1 1 0,0 0 0,-1 0 0,1 0 0,0 0 1,0 0-1,-1 0 0,1 0 0,0 0 0,-1 0 0,-1-1 32,-1 0 0,1 1 0,0 0 0,-1-1 0,1 1 0,-1 0-1,1 0 1,0 0 0,-1 1 0,1-1 0,0 1 0,-1-1 0,1 1 0,0 0-1,0 0 1,-1 0 0,1 0 0,0 0 0,-3 2 0,-22 10 155,-1 0 0,-1-2 1,0-2-1,-57 12 0,33-9 120,22-4-197,-1-1-1,0-2 1,-41 1-1,23-5 28,27 1-17,0-2 0,0-1 0,-36-5 0,45 4-86,0 0 0,0 1 0,-1 0 0,-19 3 0,-60 11-7,24-3 106,-42-1 198,0-5 0,-116-11 1,-12 4 508,-7 0-420,173-3-324,-185-7 92,244 13-840,0 0 0,-24-5 0,38 5 477,0 0 0,0 0 0,1 0 0,-1 0 0,0 0 0,0 0 0,1 0 0,-1 0 0,0-1-1,1 1 1,-1 0 0,0 0 0,0-1 0,1 1 0,-1 0 0,1-1 0,-1 1 0,0-1 0,1 1 0,-1-1 0,1 1 0,-1-1-1,1 1 1,-1-1 0,1 0 0,0 1 0,-1-1 0,1 0 0,0 1 0,-1-1 0,1 0 0,0 1 0,0-1 0,-1 0-1,1 0 1,0 1 0,0-1 0,0 0 0,0 0 0,0 1 0,0-1 0,1-1 0,-1-24-3115</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6:31.283"/>
    </inkml:context>
    <inkml:brush xml:id="br0">
      <inkml:brushProperty name="width" value="0.1" units="cm"/>
      <inkml:brushProperty name="height" value="0.1" units="cm"/>
      <inkml:brushProperty name="color" value="#FF0066"/>
    </inkml:brush>
  </inkml:definitions>
  <inkml:trace contextRef="#ctx0" brushRef="#br0">1476 150 2688,'-3'-3'147,"1"2"-58,0 0 0,1-1 0,-1 1 1,0-1-1,1 1 0,0-1 0,-1 0 0,1 0 1,0 1-1,0-1 0,-2-16 7172,9 12-6216,-6 3-1029,0 3-80,0-1 27,0-4 549,-1-14 101,-2 15-614,0 0-1,0 1 1,0-1-1,0 1 0,0 0 1,-1 0-1,1 0 1,-1 1-1,0-1 1,0 1-1,0 0 0,-5-2 1,-8-3 270,-31-7 0,22 7-157,9 4-150,0 0 1,0 1-1,0 0 0,-33 3 1,23-1 70,-86 5 474,-216-1-123,195 3-277,74-2-225,11 1 333,34-3-141,1-1 0,-17 1 0,-50-5 251,21 1-786,-85 7 0,113-2-643,17-3-156,1 0 0,-1 1 0,-17 6 0,-1 5-1641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6:32.602"/>
    </inkml:context>
    <inkml:brush xml:id="br0">
      <inkml:brushProperty name="width" value="0.1" units="cm"/>
      <inkml:brushProperty name="height" value="0.1" units="cm"/>
      <inkml:brushProperty name="color" value="#FF0066"/>
    </inkml:brush>
  </inkml:definitions>
  <inkml:trace contextRef="#ctx0" brushRef="#br0">1282 22 2944,'-11'-20'3173,"11"20"-3149,-1 0 0,1 0-1,-1 0 1,1-1 0,0 1-1,-1 0 1,1 0 0,-1 0 0,1 0-1,0 0 1,-1 0 0,1 0-1,-1 0 1,1 0 0,-1 0 0,1 0-1,0 0 1,-1 0 0,1 0-1,-1 0 1,1 0 0,0 0-1,-1 1 1,1-1 0,-1 0 0,-10 6 234,9-5-186,0 0 1,0 1-1,0-1 1,-1 0 0,1 0-1,0-1 1,-1 1-1,1 0 1,0-1-1,-1 0 1,1 1-1,-1-1 1,1 0 0,-5-1-1,4 1 9,-1 0-1,1 1 1,0-1 0,-1 0-1,1 1 1,-1 0-1,-4 1 1,-10 6 88,-38 12 0,-4 0 293,56-19-432,-1 1 0,1-1-1,-1-1 1,-7 2 0,-12 2 18,20-4-25,0 0-1,0 1 0,0-1 1,0 0-1,0-1 0,0 1 0,0-1 1,0 0-1,0 0 0,0 0 1,0-1-1,-6-2 0,-15-5 120,12 8-136,0 0 0,1 0-1,-23 2 1,0 1 249,-191 4 518,188-3-714,-20 2 165,33-5-34,-102-4 1497,110 2-1834,0 2 0,0 1 0,0 0 0,1 1 0,-1 0-1,-23 8 1,-2 3-2335,-49 21-1,41-15-151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6:34.600"/>
    </inkml:context>
    <inkml:brush xml:id="br0">
      <inkml:brushProperty name="width" value="0.1" units="cm"/>
      <inkml:brushProperty name="height" value="0.1" units="cm"/>
      <inkml:brushProperty name="color" value="#FF0066"/>
    </inkml:brush>
  </inkml:definitions>
  <inkml:trace contextRef="#ctx0" brushRef="#br0">1870 63 1664,'-6'-23'3712,"-15"23"-1782,-18 5-228,-516-5 2079,511-5-3850,0-1 79,-4-9 161,1 7-25,32 5 53,-1 0-1,-25-1 0,8 4-71,0 0-184,0 0 1,-57 10 0,33 2 40,-90 34 0,-5 0 349,109-34-298,-21-4-89,12-4 183,40-4-86,-1 1-1,1 0 0,-14 3 1,-156 30-1216,159-34-331,1 0-1136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6:35.937"/>
    </inkml:context>
    <inkml:brush xml:id="br0">
      <inkml:brushProperty name="width" value="0.1" units="cm"/>
      <inkml:brushProperty name="height" value="0.1" units="cm"/>
      <inkml:brushProperty name="color" value="#FF0066"/>
    </inkml:brush>
  </inkml:definitions>
  <inkml:trace contextRef="#ctx0" brushRef="#br0">1452 67 3328,'22'-18'5173,"-22"17"-5105,0 0-1,0 0 1,0 0 0,0 1-1,0-1 1,0 0 0,0 0-1,0 0 1,0 0-1,0 0 1,-1 0 0,1 0-1,0 0 1,-1 1 0,1-1-1,0 0 1,-1 0-1,1 0 1,-1 1 0,0-1-1,0-1 1,0 1-20,-1-1-1,0 1 0,0 0 1,1 0-1,-1-1 1,0 1-1,0 0 1,0 1-1,0-1 1,0 0-1,0 0 1,0 1-1,-1-1 1,-2 1-1,1-1 62,-9-3 118,-7 0-27,-73-2 189,52 6-173,-79 11 0,-86 31 51,149-31 39,33-5-163,0-1 1,0-2-1,-26 1 1,13-2-19,1 2 0,-41 9 0,-15 2 124,-113 0 364,4-25-305,117-5-3709,68 11 1038,4 4-607</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6:39.015"/>
    </inkml:context>
    <inkml:brush xml:id="br0">
      <inkml:brushProperty name="width" value="0.1" units="cm"/>
      <inkml:brushProperty name="height" value="0.1" units="cm"/>
      <inkml:brushProperty name="color" value="#FF0066"/>
    </inkml:brush>
  </inkml:definitions>
  <inkml:trace contextRef="#ctx0" brushRef="#br0">1632 12 1792,'16'-6'805,"-9"0"121,-11 6 748,-15 7-1010,8-3-443,1 1 1,-1-2-1,1 0 0,-1 0 0,0-1 1,-15 2-1,22-4-170,-56 15 217,3-1-8,32-10 15,-48 1-1,-62-14 745,-24 7-892,87 4 125,14-1-47,-107 17 0,139-15-29,0-1 0,0-1 0,-36-3 0,39-1 134,-23-7-1,-19-1 315,-118 6 101,127 5-298,33 0-398,0 2 1,0 0 0,-29 7-1,35-4-1018,-1 0 1,-25 12-1,21-8-1128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7:04.848"/>
    </inkml:context>
    <inkml:brush xml:id="br0">
      <inkml:brushProperty name="width" value="0.1" units="cm"/>
      <inkml:brushProperty name="height" value="0.1" units="cm"/>
      <inkml:brushProperty name="color" value="#FF0066"/>
    </inkml:brush>
  </inkml:definitions>
  <inkml:trace contextRef="#ctx0" brushRef="#br0">660 42 2816,'-52'-22'917,"49"20"-841,0 1 0,0 0 0,0-1 0,-1 2 0,1-1 0,-1 0 0,-3 0 0,-10-2 586,10 1-207,-1 0 0,1 1 0,-1 0 1,0 0-1,1 1 0,-1-1 1,-13 3-1,-56 13 2492,30-5-1782,45-10-1131,-136 26 624,3 11-4139,88-17 1129,7 8-336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1:41.607"/>
    </inkml:context>
    <inkml:brush xml:id="br0">
      <inkml:brushProperty name="width" value="0.1" units="cm"/>
      <inkml:brushProperty name="height" value="0.1" units="cm"/>
      <inkml:brushProperty name="color" value="#FFFC18"/>
    </inkml:brush>
  </inkml:definitions>
  <inkml:trace contextRef="#ctx0" brushRef="#br0">1480 82 4224,'-2'1'91,"0"0"0,1 0 0,-1 0 0,0 0 1,1 0-1,-1 0 0,1 0 0,-1 1 0,1-1 0,0 1 1,-1-1-1,1 1 0,0-1 0,0 1 0,0 0 0,0-1 0,1 1 1,-1 0-1,0 0 0,1 0 0,-1 2 0,1-3-134,0 0 0,-1 0 0,1-1 0,0 1 0,0 0 0,0-1 0,0 1 0,-1 0 0,1 0 0,0-1 0,-1 1 0,1-1 0,0 1 0,-1 0 0,1-1 0,-1 1 0,1-1 0,-2 2 0,2-2 72,0 0 0,-1 0 0,1 0 0,0 0 0,0 1 0,-1-1 0,1 0 0,0 0 0,-1 0 0,1 0 0,0 0 0,0 0 0,-1 0 0,1 0 0,0 0 0,-1 0 0,1 0 0,0 0 0,-1 0 0,1 0 0,0 0 0,0 0 0,-1 0 0,1-1 0,0 1 0,0 0 0,-1 0 0,1 0 0,0 0 0,0-1 0,-1 1 0,1 0 0,0 0 0,0 0 0,0-1 0,-1 1 0,1 0 0,0 0 0,0-1 0,0 1 0,0 0 0,0-1 0,-1 1 0,0-2 89,1 1 1,-1-1-1,0 1 1,-1 0-1,1 0 1,0-1 0,0 1-1,0 0 1,-1 0-1,1 0 1,-1 0-1,1 0 1,-1 1-1,1-1 1,-1 0-1,1 1 1,-1-1-1,0 1 1,1-1-1,-3 1 1,-4-1 133,0 0 0,-1 1-1,-8 1 1,-2 0 108,11-1-370,0 1 0,0 1 0,1-1 0,-12 5 0,11-4 47,0 0-1,0 0 1,0 0-1,-12 0 1,11-2-8,-25 0 39,0-1 1,-46-8 0,51 5 78,-47 0 1,9 1 90,9-4 42,-58-16 0,-17-3 381,8 12 601,-150 3-1,197 8-2219,-3-8-4537,35 1 2455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7:05.675"/>
    </inkml:context>
    <inkml:brush xml:id="br0">
      <inkml:brushProperty name="width" value="0.1" units="cm"/>
      <inkml:brushProperty name="height" value="0.1" units="cm"/>
      <inkml:brushProperty name="color" value="#FF0066"/>
    </inkml:brush>
  </inkml:definitions>
  <inkml:trace contextRef="#ctx0" brushRef="#br0">1247 121 3200,'-29'-17'1061,"27"16"-1025,1 1 1,-1-1-1,1 1 0,-1 0 0,1-1 0,-1 1 1,1 0-1,-1 0 0,1 0 0,-1 0 0,0 0 0,1 1 1,-1-1-1,1 0 0,-3 2 0,-9 0 36,9-3-47,0 0 0,0 0 0,0 0 0,1 0 0,-1-1 1,0 1-1,1-1 0,-1 0 0,1 0 0,0 0 0,-1-1 0,-3-3 0,-20-12 363,8 8-209,-1 0-1,0 2 1,0 0-1,-1 2 0,0 0 1,0 1-1,-1 1 0,-34-1 1,16 5 109,-61 9 0,8-3 806,13-2-284,-30 7 175,-140 21 254,157-17-1334,9-1-3618,67-12 598,5-8 214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7:06.366"/>
    </inkml:context>
    <inkml:brush xml:id="br0">
      <inkml:brushProperty name="width" value="0.1" units="cm"/>
      <inkml:brushProperty name="height" value="0.1" units="cm"/>
      <inkml:brushProperty name="color" value="#FF0066"/>
    </inkml:brush>
  </inkml:definitions>
  <inkml:trace contextRef="#ctx0" brushRef="#br0">929 108 2304,'-13'-8'276,"-1"2"1,0 0-1,-1 0 1,1 1-1,-29-5 1,37 8-207,-1 0 0,0 0 0,1-1 0,-1 0 0,1 0 1,-9-6-1,-18-8 63,18 11 370,-1 1-1,0 1 1,0 0 0,-1 1 0,-26-1 0,-84 5 552,118-1-1037,-200 17-144,160-10-1500,1 3 1,-60 19 0,53-11-514</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7:06.871"/>
    </inkml:context>
    <inkml:brush xml:id="br0">
      <inkml:brushProperty name="width" value="0.1" units="cm"/>
      <inkml:brushProperty name="height" value="0.1" units="cm"/>
      <inkml:brushProperty name="color" value="#FF0066"/>
    </inkml:brush>
  </inkml:definitions>
  <inkml:trace contextRef="#ctx0" brushRef="#br0">1566 34 3456,'-42'-22'1221,"40"21"-1184,1 0 0,-1 0 0,1 0-1,-1 1 1,0-1 0,1 1 0,-1-1 0,0 1-1,1 0 1,-1 0 0,0-1 0,0 1 0,1 0 0,-4 1-1,-3-1 20,-19-3 212,-1 1 1,1 2-1,-38 3 0,-13 0 664,-240 23 891,-6 1-467,-76-43-473,230 2-3025,119 9-188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7:07.351"/>
    </inkml:context>
    <inkml:brush xml:id="br0">
      <inkml:brushProperty name="width" value="0.1" units="cm"/>
      <inkml:brushProperty name="height" value="0.1" units="cm"/>
      <inkml:brushProperty name="color" value="#FF0066"/>
    </inkml:brush>
  </inkml:definitions>
  <inkml:trace contextRef="#ctx0" brushRef="#br0">1410 55 2816,'-37'-46'1509,"36"45"-1491,-1 0 1,1 0-1,0 0 0,0 1 0,-1-1 0,1 0 1,0 1-1,-1-1 0,1 1 0,-1-1 0,1 1 0,0 0 1,-1 0-1,-2 0 0,-25 0-27,16 1 151,-67-2 659,-155 7 45,104 0 289,34-3-414,-391 45 383,352-30-3128,44-9-2170,43-7 2290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7:07.852"/>
    </inkml:context>
    <inkml:brush xml:id="br0">
      <inkml:brushProperty name="width" value="0.1" units="cm"/>
      <inkml:brushProperty name="height" value="0.1" units="cm"/>
      <inkml:brushProperty name="color" value="#FF0066"/>
    </inkml:brush>
  </inkml:definitions>
  <inkml:trace contextRef="#ctx0" brushRef="#br0">2041 149 2048,'-16'-9'677,"-30"-15"1,42 22-568,0-1 1,0 1-1,0-1 1,0 0 0,1-1-1,-1 1 1,1 0-1,-5-7 1,-10-9-93,9 12-7,1 1 1,-1 0-1,0 0 1,0 1-1,-1 0 1,1 1-1,-18-5 1,9 4 182,-1 2 1,0 0-1,-25-1 0,-53 3 1227,-110 14-1,57-2-741,92-8-618,-585 19 97,525-21-129,-281-6-1690,338 4-483</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7:08.702"/>
    </inkml:context>
    <inkml:brush xml:id="br0">
      <inkml:brushProperty name="width" value="0.1" units="cm"/>
      <inkml:brushProperty name="height" value="0.1" units="cm"/>
      <inkml:brushProperty name="color" value="#FF0066"/>
    </inkml:brush>
  </inkml:definitions>
  <inkml:trace contextRef="#ctx0" brushRef="#br0">951 112 3072,'-94'-30'1707,"85"27"-1599,0-1 0,0-1 0,1 1 0,-10-8 0,9 6 4,0 0-1,-16-6 0,2 5 267,0 1 0,0 1-1,-1 1 1,0 1 0,-32 0 0,-56 2 624,-131 15 1,190-10-1114,26-3-1118,-1 1-1,1 2 0,-41 10 1,38 0-1523</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7:09.756"/>
    </inkml:context>
    <inkml:brush xml:id="br0">
      <inkml:brushProperty name="width" value="0.1" units="cm"/>
      <inkml:brushProperty name="height" value="0.1" units="cm"/>
      <inkml:brushProperty name="color" value="#FF0066"/>
    </inkml:brush>
  </inkml:definitions>
  <inkml:trace contextRef="#ctx0" brushRef="#br0">1400 77 2048,'-56'-18'960,"53"17"-849,1 0-1,-1-1 1,0 1 0,0-1-1,1 0 1,-1 0-1,1 0 1,0 0 0,-4-4-1,4 3-63,-1 1-1,1-1 0,0 1 1,-1 0-1,1 0 0,-1 0 0,0 0 1,1 1-1,-1-1 0,0 1 1,0-1-1,0 1 0,0 0 0,0 0 1,0 0-1,-4 0 0,-24 3 778,-62 11 0,62-8-144,-64 4 0,-563-9 1341,595-3-2123,-119-21-1,147 18-844,-7 2-733,8 3-586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7:10.575"/>
    </inkml:context>
    <inkml:brush xml:id="br0">
      <inkml:brushProperty name="width" value="0.1" units="cm"/>
      <inkml:brushProperty name="height" value="0.1" units="cm"/>
      <inkml:brushProperty name="color" value="#FF0066"/>
    </inkml:brush>
  </inkml:definitions>
  <inkml:trace contextRef="#ctx0" brushRef="#br0">2221 50 2816,'-25'-6'421,"17"3"-257,0 2-1,0-1 1,-1 1-1,1 0 1,-15 0 0,5 2 288,1-2 0,0 0-1,-31-7 1,11 0-2,0 1 0,-65-2 0,45 7 114,-1 4 1,1 1-1,-67 14 1,-172 47 693,245-52-993,-106 25 291,-180 45-216,9-7-2665,100-47-2294,65-20 1654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7:12.460"/>
    </inkml:context>
    <inkml:brush xml:id="br0">
      <inkml:brushProperty name="width" value="0.1" units="cm"/>
      <inkml:brushProperty name="height" value="0.1" units="cm"/>
      <inkml:brushProperty name="color" value="#FF0066"/>
    </inkml:brush>
  </inkml:definitions>
  <inkml:trace contextRef="#ctx0" brushRef="#br0">3861 24 3584,'-24'-20'1221,"24"20"-1225,0 0 1,0-1-1,-1 1 0,1 0 1,0-1-1,-1 1 0,1 0 1,0 0-1,-1-1 0,1 1 0,-1 0 1,1 0-1,0 0 0,-1 0 1,1-1-1,-1 1 0,1 0 0,0 0 1,-1 0-1,1 0 0,-1 0 1,1 0-1,-1 0 0,1 0 0,0 0 1,-1 0-1,1 0 0,-1 1 1,1-1-1,0 0 0,-1 0 0,1 0 1,-1 0-1,1 1 0,0-1 1,-1 0-1,1 1-6,0-1-1,0 0 1,-1 0 0,1 0 0,0 1-1,0-1 1,0 0 0,0 0-1,0 0 1,0 1 0,0-1 0,0 0-1,0 0 1,0 0 0,0 1 0,0-1-1,0 0 1,0 0 0,0 0 0,0 1-1,1-1 1,-1 0 0,0 0-1,0 0 1,0 0 0,0 1 0,0-1-1,0 0 1,0 0 0,1 0 0,-1 0-1,0 0 1,0 1 0,4-1 1840,-6 0-1753,0-1 0,-1 1 0,1 0-1,-1 0 1,1 0 0,0 0 0,-1 0 0,-2 1 0,-3-1 10,-5 1-53,0 0 1,-13 3-1,-13 2 44,1-3 31,-81 2 27,67-5-66,-3-1 346,-64 8 0,39-2 166,24-2-343,-101 3-591,63 4 488,-221 19 341,261-25-545,-34 1 120,-363 8 327,252 10-317,153-16-97,-1-3 53,-78-3 0,59-2 36,-328 11 709,114-8-701,149-3 25,-94 3 388,-142-1-2400,292-3 127,3 4-596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7:27.182"/>
    </inkml:context>
    <inkml:brush xml:id="br0">
      <inkml:brushProperty name="width" value="0.1" units="cm"/>
      <inkml:brushProperty name="height" value="0.1" units="cm"/>
      <inkml:brushProperty name="color" value="#FFFC18"/>
    </inkml:brush>
  </inkml:definitions>
  <inkml:trace contextRef="#ctx0" brushRef="#br0">1421 164 2560,'-5'-3'509,"4"3"-484,0 0 0,1 0 0,-1 0 0,1 0 0,-1 0 0,1-1 1,-1 1-1,1 0 0,-1-1 0,1 1 0,-1 0 0,1-1 0,-1 1 0,1 0 0,-1-1 1,1 1-1,0-1 0,-1 1 0,1-1 0,-1 1 0,1-1 0,0 0-355,27-18-1644,27-36 13194,-54 55-11071,-5-3-414,-66 0 1492,68 3-1167,0-1 0,-1 1 0,1-1 0,0 0 0,-1 0 0,1 0 0,-3-1 0,2 0-23,1 1-1,0 0 1,0 0 0,-1 0-1,1 0 1,0 1-1,-5-1 1,-3 0-10,0 0 0,0-1 0,0 0 1,-13-5-1,-20-4 50,3 6-72,1 3 0,-58 3-1,28 0 281,36-1-244,12-1-18,-1 1 0,1 1 0,-44 8 0,14 1 40,0-2 0,0-3 0,0-2 0,-85-6 0,81-2 29,-76-17 0,54 8-244,59 11 98,-18-4 54,-75-3 1,69 10-1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1:42.462"/>
    </inkml:context>
    <inkml:brush xml:id="br0">
      <inkml:brushProperty name="width" value="0.1" units="cm"/>
      <inkml:brushProperty name="height" value="0.1" units="cm"/>
      <inkml:brushProperty name="color" value="#FFFC18"/>
    </inkml:brush>
  </inkml:definitions>
  <inkml:trace contextRef="#ctx0" brushRef="#br0">1011 32 5632,'-126'8'4853,"83"-5"-4225,0-3 1,-73-7-1,70 3-129,-138-18 1103,137 16-1375,17 3-587,1 2-1,-1 2 1,0 0-1,-31 7 1,46-6-196,0 1 0,0 0 0,0 1 0,1 1 0,-1 0 1,1 1-1,1 1 0,-20 12 0,-43 34-2345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7:29.785"/>
    </inkml:context>
    <inkml:brush xml:id="br0">
      <inkml:brushProperty name="width" value="0.1" units="cm"/>
      <inkml:brushProperty name="height" value="0.1" units="cm"/>
      <inkml:brushProperty name="color" value="#FFFC18"/>
    </inkml:brush>
  </inkml:definitions>
  <inkml:trace contextRef="#ctx0" brushRef="#br0">2394 14 16128,'-24'-5'-10,"-1"1"1,1 2 0,0 0 0,-46 2-1,-97 20-9,150-18 26,-168 33 142,-57 7 17,15-13 420,109-24-463,86-6-198,-1 2 0,-49 8 1,-129 29-44,115-16 33,-126 23 378,181-39-197,13-2-108,0 1-1,-48 15 1,-173 75-79,235-90 64,-1 1 0,1 1-1,0 0 1,1 1-1,0 1 1,-20 16-1,28-21 16,0 1 0,0 0-1,1 0 1,0 0-1,0 0 1,0 1-1,0 0 1,1 0-1,0 0 1,0 0 0,1 1-1,-1-1 1,1 1-1,1-1 1,-1 1-1,1 0 1,0 11-1,0 7 13,1 1 0,2-1 0,0 1 0,2-1 0,1 0 0,10 33 0,-6-34 3,-4-7 10,2 0 0,0 0 0,0 0 0,2-1 0,0 0 0,1-1 0,14 19 0,15 6 40,0-2 1,56 41-1,-73-64-53,0 0 1,1-2-1,1-1 0,0 0 1,35 10-1,133 27 1,-179-46-9,195 49 2,-149-39 9,-27-5-2,0-2-1,1-1 1,38 1 0,45-6-22,22-2 45,154 19-1,-235-13 17,70-2 0,-67-3 40,165-10 22,-197 11-116,256 11-266,-210-6 381,81-5 0,-61-1-9,204 12-119,-66-2-95,-68-5 57,-61 0 221,43 2-274,-61 4 9,84 4 202,51-8-179,-193-6 130,366 14 163,-314-9-174,78-5-1,-63-1-102,-4 0 63,192 6-317,-244-3 311,1-2-1,-1-2 1,70-11 0,-70 8 31,0 2 1,63 4-1,-34 0 23,116-5 15,-137 0-73,90-18-1,-105 13-2,0-2-1,30-14 1,39-14 70,72-15-7,-141 44-51,0-2 0,32-17 0,-49 22 5,-2 0 5,-1 0 0,0-1-1,0 0 1,-1-1-1,0 0 1,12-14-1,-11 8 3,-2-1 0,1 0 0,-2 0 0,8-20 0,-5 11 56,-3 5-81,-1 0 0,8-40 0,-2 6-7,-10 41 76,-1 0 0,0-1 0,-1 1-1,-1-15 1,2-27 103,0 34-94,0 0 0,-2 0 1,-4-34-1,-12-2 471,15 52-541,-1 2 0,1-1 0,-1 0 0,0 0 0,0 0 0,-1 1 0,1-1 0,0 1 0,-1 0 0,0 0 0,-5-5 0,5 6-357,0-1 0,0 0 0,1-1 0,-1 1 0,0 0 0,1-1 0,0 1 0,0-1 1,0 0-1,0 0 0,1 0 0,-2-5 0,2 1-779,0 0-30,-1 0 0,1 0-1,-2 0 1,-3-11 0,-19-32-2293</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7:30.717"/>
    </inkml:context>
    <inkml:brush xml:id="br0">
      <inkml:brushProperty name="width" value="0.1" units="cm"/>
      <inkml:brushProperty name="height" value="0.1" units="cm"/>
      <inkml:brushProperty name="color" value="#FFFC18"/>
    </inkml:brush>
  </inkml:definitions>
  <inkml:trace contextRef="#ctx0" brushRef="#br0">2791 192 3968,'-14'-5'510,"9"3"-361,1 0 0,0 1 0,-1 0 0,1 0 0,0 0 0,-1 0 0,1 1 0,-8 0-1,-7 0 262,-17 0-381,0-1 0,-45-7-1,30-1 726,-119-26 962,139 26-1610,-309-74 795,274 71-683,-1 2-1,0 4 1,-79 2-1,9 9 596,-197 34 1,162-12 340,-232 7 1,111-36-853,101-20-3868,143 14 1273,11 6-635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8:17.571"/>
    </inkml:context>
    <inkml:brush xml:id="br0">
      <inkml:brushProperty name="width" value="0.1" units="cm"/>
      <inkml:brushProperty name="height" value="0.1" units="cm"/>
      <inkml:brushProperty name="color" value="#FFFC18"/>
    </inkml:brush>
  </inkml:definitions>
  <inkml:trace contextRef="#ctx0" brushRef="#br0">1561 54 2560,'-8'-1'260,"6"1"-161,0 0-1,0 0 1,0 0 0,1 0 0,-1 0-1,0 0 1,0-1 0,0 1 0,0-1-1,1 1 1,-1-1 0,0 0 0,0 0-1,1 0 1,-3-1 0,-7-14 510,9 15-468,1-1 1,-1 0-1,1 1 0,-1-1 0,1 0 1,0 0-1,0 0 0,0 0 0,0 0 0,0-1 1,-1-3-1,-25 5 19,-317 1 1498,321 1-1371,1 1 0,-25 6-1,-18 2 102,19-4 43,31-3-207,0-1 1,-19 1-1,-5-3-136,-147-5 80,47 2-208,2 1 667,36 0 378,57 3-602,23 0-521,-37 6 1,36-3-3424,-42 2 0,18-10 165</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8:19.558"/>
    </inkml:context>
    <inkml:brush xml:id="br0">
      <inkml:brushProperty name="width" value="0.1" units="cm"/>
      <inkml:brushProperty name="height" value="0.1" units="cm"/>
      <inkml:brushProperty name="color" value="#FFFC18"/>
    </inkml:brush>
  </inkml:definitions>
  <inkml:trace contextRef="#ctx0" brushRef="#br0">6 4 256,'-5'-3'160,"10"3"-128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8:20.224"/>
    </inkml:context>
    <inkml:brush xml:id="br0">
      <inkml:brushProperty name="width" value="0.1" units="cm"/>
      <inkml:brushProperty name="height" value="0.1" units="cm"/>
      <inkml:brushProperty name="color" value="#FFFC18"/>
    </inkml:brush>
  </inkml:definitions>
  <inkml:trace contextRef="#ctx0" brushRef="#br0">1793 16 3200,'-5'1'317,"0"0"0,0 0 0,0-1 0,-1 1 0,1-1 1,0-1-1,-1 1 0,1-1 0,0 1 0,0-1 0,0-1 0,-7-1 0,-11-3-381,11 4 72,-1 1 0,0 1 0,-20 1 0,1 0 152,-39-1 719,-165-3 109,192 1-923,1 2 1,0 2-1,-65 11 0,38-3 363,0-4-1,-103-3 0,123-3-157,32 1-323,-25 4 0,-3 0-139,10-1 152,-40 10 0,31-5 109,5 1 408,-51 19-1,51-15 123,33-11-454,0-1 1,-1-1 0,1 1-1,0-1 1,-1 0-1,-9 0 1,5-2-125,0 1 0,0-2 1,0 0-1,-13-3 1,15 2-824,0-1 0,0 1 0,0-2 0,1 1 1,-12-8-1,-25-20-2286</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8:22.725"/>
    </inkml:context>
    <inkml:brush xml:id="br0">
      <inkml:brushProperty name="width" value="0.1" units="cm"/>
      <inkml:brushProperty name="height" value="0.1" units="cm"/>
      <inkml:brushProperty name="color" value="#FFFC18"/>
    </inkml:brush>
  </inkml:definitions>
  <inkml:trace contextRef="#ctx0" brushRef="#br0">2662 57 2816,'-27'0'2416,"27"-18"-2544,0-16 2341,-1 34-2212,1-1 0,0 1 0,-1 0 0,1-1 0,0 1 1,-1 0-1,1-1 0,-1 1 0,1 0 0,-1 0 0,1-1 0,-1 1 0,1 0 0,-1 0 0,1 0 0,-1 0 0,1 0 0,-1 0 0,1 0 1,-1 0-1,1 0 0,-1 0 0,0 0 0,-20 0-152,15 0 137,-9 1 89,1 1 0,0 0 0,-17 5 0,17-4 142,-1 0 0,1 0 0,-19 0 0,-259 11 653,32 15 676,131-19-794,-119 13 315,-73-2-422,-196 24 950,189 12-1601,113-7-3545,144-31 783,6-4-288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8:32.301"/>
    </inkml:context>
    <inkml:brush xml:id="br0">
      <inkml:brushProperty name="width" value="0.1" units="cm"/>
      <inkml:brushProperty name="height" value="0.1" units="cm"/>
      <inkml:brushProperty name="color" value="#FFFC18"/>
    </inkml:brush>
  </inkml:definitions>
  <inkml:trace contextRef="#ctx0" brushRef="#br0">11 4 1152,'-11'0'992,"17"-4"-2336</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8:33.307"/>
    </inkml:context>
    <inkml:brush xml:id="br0">
      <inkml:brushProperty name="width" value="0.1" units="cm"/>
      <inkml:brushProperty name="height" value="0.1" units="cm"/>
      <inkml:brushProperty name="color" value="#FFFC18"/>
    </inkml:brush>
  </inkml:definitions>
  <inkml:trace contextRef="#ctx0" brushRef="#br0">1373 106 2304,'-5'0'9344,"4"-3"-9334,1 3 49,-11-1 512,11 0-563,-1 1 0,1-1 0,0 0 0,-1 1 0,1-1 0,-1 0 0,1 1 0,-1-1 0,0 1 0,1-1 0,-1 1 0,1 0 0,-1-1 0,0 1 0,0-1 0,1 1 0,-1 0 0,0 0 0,1-1 0,-1 1 0,0 0 0,0 0 0,0 0 0,0 0 274,-16-9-63,16 9-241,0 0 1,-1 0-1,1 0 0,-1-1 1,1 1-1,-1 0 0,1-1 1,-1 1-1,1-1 0,0 1 1,-1-1-1,1 0 0,0 1 1,-2-3-1,-7-3 278,6 5-157,1 0 1,0 0 0,-1 0 0,1 1-1,-1-1 1,-6 1 0,-6-2 114,-11-4-396,-7-2-122,-116-16 848,101 15-572,38 7-2,-1-1 0,0 2-1,-12-1 1,-90-4 382,94 6-271,1 0 0,-1 1 0,1 1 0,-38 10 0,-113 22 271,86-20 422,-38 13-146,-16 2-3326,129-27 2148,0-1 1,1-1-1,-1 0 0,0 0 0,0 0 0,1-1 0,-1-1 0,0 1 1,-10-5-1,-44-15-2538</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8:34.744"/>
    </inkml:context>
    <inkml:brush xml:id="br0">
      <inkml:brushProperty name="width" value="0.1" units="cm"/>
      <inkml:brushProperty name="height" value="0.1" units="cm"/>
      <inkml:brushProperty name="color" value="#FFFC18"/>
    </inkml:brush>
  </inkml:definitions>
  <inkml:trace contextRef="#ctx0" brushRef="#br0">2079 1 3712,'0'1'2541,"1"0"-2502,0 0 1,-1 0 0,1 0-1,-1 0 1,1 0 0,-1 0-1,1 0 1,-1 0 0,0 0-1,0 0 1,1 0 0,-1 1-1,0-1 1,0 1 0,0 1 67,0-1 0,0 1 0,0-1 0,-1 0 0,1 1 0,-1-1 0,1 1 0,-1-1 0,0 0 0,0 0 0,0 1-1,0-1 1,0 0 0,0 0 0,-1 0 0,-2 3 0,-1-1 60,0 0-1,-1 0 0,1-1 0,-1 1 0,-7 2 1,-20 14 486,26-14-478,-1-1 0,-17 8 0,2-4 119,9-3-168,0 0 0,-30 6 0,21-8-15,0-1-1,-26 0 0,-427-3 1026,458-1-1386,-27-4 1,12 0 167,-88-10 1100,-240 13 513,110 19-620,-79 1-4419,314-18 2729,1-1 0,-20-3 1,-30-12-2390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8:39.223"/>
    </inkml:context>
    <inkml:brush xml:id="br0">
      <inkml:brushProperty name="width" value="0.1" units="cm"/>
      <inkml:brushProperty name="height" value="0.1" units="cm"/>
      <inkml:brushProperty name="color" value="#FFFC18"/>
    </inkml:brush>
  </inkml:definitions>
  <inkml:trace contextRef="#ctx0" brushRef="#br0">1838 197 2560,'0'-2'-4,"0"-1"0,0 0 1,0 1-1,0-1 0,-1 0 0,1 0 1,-1 1-1,-1-5 0,1 6 138,0-1 0,0 1 0,0 0 0,0 0 0,0 0 0,0 0 0,0 0 0,-1 1 0,1-1 0,0 0 0,0 0 0,-1 1 0,1-1 0,0 1 0,-1-1 0,1 1 0,-3-1 1,-15-4 1710,-28-3 0,-54 3-1130,79 3-579,0 0 1,1-2-1,-1 0 1,-22-8-1,15 4 363,-38-5 0,52 11-549,-9-1-75,-24 0 1,-3 0 574,-89-16 0,62 7-246,-154-26-188,181 32 242,16 3-31,9 2 133,1 0 0,-1 2 0,0 1 0,1 1 0,-27 7 0,-34 4 499,-128 23-230,105-15-2571,0-6-3406,66-14 2420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1:47.298"/>
    </inkml:context>
    <inkml:brush xml:id="br0">
      <inkml:brushProperty name="width" value="0.1" units="cm"/>
      <inkml:brushProperty name="height" value="0.1" units="cm"/>
      <inkml:brushProperty name="color" value="#FFFC18"/>
    </inkml:brush>
  </inkml:definitions>
  <inkml:trace contextRef="#ctx0" brushRef="#br0">1382 111 3072,'-2'-8'310,"0"-1"-1,0 1 1,-4-11-1,5 17-248,0 0 0,0 0-1,0-1 1,0 1 0,-1 0-1,1 1 1,0-1 0,-1 0-1,1 0 1,-1 1 0,0-1-1,0 0 1,0 1 0,1 0-1,-1-1 1,-1 1 0,-1-1 0,-6-1 92,7 2 38,-1 0 0,1 0 0,0-1 0,-1 1 0,1-1 0,0 0 0,0 1-1,-5-5 1,4 4-17,1 0-1,-1 0 1,0 1-1,0-1 1,0 1-1,0 0 1,-1 0-1,1 0 1,0 1-1,0 0 1,-9 0-1,-7-1 177,7 0-130,0 1-1,0 1 1,0 0-1,-20 5 1,-6 1 144,17-4-255,-704 113 3947,639-98-6944,-107 8 0,129-21-173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8:40.290"/>
    </inkml:context>
    <inkml:brush xml:id="br0">
      <inkml:brushProperty name="width" value="0.1" units="cm"/>
      <inkml:brushProperty name="height" value="0.1" units="cm"/>
      <inkml:brushProperty name="color" value="#FFFC18"/>
    </inkml:brush>
  </inkml:definitions>
  <inkml:trace contextRef="#ctx0" brushRef="#br0">1767 59 3968,'5'-28'3914,"-5"27"-3866,0-1-1,0 1 1,0 0-1,0-1 1,0 1-1,0 0 0,0-1 1,0 1-1,-1 0 1,1 0-1,-1-1 1,1 1-1,-1 0 0,1 0 1,-1 0-1,0 0 1,-1-2-1,1 2 6,-1 0 0,0 0 0,1 0 0,-1 1 0,0-1 0,1 1 0,-1 0 0,0-1-1,1 1 1,-1 0 0,0 0 0,0 0 0,-2 0 0,-205 13 1712,67-1-1295,-227 11 175,-76 16 1136,359-28-1008,-56 6-31,66-10-1278,-38 3-2011,40-7-1959,31-6 533,5-9 1354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8:42.675"/>
    </inkml:context>
    <inkml:brush xml:id="br0">
      <inkml:brushProperty name="width" value="0.1" units="cm"/>
      <inkml:brushProperty name="height" value="0.1" units="cm"/>
      <inkml:brushProperty name="color" value="#FFFC18"/>
    </inkml:brush>
  </inkml:definitions>
  <inkml:trace contextRef="#ctx0" brushRef="#br0">1550 34 2048,'4'0'785,"15"1"-1821,-18-1 1149,0 0-1,-1 0 0,1 1 1,-1-1-1,1 0 0,0 0 1,-1 0-1,1 1 0,-1-1 1,1 0-1,-1 1 0,1-1 1,-1 0-1,1 1 0,-1-1 1,1 1-1,-1-1 0,0 1 1,1-1-1,-1 1 0,0-1 1,1 1-1,-1-1 0,0 1 1,0-1-1,1 1 0,-1 0 1,0-1-1,0 1 0,0 0 1,-3 11 3067,2-11-3153,0-1 0,0 1 0,0 0-1,-1 0 1,1-1 0,0 1 0,0 0 0,0-1 0,0 1 0,-1-1 0,1 0-1,0 1 1,0-1 0,-1 0 0,1 0 0,0 0 0,-3 0 0,2 0 47,0 1 0,-1-1 1,1 1-1,0-1 0,0 1 0,-1 0 1,1 0-1,0 0 0,-3 2 0,3-2 1,0 0-1,0 1 1,-1-1 0,1 0-1,0 0 1,-1-1-1,1 1 1,-1-1-1,-4 1 1,-35-1 1157,41 0-1302,-21 0 684,-232 0 1407,71 6-1466,-22-6 159,191-1-569,-27-4-1,15 1 5,-42-7 185,-26-2-29,-79-1 698,142 12-1547,0 1 0,-1 2 0,-36 5 0,54-4-535,0-1 0,1-1 0,-1 0 1,0-1-1,1-1 0,-1 0 0,1-1 0,-1 0 0,-20-9 0,-30-15-1902</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8:54.758"/>
    </inkml:context>
    <inkml:brush xml:id="br0">
      <inkml:brushProperty name="width" value="0.1" units="cm"/>
      <inkml:brushProperty name="height" value="0.1" units="cm"/>
      <inkml:brushProperty name="color" value="#FFFC18"/>
    </inkml:brush>
  </inkml:definitions>
  <inkml:trace contextRef="#ctx0" brushRef="#br0">4208 1197 1792,'-21'-14'949,"20"12"-962,1 0 0,0 0 0,-1-1 0,1 1 0,0 0 0,0-1 0,0 1 0,1-5 0,-1 3-88,0-5-130,1 7 338,-1 0 1,0-1-1,0 1 0,0 0 1,0-1-1,0 1 1,0 0-1,-1-1 1,1 1-1,-1 0 1,0 0-1,0-1 1,0 1-1,0 0 1,0 0-1,0 0 1,0 0-1,0 0 0,-1 0 1,1 0-1,-3-1 1,1 0-5,0 1 0,-1-1 0,1 1 0,0 0 0,-1 0 0,1 0 0,-1 1 0,0-1 0,-3 0 0,-2 1-46,1 0 0,-1 0 0,-10 1 0,-314-15 1821,117 1-1068,155 11-728,0-3 0,-79-18-1,2 0-6,84 20-56,-1 2 0,0 3-1,-67 9 1,24-1-51,-214 24 322,237-23-159,-83 16 172,-48 5-248,-7-18 233,-193 22 186,114 4-479,-167 4 458,328-32-123,85-8-265,-75-2-21,68-1-61,37-1 21,0 0-1,1-1 1,-1 0 0,1-2 0,0 1 0,0-2 0,-25-10 0,30 10 37,-1-1 0,1 1 0,0-2 0,1 1 0,-1-1 0,1-1 0,1 0 0,-1 0-1,1-1 1,1 0 0,-8-10 0,12 14-51,1-1 0,-1 1 0,1 0 0,0-1 0,1 1 0,-1-1-1,1 0 1,0 0 0,1 1 0,-1-1 0,1-10 0,2-7 10,9-38 0,-1-3-87,-9-58 150,-2 82-79,7-78 1,2 39 76,-4-133-1,-5 130-154,1 73-1,1 0 0,4-16-1,0-13 206,-5 38-111,0 0 0,0-1 0,1 1 0,-1 0 0,0-1 0,0 1 0,1 0 1,-1 0-1,0-1 0,0 1 0,1 0 0,-1 0 0,0-1 0,0 1 0,1 0 0,-1 0 0,0 0 0,1 0 0,-1-1 0,0 1 0,1 0 1,-1 0-1,1 0 0,-1 0 0,0 0 0,1 0 0,-1 0 0,0 0 0,1 0 0,10 0-78,83 23-401,-43-11 440,58 3 0,-85-13 37,1-1 0,-1-1 0,1-2 0,40-7-1,129-43 42,-140 40-57,48-10-85,4 4-38,90-11 161,-7 9-190,100-6-88,-205 22 183,122 10 1,-130-2 68,93-8-1,-26-1 66,75 8-67,217-6-260,-117 0 520,-221 9-321,30 0 65,422-10 192,-479 3-227,71-11 0,-127 10-19,0 1 0,16 1 0,-26 0 54,0 0 1,0 1-1,0-1 1,0 1 0,0 0-1,0 0 1,0 0-1,-1 1 1,1-1 0,-1 1-1,1 0 1,4 3-1,-6-3 14,-1 0-1,1 0 1,-1 0-1,1 1 1,-1-1-1,0 0 1,0 1-1,0-1 1,-1 1-1,1-1 1,0 1-1,-1-1 1,0 1-1,0 0 1,1-1-1,-2 1 1,1-1-1,0 1 1,-1 3-1,2 25 14,1-19-19,3 8-2,-2 1 0,1 34 0,5 76 60,-4-90 96,-2 1 1,-4 61-1,-8 26 766,8-117-904,2 1 0,-1-1 0,4 19 0,1 6-15,2 50 8,3 81 237,-11-158-281,0-1 0,0 1 0,-1-1 0,-7 19 0,6-19-427,0 0-1,1 0 0,0 0 0,-1 19 0,3-28 294,0 1 0,0 0 0,-1-1 0,1 1 0,0 0 0,0-1 0,0 1-1,1 0 1,-1-1 0,0 1 0,0 0 0,0-1 0,0 1 0,1 0 0,-1-1-1,0 1 1,1-1 0,-1 1 0,0 0 0,1-1 0,-1 1 0,1-1 0,-1 1 0,1-1-1,-1 0 1,1 1 0,9-4-2655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8:59.081"/>
    </inkml:context>
    <inkml:brush xml:id="br0">
      <inkml:brushProperty name="width" value="0.1" units="cm"/>
      <inkml:brushProperty name="height" value="0.1" units="cm"/>
      <inkml:brushProperty name="color" value="#FFFC18"/>
    </inkml:brush>
  </inkml:definitions>
  <inkml:trace contextRef="#ctx0" brushRef="#br0">5011 272 3712,'-15'-4'717,"10"4"-554,0-1-1,1-1 0,-1 1 1,1 0-1,-1-1 1,1 0-1,0 0 0,-1-1 1,-4-3-1,0 0-97,0 0 0,-1 0-1,-15-6 1,-3-2 583,1-2 4,10 6-534,1 1 0,-2 0 0,1 1 0,-35-11 0,2 10 226,0 2 0,-70-1-1,34 4-360,-435-11 1222,418 11-940,-151-27 0,199 23-118,-324-31 461,374 39-601,-105-8 59,-180 11 0,61 30 365,108-13-409,-300 38 42,372-51-121,21-2 48,-47 1 1,-66 4 163,88-4-97,-45 6-165,53-5 222,-67 2 0,96-9-41,-8 0 24,0-1 0,-25-3 0,23 1-146,-1 1 0,-36 2 0,21 1-96,10 0 146,-37 7 1,37-4 122,-38 1 1,-271-9 359,249 0-272,59 1 61,1 2 0,-54 4 0,8 5-208,31-4-779,-58 13 0,71-8-727</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9:00.164"/>
    </inkml:context>
    <inkml:brush xml:id="br0">
      <inkml:brushProperty name="width" value="0.1" units="cm"/>
      <inkml:brushProperty name="height" value="0.1" units="cm"/>
      <inkml:brushProperty name="color" value="#FFFC18"/>
    </inkml:brush>
  </inkml:definitions>
  <inkml:trace contextRef="#ctx0" brushRef="#br0">1214 33 1792,'-8'0'223,"-5"0"552,13 0-784,-1-1 0,1 1 0,0 0 0,-1 0 1,1 0-1,0 0 0,-1 0 0,1-1 0,0 1 0,0 0 0,-1 0 1,1 0-1,0-1 0,0 1 0,-1 0 0,1 0 0,0-1 1,0 1-1,0 0 0,0-1 0,-1 1 0,1 0 0,0-1 0,0 1 1,0 0-1,0-1 0,0 1 0,0 0 0,0-1 0,0 1 0,0-1 1,-2-1 72,1 0 0,-1 0 0,1 0 0,-1 1 0,0-1 0,1 1 0,-1-1 0,0 1 0,0-1 0,-4-1 0,-1 2 303,0 0 1,0 0-1,0 1 1,0-1-1,0 2 1,-9 0-1,-11 0 218,-427-1 3319,241 15-3237,167-10-561,-3 0 8,-1 2 0,1 1 0,1 3 1,-57 21-1,60-10-3346,25-16 544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9:01.595"/>
    </inkml:context>
    <inkml:brush xml:id="br0">
      <inkml:brushProperty name="width" value="0.1" units="cm"/>
      <inkml:brushProperty name="height" value="0.1" units="cm"/>
      <inkml:brushProperty name="color" value="#FFFC18"/>
    </inkml:brush>
  </inkml:definitions>
  <inkml:trace contextRef="#ctx0" brushRef="#br0">1243 136 1280,'-3'-2'27,"-3"-2"170,0 0-1,0 0 1,-7-9-1,11 12-163,1-1 1,-1 0-1,1 0 0,0 0 0,0 0 0,0 0 0,0 0 1,0 0-1,0 0 0,0 0 0,1 0 0,-1 0 0,1 0 1,0-1-1,-1-3 0,2 4 56,-1-1 0,0 0 0,0 0 0,-1 0 0,1 0-1,-1 0 1,1 1 0,-1-1 0,0 0 0,0 0 0,0 1 0,0-1 0,0 1 0,-1-1 0,1 1 0,-1-1 0,0 1 0,0 0 0,0 0-1,0 0 1,0 0 0,0 0 0,0 0 0,-1 0 0,1 1 0,0-1 0,-1 1 0,0 0 0,1 0 0,-1 0 0,0 0 0,1 0 0,-1 1-1,0-1 1,0 1 0,0-1 0,0 1 0,0 0 0,1 0 0,-1 1 0,0-1 0,-4 2 0,-4 0-26,0 1 0,0 1 0,0 0 1,0 1-1,1 0 0,-11 7 0,10-6 156,0 0 0,-1 0-1,0-1 1,1-1 0,-19 5-1,-18 0 453,-15 4-73,0-3 0,-86 2-1,77-12-256,-206 9 1457,256-7-2184,1 1-1,0 2 1,0 0 0,0 1 0,0 1-1,-25 12 1,41-16-35,0 0-261,0 0 1,0-1 0,0 0-1,0 0 1,0 0 0,-1 0 0,-9 1-1,-21-5-1883</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9:02.298"/>
    </inkml:context>
    <inkml:brush xml:id="br0">
      <inkml:brushProperty name="width" value="0.1" units="cm"/>
      <inkml:brushProperty name="height" value="0.1" units="cm"/>
      <inkml:brushProperty name="color" value="#FFFC18"/>
    </inkml:brush>
  </inkml:definitions>
  <inkml:trace contextRef="#ctx0" brushRef="#br0">1027 10 3328,'-25'-4'934,"-21"-2"-572,43 7-481,0 0 0,-1 0-1,1 0 1,0 0 0,0 0 0,0 1 0,-3 1 0,-13 6 272,-4-4 708,1-2 0,-1-1 0,0 0 0,-42-3 0,15 0-484,-139 13 473,118-5-468,-58 3 622,-124 13-1160,220-18-1310,5-4-1190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9:03.591"/>
    </inkml:context>
    <inkml:brush xml:id="br0">
      <inkml:brushProperty name="width" value="0.1" units="cm"/>
      <inkml:brushProperty name="height" value="0.1" units="cm"/>
      <inkml:brushProperty name="color" value="#FFFC18"/>
    </inkml:brush>
  </inkml:definitions>
  <inkml:trace contextRef="#ctx0" brushRef="#br0">2090 48 3456,'-17'-6'634,"14"5"-458,0 0 1,0 0 0,-1 0 0,1-1 0,0 1 0,-4-4 0,6 5-7,-26 0 1217,-15 13-126,35-10-1099,0-1-1,0 0 0,0 0 0,0 0 0,0-1 0,-12 1 0,-14-1 84,20 0-171,0-1 0,0 0 0,0-1 0,0 0-1,-13-3 1,-28-6 652,28 7-577,-23-3 12,0 3-1,-66 4 1,35 0 93,-308-1-158,269-9-101,27 15 2911,-27 3-1967,-54-8-730,-198-3-1303,352 1 428,1 0 0,-1-1 1,1-1-1,-21-6 1,29 5-453,0-1 1,-14-7 0,24 11 1109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7:58.599"/>
    </inkml:context>
    <inkml:brush xml:id="br0">
      <inkml:brushProperty name="width" value="0.1" units="cm"/>
      <inkml:brushProperty name="height" value="0.1" units="cm"/>
      <inkml:brushProperty name="color" value="#FFFC18"/>
    </inkml:brush>
  </inkml:definitions>
  <inkml:trace contextRef="#ctx0" brushRef="#br0">3558 36 3584,'-11'0'450,"9"1"-353,-1-1 0,1 0 0,0 0 0,-1 0 0,1 0 0,0-1 0,0 1 0,-1 0 0,1-1 1,0 0-1,0 0 0,-3-1 0,-9-6 2150,8 5-1819,1 0-1,-1 0 1,-11-4-1,8 5-300,-1 0 0,0 1 0,0 0 0,0 0 0,0 1 1,-15 2-1,-59 12-158,-191 49 452,63-33 547,141-22-895,-73 16 1,107-15-109,0 1 243,-2-1 1,1-3 0,-65 4 0,14-9 197,27 1-694,-105-10-1,74 0 443,-141 5 1,123 4-315,42-1 216,-309 15 198,311-10 209,0-4 0,-96-8 1,-10-1 130,-139 22-285,177-8-1296,113-6-149,0-2 0,0 0 0,-42-11 0,56 11 365,1 0 0,-1-1 0,1 0 0,-11-6-1,8 2-340,0-1-1,-14-14 0,24 22 1113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7:59.744"/>
    </inkml:context>
    <inkml:brush xml:id="br0">
      <inkml:brushProperty name="width" value="0.1" units="cm"/>
      <inkml:brushProperty name="height" value="0.1" units="cm"/>
      <inkml:brushProperty name="color" value="#FFFC18"/>
    </inkml:brush>
  </inkml:definitions>
  <inkml:trace contextRef="#ctx0" brushRef="#br0">2695 92 2304,'-3'-1'186,"2"1"-117,0 0 0,0 0-1,1 0 1,-1 0 0,0-1 0,0 1 0,0 0-1,0 0 1,1-1 0,-1 1 0,0-1-1,0 1 1,1-1 0,-1 1 0,0-1-1,1 1 1,-1-1 0,1 0 0,-1 1-1,0-1 1,1 0 0,-1 1 0,1-1 0,0 0-1,-1 0 1,1 0 0,0 1 0,-1-1-1,1 0 1,0 0 0,0 0 0,0 0-1,0 0 1,0 1 0,0-1 0,0-2 0,0 2-29,0 0 0,-1 0 0,1 0 0,0 0 0,0 0 0,-1 0 0,1 1 1,0-1-1,-1 0 0,1 0 0,-1 0 0,1 0 0,-1 0 0,0 1 0,1-1 1,-1 0-1,0 1 0,0-1 0,1 0 0,-1 1 0,0-1 0,0 1 0,0-1 1,0 1-1,0-1 0,0 1 0,1 0 0,-3-1 0,-1 0 60,0 0-1,0 0 0,-1 1 1,1-1-1,-5 1 0,-14-1 596,-1-2 0,1-1 0,-27-7 0,-14-3 141,13 9-509,-2 1 0,-55 4 0,49 0-390,-267 25-11,86-3 809,-124 2-246,356-23-514,-97 15 168,76-10 281,-1-1-1,-45 2 0,-373 17 1732,388-20-2155,-156 3-1222,72-10-2724,80-1 1029,4-1-91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1:49.704"/>
    </inkml:context>
    <inkml:brush xml:id="br0">
      <inkml:brushProperty name="width" value="0.1" units="cm"/>
      <inkml:brushProperty name="height" value="0.1" units="cm"/>
      <inkml:brushProperty name="color" value="#FFFC18"/>
    </inkml:brush>
  </inkml:definitions>
  <inkml:trace contextRef="#ctx0" brushRef="#br0">2145 31 3328,'-2'0'69,"0"-1"-1,0 1 1,0-1-1,0 1 1,0 0 0,0 0-1,0 0 1,0 0 0,0 0-1,0 0 1,0 1-1,0-1 1,0 1 0,0-1-1,0 1 1,0 0 0,1 0-1,-1 0 1,0 0-1,0 0 1,1 0 0,-1 0-1,1 1 1,-1-1 0,1 1-1,-1-1 1,1 1 0,0-1-1,0 1 1,0 0-1,0-1 1,0 1 0,0 0-1,0 0 1,1 0 0,-1 0-1,0 4 593,0-20 789,0 13-1393,1 0 0,-1-1 0,0 1 0,0 0-1,1 0 1,-1-1 0,0 1 0,0 0 0,0 0 0,-1 0-1,1 0 1,0 0 0,0 0 0,0 1 0,-1-1-1,1 0 1,0 1 0,-1-1 0,1 0 0,-1 1-1,1 0 1,-1-1 0,1 1 0,-1 0 0,1 0 0,-1 0-1,1 0 1,-1 0 0,1 0 0,-3 1 0,-5 0 14,-1 1 1,1 1 0,-16 6-1,12-4 63,6-3-69,1-1 0,-1 0 0,1 0 1,-1 0-1,0-1 0,1 0 0,-1 0 1,1 0-1,-1-1 0,0 0 0,1-1 1,0 1-1,-1-1 0,1 0 0,0-1 1,-10-5-1,8 5-34,1-1-1,-1 2 1,0-1 0,0 1 0,0 0-1,-1 1 1,1-1 0,0 2-1,0-1 1,-13 2 0,7-1 198,1-1-1,-27-3 1,7-3-55,1 3 0,-1 1 1,0 1-1,0 1 0,-62 8 0,26 0-395,35-5 169,-61 13 0,75-10-31,0-1 85,0 2 0,0 0 0,-36 16 0,54-20 52,0-1 1,0 0-1,0 0 0,-1 0 0,1 0 1,0 0-1,-1-1 0,1 1 0,0-1 0,-1 1 1,-4-1-1,-31 10 207,20-7-165,-1-1 0,1 0 0,-1-2 0,-24-1 0,-2-1 160,-306 8 214,240 0-227,1 1-369,94-7-83,-23 0-861,-44-6 0,71 5 284,0-1 0,0-1 0,0 0 0,1-1-1,-1 0 1,1-1 0,0 0 0,-11-7 0,-17-20-2563</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8:01.379"/>
    </inkml:context>
    <inkml:brush xml:id="br0">
      <inkml:brushProperty name="width" value="0.1" units="cm"/>
      <inkml:brushProperty name="height" value="0.1" units="cm"/>
      <inkml:brushProperty name="color" value="#FFFC18"/>
    </inkml:brush>
  </inkml:definitions>
  <inkml:trace contextRef="#ctx0" brushRef="#br0">2037 24 2944,'-34'-6'1157,"22"3"-942,-1 1 0,-21-1 1,2-6 402,14 9-65,0 0 1,0 1-1,-31 7 0,21-1-499,-2 1 118,-1-1 0,1-2 0,-51 2 0,34-6 248,-121-7 157,29-2-262,-22 6 273,87 3-387,-86 13 151,72-4-171,-88 7 427,-139 11 2025,107-21-4924,169-8-104,5-7-714</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8:09.678"/>
    </inkml:context>
    <inkml:brush xml:id="br0">
      <inkml:brushProperty name="width" value="0.1" units="cm"/>
      <inkml:brushProperty name="height" value="0.1" units="cm"/>
      <inkml:brushProperty name="color" value="#FFFC18"/>
    </inkml:brush>
  </inkml:definitions>
  <inkml:trace contextRef="#ctx0" brushRef="#br0">1085 206 2560,'-2'-4'58,"0"1"0,1-1-1,-1 1 1,1-1 0,0 0 0,0 1 0,0-1 0,0 0-1,1 0 1,-1 0 0,1 1 0,0-1 0,1 0-1,-1 0 1,1 0 0,-1 0 0,1 1 0,2-8 0,-2 10-8,-1-1 0,1 1 1,-1-1-1,1 0 1,-1 1-1,0-1 0,0 1 1,0-1-1,0 0 1,0 1-1,0-1 1,-1 0-1,1 1 0,0-1 1,-1 1-1,1-1 1,-1 1-1,0-1 0,1 1 1,-1-1-1,0 1 1,0 0-1,-1-2 1,-3-2 384,0 0 0,0 0 0,-1 0 0,-7-4 0,-11-10 169,20 16-599,1 1 0,-1-1 0,0 1 0,1 0 0,-1 0 0,0 0 0,-1 1 0,1 0 0,-7-2 0,-12-5 398,11 5-209,-1 0 1,1 1-1,-1 0 0,1 1 0,-1 0 0,0 1 1,-18 2-1,-7-1-137,-48 0 705,-92 13 1,132-8-123,-59 16 0,69-13-177,-1-3 0,-62 4 0,-26 4-300,72-8-3235,30-3-21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8:10.229"/>
    </inkml:context>
    <inkml:brush xml:id="br0">
      <inkml:brushProperty name="width" value="0.1" units="cm"/>
      <inkml:brushProperty name="height" value="0.1" units="cm"/>
      <inkml:brushProperty name="color" value="#FFFC18"/>
    </inkml:brush>
  </inkml:definitions>
  <inkml:trace contextRef="#ctx0" brushRef="#br0">1135 197 3712,'-75'-5'2421,"71"4"-2538,-1 0 0,1 1 1,-1-1-1,1-1 0,0 1 0,-6-3 0,-15-5 39,-169-39 3859,143 36-3309,-72-6 0,98 15-424,-390-45 2214,387 45-2187,8 2-980,0-1-1,1-1 0,-1-1 0,-36-13 0,29 4-1696</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8:10.789"/>
    </inkml:context>
    <inkml:brush xml:id="br0">
      <inkml:brushProperty name="width" value="0.1" units="cm"/>
      <inkml:brushProperty name="height" value="0.1" units="cm"/>
      <inkml:brushProperty name="color" value="#FFFC18"/>
    </inkml:brush>
  </inkml:definitions>
  <inkml:trace contextRef="#ctx0" brushRef="#br0">1517 114 2560,'-5'-2'149,"0"0"0,0 0 0,0-1-1,0 1 1,1-1 0,-1-1 0,1 1 0,0 0 0,0-1 0,0 0 0,-6-7 0,7 6-5,-1 0 0,0 1 1,0-1-1,0 1 0,-1 0 1,0 0-1,1 1 1,-1-1-1,-1 1 0,1 0 1,0 1-1,-1-1 0,1 1 1,-1 0-1,-8-1 1,-6-2 369,0 1 1,-1 1-1,-23 0 0,-64 3 856,-116 15-1,189-12-1228,-641 17 1726,635-20-2262,-79-5-2666,57-1 128</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1:45.326"/>
    </inkml:context>
    <inkml:brush xml:id="br0">
      <inkml:brushProperty name="width" value="0.1" units="cm"/>
      <inkml:brushProperty name="height" value="0.1" units="cm"/>
      <inkml:brushProperty name="color" value="#FFFC18"/>
    </inkml:brush>
  </inkml:definitions>
  <inkml:trace contextRef="#ctx0" brushRef="#br0">195 57 1024,'0'0'55,"-1"0"1,0 0-1,1 0 0,-1 0 0,0 0 1,1 0-1,-1 0 0,0 0 1,1 0-1,-1 0 0,0 0 1,1 0-1,-1 0 0,0 0 1,1-1-1,-1 1 0,1 0 0,-1-1 1,0 1-1,1 0 0,-1-1 1,1 1-1,-1-1 0,1 1 1,-1 0-1,1-1 0,-1 0 1,1 1-1,0-1 0,-1 1 0,1-1 1,0 1-1,-1-2 0,-12-17 1297,1 3 477,10 15-1783,1 0 0,-1-1 0,0 1-1,0 0 1,1 0 0,-1 0 0,0 1 0,0-1 0,0 0-1,0 1 1,0-1 0,0 1 0,0-1 0,0 1 0,0 0-1,0 0 1,0 0 0,0 0 0,0 0 0,0 1 0,-4 0-1,-2 1 51,0 1 0,1 0 0,-1 0 0,-10 7 0,11-3-25,6-6-69,1 0 1,-1-1-1,0 1 1,0 0-1,0 0 1,1 0-1,-1 0 1,0-1-1,0 1 0,0 0 1,0-1-1,0 1 1,0-1-1,-1 1 1,1-1-1,0 0 1,0 1-1,-2-1 0,2 0 32,-1 1-1,1-1 1,-1 1-1,1-1 1,-1 1-1,1-1 1,0 1-1,-1 0 1,1-1-1,0 1 1,0 0-1,0 0 1,-1 0-1,1 0 1,0 0-1,0 0 1,0 1-1,1-1 1,-1 0-1,0 0 1,0 1-1,1-1 1,-1 0-1,0 3 1,1-4-23,0 1-1,0-1 1,0 1 0,0-1 0,0 1-1,0-1 1,0 1 0,0-1 0,0 1 0,0-1-1,1 1 1,-1-1 0,0 1 0,0-1-1,0 1 1,1-1 0,-1 1 0,0-1 0,1 0-1,-1 1 1,0-1 0,1 0 0,-1 1-1,1-1 1,-1 0 0,0 1 0,2-1-1,12 2 329,-8-3 562,10 2-725,-13 0-256,-1 0 1,0 0-1,0-1 1,0 1-1,1-1 0,-1 1 1,0-1-1,1 0 1,-1 0-1,0 0 0,1 0 1,-1 0-1,0-1 1,1 1-1,-1-1 0,0 1 1,0-1-1,0 0 1,1 0-1,-1 0 0,0 0 1,0 0-1,0-1 1,-1 1-1,1-1 0,2-1 1,16-24-2806,-2-12-54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1:46.661"/>
    </inkml:context>
    <inkml:brush xml:id="br0">
      <inkml:brushProperty name="width" value="0.1" units="cm"/>
      <inkml:brushProperty name="height" value="0.1" units="cm"/>
      <inkml:brushProperty name="color" value="#FFFC18"/>
    </inkml:brush>
  </inkml:definitions>
  <inkml:trace contextRef="#ctx0" brushRef="#br0">119 4 1152,'-11'0'512,"5"0"-384,1-4 576,0 4-512,-1 0-96,1 0-160,-1 0 32,-5 0 96,0 0 32,0 0 96,1 4 96,-1 1-544,2 1-224,3-6-352,1-11-128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1:47.617"/>
    </inkml:context>
    <inkml:brush xml:id="br0">
      <inkml:brushProperty name="width" value="0.1" units="cm"/>
      <inkml:brushProperty name="height" value="0.1" units="cm"/>
      <inkml:brushProperty name="color" value="#FFFC18"/>
    </inkml:brush>
  </inkml:definitions>
  <inkml:trace contextRef="#ctx0" brushRef="#br0">0 4 1152,'37'-3'5456,"-37"21"-5112,0-14-263,1 0 0,-1 1 0,-1-1 0,1 0-1,0 0 1,-1 0 0,0 0 0,-2 6 0,2 5-855,1-11-84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1:53.509"/>
    </inkml:context>
    <inkml:brush xml:id="br0">
      <inkml:brushProperty name="width" value="0.1" units="cm"/>
      <inkml:brushProperty name="height" value="0.1" units="cm"/>
      <inkml:brushProperty name="color" value="#FFFC18"/>
    </inkml:brush>
  </inkml:definitions>
  <inkml:trace contextRef="#ctx0" brushRef="#br0">9008 453 3712,'-9'-3'346,"0"0"-1,0 1 1,0 0 0,-1 0 0,-14 0-1,22 0-452,0 1 0,1-1-1,-1 1 1,1-1-1,-1 0 1,1 1-1,0-1 1,0 0-1,0 0 1,-2-3-1,-7-12 656,5 12-426,0-1 1,0 1-1,0 0 0,-1 0 1,0 1-1,0 0 1,0 0-1,-1 0 1,1 1-1,-1 0 0,0 0 1,0 0-1,0 1 1,0 0-1,0 1 0,-15-2 1,-4 3-142,1 0 0,0 2 1,-42 7-1,-25 2 34,3-9 232,0-3 0,-117-18 0,94-4 39,-18-1-6,-415-30-99,238 49-13,187 6 0,-246 16 295,337-15-425,-123 8 98,-212 13-80,-7-21 79,201-3-152,35-3-23,-168-25 0,-5 5 349,152 23-185,-61-4-93,41-2 228,73 5-209,-60 0 48,-36-1-159,160-1 118,-50-12-1,-26-3-14,-359-5-133,423 22 110,-76-14-1,12 1-151,-22-3 117,3 0 91,-168-13-134,-14 20 199,132 8-72,130 2-55,24 1-33,0-1-1,-36-6 1,37 3-32,-31 0-1,8 1 20,-188-6 234,67 4-274,109 4-30,0 2 1,0 4-1,0 2 1,-70 18 0,49-9 113,47-10 10,1 2 0,0 1 0,-41 16 1,59-16-14,0 0-1,1 1 1,0 0 0,0 2 0,1 0 0,1 1 0,-18 18 0,24-21-10,0 2 0,1-1 0,0 1 0,1 1 0,1-1 1,0 1-1,0 1 0,1-1 0,1 1 0,-7 28 0,7-17-17,1-1 0,2 1 0,0 0 0,3 40 0,0-51 36,1 0-1,0 0 1,1 0-1,0-1 1,2 1-1,-1-1 0,2 0 1,-1 0-1,13 19 1,3-4-78,1-2 0,28 28 0,-29-33 133,-2 0 0,0 1 1,29 46-1,-25-27-108,63 102 1,-73-123 33,1-2 1,2 0-1,-1-1 1,2 0 0,21 15-1,-12-13 10,2-1 0,0-1 0,53 22 0,97 22 270,-127-50-160,0-2 0,82 4 0,-65-8 2,199-2 99,-131-6-336,322-5 117,-170 2 238,46-3-215,-112 0 30,-77 6 91,6 0-96,48-6-58,35 3-23,-171 6 135,117 13-5,-2 0 94,-91-14-207,143 6-181,154 18 138,-140-18 198,-16 9-161,-110-4 17,1-1 18,177 7 59,113-21-205,-306 5 118,254 4-39,-130 6 203,-24 10-225,36 3 157,8-21-46,-131-3-208,207-10 221,-204 1-52,356-18 237,-98 33-148,-358-5-62,1-2-1,-1 0 1,0-2-1,32-9 1,69-33 62,-107 41-63,-1-1 0,0 0 1,0-1-1,-1-1 1,0 1-1,0-2 0,-1 0 1,0 0-1,0 0 1,-1-2-1,-1 1 0,1-1 1,-2 0-1,12-21 1,42-106 122,12-25-114,-51 124-29,-1 0 1,-3-2 0,27-85-1,-42 114 15,-1 0 1,-1 0-1,0 0 0,0 0 0,-2 0 0,1 0 0,-1 0 1,-1 0-1,0 0 0,-1 1 0,0-1 0,-1 1 0,0-1 0,-1 1 1,0 0-1,-1 1 0,0-1 0,-1 1 0,0 1 0,-10-12 1,3 5 5,-1 1 0,-1 1 0,0 1 0,-1 0 0,0 1 0,0 1 0,-2 0 0,1 2 0,-1 0 0,-39-12 0,26 13 2,-1 1 1,0 2-1,0 1 1,-63 0 0,-134 22-1195,155-9 103,60-8 435,0 0 0,-26-2 0,26-1-345,0-1 0,-21-7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2:36.351"/>
    </inkml:context>
    <inkml:brush xml:id="br0">
      <inkml:brushProperty name="width" value="0.1" units="cm"/>
      <inkml:brushProperty name="height" value="0.1" units="cm"/>
      <inkml:brushProperty name="color" value="#66CC00"/>
    </inkml:brush>
  </inkml:definitions>
  <inkml:trace contextRef="#ctx0" brushRef="#br0">3268 164 2304,'-2'-1'296,"0"-1"-1,0 1 1,0 0 0,0 0-1,0 0 1,0 0-1,-1 1 1,1-1 0,0 0-1,0 1 1,-1 0 0,1-1-1,-3 1 1,-38 1 1051,22 0-1383,-56-2 1280,-89 3 296,135 1-1145,-35 9-1,41-6-148,0-2-1,-44 3 1,-16-5 291,-74-3-141,-24-9 137,157 8-569,-28-4-1,32 4 100,-5-2 95,14 1-56,-1 1 0,-15 1 0,11-1-23,-1 0-1,1-1 1,-1-1 0,-18-6 0,16 4-49,0 1 1,-35-5-1,-57-2-35,-20-4 31,18 1-20,50 8-110,-37-1 58,81 7 72,1-1 1,-27-6-1,-17-2 13,27 4-83,26 4 17,0 0 1,-18 0 0,-234-9 90,69 2-197,143 6 192,34 1 23,0 1-1,-29 3 1,-123 29 487,69-10-477,63-15-204,-88 19-399,47-4-2882,53-10-20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3:10.774"/>
    </inkml:context>
    <inkml:brush xml:id="br0">
      <inkml:brushProperty name="width" value="0.1" units="cm"/>
      <inkml:brushProperty name="height" value="0.1" units="cm"/>
      <inkml:brushProperty name="color" value="#66CC00"/>
    </inkml:brush>
  </inkml:definitions>
  <inkml:trace contextRef="#ctx0" brushRef="#br0">1904 182 384,'-9'-5'6080,"9"5"-6062,1-1 0,-1 1 0,0 0 0,0 0 1,0-1-1,0 1 0,0 0 0,0-1 0,0 1 0,0 0 1,0 0-1,0-1 0,0 1 0,0 0 0,0-1 0,0 1 1,0 0-1,0-1 0,0 1 0,0 0 0,0 0 0,0-1 1,0 1-1,0 0 0,-1-1 0,1 1 0,0 0 0,0 0 1,0-1-1,-1 1 0,1 0 0,0 0 0,0 0 0,0-1 1,-1 1-1,1 0 0,0 0 0,0 0 0,-1 0 0,1-1 1,0 1-1,-1 0 0,1 0 0,0 0 0,-1 0 0,1 0 1,-20-7 575,17 6-410,-13-5 381,-4 0-55,1 0 1,-29-5-1,11 5-223,-82-8 194,-42-3-44,95 10-511,39 3 127,-31 0 0,-450-1 806,459 2-671,0-2 1,-91-20-1,124 21-256,-1 1 1,-31-1-1,-119-5 154,58 3 324,-42 3-84,114 3-1334,32-2-395,9-5-1626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1:51.539"/>
    </inkml:context>
    <inkml:brush xml:id="br0">
      <inkml:brushProperty name="width" value="0.1" units="cm"/>
      <inkml:brushProperty name="height" value="0.1" units="cm"/>
      <inkml:brushProperty name="color" value="#FFFC18"/>
    </inkml:brush>
  </inkml:definitions>
  <inkml:trace contextRef="#ctx0" brushRef="#br0">2408 136 3712,'-5'-3'259,"-6"-4"172,0 0 1,1-1-1,0 0 1,0 0-1,-13-17 1,18 20-385,-1 0 0,1 0 0,-1 1 0,1 0 0,-1 0 0,-1 0 0,1 1 1,0 0-1,-1 0 0,-8-2 0,6 1 117,-5 0-131,1-1 0,-1 2 0,0 0 0,-1 1 0,-16-1 0,-75 2 1135,50 2-278,51-1-854,-19 0-38,0 1-1,-1 0 1,-39 9 0,40-4-49,-177 35 422,-112-18 333,290-23-750,6-1 57,0 2 1,0-1-1,0 2 0,-22 5 1,-16 4-148,-9 3 170,-3 4 184,1-4-1,-77 6 1,4 0 420,100-15-841,-75 0 1,96-3 332,-1 0 0,-33 8 1,1 0 379,-73 18 942,89-18-2174,-1-1-1,-58 5 1,90-13 398,0-1-1,0 0 1,1-1 0,-1 1-1,-6-2 1,-17-10-2636</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3:12.073"/>
    </inkml:context>
    <inkml:brush xml:id="br0">
      <inkml:brushProperty name="width" value="0.1" units="cm"/>
      <inkml:brushProperty name="height" value="0.1" units="cm"/>
      <inkml:brushProperty name="color" value="#66CC00"/>
    </inkml:brush>
  </inkml:definitions>
  <inkml:trace contextRef="#ctx0" brushRef="#br0">1959 41 3584,'-12'-4'728,"7"3"-405,-1-1 0,1 1 0,-1 0 0,1 0 0,-9 0 0,-326 16 824,249-2-727,30-4 122,-91 3 0,97-12-204,-34 1-45,-96-12-1,-79-28 1025,178 32-120,-130 4 0,119 4-956,14 2-988,-44-1-4048,123-3 4245,0 1 0,-1-1 0,1 0 0,0 0-1,-7-2 1,-16-15-2335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3:13.741"/>
    </inkml:context>
    <inkml:brush xml:id="br0">
      <inkml:brushProperty name="width" value="0.1" units="cm"/>
      <inkml:brushProperty name="height" value="0.1" units="cm"/>
      <inkml:brushProperty name="color" value="#66CC00"/>
    </inkml:brush>
  </inkml:definitions>
  <inkml:trace contextRef="#ctx0" brushRef="#br0">951 92 2816,'-2'-1'206,"0"0"-1,0 0 1,-1-1 0,1 1-1,0-1 1,1 0 0,-1 1 0,0-1-1,0 0 1,1 0 0,-1 0-1,1 0 1,-2-4 0,1 2-57,-1 1 1,1 0-1,-1 0 0,0 0 1,0 0-1,0 0 0,0 0 1,-1 1-1,1 0 1,-1 0-1,1 0 0,-1 0 1,0 0-1,-6-2 0,-7-1 305,0 1 0,-19-2-1,25 4-348,-13-1 112,0 1 0,0 1 0,-32 2 0,-72 14 772,65-7-536,-20 6 70,-18 1 15,23-7-306,-78 4-2635,128-13 558,5-3-864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3:14.560"/>
    </inkml:context>
    <inkml:brush xml:id="br0">
      <inkml:brushProperty name="width" value="0.1" units="cm"/>
      <inkml:brushProperty name="height" value="0.1" units="cm"/>
      <inkml:brushProperty name="color" value="#66CC00"/>
    </inkml:brush>
  </inkml:definitions>
  <inkml:trace contextRef="#ctx0" brushRef="#br0">1635 37 3456,'-10'-4'905,"9"3"-881,0 0 1,0 1 0,0-1-1,0 0 1,0 1 0,0-1-1,0 1 1,0 0 0,-1-1 0,1 1-1,0 0 1,0 0 0,0-1-1,0 1 1,0 0 0,-1 0 0,1 0-1,0 1 1,0-1 0,0 0-1,0 0 1,0 1 0,0-1 0,-1 0-1,1 1 1,0-1 0,0 1-1,-1 1 1,0-1-29,1-1 1,0 1-1,0 0 0,0 0 1,-1-1-1,1 1 0,0 0 0,-1-1 1,1 0-1,0 1 0,-1-1 0,1 0 1,-1 0-1,1 1 0,-1-1 1,1 0-1,0 0 0,-3-1 0,-29-7-84,18 4 429,-33-6 517,-2 2 1,1 3 0,-100 1 0,-151 30 17,92-6-345,-170 24 1010,162-14-4673,156-23-18,2-2 94</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3:15.425"/>
    </inkml:context>
    <inkml:brush xml:id="br0">
      <inkml:brushProperty name="width" value="0.1" units="cm"/>
      <inkml:brushProperty name="height" value="0.1" units="cm"/>
      <inkml:brushProperty name="color" value="#66CC00"/>
    </inkml:brush>
  </inkml:definitions>
  <inkml:trace contextRef="#ctx0" brushRef="#br0">2348 24 2432,'5'-23'2741,"-16"27"-1893,0 4-527,-1-1 0,0 0 0,-1-1 0,-25 9 0,-59 25 411,53-20-439,-75 22 0,-198 29 267,246-58-402,-248 36 25,-242-43 2596,259-12-2705,115 7-1919,23 0-3957,89-7 2863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3:27.764"/>
    </inkml:context>
    <inkml:brush xml:id="br0">
      <inkml:brushProperty name="width" value="0.1" units="cm"/>
      <inkml:brushProperty name="height" value="0.1" units="cm"/>
      <inkml:brushProperty name="color" value="#66CC00"/>
    </inkml:brush>
  </inkml:definitions>
  <inkml:trace contextRef="#ctx0" brushRef="#br0">1971 191 2048,'-6'3'341,"-9"0"358,25-23-1152,0 5 1693,16-22 0,3-4 1085,-28 39-1877,4-5-258,-3 5 892,-9 1-498,6 1-581,0 0 1,0 0 0,0 0-1,0 0 1,0 1 0,1-1-1,-1 0 1,0 1 0,0-1 0,0 1-1,1-1 1,-1 1 0,-1 0-1,1-1-2,1 1 0,-1 0 0,0-1 0,0 1 0,0-1 0,0 1-1,0-1 1,0 0 0,0 1 0,0-1 0,0 0 0,0 0 0,-1 0 0,-9-1 240,0 0 0,0-1 1,0-1-1,0 0 0,1 0 0,-16-8 1,-31-8 90,-105-15 57,126 31-431,-53 1-1,53 3 6,20 0 37,0 0 0,0 2 0,-21 5 0,21-4 11,0 0-1,-1-2 1,-22 2-1,-145-12-31,-14 6 322,106 3-111,20 2 191,-73 14 0,26-3-242,56-8 0,-289 41 581,245-19-3803,84-23 918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3:28.625"/>
    </inkml:context>
    <inkml:brush xml:id="br0">
      <inkml:brushProperty name="width" value="0.1" units="cm"/>
      <inkml:brushProperty name="height" value="0.1" units="cm"/>
      <inkml:brushProperty name="color" value="#66CC00"/>
    </inkml:brush>
  </inkml:definitions>
  <inkml:trace contextRef="#ctx0" brushRef="#br0">611 104 2304,'-9'-4'305,"7"3"-232,1 0 0,-1 0 0,0 0 0,0 1 1,0-1-1,0 1 0,1-1 0,-1 1 0,0-1 0,-4 1 0,5 0-15,1 0 0,-1 0 1,0 0-1,1 0 0,-1-1 0,0 1 0,1 0 0,-1 0 0,0-1 0,1 1 0,-1 0 0,0-1 1,1 1-1,-1-1 0,1 1 0,-1-1 0,1 1 0,-1-1 0,1 1 0,-1-1 0,1 0 0,0 1 0,-1-1 1,1 0-1,-1 0 0,-6-22 1028,2 5 136,3 15-1054,0 0 0,-1 0 0,1 0 0,0 1 0,-1-1 0,0 1 0,1 0 1,-1-1-1,0 1 0,0 1 0,-1-1 0,1 0 0,0 1 0,-1-1 0,1 1 0,0 0 0,-1 0 0,1 1 1,-8-2-1,-2 1 132,-1 1 1,0 0 0,-24 3 0,4 3-79,0 2-1,-40 14 1,27-7-386,15-5-923,-53 26 0,12 3-5085,46-28 3788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3:29.625"/>
    </inkml:context>
    <inkml:brush xml:id="br0">
      <inkml:brushProperty name="width" value="0.1" units="cm"/>
      <inkml:brushProperty name="height" value="0.1" units="cm"/>
      <inkml:brushProperty name="color" value="#66CC00"/>
    </inkml:brush>
  </inkml:definitions>
  <inkml:trace contextRef="#ctx0" brushRef="#br0">1641 31 1792,'-18'-10'735,"15"7"-625,0 1 0,0 0-1,-1 0 1,1 0 0,0 1 0,-1-1-1,1 1 1,-1 0 0,1 0 0,-1 0-1,1 0 1,-1 0 0,0 1 0,0 0-1,1 0 1,-1 0 0,0 0 0,1 0-1,-1 1 1,-4 1 0,-6 2 262,-2 1 248,-1-1 0,0 0 0,0-1 0,-28 1 0,13-4-171,-109 3 899,117 0-1269,1 0 0,1 1 0,-1 1 0,-24 10 0,18-6 67,-1-2 0,-47 6 0,-3 1 493,5 3-264,-19 5 603,-187 20 0,232-42-898,1-3 0,-1-1 0,1-3 0,-48-13 0,69 14-946,1-2 0,-27-10 0,8-2-2456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3:32.026"/>
    </inkml:context>
    <inkml:brush xml:id="br0">
      <inkml:brushProperty name="width" value="0.1" units="cm"/>
      <inkml:brushProperty name="height" value="0.1" units="cm"/>
      <inkml:brushProperty name="color" value="#66CC00"/>
    </inkml:brush>
  </inkml:definitions>
  <inkml:trace contextRef="#ctx0" brushRef="#br0">1474 33 3200,'-9'-2'499,"-1"0"-1,1 0 1,-19-1 0,4-2 652,22 5-1186,1-1 0,-1 1-1,0 0 1,0-1-1,0 1 1,1-1-1,-1 0 1,0 1-1,1-1 1,-1 0-1,-2-2 1,2 2 86,1 0 0,-1 0 0,0 0 0,0 0 0,1 0 0,-1 0 0,0 1 0,0-1 0,0 1 0,0-1 0,-4 1 0,-10 0 213,-14-1-21,0 2-1,-50 8 1,-79 15 451,-22 4 383,148-22-774,0 0 0,-1-3 1,1-1-1,-1-1 0,0-2 1,0-1-1,-62-13 0,-22-4 415,-119-4-1,200 21-3109,-65 4 0,79 2-285</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3:51.458"/>
    </inkml:context>
    <inkml:brush xml:id="br0">
      <inkml:brushProperty name="width" value="0.1" units="cm"/>
      <inkml:brushProperty name="height" value="0.1" units="cm"/>
      <inkml:brushProperty name="color" value="#66CC00"/>
    </inkml:brush>
  </inkml:definitions>
  <inkml:trace contextRef="#ctx0" brushRef="#br0">3736 149 2304,'-15'-25'1216,"18"18"-1145,0 1 0,0-1 0,0 0 0,-1 0 0,0 0 1,0 0-1,-1 0 0,1-10 0,-3 15-31,1 0 0,0 0 0,-1 0 0,0 0 0,0 0 0,1 0 1,-1 0-1,0 0 0,0 1 0,-1-1 0,1 0 0,0 0 0,-1 1 0,1-1 0,-1 1 0,1 0 0,-1-1 1,0 1-1,1 0 0,-1 0 0,0 0 0,0 0 0,0 0 0,0 0 0,-3 0 0,-2-2-3,0 1 0,0 0 0,-1 0 0,1 1 0,0 0 0,-9 0 0,-34 3 170,-72 13 1,33-3 284,12 1-92,-101 29 1,72-15 51,28-8-22,10-1-111,-99 12-1,-114-5-52,105-5-296,39-3 327,-215-6-203,294-11-44,-93-11-7,34 12 264,-209-7 90,241-4-301,50 4 109,-51 0 0,42 3 90,-78-14 0,35 3 97,-231-5 881,205 16-1133,96 3-379,-1-2 0,0 0 0,1-1 0,-31-10 0,36 9-577,1-1 0,-1 0 0,1-1 0,-15-10 0,-6-7-1770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3:52.837"/>
    </inkml:context>
    <inkml:brush xml:id="br0">
      <inkml:brushProperty name="width" value="0.1" units="cm"/>
      <inkml:brushProperty name="height" value="0.1" units="cm"/>
      <inkml:brushProperty name="color" value="#66CC00"/>
    </inkml:brush>
  </inkml:definitions>
  <inkml:trace contextRef="#ctx0" brushRef="#br0">803 49 3712,'-19'-2'501,"-41"-2"1371,59 4-1814,-1 0 0,0 0 0,1-1 1,-1 1-1,1-1 0,-1 0 0,1 1 0,-1-1 0,1 0 0,0 0 0,-1 0 0,-1-2 0,-9-5-205,3 4 327,0 0-1,0 0 0,0 1 1,0 1-1,0-1 0,-1 2 1,1-1-1,-1 1 1,1 1-1,-14 0 0,-6 3 294,1 2 0,-43 12 0,-54 26-340,50-16-677,74-27 539,-45 16-1924,-1-2 0,-74 13 1,88-26-291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1:55.662"/>
    </inkml:context>
    <inkml:brush xml:id="br0">
      <inkml:brushProperty name="width" value="0.1" units="cm"/>
      <inkml:brushProperty name="height" value="0.1" units="cm"/>
      <inkml:brushProperty name="color" value="#FFFC18"/>
    </inkml:brush>
  </inkml:definitions>
  <inkml:trace contextRef="#ctx0" brushRef="#br0">3040 54 2560,'0'0'11,"-1"0"41,0-1-1,-1 1 0,1-1 0,0 1 0,0 0 0,0 0 0,0-1 0,0 1 1,-1 0-1,1 0 0,0 0 0,0 0 0,0 0 0,-1 1 0,1-1 0,0 0 1,0 1-1,0-1 0,0 0 0,0 1 0,0-1 0,0 1 0,0 0 0,0-1 1,0 1-1,-2 1 0,2-1-34,0-1 0,0 1 0,0 0 0,0-1 0,0 1-1,-1 0 1,1-1 0,0 0 0,0 1 0,-1-1 0,1 0 0,0 0 0,-1 1 0,1-1 0,-3-1 0,-23-2 2376,9 1-1521,15 2-815,0-1 1,0 1-1,-1-1 1,1 0-1,0 0 0,0 0 1,0 0-1,-5-3 1,5 3-45,0-1-1,0 1 1,0-1 0,-1 1 0,1 0 0,0 1 0,-1-1-1,1 0 1,-4 1 0,-36 0-136,15 1 637,0-1 0,-41-6 0,-28-8-189,37 5-70,-86-2-1,-63 11 629,96 1-728,36 1-52,1 3 1,-90 19 0,-147 49-31,215-53-78,62-14 378,-52 16 0,73-18-371,-1 0 0,1-1 0,-1-1 0,-21 1 0,-64-5 52,9-11 235,67 8-281,0 1 1,-32 0 0,-31 2-168,25 1 667,-1 1 0,-95 15 0,103-6-348,0-3 0,-1-2 0,-74-4 0,122 0-457,0-1 0,1 0 0,-1-1-1,0 1 1,1-2 0,-1 1 0,-10-6 0,15 6-253,-1-1 0,1 0 1,-1 0-1,1 0 0,0-1 0,0 1 0,0-1 0,1 0 1,0 0-1,-1 0 0,1-1 0,1 1 0,-5-8 1,-9-22-2454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3:53.529"/>
    </inkml:context>
    <inkml:brush xml:id="br0">
      <inkml:brushProperty name="width" value="0.1" units="cm"/>
      <inkml:brushProperty name="height" value="0.1" units="cm"/>
      <inkml:brushProperty name="color" value="#66CC00"/>
    </inkml:brush>
  </inkml:definitions>
  <inkml:trace contextRef="#ctx0" brushRef="#br0">1857 148 3328,'-14'-6'476,"1"0"0,-1-1 0,1-1 0,1 0 0,-23-19 0,22 16-199,1 2 0,-1 0 0,-1 0-1,0 1 1,-21-9 0,18 12-107,0 0 0,-1 1 0,1 1 0,-1 0 0,-18 1 0,-91 5 444,27 1 125,-270 13 1301,92 0-1168,-42-26-2192,109-10-2394,146 13 722,4 2 64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5:13.547"/>
    </inkml:context>
    <inkml:brush xml:id="br0">
      <inkml:brushProperty name="width" value="0.1" units="cm"/>
      <inkml:brushProperty name="height" value="0.1" units="cm"/>
      <inkml:brushProperty name="color" value="#66CC00"/>
    </inkml:brush>
  </inkml:definitions>
  <inkml:trace contextRef="#ctx0" brushRef="#br0">2813 53 2688,'-1'-1'106,"1"0"0,-1-1 0,0 1 0,1-1 0,-1 1 0,1-1 0,-1 1 0,1-1 0,0 1 0,-1-1 0,1 1 0,0-1 0,0 1 0,0-3 0,1-6 2629,-2 9-2650,1 0 1,0 1-1,-1-1 0,1 0 0,-1 0 0,1 0 0,-1 1 1,1-1-1,-1 0 0,1 1 0,-1-1 0,0 0 1,1 1-1,-1-1 0,0 1 0,0-1 0,1 1 1,-1 0-1,0-1 0,0 1 0,0 0 0,1-1 1,-1 1-1,0 0 0,-1 0 0,-25-4 639,23 4-740,-1 0 0,0 0 0,1 1 0,-1 0 0,0 0 0,1 0 0,0 1 0,-1-1 0,1 1 0,0 0 0,0 0 0,0 1 0,0-1 0,0 1 0,0 0 0,1 0 0,-1 0 0,1 0 0,0 1 0,-5 6 0,-2 4 115,-2-1 1,0 0-1,0 0 0,-1-1 1,-15 10-1,18-15-49,1-1 0,-1-1 0,-1 1 0,1-1 0,-1-1-1,1 0 1,-1-1 0,-20 5 0,-25 0 174,-195 26 117,138-32-55,63-3-113,22 0 32,-33-7 1,5 1-9,-295 1-24,211 8-197,59-7 319,51 2-323,-54 3 1,-251 48 1111,227-29-706,1 2-162,-67 10 640,-61-15-422,77-12-2996,104-4 610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5:19.285"/>
    </inkml:context>
    <inkml:brush xml:id="br0">
      <inkml:brushProperty name="width" value="0.1" units="cm"/>
      <inkml:brushProperty name="height" value="0.1" units="cm"/>
      <inkml:brushProperty name="color" value="#66CC00"/>
    </inkml:brush>
  </inkml:definitions>
  <inkml:trace contextRef="#ctx0" brushRef="#br0">880 50 896,'-5'-1'186,"5"1"-159,-1 0 0,1 0 0,-1 0-1,1 0 1,-1 0 0,1 0 0,0-1 0,-1 1 0,1 0 0,-1 0-1,1 0 1,-1 0 0,1-1 0,0 1 0,-1 0 0,1 0-1,-1-1 1,1 1 0,0 0 0,-1-1 0,1 1 0,0 0 0,0-1-1,-1 1 1,1 0 0,0-1 0,0 1 0,-1-1 0,1 1-1,0 0 1,0-1 0,0 0 0,-1 0 101,-1 0 0,1 1 1,0-1-1,0 1 0,0-1 0,0 1 0,-1-1 1,1 1-1,0 0 0,0-1 0,-1 1 0,1 0 1,0 0-1,-1 0 0,1 0 0,0 0 1,0 0-1,-3 1 0,1-1 50,1 0 1,-1 0-1,0 0 1,1 0-1,-1 0 1,0-1-1,1 1 1,-6-3-1,5 1-59,0 0 0,0 0 0,-1 0 0,1 0 0,-1 1 0,1-1-1,-1 1 1,0 0 0,1 0 0,-5 0 0,-42-3 437,1 0-46,20 1-177,0 1 1,-53 2-1,28 2 32,47-2-335,-204 7 1002,186-4-1448,-1 1 0,1 1 0,-1 1 0,1 1 0,1 1-1,-26 13 1,46-19-11,0 0 0,0 0 0,1 1 0,-1-1 0,1 1 0,0 0 0,0 0 0,0 0 0,0 0-1,0 0 1,-3 6 0,-5 11-1322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5:28.003"/>
    </inkml:context>
    <inkml:brush xml:id="br0">
      <inkml:brushProperty name="width" value="0.1" units="cm"/>
      <inkml:brushProperty name="height" value="0.1" units="cm"/>
      <inkml:brushProperty name="color" value="#66CC00"/>
    </inkml:brush>
  </inkml:definitions>
  <inkml:trace contextRef="#ctx0" brushRef="#br0">2063 231 2304,'-1'-2'93,"0"1"0,-1-1 0,1 1 0,0-1 0,0 0 0,1 0 0,-1 1-1,0-1 1,0 0 0,1 0 0,-1 0 0,1 1 0,0-1 0,-1 0 0,1 0 0,0 0 0,0 0 0,0 0 0,1-4 0,-1-2-245,0 7 159,0 0 0,0 0 1,-1 0-1,1 1 0,-1-1 1,1 0-1,0 0 1,-1 0-1,1 1 0,-1-1 1,0 0-1,1 1 0,-1-1 1,0 0-1,1 1 0,-1-1 1,0 1-1,1-1 1,-1 1-1,0-1 0,0 1 1,0-1-1,-1 1 0,-26-9 1648,19 6-857,-57-27-190,-166-37 1370,206 62-1880,21 4-102,1 0-1,-1 0 0,0 0 0,1 0 0,-7-4 1,6 4 14,0-1 1,0 1-1,1 0 1,-1 0-1,-8-1 1,-19-4 219,24 2-155,0 1 1,-1 0-1,1 1 0,-1 0 1,0 0-1,0 1 0,-12 0 1,-40-5 73,3 3 2,34 1 27,-46 3 0,42 2-146,-76 4 266,14-3 465,-164 29-1,251-32-756,-18 1 84,-25 1 0,-16 1 82,-95 10 564,-154 19 277,168-27-6558,131-6 4674,-35 0-2115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5:29.553"/>
    </inkml:context>
    <inkml:brush xml:id="br0">
      <inkml:brushProperty name="width" value="0.1" units="cm"/>
      <inkml:brushProperty name="height" value="0.1" units="cm"/>
      <inkml:brushProperty name="color" value="#66CC00"/>
    </inkml:brush>
  </inkml:definitions>
  <inkml:trace contextRef="#ctx0" brushRef="#br0">3142 145 3072,'1'-12'980,"-1"12"-966,0 0 0,0 0 0,0 0-1,0 0 1,0 0 0,-1 0 0,1 0-1,0 0 1,0 0 0,0 0 0,0 0 0,0 0-1,0 0 1,0 0 0,0 0 0,0 0 0,0 0-1,0 0 1,0 0 0,0 0 0,0 0-1,0 0 1,-1 0 0,1 0 0,0 0 0,0 0-1,0 0 1,0 0 0,0 0 0,0 0-1,0 0 1,0 0 0,0-1 0,0 1 0,0 0-1,0 0 1,0 0 0,-5 4-110,4-3 271,-1 0-1,1 0 1,-1 0 0,1 0-1,-1 0 1,0 0 0,0 0-1,1-1 1,-1 1 0,0-1-1,0 0 1,0 1 0,0-1-1,1 0 1,-1 0 0,0 0-1,0 0 1,-3-1 0,-2 0 159,0-1 1,0-1 0,-10-4 0,-10-3-204,-355-66 2476,277 59-2350,58 9-155,9 1 127,0 1 0,-45 0 0,-39 5-223,-139 3 255,-21 33-62,155-14-147,33-14-52,41-5 0,9 1 25,-46 4 115,-29 7-145,43 2-74,-43 6 366,69-19 408,-58-4 0,34 0-496,28 1-76,-274 9 362,208-3-1845,58-4-1643,-67 11 1,52 1-70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5:38.476"/>
    </inkml:context>
    <inkml:brush xml:id="br0">
      <inkml:brushProperty name="width" value="0.1" units="cm"/>
      <inkml:brushProperty name="height" value="0.1" units="cm"/>
      <inkml:brushProperty name="color" value="#66CC00"/>
    </inkml:brush>
  </inkml:definitions>
  <inkml:trace contextRef="#ctx0" brushRef="#br0">3024 333 2432,'-1'-2'69,"0"0"0,1 0-1,-1-1 1,1 1 0,-1 0 0,1 0 0,0 0-1,0 0 1,0 0 0,0 0 0,0-1 0,1 1-1,-1 0 1,0 0 0,1 0 0,0 0 0,0-3-1,4-22 555,-5-31 2433,0 58-3045,0-1-1,-1 1 1,1-1 0,-1 1-1,1-1 1,-1 1 0,1-1-1,-1 1 1,1 0-1,-1-1 1,1 1 0,-1 0-1,1-1 1,-1 1 0,0 0-1,1 0 1,-1 0 0,0-1-1,1 1 1,-1 0-1,0 0 1,1 0 0,-1 0-1,1 0 1,-1 0 0,0 0-1,1 1 1,-1-1-1,-1 0 1,-1 0 209,-35-13 1118,29 11-1395,-4-1 103,-1 0 0,1-2 0,-1 1 0,1-2 0,-19-10 0,14 5 64,7 3 84,-1 1 0,0 1-1,-22-9 1,-25-4 119,-2 2 0,-73-9 0,-69-8 130,180 31-480,1 1 1,-1 1 0,0 2-1,-35 4 1,-26 0 36,-87 6 170,82-3 7,43-4-167,-58 2-79,-75 3 32,126-7 30,27-1 24,-47-3 0,-267-19-12,297 21 171,-81 11 0,53-2 397,-134 0 1,-156 6 204,349-14-841,-34 4-2833,-54 13-1,59-8 7</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5:40.370"/>
    </inkml:context>
    <inkml:brush xml:id="br0">
      <inkml:brushProperty name="width" value="0.1" units="cm"/>
      <inkml:brushProperty name="height" value="0.1" units="cm"/>
      <inkml:brushProperty name="color" value="#66CC00"/>
    </inkml:brush>
  </inkml:definitions>
  <inkml:trace contextRef="#ctx0" brushRef="#br0">1492 44 640,'25'-4'7093,"-25"3"-6994,-1 0 0,0 0 0,1 0 0,-1 0 0,0 0 0,0 0 0,0 0 0,0 0 0,0 1 0,0-1 0,0 0 0,0 1 0,0-1 0,0 0 0,-2 0 0,-21-10 605,23 11-715,-9-3 218,-1 0-1,1 1 0,-21-1 0,22 2-151,-19-1-72,-52 4 0,15 1 558,-80 2 104,-25-9-353,65 0 266,-129 12 0,167-4 305,-74-5 1,80-1-1586,-105 10 0,154-6 354,-5 0-1744,-1 0 0,1 2 0,-29 9 0,13-1-885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5:41.782"/>
    </inkml:context>
    <inkml:brush xml:id="br0">
      <inkml:brushProperty name="width" value="0.1" units="cm"/>
      <inkml:brushProperty name="height" value="0.1" units="cm"/>
      <inkml:brushProperty name="color" value="#66CC00"/>
    </inkml:brush>
  </inkml:definitions>
  <inkml:trace contextRef="#ctx0" brushRef="#br0">2170 39 2432,'0'0'71,"1"-1"0,-1 1 0,1 0 0,-1-1 0,0 1 0,1-1 0,-1 1 0,1-1 0,-1 1 0,0-1 0,0 1 0,1-1 0,-1 0 0,0 1 0,0-1 0,0 1 0,0-1 0,1 1 0,-1-1 0,0 0 0,0 1 0,0-1 0,0 0 0,-1-4 2193,-21 5-670,17 0-1444,-1 1-1,0 0 0,0 0 1,1 0-1,-1 1 0,-7 2 1,3 0-161,5-3 106,0 0 1,0-1-1,1 1 0,-1-1 1,0 0-1,0 0 0,-7-1 1,6 0-75,-1 0 0,1 1 1,-11 1-1,-39 8 59,46-7-9,0-1 0,-1 1 0,-10-1 0,-17 2 194,-67 9 113,85-11-318,-76 5 292,4 2-204,-140-5 1,123-4-94,-149-8 233,210 8-86,0-1 1,0-2 0,-79-18-1,56 6 191,-2 4 0,-85-3 0,-32 13 129,106 3-719,80-1 174,-4 0-397,-1-1 0,1 2 0,0-1 0,0 1 0,-1 1 0,1-1 0,0 1 1,-8 4-1,-7 11-2700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5:49.878"/>
    </inkml:context>
    <inkml:brush xml:id="br0">
      <inkml:brushProperty name="width" value="0.1" units="cm"/>
      <inkml:brushProperty name="height" value="0.1" units="cm"/>
      <inkml:brushProperty name="color" value="#66CC00"/>
    </inkml:brush>
  </inkml:definitions>
  <inkml:trace contextRef="#ctx0" brushRef="#br0">3163 83 1536,'-4'-2'248,"2"1"-204,1 1 0,-1-1 0,1 0-1,0 1 1,-1-1 0,1 0 0,0 0-1,0 0 1,0 0 0,0 0 0,-2-2-1,-2-4 95,4 6-114,1 1 0,-1-1 0,1 0 0,-1 1 0,1-1 0,-1 1 0,1-1 0,-1 1 0,1-1 1,-1 1-1,0-1 0,1 1 0,-1 0 0,0-1 0,0 1 0,1 0 0,-2-1 0,-7-5 835,9 5-802,-1 0 0,1 1 0,-1-1 0,1 1 0,-1-1 0,0 1 0,1-1 0,-1 1 1,0-1-1,1 1 0,-1 0 0,0-1 0,1 1 0,-1 0 0,0 0 0,0 0 0,1-1 0,-1 1 0,-1 0 0,-2 1 195,-1-1-1,0 1 1,0 0 0,1 0-1,-6 1 1,-3 2-77,4-2 81,-1-1-1,1-1 1,0 1-1,-1-1 1,1-1 0,-14-2-1,-24-1-263,-183-5 1016,24 12-410,109 8 127,61-9-668,24-1-43,-1-1-1,0 0 1,-15-2 0,18 0 73,1 0-1,0 0 1,-18-8 0,18 7-35,-1 1 0,0-1-1,0 2 1,0-1 0,-1 1 0,-14 1 0,13 0-15,-1 0 0,1-1 1,-23-5-1,21 3-24,-1 0 1,1 2-1,-1 0 1,-14 1 0,-24-2 254,-122-3-96,124 5-158,31 1 15,1 1 0,-30 7 0,30-5-62,-1-1 1,-31 2 0,-91 0 453,-40 1 107,-499-6 1605,503 13-1123,0 1-340,137-15-860,-13-1-1358,19 6-2730,17-1 1142,-12-7 134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5:51.551"/>
    </inkml:context>
    <inkml:brush xml:id="br0">
      <inkml:brushProperty name="width" value="0.1" units="cm"/>
      <inkml:brushProperty name="height" value="0.1" units="cm"/>
      <inkml:brushProperty name="color" value="#66CC00"/>
    </inkml:brush>
  </inkml:definitions>
  <inkml:trace contextRef="#ctx0" brushRef="#br0">1605 104 3328,'-28'-17'1141,"12"12"-404,12 3 88,3-8 146,1 9-912,0 0 0,0 0 0,-1 0 0,1 0 0,0 0 0,-1 0 0,1 0-1,0 0 1,-1 0 0,1 1 0,-1-1 0,1 0 0,-1 0 0,0 1 0,1-1-1,-1 0 1,0 0 0,1 1 0,-1-1 0,0 1 0,0-1 0,0 1 0,0-1-1,1 1 1,-1 0 0,0-1 0,0 1 0,0 0 0,-1-1 0,-28-2 446,-158 3 1015,176-1-1519,1 0 1,0-1-1,0-1 0,-21-6 0,-17-4 239,-4 6 110,0 2 0,-56 2 0,49 3-49,9-2-246,-1 3-1,-71 11 0,105-10 43,0 0-1,-20-1 1,20-1-31,-31 4 0,-151 23 1058,146-21-888,-123 5 46,156-11-701,-29-1-2045,17-5-4103,18-2 3479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1:58.369"/>
    </inkml:context>
    <inkml:brush xml:id="br0">
      <inkml:brushProperty name="width" value="0.1" units="cm"/>
      <inkml:brushProperty name="height" value="0.1" units="cm"/>
      <inkml:brushProperty name="color" value="#FFFC18"/>
    </inkml:brush>
  </inkml:definitions>
  <inkml:trace contextRef="#ctx0" brushRef="#br0">1912 79 3328,'-2'1'248,"2"-1"-214,-1 0 1,1 0-1,0 0 0,0 0 0,-1 0 0,1 0 0,0 0 1,0 0-1,-1 0 0,1 0 0,0 0 0,0 0 0,-1 0 1,1 0-1,0 0 0,-1 0 0,1 0 0,0 0 0,0-1 1,-1 1-1,1 0 0,0 0 0,0 0 0,0 0 0,-1 0 0,1-1 1,0 1-1,0 0 0,0 0 0,-1 0 0,1-1 0,0 1 1,0 0-1,0 0 0,0-1 0,0 1 0,-1 0 0,1 0 1,0-1-1,0 1 0,0 0 0,0-1 27,-1-13-914,0 12 1089,-1 0 0,1 0 0,-1 1 0,1-1 0,-1 1 0,0-1 0,0 1 0,0 0 0,-3-2 0,-11-8 443,13 9-679,-1 0-1,1 0 0,-1 0 0,0 0 0,0 1 1,0 0-1,0 0 0,0 0 0,0 0 0,0 0 1,0 1-1,-7 0 0,-18-4 241,0-1-123,0 2 0,1 0 0,-1 2 0,-32 3 0,4-1-126,27 0 124,-36 7-1,35-4 249,-37 1-1,-633-8 1809,523-8-710,90 10-880,-79 1-290,56 12-3328,100-9 1460,0 0 1,-17 7-1,10-4-445,-18 4-367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5:52.892"/>
    </inkml:context>
    <inkml:brush xml:id="br0">
      <inkml:brushProperty name="width" value="0.1" units="cm"/>
      <inkml:brushProperty name="height" value="0.1" units="cm"/>
      <inkml:brushProperty name="color" value="#66CC00"/>
    </inkml:brush>
  </inkml:definitions>
  <inkml:trace contextRef="#ctx0" brushRef="#br0">2052 151 2816,'-6'-10'413,"5"9"-328,0-1 0,0 1 0,0-1 0,0 1 1,0-1-1,0 0 0,0 1 0,1-1 0,-1 0 1,1 0-1,-1 1 0,1-1 0,0 0 0,0-3 1,0 4-77,0 0 0,0 0 1,1 0-1,-1 0 1,0 0-1,1 0 1,-1 0-1,1 1 1,-1-1-1,1 0 1,0 0-1,-1 0 1,1 0-1,0 1 1,-1-1-1,1 0 1,0 1-1,1-2 0,16-9-375,-15 9 297,67-44 794,-81 34 1067,2 8-1552,0 0 0,-1 0 0,1 1 1,-1 0-1,0 1 0,0 0 0,-18-1 0,-77 3-742,52 2 1691,10 0-735,-56 9 1,30-1 182,25-8-554,-55-2 1,32-2 261,-23 1-344,-100 3 681,4 26-475,-1 0 999,184-27-1190,-326 33 2421,254-22-2495,0 4-1,-97 33 1,155-43-354,-6 1-1241,-38 20 0,17 0-1957</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6:37.395"/>
    </inkml:context>
    <inkml:brush xml:id="br0">
      <inkml:brushProperty name="width" value="0.1" units="cm"/>
      <inkml:brushProperty name="height" value="0.1" units="cm"/>
      <inkml:brushProperty name="color" value="#66CC00"/>
    </inkml:brush>
  </inkml:definitions>
  <inkml:trace contextRef="#ctx0" brushRef="#br0">2236 154 3584,'-6'-2'243,"1"1"-1,0 0 1,-1 0 0,1 1 0,0-1-1,-1 1 1,-6 1 0,-10 0 833,17-2-1054,0 0 0,1-1 0,-1 1 0,1-1 0,-1 0 0,1-1 0,-6-3 0,-11-5 709,-3 1 18,-1 2 0,0 1 0,-44-6 0,38 7-294,0 0 1,-29-12 0,29 7-325,0 1 1,-1 1 0,0 2 0,-1 1 0,1 2-1,-42-1 1,47 6-101,0 0 0,-1 2 1,1 1-1,0 2 0,-38 12 0,8-4 189,0-2 0,-61 5 0,-38 7 91,-28 14-87,160-31 162,0 0 0,-24 12 1,-24 7-42,36-17-109,0-1 1,0-2-1,-47 1 1,-112-4-101,114-4-285,69 1-160,-1-1-1,0 0 1,0 0 0,-13-5 0,19 4-447,1 0 1,0 0 0,-11-6-1,12 5-316,1 0-1,-1 0 1,1-1-1,0 1 1,-5-6-1,-9-10-2201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6:39.226"/>
    </inkml:context>
    <inkml:brush xml:id="br0">
      <inkml:brushProperty name="width" value="0.1" units="cm"/>
      <inkml:brushProperty name="height" value="0.1" units="cm"/>
      <inkml:brushProperty name="color" value="#66CC00"/>
    </inkml:brush>
  </inkml:definitions>
  <inkml:trace contextRef="#ctx0" brushRef="#br0">1821 10 3712,'-9'-2'435,"1"0"-1,0 0 1,0 1-1,-1 0 1,-15 0 0,22 1-410,1 1 1,-1-1-1,1 1 1,-1 0-1,0-1 1,1 1-1,-1 0 1,1 0-1,0 0 1,-1 0-1,-1 2 1,-10 6 185,2-6 136,-1 0 0,1-1 0,-1 0-1,0-1 1,0 0 0,0-1 0,-23-2 0,-31 2 355,-90 7-312,-15-4 416,94-5-690,49 2-8,10-1-125,0 1 0,0 1-1,0 1 1,-29 5 0,-35 13 139,67-16 121,0-2 0,-27 3 0,8-2 58,-100 2-71,13-1-82,14 1 503,0-3 549,57-3-747,-122-4-735,86 0-4241,63 4 1238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6:57.232"/>
    </inkml:context>
    <inkml:brush xml:id="br0">
      <inkml:brushProperty name="width" value="0.1" units="cm"/>
      <inkml:brushProperty name="height" value="0.1" units="cm"/>
      <inkml:brushProperty name="color" value="#66CC00"/>
    </inkml:brush>
  </inkml:definitions>
  <inkml:trace contextRef="#ctx0" brushRef="#br0">1712 67 1152,'37'-10'2080,"-31"9"-1723,0 1-1,0-1 1,0 1 0,9 1-1,-1-1 186,-13 1-496,0-1 1,1 0-1,-1 0 0,0 0 0,0 1 1,0-1-1,0 0 0,0 1 0,0-1 1,0 1-1,0 0 0,1 0 0,11 4 910,15 10 4207,-77-21-5280,34 2 143,6 1 45,1 1 0,-1 0-1,-16-1 1,-17-3 4,-12-13 293,24 9-560,25 8 210,-1 0 0,1 0 0,-1 0 0,0 1 0,0 0 0,0 0 0,-6 0 0,-79-10 846,53 9-950,26 1 15,1 1 0,-1 0 1,0 0-1,1 1 0,-1 1 0,-15 3 0,-69 27 435,-29 9-424,69-29 209,-1-2-1,0-2 0,-1-3 0,-59-2 1,98-4-80,-25-4 1,-2 0 73,-144-22 1040,24 2-1464,158 24 133,-142-10-3576,47 12-3828,57 0 5104</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7:00.775"/>
    </inkml:context>
    <inkml:brush xml:id="br0">
      <inkml:brushProperty name="width" value="0.1" units="cm"/>
      <inkml:brushProperty name="height" value="0.1" units="cm"/>
      <inkml:brushProperty name="color" value="#66CC00"/>
    </inkml:brush>
  </inkml:definitions>
  <inkml:trace contextRef="#ctx0" brushRef="#br0">2970 1 2048,'0'43'2640,"5"-28"-347,-27-15-1066,-227-6 767,209 6-1834,-76 10 0,94-8 51,0 0-1,-38-4 1,13 1-405,43 1 156,-2 0 60,0 0 0,0 0 0,0 0 0,0 1 0,1 0 0,-1 0 0,0 0 0,-8 4 0,9-3 11,1-1 1,-1 1-1,0-1 1,0 0-1,0-1 1,0 1 0,-7-1-1,-16 2 77,-48 11-302,15-8 219,25 0 133,-1-3-1,-60-3 1,31 0-255,-27 1 404,69 3-406,20-2 94,-1 0 0,1-1-1,-1 1 1,1-1 0,-1 0 0,1 0 0,-10-2 0,4 0 46,1 1 0,-1-1 1,1 1-1,-1 1 1,1 0-1,-11 1 0,-60 12-147,57-8 124,0-2 1,-34 2 0,-181-5 315,207-2-135,0-1 1,-49-12-1,34 6-293,15 4 58,-1 2 0,-45 0 1,-430 9 977,453-4-1527,-1 2 0,1 3 1,-54 13-1,99-18 270,2 0-428,1 0 0,-1-1 0,0 0 0,1 0 0,-1 0 0,0-1 0,0 0 0,0 0 0,-11-3 1,-12-14-1623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6:06.869"/>
    </inkml:context>
    <inkml:brush xml:id="br0">
      <inkml:brushProperty name="width" value="0.1" units="cm"/>
      <inkml:brushProperty name="height" value="0.1" units="cm"/>
      <inkml:brushProperty name="color" value="#66CC00"/>
    </inkml:brush>
  </inkml:definitions>
  <inkml:trace contextRef="#ctx0" brushRef="#br0">0 73 2176,'1'-2'105,"-1"0"0,1 1 0,-1-1 0,1 0 0,0 1 0,0-1 0,-1 1 0,1-1 0,0 1-1,1-1 1,-1 1 0,0-1 0,0 1 0,0 0 0,1 0 0,-1 0 0,1 0 0,-1 0 0,1 0 0,-1 0 0,1 0 0,0 1 0,-1-1 0,1 0 0,2 1 0,2-3 197,0 1 1,1 1-1,0-1 1,-1 1-1,11 0 1,38 1 2481,-44 0-2475,67-6 950,-17 6-427,-60 0-832,-1 0 0,0 0 0,1 0 0,-1 0 1,0 0-1,1 0 0,-1 0 0,0 0 0,1 0 1,-1 0-1,0 0 0,1 0 0,-1 0 0,0 0 0,1 0 1,-1 0-1,0 1 0,0-1 0,1 0 0,-1 0 1,0 0-1,1 0 0,-1 0 0,0 1 0,0-1 1,1 0-1,-1 0 0,0 1 0,0-1 0,0 0 0,1 0 1,-1 1-1,0-1 0,0 1 0,1 0 527,-1 0-458,0 2 870,-16-3-1339,-5-1 379,1 0-1,-1-1 1,-35-8 0,51 9 57,1 1 1,0-1 0,-1 1 0,-8 1 0,9-1 5,0 0 0,0 0 1,0 0-1,0 0 0,0-1 0,-7-1 1,-7 0-22,16 2-20,0 0 1,1 0-1,-1 0 0,0 0 0,0-1 0,0 1 0,0 0 0,-3-2 1,2 2-32,3 0 37,-1 0 0,1 0 0,-1 0 0,1 0 1,-1 0-1,1 0 0,-1 0 0,1 0 0,-1 0 0,1 0 1,-1 0-1,1 0 0,0 0 0,-1 0 0,1-1 0,-1 1 0,1 0 1,-1 0-1,1 0 0,0-1 0,-1 1 0,1 0 0,-1 0 1,1-1-1,0 1 0,-1 0 0,1-1 0,0 1 0,0-1 0,-1 0 1,1 1 72,-10 0 5,9 0 246,-16-4-1211,8 3-1531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6:08.880"/>
    </inkml:context>
    <inkml:brush xml:id="br0">
      <inkml:brushProperty name="width" value="0.1" units="cm"/>
      <inkml:brushProperty name="height" value="0.1" units="cm"/>
      <inkml:brushProperty name="color" value="#66CC00"/>
    </inkml:brush>
  </inkml:definitions>
  <inkml:trace contextRef="#ctx0" brushRef="#br0">3354 19 1792,'-5'-6'1400,"5"5"-1284,0 1 0,0-1-1,-1 1 1,1-1 0,0 1-1,0-1 1,-1 1 0,1 0-1,-1-1 1,1 1 0,0-1 0,-1 1-1,1 0 1,-1-1 0,1 1-1,-1 0 1,1 0 0,-1-1-1,1 1 1,-1 0 0,1 0 0,-1 0-1,1 0 1,-1 0 0,1 0-1,-1 0 1,0 0 0,-91-4 1004,-220 4 944,294 1-1903,-34 6 0,18-1 45,-11 2 6,32-4-164,0-2 1,0 0-1,-16 1 0,-176 5 405,58-6 246,78-3-710,43 2 18,-51 10-1,-4 0 259,-69 5-137,63-6-192,6-1 74,-13-2 169,0 0 197,13 2-72,-55-3-464,-280-6 1344,237 9-917,157-9-196,-8 1 289,0-2 0,-54-8 1,65 6-400,0 1 1,-24 0 0,0 0 110,-182 0 910,121 4-1580,93-2-372,1 1 1,0 1 0,0 0-1,0 0 1,0 1-1,0 0 1,-14 8 0,-9 1-2508,-13-1 688</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6:10.701"/>
    </inkml:context>
    <inkml:brush xml:id="br0">
      <inkml:brushProperty name="width" value="0.1" units="cm"/>
      <inkml:brushProperty name="height" value="0.1" units="cm"/>
      <inkml:brushProperty name="color" value="#66CC00"/>
    </inkml:brush>
  </inkml:definitions>
  <inkml:trace contextRef="#ctx0" brushRef="#br0">2404 15 1920,'-18'-5'672,"14"4"187,5 0-1105,-1 1 246,1 0-1,-1 0 0,0-1 0,0 1 1,0 0-1,0 0 0,0-1 1,0 1-1,1 0 0,7-2 3805,-35-2-3313,-156 8 1872,111 1-1931,57-5-286,-9 1 157,-43-6 0,42 2-91,1 2 1,-39 2-1,14 1-49,-256-2 354,215 11-181,58-11-495,-320 8 985,298-5-646,-44 4-72,26 0 235,0-3 0,-103-7 0,85-2-288,-105-3 93,20 8-892,60 0-5115,97 0 3022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6:18.421"/>
    </inkml:context>
    <inkml:brush xml:id="br0">
      <inkml:brushProperty name="width" value="0.1" units="cm"/>
      <inkml:brushProperty name="height" value="0.1" units="cm"/>
      <inkml:brushProperty name="color" value="#66CC00"/>
    </inkml:brush>
  </inkml:definitions>
  <inkml:trace contextRef="#ctx0" brushRef="#br0">4439 222 4352,'-68'-18'2037,"57"15"-1682,-2 0-369,0 0 0,0-1 1,1 0-1,0-1 0,-14-8 0,8 3 226,-1 1 0,0 1 0,0 1 1,-1 0-1,-33-6 0,23 5 206,16 5-340,0 1 1,0 1-1,-18 0 1,17 1-43,0-1-1,-27-5 1,-28-9 689,45 8-530,8 2-6,0 0 1,-1 1-1,1 1 0,-30-2 1,-36 4-455,-92 3 924,121 4-412,-44 2 93,58-8-278,22 2 61,-1-2 0,0-1 0,1 0 0,-1-1 0,-20-5 0,15 1-274,0 1 1,-31-2-1,37 5 112,-138-7 626,-71 7-248,121 3 79,76 0-67,8 0-294,0-2 0,-24-3 1,-34-1-389,-45-4 573,39 4-126,-29 3-216,63 3 82,31 0 86,0 1 0,-36 9 0,3-1 139,32-6-51,1 0 0,0 1 0,-26 11 0,37-14-147,1 0 0,0 0 0,-1-1 0,1 0 0,-1-1-1,0 0 1,-12-2 0,-8 1 32,-219-10 252,210 11-275,-65 1 124,87 1-120,-1 0-1,0 1 0,-30 9 1,37-9 12,-1-1 0,0 0 0,1 0 0,-1-2 0,-19 0 0,18 0 39,8 1-51,-1-1 1,0 1-1,1 0 1,-10 3 0,10-2-24,-1 0 1,0-1 0,0 0 0,-10 1 0,-27 7 192,36-9-198,-1 1 0,2 0 0,-1 1 1,-12 4-1,12-4 1,0 0 0,-1 0 0,1-1 0,-14 2 1,-92 2 318,85-5 43,0-1 1,-52-8-1,54 3-296,11 2-101,0 1-1,0 0 0,-21 0 1,-45-2 72,57 4 77,-1-2 1,-28-5-1,30 3-90,-1 2-1,-27-1 1,20 4-713,-41 5-7449,40-1 4895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6:20.085"/>
    </inkml:context>
    <inkml:brush xml:id="br0">
      <inkml:brushProperty name="width" value="0.1" units="cm"/>
      <inkml:brushProperty name="height" value="0.1" units="cm"/>
      <inkml:brushProperty name="color" value="#66CC00"/>
    </inkml:brush>
  </inkml:definitions>
  <inkml:trace contextRef="#ctx0" brushRef="#br0">1964 80 2304,'12'-9'3083,"42"-2"-2012,-27 10-660,-12-2 4571,-19-2-5063,2 4 82,0-1 0,0 1 0,0 0 0,0 1 0,0-1 0,-1 0 0,1 1-1,0-1 1,0 1 0,0-1 0,-1 1 0,1 0 0,-4 0 0,-15-2 50,4 0 40,-1 0-1,0 0 1,1 2-1,-20 1 1,-1 0 0,-59 4-43,32-1 476,50-2-331,-1 0 1,0-2-1,0 0 0,0 0 1,0-2-1,-21-4 1,-10-5-230,-2 1 1,1 3 0,-1 1 0,-75 2 0,53 3 373,23 0-209,-1 1 0,-78 11 0,91-6 23,0-2 0,-66-4 0,37 0 181,-59 0-32,-296 10 753,349-6-2638,-2-6-4608,38-2 2923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0:35.598"/>
    </inkml:context>
    <inkml:brush xml:id="br0">
      <inkml:brushProperty name="width" value="0.1" units="cm"/>
      <inkml:brushProperty name="height" value="0.1" units="cm"/>
      <inkml:brushProperty name="color" value="#FFFC18"/>
    </inkml:brush>
  </inkml:definitions>
  <inkml:trace contextRef="#ctx0" brushRef="#br0">1302 248 4096,'-1'-5'211,"-3"-17"389,-1 1 0,-15-41 0,17 56-606,0 1 0,0-1-1,0 0 1,-1 1 0,0-1 0,0 1 0,0 0 0,0 1 0,-1-1 0,0 1 0,0 0 0,0 0 0,-1 0 0,-8-4 0,-12-4 44,0 2 0,0 1 0,-1 1 1,0 2-1,-1 0 0,1 2 0,-1 1 1,0 1-1,0 1 0,0 2 0,-49 7 0,19 3 47,1 4-1,0 1 1,1 4-1,1 1 1,-79 45-1,87-40 39,1 3-1,1 1 1,2 2 0,-72 71-1,104-91-137,1 1-1,-1 0 0,2 0 1,0 1-1,1 1 0,0-1 1,1 1-1,1 0 0,0 1 1,-6 28-1,7-21-34,2 1 0,0 0 0,1 0 0,2 0 0,0 0 0,7 43 0,-1-34 52,1 0 0,2 0 0,1-1 1,1-1-1,18 35 0,-17-43 1,1-1 0,1 0 0,1-1 0,1-1 0,1 0 0,1-1 0,26 22 0,51 30-65,-36-27 55,-43-33 12,14 13-9,2-1 1,36 18-1,-57-35 20,0-1-1,0 0 1,1-1-1,0 0 1,0-1 0,0 0-1,1-1 1,-1 0-1,0-1 1,19-1-1,31-6 169,0-2 0,-1-3 0,0-3 0,0-2 0,57-25 0,-98 34-133,-1-2-1,1 0 0,-2-1 1,1-1-1,-1 0 1,-1-2-1,0 0 1,-1-1-1,-1 0 1,0-1-1,-1-1 1,15-20-1,0-9 217,36-75-1,13-53 340,-72 158-534,-1 3-23,1-1 0,-2 0 0,0 0-1,-1 0 1,0 0 0,-1 0 0,0-1 0,-1 1 0,0-1 0,-1 0 0,-1 1 0,0-1 0,-1 1 0,-1 0 0,0-1 0,-8-22 0,-2 5-115,-1-1 1,-1 2-1,-1 0 0,-31-41 1,35 55-16,-1 1 0,-1 0 0,0 0 0,-1 1 0,-1 1 0,0 1 1,-1 0-1,-32-17 0,28 20-122,0 0 0,-1 1 1,-31-7-1,15 9-560,-47-2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2:00.294"/>
    </inkml:context>
    <inkml:brush xml:id="br0">
      <inkml:brushProperty name="width" value="0.1" units="cm"/>
      <inkml:brushProperty name="height" value="0.1" units="cm"/>
      <inkml:brushProperty name="color" value="#FFFC18"/>
    </inkml:brush>
  </inkml:definitions>
  <inkml:trace contextRef="#ctx0" brushRef="#br0">1220 41 4224,'-4'-2'185,"1"0"0,0 0 1,-1 0-1,0 1 0,1-1 1,-1 1-1,0 0 0,0 1 0,1-1 1,-1 0-1,0 1 0,0 0 1,-4 0-1,2 0-108,0 0 1,0-1-1,0 0 1,-11-2-1,-3-3 544,-1 1 0,0 1 1,0 1-1,0 1 0,-39 1 0,-108 17 1396,90-2-1371,-104 31 1,-74 41-788,250-84 106,-43 16-1468,-2-2 0,-65 13 0,64-24-1558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6:26.080"/>
    </inkml:context>
    <inkml:brush xml:id="br0">
      <inkml:brushProperty name="width" value="0.1" units="cm"/>
      <inkml:brushProperty name="height" value="0.1" units="cm"/>
      <inkml:brushProperty name="color" value="#66CC00"/>
    </inkml:brush>
  </inkml:definitions>
  <inkml:trace contextRef="#ctx0" brushRef="#br0">1992 84 2688,'-1'0'60,"1"-1"0,-1 1 1,0 0-1,1-1 0,-1 1 1,1 0-1,-1-1 0,0 1 0,1-1 1,-1 1-1,1-1 0,-1 1 1,1-1-1,0 0 0,-1 1 0,0-2 1,0-14-66,1 8-103,0 6 306,-1 1-1,1-1 1,-1 1 0,0-1 0,1 1 0,-1-1-1,0 1 1,0 0 0,0-1 0,0 1 0,0 0-1,0 0 1,-1 0 0,1 0 0,0 0 0,-3-2-1,0 1-5,1-1-1,-1 1 1,0 0 0,0 0-1,-6-2 1,2 3-18,-1 0 1,1 0-1,0 1 1,-1 0 0,-10 1-1,-29 0 251,-70-9 1340,79 5-1715,-59 4 0,35 0 287,-349-1 1653,281 9-1480,46-2-354,-372 50 863,421-53-770,-1-2 0,1-2 0,-37-3 0,-15 0-525,-25 3-3879,75 0 513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6:27.132"/>
    </inkml:context>
    <inkml:brush xml:id="br0">
      <inkml:brushProperty name="width" value="0.1" units="cm"/>
      <inkml:brushProperty name="height" value="0.1" units="cm"/>
      <inkml:brushProperty name="color" value="#66CC00"/>
    </inkml:brush>
  </inkml:definitions>
  <inkml:trace contextRef="#ctx0" brushRef="#br0">1274 10 3200,'-11'-4'3612,"10"3"-3487,0 0 1,1 1-1,-1-1 1,0 1-1,0 0 0,0-1 1,0 1-1,0-1 1,0 1-1,0 0 0,0 0 1,0 0-1,0 0 1,-1 0-1,-264 0 2280,240 1-2115,-27 5-1,27-3 14,-30 1-1,-36-4 485,-204 5 506,139 9-237,119-10-997,-38 0-891,-42 3-4149,74-3 1941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6:28.198"/>
    </inkml:context>
    <inkml:brush xml:id="br0">
      <inkml:brushProperty name="width" value="0.1" units="cm"/>
      <inkml:brushProperty name="height" value="0.1" units="cm"/>
      <inkml:brushProperty name="color" value="#66CC00"/>
    </inkml:brush>
  </inkml:definitions>
  <inkml:trace contextRef="#ctx0" brushRef="#br0">1307 27 3200,'-15'5'1819,"14"-5"-1505,-5-11-181,3 9 95,-1 0-1,1-1 1,-1 1-1,0 1 0,0-1 1,0 0-1,0 1 0,0 0 1,0 0-1,0 0 0,-7 0 1,-6 0 407,-27 2 1,13 0-481,7 0 60,-38 7 0,38-4 77,-39 1-1,-13-4 257,-152-6 974,194 0-1222,15 3-21,-24-1 0,-56 1 577,-169 9 112,116-1-4317,138-6 2602,-19 0-1679</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6:30.614"/>
    </inkml:context>
    <inkml:brush xml:id="br0">
      <inkml:brushProperty name="width" value="0.1" units="cm"/>
      <inkml:brushProperty name="height" value="0.1" units="cm"/>
      <inkml:brushProperty name="color" value="#66CC00"/>
    </inkml:brush>
  </inkml:definitions>
  <inkml:trace contextRef="#ctx0" brushRef="#br0">2095 20 4736,'-42'-4'1397,"-1"1"1,-58 4 0,33 0-306,-326-1 1068,266 5-2069,90-5 23,-142 5 454,-29-3-159,111-3-242,62 1-98,17 1 21,0-1-1,1 0 1,-36-7-1,22 2 317,1 2 0,-1 1 0,-45 2 1,28 1-149,-82 2 361,-89-3-4529,183-4 1611,-2-6-911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6:51.534"/>
    </inkml:context>
    <inkml:brush xml:id="br0">
      <inkml:brushProperty name="width" value="0.1" units="cm"/>
      <inkml:brushProperty name="height" value="0.1" units="cm"/>
      <inkml:brushProperty name="color" value="#66CC00"/>
    </inkml:brush>
  </inkml:definitions>
  <inkml:trace contextRef="#ctx0" brushRef="#br0">1976 41 1664,'-1'0'43,"1"0"-1,0 0 1,-1 0 0,1 0 0,0 0 0,-1 0-1,1-1 1,0 1 0,0 0 0,-1 0-1,1 0 1,0 0 0,0 0 0,-1-1 0,1 1-1,0 0 1,0 0 0,-1 0 0,1-1-1,0 1 1,0 0 0,0 0 0,-1-1-1,1 1 1,0 0 0,0-1 0,0 1 0,0 0-1,0 0 1,0-1 0,0 1 0,0 0-1,0-1 1,0 1 0,0 0 0,0-1 0,0 1-1,-1-2 122,1 0 0,-1 1 0,0-1 0,1 1 0,-1-1-1,0 1 1,0-1 0,0 1 0,-2-2 0,1 1-26,1 1 1,-1-1-1,0 1 0,0-1 1,-1 1-1,1 0 1,0 0-1,0 0 0,-1 0 1,1 1-1,0-1 0,-1 0 1,1 1-1,-1 0 1,1 0-1,0-1 0,-1 1 1,-4 1 607,-15-1-618,17 1 0,0-1 1,0 2-1,0-1 0,1 0 1,-1 1-1,-7 4 0,-7 1 73,-93 41 140,35-25 277,-141 24 1,-84-11-612,131-17 717,-377 16 1900,408-25-3045,-20 1-5409,154-11 5212,-1 0-1,1-1 0,-1 0 1,1 0-1,-11-4 1,3 0-732,-24-15 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6:52.124"/>
    </inkml:context>
    <inkml:brush xml:id="br0">
      <inkml:brushProperty name="width" value="0.1" units="cm"/>
      <inkml:brushProperty name="height" value="0.1" units="cm"/>
      <inkml:brushProperty name="color" value="#66CC00"/>
    </inkml:brush>
  </inkml:definitions>
  <inkml:trace contextRef="#ctx0" brushRef="#br0">789 8 2304,'-2'-2'91,"-1"1"0,1 1 0,0-1 0,0 0 0,-1 0 0,1 1 0,-1-1 0,1 1 0,0 0 0,-1 0 0,1 0 0,-1 0 0,1 0 0,0 0 0,-1 1 0,-2 0 0,-1 0 331,0 0 1,0 0 0,0 0 0,0-1 0,0 0 0,-11-2 0,-7 1 910,-230 17 3741,1 18-5803,141-18-1499,62-11-449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6:53.424"/>
    </inkml:context>
    <inkml:brush xml:id="br0">
      <inkml:brushProperty name="width" value="0.1" units="cm"/>
      <inkml:brushProperty name="height" value="0.1" units="cm"/>
      <inkml:brushProperty name="color" value="#66CC00"/>
    </inkml:brush>
  </inkml:definitions>
  <inkml:trace contextRef="#ctx0" brushRef="#br0">1879 27 1664,'-5'-11'3936,"5"10"-3877,0 0 0,-1 0 0,1 0 0,0 0 1,-1 0-1,1 0 0,-1 0 0,1 0 0,-1 0 0,-1-2 0,1 2-21,-1 1-1,0-1 0,0 1 0,0-1 0,0 1 1,0 0-1,1 0 0,-1 0 0,0 0 0,0 0 0,0 1 1,-3 0-1,-26 8 506,15-3-327,3-3-56,0-1 0,-16 1 0,-19 3 315,7 6-450,29-8-2,-1 0 1,1-1-1,-1-1 0,0 0 1,-13 0-1,11-2 89,-1 0 19,1 0 1,-30 5 0,4-2-248,6-1 413,8 1 528,-53 0-1,50-4-632,-38 6-1,-59 11-268,-150 1-1,92-7 430,-102-4 693,175-8-362,23-2-333,1-1-4300,76 4 1518,1-7-218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7:08.824"/>
    </inkml:context>
    <inkml:brush xml:id="br0">
      <inkml:brushProperty name="width" value="0.1" units="cm"/>
      <inkml:brushProperty name="height" value="0.1" units="cm"/>
      <inkml:brushProperty name="color" value="#66CC00"/>
    </inkml:brush>
  </inkml:definitions>
  <inkml:trace contextRef="#ctx0" brushRef="#br0">2697 1389 2304,'-1'-1'1456,"1"1"-1412,8-2 769,25-6-367,3-1 96,-19 5-205,1-2-1,-2 0 0,1-1 1,15-8-1,-25 11-237,0-1 1,-1 0-1,1 0 1,-1 0-1,-1-1 0,1 0 1,-1 0-1,0 0 1,0 0-1,0-1 0,4-9 1,18-44 58,-3-1 0,31-120 0,-51 162-2,-2 1 0,0-2-1,-1 1 1,-1 0-1,-4-36 1,2 34-30,1 0-1,0 0 1,2-1 0,3-26 0,0 30-105,19-119 281,-19 108-244,-2-1-1,-3-50 1,0 70-9,-1-1 0,-1 0 0,0 1 0,0-1 0,-1 1 0,0 0 0,-1 0 1,0 0-1,0 1 0,-1-1 0,-1 2 0,0-1 0,0 1 0,0 0 0,-1 0 0,0 0 0,0 1 0,-1 1 0,-18-11 0,-23-7-33,-1 2 0,0 2 0,-103-24 0,91 28 61,20 4-65,-64-8 1,-281-5-115,362 25 93,-611 20-104,577-14 70,-40 4 214,-125-3-1,-96-22 12,137 7-268,92 4-17,61 1 80,0 2-1,-1 1 1,-59 8-1,62-3 21,12-2-24,0 0 1,1 1-1,-1 1 0,-24 10 0,37-12 15,-1-1 0,0 1 0,1 1-1,-1-1 1,1 0 0,0 1 0,0 0 0,0 0 0,1 0-1,-1 0 1,1 1 0,0-1 0,1 1 0,-1 0 0,1 0-1,0 0 1,0 0 0,-2 9 0,-3 16 1,2 0 0,1 1 1,2-1-1,1 1 0,1 0 0,2-1 0,5 33 1,5 2 53,2-1 0,29 77 0,28 119-39,-13-42 82,-54-205-99,1 0-1,0 0 1,1 0 0,0-1-1,1 0 1,9 13-1,-11-19-70,-1-1 0,1 0 0,0 0 0,0 0 0,1 0 0,0-1 0,0 0 0,0 0 0,0-1 0,0 1 0,1-1 0,-1-1 0,1 1 0,7 1 0,-3-2-288,1-1 1,-1 0 0,1-1 0,0 0 0,-1-1 0,1 0-1,0-1 1,-1 0 0,17-6 0,42-18-2013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7:11.851"/>
    </inkml:context>
    <inkml:brush xml:id="br0">
      <inkml:brushProperty name="width" value="0.1" units="cm"/>
      <inkml:brushProperty name="height" value="0.1" units="cm"/>
      <inkml:brushProperty name="color" value="#66CC00"/>
    </inkml:brush>
  </inkml:definitions>
  <inkml:trace contextRef="#ctx0" brushRef="#br0">1928 207 2304,'-21'2'464,"0"1"0,-26 7 0,31-7-364,0 0 0,0-1-1,0 0 1,0-1 0,-1-1 0,1-1 0,-20-3-1,-112-28 1651,113 23-2037,-101-35 1024,25 7-519,-9-8-106,12 3 143,92 37-214,0 1-1,-1 1 1,1 0 0,-32-1-1,-234 26 800,179-11-720,-161 23 1209,222-28-1207,15-1-325,0 2-1,0 1 1,1 1-1,-26 13 1,27-11-1313,4-4-1140,-1-5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7:30.577"/>
    </inkml:context>
    <inkml:brush xml:id="br0">
      <inkml:brushProperty name="width" value="0.1" units="cm"/>
      <inkml:brushProperty name="height" value="0.1" units="cm"/>
      <inkml:brushProperty name="color" value="#66CC00"/>
    </inkml:brush>
  </inkml:definitions>
  <inkml:trace contextRef="#ctx0" brushRef="#br0">551 131 1792,'-11'-11'1552,"6"22"570,3-9-1974,-1-1-1,1 1 0,0-1 0,0 1 0,-1-1 0,1 0 0,-1 0 0,1 0 0,-1 0 0,1 0 0,-1-1 0,0 1 0,1-1 0,-1 0 0,0 0 0,1 0 0,-6 0 0,6 0-159,1 0 188,1 0-163,0 0 0,-1 0 0,1 0 0,0 0 0,0 0 0,0 0 0,0 0 0,-1 0 0,1 0 0,0 0 0,0 0 1,0 0-1,0 0 0,-1 0 0,1 0 0,0 0 0,0 0 0,0 0 0,0 0 0,0 0 0,-1 0 0,1 0 0,0 0 0,0 0 0,0 0 0,0 0 0,0-1 0,-1 1 0,1 0 0,0 0 0,0 0 0,0 0 0,0 0 0,0 0 0,0-1 0,0 1 0,0 0 0,0 0 1,-1 0-1,1 0 0,0-1 0,0 1 0,0 0 0,0 0 0,0 0 0,0 0 0,0-1 0,0 1 0,0 0 0,0 0 0,0 0 0,0 0 0,0-2 523,-16-7 317,-48-36 477,45 32-1236,-20-6 495,9 5-90,11 2-418,17 10-77,0 0 0,-1 0 0,1 1 1,-1-1-1,1 1 0,-1 0 1,1 0-1,-1 0 0,0 0 1,0 0-1,0 1 0,1-1 0,-1 1 1,0-1-1,-4 1 0,-165 0 535,101-10 64,78 11-671,0-1 43,0 1 0,0-1 1,12-1-1,16 0-256,27 15-3362,-49-8 582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2:22.991"/>
    </inkml:context>
    <inkml:brush xml:id="br0">
      <inkml:brushProperty name="width" value="0.1" units="cm"/>
      <inkml:brushProperty name="height" value="0.1" units="cm"/>
      <inkml:brushProperty name="color" value="#FF0066"/>
    </inkml:brush>
  </inkml:definitions>
  <inkml:trace contextRef="#ctx0" brushRef="#br0">66 1766 4352,'0'0'70,"0"0"1,0-1-1,1 1 0,-1-1 0,0 1 1,1 0-1,-1-1 0,0 1 1,1 0-1,-1 0 0,1-1 1,-1 1-1,0 0 0,1 0 1,-1 0-1,1-1 0,-1 1 1,1 0-1,-1 0 0,1 0 1,-1 0-1,1 0 0,-1 0 1,1 0-1,-1 0 0,1 0 1,-1 0-1,0 0 0,1 0 1,0 1-1,18 7 144,-17-6-228,1-1 1,-1 1-1,1-1 0,-1 0 1,1 0-1,4 1 0,10-1 69,0-2-1,0 0 0,0-1 1,0-1-1,-1 0 0,28-10 0,12-2 164,10 1 159,2 4 0,-1 2 1,71 2-1,143-14-90,-50 2-137,-60 17 63,59-4-180,-85-2-118,358-28 292,154-8-63,-442 45-69,277 39 0,-164-16 322,-164-17-165,-94-3-429,176 8 162,-179-13 143,112-13 0,112-21 217,-278 32-319,153-25 722,-128 19-489,-1-2 0,50-19 0,-55 15-196,93-41 46,-98 42-56,-1-2-1,38-28 0,-40 24-79,-2-1-1,0 0 1,-1-2-1,-1-1 0,-1 0 1,-2-1-1,0-1 1,-1-1-1,-2 0 0,0-1 1,-2 0-1,13-45 1,-22 60 64,0-1-1,-1 1 1,0-1 0,-1 1 0,-1-1 0,-2-24 0,2 30 1,-2 0-1,1 0 1,-1 0 0,0 1 0,-1-1 0,1 1 0,-1-1-1,-1 1 1,1 0 0,-1 0 0,0 0 0,0 0 0,-10-9 0,-2 2 37,0 1 0,0 1 0,-1 0-1,-29-13 1,12 7 23,-87-48 131,-115-63 110,79 41 123,-307-121 1,405 188-453,-74-16-1,-65-2 37,109 22-63,-415-58 631,-3 26 170,454 44-794,-291-20-471,2 18-31,251 6 562,-174 3 141,-343 48 0,476-26-90,3 6 1,-157 58 0,197-56-237,1 4 1,3 3-1,1 4 0,-93 66 1,138-81 90,-64 61 1,-24 44-146,117-123 156,0 1 1,1 0 0,1 0 0,0 1-1,1 0 1,0 1 0,1-1-1,0 1 1,1 0 0,1 1 0,0-1-1,1 1 1,0 0 0,0 21 0,2 7 131,9 77-1,17 43-206,-19-128 13,-3-20 109,0 0 0,1 0 0,1 0 0,0 0 0,1 0 0,0-1 0,16 24 0,-17-31-128,-1-1 1,1 0-1,0 0 1,0-1-1,1 0 0,0 0 1,0 0-1,0 0 0,0-1 1,1 0-1,0-1 1,0 1-1,0-1 0,0-1 1,0 1-1,0-1 1,15 2-1,-12-3-317,0-1 1,0 0-1,10-1 0,43-8-2199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7:32.188"/>
    </inkml:context>
    <inkml:brush xml:id="br0">
      <inkml:brushProperty name="width" value="0.1" units="cm"/>
      <inkml:brushProperty name="height" value="0.1" units="cm"/>
      <inkml:brushProperty name="color" value="#66CC00"/>
    </inkml:brush>
  </inkml:definitions>
  <inkml:trace contextRef="#ctx0" brushRef="#br0">1946 155 2048,'-7'-2'177,"0"-1"49,0 1-1,-1 0 1,1 0-1,-1 1 1,-12-1 0,16 1-186,0-1 1,0 1-1,0-1 1,0 1 0,0-1-1,-5-4 1,-1 1 91,1 1 184,1 0 0,-1 1 1,0 1-1,0-1 1,-13 0-1,2-4 143,17 6-395,0 0-1,0 0 0,0 0 0,0 0 1,0 0-1,0 1 0,-5-1 0,-115-4 1500,103 5-1294,10 0-177,0 0 1,1 0-1,-1-1 0,-17-3 1,-38-7 440,45 7-304,-1 0 1,0 1-1,-37 0 0,-22 0 182,-44-3-75,67 8-184,28-1-59,0 0 1,-34-6-1,51 3-83,0-1 0,0-1 0,-13-5 1,17 5 0,-1 1 1,1 0 0,-1 1-1,0 0 1,0 0 0,-14-1 0,-45-2 89,-122 5 982,171 1-1231,-29 5 0,29-3 93,-31 1 0,-219-4 1495,145-5-298,117 5-1755,-11 1-201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7:34.649"/>
    </inkml:context>
    <inkml:brush xml:id="br0">
      <inkml:brushProperty name="width" value="0.1" units="cm"/>
      <inkml:brushProperty name="height" value="0.1" units="cm"/>
      <inkml:brushProperty name="color" value="#66CC00"/>
    </inkml:brush>
  </inkml:definitions>
  <inkml:trace contextRef="#ctx0" brushRef="#br0">1 15 2560,'0'-11'1056,"0"7"-832,5 4-416,1 0-160,5 0-96,0 0 32,0 0-320,-1 4-160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7:35.641"/>
    </inkml:context>
    <inkml:brush xml:id="br0">
      <inkml:brushProperty name="width" value="0.1" units="cm"/>
      <inkml:brushProperty name="height" value="0.1" units="cm"/>
      <inkml:brushProperty name="color" value="#66CC00"/>
    </inkml:brush>
  </inkml:definitions>
  <inkml:trace contextRef="#ctx0" brushRef="#br0">2030 212 3456,'-54'-5'4000,"41"5"-3606,10 0-244,-1 1 0,0-1 0,1 0 0,-1 0 0,0-1 0,0 1 0,1-1 0,-1 1 0,1-1 0,-1 0 0,1-1 0,-1 1 0,1-1 0,-1 1 0,-4-5 0,-25-17 229,29 20-376,0 0 0,0 1 1,-1 0-1,1 0 0,-7-2 0,-9-4 63,-27-15 372,-73-39 234,109 57-636,1 1 1,-1-1 0,-1 2-1,1 0 1,-1 0 0,1 1-1,-20-1 1,13 1-19,1 0 0,-19-6-1,9 2 65,-1 1-1,1 1 1,-1 1-1,-52 2 1,60 1-100,-48 0 223,-79 1 64,76 7 14,-42 2-96,102-10-197,0 2 0,0 0 1,0 0-1,1 1 1,-11 4-1,-24 6-220,-360 63 1414,345-67-992,-35 7-246,45-7 397,32-6-131,-33 9 1,2 2-2330,38-10 416</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7:37.076"/>
    </inkml:context>
    <inkml:brush xml:id="br0">
      <inkml:brushProperty name="width" value="0.1" units="cm"/>
      <inkml:brushProperty name="height" value="0.1" units="cm"/>
      <inkml:brushProperty name="color" value="#66CC00"/>
    </inkml:brush>
  </inkml:definitions>
  <inkml:trace contextRef="#ctx0" brushRef="#br0">1075 103 1152,'0'-2'34,"0"1"0,1-1 0,-1 1 0,1-1 0,-1 1 0,1 0 0,0-1 0,-1 1 0,1-1 0,0 1 0,0 0 0,0 0 0,0 0 0,2-2-1,21-18-100,-11 11 478,-7 5 180,-1-1 0,0 0 0,0 0 0,6-9 1308,-10 14-1865,-1 1 0,0-1 0,0 1 0,0 0 0,0-1 0,0 1 0,0 0 0,0-1 0,0 1 0,0 0 0,0-1 0,-1 1 0,1 0 0,0-1 0,0 1 0,0 0 0,0-1 0,0 1 0,-1 0 0,1-1 0,0 1 0,0 0 0,0-1 0,-1 1 0,1 0 0,0 0 0,0-1 0,-1 1 0,1 0 0,0 0 0,-1 0 0,1 0 0,-1-1 0,-7 1 489,4 0-420,1 0 0,0 0 0,-1 0 0,1 0 0,0 1 0,0-1 0,-1 1 0,-5 2 0,7-2-1,-1-1-1,0 1 1,1 0-1,-1-1 0,0 0 1,1 0-1,-6 0 1,-16 2 553,14-1-574,9-1-71,-1 0-1,1 0 1,0 0 0,-1 1-1,1-1 1,0 0 0,-1 0 0,1 1-1,0-1 1,0 1 0,-2 0-1,-5 2 3,0 1 0,-1-2 0,-8 3 0,11-4-8,5-1-10,-1 0-1,1 1 1,-1-1-1,1 0 1,-1 1 0,1 0-1,-1-1 1,1 1-1,0 0 1,-1-1-1,1 1 1,-2 2-1,1-2 35,1 0-1,-1-1 0,0 1 1,0 0-1,0 0 1,1-1-1,-1 1 0,0-1 1,0 0-1,0 0 1,-3 1-1,-29-2 386,16 0-397,-94 1 517,103 0-497,0 1 1,0 1-1,-9 2 1,9-2-39,0 0 0,-1 0 0,-10-1 1,-54 5 278,-35 3-69,-80-4 741,-44-5 38,228 1-1634,0-1 0,-1 1 1,1 0-1,0 0 0,0 0 0,0 1 0,-7 3 1,7-3-116,-16 2-2251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7:37.801"/>
    </inkml:context>
    <inkml:brush xml:id="br0">
      <inkml:brushProperty name="width" value="0.1" units="cm"/>
      <inkml:brushProperty name="height" value="0.1" units="cm"/>
      <inkml:brushProperty name="color" value="#66CC00"/>
    </inkml:brush>
  </inkml:definitions>
  <inkml:trace contextRef="#ctx0" brushRef="#br0">6 10 2304,'-5'-4'960,"10"-1"-768,1 5-512,-1 0-1152</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7:38.732"/>
    </inkml:context>
    <inkml:brush xml:id="br0">
      <inkml:brushProperty name="width" value="0.1" units="cm"/>
      <inkml:brushProperty name="height" value="0.1" units="cm"/>
      <inkml:brushProperty name="color" value="#66CC00"/>
    </inkml:brush>
  </inkml:definitions>
  <inkml:trace contextRef="#ctx0" brushRef="#br0">2117 20 3456,'-27'0'2522,"10"5"-2138,-59-5 1680,55-5-1754,-22-1 452,26 2-555,12 3-141,0-1 1,0 2-1,0-1 1,-8 0-1,-120 10-7,114-8 17,0 1 0,-29 7 0,-2 0-155,14-3 71,18-3 98,-35 2-1,26-4 214,19 0-285,1-1-1,0 1 1,-1-1 0,1-1 0,0 1 0,-1-1 0,1-1 0,-10-2 0,-4-1-44,-1 0-71,10 0 169,0 0 0,0 0 0,0 1 0,0 0 0,-1 1 0,0 1 0,1 0 0,-1 0 0,-22 2 0,4-1 67,-11 1-18,0 1 0,-43 7-1,51-4-51,0-2 0,-53-2 1,27-2-11,-272 2 1514,118 6-629,95-9-622,1 0-4953,101 3 1506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7:39.598"/>
    </inkml:context>
    <inkml:brush xml:id="br0">
      <inkml:brushProperty name="width" value="0.1" units="cm"/>
      <inkml:brushProperty name="height" value="0.1" units="cm"/>
      <inkml:brushProperty name="color" value="#66CC00"/>
    </inkml:brush>
  </inkml:definitions>
  <inkml:trace contextRef="#ctx0" brushRef="#br0">1550 78 3712,'-1'0'39,"-3"0"75,0 0 0,0 1 0,0-2 0,0 1 0,0 0 0,0-1 0,0 0 1,0 0-1,0 0 0,0 0 0,0-1 0,1 0 0,-1 1 0,0-1 0,1 0 0,-4-4 0,-3 0 22,1 1 0,-1 0 0,0 1 0,-1-1 0,1 2 0,-1 0 0,-20-4 0,-66-10 1674,82 16-1664,0 0-1,-1 1 1,1 0 0,-22 4 0,-116 10 1248,57-8-905,-148 11 744,-37 4-1277,213-13-1608,0 2 1,-90 26-1,44-2-1014</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7:40.593"/>
    </inkml:context>
    <inkml:brush xml:id="br0">
      <inkml:brushProperty name="width" value="0.1" units="cm"/>
      <inkml:brushProperty name="height" value="0.1" units="cm"/>
      <inkml:brushProperty name="color" value="#66CC00"/>
    </inkml:brush>
  </inkml:definitions>
  <inkml:trace contextRef="#ctx0" brushRef="#br0">1 0 128,'0'0'0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7:41.159"/>
    </inkml:context>
    <inkml:brush xml:id="br0">
      <inkml:brushProperty name="width" value="0.1" units="cm"/>
      <inkml:brushProperty name="height" value="0.1" units="cm"/>
      <inkml:brushProperty name="color" value="#66CC00"/>
    </inkml:brush>
  </inkml:definitions>
  <inkml:trace contextRef="#ctx0" brushRef="#br0">1810 47 3584,'-14'-9'605,"9"5"-240,-1 0-1,0 0 1,-10-4 0,14 8-115,2 0-254,0-1 0,0 1 0,0 0 0,0 0 0,0 0 0,0 0 0,0-1 0,0 1 0,0 0 0,0 0 0,0 0 0,0 0 0,0-1-1,0 1 1,0 0 0,0 0 0,0 0 0,0 0 0,0 0 0,0-1 0,0 1 0,0 0 0,0 0 0,0 0 0,0 0 0,0 0-1,0-1 1,-1 1 0,1 0 0,0 0 0,0 0 0,0 0 0,0 0 0,0 0 0,0 0 0,-1 0 0,1-1 0,0 1 0,0 0-1,0 0 1,0 0 0,-1 0 0,1 0 0,0 0 0,0 0 0,-8-4 81,8 4-68,-7-2 201,0 0 0,1 1 0,-1 0 0,0 0 1,0 0-1,0 1 0,0 0 0,-11 2 0,-7-1 432,-6-1-468,0 2-1,-1 0 0,-30 8 1,33-4-38,1-2 0,-1-1 0,0-2 0,0 0 0,-45-6 0,-15-1 532,-167 11 0,148 0-623,-79-2-174,-82 5-921,16 21-4244,234-27 4663,-78 10-1790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9:23.300"/>
    </inkml:context>
    <inkml:brush xml:id="br0">
      <inkml:brushProperty name="width" value="0.1" units="cm"/>
      <inkml:brushProperty name="height" value="0.1" units="cm"/>
      <inkml:brushProperty name="color" value="#66CC00"/>
    </inkml:brush>
  </inkml:definitions>
  <inkml:trace contextRef="#ctx0" brushRef="#br0">1619 73 1792,'1'-2'225,"-1"-1"-1,1 1 1,0-1-1,0 1 1,0-1-1,5-7 3618,-6-15-2567,-1 24-1225,0-1 0,0 0 0,0 1 0,0 0 1,-1-1-1,1 1 0,0 0 0,-1-1 0,1 1 0,-1 0 1,1 0-1,-1 0 0,0 0 0,1 1 0,-1-1 0,0 0 1,0 1-1,0-1 0,1 1 0,-1-1 0,0 1 1,0 0-1,0 0 0,0 0 0,0 0 0,-1 0 0,-15 7-8,0-2 0,-1 0 0,1-1-1,-1-1 1,-28 2 0,-3-3 59,0 3 1,-62 15-1,23-4-85,-1 1 316,-31 3-83,85-18-44,-1-1 0,1-2 0,-51-8 0,-22-2 143,-251 15 767,319 2-2004,-1 2-1,2 1 1,-69 25 0,71-19-1015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5:08.574"/>
    </inkml:context>
    <inkml:brush xml:id="br0">
      <inkml:brushProperty name="width" value="0.1" units="cm"/>
      <inkml:brushProperty name="height" value="0.1" units="cm"/>
      <inkml:brushProperty name="color" value="#FF0066"/>
    </inkml:brush>
  </inkml:definitions>
  <inkml:trace contextRef="#ctx0" brushRef="#br0">43 1723 3456,'-9'-3'898,"9"0"-237,17-4 26,-3 2-635,-6 3 318,-1 0-1,1 0 0,0 1 0,0 1 0,0-1 0,0 1 0,13 2 0,5-1-223,1 0 380,-1 2 0,42 10 0,-11-1-131,28 5-217,-56-9-135,1-2 1,0-1-1,1-2 1,41 0-1,90-16-86,79-2 241,-150 16-31,1 4 0,115 22 0,55 14-144,-193-35 13,130-4 1,-59-11 150,301-11 170,44 10-512,-193 5 403,-238 5-202,122 9 227,-76-2-216,-17-3-3,0 5-1,128 29 0,-177-30-88,-1-1 0,41 2 0,-53-8 55,0-1 0,0 0 0,0-2 0,35-7 0,-10-3-30,0-1 1,-1-3-1,-1-2 1,65-36-1,-82 39 270,-2-1 1,0-2 0,-1 0-1,0-2 1,20-23-1,-32 31-230,-1-1 0,-1-1 0,0 0 0,-1 0 0,-1-1 0,0 0 0,-1 0 0,-1-1 0,0 0 0,5-24 0,-4-7-35,-2 1 0,-2-1-1,-2 0 1,-2 0 0,-10-68-1,8 98 37,0-1-1,-1 0 1,-1 1 0,0 0-1,-2 0 1,0 0-1,0 1 1,-2 0-1,0 1 1,-1-1 0,0 2-1,-1 0 1,-1 0-1,-16-15 1,-10-8-82,-37-45 0,59 62 18,1-1 0,2 0 0,0-1 0,-16-35 0,19 33 17,-10-29 9,-4 1 1,-1 2-1,-41-62 1,45 82 6,-2 2 0,-48-48 0,59 65 0,-1 1 0,0 0 0,-1 1 0,1 0 0,-2 1 0,1 1 0,-1 0 0,-28-8 0,2 5-9,-1 2 0,0 2 0,-53-1 1,-131 9-85,80 5 108,-172 2 188,123-17 15,-58-1-4,-400 14-598,400-18 373,47 0 12,-42 5-60,-245 37-53,388-20-32,51-3 89,-97 22 0,122-20 18,0 1 0,0 1 1,1 2-1,-47 26 1,60-28 17,1 1 1,0 0-1,1 1 1,0 0-1,1 1 1,1 0 0,-17 24-1,-1 10 13,-26 54 0,20-33-80,-55 113 214,77-152-122,3 1 1,0 0-1,2 1 1,-6 44-1,4 25-40,4 179-1,7-255 27,2 1 0,0-1 1,1 0-1,1 0 0,2 0 1,0-1-1,2 0 0,17 35 1,-6-23 80,1 0 0,2-2 1,32 36-1,44 44 736,54 57-823,-124-139-382,-21-21-342,1-1 1,0 1-1,1-2 1,0 1-1,14 9 0,18-1-2728</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9:24.013"/>
    </inkml:context>
    <inkml:brush xml:id="br0">
      <inkml:brushProperty name="width" value="0.1" units="cm"/>
      <inkml:brushProperty name="height" value="0.1" units="cm"/>
      <inkml:brushProperty name="color" value="#66CC00"/>
    </inkml:brush>
  </inkml:definitions>
  <inkml:trace contextRef="#ctx0" brushRef="#br0">945 42 2560,'-6'-14'499,"5"11"-373,0 0 0,0 0 1,0 0-1,-1 0 0,1 0 1,-1 1-1,-4-6 566,-6 8 193,3 0-727,-425 18 3849,362-9-3714,-114 17-730,140-17-66,17-3-951,0 0 1,-33 13-1,18 3-1175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9:24.636"/>
    </inkml:context>
    <inkml:brush xml:id="br0">
      <inkml:brushProperty name="width" value="0.1" units="cm"/>
      <inkml:brushProperty name="height" value="0.1" units="cm"/>
      <inkml:brushProperty name="color" value="#66CC00"/>
    </inkml:brush>
  </inkml:definitions>
  <inkml:trace contextRef="#ctx0" brushRef="#br0">1367 43 3072,'-39'-30'1061,"36"28"-1009,0 1-1,0-1 1,-1 1 0,1-1-1,0 1 1,0 0-1,-1 0 1,1 1 0,-1-1-1,1 1 1,-1 0-1,1 0 1,-1 0 0,-3 0-1,-4 2-19,1 0 0,-1 1 1,-10 3-1,8-1-49,-27 9 256,24-8 35,-1-1-1,1 0 0,-23 3 1,-20-3 451,1-2 0,-1-3 1,1-2-1,-103-18 0,64 8-290,-101-1 0,144 12-828,-58 5 0,88-2-273,0 2-1,0 0 1,0 2 0,-40 15-1,1 6-1551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9:25.212"/>
    </inkml:context>
    <inkml:brush xml:id="br0">
      <inkml:brushProperty name="width" value="0.1" units="cm"/>
      <inkml:brushProperty name="height" value="0.1" units="cm"/>
      <inkml:brushProperty name="color" value="#66CC00"/>
    </inkml:brush>
  </inkml:definitions>
  <inkml:trace contextRef="#ctx0" brushRef="#br0">1367 68 2816,'-6'-7'324,"5"5"-270,0 1 0,-1 0 0,1 0 0,0-1 0,0 1 0,0 0 0,-1 0 0,1 0 0,-1 0 0,1 0 0,-1 0 0,1 1 0,-1-1 0,1 0 0,-1 1 0,1-1 0,-4 1 0,-1-2 122,0 0 0,1 0 1,-1-1-1,-9-4 0,10 3-172,-1 1 0,0 1 1,0-1-1,0 1 0,-7-2 1,-33-2 294,0 3 1,-71 2 0,56 2 6,-97 5 816,83-2-676,-194 23 330,140-11-656,23-3-309,-79 7-1606,124-19 115</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9:26.559"/>
    </inkml:context>
    <inkml:brush xml:id="br0">
      <inkml:brushProperty name="width" value="0.1" units="cm"/>
      <inkml:brushProperty name="height" value="0.1" units="cm"/>
      <inkml:brushProperty name="color" value="#66CC00"/>
    </inkml:brush>
  </inkml:definitions>
  <inkml:trace contextRef="#ctx0" brushRef="#br0">1534 39 2816,'0'-1'32,"-2"-1"69,1 0 1,0 0-1,0 0 0,0 0 1,0 0-1,0 0 0,0 0 1,1-1-1,-1 1 0,1 0 1,0 0-1,-1-1 0,1 1 1,0-4-1,0 5-42,-1 4-850,0-2 798,0 0 0,1 0 1,-1 1-1,0-1 0,0 0 0,0 0 1,-1 0-1,0 1 0,-7 3 209,0-1-1,0 0 0,0-1 0,-1 0 1,1-1-1,-1 0 0,-14 2 1,-21 4 210,-44 10 180,61-13-568,-1 1 0,-51 17 0,41-9 444,-1-2-1,-46 8 1,12-4 351,59-13-782,-25 2 0,-13 2-41,34-4 59,1-1 0,-1-1 0,-19-1 1,-35 3-43,-10 3 271,-99-5-1,81-3-44,81 2-134,0-1 1,0 0-1,-22-6 1,31 4-129,-1 0 0,1-1 0,0 0 0,0-1 0,0 0 1,-15-11-1,14 9-122,6 3-148,0 0 0,0 0 0,0-1-1,0 0 1,1 0 0,-8-8-1,-3-11-1602</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9:27.213"/>
    </inkml:context>
    <inkml:brush xml:id="br0">
      <inkml:brushProperty name="width" value="0.1" units="cm"/>
      <inkml:brushProperty name="height" value="0.1" units="cm"/>
      <inkml:brushProperty name="color" value="#66CC00"/>
    </inkml:brush>
  </inkml:definitions>
  <inkml:trace contextRef="#ctx0" brushRef="#br0">784 35 3840,'-17'-34'2480,"-6"34"-1654,-67 4 362,-164 31 0,107-11-1153,83-14-1598,-65 19 1,69-10-454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9:36.027"/>
    </inkml:context>
    <inkml:brush xml:id="br0">
      <inkml:brushProperty name="width" value="0.1" units="cm"/>
      <inkml:brushProperty name="height" value="0.1" units="cm"/>
      <inkml:brushProperty name="color" value="#66CC00"/>
    </inkml:brush>
  </inkml:definitions>
  <inkml:trace contextRef="#ctx0" brushRef="#br0">1556 137 1280,'-2'-3'63,"0"0"1,0 0-1,0 0 1,1 0-1,-1 0 0,1 0 1,0 0-1,0-1 1,0 1-1,0-1 0,1 1 1,-1 0-1,1-1 1,0 1-1,0-1 0,0 1 1,2-7-1,-3-26 790,0 34-735,1 0 1,-1 0-1,1 0 1,-1 0-1,0 0 1,0 0-1,0 1 0,0-1 1,0 0-1,0 0 1,0 1-1,-1-1 1,1 0-1,-3-1 1,3 2-80,0 0 0,0 0 0,-1 1 0,1-1 0,0 1 0,0-1 0,-1 1 0,1 0 1,0-1-1,-1 1 0,1 0 0,0 0 0,-1 0 0,1 0 0,-3 0 0,-24 6 224,2-1 358,-11-3-426,1 1 1,-72 18-1,96-19-109,-30 8 252,0-2 1,0-2 0,-47 0-1,-65-6 494,68 10-336,-210 20 1363,-83 5-1766,317-35-1554,1-4-592</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9:37.141"/>
    </inkml:context>
    <inkml:brush xml:id="br0">
      <inkml:brushProperty name="width" value="0.1" units="cm"/>
      <inkml:brushProperty name="height" value="0.1" units="cm"/>
      <inkml:brushProperty name="color" value="#66CC00"/>
    </inkml:brush>
  </inkml:definitions>
  <inkml:trace contextRef="#ctx0" brushRef="#br0">1403 81 2048,'0'0'53,"-1"-1"-1,0 0 1,1 0 0,-1 0-1,1 0 1,-1 0 0,1 0-1,-1 0 1,1 0 0,0 0 0,0 0-1,-1 0 1,1-1 0,-5-18 350,3 19-320,1 0 0,-1 0 1,1-1-1,-1 1 0,0 0 0,1 1 0,-1-1 0,0 0 0,0 0 0,0 1 1,0-1-1,0 1 0,-2-1 0,-6-1 529,-18-7-90,-1 2 1,-1 1-1,1 2 0,-1 0 1,-32 1-1,-151 17 45,-52 10 1711,32-6-1208,-143 17-4274,317-26 570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9:38.282"/>
    </inkml:context>
    <inkml:brush xml:id="br0">
      <inkml:brushProperty name="width" value="0.1" units="cm"/>
      <inkml:brushProperty name="height" value="0.1" units="cm"/>
      <inkml:brushProperty name="color" value="#66CC00"/>
    </inkml:brush>
  </inkml:definitions>
  <inkml:trace contextRef="#ctx0" brushRef="#br0">1167 67 2304,'-15'-28'1403,"14"27"-1381,1 1 1,0-1-1,0 1 1,-1 0 0,1-1-1,0 1 1,0-1-1,-1 1 1,1-1 0,0 1-1,0-1 1,0 1-1,0 0 1,0-1 0,0 1-1,0-1 1,0 1-1,0-1 1,0 0 0,0 1-22,0-1 1,0 1 0,0-1-1,0 1 1,0-1 0,0 1-1,0-1 1,0 1 0,0 0-1,0-1 1,0 1 0,-1-1-1,1 1 1,0-1 0,0 1-1,0 0 1,-1-1 0,1 1-1,0-1 1,-1 1 0,1 0 0,-1-1-1,-3-3 56,3 3-36,0 1 0,0-1-1,0 0 1,0 1 0,1-1-1,-1 1 1,0-1 0,0 1-1,0-1 1,0 1 0,0 0-1,0-1 1,0 1 0,-1 0-1,1 0 1,0 0 0,0 0-1,0 0 1,0 0 0,0 0 0,-2 1-1,-2-1 113,-1 1-1,1 1 0,-1-1 1,1 1-1,0 0 1,-8 4-1,-15 5 338,-1-4-72,-1-1 0,1-2 0,-1 0 0,-42-1 0,-32-2 178,-125-3 965,170-4-1081,-60-15-1,-45-4-775,42 20-1946,66 10-212</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9:38.980"/>
    </inkml:context>
    <inkml:brush xml:id="br0">
      <inkml:brushProperty name="width" value="0.1" units="cm"/>
      <inkml:brushProperty name="height" value="0.1" units="cm"/>
      <inkml:brushProperty name="color" value="#66CC00"/>
    </inkml:brush>
  </inkml:definitions>
  <inkml:trace contextRef="#ctx0" brushRef="#br0">956 37 3712,'-33'-31'1285,"33"30"-1281,-1 1 1,0-1-1,1 1 0,-1-1 1,0 1-1,0-1 0,0 1 0,1 0 1,-1 0-1,0-1 0,0 1 0,0 0 1,0 0-1,0 0 0,1 0 0,-1 0 1,0 0-1,0 0 0,0 0 1,0 0-1,0 0 0,0 1 0,1-1 1,-1 0-1,0 1 0,0-1 0,0 0 1,1 1-1,-1-1 0,0 1 0,1-1 1,-1 1-1,0 0 0,1-1 1,-1 1-1,0 0 0,1-1 0,-1 1 1,1 0-1,0 0 0,-1-1 0,1 1 1,-1 0-1,1 1 0,-3 4-85,0 0 0,-1 1-1,0-2 1,0 1 0,0 0-1,0-1 1,-1 0 0,0 0-1,0 0 1,0-1 0,-9 6-1,10-8 215,0 1-1,-1-1 1,0 0-1,1 0 0,-1-1 1,0 1-1,0-1 0,0 0 1,0-1-1,0 1 1,0-1-1,0 0 0,0 0 1,0 0-1,0-1 0,-9-2 1,-26-4 298,1 2 1,-2 1-1,-77 3 1,67 2 163,-87-9 1,82-2-260,-22-3-240,64 11-136,-118-7-2997,100 9 909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9:39.617"/>
    </inkml:context>
    <inkml:brush xml:id="br0">
      <inkml:brushProperty name="width" value="0.1" units="cm"/>
      <inkml:brushProperty name="height" value="0.1" units="cm"/>
      <inkml:brushProperty name="color" value="#66CC00"/>
    </inkml:brush>
  </inkml:definitions>
  <inkml:trace contextRef="#ctx0" brushRef="#br0">707 101 2304,'-5'-7'352,"3"3"-127,0 0-1,0 1 1,0-1-1,-1 1 1,0-1 0,1 1-1,-1 0 1,-6-5-1,-29-2 640,11 0-215,0 1 0,0 2 1,-1 0-1,-43-4 0,19 7-181,-83 4-1,108 2-761,1 2 0,0 0 0,0 2 0,0 0 0,1 2 0,0 1 0,-30 15 0,22-6-1924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6:16.876"/>
    </inkml:context>
    <inkml:brush xml:id="br0">
      <inkml:brushProperty name="width" value="0.1" units="cm"/>
      <inkml:brushProperty name="height" value="0.1" units="cm"/>
      <inkml:brushProperty name="color" value="#66CC00"/>
    </inkml:brush>
  </inkml:definitions>
  <inkml:trace contextRef="#ctx0" brushRef="#br0">5678 986 5120,'-29'18'2442,"35"-18"-2360,0 0 0,0-1 0,0 1 0,0-1-1,10-2 1,14-12-327,0 0 1,39-28-1,-49 31 174,-7 4 76,27-20 13,-37 26 27,-1 0 0,1 0 0,-1 0-1,0-1 1,0 1 0,0-1-1,0 0 1,0 0 0,0 1-1,-1-1 1,3-6 0,-4 8-7,0-1 0,0 1 1,0 0-1,0 0 0,0-1 0,0 1 1,-1 0-1,1-1 0,0 1 0,-1 0 1,1 0-1,-1-1 0,1 1 1,-1 0-1,0 0 0,1 0 0,-1 0 1,0 0-1,0 0 0,0 0 0,-2-2 1,-27-21 303,15 13-156,-6-9-52,-21-27 0,-10-11-535,27 36 302,0 1 0,-2 1-1,0 2 1,-2 0 0,0 2 0,-46-19 0,-196-55 1181,159 57-883,-175-48-66,166 53-213,-59-18-91,109 23 205,-70-20 151,-378-62-302,137 68 514,237 26-496,-372 4 92,1 57 425,145-7-909,-67 24 59,257-41 421,-53 12 209,160-20-71,0 4-1,1 3 1,1 3 0,2 4-1,1 2 1,2 3 0,-71 52-1,90-55-74,19-16-115,2 2 1,1 0-1,0 2 1,-39 43-1,42-36 66,0 2 0,2 0 0,1 2 0,2 0 0,1 1 0,-13 39 0,25-55-3,1-1 0,0 1 0,2 0 0,0-1 0,0 1-1,2 0 1,3 29 0,1-13-25,2-1 0,1 0 0,14 36 0,-14-52 3,1 0 0,1 0 0,0-1 1,2 0-1,0-1 0,0 0 0,1-1 0,1-1 0,21 19 0,-6-12-5,2 0 0,0-2 0,0-2 0,44 18-1,-14-7 31,-18-8 37,1-2 0,1-2-1,49 11 1,141 9 222,-121-22-259,-29-2 26,1-5 1,96-3-1,-16-16-365,57-3 27,116-11 292,3 1-137,-266 23 139,424-12 275,385 47-345,-734-15 50,74 5-53,183-17 152,-302-5 11,172-13-97,-109 2-9,-61 7 19,292-26 50,-294 15-156,259-46 242,-351 58-94,-1 0 1,1-1 0,-1-1 0,22-10-1,-29 12 6,-1 1-1,0-1 1,0 0-1,0 0 1,-1 0-1,1-1 1,-1 1-1,1-1 1,-1 0-1,-1 0 1,1 0-1,0 0 1,-1-1-1,0 1 1,0 0 0,2-8-1,-1-3-20,-1 0 1,0 0-1,-1 1 1,-1-1-1,0 0 0,-1 0 1,-3-16-1,-1 2-40,-2 0 0,-15-44 0,12 50-29,0 0-1,-2 0 1,0 1 0,-2 1 0,-30-38-1,-95-84 9,37 41 301,51 46-173,-3 1 1,-2 4 0,-84-61-1,-89-32-890,130 84-373,-11-6-611,-11-1-501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9:40.423"/>
    </inkml:context>
    <inkml:brush xml:id="br0">
      <inkml:brushProperty name="width" value="0.1" units="cm"/>
      <inkml:brushProperty name="height" value="0.1" units="cm"/>
      <inkml:brushProperty name="color" value="#66CC00"/>
    </inkml:brush>
  </inkml:definitions>
  <inkml:trace contextRef="#ctx0" brushRef="#br0">1392 11 3072,'-5'-2'168,"-1"0"0,1 0 0,-1 1 0,1 0 0,-1 0 0,0 0 0,1 1 0,-1 0 0,-6 0 0,8 0-163,0 1 0,0 0 0,0 0-1,0 0 1,0 0 0,0 1 0,0 0 0,0 0 0,0 0 0,0 0 0,-3 3 0,0 0-44,-93 64 682,86-61-419,0 0 1,-1-1 0,-1 0-1,1-1 1,-21 4-1,-54 9 809,-120 9-1,149-24-296,-1-3 0,-120-14-1,2-16-462,-25-3-3372,133 25 523</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9:42.043"/>
    </inkml:context>
    <inkml:brush xml:id="br0">
      <inkml:brushProperty name="width" value="0.1" units="cm"/>
      <inkml:brushProperty name="height" value="0.1" units="cm"/>
      <inkml:brushProperty name="color" value="#66CC00"/>
    </inkml:brush>
  </inkml:definitions>
  <inkml:trace contextRef="#ctx0" brushRef="#br0">1101 24 2944,'-9'-17'976,"7"14"-165,4 2-763,0 0 0,1 1 0,-1-1 0,0 1 0,0 0 0,0-1 0,0 1 0,3 0 0,64 0 570,-67 0-250,-8 0 299,-247 18 1167,151-10-822,-112-6-1,119-3-618,-46-1-137,-147 5-3712,243 3 587,6 2 16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29:47.835"/>
    </inkml:context>
    <inkml:brush xml:id="br0">
      <inkml:brushProperty name="width" value="0.1" units="cm"/>
      <inkml:brushProperty name="height" value="0.1" units="cm"/>
      <inkml:brushProperty name="color" value="#66CC00"/>
    </inkml:brush>
  </inkml:definitions>
  <inkml:trace contextRef="#ctx0" brushRef="#br0">2894 54 2432,'0'-1'35,"0"-1"40,0 0 0,0 0 0,0 0 0,0 0 1,0-1-1,1 1 0,-1 0 0,0 0 0,1 0 0,0 0 0,-1 1 0,1-1 0,0 0 1,0 0-1,0 0 0,2-3 0,-2 5 64,16-15-209,-27 19 3526,4-1-3400,0-1 0,1 1 0,-1-1 0,0 0 0,-10 2 0,10-4-47,1 1 0,-1 0 0,1 0 0,-1 1 0,0-1 1,1 1-1,-7 4 0,6-4 5,0 1 0,-1-1 1,1 0-1,-10 2 0,-59 8 306,24-5 10,-81 21 1,44-7-219,58-13 160,21-5-169,-1-1-1,1 0 1,-1 0-1,-12 0 0,11-1-102,1 0-1,0 1 0,-13 3 0,-10 2 68,12-4-43,7-1-17,-27 1 0,-182-12 512,-2 0-398,145 10-34,38 1-31,0-1-1,1-3 1,-67-11-1,43 4-140,31 3 52,0 1 1,0 2-1,-57 2 0,62 1-66,-6 2 142,-1 1 0,1 2-1,-58 15 1,-20 18-59,84-33 154,1-2-1,-1 0 1,0-2-1,-57-5 1,-34-10 515,79 7-511,1 2 0,-1 2 0,-72 4 0,83 3-1490,1 1 0,0 1 0,-51 19 0,36-12-1921,-4-3 944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45:15.021"/>
    </inkml:context>
    <inkml:brush xml:id="br0">
      <inkml:brushProperty name="width" value="0.1" units="cm"/>
      <inkml:brushProperty name="height" value="0.1" units="cm"/>
      <inkml:brushProperty name="color" value="#FFFC18"/>
    </inkml:brush>
  </inkml:definitions>
  <inkml:trace contextRef="#ctx0" brushRef="#br0">0 63 896,'6'4'144,"-1"-1"0,1 0 0,0 0 0,0 0 0,0-1 0,1 0 0,11 2 0,10 5 809,-23-7-839,-1-1-1,1 1 1,0-1 0,0 0 0,0 0-1,7 0 1,32-1 492,65-9-1,-34 1-560,92 4-1,-103 4 30,0-2-1,100-17 0,-140 14-80,82-18-88,152-12 0,-28 42 63,-191-4 48,122-2 127,20 2-131,-40 13 46,84 6 193,46-29 29,-66 0-358,442 7 132,-323 11-33,-151-12-95,194 2 303,-246 6-309,87-1 48,-47-9 101,212 21 0,-21 7-117,-100-7-47,53 1 238,206-4-217,-480-13 52,177 20-447,-200-21 209,0 1 0,-1 0 0,1 0 0,-1 0-1,1 1 1,-1 0 0,0 1 0,13 8 0,18 18-1452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45:17.762"/>
    </inkml:context>
    <inkml:brush xml:id="br0">
      <inkml:brushProperty name="width" value="0.1" units="cm"/>
      <inkml:brushProperty name="height" value="0.1" units="cm"/>
      <inkml:brushProperty name="color" value="#FFFC18"/>
    </inkml:brush>
  </inkml:definitions>
  <inkml:trace contextRef="#ctx0" brushRef="#br0">1 81 1664,'13'2'228,"1"-1"1,-1 0-1,1-1 1,0-1-1,-1 0 1,1-1-1,24-7 1,-37 9-222,53-8 242,-1 2 0,1 3 1,105 6-1,-11 15-142,-99-10-9,0-2-1,63-1 1,41-13 127,58-2-45,-185 10-163,333-10 275,6-9-52,-33-2-181,-58 0-70,-135 20 153,56-3 116,403 4-428,-265 5 345,102 9-196,-319 5 102,-31-4-50,-25-6-87,80 0 0,192 10 164,6 0 30,-127-9-57,-132-5-125,22 3-18,-49-3 31,2-1 0,86-7 0,24-9 197,226 14-1,-308-3-128,128-17 0,-21 0-68,9 12 120,42-3-40,-71 0-70,260 18 0,-158-6-6,-87-6-84,-136 5 207,87 15-1,-96-9 2,2 1-144,0-2 1,76 3-1,40-13 220,84 2-159,-174 4-48,148-2 137,286-15 207,-413 11-326,133-23 0,-157 18-99,108-1 0,-156 8-289,0 2-1,0 0 1,-1 1-1,1 0 1,0 2-1,17 5 1,-25-5-342,0 0 0,14 9 0,-20-12 605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45:29.164"/>
    </inkml:context>
    <inkml:brush xml:id="br0">
      <inkml:brushProperty name="width" value="0.1" units="cm"/>
      <inkml:brushProperty name="height" value="0.1" units="cm"/>
      <inkml:brushProperty name="color" value="#FFFC18"/>
    </inkml:brush>
  </inkml:definitions>
  <inkml:trace contextRef="#ctx0" brushRef="#br0">1 104 896,'6'0'416,"11"0"-196,0 0-1,0-2 1,0 0-1,-1-1 1,18-5-1,-13 4 61,0 0 0,1 1 0,0 1 0,38 1-1,-49 1-248,524 0 849,-366-12-586,2 1-55,-71 12-170,184-9 107,-146-5-117,213 7-1,-14 3-71,-42-2-38,-208 8 97,179-2-65,229-21-34,-308 19 79,333 13 54,-187 0-18,-66-5-17,242 13-61,-160-7-27,-65-7 132,31 3-60,83 0-27,-137-7-100,152 1 130,32-7-182,-140 4 118,14 9 108,-23 0-29,-283-9-42,446 5 155,-144-6-254,-20-1 23,-127 10 82,98 2 5,311 24-159,-283-10 216,-3-2-99,162 9-38,-301-23 43,425 13-113,109 21 65,-125-4 298,90-24-362,-41-14 218,-124-34-148,-265 12 195,133-26-43,-11 1-199,-265 41 106,166-18 13,316-21-137,-278 27 144,-16 0 27,-172 16-25,253-12-63,17 5 104,29 17-13,-63-2-17,67-5-145,-16-2 157,-84 3-69,50 2-72,28 9 228,129 6-171,-165-18-57,-2-1 227,-63 20-1919,-196-17-277</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45:30.163"/>
    </inkml:context>
    <inkml:brush xml:id="br0">
      <inkml:brushProperty name="width" value="0.1" units="cm"/>
      <inkml:brushProperty name="height" value="0.1" units="cm"/>
      <inkml:brushProperty name="color" value="#FFFC18"/>
    </inkml:brush>
  </inkml:definitions>
  <inkml:trace contextRef="#ctx0" brushRef="#br0">1 105 2176,'0'-2'76,"0"0"-1,0 0 1,0-1 0,0 1-1,0 0 1,1 0 0,-1-1-1,1 1 1,0 0 0,0 0-1,0 0 1,0 0 0,0 0 0,2-3-1,-1 3-25,0 0 0,0 1 1,0-1-1,0 1 0,0-1 0,1 1 0,-1 0 0,1 0 0,-1 0 0,1 0 0,-1 0 0,5-1 1,21-3 16,0 0 1,1 1 0,-1 2-1,31 1 1,-13 4-109,82 16 0,-31-3 33,110 6 0,-162-20 46,460 10 724,-266-17-601,128-8-173,-75-4 91,121-10 29,257-11-251,-542 33-130,110 2-1477,-125 6 81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8:27.542"/>
    </inkml:context>
    <inkml:brush xml:id="br0">
      <inkml:brushProperty name="width" value="0.1" units="cm"/>
      <inkml:brushProperty name="height" value="0.1" units="cm"/>
      <inkml:brushProperty name="color" value="#FFFC18"/>
    </inkml:brush>
  </inkml:definitions>
  <inkml:trace contextRef="#ctx0" brushRef="#br0">3569 27 2432,'-3'1'247,"0"0"1,0 0-1,0 0 0,0 0 1,0 0-1,0-1 1,0 1-1,0-1 0,0 0 1,0 0-1,0 0 0,0 0 1,-1-1-1,1 1 1,-4-2-1,-2-1 50,-1-1 0,1 0 0,-13-8 0,19 11-270,0-1 0,-1 1 0,1 0-1,0 0 1,-1 1 0,1-1-1,-1 1 1,1-1 0,-1 1 0,0 0-1,1 1 1,-1-1 0,1 0-1,-1 1 1,1 0 0,-4 1-1,1 0-60,1 0 0,-1 0-1,1 1 1,0 0-1,0 0 1,0 0-1,0 0 1,-8 8-1,-2 2 176,0-2-1,-1 0 1,0 0-1,0-2 1,-1 0-1,0-1 1,-21 7-1,18-7 48,-3 0 95,0-1-1,-1-1 0,-48 4 0,16-1-216,-54 10 134,-211 9 0,275-28-196,0-2 1,-1-2-1,2-1 1,-1-3-1,-81-26 1,104 27-61,-85-28-143,89 30 236,0 1 0,0 1 0,-36-1 0,-48 9 3,-123 21 1,199-22-37,-3-2 109,-55-2 0,53-1-23,-48 4 0,53 2-167,1 1 0,-26 9 0,-32 8 110,-2-9 249,0-4-1,0-3 0,-104-6 1,125-7 4,1-3 1,-88-23-1,-4-1 28,128 29-438,0 1 0,-1 2 0,-40 3 0,45 0-1291,0 2 0,-26 6 0,27-4-2025,6-9 528</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8:34.058"/>
    </inkml:context>
    <inkml:brush xml:id="br0">
      <inkml:brushProperty name="width" value="0.1" units="cm"/>
      <inkml:brushProperty name="height" value="0.1" units="cm"/>
      <inkml:brushProperty name="color" value="#66CC00"/>
    </inkml:brush>
  </inkml:definitions>
  <inkml:trace contextRef="#ctx0" brushRef="#br0">3735 181 2176,'0'-3'134,"0"0"-44,0 1-1,0-1 0,0 1 0,0-1 1,0 1-1,1 0 0,-1-1 1,1 1-1,0-1 0,-1 1 0,1 0 1,0-1-1,0 1 0,1 0 0,1-3 1,4-5 96,-1 1 1,-1-1 0,0-1-1,0 1 1,4-16 0,-8 24-80,-1 0 1,1 0-1,-1-1 1,0 1-1,0 0 1,0 0-1,0 0 1,-1 0-1,1-1 1,0 1 0,-1 0-1,0 0 1,1 0-1,-1 0 1,0 0-1,0 0 1,0 0-1,0 0 1,-1 0 0,1 1-1,0-1 1,-1 0-1,1 1 1,-1-1-1,1 1 1,-1 0-1,0-1 1,0 1 0,-2-1-1,0 1-10,0 0 0,0 0 1,0 1-1,0 0 0,0 0 0,0 0 0,0 0 0,-4 1 1,-6 0-2,-12-1 364,1 1 0,-1 1 0,-44 10 0,44-6-336,-5 2-23,0-1 0,-1-2 0,-47 3 0,44-7 125,-64 12 1,28-3-68,-25 4 381,65-7-457,9-2 19,-1-1 0,0 0-1,-24 0 1,2-1 112,-1 2-1,1 2 1,-77 22-1,-13 2 75,6-11 2,-25 5 129,-51 8-232,188-32-187,0-1 0,1 0 0,-1-2 0,0 0 1,0-1-1,-27-8 0,-94-40 207,130 47-181,-111-52 246,93 45-230,-1 2-1,0 1 0,-43-6 1,36 7 16,-70-10-152,56 10 98,-7 2 9,0 3 0,-91 7 0,97-2-10,6 0 23,23-1-3,0 0 0,1-2 0,-30-3 0,20-3-5,-38-12 1,32 8-152,6 4 37,-50-5 1,68 9 104,-24 0 43,-35 3-1,26-1-36,10 2-76,0 1 1,-43 11-1,-33 3-237,95-16 295,0 2 0,-15 4 1,18-4 49,0 0 0,0-1 1,-21 2-1,-10-4-404,43 18-315,2-15 666,0-1 0,0 0 0,0 1 1,0-1-1,1 0 0,-1 0 1,1-1-1,0 1 0,0 0 0,-1-1 1,5 2-1,34 11-82,-40-14 79,13 3-11,0-1-1,0-1 0,0 0 1,0-1-1,0 0 0,0-2 1,23-4-1,44-11-17,91-13-57,-80 21-17,108-26 0,-168 29 41,0 1 0,0 1 0,0 2 0,38 2 0,131 17 12,-104-6 147,33-1-41,107 13-376,-182-15 129,37 7 271,150 5-1,106-38 130,-204 7-144,250-35-317,-349 40-813,1 1 0,84 5 0,-116 2-97,0 0 0,0 1 0,25 8-1,-26-6 348,28 6-1741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8:38.853"/>
    </inkml:context>
    <inkml:brush xml:id="br0">
      <inkml:brushProperty name="width" value="0.1" units="cm"/>
      <inkml:brushProperty name="height" value="0.1" units="cm"/>
      <inkml:brushProperty name="color" value="#66CC00"/>
    </inkml:brush>
  </inkml:definitions>
  <inkml:trace contextRef="#ctx0" brushRef="#br0">8710 211 2048,'1'0'71,"-1"-1"-1,0 0 1,0 0-1,0 1 1,0-1-1,-1 0 1,1 0 0,0 1-1,0-1 1,0 0-1,-1 1 1,1-1-1,0 0 1,0 1 0,-1-1-1,1 0 1,-1 1-1,1-1 1,-1 1-1,1-1 1,-1 1 0,1-1-1,-1 1 1,1-1-1,-1 1 1,0-1 0,1 1-1,-1 0 1,1-1-1,-2 1 1,1 0-20,0 0 0,0 0 0,0 0 0,0 0 0,0 0 0,0 0 0,0 0 0,0 0 0,0 1 0,1-1 0,-1 0 0,0 1 1,0-1-1,0 1 0,0-1 0,1 1 0,-1-1 0,0 1 0,0-1 0,1 1 0,-1 0 0,0 0 0,0 1 0,-3 2 36,0 0 0,0 0 0,0-1 0,0 1 0,-1-1-1,1 0 1,-1 0 0,0 0 0,0-1 0,0 0 0,0 0 0,-10 3 0,2-2 101,-1-1 0,1 0 0,-1 0-1,-14-1 1,-48-1 397,0 3 0,-113 21 0,89-4-427,-89 16 857,136-28-497,-84 1-1,116-9-463,-8 1 75,0-1 0,-1-2 0,1-1 0,-56-13 0,-88-50 148,125 46 3,-91-22 1,-55 1 253,175 38-477,-35-6 29,-86-2 0,-58 11 146,84 1-177,-44 8-119,-2 0 0,94-9 64,-85 11 0,-458 50 165,284-59 531,174-3-848,-97-5 211,-12-3 298,81-6-8,109 7-314,-74-6-6,-127-16-127,219 25 158,-95 4 1,76 2 74,-1073-1 643,779-26-634,201 10-53,19 4-177,112 11 70,1-3 0,-1 0 0,-44-14 0,47 11 0,0 1 0,-43-4-1,-65 4-77,48 2 46,-174-3 341,170-6-106,63 8-78,-61-3 0,27 8-39,-70 10-1,108-6-351,1 1 0,0 1 1,0 1-1,1 1 0,-38 18 0,45-17-353,8-4-157,0-1-1,0 1 1,1 1 0,-1 0 0,2 0-1,-13 12 1,2 9-2317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7:28.809"/>
    </inkml:context>
    <inkml:brush xml:id="br0">
      <inkml:brushProperty name="width" value="0.1" units="cm"/>
      <inkml:brushProperty name="height" value="0.1" units="cm"/>
      <inkml:brushProperty name="color" value="#66CC00"/>
    </inkml:brush>
  </inkml:definitions>
  <inkml:trace contextRef="#ctx0" brushRef="#br0">7807 1572 3456,'-2'-1'113,"1"1"1,-1-1 0,0 0-1,1 1 1,0-1-1,-1 0 1,1 0 0,0 0-1,-1 0 1,1 0-1,0-1 1,0 1 0,0 0-1,0-1 1,0 1-1,-1-3 1,0 1 31,2-1-1,-1 0 1,0 0 0,1 0-1,-1 1 1,1-9 0,2-4-409,-1 10 279,0-1 1,-1 1 0,1-1 0,-3-13-1,2 19 12,0 0-1,0 0 0,0 1 0,0-1 0,-1 0 0,1 0 0,0 0 1,-1 0-1,1 0 0,-1 1 0,1-1 0,-1 0 0,1 0 0,-1 1 1,0-1-1,1 0 0,-1 1 0,0-1 0,1 0 0,-1 1 0,0-1 0,0 1 1,0 0-1,0-1 0,1 1 0,-1 0 0,0-1 0,0 1 0,0 0 1,0 0-1,0 0 0,0 0 0,0-1 0,0 1 0,0 1 0,1-1 1,-1 0-1,0 0 0,0 0 0,0 0 0,0 1 0,-1-1 0,-3 2 34,-1 1 0,1-1 0,-1 1 0,1 0 0,0 0 0,0 1 0,-8 7-1,9-8-52,1 0-1,-1 0 1,0 0-1,0 0 1,0-1-1,0 1 1,0-1-1,0 0 1,-1 0-1,1-1 1,-1 0-1,1 1 0,-1-1 1,-5 0-1,-6-1 41,0-1 0,0 0-1,-29-8 1,21 5-33,0 1 0,-45 0 0,-3 0 349,20-3 70,-2 3 1,1 2-1,0 2 0,-79 12 0,98-9-343,0-1 0,0-2 0,0-1 0,-42-6 1,66 5-73,-44-2 1,0 3 1,-105 13-1,-102 38 147,236-46-70,0-2 0,0-1 0,-43-1 1,42-1-18,12-1-39,1 0-1,-16-4 1,15 2-14,1 1 0,-17-1 0,-33 3 273,1-3 0,0-3-1,-63-14 1,103 16-198,-27-1 1,33 4-161,-1-1 0,1-1 1,-27-7-1,9-1 66,4 0 32,-1 1-1,-58-9 1,30 13-221,1 3 1,-1 2 0,-114 15-1,108-9 163,-98-4-1,75-2 107,45 1-143,-65 9 0,-60 15-549,-95 15 1098,206-32-495,1-3 0,-74-4-1,54-1 16,63 1-35,-307 8 481,273-6-398,-88-7 1,-45-18 206,-19-2-115,151 21-286,-95 6-1,-5 1 212,5 0 84,4 8-63,-159 16-395,265-23 384,-54-3 1,49-2 49,-10-4 115,11 1-154,-24-3-113,36 3-51,-29 1 0,-145-1-181,156 3 298,-29 1 67,54 1-69,-132 13-244,100-9 228,-84-5 1,64-1-8,5 0 48,1-3-1,-81-15 1,130 15-68,1 0 0,-1-1 1,1 0-1,0-1 0,1-1 1,0 0-1,0-1 0,-19-15 0,3-1 126,1-1 0,-32-38 0,31 27-277,-47-79 0,46 68 139,7 7-24,-30-72-1,38 78 46,4 8 49,1-1 0,1 0 0,1-1 1,1 1-1,2-1 0,1-1 0,1 1 0,2-55 1,3 64-37,2 0 0,0 1 0,11-30 0,-3 13-23,22-53-206,-21 56 150,36-69 23,-45 96 16,0 0 0,0 1 0,1-1-1,-1 1 1,1 0 0,0 0 0,0 1 0,0-1 0,1 1 0,-1 0 0,12-4 0,7-5-5,13-6 0,-1 1 1,2 2 0,0 1-1,1 2 1,1 2 0,-1 1-1,78-5 1,-89 11 20,20-1-53,1 2 0,61 5 0,35 15-93,84 8-96,209 33 316,-276-32-73,317 21-17,-229-47-34,-2-19 143,-34 1-7,105-25-62,-142 14-20,219-22-4,-240 33-8,264 4 1,-320 15 68,111-12 1,-75 1-128,238 17-1,-323-8 117,96-11-1,-84 4-141,39-5-24,59-4 131,72 10 76,-65-4-616,-56 1 261,230 7 513,-181 3-342,324 5 194,-437-3-119,-1 1-1,81 20 0,-96-17 13,-7-1-29,1 1 1,-1 0 0,34 16-1,-15-5 54,-31-14-56,1 2 1,14 7-1,-23-10 28,0 0-1,-1 0 0,0 0 1,1 1-1,-1-1 0,-1 1 1,1 0-1,0 0 1,4 8-1,-3-4-27,-1 1 1,0 0 0,0 0-1,-1 0 1,0 1-1,0-1 1,-1 1-1,1 13 1,-1 10 77,-2 40 0,-1-28 124,-2 56 41,0-52-287,3 1 1,6 54-1,15 28-507,5 31-840,-22-121-505,-1 80 0,-8-69-386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8:42.769"/>
    </inkml:context>
    <inkml:brush xml:id="br0">
      <inkml:brushProperty name="width" value="0.1" units="cm"/>
      <inkml:brushProperty name="height" value="0.1" units="cm"/>
      <inkml:brushProperty name="color" value="#66CC00"/>
    </inkml:brush>
  </inkml:definitions>
  <inkml:trace contextRef="#ctx0" brushRef="#br0">1729 221 1536,'-2'0'40,"1"-1"0,0 0-1,0 0 1,0 1 0,0-1 0,0 0 0,0 0 0,1 0-1,-1 0 1,0 0 0,0 0 0,1 0 0,-1 0 0,0 0-1,1-1 1,-1 0 0,1 0-39,0 0-1,0-1 1,0 1 0,0 0-1,0 0 1,1 0-1,-1 0 1,2-4 0,-1 4-17,-1-1 1,1 1 0,-1-1 0,0 0-1,0 1 1,1-1 0,-2 0 0,1 1-1,0-1 1,0 1 0,-1-1 0,0 0-1,1 1 1,-1-1 0,0 1 0,0-1-1,0 1 1,-1 0 0,-1-3 0,-2-2 523,-1 1-1,0 0 1,0 0 0,-12-8 0,15 11-326,-1 0-71,-1 0 0,1 1 0,-1-1 0,0 1 0,0 0 1,0 0-1,0 0 0,0 1 0,0-1 0,0 1 1,-1 1-1,1-1 0,0 1 0,-9 0 0,-5 2-136,0 1-1,-33 8 1,-1 2 177,14-8 979,-75 0 0,63-4-924,16 0-221,0-1 0,-48-7 0,-42-10 232,-20-4 289,-57 0 588,166 19-883,-93-15 1690,91 10-1543,-1 2 0,0 1 1,-45 2-1,-15 14-1065,84-9-360,1 0-1,0 2 1,0-1 0,-22 12-1,11-3-2602,-1-8 928</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8:46.751"/>
    </inkml:context>
    <inkml:brush xml:id="br0">
      <inkml:brushProperty name="width" value="0.1" units="cm"/>
      <inkml:brushProperty name="height" value="0.1" units="cm"/>
      <inkml:brushProperty name="color" value="#66CC00"/>
    </inkml:brush>
  </inkml:definitions>
  <inkml:trace contextRef="#ctx0" brushRef="#br0">3813 117 2944,'0'0'35,"0"0"0,0 0 1,0 0-1,0 0 0,0 1 1,0-1-1,0 0 0,0 0 0,0 0 1,0 0-1,0 1 0,0-1 0,0 0 1,0 0-1,0 0 0,0 0 1,0 0-1,0 1 0,0-1 0,0 0 1,0 0-1,-1 0 0,1 0 0,0 0 1,0 0-1,0 1 0,0-1 1,0 0-1,0 0 0,0 0 0,-1 0 1,1 0-1,0 0 0,0 0 0,0 0 1,0 0-1,0 0 0,0 1 1,-1-1-1,1 0 0,0 0 0,0 0 1,0 0-1,0 0 0,-1 0 0,1 0 1,0 0-1,0 0 0,0 0 1,0 0-1,0 0 0,-1-1 0,1 1 1,0 0-1,0 0 0,0 0 0,0 0 1,0 0-1,-1 0 0,1 0 1,0 0-1,0 0 0,0 0 0,0-1 1,-12-9 1074,4 3-727,-1 4-148,0 0-1,0 1 0,-1 0 0,1 1 0,-1 0 0,0 1 1,1-1-1,-18 3 0,-2-1 229,-35 0 266,17 0-412,0-1 0,-73-11 0,98 5-219,1 0 1,0-1-1,-20-10 0,-2-1 74,23 11-171,0 1-1,-1 1 1,0 1-1,-36-2 1,-87 5-36,71 2 142,13 3-60,0 2 0,1 3-1,-64 17 1,-61 11-79,68-21 389,-146 1 0,251-17-314,-37-1 7,-1 3 0,-75 11-1,94-9 28,0-1 0,0-1 0,-37-4 0,7 1-11,-6 0-99,-131 5-158,159-2 243,-56-4 0,75 0-28,0-1 0,0 0 0,1-1 0,-34-12 0,29 8 24,0 1 0,-42-7 0,-20-5 112,76 16-108,-38-11 397,-91-17-1,105 27-371,1 1-1,-1 2 1,0 1 0,-63 8 0,-48 23-61,94-20-160,31-7-56,-83 16 185,90-18-750,0-1-1,0-1 1,0 0-1,0 0 1,0-1-1,-15-4 1,20 5-2019</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8:54.840"/>
    </inkml:context>
    <inkml:brush xml:id="br0">
      <inkml:brushProperty name="width" value="0.1" units="cm"/>
      <inkml:brushProperty name="height" value="0.1" units="cm"/>
      <inkml:brushProperty name="color" value="#66CC00"/>
    </inkml:brush>
  </inkml:definitions>
  <inkml:trace contextRef="#ctx0" brushRef="#br0">4294 55 3200,'-11'-12'449,"7"8"-323,1 0 0,-1 0 0,1 1 0,-1-1 0,0 1 0,0 0 0,-1 0 0,1 0 0,0 0 0,-9-3 0,3 5 103,0 0 0,0 0 0,0 1 0,-12 1 0,-4 1 87,12-1 85,0 0 0,1 1 0,-17 5 0,-8 1 75,17-4-311,0 2 0,0 0 1,-31 13-1,-56 35-19,104-52-137,-26 13 48,-1-1 0,0-2 1,-33 9-1,-50 3 60,46-6 10,0-3 0,-1-3 0,0-3 0,-88 0 0,129-9-77,1-2 0,0 0 0,0-2 0,1-2 0,-1 0 0,1-1 0,-41-19 0,-120-43 63,158 60-21,0 2-1,-1 1 1,1 2-1,-49-2 1,42 6-119,0 2 0,-60 10 1,59-6 67,-40 1 0,-9 0 63,-274 35 92,353-41-162,-50 7 43,-61 18 1,76-15-93,-1-2 0,0-1 0,-65 2 1,-138 0 72,7 20 314,191-23-253,-19 8 194,-7 0 62,18-9-88,-1-2-1,0-3 1,-75-7 0,-132-29 198,256 34-736,-26-3 73,32 4-251,0 0 0,0-1 0,-1 2-1,1-1 1,0 0 0,0 0 0,0 1 0,-1-1 0,1 1 0,0 0 0,-3 1-1,-6-20-6652</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9:04.607"/>
    </inkml:context>
    <inkml:brush xml:id="br0">
      <inkml:brushProperty name="width" value="0.1" units="cm"/>
      <inkml:brushProperty name="height" value="0.1" units="cm"/>
      <inkml:brushProperty name="color" value="#66CC00"/>
    </inkml:brush>
  </inkml:definitions>
  <inkml:trace contextRef="#ctx0" brushRef="#br0">8386 91 2560,'-28'-12'2059,"25"11"-1920,0-1 0,1 1 1,-1 0-1,0 0 1,0 1-1,0-1 1,1 1-1,-1-1 1,-5 1-1,-32 1 975,17 0-625,-5 0-259,-31 6-1,-6 0-16,21-4-2,-96 3 351,-23 3-167,-839-13 517,768-13-697,166 10-110,-5-1 78,-173-9-473,-90-4 814,307 18-435,-38-4 24,-63-4-23,-355 11-85,367-5 230,75 1-176,0 3-1,-73 6 1,-309 28-27,240-20 37,84-3-90,-31 1-38,82-11 63,-195 4 675,-36-1-640,151-5-19,102 2-76,-403 19-48,247-5 205,45-7-166,-3 1 119,-228-8-22,270-7 113,64 4-55,-42-10-31,8 1-166,14 6 12,-410-30 206,-85 36 380,379-4 150,81-1-1380,-157 14-1,215-6-1126,5-2-438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9:39.774"/>
    </inkml:context>
    <inkml:brush xml:id="br0">
      <inkml:brushProperty name="width" value="0.1" units="cm"/>
      <inkml:brushProperty name="height" value="0.1" units="cm"/>
      <inkml:brushProperty name="color" value="#66CC00"/>
    </inkml:brush>
  </inkml:definitions>
  <inkml:trace contextRef="#ctx0" brushRef="#br0">12 1193 1664,'-11'-20'3765,"22"25"-2688,12 18-863,-17-16-253,0-1 0,14 11-1,-10-9 41,0-1 0,1-1-1,0 1 1,1-2-1,-1 0 1,1 0-1,0-1 1,0 0-1,22 3 1,97 6 649,99 16-74,-142-11-480,1-5 0,1-3 0,-1-4 0,136-9 0,194-31-72,-5-23 80,-1-6-109,5 39 442,187 29 1227,-571-5-1612,1-2-1,-1-2 0,1-1 0,65-18 0,-63 10-19,-1 0 0,0-3 0,-1-1 0,-1-2 0,34-24 0,-60 37 22,-1 0 0,-1 0 0,1 0 0,-1-1-1,0 0 1,-1-1 0,0 1 0,0-1 0,0 0 0,-1 0-1,0 0 1,4-15 0,1-7 20,-2-1 1,5-40-1,-8 31-42,-1 0 0,-3 0 0,-1 0 0,-2 0 0,-2 0 0,-14-58 0,15 81-53,0 1-1,-1 0 1,-1 1 0,-1-1-1,0 1 1,-1 1 0,0-1-1,-1 1 1,-1 1 0,0-1-1,-1 2 1,-13-14 0,-161-127 79,172 144-7,-2 0 0,1 1-1,-1 0 1,0 1 0,-1 1-1,-32-8 1,-101-12 228,89 17-278,4 1-79,0 3 0,0 2 0,0 3 0,-94 11 1,-529 71 434,357-59-278,224-17-126,-195-6-235,2-21-52,118 8 534,63 4-165,-169-6-347,215 14 268,12 0 22,-1 2 0,-74 10 0,111-8 0,0 0 0,0 2-1,0-1 1,1 2 0,0 0-1,0 1 1,1 0-1,0 1 1,0 1 0,1 0-1,0 1 1,-15 14 0,15-10 74,1 0 1,0 0-1,1 2 1,0-1-1,2 1 1,0 1-1,1 0 1,0 0-1,1 0 1,1 1-1,1 0 1,-4 24-1,-1 18 176,3 0-1,3 0 1,2 1-1,3-1 1,17 113 0,13-20-2156,-3-60-3696,-12-51 2168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00:34.763"/>
    </inkml:context>
    <inkml:brush xml:id="br0">
      <inkml:brushProperty name="width" value="0.1" units="cm"/>
      <inkml:brushProperty name="height" value="0.1" units="cm"/>
      <inkml:brushProperty name="color" value="#66CC00"/>
    </inkml:brush>
  </inkml:definitions>
  <inkml:trace contextRef="#ctx0" brushRef="#br0">1181 162 768,'-19'-33'304,"19"32"-283,-1 0-1,0 0 1,1 0 0,-1 0-1,0 0 1,1 0 0,-1 1-1,0-1 1,0 0-1,0 0 1,0 1 0,-1-2-1,1 2 2,1 0 0,0 0 0,-1 0 0,1 0 0,-1 0 0,1 0 0,0 0 0,-1 0-1,1 0 1,-1 0 0,1 0 0,0 0 0,-1 0 0,1 0 0,0 0 0,-1 0 0,1 1-1,0-1 1,-1 0 0,1 0 0,0 0 0,-1 1 0,0-1 0,0 2 123,-1 0 0,1 1 1,-1-1-1,1 0 0,0 0 0,0 1 1,-1 3-1,-1 0 134,-8 14 749,9-15-930,1-1 0,-1 0 1,-1 0-1,1 0 0,0 0 1,-1 0-1,0 0 0,0-1 1,0 1-1,-1-1 0,-6 6 0,8-9-83,0 1-1,1-1 0,-1 1 0,0-1 0,1 0 0,-1 1 0,0-1 0,0 0 0,1 0 0,-1-1 0,0 1 1,1 0-1,-1 0 0,0-1 0,1 1 0,-1-1 0,0 0 0,-1 0 0,-30-19 31,24 13 64,-42-32 568,41 30-577,-1 0 0,-1 0 1,1 1-1,-18-9 0,-15-4-132,22 9 51,-36-12 0,35 15 62,-2 2 0,1 0-1,-1 2 1,0 1 0,-41-3 0,17 6-42,28 0-58,1 0 1,0 2-1,0 0 1,-22 4 0,37-3 17,1-2-19,1 1-1,-1-1 1,1 1 0,0 0 0,0 0 0,-1 0-1,1 1 1,0-1 0,0 1 0,0 0 0,0 0-1,0 0 1,1 0 0,-4 3 0,6-4 17,0-1 0,0 1 0,0-1 1,0 1-1,0-1 0,0 1 0,0-1 0,0 1 0,0 0 1,0-1-1,0 1 0,0-1 0,0 1 0,0-1 1,0 1-1,1-1 0,-1 1 0,0-1 0,0 1 1,1-1-1,-1 0 0,0 1 0,1-1 0,-1 1 0,0-1 1,1 1-1,12 9-1,-1-3 1,1-1 1,0 0 0,1-1-1,-1-1 1,1 0-1,19 2 1,10 4-67,79 21-149,57 17-99,-126-32 414,68 32 0,-113-44-108,0 1 0,1-1 0,-2 2 0,1-1 0,13 13 1,-20-17 17,1 1 1,-1-1 0,0 1 0,1-1 0,-1 1 0,0 0 0,0 0 0,0 0 0,-1 0 0,1-1 0,0 1 0,-1 0 0,1 0-1,0 3 1,-2-4 5,1 1 0,0 0-1,0-1 1,-1 1-1,1-1 1,-1 1 0,1-1-1,-1 1 1,1-1-1,-1 0 1,0 1 0,0-1-1,0 0 1,0 1 0,0-1-1,0 0 1,0 0-1,0 0 1,-1 0 0,1 0-1,-2 1 1,-10 6 38,0 0 1,-1-1-1,0 0 1,-1-1 0,-19 5-1,-1-1 66,-42 5 1,-75-1 305,79-8-244,17-2-76,-1-2-1,1-2 0,-1-3 0,1-2 0,0-3 0,-98-26 0,117 24 82,21 7-91,0-2 1,-26-10-1,42 15-106,0 0 0,0 0-1,0 0 1,0 0 0,0 0-1,0 0 1,0 0 0,0 0 0,1 0-1,-1 0 1,0 0 0,0 0 0,0 0-1,0 0 1,0-1 0,12 5-5,18 9 131,-12-5-89,0-1 1,1 0-1,0-2 0,0 0 1,31 4-1,97 1-160,-60-12 87,171-26 0,-85 6-215,-90 14-1733,0 5 1,106 8 0,-107 1 209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00:36.764"/>
    </inkml:context>
    <inkml:brush xml:id="br0">
      <inkml:brushProperty name="width" value="0.1" units="cm"/>
      <inkml:brushProperty name="height" value="0.1" units="cm"/>
      <inkml:brushProperty name="color" value="#66CC00"/>
    </inkml:brush>
  </inkml:definitions>
  <inkml:trace contextRef="#ctx0" brushRef="#br0">1711 819 3328,'-17'-12'408,"1"0"233,-26-24 1,34 26-598,1 0 0,0 0 0,0 0 0,1-1 1,1 0-1,0 0 0,0 0 0,-5-21 0,1-8 110,-6-47-1,15 83-132,-6-38 309,-2 0 0,-2 0 1,-18-46-1,22 70-279,-2 0 1,0 1-1,-1 0 0,-1 1 1,0 0-1,-1 0 0,-1 1 1,0 1-1,-23-21 0,24 26-41,-1 1 0,-1 0 0,1 1 0,-1 0 0,-1 1 0,1 1 0,-1 0 0,0 0 0,-18-2 0,-17-2-11,-69-1 1,40 4 3,6-2 9,8 0-82,-117 1 0,162 8 70,1 2 0,-1 0 0,1 1 1,0 1-1,-31 14 0,-82 46-14,122-60 11,-16 9-12,1 0 0,0 2 0,1 0 0,1 2 0,1 0 0,1 2 0,0 0 0,1 1 0,-26 39 0,24-26 19,1 0-1,1 1 0,2 1 1,1 1-1,3 0 0,-15 59 0,24-75-9,1-1-1,1 1 0,1-1 1,1 1-1,0-1 0,5 23 0,-3-27-1,2-1 0,0 0 0,1 0 0,0-1 0,1 1 0,1-1 0,0 0 0,17 24 0,-3-11-6,1-2-1,1 0 0,1-1 0,2-1 0,0-2 0,1-1 1,1 0-1,36 17 0,-32-20 18,0-2-1,1-2 1,1-1 0,0-1-1,0-2 1,1-1 0,62 5-1,-67-12 77,0-2 0,-1-1 0,1-1 0,-1-1-1,0-2 1,0-1 0,0-1 0,44-20 0,-7-3 299,-1-4 1,78-55 0,-29 21 18,36-25 55,-131 79-423,0 0 0,-1-1 0,-1 0 1,0-2-1,17-23 0,-25 28-6,-1 1-1,-1-2 1,0 1 0,-1-1 0,0 0 0,-1 0 0,-1 0 0,0-1-1,-1 0 1,0 0 0,-1 0 0,-1-21 0,-1 24 11,-1-1 1,0 1-1,-1-1 0,0 1 1,-1 0-1,0 0 1,-1 0-1,-1 0 1,0 1-1,0 0 1,-1 0-1,0 0 0,-1 0 1,-1 1-1,-10-12 1,-1 4-15,-1 1 1,0 1 0,0 1 0,-2 0 0,0 2 0,-1 0-1,0 2 1,-1 0 0,0 2 0,-47-12 0,9 8-397,-1 2 0,0 4 0,-77-1 0,95 8-1235,1 1 1,-56 9-1,28 4-1162</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00:38.585"/>
    </inkml:context>
    <inkml:brush xml:id="br0">
      <inkml:brushProperty name="width" value="0.1" units="cm"/>
      <inkml:brushProperty name="height" value="0.1" units="cm"/>
      <inkml:brushProperty name="color" value="#66CC00"/>
    </inkml:brush>
  </inkml:definitions>
  <inkml:trace contextRef="#ctx0" brushRef="#br0">978 643 1664,'0'0'42,"-1"0"0,1 0 0,-1 0 1,0 0-1,1 0 0,-1 0 0,1-1 0,-1 1 0,1 0 1,-1 0-1,1-1 0,-1 1 0,1 0 0,-1-1 0,1 1 1,-1 0-1,1-1 0,0 1 0,-1-1 0,1 1 0,0 0 1,-1-1-1,1 0 0,-6-18 841,6-27 240,1 31-1005,-1-20 378,1 0 0,9-48 0,-6 54-457,-2 0-1,-2-51 1,-1 35 15,1 30-35,0 0 0,-1-1-1,-1 1 1,-1 0 0,-7-26-1,8 35-13,0 1-1,-1-1 1,1 1-1,-1 0 1,0 0-1,0 0 1,-1 1-1,1-1 1,-1 1-1,0 0 1,0-1-1,-1 2 1,1-1-1,-1 1 1,0-1-1,0 1 1,0 1-1,-6-4 1,-3 2-17,1 0 0,0 1 0,-1 0-1,0 1 1,0 1 0,0 0 0,0 1 0,-19 1 0,8 2 50,0 1 0,0 1 0,-42 15-1,32-6-66,1 1 0,0 2 0,1 1 0,-37 28 0,-115 100 143,166-130-104,-12 9 82,16-14-26,1 0 0,1 0-1,0 1 1,1 1 0,0 0 0,1 1 0,-12 18 0,15-15-73,1 0 0,0 1 1,1 0-1,1 0 0,1 1 1,1-1-1,0 1 0,1 0 1,1 0-1,3 36 0,3-9-28,2 1 0,2-1 0,19 56 0,-18-69 55,1-1-1,2 0 0,1-1 1,2 0-1,1-1 0,1-1 1,33 40-1,-46-63 9,1 0 1,1 0-1,-1 0 0,1-1 1,0 0-1,0-1 0,1 1 1,-1-1-1,1-1 1,0 0-1,0 0 0,15 4 1,-12-5 37,1-1 0,0 0 0,-1 0 1,1-1-1,0-1 0,0 0 1,-1-1-1,23-5 0,-10 0 16,0 0-1,0-2 0,-1-1 1,0-1-1,-1-1 0,0-1 1,0-1-1,-2 0 0,0-2 1,-1 0-1,0-1 0,-1-1 1,-1-1-1,-1-1 0,-1 0 1,-1-1-1,0 0 0,-2-1 1,11-26-1,-12 20-68,-1 1 1,-1-2-1,-2 1 0,-1-1 1,5-55-1,-11 69-36,1 0-1,-2 0 1,0 1 0,-1-1 0,0 1 0,-1-1-1,-1 1 1,0 0 0,-1 0 0,0 0-1,-1 1 1,-1 0 0,-14-22 0,8 18-271,-1 1 1,-1 1 0,0 0-1,0 1 1,-2 1 0,0 1-1,0 0 1,-1 1 0,-27-12-1,0 6-1652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01:37.791"/>
    </inkml:context>
    <inkml:brush xml:id="br0">
      <inkml:brushProperty name="width" value="0.1" units="cm"/>
      <inkml:brushProperty name="height" value="0.1" units="cm"/>
      <inkml:brushProperty name="color" value="#66CC00"/>
    </inkml:brush>
  </inkml:definitions>
  <inkml:trace contextRef="#ctx0" brushRef="#br0">6252 1279 1024,'-2'1'103,"0"0"-1,1 1 1,0-1-1,-1 1 1,1 0 0,0-1-1,0 1 1,0 0 0,0 0-1,0 0 1,0 0-1,0 0 1,1-1 0,-1 2-1,1-1 1,0 0-1,-1 0 1,1 0 0,0 0-1,0 0 1,0 0 0,0 0-1,1 2 1,-1 7-331,0-10 278,0-1 1,0 1 0,0-1-1,0 0 1,0 1 0,0-1-1,0 1 1,0-1 0,-1 0 0,1 1-1,0-1 1,0 0 0,0 1-1,-1-1 1,1 0 0,0 1-1,-1-1 1,1 0 0,0 1-1,0-1 1,-1 0 0,1 0 0,0 0-1,-1 1 1,1-1 0,-1 0-1,1 0 1,0 0 0,-1 0-1,1 0 1,-1 1 0,0-1-1,-17 0 1790,3 1-969,8 2-783,-1 0 0,1 1 0,0 0-1,0 0 1,1 1 0,-1 0-1,1 0 1,-10 11 0,7-7-79,0 0 0,-16 10-1,13-12 151,0 0-1,-1 0 0,0-1 0,0-1 0,-19 5 1,13-6 125,0-1 0,0-1 0,-34 0 0,46-3-242,0 0 0,1 0 0,-1-1 0,1 0 0,-1 0 0,1 0 0,0-1 0,0 0 0,-11-6 0,12 5-2,-1 0 1,0 1 0,-1 0-1,1 1 1,0-1 0,-1 1-1,0 0 1,1 1 0,-14-2-1,-15 4 72,18 0-104,0-1-1,0-1 1,-1 0-1,-18-4 1,9-1 8,-1 1 1,-54-1-1,-57 9 57,-48 23-27,56-5 31,-272 7-328,179-35 278,214 6 0,-142-1 526,-31-2-381,-20-5-340,-48-6 197,-212-8 238,382 23-269,-235-5 127,116 3-21,-79-6-230,263 6 119,-432-35 36,426 36 4,-81-4 233,-155 12 0,164 3-688,-288 18 348,300-27 94,10 0-38,-81-8 0,134 4 40,0 0 0,0-2-1,0 0 1,1-1 0,0 0 0,0-2 0,1 0-1,-1-1 1,2-1 0,-31-23 0,-34-28 73,-24-19 549,93 69-555,1-1 1,-1 0-1,2-1 1,0 0-1,0 0 1,-7-16-1,5 6-111,1 0-1,1 0 1,1-1 0,-9-38-1,-15-139 67,30 170-80,2-1 1,1 0 0,1 1-1,8-43 1,-7 66 34,0-1 1,0 1 0,1 0-1,0 0 1,1 0-1,0 1 1,0-1-1,1 1 1,0 0-1,0 0 1,0 0-1,1 1 1,12-10 0,4-1 0,1 1 0,47-25 0,12-8 1,-63 35-1,35-25 0,106-56 0,-127 80-1,1 1 0,1 2 1,49-10-1,112-12 11,-170 30-7,284-21 92,3 24 31,-153 2-101,177 14 39,-4-1 0,132-8 5,-402-6-38,59-1 111,164 20 0,9 14-105,-203-28-34,112-8-1,25-5-49,-14 1 62,194-21 135,-6 36-228,-114 3 124,-211-7-64,1 3 1,-1 3 0,-1 4 0,102 32 0,-127-32-22,-13-4 123,48 20-1,-67-21-92,-1 0 0,0 1 1,0 2-1,-1 0 0,-1 0 0,0 2 0,-1 0 0,29 32 0,-34-33 29,0 0 0,13 22 0,-21-30-22,-1 1 0,1 0 0,-1-1 0,0 1 0,0 0 0,0 0 0,-1 1 0,0-1 0,-1 0 0,1 8 0,-3 43 112,-2 0 1,-13 57 0,-32 110-59,26-144 19,-7 37 188,25-82-90,2 0 0,1 0-1,5 65 1,25 106-1040,-22-172 523,-5-28 101,7 31-1518,-8-36 1523,1 0 1,-1 0-1,0 0 1,1 0-1,-1 0 1,1 0-1,0 0 1,-1 0-1,1 0 1,0 0-1,0 0 1,-1 0-1,1 0 1,0 0-1,0-1 1,0 1-1,0 0 1,0-1-1,0 1 1,0-1-1,0 1 1,0-1-1,0 1 1,1-1-1,-1 0 1,2 1-1,13-7-3587</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3:26.766"/>
    </inkml:context>
    <inkml:brush xml:id="br0">
      <inkml:brushProperty name="width" value="0.1" units="cm"/>
      <inkml:brushProperty name="height" value="0.1" units="cm"/>
      <inkml:brushProperty name="color" value="#FF0066"/>
    </inkml:brush>
  </inkml:definitions>
  <inkml:trace contextRef="#ctx0" brushRef="#br0">1468 74 1024,'0'-4'173,"0"1"-1,-1-1 1,1 1 0,-1-1-1,0 1 1,0 0 0,0-1 0,0 1-1,-1 0 1,0 0 0,1 0-1,-1 0 1,0 0 0,0 0-1,-1 0 1,1 1 0,-1-1-1,1 1 1,-1-1 0,-5-2 0,6 4-159,-1 0 1,0 0-1,0 0 1,1 0-1,-1 1 1,0-1-1,0 1 1,0 0-1,0 0 1,0 0-1,0 0 1,-5 1 0,-5 0 441,-6 0-145,0 2-1,-1 0 1,-21 7 0,33-8-237,3 0-82,0 0 1,-1 0-1,1 1 0,-7 4 0,8-5 34,1 1 1,-1-1-1,0-1 0,1 1 1,-1 0-1,0-1 0,0 0 1,0 0-1,0 0 0,-6 1 1,-86 7 698,-315-9 390,309 7-899,-1 0 186,-16-12-76,-10 5 650,127 0-962,0 0 0,0 1 0,0-1 0,0 1 0,0 0-1,0 0 1,0 0 0,0 0 0,0 0 0,0 0 0,0 0 0,1 0 0,-1 1 0,0-1 0,-1 3 0,1-2 9,0 0 1,0 0-1,0 0 0,-1-1 1,1 1-1,0-1 0,-1 1 1,1-1-1,-1 0 0,-2 1 1,-38 12 685,33-11-522,1-1 0,-18 8 0,18-6-474,1-1 0,-1 0 0,0 0-1,-13 1 1,1-3-891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8:40.238"/>
    </inkml:context>
    <inkml:brush xml:id="br0">
      <inkml:brushProperty name="width" value="0.1" units="cm"/>
      <inkml:brushProperty name="height" value="0.1" units="cm"/>
      <inkml:brushProperty name="color" value="#66CC00"/>
    </inkml:brush>
  </inkml:definitions>
  <inkml:trace contextRef="#ctx0" brushRef="#br0">130 1613 3712,'-22'-20'1285,"22"19"-1250,0 1-1,-1-1 1,1 1-1,-1-1 0,1 0 1,0 1-1,0-1 1,-1 1-1,1-1 1,0 0-1,0 1 1,0-1-1,-1 1 1,1-1-1,0 0 1,0 1-1,0-1 0,0 0 1,0 1-1,0-1 1,0 0-1,1 1 1,-1-1-1,0 0 1,0 1-1,0-1 1,1 1-1,-1-1 1,0 1-1,1-1 0,-1 0 1,1 0-1,1-2 34,1-3-15,1 0-1,0 0 0,0 0 0,1 1 0,-1-1 1,1 1-1,0 0 0,1 1 0,-1-1 0,1 1 0,0 0 1,0 0-1,0 1 0,1 0 0,-1 0 0,9-2 1,6-2 46,1 0 1,0 2-1,41-5 1,-39 8-41,1 2 0,-1 0 0,0 1 0,0 2 0,0 0 0,0 2 0,0 0 0,-1 2 0,0 0 1,0 2-1,-1 0 0,41 25 0,-34-18 34,2-1 1,0-1 0,0-1-1,34 8 1,-18-9 282,1-2-1,57 4 0,-78-11-365,-1-2 0,0-1 0,0-1 0,1-1 0,-1-2 0,33-8 0,-44 8 100,0-1 0,0-1 0,0 0-1,-1-1 1,0 0 0,-1-2-1,1 1 1,-2-1 0,1-1 0,-1-1-1,19-21 1,0-1 387,-18 20-366,0-1 0,11-18 1,51-72 463,24-40-377,-83 117-200,-1-1 0,-1 0 0,15-49 0,-16 36-7,-3-1 1,-1 0-1,-2 0 1,-2-1-1,-2 0 1,-2-54-1,-3 77 24,-2-1 0,1 1-1,-2 0 1,-1 0 0,-1 0 0,0 1-1,-1 0 1,-1 0 0,-12-17 0,-17-22 14,-59-69-1,95 124-45,-14-16-7,-1 1-1,0 0 1,-2 1 0,0 1 0,-1 1 0,-28-17-1,19 16 16,-1 1-1,0 2 0,-1 1 0,-36-9 1,8 7-17,-85-9 0,-62 5-213,164 16 135,-51-4-60,-159 12 0,234-4 144,1 0 0,-1 1 0,1 0 0,0 2 0,0 0 0,1 1 0,-1 1 0,1 0 0,0 1 0,1 1 0,0 0 0,1 1 0,-1 1 0,2 0 0,-22 23 0,15-9-7,1 1 1,0 0 0,2 2 0,2 0 0,0 1 0,2 0 0,-14 46 0,7-9 63,4 1 0,-12 96 0,21-106-147,1 98 0,7-134 118,0-1 0,2 0-1,0 1 1,1-1 0,1-1-1,1 1 1,0-1 0,13 25 0,-14-35-27,1 0 0,0 0 0,1-1 0,0 1 0,0-2 0,0 1 0,1-1 0,1 0 1,-1 0-1,1-1 0,0 0 0,12 5 0,1-1-189,0-1-1,0-2 1,1 0-1,32 6 1,-24-8-351,0-1 0,45 0 1,91-14-2486</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3:28.287"/>
    </inkml:context>
    <inkml:brush xml:id="br0">
      <inkml:brushProperty name="width" value="0.1" units="cm"/>
      <inkml:brushProperty name="height" value="0.1" units="cm"/>
      <inkml:brushProperty name="color" value="#FF0066"/>
    </inkml:brush>
  </inkml:definitions>
  <inkml:trace contextRef="#ctx0" brushRef="#br0">866 100 2432,'-1'1'48,"1"-1"1,-1 0-1,1 1 0,-1-1 1,1 0-1,-1 0 0,0 0 1,1 0-1,-1 1 0,1-1 1,-1 0-1,1 0 0,-1 0 1,0 0-1,1 0 0,-1 0 1,1 0-1,-1-1 0,0 1 1,0 0-1,-8-2-135,10-12-393,0 11 500,0-1 0,0 1 0,-1-1-1,1 1 1,-1-1 0,0 1 0,0-1 0,0 1 0,-1-5 0,0 6 123,1 1 1,-1-1-1,1 0 0,-1 1 1,0-1-1,0 1 1,0-1-1,0 1 0,0-1 1,0 1-1,0 0 1,0 0-1,-1 0 1,1-1-1,0 1 0,-1 0 1,1 0-1,-1 1 1,1-1-1,-4-1 0,-7-1-52,0 0 0,0 0-1,-1 1 1,1 1 0,-1 0-1,1 1 1,-21 2 0,-4 0 42,-363-2 2054,383 1-1867,0 1-1,1 0 1,-1 2 0,-19 6 0,20-5-536,0-1-1,-1-1 1,1 0-1,-20 1 1,34-4-73,0 0 0,0-1 1,1 1-1,-1 0 0,0-1 0,0 1 0,0-1 0,1 1 1,-1-1-1,0 0 0,1 0 0,-1 0 0,1 0 0,-1 0 1,1 0-1,-1 0 0,1 0 0,0-1 0,-1 1 1,1 0-1,-2-3 0,0-1-50,-18-18-1533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3:28.981"/>
    </inkml:context>
    <inkml:brush xml:id="br0">
      <inkml:brushProperty name="width" value="0.1" units="cm"/>
      <inkml:brushProperty name="height" value="0.1" units="cm"/>
      <inkml:brushProperty name="color" value="#FF0066"/>
    </inkml:brush>
  </inkml:definitions>
  <inkml:trace contextRef="#ctx0" brushRef="#br0">924 88 2560,'-7'-4'302,"0"1"-1,0-1 1,0 1-1,-1 1 1,1-1 0,-1 1-1,0 1 1,-15-2 0,-149 4 2206,-189-3 893,313-2-4663,0-3 0,-92-25 1,127 28 694,-46-10-1817</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3:49.411"/>
    </inkml:context>
    <inkml:brush xml:id="br0">
      <inkml:brushProperty name="width" value="0.1" units="cm"/>
      <inkml:brushProperty name="height" value="0.1" units="cm"/>
      <inkml:brushProperty name="color" value="#FF0066"/>
    </inkml:brush>
  </inkml:definitions>
  <inkml:trace contextRef="#ctx0" brushRef="#br0">1994 37 2560,'25'-14'3946,"-39"-1"-3380,13 14-496,-1 0 1,1 0 0,0 1-1,0-1 1,0 0 0,-1 1-1,1-1 1,0 1 0,-1-1-1,1 1 1,0 0 0,-1 0-1,1-1 1,0 1 0,-1 0-1,1 0 1,-1 0 0,1 0-1,0 1 1,-1-1 0,1 0-1,-2 1 1,-30 10 181,33-11-252,-20 9 61,0-2 0,0 0-1,0-1 1,-30 4 0,29-6 109,0 2 1,1 0-1,-1 1 1,-22 11-1,28-12-126,-6 0 191,17-5-161,0-1 1,1 1 0,-1 0-1,0 1 1,-4 1 0,4-1 11,0-1 0,0 0-1,0 0 1,0 0 0,0 0 0,0-1 0,0 1 0,-8-2 0,-14 3-139,-29 3-38,37-3 203,0-1 1,0-1-1,-33-4 0,-11 0-118,38 5 9,-222-10-134,198 6 130,28 3 7,-36-7-1,10-5 82,30 8-38,1 0 0,-1 1 0,0 0-1,-21 0 1,35 3-49,-24 0-13,1 1 0,0 1-1,-26 5 1,9-1 312,-1-2 0,0-1 0,-55-5 0,26 1-231,1 0 191,22-1 307,-85 9 1,127-6-943,0 0 0,0 0 0,0-1 0,-1 0 0,1 0 0,0-1 0,-12-3 0,-19-9-3048</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3:50.838"/>
    </inkml:context>
    <inkml:brush xml:id="br0">
      <inkml:brushProperty name="width" value="0.1" units="cm"/>
      <inkml:brushProperty name="height" value="0.1" units="cm"/>
      <inkml:brushProperty name="color" value="#FF0066"/>
    </inkml:brush>
  </inkml:definitions>
  <inkml:trace contextRef="#ctx0" brushRef="#br0">1696 264 3328,'-3'-3'52,"0"0"0,0 0 0,0 0 0,1-1 0,0 1 0,0 0 0,0-1 0,0 0 0,0 1 0,0-1 0,1 0 0,0 0 0,0 0 0,0 0 0,0 0 0,1 0 0,0 0 0,0 0 0,0 0 0,0 0 0,0-1 0,1 1 0,1-7 0,-1 10 71,-1-1 1,0 0-1,0 0 1,0 1-1,0-1 1,0 0-1,-1 0 1,1 0-1,0 1 1,-1-1-1,1 0 0,-1 1 1,0-1-1,0 0 1,1 1-1,-1-1 1,0 1-1,0-1 1,0 1-1,-1 0 1,1-1-1,0 1 1,0 0-1,-3-2 1,2 1-18,-1 1 0,1-1 1,-1 0-1,0 1 0,0-1 1,0 1-1,0 0 0,0 0 1,0 0-1,0 0 0,0 0 1,-7 0-1,-34 2-125,-68 9 1,-9 2 523,49-5-434,-273 41 510,257-39 219,67-5-731,0-2 0,0-1 0,0 0 0,0-2 1,-40-5-1,13-3 25,-67-22 0,35 0 291,51 19-28,-34-11-1,-33-5 784,-8-3-605,33 13-4167,48 13 1136,-7-4-373</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3:52.800"/>
    </inkml:context>
    <inkml:brush xml:id="br0">
      <inkml:brushProperty name="width" value="0.1" units="cm"/>
      <inkml:brushProperty name="height" value="0.1" units="cm"/>
      <inkml:brushProperty name="color" value="#FF0066"/>
    </inkml:brush>
  </inkml:definitions>
  <inkml:trace contextRef="#ctx0" brushRef="#br0">2112 105 2816,'0'0'10,"-6"-2"125,1 0 1,0 1-1,0 0 0,0 0 1,-1 0-1,1 1 0,0-1 1,-1 1-1,1 1 0,-10 0 1,14 0-120,0-1 0,0 0 1,-1 0-1,1 0 1,0 0-1,0 0 1,0 0-1,-1 0 0,1 0 1,0-1-1,0 1 1,0 0-1,-1-1 1,1 1-1,0-1 1,0 1-1,0-1 0,0 1 1,0-1-1,0 0 1,0 0-1,-1-1 1,-18-23 256,10 12 697,7 9-831,0 1 0,-1 0-1,0 0 1,0 0 0,0 0 0,0 1 0,0-1 0,0 1 0,-1 0 0,1 1 0,-1-1 0,-6-1-1,-9-1-117,-34-3 0,22 4 36,7 1 264,0 0 0,-1 2 1,-29 4-1,-26 9 657,-17 1-740,-62-8 347,-40 4 233,-158-7 922,181-6-862,26 6-373,52 0-1224,-105-9 0,191 4 347,-82-4-3475,41 8 813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3:08.113"/>
    </inkml:context>
    <inkml:brush xml:id="br0">
      <inkml:brushProperty name="width" value="0.1" units="cm"/>
      <inkml:brushProperty name="height" value="0.1" units="cm"/>
      <inkml:brushProperty name="color" value="#FF0066"/>
    </inkml:brush>
  </inkml:definitions>
  <inkml:trace contextRef="#ctx0" brushRef="#br0">5 1 128,'-5'0'0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3:09.243"/>
    </inkml:context>
    <inkml:brush xml:id="br0">
      <inkml:brushProperty name="width" value="0.1" units="cm"/>
      <inkml:brushProperty name="height" value="0.1" units="cm"/>
      <inkml:brushProperty name="color" value="#FF0066"/>
    </inkml:brush>
  </inkml:definitions>
  <inkml:trace contextRef="#ctx0" brushRef="#br0">5675 35 1408,'-3'-1'203,"1"-1"0,-1 2 1,0-1-1,1 0 0,-1 0 1,0 1-1,0 0 0,0 0 0,0-1 1,1 2-1,-4-1 0,-34 6 1251,-153 48-878,144-41-166,27-6-95,-39 6 0,26-9-127,-252 21 584,240-25-546,-174-3 667,151-1-831,-80-15 0,32 2 34,-124-3 0,107 19-88,79 2 197,0-3 0,-102-15 1,78 1-248,1 4 1,-1 3-1,-1 4 0,-145 9 1,158-1 61,-1-4 1,-81-9 0,-48-2 402,47 16-255,59-1-47,-120-10 1,115 0-121,0 3 1,-144 15 0,61-3-57,12-1 46,-100 7 190,146-2-177,-53 4 163,7-14 215,93-3-423,-60-6-6,1 0 105,81 8 1,-67 11-1,-10 12 417,124-23-443,0-1-1,0 1 1,0-1 0,-6-1-1,0 1 136,11 0-252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3:11.693"/>
    </inkml:context>
    <inkml:brush xml:id="br0">
      <inkml:brushProperty name="width" value="0.1" units="cm"/>
      <inkml:brushProperty name="height" value="0.1" units="cm"/>
      <inkml:brushProperty name="color" value="#FF0066"/>
    </inkml:brush>
  </inkml:definitions>
  <inkml:trace contextRef="#ctx0" brushRef="#br0">3980 101 2048,'-18'-1'416,"12"1"-253,0 0 0,0-1 0,1 1 1,-8-3-1,-27-21 301,18 17-128,-61-19 1050,23 13-1158,-1 3 0,0 2 0,-71 1 0,-155 21 892,204-11-577,-124-11-1,12-1-421,17 15-104,87-1 25,-101-7 0,35-5 115,-223 19 1,118-7 541,0 0-502,-317 28 592,439-17-2221,-163 39 0,227-40-1448,2-5-5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3:18.635"/>
    </inkml:context>
    <inkml:brush xml:id="br0">
      <inkml:brushProperty name="width" value="0.1" units="cm"/>
      <inkml:brushProperty name="height" value="0.1" units="cm"/>
      <inkml:brushProperty name="color" value="#FF0066"/>
    </inkml:brush>
  </inkml:definitions>
  <inkml:trace contextRef="#ctx0" brushRef="#br0">168 33 2944,'-53'-18'1120,"37"18"-864,-11 4-64,16-4-32,0-4-128,0-1 64,0-1-352,5 3-64,1 3-544,0 0-192,-1 0 160,1 0 96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3:19.435"/>
    </inkml:context>
    <inkml:brush xml:id="br0">
      <inkml:brushProperty name="width" value="0.1" units="cm"/>
      <inkml:brushProperty name="height" value="0.1" units="cm"/>
      <inkml:brushProperty name="color" value="#FF0066"/>
    </inkml:brush>
  </inkml:definitions>
  <inkml:trace contextRef="#ctx0" brushRef="#br0">1301 96 1792,'-29'-12'608,"27"12"-549,0-1 0,-1 1 0,1-1-1,0 1 1,-1 0 0,1 0 0,0 0 0,0 1 0,-1-1 0,1 0 0,-4 2-1,-10 0 452,-10-26 690,17 21-1006,0 0 1,0 1 0,-1 0-1,1 0 1,-1 1-1,-17 0 1,-20-3 187,28 2-257,16 2-104,-1 0 0,1-1 0,-1 1 0,1-1 0,0 0 0,-1 0 0,1 0 0,-6-2 0,6 1-2,-1 1 0,0 0-1,1 0 1,-1 0 0,0 1-1,0-1 1,1 1 0,-1 0-1,-7 0 1,7 1-6,-1-1 1,0-1-1,1 1 0,-1 0 1,-7-3-1,-12-3 79,0 1-1,0 1 0,0 1 1,0 2-1,-28 0 1,-27-2 111,-60 2 132,73 2 7,-14 3 366,-153 28 0,169-21-444,57-10-473,-1 0-1,1 1 1,0 0-1,-1 0 0,1 1 1,1-1-1,-1 2 1,0-1-1,-9 7 0,-6 7-2088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8:43.100"/>
    </inkml:context>
    <inkml:brush xml:id="br0">
      <inkml:brushProperty name="width" value="0.1" units="cm"/>
      <inkml:brushProperty name="height" value="0.1" units="cm"/>
      <inkml:brushProperty name="color" value="#66CC00"/>
    </inkml:brush>
  </inkml:definitions>
  <inkml:trace contextRef="#ctx0" brushRef="#br0">141 27 3072,'-7'1'239,"-28"2"544,32-3-670,1 0 0,0 0 0,-1 0 0,1 0 0,0-1 0,0 1 0,0-1 0,-1 1 0,1-1 0,0 0 0,0 0 0,-4-2-1,3 1 56,-1 0-1,0 0 0,1 0 0,-1 0 1,-4 0-1,-10-5-51,18 7-109,-1-1-1,1 1 0,-1-1 0,0 1 1,1 0-1,-1 0 0,0-1 0,1 1 0,-1 0 1,0 0-1,1 0 0,-1 0 0,0 0 0,0 0 1,1 0-1,-1 0 0,0 0 0,0 0 1,1 0-1,-1 0 0,0 0 0,1 1 0,-2-1 1,1 1 11,1-1 0,-1 1 0,1 0 0,0-1 0,-1 1 0,1 0 0,0-1 0,-1 1 0,1 0 0,0-1 0,0 1 0,0 0 0,-1-1 0,1 1 0,0 0 0,0 0 0,0-1 0,0 2 0,1 2 62,-1-1 0,1 0 0,-1 0 0,1 0 0,0 0 0,0 0-1,0 0 1,1-1 0,-1 1 0,2 3 0,2-2-10,0 0 0,-1-1-1,1 1 1,0-1 0,1 0 0,-1 0-1,1-1 1,-1 1 0,1-1 0,0-1-1,-1 1 1,11 1 0,24 8-70,7 11 253,87 54-1,-100-56-299,-7-4 104,1-2 0,0-2 1,1 0-1,55 13 0,126 12 1044,-151-33-1099,0-3 0,114-12 0,-88 4 3,-51 4 9,7-1 2,1 3 1,58 4 0,8 6 57,124-5 0,109-28 508,-3 7-560,-112 29-4694,-170-8 1243,-52-5 3107,0 1 1,0-1-1,0 0 1,0 0-1,0 0 0,5-2 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3:21.330"/>
    </inkml:context>
    <inkml:brush xml:id="br0">
      <inkml:brushProperty name="width" value="0.1" units="cm"/>
      <inkml:brushProperty name="height" value="0.1" units="cm"/>
      <inkml:brushProperty name="color" value="#FF0066"/>
    </inkml:brush>
  </inkml:definitions>
  <inkml:trace contextRef="#ctx0" brushRef="#br0">1756 165 1408,'-59'-4'987,"56"4"-932,0-1 1,0 0 0,0 0-1,0 0 1,0 0 0,0-1 0,0 1-1,0-1 1,1 0 0,-1 0-1,1 0 1,-1 0 0,1 0 0,0 0-1,0-1 1,0 1 0,-3-5-1,-12-12 537,-3-2 267,15 16-694,1-1 0,-1 1-1,0 1 1,0-1-1,0 1 1,-1 0 0,-8-5-1,7 7-99,-1 1 1,0-1-1,0 1 0,0 1 0,-1-1 0,1 2 0,-12 0 1,-7 0 116,-22-2 119,-48-8 1,-324-10 1015,382 20-1206,-6-1-22,-49-5-1,26-1 889,-81 5 1,81 2-645,42-1-186,0 2 0,0 0-1,0 2 1,1 1 0,-29 9 0,38-8-332,1-1 1,0 2 0,0 0 0,0 1 0,1 0 0,0 1 0,1 1 0,0 0 0,-13 14 0,17-15-205,6-5-102,0 0-1,0-1 1,-1 1-1,1-1 1,-1 0-1,0 0 1,1 0-1,-1-1 1,-1 1-1,1-1 1,0 0-1,-9 3 1,-9-8-1728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3:56.801"/>
    </inkml:context>
    <inkml:brush xml:id="br0">
      <inkml:brushProperty name="width" value="0.1" units="cm"/>
      <inkml:brushProperty name="height" value="0.1" units="cm"/>
      <inkml:brushProperty name="color" value="#FF0066"/>
    </inkml:brush>
  </inkml:definitions>
  <inkml:trace contextRef="#ctx0" brushRef="#br0">1901 106 4224,'-7'0'1289,"4"0"-1206,1 0-1,-1 1 1,1-1-1,-1 0 0,1-1 1,0 1-1,-1 0 1,1-1-1,0 1 0,-1-1 1,1 0-1,0 0 1,0 0-1,-1 0 0,-3-2 1,-21-11-505,2 3 1137,16 5-489,0 2 0,0-1 0,-1 1 0,1 0 0,-20-4 0,-51-6-14,60 11-116,-61-4 199,-131 4 0,120 4 262,65-2-471,-30-5 1,31 2-147,-30 0 0,-22 5 63,-97 13-1,-14 4 768,23-2 332,128-11-900,-49 6-610,-136 0 1,166-16-1550,-3-8-907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3:58.614"/>
    </inkml:context>
    <inkml:brush xml:id="br0">
      <inkml:brushProperty name="width" value="0.1" units="cm"/>
      <inkml:brushProperty name="height" value="0.1" units="cm"/>
      <inkml:brushProperty name="color" value="#FF0066"/>
    </inkml:brush>
  </inkml:definitions>
  <inkml:trace contextRef="#ctx0" brushRef="#br0">3289 6 3840,'-9'-5'1342,"8"5"-1029,0 4-665,2 3-354,-2-6 791,1 0-1,-1 1 0,0-1 1,1 0-1,-1 0 0,0 1 1,1-1-1,-1 0 0,0 0 1,0 0-1,0 0 0,0 0 1,0 0-1,0 0 1,-1 0-1,1-1 0,0 1 1,0 0-1,-1-1 0,1 1 1,-2 0-1,-29 11 1617,9-7-1590,-24 2 0,5-1-77,11-2 87,1-1-1,-60-3 0,34-1 309,-72-7 1049,51 2-1180,-44-5 32,-66-2 1,-18 2-27,-202 42 149,146-5-122,81-23-518,8-1 38,-339 8 2642,427-10-2533,-298-5-3512,253 2 128,69 2 966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4:02.482"/>
    </inkml:context>
    <inkml:brush xml:id="br0">
      <inkml:brushProperty name="width" value="0.1" units="cm"/>
      <inkml:brushProperty name="height" value="0.1" units="cm"/>
      <inkml:brushProperty name="color" value="#FF0066"/>
    </inkml:brush>
  </inkml:definitions>
  <inkml:trace contextRef="#ctx0" brushRef="#br0">6 4 128,'-5'-4'0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4:04.316"/>
    </inkml:context>
    <inkml:brush xml:id="br0">
      <inkml:brushProperty name="width" value="0.1" units="cm"/>
      <inkml:brushProperty name="height" value="0.1" units="cm"/>
      <inkml:brushProperty name="color" value="#FF0066"/>
    </inkml:brush>
  </inkml:definitions>
  <inkml:trace contextRef="#ctx0" brushRef="#br0">2692 1093 2944,'-4'0'488,"4"0"-429,-1 1 0,0-1-1,0 0 1,0 0 0,0 0 0,0-1-1,1 1 1,-1 0 0,0 0-1,0 0 1,0-1 0,0 1 0,1 0-1,-1-1 1,0 1 0,0 0 0,1-1-1,-1 1 1,0-1 0,1 0 0,-1 1-1,1-1 1,-1 1 0,0-1 0,1 0-1,-1 0 1,1 1 0,0-1 0,-1 0-1,1 0 1,0 1 0,-1-2 0,0-1-54,0 1-6,-9 1 1106,32 1-103,4 1-840,-12-1 87,-1 1 0,1-2 1,-1 0-1,16-3 0,-22 1-1,0 0 0,0-1 0,0 0-1,0 0 1,-1 0 0,0-1-1,7-6 1,7-4-230,5-4 39,0-1 1,-2-2-1,0 0 0,21-28 0,-30 33-4,-2 0 1,0-1 0,-1 0-1,-1-1 1,-1 0 0,0-1-1,6-22 1,-14 37-31,0-1 0,0 0 0,0 0 0,-1 0 0,1 0-1,-1 0 1,-1 0 0,1 0 0,-1 0 0,0 0 0,-1 0 0,1 0 0,-1 1 0,0-1 0,-4-6 0,-3-5 72,-2 0 1,0 1-1,-17-20 1,-9-12-162,19 25 148,-1 1 1,0 0 0,-34-27-1,43 41 11,0 1-1,0 0 1,-23-10 0,0 0-69,26 13-42,0 1 0,0 0 1,-1 0-1,1 1 0,-1 0 1,-11-2-1,-51-1-110,18 1 60,7-1 99,-115-15 607,118 12-495,-72-22 0,-96-28-327,194 54 122,-100-25 88,-221-47 236,252 59-338,33 6-198,-104-8 0,-281 42 448,393-19-278,-25 4 47,-83 4-20,93-10 59,0 3-1,0 2 0,-102 26 1,143-27 18,0 1 0,0 1 0,-30 17 0,36-18 0,3-1-10,1 0 1,-1 0-1,1 1 1,0 0-1,1 0 0,-1 1 1,2 0-1,-1 1 1,1-1-1,0 1 1,1 1-1,0-1 1,-6 17-1,9-20-11,0 0 0,0 0 0,1 1 0,0-1 0,1 0 0,-1 1 0,1-1 0,0 0 0,1 1 0,-1-1 0,1 0 0,0 1 0,1-1 0,0 0 0,0 0 0,3 7 0,6 9 18,1-1 0,0-1 0,16 20 0,-4-7 15,11 22-40,-11-16 185,2-2 0,34 39 0,0-9-71,33 35 60,-72-81-122,1-1 0,41 28 0,-14-17 164,84 39 1,-99-55-85,2-1 1,-1-3-1,56 12 0,-27-11-48,135 23 96,66-13-179,-2-20-47,-197-2 69,7-1 56,0-3 1,128-24-1,-126 13-25,114-26 28,-137 27-43,80-32 0,-117 39 31,-1 1 1,0-2 0,-1 0 0,19-14 0,-26 17-19,-1 0-1,0 1 0,0-2 0,0 1 1,-1-1-1,0 1 0,0-1 0,0 0 1,-1 0-1,0-1 0,0 1 1,3-11-1,-3 2 39,0 0 1,-1 0-1,-1 0 0,0-1 0,-2-19 1,-13-75-725,3 39-1407,10 62 1278,0 0-1,-1 1 1,-1-1 0,1 0 0,-1 1 0,-1-1 0,1 1 0,-8-11 0,-23-36-2377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4:08.314"/>
    </inkml:context>
    <inkml:brush xml:id="br0">
      <inkml:brushProperty name="width" value="0.1" units="cm"/>
      <inkml:brushProperty name="height" value="0.1" units="cm"/>
      <inkml:brushProperty name="color" value="#FF0066"/>
    </inkml:brush>
  </inkml:definitions>
  <inkml:trace contextRef="#ctx0" brushRef="#br0">4461 321 6272,'-3'-1'178,"0"0"0,0 0 0,0-1 0,0 1 0,1 0 0,-1-1-1,0 0 1,1 1 0,0-1 0,-1 0 0,1 0 0,0 0 0,0-1 0,0 1 0,0-1 0,0 1 0,-1-5 0,-4-5-487,2 0 0,-8-25 1,10 27 293,-1 0 0,1 1 0,-1 0 0,-10-17 0,10 20 150,-1 1-1,1 0 0,-1 0 0,0 0 0,0 1 0,-1 0 0,1 0 1,-1 0-1,0 1 0,0-1 0,0 2 0,-12-5 0,-2 0 74,-1 1 0,0 1 0,0 1 0,0 1 0,0 0 0,-31 2 0,-13 4-156,1 3-1,0 2 0,0 4 0,-96 30 0,116-31-129,-57 6 0,29-6 90,-129 13 244,-1-1-197,-257 41 309,88-55 519,353-9-830,-25-2-52,0-3 0,0-1 0,-55-16 0,22 5 12,23 5 67,-87-15 286,82 17-350,-109-35 1,112 27 300,-114-19-1,42 26-336,-140 7 0,175 4 571,57-1-312,-48-10 1,-15 0 133,-220 1-1118,282 6-1027,-1-1 0,-65-19 1,101 23 1726,-78-17-3127</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14:09.523"/>
    </inkml:context>
    <inkml:brush xml:id="br0">
      <inkml:brushProperty name="width" value="0.1" units="cm"/>
      <inkml:brushProperty name="height" value="0.1" units="cm"/>
      <inkml:brushProperty name="color" value="#FF0066"/>
    </inkml:brush>
  </inkml:definitions>
  <inkml:trace contextRef="#ctx0" brushRef="#br0">1301 113 4480,'-3'-2'142,"0"1"1,0-1-1,0 0 0,0 0 1,0 0-1,0-1 0,1 1 0,-1-1 1,1 0-1,0 1 0,-1-1 1,1 0-1,0 0 0,1 0 1,-3-4-1,2 2-53,0 1 0,-1 0 1,0-1-1,0 1 0,0 1 0,-1-1 0,1 0 0,-1 1 0,0 0 0,0-1 1,0 2-1,0-1 0,0 0 0,-1 1 0,1 0 0,-1 0 0,1 0 1,-1 1-1,0-1 0,-9 0 0,-7-1 388,1 1 1,-1 1-1,-35 4 1,52-3-479,-520 67 3441,437-55-3746,-98 2 0,-1-1-3364,121-4 1430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31:55.851"/>
    </inkml:context>
    <inkml:brush xml:id="br0">
      <inkml:brushProperty name="width" value="0.1" units="cm"/>
      <inkml:brushProperty name="height" value="0.1" units="cm"/>
      <inkml:brushProperty name="color" value="#66CC00"/>
    </inkml:brush>
  </inkml:definitions>
  <inkml:trace contextRef="#ctx0" brushRef="#br0">0 64 640,'5'2'252,"-1"-1"1,1 0-1,-1 0 1,1 0-1,0-1 1,-1 0-1,1 1 1,0-2-1,8 0 1,2 0 139,5 0-101,-1-1-1,21-4 1,-21 2-171,0 2 0,21-1 0,143 11 94,-46-2 788,17-4-334,-82-4-563,45 0 134,-52-1-197,0 3-1,71 9 0,81 29 197,-82-13-65,-98-17-174,-23-5 19,1 0-1,-1-1 1,19 1-1,301-3 495,-276 2-566,-35-1 51,0 0 0,0-2 0,0 0 0,27-6 0,4-2 25,1 3-1,0 2 1,66 4 0,-66 0 72,4 3-118,82 13 0,-87-11-1,0-2 0,73-7 0,-16 1 132,282 17-32,-334-9-66,0-3 0,89-9-1,67-17 238,-165 21-204,0 2 1,0 3-1,70 9 1,-77-6-80,4-2 50,-1-3 1,0-2-1,81-13 0,-60 7 70,0 3-1,0 3 0,0 2 0,107 15 0,-150-11-86,-1-2-1,1 0 1,0-2-1,0-1 1,35-6-1,-4 0 46,1 1 0,85 4 0,108 26 7,-183-16-74,91 1 1,65-15 161,63 6 243,-267 1-347,261 6-117,-150-11 151,238 23 1,-339-16-78,-1-2 1,0-1-1,0 0 0,1-2 1,41-9-1,-16 1 109,1 3 0,0 2 0,55 3 0,-20 5-128,91 17-1,-152-16 56,0-2-1,-1-1 1,1-1 0,0-1 0,29-5 0,11-3-44,106-1 1,65 20 98,-188-6-110,0-3 1,1-2 0,79-13-1,-70 9 91,87 5 0,-65 1-199,159 18 261,-209-17-104,0 0 1,59-6-1,66-17-36,-112 13-51,-3 4 71,0 2-1,62 4 0,-91-2 18,87 12 45,-72-8-103,0 0 1,1-2-1,29-2 1,68-15 185,-31 2-152,150 6 187,-41 4-228,-51-14 30,28-2-108,-181 19 122,80-4 81,117 11 1,-149-3-138,81-4 0,49-14 69,-29 1 58,115 11 130,-140 3-187,-80-3 62,67-12 1,22-2-8,346 10-103,-388 6 54,-8-6-52,-45 2 44,1 0 46,51-2-87,-18 6-18,74 10 0,-111-7 52,61-4 0,-35 0-65,257 1 178,-239 9-122,18 0-33,-98-9 38,1 0 2,0 0 0,0 0 0,0 0 0,0 0 0,-1 0-1,1 0 1,0 0 0,0 0 0,0 1 0,-1-1 0,1 0 0,0 0 0,0 1-1,-1-1 1,1 1 0,0-1 0,0 0 0,-1 1 0,2 0 0,4 4-2,2-4 10,58-1 486,-65 2-495,0 0 1,1 0-1,-1 1 0,0-1 0,0 0 0,0 1 0,0-1 0,0 5 0,0-6-91,-1 1 91,1-1 0,0 0 0,-1 0-1,1 0 1,0 0 0,0-1 0,0 1 0,0 0-1,0 0 1,0 0 0,0-1 0,0 1-1,0 0 1,0-1 0,0 1 0,0-1-1,2 1 1,0 1 44,28 6-20,-23-6-23,1 0 30,0-1 1,1 0 0,-1 0 0,0-1-1,0-1 1,11 0 0,5-11-80,-22 11 31,-1-1 0,1 1 1,-1 0-1,1-1 1,0 1-1,-1 0 1,1 1-1,0-1 0,0 0 1,4 1-1,0-1 25,0 0 0,-1 0 0,1-1 0,0 0-1,-1 0 1,1 0 0,-1-1 0,7-4 0,-4 3-36,1 0 1,14-5-1,8 4 17,-23 3-11,-4 1-5,18 3-45,0-3 191,-19 0-120,0 1 0,0-1 0,0 1 1,0 0-1,0 0 0,1 1 1,-1-1-1,0 1 0,0 0 0,0 0 1,4 2-1,20 13 261,-25-14-273,0 1 0,0-1 0,0 1 0,1-1 0,-1 0 0,1-1 0,4 3 0,-3-2 10,-1 0 0,0 1 0,0-1-1,0 1 1,0 0 0,5 5 0,17 12-68,-19-16 116,-2-1-25,0 0 0,0-1-1,0 0 1,8 3-1,-11-5-14,0 1-1,0-1 0,0 0 1,0 0-1,1 0 0,-1 0 1,0 0-1,0 0 0,0-1 1,0 1-1,1-1 0,-1 1 1,0-1-1,4-2 0,-3 1 7,16-7-90,26-9 0,-44 17 49,1 0 0,0 1 0,-1-1-1,1 1 1,0-1 0,-1 1-1,1 0 1,0 0 0,-1 0 0,1 0-1,0 0 1,-1 0 0,1 0 0,2 1-1,-3 0-42,-1-1 0,1 0 0,-1 1 0,1-1 1,-1 0-1,0 1 0,1-1 0,-1 1 0,1-1 0,-1 1 0,0-1 0,0 1 0,1-1 0,-1 1 0,0-1 0,0 1 0,0-1 0,0 1 0,1-1 0,-1 1 0,0-1 0,0 1 0,0 0 1,0-1-1,0 1 0,0-1 0,-1 1 0,0 5-680,0-1 1,-1 0-1,0 0 0,0 0 1,-5 8-1,6-10 510,-18 26-2291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32:34.242"/>
    </inkml:context>
    <inkml:brush xml:id="br0">
      <inkml:brushProperty name="width" value="0.1" units="cm"/>
      <inkml:brushProperty name="height" value="0.1" units="cm"/>
      <inkml:brushProperty name="color" value="#66CC00"/>
    </inkml:brush>
  </inkml:definitions>
  <inkml:trace contextRef="#ctx0" brushRef="#br0">2311 3205 1792,'-2'2'186,"1"-2"-148,0 0 0,1 1-1,-1-1 1,1 1 0,-1-1-1,1 1 1,-1-1-1,1 1 1,-1-1 0,1 1-1,0-1 1,-1 1-1,1 0 1,0-1 0,-1 1-1,1-1 1,0 1-1,0 0 1,-1 0 0,24 0 271,-22-1-234,1 0 0,-1 0 0,1-1 0,-1 1 0,0-1 0,1 1 0,-1-1 0,0 1 0,0-1 0,1 0 0,-1 1 0,0-1 0,0 0 0,0 0 0,0 0 0,0 0 0,0 0 0,0 0 0,0 0 1,-1 0-1,2-2 0,12-12 775,-11 15-650,-1 0-188,9-11 139,-10 11 142,-1-15 139,0 14-409,0 0 0,0-1 0,0 1-1,0-1 1,-1 1 0,1 0 0,-1-1 0,1 1-1,-1 0 1,1 0 0,-1-1 0,0 1 0,1 0 0,-1 0-1,0 0 1,0 0 0,0 0 0,0 0 0,0 0-1,0 0 1,0 0 0,0 0 0,0 1 0,-1-1 0,1 0-1,0 1 1,0-1 0,-1 1 0,1-1 0,0 1-1,-1 0 1,-1-1 0,-6 0 8,0 0-1,0 1 1,-1-1 0,-8 3 0,0-2-15,-19 0 26,17-1 93,-1 1 1,1 0 0,0 2-1,-33 6 1,36-4-41,0-2 1,0 0 0,0-1-1,-18 0 1,33-1-89,-16-2 93,0 0 1,0 0-1,-33-10 0,27 5-71,-25-2 0,15 3-81,22 3 30,-1 1 0,-19-1 0,-24 4 118,3 0-44,0-2-1,-93-14 1,100 5 14,-24-4 72,-78-6-1,79 13-99,-50 0 175,-45-2-288,146 9 113,0 0-1,-1-2 0,1 0 1,0 0-1,0-2 0,0 0 1,1-1-1,-21-9 0,-28-15 150,39 18-182,0-1 1,-48-29-1,53 26-23,8 6 60,1 0 0,0-1 0,1 0 0,-17-18 0,-3-9-9,8 12 26,2-2-1,-34-52 0,51 67-6,1 1 1,0-2-1,0 1 0,1 0 0,-3-26 1,-1-3-26,-5-17 91,-9-37-108,9 41 66,2 0-1,-3-57 1,5 32 33,-24-137 103,-16-176 131,46 138-382,4 137 3,-8-71-108,8 116 215,3 1 1,25-125-1,-14 99-72,-13 69-1,1 1-1,1 0 1,2 1-1,0-1 0,16-34 1,10-3-156,15-31 257,-46 87-91,0 1 0,-1 0 0,0 0 0,0 0 0,0-1 0,-1 1 1,-1-15-1,0 0-94,1 25 6,1-1 1,0 1 0,-1-1 0,1 1 0,0-1 0,0 0 0,0 1-1,2 2 1,4 10-446,-4-6-127,-1 0-1,0 0 0,0 0 1,-1 0-1,0 0 0,-1 0 1,-1 18-1,-9 30-2552</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32:41.821"/>
    </inkml:context>
    <inkml:brush xml:id="br0">
      <inkml:brushProperty name="width" value="0.1" units="cm"/>
      <inkml:brushProperty name="height" value="0.1" units="cm"/>
      <inkml:brushProperty name="color" value="#66CC00"/>
    </inkml:brush>
  </inkml:definitions>
  <inkml:trace contextRef="#ctx0" brushRef="#br0">3 3797 1408,'0'-2'46,"-1"0"0,1 1 0,-1-1 0,1 1 0,0-1 0,0 0 0,0 1 0,0-1 0,0 0 0,0 1 0,1-1 0,-1 1 0,0-1 0,1 0 0,-1 1 0,1-1 0,0 1 0,-1-1 0,1 1 0,1-2 0,2-3 47,1 1-1,0-1 1,7-6-1,5-6 209,-10 11-147,-1-1-1,0 1 1,-1-1 0,1-1-1,-2 1 1,1-1-1,-1 0 1,0 0 0,3-13-1,6-28 259,-3-2 0,-1 1 0,2-88 0,-10 117-340,-2 0-1,0 0 1,-2 0-1,-9-39 0,-34-152 352,27 115-350,11 46 22,8 47-93,0 1 0,0-1-1,0 1 1,0-1 0,1 1 0,0 0-1,0-1 1,0 1 0,2-5-1,-3 9-6,1-1-1,-1 1 0,1-1 0,-1 1 1,1-1-1,0 1 0,-1 0 1,1-1-1,0 1 0,-1-1 0,1 1 1,0 0-1,-1 0 0,1 0 0,0-1 1,0 1-1,-1 0 0,1 0 0,1 0 1,18 1 55,-14-1-50,72 3 41,89 17 0,25 1-16,19-19 227,58 5-157,-176 2-61,188-4 1,-194-12-34,245-9 281,-123 5-274,-2 2 266,-148 9-327,79 0 0,168-20-1,-186 6 30,228 5 0,-258 13 25,86 2 57,423 31 129,-368-19-226,-84-7 152,259 13-230,-38-22 210,-199-3 11,143-11-346,-165 4 356,551-30 52,-562 31-150,171-10 277,-162 6-314,157 7-1,288 19 150,26-24 230,-531 5-409,478-36 150,-116-4-25,-172 16 164,-131 11-277,165 1 0,-43 11 135,-130-4-69,1 6 0,187 19-1,-235-11-53,98-6 0,-56-2 23,-70 3 20,114 15 0,-91 0-11,0-4 0,91 1 1,244 1 36,-111-1-88,-39-4 60,-207-3 8,223 8 74,364-3-134,-419-3 167,78 6-236,121 5 134,-163-12-86,128-2 88,16 1-53,-63 1 235,130 12-278,-127 4 95,1-25 35,-149-8-169,21 0 100,-78 10 6,144-5-16,189-14-96,-123 1 201,-35 1-50,1 3-7,233 1 37,-346 9 27,-46 0-80,192 26-99,-327-19 113,307 5 13,-117-7-24,-1 19-60,65 38-135,-212-45 255,126 6 0,-122-14-94,104 20 0,108 15 18,-90-16 74,-64-6-120,199 0 1,164-12 180,-402-4-135,178-7-208,-168-4 258,167-38 0,-223 37 1,-2-3-1,68-29 0,-11-5-39,125-81-1,-222 127-8,72-49 222,87-73 0,-155 116-212,0-1 0,0 0 1,0-1-1,-2 1 0,1-2 1,-1 1-1,0-1 0,-1 0 1,-1 0-1,5-13 0,0-11-48,11-72-1,-14 49 87,-3-1 1,-6-86-1,-6 72 57,-2 0 0,-36-119 0,6 26-99,9 44-43,14 61-32,12 39 88,-1 0-1,0 1 0,-17-29 1,19 40-18,-1 1 0,0-1 0,0 1 0,-1 1 0,0 0 0,-1 0 1,0 0-1,0 1 0,-10-7 0,3 3-32,-1 2 0,0 0 0,-1 1-1,1 1 1,-2 0 0,1 1 0,-1 1 0,1 1 0,-22-3 0,2 2 51,-85-15-63,103 16 29,0-1-1,1-1 1,0-1 0,-25-13 0,-25-17 3,-47-26 7,21 11-1,48 27 0,-62-42 0,0-17 5,-70-48-105,150 114 93,-1 1 0,0 2 1,-1 1-1,-55-18 1,36 18 39,0 2 1,-88-11 0,62 18 16,-74-8-68,-406-49 13,264 21-56,85 9 4,68 16 160,-296-40-158,191 25 153,-4 0-9,154 22-132,-164 3 0,173 6 44,50 1-5,-1 1 0,1 1 0,0 2 0,0 2 0,1 1 0,-1 1 0,-51 23 0,44-15-61,-81 22 0,-47-3 137,95-21-57,-114 33-289,53-11 361,93-29-77,-63 5 1,20-4-112,9 1 71,-140 26-14,166-25 41,0-3 0,0-2 1,0-2-1,-1-3 0,-73-6 1,8 1-9,-149 13 0,170-7 55,-148-17-1,30 0-7,116 14-92,-100-6 11,112-1-157,-1 3 1,0 4 0,-140 17-1,92 6-1147,-18 9-1056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8:44.506"/>
    </inkml:context>
    <inkml:brush xml:id="br0">
      <inkml:brushProperty name="width" value="0.1" units="cm"/>
      <inkml:brushProperty name="height" value="0.1" units="cm"/>
      <inkml:brushProperty name="color" value="#66CC00"/>
    </inkml:brush>
  </inkml:definitions>
  <inkml:trace contextRef="#ctx0" brushRef="#br0">1912 28 2432,'0'-2'113,"0"1"0,0-1 0,0 0 1,0 1-1,0-1 0,0 0 0,-1 1 0,1-1 1,0 1-1,-1-1 0,0 1 0,0-3 0,0 3-77,0 1 0,0-1 1,1 1-1,-1-1 0,0 1 0,0 0 0,0 0 0,0-1 0,1 1 0,-1 0 1,0 0-1,0 0 0,0 0 0,0 0 0,0 0 0,0 0 0,1 0 1,-1 0-1,0 0 0,0 1 0,0-1 0,0 0 0,0 0 0,1 1 0,-2 0 1,-8 1 405,-1 0 1,1 0 0,0-1-1,-11 0 1,8 0-388,0 0 0,-17 4 0,3 0-8,0-2 1,1-1-1,-1 0 0,-31-4 0,6 1 245,-152-7 161,26 6-41,95 3 414,75-1-752,-37-1 472,0 3 0,-77 12 0,95-9-649,0 1-1,-49 20 1,64-21 130,0-1 0,0 0 0,0-1 0,0-1 0,-19 2 0,-65-1-17,66-4-16,-72-2 395,-92 16 240,172-11-594,-24-2-1,31 0 31,0 0 0,0 0 1,0 2-1,-23 4 0,33-5-275,1 1 1,-1 0-1,1-1 1,-1 1-1,1 1 0,-1-1 1,1 1-1,0-1 1,-4 5-1,1 6-2627</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33:11.039"/>
    </inkml:context>
    <inkml:brush xml:id="br0">
      <inkml:brushProperty name="width" value="0.1" units="cm"/>
      <inkml:brushProperty name="height" value="0.1" units="cm"/>
      <inkml:brushProperty name="color" value="#66CC00"/>
    </inkml:brush>
  </inkml:definitions>
  <inkml:trace contextRef="#ctx0" brushRef="#br0">19774 38 2048,'0'-7'509,"0"4"-323,1 0 1,-1 0-1,-1 0 0,1 0 0,0 0 0,-2-4 0,2 6-176,0 1 1,0 0-1,-1 0 0,1-1 1,0 1-1,0 0 0,0-1 1,-1 1-1,1 0 0,0 0 1,0-1-1,0 1 0,-1 0 1,1 0-1,0 0 0,-1-1 1,1 1-1,0 0 0,-1 0 0,1 0 1,0 0-1,0 0 0,-1 0 1,0 0-1,-12 5-37,8-1 37,0 0 0,0 1 0,1 0 1,-1 0-1,-5 10 0,-5 4 25,-16 18 567,-51 45 1,69-72-222,9-7-247,-1 1 1,1-1 0,0 1 0,1 0 0,-8 8-1,11-11-115,-1 1-1,0-1 1,1 1-1,-1-1 1,0 1-1,1-1 1,0 1-1,-1-1 0,1 1 1,0 0-1,0-1 1,0 1-1,0 0 1,0-1-1,0 1 1,0-1-1,1 1 0,-1-1 1,1 1-1,-1 0 1,1-1-1,-1 0 1,1 1-1,0-1 1,1 2-1,5 9 67,50 92-31,-46-80-87,26 61 250,-33-73-147,-1 0-1,0 0 1,-1 0 0,0 1 0,0 19-1,-3-20-38,0 1-1,0 0 1,-2-1-1,0 1 1,0-1-1,-1 0 0,0 0 1,-1 0-1,0-1 1,-1 0-1,-1 0 1,0 0-1,0 0 0,-1-1 1,0-1-1,-16 16 1,17-19-21,-1-1 1,1 0-1,-1 0 1,0-1 0,0 1-1,-1-2 1,1 1-1,-17 3 1,-7 0 31,-38 4 1,-21 4 27,65-8-116,-102 24-4,99-25 120,0-2-1,-43 1 0,61-5-42,-206-9 288,-43-6-59,142 12-310,-174-18 76,-373-8 207,566 28-247,31-1 66,0 3 1,-78 11 0,-88 13-255,131-16 161,-209-2 185,193-9-162,32 2 116,0-5 0,-167-30 0,-172-32 269,249 34-351,127 21-10,0 2-1,-77-5 0,-125 21 3,0 18-79,179-17 55,-130 1 84,103-7-144,-180 14 43,5 17 0,-27 3 111,29-27-90,16-1 22,-94 13-33,252-18 35,-99-4 101,105-7-202,-187 8 0,244 5 148,-20 2-14,-175-11 6,-174 5-116,171-4 17,126-1 99,-232 12-52,34-15 29,8-2-112,165 22 109,-53 1-42,-285 1 165,3-4-212,145-8 146,156-10-39,62 0-56,-395 6 81,451 2-88,-61-6 0,-14-2 34,-295 31-15,136-12-90,69-6 142,112 2-146,-21 3 276,-171-8 1,-191-35-322,329 10 166,15 2 15,53 15-68,0 4 0,1 4 1,-120 17-1,-34 6 56,-4 0-18,153-10 69,-1-4 0,0-5 0,-99-4 0,8-6 73,144 3-80,-50-4-15,-6-2-66,51 5-9,-51-10 1,8-1 77,-1 4-1,-172 5 1,203 8-37,-77 16 0,64-8-22,-16-2 14,-149-4 1,73-5 31,-35 16-49,56-3-123,-48-12 197,-24 2 38,182-1-160,-18 3 38,0-2 0,0-2 0,-82-8 1,76-1 46,-1 1 0,-79 4 1,110 3-83,1 2-1,-1 0 1,1 2 0,0 1 0,0 0 0,1 2 0,-42 20 0,55-22 40,-1 1 1,1 1-1,0 0 0,1 0 1,0 1-1,0 0 1,1 1-1,0 0 0,0 1 1,2 0-1,-1 0 1,1 0-1,1 1 0,0 0 1,-6 18-1,6-10 5,0 0-1,1 1 1,2-1-1,0 1 1,1 0 0,1-1-1,1 1 1,1 0-1,4 26 1,-1-20-12,1 0 0,2 0 1,1-1-1,1 0 0,1 0 1,1-1-1,28 46 0,17 18 148,72 154 0,-90-162-121,-10-21-93,23 67 1,-40-98 87,0 0 1,2-1-1,2 0 0,0-1 1,23 30-1,11 10 296,-48-65-432,-6 0 1070,4-2-619,1-1-316,0 1 0,0 0 0,0-1 0,0 1 0,0-1 0,0 1 0,0 0 0,0-1 0,0 1 0,0 0 0,0-1 0,0 1 0,0-1 0,0 1 0,0 0 0,0-1 0,0 1 0,0 0 0,1-1 0,-1 1 0,0 0 0,0-1 0,1 1 0,1 0-72,1 0 0,-1 0 0,0 0 0,1 1 0,-1-1 0,0 1 0,1-1 0,-1 1 0,0 0 0,0 0 0,0 0 0,0 0 0,1 1 0,2 2 0,0 0-620,-1 1 0,1 0-1,6 11 1,-5-8 8,15 17-1901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33:19.039"/>
    </inkml:context>
    <inkml:brush xml:id="br0">
      <inkml:brushProperty name="width" value="0.1" units="cm"/>
      <inkml:brushProperty name="height" value="0.1" units="cm"/>
      <inkml:brushProperty name="color" value="#66CC00"/>
    </inkml:brush>
  </inkml:definitions>
  <inkml:trace contextRef="#ctx0" brushRef="#br0">2 2615 2048,'-1'-1'38,"1"-1"0,0 0 0,0 0 0,0 1 0,0-1-1,0 0 1,0 0 0,0 1 0,0-1 0,1 0 0,-1 1 0,1-1 0,-1 0 0,1 1 0,0-1 0,0 1 0,-1-1-1,1 1 1,0-1 0,0 1 0,0-1 0,1 1 0,-1 0 0,0 0 0,0 0 0,3-2 0,6-5 211,0 0 0,17-9 0,-20 13-228,10-7 317,1 1 0,36-15 1,-46 23-245,0 0 0,-1 0 1,1 0-1,0 1 1,0 0-1,0 1 0,0-1 1,0 2-1,0-1 1,13 3-1,9 4 146,0 1 0,40 16 0,78 23 399,-81-27-542,-41-14-113,0-1 0,1-1 1,0-2-1,36 0 0,28 2 143,88 6 29,39 4 291,-178-9-431,0 2 0,0 1 0,46 17 0,24 10 17,161 29 1,-116-30 128,-117-26-167,0-2-1,0-2 1,52 0 0,116-17 90,-194 12-65,336-21 136,-179 16 15,246 3-113,-292-1-20,171-27-1,-136 13-42,-59 8 5,179-13 65,88-12-173,-210 11 135,240-6-1,235 75 92,-533-29-111,57 5 92,-58-14-47,260 5-82,42-13 29,-189 3 12,-160-2 34,204 5 76,149-1-281,-252-16 331,34 0-225,75 22 66,3 0 56,-169-10-136,3-2 124,111 14-1,-116-5 14,91-5 1,-112-2-33,-51-2-27,1 0 1,-1-2-1,0 0 1,0-1 0,34-14-1,-27 9-10,56-11 1,-66 17 39,0-1 0,-1-1 0,1 0 0,-1-1 0,26-16 0,16-7 114,-51 27-172,0 0 0,0 1 0,0 0 0,0 0 0,1 1 0,-1 0 0,12-1 0,-17 2 93,11-4 5,5-3 77,-16 6-156,0 1-1,0-1 1,0 1-1,0-1 1,0 0-1,0 0 0,0 0 1,-1 0-1,1 0 1,0 0-1,0 0 1,-1-1-1,1 1 1,-1 0-1,1-1 0,-1 0 1,2-2-1,0 0 19,-1-1 0,0 0 1,0-1-1,0 1 0,0 0 0,1-8 0,-2 7 18,6-17-8,-5 17-26,-1 0-1,1-1 0,-1 1 0,0-1 0,1-8 1,1-30 181,-2 36-159,0-1 0,-1 0 0,1 0 0,-2 1 0,0-1 0,0 0 0,-2-10 0,-15-53 115,-9-100-1,18 104-134,-34-131-1,33 177-191,9 21 54,18 17-33,-16-14 173,0-1 0,-1 1 0,1 0-1,0-1 1,0 1 0,0-1 0,1 1 0,-1-1-1,0 1 1,0-1 0,0 0 0,0 0-1,0 0 1,0 1 0,1-1 0,-1 0 0,0 0-1,0 0 1,0-1 0,0 1 0,0 0-1,1 0 1,-1-1 0,0 1 0,0 0 0,0-1-1,0 1 1,0-1 0,0 0 0,1 0-1,0 0-13,2-1-8,-1 1 0,1 0 0,0-1 0,0 2 0,0-1 1,0 0-1,0 1 0,0 0 0,0 0 0,0 0 0,7 1 0,4 2-8,27 8 0,4 1 88,-37-12-68,-1 1 1,1-2-1,-1 1 0,1-1 0,0 0 1,-1-1-1,0 0 0,10-4 1,32-6 165,13 7-227,84 5 0,-67 1-38,-43 1 125,60 10 0,17 1 25,-100-12-44,1-1 0,-1-1 0,1 0 0,-1-1 0,28-8 0,18-5-4,0 2 0,70-6 0,-44 8 0,-43 7-1,0 2 0,87 8 1,-6 0 12,21-14 28,0 1 166,-102 7-193,0 3 0,0 1 1,0 2-1,-1 2 0,42 13 1,-65-16 9,0 0 0,0-2 0,1 0 0,21-1 0,78-5-106,-20-1 83,2 2-102,98 3 92,-193 0 11,47 4 18,1-2 0,94-8 0,320-27 339,-386 31-430,102-12 0,-91 3 27,0 4 1,124 8-1,-103 10 58,-38-1-36,208-4 224,-17 0-210,-215-2 23,0-2-1,0-3 1,1-1 0,62-11 0,-45 1 46,99-1-1,72 15 105,-179-3-202,0-4 1,74-13-1,-67 7 89,87-1 0,-89 11-88,-1 3-1,127 23 1,-129-16 35,2-2 0,123-3 1,33 12 119,-154-10-50,26 6-41,-59-7-46,1-1-1,70-1 0,-9-6 120,1 4-1,187 28 1,-245-23-67,0-2 0,0-2 0,0-2 0,0-1-1,52-8 1,-41 1-81,170-20-75,-163 23 153,107 5-1,-118 1-3,1-2-1,0-1 0,75-14 1,-42 3-64,2 4 1,-1 4 0,130 9-1,-143-3 111,-1-2 0,110-16 0,80-3-41,-195 19-35,68 9 0,33 1 4,-34-12 0,72 1-18,-150 3-52,97 17-1,-115-12 77,1-2 1,0-2-1,0-1 1,64-4-1,-85 0 18,222-17 78,-2 21-65,-190 1-42,1-2 0,-1-2 0,84-12 0,112-10-27,-157 18 30,50-1 2,-58 4 78,101-15 1,-65 0-131,220-5 0,-282 23 76,200-11 20,-31-10-78,-164 18 5,1 2 0,55 8-1,-44-1-20,1-4-1,85-5 0,-52-12 247,6-1-58,-35 10-93,67-2-129,-110 7 83,15 0 0,82 9 0,-91-5 2,1-2 0,48-3 0,-25 0-35,250 11 28,-222-1 5,225 12 0,-264-21-6,285 9 182,-283-6-164,0-2 0,0-2-1,0-2 1,87-18 0,186-49 105,-220 40-161,-31 7-45,-28 9 136,-1-2-1,-1-3 1,66-38 0,-22-1-64,-52 34 28,84-71 9,-77 60-32,74-50-1,-73 59 30,-2 1 28,54-25 0,-82 44-43,0 0 0,0-1 1,-1 0-1,0-1 0,0 0 1,-1-1-1,0 0 1,11-13-1,-18 19 2,-1 1 1,1-1-1,0 1 0,-1-1 1,1 0-1,-1 1 1,0-1-1,0 0 0,0 0 1,0 0-1,0 0 1,-1 0-1,1 0 0,-1 0 1,0-1-1,0 1 0,0 0 1,0 0-1,-1 0 1,1 0-1,-1 0 0,0 0 1,1 0-1,-2 0 0,1 0 1,0 0-1,-3-4 1,-32-58-38,19 32 46,-27-38 1,10 29-19,-61-59 1,57 63-67,20 19 84,-86-85-85,80 83 138,-1 1 0,-42-27 0,8 15 1,-2 3 1,-105-35 0,147 58-69,-27-4 0,8 2 13,-45-4 111,20 3-187,-13 0 0,-1 3 0,-82 4 0,122 2 59,-127-12 35,3 0-23,67 13-63,-108-2 150,138-3-60,-74-12 1,43 2 18,-2 5 0,-98 3 1,134 6-122,-343-9 93,18 11-155,146 5 329,-34 8-335,2 19 65,208-26 108,-21 0 12,-90-4 0,-8-1-67,161-1-19,-373 15 26,190-8-318,125-3 327,-58 7 117,-64 2 37,147-15-154,-499 15-50,211-15 134,146-6 60,75 8-250,-168-7 243,26-10-263,-16 30 133,206-13-54,-96-7 0,99 0-6,-106 7 0,61 14 20,99-12-191,0 0-1,1 1 1,0 1-1,-28 14 0,-12 14-1517,-8 6-1258</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33:54.006"/>
    </inkml:context>
    <inkml:brush xml:id="br0">
      <inkml:brushProperty name="width" value="0.1" units="cm"/>
      <inkml:brushProperty name="height" value="0.1" units="cm"/>
      <inkml:brushProperty name="color" value="#66CC00"/>
    </inkml:brush>
  </inkml:definitions>
  <inkml:trace contextRef="#ctx0" brushRef="#br0">1 78 640,'16'4'1195,"-8"-5"-833,-1 0 1,0 0 0,1-1-1,-1 0 1,0 0 0,0-1-1,9-5 1,16-5 208,-20 10-536,0 0 1,0 1 0,0 1 0,0-1 0,23 2 0,-29 0 10,254-8 1074,-209 5-1074,95 8 0,51 21 304,-156-22-272,1-1-1,-1-3 1,1-1-1,46-8 1,68-2 46,-97 11-164,46-1 50,131 16-1,-83 4 57,103 15-159,-188-23 115,0-4-1,1-2 0,121-8 1,173-5 57,-13 1-158,59-13 201,-135 1-233,56 0 265,-180 19-248,174 1 57,-3 22 19,429 34 130,-288-63-53,-136-1-6,-64-5-119,-6 0 238,31 20-262,-10-9 90,56 3 0,-44 6 136,-27-1 128,166 13-563,154 21 326,-368-25-2,63 7 94,210 8-52,-219-19 10,-96 4-112,99 3 38,-165-18-25,192 26 1,-244-19 55,1-3 0,0-2 0,1-2 1,57-8-1,153-1-32,-159 9 114,108-15 0,66-7-45,1 19-215,-204 2 84,340-33 176,-134 4-227,288 23 143,-436 4-146,184-25-1,-245 19 51,30-1 169,0 5 0,125 12 0,197 4-167,-109-6-175,-25-3 592,-3 0-305,289-23 79,-521 16-92,78 1-82,38-4 100,71-28 52,-27 4-128,-43 22 48,-19 3 79,-64-4-113,101-8-73,-144 16 134,96 8 0,-100-2-100,1-2-1,65-5 0,88-24 230,-101 13-123,1 5 1,108 3-1,-56-1-169,1 0 138,-134 7-26,319 9 69,-32-3-221,-198-7 197,297-4 560,-382 4-605,31-6 0,-38 4-16,1 1 0,0 1 0,-1 0 0,25 2 0,-27 3-737,-13-4 709,0 0 0,1 0 0,-1 0 0,0 0 0,0 1 0,0-1 0,1 0 1,-1 0-1,0 0 0,0 0 0,0 0 0,0 0 0,1 0 0,-1 0 0,0 1 0,0-1 1,0 0-1,0 0 0,0 0 0,1 0 0,-1 0 0,0 1 0,0-1 0,0 0 1,0 0-1,0 0 0,0 1 0,0-1 0,0 0 0,0 0 0,0 0 0,0 1 0,0-1 1,0 0-1,0 0 0,0 0 0,0 0 0,0 1 0,0-1 0,0 0 0,0 0 1,0 0-1,0 1 0,0-1 0,0 0 0,0 0 0,0 0 0,-1 1 0,1-1 0,0 0 1,0 0-1,0 0 0,-9 2-2263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34:00.094"/>
    </inkml:context>
    <inkml:brush xml:id="br0">
      <inkml:brushProperty name="width" value="0.1" units="cm"/>
      <inkml:brushProperty name="height" value="0.1" units="cm"/>
      <inkml:brushProperty name="color" value="#66CC00"/>
    </inkml:brush>
  </inkml:definitions>
  <inkml:trace contextRef="#ctx0" brushRef="#br0">0 254 1792,'9'-4'341,"-1"0"0,0 0 1,0-1-1,0 0 0,-1 0 1,12-11-1,-10 8-50,1 1 1,20-13 0,10 2-204,1 1-1,50-12 1,-81 26-52,30-8 234,1 3 0,61-5 0,-88 12-246,0 1 0,0 0 0,1 1 0,-1 0 0,15 5 0,66 22 403,-89-26-379,16 4 108,0 0 0,1-2 0,45 4 0,70-7 72,-65-3-24,359 17 30,-139-3-100,-160-10-81,-44 1 84,13 1-174,187-15 1,7-23 425,-164 20-218,110-9-176,-114 21 42,207 22 0,-33-14-47,-187-7-38,170 15 106,-198-7-55,91-4 0,-112-4-3,113-9 135,-79 1-206,2 2 36,100-5 75,-115 12-69,111 15-1,-47 8 249,-83-16-153,-23-3-73,42 5-117,38 6 88,-88-10 89,1-2 0,-1-1-1,40-3 1,113-17-173,-56 3 205,31-4-100,10-1 115,-36 9-103,163-34 1,-207 26 4,180-11 0,95 28-1,-161 2-95,-12-1 194,-137 3-105,74 13-1,-89-8 11,169 38 118,46 10-134,-243-52 6,203 24-77,-4-1 153,22 12-92,-188-32 47,0-2 1,67-3-1,6 0-36,163 21-59,-245-21 94,1-3 0,45-6 0,-36 3-47,156 0-61,-134 6 210,102-11 0,98-12-219,2 20 168,-199 2-108,131 9-91,-185-9 124,376 15 206,-323-6-299,0-3-1,126-7 1,-108-3 175,137 10 0,-191-3-63,75 10-105,-77-7 51,0-1 0,56-2 1,-86-3 40,85-5 51,143 11-1,-172 2 25,-21-2-70,48 0 1,-62-6-37,128-5 101,72 0-248,-155 6 193,26 0 129,88-2-238,-110-2 110,150-15 50,-138 4-124,151-4 1,-62 26 231,-64-5-247,-80-4 31,1 2 0,41 6 0,83 15 139,-59-9-208,13-5 131,18 1 37,-116-8-25,0-1-1,29-2 1,5-1-6,24 2-68,156 6-116,-197-4 124,61-5 1,-1-1 196,-5-2-14,3-1-109,-31 5-40,-1-3 0,82-18 0,35-5-12,-98 20 149,117-7-294,-35 4 257,1 1-219,195 7 123,-194-6 97,2 0-104,145 10-4,-283 1-2,-1 2 0,1 1 0,26 7 1,13 3-104,-31-8 121,0-2 0,63 0 0,158-8 92,-179 5-51,-30-3-70,83-11-1,-90 5-14,-22 4 11,0 1 0,33-2-1,115 12-41,-5 1 257,96 0-449,-38 1 277,159 12 98,-291-17-104,0-4 1,109-13-1,-127 7-161,145 5 342,-34 2-184,-141-5-59,0-2-1,41-11 1,-14 2 153,-21 6-137,0 2-1,1 2 0,68 0 1,-95 6 28,106 7 140,-99-5-140,0 1-1,0 1 0,25 9 0,-18-5-130,13 5 151,26 16 154,-68-29-159,1 0 0,-1-1 0,1 0 0,-1 1 0,1-1-1,0 0 1,-1 0 0,1 0 0,-1 0 0,1-1 0,3 0 0,31-11 292,-16 4-202,13 1-67,1 1 0,-1 2 0,1 1 0,58 2 0,-46 2-7,73-9 1,-109 6-41,4-1 22,1 1 1,-1 0-1,1 1 1,0 1-1,0 0 1,26 4-1,-9 3 8,-16-5-416,-1 1 1,1 1 0,-1 0 0,-1 2 0,1-1 0,-1 2 0,17 9-1,-10 3-2097</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34:41.822"/>
    </inkml:context>
    <inkml:brush xml:id="br0">
      <inkml:brushProperty name="width" value="0.1" units="cm"/>
      <inkml:brushProperty name="height" value="0.1" units="cm"/>
      <inkml:brushProperty name="color" value="#66CC00"/>
    </inkml:brush>
  </inkml:definitions>
  <inkml:trace contextRef="#ctx0" brushRef="#br0">240 30 1792,'0'-1'177,"-1"0"1,0 0-1,1 0 1,-1-1-1,1 1 1,-1 0-1,1 0 1,-1 0-1,1-1 0,0 1 1,0 0-1,-1-1 1,1 1-1,0 0 1,0 0-1,0-1 1,1-1-1,-1-2 1141,22 5-934,151 0 1088,-164 0-1436,-1 1 0,0 0 1,0 0-1,0 1 0,0 0 0,0 0 1,0 1-1,-1 0 0,1 1 0,-1-1 1,0 1-1,0 1 0,0-1 0,10 10 1,-12-10-4,0 0 1,0 1 0,-1-1-1,0 1 1,0 0 0,0 1-1,0-1 1,-1 1-1,1-1 1,-2 1 0,1 0-1,2 9 1,1 9 25,-1 0-1,-1 0 1,-2 0 0,0 0 0,-3 46-1,-3-29 124,-2 0-1,-18 66 0,-3 12 110,-4 12 5,29-122-270,1 0 1,-1 1-1,2-1 1,-1 1 0,2 9-1,0-10 1,-1 0 0,0 0-1,-1 0 1,1 0 0,-2 0 0,-2 10-1,-14 52 33,3-7 106,-15 76-226,12-46 64,6-13 1,9-55 79,-10 40 0,-22 102 173,32-143-260,2 0-1,2 27 1,1-6 7,0 11 64,11 58 1,-9-89-107,2 36 140,-1-44-31,-4-16-69,0 0 0,0 0 1,0 0-1,-1 0 0,1 0 0,-1 0 1,1 4-1,-1-5-7,0 0 0,0 0 0,0 0 1,0 0-1,0 0 0,0 0 0,0 0 0,1 0 0,-1 0 0,0-1 0,1 1 1,-1 0-1,0 0 0,1 0 0,-1 0 0,1-1 0,0 1 0,-1 0 0,1-1 1,1 2-1,5 8 49,-6-5-45,0 0 1,0-1-1,-1 1 1,1 0-1,-1 0 1,-1-1-1,0 7 1,0 3 40,1 86 222,0-96-272,0-4 9,0 0 1,0 0-1,0 0 0,0 0 1,1 0-1,-1 0 1,0 0-1,0 0 1,0 0-1,0 0 0,0 0 1,0 0-1,0 0 1,0 0-1,0 0 0,0 0 1,0 0-1,0 0 1,0 0-1,0 0 0,0 0 1,1 0-1,-1 0 1,0 0-1,0 0 0,0 0 1,0 0-1,0 0 1,0 0-1,0 0 0,0 0 1,0 0-1,0 0 1,0 0-1,0 1 0,0-1 1,8-9-20,-7 8 75,1 1 6,-1 0-61,-1 0 1,0 0-1,0 0 1,1 0-1,-1 0 1,0 0-1,1 0 1,-1 0-1,0 0 1,1 0-1,-1 0 1,0 0-1,1 0 1,-1 0-1,0 0 1,1 0-1,-1 0 1,0 0-1,0 1 1,1-1-1,-1 0 1,0 0-1,0 0 0,1 0 1,-1 1-1,0-1 1,0 0-1,1 0 1,-1 1-1,0-1 1,0 0-1,0 0 1,0 1-1,1-1 1,-1 0-1,0 1 1,0-1-1,0 0 1,0 1-1,0-1 1,0 0-1,0 1 1,0-1-1,0 0 1,0 0-1,0 1 1,0-1-1,0 0 1,0 1-1,0-1 1,0 0-1,0 1 1,-1-1-1,1 1 1,0 0 0,0 1 1,1-1-1,-1 1 1,-1 0-1,1-1 1,0 1-1,0 0 1,-1-1-1,0 2 1,-7-1-6,8-2 6,-1 0 0,1 0 1,0 0-1,-1 0 0,1 1 0,0-1 1,-1 0-1,1 0 0,0 0 1,-1 1-1,1-1 0,0 0 0,-1 0 1,1 1-1,0-1 0,0 0 1,-1 1-1,1-1 0,0 0 0,0 1 1,0-1-1,-1 0 0,1 1 1,0-1-1,0 1 0,1 1 24,-1-1 13,-11 7-252,11-7 262,-22 9 80,15-5-71,8-3-46,-4-1-9,-19 5 46,19-6-51,-1 1 0,1 0 0,0 0 0,-1 0 0,1 0 0,0 1 0,-4 2 1,-13 4 9,1-1-1,-1 1 0,1 0 0,1 1 1,0 1-1,-22 16 0,22-13 141,-1-1 0,-1-1 1,0 0-1,-33 12 0,49-22-131,1 0 1,-1 0-1,1 0 0,-1-1 1,0 1-1,0-1 0,-5 0 1,8 0-88,0 0 0,0 0 1,0-1-1,0 1 1,0 0-1,0 0 0,0-1 1,0 1-1,1-1 1,-1 1-1,0 0 0,0-1 1,0 0-1,1 1 1,-1-1-1,0 1 1,0-1-1,1 0 0,-1 0 1,1 1-1,-1-1 1,1 0-1,-1 0 0,1 0 1,-1 0-1,1 1 1,0-1-1,-1 0 0,1 0 1,0 0-1,0 0 1,0 0-1,0 0 1,-1 0-1,2-1 0,2-22-2995</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34:43.691"/>
    </inkml:context>
    <inkml:brush xml:id="br0">
      <inkml:brushProperty name="width" value="0.1" units="cm"/>
      <inkml:brushProperty name="height" value="0.1" units="cm"/>
      <inkml:brushProperty name="color" value="#66CC00"/>
    </inkml:brush>
  </inkml:definitions>
  <inkml:trace contextRef="#ctx0" brushRef="#br0">407 26 4736,'-21'-25'2416,"20"24"-2262,-6 7-634,-12 4 698,0 0 0,-1-1 0,0-1-1,-1-1 1,-31 6 0,-1 2 315,51-14-499,-15 3 142,0 2 0,0 0 0,-29 16 0,41-19-184,0 1 0,0-1 1,1 1-1,-1 0 0,1 1 0,0-1 1,0 1-1,0 0 0,1-1 0,-1 2 1,1-1-1,1 0 0,-1 1 0,1-1 0,-3 9 1,0 8-17,2 0 1,0 1-1,1-1 1,3 45-1,-1-27-77,11 271 128,29 22 93,-9-87-64,50 353 77,-35-379 23,-22-116-13,13 131 1,-29-9 163,-5-73-268,12 15-5334,-14-115 2484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38:40.567"/>
    </inkml:context>
    <inkml:brush xml:id="br0">
      <inkml:brushProperty name="width" value="0.1" units="cm"/>
      <inkml:brushProperty name="height" value="0.1" units="cm"/>
      <inkml:brushProperty name="color" value="#FFFC18"/>
    </inkml:brush>
  </inkml:definitions>
  <inkml:trace contextRef="#ctx0" brushRef="#br0">5477 123 3584,'0'0'33,"0"1"0,-1-1 0,1 0 0,0 0 0,-1 0 0,1 0 0,0 0 0,0 0 0,-1 0 1,1 0-1,0 0 0,-1 0 0,1 0 0,0 0 0,0 0 0,-1 0 0,1 0 0,0 0 0,-1 0 0,1 0 0,0-1 0,0 1 0,-1 0 0,1 0 1,0 0-1,0 0 0,-1-1 0,1 1 0,0 0 0,0 0 0,0 0 0,-1-1 0,1 1 0,0 0 0,0 0 0,0-1 0,0 1 0,-1 0 0,1 0 1,0-1-1,0 1 0,0 0 0,0-1 0,0 1 0,0 0 0,0-1 0,0 1 0,0 0 0,0 0 0,0-1 0,0 1 0,0 0 0,0-1 0,0 1 0,0 0 1,1 0-1,-1-1 0,0 1 0,0 0 0,0 0 0,0-1 0,1 1 0,-1 0 0,0 0 0,0-1 0,0 1 0,1 0 0,-1 0 0,19-19 243,-15 15 212,-21 0 856,1 5-1003,11-1-278,0 1 0,0-1 0,0 0 0,0 0 0,0-1 0,0 1 0,0-1 0,0 0 0,-8-3 0,8 2 17,0 0 0,0 0-1,0 1 1,0 0 0,-1 0 0,1 0 0,-1 1 0,-8 0 0,7 0-104,-1-1 0,0 1 1,-10-4-1,6 2 45,1 0 0,-22-1 0,-2 0 406,-53-4 747,12 1-1361,46 5 148,-1 0 0,1 2 0,-36 6 0,28-3-88,-197 6 1829,217-12-1776,-1 1 0,1-2 0,-1-1 0,-17-5 0,-27-6 44,25 13 149,32 3-88,0-1 0,0 0 0,-1-1 0,1 1 0,0-1 0,-7-2 0,4 1 68,1 0 1,-1 0 0,-14 0 0,13 2-57,1-1 0,-19-5 0,15 4-99,1 0 1,-1 1 0,0 0-1,0 0 1,-18 3-1,-5-1 106,-64 0 206,-177 22 0,223-17-246,0-2 0,-57-4-1,50-1-11,-177-3-196,-52 8 268,271-3-60,-27 4 0,1 1 39,-68 8 319,-21-11-352,-164-16 0,104 3-208,85 7 265,12 1-71,-130 0 52,120 3 142,52-1-192,3-1 66,-62 7 0,26-1-214,53-2 341,-59-4 1,33 0-294,-227 5 160,173 1 309,-48-5-47,51 6-294,-23-3-32,59 3 133,71-6-140,-1 1 1,1 0 0,0 1-1,-1-1 1,1 1-1,0 0 1,0 1-1,0-1 1,-5 4-1,-15 7-312,21-11 341,0 0 1,-1 1-1,1 0 1,0 0 0,0 0-1,1 0 1,-1 1-1,1 0 1,-1 0-1,1-1 1,-5 10-1,1 0 89,0 1 0,-9 22 0,14-29-111,0 0 0,1 0 0,0 0 0,0 0 0,0 0 0,1 0 0,0 1 0,2 9 0,12 59 0,-11-62 0,9 33-56,19 49 0,-12-38 344,-11-32-184,13 29 0,-18-46-97,0-1 1,-1 1 0,0 0 0,-1 0-1,0 0 1,0 0 0,-1 0 0,-1 17-1,0 2-146,1-25 124,1-1 1,-1 1-1,1 0 0,-1-1 0,1 1 0,0 0 0,0-1 1,0 1-1,1-1 0,-1 1 0,1-1 0,-1 0 1,1 0-1,0 0 0,0 0 0,-1 0 0,5 3 0,-3-2 30,0-1-1,0 0 1,0 0-1,1 0 1,-1 0-1,0-1 1,1 0-1,-1 1 1,1-1-1,-1 0 1,1-1-1,0 1 1,4 0-1,88 4-126,-69-3 127,48 7 0,-4 1 83,-24-2-105,-36-5 29,1 0 0,0-2-1,14 1 1,218-15 16,-63 11-46,-100 3 26,374-1 14,-283 5-160,13 10-125,-2-1 298,-126-13 75,65 8 0,66 12-231,99 15 206,-258-33-98,0-1 0,1-2 0,-1 0 0,39-7 0,43-1-94,61-5-73,88-17 138,-235 26 38,33-10 1,-35 8 4,0 1 1,28-3 0,117 3-53,-3 0 34,33 2-114,10 0-4,98-7 147,-175 17 52,-3 1 76,-119-8-168,0 1 0,16 3 1,-16-2-14,1 0 1,16 0 0,114 1 184,49 7-164,-166-10 45,0 0 0,0-1 1,-1-2-1,1 0 0,0-1 1,-1-2-1,41-14 0,-28 6-39,-27 12-6,-1 0-1,1-1 0,-1 0 0,0-1 0,1 0 1,-2 0-1,1 0 0,0-1 0,-1 0 1,0 0-1,0-1 0,6-6 0,-2 1 54,-7 7-44,0 0 0,1 1 0,-1-1 0,-1 0 0,1-1 0,0 1 1,-1 0-1,0-1 0,0 1 0,0-1 0,0-5 0,0 0 24,0 0-1,-1 0 0,-1-1 1,0 1-1,0 0 1,-1-1-1,0 1 0,-1 0 1,-3-14-1,-8-22 4,1 0-1,3-1 1,2 0 0,-1-59-1,6 80-29,0 0 0,-8-31 1,5 32 3,1 0 0,0-32 1,3 53 13,1 0 1,-1 1 0,0-1-1,0 0 1,0 0 0,-1 1-1,1-1 1,-1 0 0,0 1-1,0 0 1,0-1 0,0 1-1,-1 0 1,1 0 0,-1 0-1,0 0 1,0 1 0,0-1-1,0 1 1,0 0 0,-1 0-1,1 0 1,-1 0 0,1 1-1,-1-1 1,0 1 0,1 0-1,-1 0 1,0 0 0,0 0-1,-4 1 1,-60 4-582,51-2-109,1 0 0,-1-1 0,0-1 0,-32-5 0,11-4-1420,0-5-970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35:10.559"/>
    </inkml:context>
    <inkml:brush xml:id="br0">
      <inkml:brushProperty name="width" value="0.1" units="cm"/>
      <inkml:brushProperty name="height" value="0.1" units="cm"/>
      <inkml:brushProperty name="color" value="#66CC00"/>
    </inkml:brush>
  </inkml:definitions>
  <inkml:trace contextRef="#ctx0" brushRef="#br0">1 48 1664,'44'-8'669,"-19"2"-195,1 2 0,41-2 0,-18 7-231,-9 0-40,77-8 1,-12-4 146,152 4 1,-254 7-353,59 3 121,64 10 1,-65-5-162,63 1 0,5-3 38,-69-2-3,89 9 5,69 2-44,102-6 142,34 40-85,-294-41-10,0-3 1,1-3-1,67-5 1,55 1 56,7 23-11,-148-15-4,-1-2-63,-1-1 0,1-3-1,0-1 1,50-8 0,379-11 244,-464 20-219,153-10-67,0 0 209,-82 10-131,0 3 0,80 14 0,-111-10-38,0-2 0,0-2-1,0-2 1,75-8-1,-4 0 31,0 5-1,149 17 0,-191-13 28,95-8 0,-9-1-47,584 12-36,-435 17 154,-242-14-94,23-4 2,131-8 0,20-1-10,-164 9-34,89 1 134,361-34-205,-454 23 104,110-25 1,-10 1 122,-85 22-163,129 5 0,149-9 9,-350 11 50,63-2-276,0 3 0,0 4 0,0 4 0,-1 3-1,83 22 1,-125-22-1538,-8 6 443</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35:16.470"/>
    </inkml:context>
    <inkml:brush xml:id="br0">
      <inkml:brushProperty name="width" value="0.1" units="cm"/>
      <inkml:brushProperty name="height" value="0.1" units="cm"/>
      <inkml:brushProperty name="color" value="#66CC00"/>
    </inkml:brush>
  </inkml:definitions>
  <inkml:trace contextRef="#ctx0" brushRef="#br0">1 55 256,'3'4'113,"1"1"-1,0-1 1,0 1 0,0-1-1,0-1 1,1 1 0,-1-1-1,9 5 1,-10-6-9,0-1 1,0 0-1,0 0 0,0 0 0,0-1 1,0 1-1,0 0 0,0-1 0,0 0 1,0 0-1,0 0 0,0 0 0,0-1 1,0 1-1,0-1 0,0 0 0,5-1 1,29-12 124,1 1 0,0 2 1,1 2-1,0 1 0,49-3 1,79 15-237,-46 0 40,115-20 31,2 0-58,-169 16 77,218-5-241,-204 2 168,1 4-1,0 3 1,-1 4 0,0 4 0,121 32 0,-165-35-7,1-3 0,-1-1 0,1-2 1,49-2-1,63 4 242,-94 1-84,144 21 57,-158-20-175,1-2 0,0-2 0,58-3 0,135-21-12,-124 9 192,3-1 44,161-9-182,-185 21-102,164 8-25,-147 2 136,185-8-1,-85-3-98,-120 3 5,30 4-14,-76-1-24,0-3 0,68-6 0,71-9 43,-131 10-24,1 1 1,-1 4-1,0 1 0,0 3 1,80 17-1,-77-12 46,0-3-1,0-2 1,63-3 0,-49-2 3,0 4 0,105 17 0,14 16 8,-150-32-38,0-3 0,70-3 0,-79 0 0,69-6 35,29 0-124,127 12 137,-209-7-20,-1-2 0,45-10 0,31-4 16,-53 14-64,0 4 0,0 2 0,87 14 0,122 1-19,-189-16 37,133 20 1,7 12-53,79 16-14,-55-7 216,-188-36-154,0-3-1,0-3 0,111-14 1,125-11 23,81-11-2,-226 16 11,204 2 1,-118 2-61,-90 2 84,-33 10-95,127 13-1,79-2 176,-185-7-166,168 21 1,-230-14 65,121-4 1,37 2-161,-137 8 199,119 32 0,-180-36-97,1-3 0,38 4-1,77-5 8,46 3-11,-162-4 38,1-1 0,0-3 0,0-1 1,0-1-1,53-11 0,-22-1-2,1 4-1,0 3 1,0 2-1,0 4 1,88 9-1,-111-4 21,0-2-1,0-2 1,0-2-1,64-11 1,-31 1-28,0 5 1,102 2 0,-56 3-30,-32-5 41,119-26 0,34-3-24,-15 27-5,-179 7-16,80-14 1,-61 6 87,28 2-80,157 7 0,-131 9-3,31 1 64,29-2-44,-71-2 24,35 6-10,-96-5 64,0-2 0,0-2 0,68-8 0,160-9 137,-171 13-134,14 2 71,54-2-333,-48-12 172,-90 10-52,70-2 92,-24 5 21,168 22 0,-215-15-44,0-2 0,1-2 0,74-4 0,-40-1 14,143 15-1,-82-2-38,-98-6 17,70 16 1,10 2 87,-106-21-79,0-1-1,1-1 1,-1 0 0,13-2 0,4-1 40,57-8-15,-28 4-33,72-1 0,-70 10 51,91 12 0,-135-11-12,0 0-1,1-1 1,-1-1-1,25-3 1,-8-3-33,34-9 0,-17 2-5,71-8-1,-90 18-16,1 2 1,-1 0-1,50 7 0,12 5 257,108 1-1,-186-11-196,1 0-1,26 7 1,-27-5-11,0 0 1,28 1-1,70-2 10,139 20 0,-239-21-16,4 1-25,-1 1 0,1 0-1,16 6 1,-12-2 18,0-1 1,0-1-1,1-2 0,-1 1 0,1-2 0,0-1 1,0-1-1,0 0 0,-1-2 0,25-4 0,171-20 100,-126 18 38,6 0-113,111-17 343,-51-20-413,-102 28 67,-28 9 12,1 2 0,0 2 0,45-4 0,86 7-179,-79 3 78,-47-3 90,0-1 0,0-1 0,39-9 0,-34 5-59,1 1 0,0 2-1,68 2 1,111 20 152,-61 12-178,-18-2-27,202 15 128,-299-37-84,77 23-1,-87-20 62,1 0 1,0-3-1,0 0 0,43 1 0,228-29 34,-1 0 26,-243 22-33,438 15 14,-395-5-77,164 9 144,272 10-325,-485-26 178,98-7-1,51-20 73,73-3 415,-187 23-367,83 0 13,-135 5-164,1 1 0,56 12 0,-83-12-258,0 1 0,-1 0-1,1 0 1,-1 1 0,1 0-1,-1 0 1,11 8 0,9 14-1857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35:22.245"/>
    </inkml:context>
    <inkml:brush xml:id="br0">
      <inkml:brushProperty name="width" value="0.1" units="cm"/>
      <inkml:brushProperty name="height" value="0.1" units="cm"/>
      <inkml:brushProperty name="color" value="#66CC00"/>
    </inkml:brush>
  </inkml:definitions>
  <inkml:trace contextRef="#ctx0" brushRef="#br0">1 150 896,'13'0'97,"0"0"0,0 1 0,0 1 0,0 0-1,24 7 1,108 27 1359,-104-28-1209,-1 1 0,52 20 1,-89-28-250,139 52 468,-120-47-352,0-1 0,0-1 0,1 0 0,37 0 0,-9-2 10,56 10 0,21 1-73,-107-12 25,0-1-1,0-1 1,0-1 0,24-6 0,8-4 188,61-13-54,-45 12-119,31-3-33,78-9-51,37-3 13,-19-3-130,2 0 220,29 23-242,43-5 115,-3-9 89,-213 21-44,0 3-1,104 16 0,-78-4 0,1-4 0,115-1-1,231 15-100,-322-8-34,-68-9 144,1-2 0,42 1 0,355-6 220,-232-17-234,0 0-66,-116 18 107,-1 3-1,108 20 0,-152-17-28,0-2 0,1-1 1,-1-3-1,44-3 0,247-2-184,-85 13 278,-153-10-93,119-18 0,66-8 32,-46 7-161,-233 20 94,281-28 131,-225 26-93,0 2 0,112 16 0,-78 2-32,46 6 84,-50-14-106,0-4 0,0-4 0,93-10 0,-56 1 298,7-1-329,353-15 170,-465 23-132,32 0 64,90-11 0,307-40-28,-377 44-27,119-26 0,-118 17 21,0 4 0,0 2 1,126 1-1,78 14-224,-152-12 269,-32 0-137,231 10 2,-198 13 201,-62-7-137,80 1 0,-51-12-3,97 3-23,-156 1 26,-1 2 0,1 1 1,51 14-1,-44-6 22,0-2 0,1-2-1,1-1 1,-1-3 0,53 1 0,304 9-44,-365-12-9,162 9 88,322 6 76,-482-15-153,50 7-5,138-4 0,245 3 153,-397-8-116,112-13-1,11 0 39,97-2-45,-282 13-25,103-18-120,-34 4 202,0 3 0,148-3-1,-153 15-28,-27 0-42,0-2-1,69-11 0,5-14-30,106-18 58,-146 40-2,1 2 0,83 10-1,-114-7 37,1-1 0,53-9-1,58-2-223,-116 12 242,-1 1 1,1 3-1,70 15 0,-64-9-103,1-2-1,0-2 0,87-1 1,-6 0-74,-25 0 192,-29-2-27,-54-1-19,114 11-73,-120-10 46,39-3 0,-43 0-10,-1 0 1,1 1-1,0 0 0,16 4 0,-6 1 13,1-1 1,1-1 0,53 1-1,-81-5-9,37-1-12,1 2 0,-1 1 1,66 14-1,45 13 75,-136-27-54,0 0 0,21-1 0,-20-1-15,0 1 0,16 2 1,-8 0-14,-1 0 1,0-2 0,28-2-1,-10 1 8,-21-1 68,31-6-1,-30 4-77,32-1-1,-8 4 72,79 9 0,-81-4-21,-1-2 0,61-4 0,-32 0-46,-51 2-12,0 1-1,0 1 0,0 0 0,0 1 1,24 10-1,-26-8 20,-4-3-2,4 3 34,-1-2 0,1 1 1,0-2-1,0 0 0,30 1 0,203-4 244,-240 0-212,0-1 0,-1 0 1,1 0-1,9-4 0,16-2-54,-8 3-189,16 0 179,82 4 105,-115 0-123,-1 1 1,1 0-1,11 4 1,-11-3 45,0 0 1,0-1 0,14 1 0,4-2 50,-8-1-121,1 1-1,-1 1 1,1 1 0,26 6-1,-27-3 79,1-1 0,-1 0-1,1-1 1,25 0 0,-33-2-36,0 1 1,0-1-1,0 2 1,-1-1-1,13 6 1,-13-5 29,0 1 0,1-1 0,-1-1 0,1 0-1,12 0 1,14 0-40,-1 2-1,52 11 1,-74-12-86,-8-1 130,0-1-1,0 0 1,0 0 0,0 0-1,0-1 1,0 0 0,0 0-1,7-1 1,-11-1 4,1 1 0,-1 0 0,1-1 1,-1 1-1,0-1 0,0 0 0,0 1 0,0-1 0,0 0 0,0 0 1,3-5-1,14-12 357,-18 18-385,0 1 0,-1 0 0,1-1 0,0 1 1,0-1-1,-1 1 0,1 0 0,0 0 0,0 0 0,0-1 0,-1 1 1,1 0-1,0 0 0,0 0 0,0 0 0,-1 0 0,1 0 1,0 1-1,0-1 0,0 0 0,-1 0 0,1 0 0,0 1 0,0-1 1,-1 1-1,1-1 0,1 1 0,6 7-171,-7-8 179,-1 1-1,0-1 1,1 1-1,-1-1 1,1 1-1,0-1 1,-1 1-1,1-1 1,-1 1-1,1-1 1,0 0-1,-1 1 1,1-1-1,0 0 1,-1 0-1,1 1 1,0-1-1,0 0 1,0 0-1,0 0 45,0 0-49,-1-1 0,0 0-1,0 1 1,1-1 0,-1 1-1,0-1 1,1 1 0,-1-1-1,0 1 1,1 0 0,-1-1 0,1 1-1,-1-1 1,1 1 0,-1 0-1,1 0 1,-1-1 0,1 1-1,-1 0 1,1 0 0,0-1-1,-1 1 1,1 0 0,-1 0-1,1 0 1,0 0 0,-1 0-1,2 0 1,0 0-63,-1 8-502,-1-6 492,0-1 1,0 0-1,0 0 1,0 0-1,0 0 1,0 0-1,0 0 1,0 0-1,0 0 1,0 0-1,0 0 1,-1 0-1,1 1 1,-1 0-1,-9 25-2016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8:46.663"/>
    </inkml:context>
    <inkml:brush xml:id="br0">
      <inkml:brushProperty name="width" value="0.1" units="cm"/>
      <inkml:brushProperty name="height" value="0.1" units="cm"/>
      <inkml:brushProperty name="color" value="#66CC00"/>
    </inkml:brush>
  </inkml:definitions>
  <inkml:trace contextRef="#ctx0" brushRef="#br0">2446 226 3456,'-42'-22'1221,"39"20"-1166,1 2 1,-1-1-1,1 0 0,0 0 0,-1 1 0,1-1 0,-1 1 1,1 0-1,-1 0 0,0 0 0,-3 0 0,4 0-19,0 0 0,1 1-1,-1-1 1,0 0 0,0-1 0,1 1-1,-1 0 1,0 0 0,0-1 0,1 1 0,-1-1-1,1 0 1,-3 0 0,-4-2-218,1 0 0,-1 1 1,0 1-1,0-1 0,0 1 1,1 1-1,-1-1 0,-9 2 1,-23-3 749,-4-1 177,0 1 1,1 3-1,-59 7 0,97-7-695,-211 17 272,179-18-355,0 0 0,-1-3 0,-66-13 0,-110-42 1178,-25-5 84,153 40-1284,56 14 10,-60-10 1,-158 8 988,169 12 119,-94 15 0,123-9-936,0 3-1,-94 33 1,123-34-1257,0 1 0,0 1 0,-22 16 0,25-15-446,-10 0-1298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35:26.144"/>
    </inkml:context>
    <inkml:brush xml:id="br0">
      <inkml:brushProperty name="width" value="0.1" units="cm"/>
      <inkml:brushProperty name="height" value="0.1" units="cm"/>
      <inkml:brushProperty name="color" value="#66CC00"/>
    </inkml:brush>
  </inkml:definitions>
  <inkml:trace contextRef="#ctx0" brushRef="#br0">1 16 1792,'2'-2'63,"1"0"0,-1 1 0,1-1 0,-1 1 0,1 0 0,-1-1-1,1 1 1,0 1 0,0-1 0,0 0 0,0 1 0,-1-1 0,1 1 0,4 0 0,0 0 55,1 0 1,-1 0-1,0 1 1,13 3-1,9 4-54,1-1 0,0-1 0,1-2 0,43 1 0,-73-5-57,40 0 232,41-6 0,-38 2-67,0 1 1,73 6-1,88 21-54,-167-21-52,0-2 0,0-2 0,0-1 0,55-11 0,56-3 233,-88 14-272,0 4 0,0 2-1,74 14 1,-67-7-8,0-4 1,94-1-1,-121-5-10,1 2 0,-1 2 0,0 1 0,-1 2 0,79 27 0,91 33-89,-192-63 91,1-1 0,-1 0 0,1-1 0,20 0 0,78-3 286,-50-1-105,225 16 37,-241-13-262,0-1-1,89-12 0,28 0-9,2 18 152,195 34 1,-197-6-213,-50-7 126,259 48-141,-288-61 190,114 4 0,-41-6-120,7 10 62,73 8 223,280 3-370,-346-28 133,27 3 0,-40 8 49,133 7 35,-44-13-79,-246-11 0,1 1-152,1-1 0,0 1 0,-1 0-1,1 1 1,-1 0 0,0 0-1,9 4 1,-16-6 77,1 1-1,0-1 1,-1 0-1,1 1 1,-1-1-1,1 0 1,-1 1-1,1-1 1,-1 1-1,1-1 1,-1 1-1,1-1 1,-1 1 0,1-1-1,-1 1 1,0 0-1,0-1 1,1 1-1,-1-1 1,0 1-1,0 0 1,1-1-1,-1 1 1,0 0-1,0-1 1,0 1-1,0 1 1,-1 0-170,0 1 0,0-1 0,0 1 0,-1-1 0,1 1 0,0-1 0,-3 3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35:30.887"/>
    </inkml:context>
    <inkml:brush xml:id="br0">
      <inkml:brushProperty name="width" value="0.1" units="cm"/>
      <inkml:brushProperty name="height" value="0.1" units="cm"/>
      <inkml:brushProperty name="color" value="#66CC00"/>
    </inkml:brush>
  </inkml:definitions>
  <inkml:trace contextRef="#ctx0" brushRef="#br0">0 164 1024,'8'3'152,"0"-1"-1,0-1 1,0 0 0,0 0-1,0 0 1,0-1-1,0 0 1,10-2 0,9 1 286,-14 2-359,-1 0 0,0 1 1,0 0-1,15 5 0,-13-3-76,1 0 0,21 1 0,142 19 561,-110-13-225,113 4 1,-120-17-142,116-18 1,59-30 278,-208 44-463,1 1 0,-1 2 0,1 1 0,0 1 0,0 1-1,0 2 1,0 1 0,0 1 0,47 13 0,86 21-41,71-8 65,-132-21-33,-56-6 101,0-3 0,0-2 0,-1-2 0,50-10 0,-35 5 74,91-3 0,-75 13-148,0-4 0,87-14 0,-48-8-18,-47 10-37,77-8 0,120 9-62,-247 14 82,78 0 82,117 14 0,-150-4-174,-7-1 185,82 2 0,-14-7-179,-69 0 216,109-8 0,59-39-148,-66 9 176,-106 25-230,201-29 75,-123 15-1,-92 14-58,1 3 1,72-5 0,33 11 183,145 20 1,-264-17-120,4 1-13,1-1-1,-1 0 1,1-2 0,-1-2 0,30-3-1,7-5 54,122-2-1,-141 12-62,-1 2-1,1 3 1,0 1-1,-1 2 1,-1 2-1,51 19 0,-67-20 42,-1 1-1,46 26 0,-46-22-63,1-1-1,1-1 1,49 15 0,90 14 36,-109-29 115,-17-4-88,0-3-1,81 2 0,85-14-27,-24-1 87,233 1-231,-333-4 278,-15 2-98,214-6 42,67-6 9,-266 14-82,-1 3 0,159 17 0,-104-3 3,17 2 79,235 1-155,-314-14 66,27-5 103,157-27 0,-91 7-64,-30 13 9,64-10-173,35-14 221,2 19-60,-77 17-48,442 11-26,-372 1 103,29-14-62,-154-1 12,168 14-1,-228-7 26,0-2 1,0-2-1,77-11 0,-71 7-12,58 4-1,-54 0-66,7 3 63,73 12-1,-53-4-49,183 27 134,-119-32-96,-54-3-106,5 2 195,195-15-1,-26 1-129,-206 9 157,43 5-196,123 21-1,-204-23 105,1 2-42,37 11 0,-35-8 26,32 6 0,189 28 136,-39-11-213,-137-23 123,-30-5-26,1-2 0,68-6 0,-69 1-20,184-15 168,150-15-246,-79 6 45,-120 8 43,-33 2-164,254-10 259,106 37-113,-347 3 57,111 13 105,-173-13-109,85 15-180,96 11 128,-171-28-85,-38-3 70,1-2-1,108-7 1,116-8 238,2 0-42,-267 8-168,49 1-1,-73 1-68,-1 0-1,1 1 1,0-1-1,-1 1 1,1 0-1,-1 0 0,1 0 1,-1 0-1,1 0 1,3 2-1,-6-2-72,1 0-1,0-1 1,0 1 0,0 0-1,0 0 1,-1 0-1,1-1 1,0 1 0,-1 0-1,1 0 1,-1 0-1,1 0 1,-1 0 0,0 0-1,1 0 1,-1 0-1,0 0 1,1 0 0,-1 1-1,0-1 1,0 0 0,0 0-1,0 0 1,0 0-1,0 0 1,-1 2 0,-12 20-2496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35:51.338"/>
    </inkml:context>
    <inkml:brush xml:id="br0">
      <inkml:brushProperty name="width" value="0.1" units="cm"/>
      <inkml:brushProperty name="height" value="0.1" units="cm"/>
      <inkml:brushProperty name="color" value="#66CC00"/>
    </inkml:brush>
  </inkml:definitions>
  <inkml:trace contextRef="#ctx0" brushRef="#br0">0 48 640,'63'1'426,"-19"0"113,1-2 0,69-9 0,-45-6 366,-41 9-603,52-8 0,-51 15-320,0 1 0,0 0 0,55 13 0,36 2 218,102 10-69,-145-14-52,117 3-1,220 0 114,-312-8-139,116-8 1,99-5 116,-216 8-279,-40 0 249,75-6 0,-110 1-172,167-14 26,-135 15-98,76 5 1,-43 7 138,-40-4-12,1-2 0,0-1 0,64-7 1,-34-7 139,2 0-117,89 0 1,123 29-26,-51-6-41,-25-4 98,-119 3-98,90 6-50,51-14 121,56 4 36,-257-2-61,11 2 4,-1-3-1,1-2 1,60-5-1,146-21-86,2 23-40,-203 3 113,0-3 0,67-9 0,72 0 10,-96 7 22,-67 2-68,1 1 0,-1 1-1,0 2 1,0 1-1,61 16 1,-55-9 80,0-2 1,55 4-1,65-10-101,-85-5 194,-24 2-85,0 2 0,1 3 0,57 11 0,-87-11-69,1-1 0,0-1 0,-1-1 0,1-1 0,0-1 0,0-1 0,-1 0 0,1-2 0,21-5-1,30-8 48,140-12-1,-185 27-75,1 1-1,-1 1 1,1 2-1,-1 0 1,0 2-1,39 12 1,-53-12 46,-1-1 0,1-1 0,0-1 0,1 0 0,-1-1 0,0 0 0,1-1 0,-1 0 0,0-2 0,0 1 0,27-8 0,179-38-79,-181 41 99,-1 3-1,0 1 1,73 7 0,-72 0-6,-15-1-45,0-2-1,0 0 0,0-1 0,0-2 1,27-3-1,-2-5 99,0 2 1,65 0-1,253 16 24,-283-7 16,76-3-235,184-15 213,-180 28-184,-117-6 85,-1-3 0,1-1 0,50-5 0,-22-5 5,0 3 0,0 3-1,114 12 1,-131-2-36,57 7 26,-100-15 13,1-1 0,0-1 1,-1 0-1,0-1 0,28-9 0,-20 5 18,29-3 0,14 3-16,77 4 0,-120 3-30,117-9 583,-102 8-494,-21 0-50,1 1-1,28 3 1,-45-3-101,0 0-1,1 0 0,-1 1 0,0-1 0,0 0 0,1 1 0,-1-1 1,0 1-1,0-1 0,0 1 0,0 0 0,0 0 0,0-1 0,0 1 0,0 0 1,0 0-1,0 0 0,0 0 0,0 0 0,-1 0 0,1 0 0,0 1 1,-1-1-1,1 0 0,-1 0 0,1 0 0,-1 1 0,0-1 0,1 0 0,-1 0 1,0 1-1,0-1 0,0 0 0,0 1 0,0-1 0,0 0 0,0 1 1,0-1-1,-1 0 0,1 0 0,-1 1 0,0 1 0,-12 24-2100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36:03.599"/>
    </inkml:context>
    <inkml:brush xml:id="br0">
      <inkml:brushProperty name="width" value="0.1" units="cm"/>
      <inkml:brushProperty name="height" value="0.1" units="cm"/>
      <inkml:brushProperty name="color" value="#66CC00"/>
    </inkml:brush>
  </inkml:definitions>
  <inkml:trace contextRef="#ctx0" brushRef="#br0">0 8 512,'72'-4'706,"-51"2"-444,1 1 0,0 1 0,0 0 0,36 7 0,-27 0-89,0-2 1,0-1-1,37 0 0,-22-4-159,71 9-1,-21 4-51,67 12 33,-97-11 35,-17-3 90,0-2 0,94 4 0,87-22 200,-2 0-144,135-5-102,8 9-79,-302 8 25,6 1 56,89-6-1,-50-7-97,1 6 1,202 19 0,-213-9 135,145-7 0,68 3-113,-73 8 216,-40-3-135,-66 3 38,-19 0-220,120-5 0,-172-10 182,50-1-20,-37 5-38,245 10-32,-253-6-1,106-8 0,-39 0 101,-32-2-66,-61 3-18,50 2 1,-41 4-7,-6 1-1,-1-2 0,70-7 0,80-15 57,-138 17-26,80 7 1,-35 7-33,76 3 0,-50-24 27,-2 0-33,-84 10-34,46-1 18,129 16-1,-188-9 36,0-2-1,0-1 1,1-2 0,60-5 0,-10-9 21,0 4-1,160 2 1,-181 13 4,-37-3-34,0-1-1,0 0 1,1-2-1,-1-1 0,37-7 1,4-9-39,-39 9 130,58-9 0,-26 11-141,0 4 1,0 2 0,104 13-1,-145-11 96,1-1 0,-1 0 0,1-1-1,0-1 1,19-4 0,4-4 310,44-15 0,-65 18-417,-1 1-1,1 1 1,0 0 0,0 2 0,21-1-1,-34 3-142,-1 0 0,1 1 0,-1 0 0,1 0 0,-1 1-1,1-1 1,-1 2 0,0-1 0,0 1 0,0 0 0,0 0-1,0 1 1,-1 0 0,1 0 0,-1 1 0,0 0-1,6 6 1,-5-3-244,-1 1-1,10 18 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2:57.371"/>
    </inkml:context>
    <inkml:brush xml:id="br0">
      <inkml:brushProperty name="width" value="0.1" units="cm"/>
      <inkml:brushProperty name="height" value="0.1" units="cm"/>
      <inkml:brushProperty name="color" value="#FFFC18"/>
    </inkml:brush>
  </inkml:definitions>
  <inkml:trace contextRef="#ctx0" brushRef="#br0">7 212 1280,'0'0'27,"-1"1"-1,0 0 1,1 0 0,-1 0 0,1 0-1,-1-1 1,1 1 0,-1 0 0,1 0-1,-1 0 1,1 0 0,0 0 0,0 0-1,0 0 1,-1 0 0,1 0 0,0 0-1,0 0 1,0 0 0,1 0-1,-1 1 1,0-1 0,0 0 0,0 0-1,1 0 1,-1-1 0,0 1 0,1 0-1,-1 0 1,1 0 0,0 0 0,-1 0-1,1 0 1,-1-1 0,1 1 0,1 1-1,-1 0 34,1-1 0,0 1 0,-1-1 0,1 1 0,0-1 0,0 0 0,0 0 0,0 0-1,0 0 1,0 0 0,0 0 0,0 0 0,0-1 0,3 1 0,1-1 59,1-1 1,-1 0-1,0 0 1,0-1-1,7-2 1,24-6 123,-5 7-103,118-9 77,-98 10 29,74-13 1,-11 0-52,-56 12-83,84 6 0,58 17 35,-97-8 5,225 2-206,-152-5 134,-73-2-37,-23-5 125,99-9 0,-100 2-93,152 11 0,81 35-124,-242-31 82,81 1 0,74-11-64,-103-1-57,112-9 206,0 0-12,-155 10-49,259-2 59,-2-19-134,-234 9 73,501-33 66,153 78-159,-424-19 150,29-18-57,-351 3-46,206-2-10,41-3-8,206-4 99,-222 11-182,-138-1 152,280-21-161,-174-6 163,98-6-119,-60 30 65,239-10 22,439-31 151,-581 23-182,39-1-217,-318 22 219,188 6-7,0 1-2,-104-4 91,316 34-35,-234-6-178,97 16 361,-271-39-186,1-3 1,78-2-1,119-19-97,-118 5 5,-39 5 86,328-24 65,-2-25-92,293-26-49,-612 77 47,1 4 1,208 29 0,371 95-139,-587-105 133,0-4 0,1-5 1,109-2-1,-174-8-142,-6-1-454,0 1 0,0 2 0,57 10 0,-51 0-1542,-35-12 2106,0 0 1,0 0 0,0 0-1,1 0 1,-1 0 0,0 0 0,0 0-1,0 0 1,0 1 0,1-1-1,-1 0 1,0 0 0,0 0 0,0 0-1,0 0 1,1 0 0,-1 0-1,0 0 1,0 0 0,0-1-1,1 1 1,-1 0 0,0 0 0,0 0-1,0 0 1,0 0 0,0 0-1,1 0 1,-1 0 0,0 0 0,0 0-1,0-1 1,0 1 0,0 0-1,1 0 1,-1 0 0,0 0 0,0 0-1,0-1 1,0 1 0,0 0-1,0 0 1,0 0 0,0 0-1,0-1 1,0 1 0,0 0 0,0 0-1,0 0 1,0 0 0,0-1-1,0 1 1,0 0 0,0 0 0,0 0-1,0-1 1</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3:00.152"/>
    </inkml:context>
    <inkml:brush xml:id="br0">
      <inkml:brushProperty name="width" value="0.1" units="cm"/>
      <inkml:brushProperty name="height" value="0.1" units="cm"/>
      <inkml:brushProperty name="color" value="#FFFC18"/>
    </inkml:brush>
  </inkml:definitions>
  <inkml:trace contextRef="#ctx0" brushRef="#br0">4 78 2048,'0'0'48,"-1"-1"0,1 0 0,0 1 0,-1-1 0,1 0 0,0 1 0,0-1 0,-1 0 0,1 0 1,0 0-1,0 1 0,0-1 0,0 0 0,0 0 0,0 1 0,0-1 0,0 0 0,0 0 0,0 0 0,0 1 0,1-1 0,-1 0 0,1-1 0,0 1 6,0-1 0,0 1 0,0 0-1,0 0 1,0 0 0,0 0-1,1 0 1,-1 0 0,0 1-1,0-1 1,4-1 0,4-1 21,1 0 1,0 0 0,13-1-1,-11 2-116,39-9 78,0 2 0,1 3 1,0 2-1,99 5 0,-18 13 279,157 11 334,-39-8-404,-174-11-311,41 4-16,196 9 994,209-5-161,-257-9-681,-14 0 34,149 9 23,-22 13-51,-279-16-64,140-4-7,-69-4-6,-96 1 26,272 2 17,202-26-102,-201-2 171,-63 2-74,-279 19-33,242-14 91,267-21 32,-304 25-43,476-5-47,-409 15-142,49 3 202,-295 1-95,348 14 10,-53 1-8,-186-7 12,164-8 35,-15-2-8,41-1-44,-229-3 0,183 8-100,65-2 221,82-8-36,-95-1 35,-102-3-5,-185 9-78,371-9-181,-10 11 414,-349 1-268,190-4-199,53 3 325,-130 15-488,-84-7 427,127-4 97,-21-1-51,61 27-262,-221-27 190,1-2 0,-1-2-1,1-1 1,-1-2 0,43-7 0,18-2 34,1 4-1,129 9 1,-150-3-66,-1-2 0,78-15 0,53-2-15,53 18-12,-144 3 52,62-10-140,-143 6 143,-1-1 1,1-2 0,-1-1 0,36-13 0,-57 16-153,22-3 319,-35 7-269,1 0 0,-1 0 0,0 0 0,0 0 0,1-1 0,-1 2 0,0-1 0,1 0 0,-1 0-1,0 0 1,0 1 0,1-1 0,-1 0 0,0 1 0,0-1 0,1 1 0,-1 0 0,0-1 0,0 1 0,0 0 0,0 0 0,0-1 0,0 1 0,0 0 0,1 2-1,-3 9-2429,-8 9-188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3:02.905"/>
    </inkml:context>
    <inkml:brush xml:id="br0">
      <inkml:brushProperty name="width" value="0.1" units="cm"/>
      <inkml:brushProperty name="height" value="0.1" units="cm"/>
      <inkml:brushProperty name="color" value="#FFFC18"/>
    </inkml:brush>
  </inkml:definitions>
  <inkml:trace contextRef="#ctx0" brushRef="#br0">0 41 1792,'50'-15'1229,"-33"10"-1016,0 0 0,1 1 0,-1 0 0,1 2 0,19-1 0,25 2 76,-7 0-124,0 2 0,59 9 0,-72-5 67,0-2 0,62-4 1,10 0 291,2 9-493,43 1 76,98-22-36,-160 4 1,164 8-1,139 15-189,-80 6 155,-143-6 369,-21-11-394,45 4 136,88 48-122,-277-52 12,33 4-48,0-1-1,0-3 1,74-3-1,-48-1 0,241 9 283,-263-4-183,0-3 0,-1-2 1,83-12-1,-28 0-60,0 5-1,104 4 0,-82 11 31,0 1-48,-76-9 130,54-7 0,-39 2-277,124 7 0,-184-1 90,23 1 167,0 2 1,36 7-1,-57-9-333,0 0 0,0 1 0,0 0 0,0 0 0,-1 0 0,1 1 0,-1 0 1,0 0-1,0 0 0,0 1 0,0-1 0,0 1 0,-1 1 0,1-1 0,-1 0 0,5 9 0,-5-6-433,-2-1 0,1 1-1,2 10 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3:14.546"/>
    </inkml:context>
    <inkml:brush xml:id="br0">
      <inkml:brushProperty name="width" value="0.1" units="cm"/>
      <inkml:brushProperty name="height" value="0.1" units="cm"/>
      <inkml:brushProperty name="color" value="#FFFC18"/>
    </inkml:brush>
  </inkml:definitions>
  <inkml:trace contextRef="#ctx0" brushRef="#br0">1 60 128,'14'0'30,"76"3"1152,-78-1-1011,-1 0 0,1 0 1,-1 1-1,0 0 1,18 9-1,-21-9-100,-1 0 0,1-1 0,0 0 0,-1 0 0,1-1 1,0 0-1,0 0 0,15-1 0,15 3 342,-30-2-309,1 0 0,0 0 0,0-1 0,12-2 0,65-15 153,12-3-130,-22 13 37,114 6-1,13-1 49,-75-11-198,72-2 15,232-10 61,-188 20-5,-149 6-42,43 5-96,145 25-1,-275-30 60,94 5 87,-21-2 22,140 9-103,-119-8-184,183-13 276,-72-3-48,-134 11-288,124 1 722,-135 3-1336,67 12-1,-92-8-1158</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3:32.818"/>
    </inkml:context>
    <inkml:brush xml:id="br0">
      <inkml:brushProperty name="width" value="0.1" units="cm"/>
      <inkml:brushProperty name="height" value="0.1" units="cm"/>
      <inkml:brushProperty name="color" value="#FFFC18"/>
    </inkml:brush>
  </inkml:definitions>
  <inkml:trace contextRef="#ctx0" brushRef="#br0">1 20 2304,'2'2'112,"-1"0"-1,0 0 1,1 0-1,-1 1 1,0-1 0,0 0-1,0 1 1,0-1-1,-1 1 1,1-1 0,0 3-1,11 34-214,-11-37 151,0 0 1,0 0-1,1 0 0,-1 0 1,1 0-1,-1 0 1,1-1-1,-1 1 1,1 0-1,0-1 1,0 1-1,0-1 1,0 0-1,4 3 1,-3-3 101,0 0 0,0 0 0,1 0 0,-1-1 0,1 1 0,-1-1 1,1 0-1,-1 0 0,0 0 0,1 0 0,5-1 0,1-2 33,0 0 0,14-6 0,17-4-166,143-20-113,4 4 555,-114 19-349,-7 1 99,77-1 0,-21 9-143,138 2 108,-87 21-330,-119-13 207,93 3 1,-61-12-52,-5-2-16,116 13 0,-145-4 8,138 24 234,-133-21-214,1-3 0,116-2 0,-30-2-10,-19 7 126,71 3 133,-114-13-279,407 15 25,-452-13 145,1-2-1,0-1 0,-1-2 0,1-2 0,50-12 0,-78 15-161,1 0 0,0 1 0,0 0 0,0 1 1,-1 0-1,15 3 0,-24-3-107,-1 0 1,0 0-1,0 1 1,0-1-1,1 1 1,-1-1-1,0 1 1,0-1-1,0 1 1,0 0-1,0-1 1,0 1-1,0 0 1,0 0-1,0 0 1,0-1-1,-1 1 1,2 2-1,-1 7-1925</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3:39.866"/>
    </inkml:context>
    <inkml:brush xml:id="br0">
      <inkml:brushProperty name="width" value="0.1" units="cm"/>
      <inkml:brushProperty name="height" value="0.1" units="cm"/>
      <inkml:brushProperty name="color" value="#FFFC18"/>
    </inkml:brush>
  </inkml:definitions>
  <inkml:trace contextRef="#ctx0" brushRef="#br0">0 50 1920,'1'-3'73,"0"0"0,0 1 0,0-1 1,0 1-1,0-1 0,1 1 0,-1 0 0,1-1 0,-1 1 0,1 0 1,0 0-1,0 0 0,0 0 0,0 1 0,0-1 0,1 0 0,-1 1 1,3-2-1,-1 1-32,0 1 1,0 0-1,1 0 1,-1 0-1,0 1 1,0-1 0,1 1-1,-1 0 1,0 0-1,8 1 1,2 2-25,1 1 1,-1 0-1,0 1 1,0 0-1,22 12 1,-21-9 27,0-2-1,0 0 1,0-1 0,1 0 0,0-1-1,0-1 1,0-1 0,30 1 0,-11-3 251,0-2 0,69-14 0,-51 8-98,1 2 1,0 2-1,95 7 1,65-5-63,-77-1-149,11 4 20,172-3 55,-222-3-57,32-2 75,-31 8-56,130 17 0,-174-10 39,0-3 0,0-1-1,84-7 1,-131 2-55,225-16 93,-157 15-49,80 8 0,-65-3 42,153-12 0,-162 2-12,0 4-1,111 10 0,-92 5-91,183 19 10,331-4 138,-114-12-63,-163-18-45,-126-3-17,142-3 45,70 0 113,-318 11-155,151-16 0,152-29 133,-194 29-46,37-2-79,-1 19-49,-159 6 25,-24-1 0,86-2 0,-122-8 13,415 5 0,-267 25 260,-100-13-348,107 23-14,39 6 67,-181-37 79,0-3 0,1-2 0,48-4 0,-54-3 53,64-16 1,-69 12-87,0 2 0,65-5 0,-54 11-129,58 7-1,-81-3-432,0 1 0,-1 1 0,1 1 0,31 13 0,3 6-2064,-16-11 719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8:48.287"/>
    </inkml:context>
    <inkml:brush xml:id="br0">
      <inkml:brushProperty name="width" value="0.1" units="cm"/>
      <inkml:brushProperty name="height" value="0.1" units="cm"/>
      <inkml:brushProperty name="color" value="#66CC00"/>
    </inkml:brush>
  </inkml:definitions>
  <inkml:trace contextRef="#ctx0" brushRef="#br0">2856 187 4224,'-4'-3'285,"-6"-3"200,1-1 0,-1 0 0,-10-11 0,18 15-599,-1 1 1,1-1 0,0 0-1,0 0 1,0 0-1,1 0 1,-1 0 0,1 0-1,0 0 1,-1-1-1,2 1 1,-1 0 0,0-1-1,1 1 1,-1-7 0,1 6 54,0-2 236,0 0 0,0 0 0,0 0 0,-1 0 0,0 0 0,-3-10 0,3 15-121,0-1 0,0 0 0,0 0 0,0 0 1,-1 1-1,1-1 0,0 1 0,-1-1 0,1 1 0,-1-1 1,0 1-1,1 0 0,-1 0 0,0 0 0,0 0 0,0 0 0,0 0 1,0 1-1,0-1 0,0 0 0,0 1 0,0 0 0,-3-1 0,-18-1 19,0 1-1,-27 3 0,23-1-103,-33-3 1,14-1 84,-1 3 1,1 1-1,-1 2 1,-54 11-1,47-2 262,-101 36-1,132-40-248,-4 0 23,0-1-1,-1-1 1,-51 4-1,-82-9 1293,126-4-1545,0-3 0,-41-10 0,-28-5-156,70 19 767,-59 2 1,36 1-350,14 2-53,0 1 1,-54 12-1,-33 5 469,82-17-351,-1 2 0,1 2 1,1 2-1,-53 18 1,33-3 25,0-3 0,-2-4 0,-126 18 0,148-31 68,6 0-646,-81 0 0,86-10-1316,11-4-1316</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3:47.373"/>
    </inkml:context>
    <inkml:brush xml:id="br0">
      <inkml:brushProperty name="width" value="0.1" units="cm"/>
      <inkml:brushProperty name="height" value="0.1" units="cm"/>
      <inkml:brushProperty name="color" value="#FFFC18"/>
    </inkml:brush>
  </inkml:definitions>
  <inkml:trace contextRef="#ctx0" brushRef="#br0">1 1 1664,'115'0'1061,"-74"0"-883,0 1 0,81 13 0,-78-5-107,0-3 0,1-1 1,-1-3-1,77-4 1,326-18 803,-117 12-411,-220 6-446,216 26 1,-253-18 81,144-7 1,-74-3-51,53 11-112,73-1 1,-165-12 101,92-1 101,-122 7-109,285-10 539,-282 4-622,115 6 0,-160 2-330,0 2-1,0 1 0,-1 2 1,0 1-1,0 1 0,39 18 1,-4 8-1310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3:52.706"/>
    </inkml:context>
    <inkml:brush xml:id="br0">
      <inkml:brushProperty name="width" value="0.1" units="cm"/>
      <inkml:brushProperty name="height" value="0.1" units="cm"/>
      <inkml:brushProperty name="color" value="#FFFC18"/>
    </inkml:brush>
  </inkml:definitions>
  <inkml:trace contextRef="#ctx0" brushRef="#br0">1 6 1536,'76'0'608,"-32"-5"-480,30 10 128,-41-5 64,11 0-256,5 0-96,-2 0-224,13 0 0,11 0-448,3 0-160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3:53.113"/>
    </inkml:context>
    <inkml:brush xml:id="br0">
      <inkml:brushProperty name="width" value="0.1" units="cm"/>
      <inkml:brushProperty name="height" value="0.1" units="cm"/>
      <inkml:brushProperty name="color" value="#FFFC18"/>
    </inkml:brush>
  </inkml:definitions>
  <inkml:trace contextRef="#ctx0" brushRef="#br0">1 10 2816,'11'-9'1120,"10"14"-864,10-5-128,-9 0-160,5 4-160,17 1 32,10-5-64,21 0 64,23 0-64,9 6 64,8-2-256,3-4-64,16 0-256,17 5-64</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3:54.571"/>
    </inkml:context>
    <inkml:brush xml:id="br0">
      <inkml:brushProperty name="width" value="0.1" units="cm"/>
      <inkml:brushProperty name="height" value="0.1" units="cm"/>
      <inkml:brushProperty name="color" value="#FFFC18"/>
    </inkml:brush>
  </inkml:definitions>
  <inkml:trace contextRef="#ctx0" brushRef="#br0">1 105 2816,'-1'-1'63,"1"-1"1,0 1-1,0 0 1,0-1-1,0 1 1,0 0-1,1-1 1,-1 1-1,0 0 1,1-1-1,-1 1 0,1 0 1,-1 0-1,1 0 1,-1-1-1,1 1 1,1-1-1,-1 1-37,0 1 0,1-1 0,-1 1-1,0-1 1,0 1 0,1 0 0,-1 0-1,0-1 1,1 1 0,-1 0 0,0 0-1,1 1 1,-1-1 0,0 0 0,0 0 0,1 0-1,-1 1 1,1 0 0,137 24 386,-54-11-280,21 4-129,145 7-1,374-35 4,-262-8 84,307-27 6,-422 8 96,53-6-114,-232 37-237,-1 3-1,96 8 1,-132-2-293,0 2 0,0 1 0,54 18 0,-9 9-1217</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4:32.792"/>
    </inkml:context>
    <inkml:brush xml:id="br0">
      <inkml:brushProperty name="width" value="0.1" units="cm"/>
      <inkml:brushProperty name="height" value="0.1" units="cm"/>
      <inkml:brushProperty name="color" value="#FFFC18"/>
    </inkml:brush>
  </inkml:definitions>
  <inkml:trace contextRef="#ctx0" brushRef="#br0">44 77 2816,'-16'4'509,"13"-3"-259,-1 0 0,1 0 1,0 0-1,-1-1 0,-7 1 1,33-16-38,11-11 548,-28 21-684,-1 1 0,1 0 1,0 0-1,0 1 1,0-1-1,0 1 1,0 0-1,1 1 1,-1-1-1,1 1 1,0 0-1,0 0 1,9-1-1,12 2-14,0 1 0,36 5 0,-36-2 216,1-1-1,34-3 0,32-5-19,1 4-1,-1 4 1,126 19 0,-100-8-110,152-2 0,37 0-46,-152-3-104,82-18 115,-135 1 49,95-7-71,152-6 221,203 30-291,-207-12 71,31 1-117,-180 24 20,-110-10-24,84 2-225,-69-6 309,159 5 147,-108-5-113,132 3 102,401 10-293,-404-7-69,-163-4 249,167-8 1,-215-7-11,190-11 715,106 17-3370,-246 13-2187,-67-3 2554</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4:40.410"/>
    </inkml:context>
    <inkml:brush xml:id="br0">
      <inkml:brushProperty name="width" value="0.1" units="cm"/>
      <inkml:brushProperty name="height" value="0.1" units="cm"/>
      <inkml:brushProperty name="color" value="#66CC00"/>
    </inkml:brush>
  </inkml:definitions>
  <inkml:trace contextRef="#ctx0" brushRef="#br0">11554 42 3200,'-22'-9'926,"16"6"-746,0 1-1,0-1 1,1 0-1,-10-6 1,13 8-207,0 0 0,0 0 0,0 0 0,-1 0 0,1 0 0,0 0 0,0 0 0,-1 1 0,1-1 0,0 1 0,-4 0 0,-30 0-310,21 0 449,-60 3 232,-91 17 0,46-5 306,-280 44-105,266-37-13,55-13-294,1-4 0,-87-6 0,60 0-242,75 1-3,-16 0-72,-51-6-1,-34-3 143,57 5 221,-203-21 623,-39 5-550,223 20-319,-463 15-305,256-9 380,200-7-18,-182-16-16,198 10-158,-72-8 7,-83-5-38,-149 12 318,355 8-223,-281 9 329,32 4-185,103-7-242,-25 0 239,-48 3-268,122 0 218,-138 10 72,48-12 64,1 1 13,60 1-496,76-5 318,-90-4 108,32-17-150,50 12-35,0 3 0,-104 13 0,153-7 64,-1-1 0,1-2 0,-1-1 0,-47-8 0,-62-21-98,39 10 206,17 5 266,9-4-469,-1 5 1,-165-4-1,-912 17-19,997 8 80,75-2 38,-308 36 113,47-3 940,-184 10-2269,464-36-4459,28-8 2842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4:42.846"/>
    </inkml:context>
    <inkml:brush xml:id="br0">
      <inkml:brushProperty name="width" value="0.1" units="cm"/>
      <inkml:brushProperty name="height" value="0.1" units="cm"/>
      <inkml:brushProperty name="color" value="#66CC00"/>
    </inkml:brush>
  </inkml:definitions>
  <inkml:trace contextRef="#ctx0" brushRef="#br0">2169 94 2048,'-1'-6'357,"-1"0"1,1-1-1,1 1 0,-1-8 1,1 13-351,-1-1 0,1 1 0,-1 0 0,1-1 1,-1 1-1,0 0 0,1 0 0,-1-1 0,0 1 1,0 0-1,0 0 0,0 0 0,0 0 0,0 0 1,0 0-1,0 0 0,0 0 0,-1 1 0,-1-2 1,-28-13 241,28 14-88,-9-3 89,-1 1-1,0 0 0,1 1 1,-1 0-1,0 1 0,0 0 0,0 1 1,0 1-1,0 0 0,0 1 1,-25 7-1,-210 47-137,137-31 114,48-10-61,0-2-1,-72 5 1,-23-11 122,-89 7 642,183-9-707,-185 8 516,164-13-518,-198 1 254,97 4-4101,146-2 1259</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4:46.433"/>
    </inkml:context>
    <inkml:brush xml:id="br0">
      <inkml:brushProperty name="width" value="0.1" units="cm"/>
      <inkml:brushProperty name="height" value="0.1" units="cm"/>
      <inkml:brushProperty name="color" value="#66CC00"/>
    </inkml:brush>
  </inkml:definitions>
  <inkml:trace contextRef="#ctx0" brushRef="#br0">8575 20 768,'-12'-9'403,"11"8"-364,-1 0 0,1 0 0,0 0 0,0 0 0,0 1 0,-1-1 0,1 0 0,0 0 0,-1 1-1,1-1 1,-1 1 0,1-1 0,-1 1 0,1 0 0,-1-1 0,1 1 0,-3 0 0,-7 1 270,0 1-1,0 0 1,0 0-1,0 1 1,1 1 0,-12 4-1,-12 4 295,-64 14 670,-126 16 1,118-24-1006,-166 16-433,101-31 501,40-2-437,-133 14 341,47-9 74,152-7 33,-280-4 218,-307 1-714,-315 8 933,878-8-703,-89-16 1,90 9-158,-92-1 0,-317 15-426,292 3 972,3 4-64,-1 0-423,-412-16-234,222 1 177,68 20 314,118-8-149,90-5 106,23 0-58,-90 6 79,-66 5-128,97-7 81,-287 25 1026,147-10-2842,163-6-3517,71-4 2170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4:51.399"/>
    </inkml:context>
    <inkml:brush xml:id="br0">
      <inkml:brushProperty name="width" value="0.1" units="cm"/>
      <inkml:brushProperty name="height" value="0.1" units="cm"/>
      <inkml:brushProperty name="color" value="#66CC00"/>
    </inkml:brush>
  </inkml:definitions>
  <inkml:trace contextRef="#ctx0" brushRef="#br0">3596 73 3328,'-10'-3'611,"-12"-3"826,22-9-3346,5-32 3311,-6 47-1286,0 0 0,-1-1 0,1 1 1,0 0-1,0 0 0,0 0 0,-1 0 0,1 0 0,0 0 0,0 0 0,-1 0 0,0 1 0,-18 4 89,-26 10 0,-5 2 63,-34 2 396,-150 15 0,96-22-475,-241-9 0,154-10 136,58 3 161,-203-4-449,261 7 57,-88 1 324,-440 6 322,406-7-232,48-1 179,-165 3 466,263 0-2561,53-1-218</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4:53.414"/>
    </inkml:context>
    <inkml:brush xml:id="br0">
      <inkml:brushProperty name="width" value="0.1" units="cm"/>
      <inkml:brushProperty name="height" value="0.1" units="cm"/>
      <inkml:brushProperty name="color" value="#66CC00"/>
    </inkml:brush>
  </inkml:definitions>
  <inkml:trace contextRef="#ctx0" brushRef="#br0">3569 5 4992,'-3'-1'131,"0"0"-1,-1 0 1,1 1 0,-1-1 0,1 1 0,-1 0-1,1 0 1,-1 0 0,1 0 0,-1 1 0,1-1-1,-1 1 1,1 0 0,0 0 0,-1 0 0,1 1 0,0-1-1,-6 4 1,3-1-127,-2 0 1,1 0-1,0-1 1,0 0-1,-1 0 0,0-1 1,0 0-1,1 0 1,-1-1-1,0 0 0,-12 0 1,-5-2 504,1-1-1,-35-7 1,-28-3 435,74 11-801,-37-1 233,-60 4 1,-198 14 366,206-12-478,-609 47 1015,353-20-1051,-13 0 96,-127-7 1068,375-22-1079,-30 0-358,-145 5-5160,192-2 1855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0:42.362"/>
    </inkml:context>
    <inkml:brush xml:id="br0">
      <inkml:brushProperty name="width" value="0.1" units="cm"/>
      <inkml:brushProperty name="height" value="0.1" units="cm"/>
      <inkml:brushProperty name="color" value="#FFFC18"/>
    </inkml:brush>
  </inkml:definitions>
  <inkml:trace contextRef="#ctx0" brushRef="#br0">1 0 128,'0'0'0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8:50.128"/>
    </inkml:context>
    <inkml:brush xml:id="br0">
      <inkml:brushProperty name="width" value="0.1" units="cm"/>
      <inkml:brushProperty name="height" value="0.1" units="cm"/>
      <inkml:brushProperty name="color" value="#66CC00"/>
    </inkml:brush>
  </inkml:definitions>
  <inkml:trace contextRef="#ctx0" brushRef="#br0">2210 144 4608,'-2'-1'123,"1"0"0,0 0 0,0 0 0,0 0 0,0 0 0,0 0-1,0-1 1,0 1 0,0 0 0,0-1 0,0 1 0,1 0 0,-1-1 0,0 1 0,1-1 0,-1 1 0,1-1 0,-1-1 0,1 2-78,0 0-1,0 0 1,0 0 0,0 1-1,0-1 1,-1 0 0,1 0 0,0 0-1,0 0 1,-1 1 0,1-1 0,-1 0-1,1 0 1,-1 1 0,1-1-1,-1 0 1,1 1 0,-1-1 0,0 1-1,1-1 1,-1 1 0,0-1 0,0 1-1,1-1 1,-1 1 0,0-1 0,0 1-1,1 0 1,-1 0 0,0-1-1,0 1 1,0 0 0,0 0 0,0 0-1,1 0 1,-3 0 0,-2 0-9,1 0 0,-1 1 0,0-1-1,-7 3 1,-58 14 393,-114 23 396,114-28-462,46-6-188,1-2 0,-1 0 0,1-2 0,-1-1 0,-36-2 0,55 0-176,-1-1-1,1 1 1,0-1 0,-7-4-1,-4 0-28,-39-20 478,14-2-171,31 23-215,-1 1 1,1 0-1,-1 0 1,0 1-1,0 1 0,-1 0 1,1 0-1,0 1 1,-23 1-1,-27 1 458,-120 21 0,148-17-463,0-2 1,-1-1-1,0-2 1,1-1-1,-1-2 1,1-1-1,0-2 1,-47-14-1,-175-42 1333,192 52-1397,-1 2 1,-72 1 0,-48 12-3770,114-1 1531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4:54.415"/>
    </inkml:context>
    <inkml:brush xml:id="br0">
      <inkml:brushProperty name="width" value="0.1" units="cm"/>
      <inkml:brushProperty name="height" value="0.1" units="cm"/>
      <inkml:brushProperty name="color" value="#66CC00"/>
    </inkml:brush>
  </inkml:definitions>
  <inkml:trace contextRef="#ctx0" brushRef="#br0">4450 92 5760,'-24'-1'783,"16"1"-473,0 0 1,0 0-1,0 0 0,0 1 1,-15 4-1,2-1-259,0-1 0,-1 0 0,-38-2 0,-66-11 224,5 1 153,-253 7 1237,200 3-1533,-106 8-39,-6 0 635,72-8-524,-246-2-72,158-18 106,113 5 36,-67-9 188,-23-2-44,-88 10 318,-199 13-1191,503 3-514,-23-2-1329,-9-6-1046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4:57.727"/>
    </inkml:context>
    <inkml:brush xml:id="br0">
      <inkml:brushProperty name="width" value="0.1" units="cm"/>
      <inkml:brushProperty name="height" value="0.1" units="cm"/>
      <inkml:brushProperty name="color" value="#66CC00"/>
    </inkml:brush>
  </inkml:definitions>
  <inkml:trace contextRef="#ctx0" brushRef="#br0">7613 264 4096,'-7'-10'1099,"6"8"-1010,-1 0 1,1 0 0,-1 0-1,1 0 1,-1 0 0,1 0-1,0 0 1,0-1 0,0 1-1,0-3 1,0 3-98,0-1 0,1 1 0,-1 0 0,1-1 0,0 1-1,0 0 1,0-1 0,0 1 0,0-3 0,1 4 24,-1 0-1,0 0 1,0 0 0,0 0-1,0 0 1,0 0 0,0 0 0,0 0-1,0 0 1,0 0 0,0 0-1,-1 0 1,1 0 0,0 0 0,-1 0-1,1 0 1,-1 0 0,1 0-1,-1 0 1,1 0 0,-1 0-1,0 0 1,1 1 0,-1-1 0,0 0-1,0 1 1,0-1 0,0 0-1,1 1 1,-1-1 0,-2 0-1,-3-2 172,-1 0 0,1 0 0,-1 1 0,0 0 0,0 0 0,0 1 0,-11-1 0,-52 1 46,37 2-426,14-1 320,-78-1 847,-115 16 0,104-3-775,1-5-1,-1-4 1,-147-16 0,241 12-212,-194-12 538,-326 13-40,231-9-304,-176-6 27,195 0 10,-123-13 188,253 16-409,-185 8-1,189 5 262,43-4-202,56 0 11,-1 2-1,-59 8 1,-182 14-174,-6-21 137,131-1-108,54 0 182,-198-28 0,180-3 47,99 22-130,0 1 0,-1 2 0,0 1 0,-45-2 0,-287 23-5,203-3 192,-43 5-325,-327 36 602,264-24 680,128-11-1722,70-8-2557,43-6-358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4:59.770"/>
    </inkml:context>
    <inkml:brush xml:id="br0">
      <inkml:brushProperty name="width" value="0.1" units="cm"/>
      <inkml:brushProperty name="height" value="0.1" units="cm"/>
      <inkml:brushProperty name="color" value="#66CC00"/>
    </inkml:brush>
  </inkml:definitions>
  <inkml:trace contextRef="#ctx0" brushRef="#br0">4028 89 4352,'-58'0'2122,"57"-1"-2127,0 1 0,0 0 1,0 0-1,-1 0 0,1-1 0,0 1 0,0-1 0,0 1 0,0-1 0,0 1 0,0-1 0,0 0 0,0 1 0,0-1 0,0 0 0,1 0 0,-1 0 0,0 0 0,0 0 0,0-1 0,-13-24-212,8 13 266,5 10-2,-1 1 0,1-1-1,-1 1 1,0 0-1,0 0 1,0-1-1,-1 1 1,1 1-1,0-1 1,-1 0-1,1 1 1,-1-1-1,1 1 1,-1-1-1,0 1 1,0 0-1,0 0 1,1 1-1,-1-1 1,0 1-1,0-1 1,-5 1-1,-5 0 88,0 1 0,1 1 0,-1 0-1,-13 4 1,6-2-113,-195 34 1542,-336 15 0,371-44-1107,-621 20 1370,413-21-703,148-1-939,-248 13-1101,329-6-1878,-167 37 0,125-2-900,-22 4 948</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5:02.785"/>
    </inkml:context>
    <inkml:brush xml:id="br0">
      <inkml:brushProperty name="width" value="0.1" units="cm"/>
      <inkml:brushProperty name="height" value="0.1" units="cm"/>
      <inkml:brushProperty name="color" value="#66CC00"/>
    </inkml:brush>
  </inkml:definitions>
  <inkml:trace contextRef="#ctx0" brushRef="#br0">7446 314 4224,'-7'-2'421,"-19"-5"702,25 7-1083,0 0 1,0 0-1,0 0 1,1 0 0,-1-1-1,0 1 1,0 0-1,0-1 1,1 1 0,-1-1-1,0 1 1,1-1 0,-1 1-1,0-1 1,1 1-1,-1-1 1,1 0 0,-1 1-1,1-1 1,-1 0 0,0 0-1,-15-9-1352,10 4 1460,0 1 0,0 0 0,0 0 0,0 1-1,-1 0 1,0 0 0,0 1 0,0-1 0,0 1 0,-1 1-1,1 0 1,-1 0 0,0 0 0,1 1 0,-1 0 0,0 1 0,-14 0-1,-39 0 59,-175 4 580,85 0-135,-177-2-442,171-3-114,56 2 122,-118-3 46,-7-15 468,-189 11-369,219 1-362,-229-19 352,395 21-297,-206-17 50,118 11-35,-88-9 168,108 6-300,-89-23 106,127 21 48,-79-8 1,2 17-237,-14-15 281,-65-6 14,160 22-189,-104 6 1,-98 12 432,48-5-598,160-3 152,3-2 248,-83 20-1,31 0-177,0-5 1,-146 9-1,81-11-166,-159 6 209,179-25 383,-180-24 1,133 11-116,83 9-159,-225 2-1414,286 8 218,29-2-566,0 0 1,1-1 0,-32-3 0,-7-10-1802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5:07.936"/>
    </inkml:context>
    <inkml:brush xml:id="br0">
      <inkml:brushProperty name="width" value="0.1" units="cm"/>
      <inkml:brushProperty name="height" value="0.1" units="cm"/>
      <inkml:brushProperty name="color" value="#66CC00"/>
    </inkml:brush>
  </inkml:definitions>
  <inkml:trace contextRef="#ctx0" brushRef="#br0">4919 70 3072,'-2'-8'631,"0"-1"1,1 1-1,1 0 1,-1-12-1,1 20-611,0-1 0,0 0 0,0 1 0,0-1 0,0 0-1,0 1 1,0-1 0,0 0 0,-1 1 0,1-1 0,0 1 0,-1-1 0,1 0-1,0 1 1,-1-1 0,1 1 0,0-1 0,-1 1 0,1-1 0,-1 1 0,1-1 0,-1 1-1,1 0 1,-1-1 0,1 1 0,-1 0 0,0-1 0,1 1 0,-1 0 0,1 0-1,-1-1 1,0 1 0,1 0 0,-1 0 0,0 0 0,1 0 0,-1 0 0,0 0 0,1 0-1,-1 0 1,0 0 0,0 1 0,-5-1 91,0 2-1,1-1 1,-1 1-1,-4 2 1,3-2 44,-36 10 285,-1-1 0,-1-3 0,-54 4 0,-9 5-224,42-6 42,24-4 17,2 0 222,-72 3 1,-99-18 211,-128-18-869,277 20 293,-50-1 257,-319 7 170,325-4-374,59 1-195,0 2 0,-77 9 1,-89 8 164,156-13-51,-148 12 327,67-8-381,-32 4-49,29-3-7,83-7 10,-260-1 129,154-17 4,-36 13-136,28 1 167,100-4 44,-18 0 43,-143-2-64,-192 9-586,344 4-3852,42-8 924</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5:15.182"/>
    </inkml:context>
    <inkml:brush xml:id="br0">
      <inkml:brushProperty name="width" value="0.1" units="cm"/>
      <inkml:brushProperty name="height" value="0.1" units="cm"/>
      <inkml:brushProperty name="color" value="#66CC00"/>
    </inkml:brush>
  </inkml:definitions>
  <inkml:trace contextRef="#ctx0" brushRef="#br0">6921 226 4352,'-3'0'157,"-1"0"34,0 0 0,0-1 0,0 1 0,0-1 0,0 0 0,0 0 0,0-1 0,0 1 0,0-1 0,0 0 0,1 0 0,-4-2 0,0-3-45,0 1 0,-1 0 0,0 0 0,0 1-1,0 0 1,0 0 0,-1 1 0,0 0 0,0 0 0,-15-3 0,1 1 40,0 0-1,0 2 1,-1 0-1,-40 0 1,-286 10 1302,-48-3 245,375-3-1772,-204-9 116,11-10 259,38-3 185,-238-19 136,251 20-606,113 12-100,-93-4-1,-864 13 962,778 18-1089,52-1 40,123-12 152,-67 15 1,-12 2 86,-248 1-225,210-12 134,-144-7 0,250-2 6,-50-3 163,69-1-168,30 1-46,1 0-1,-31-5 1,-87-14 162,31 3 125,56 10-170,-107-8 61,19 1 128,55 8 330,0 3 0,-106 11 1,157-7-602,-46 3 110,-120 9-1589,-2 11-3587,115-7 1599</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5:16.606"/>
    </inkml:context>
    <inkml:brush xml:id="br0">
      <inkml:brushProperty name="width" value="0.1" units="cm"/>
      <inkml:brushProperty name="height" value="0.1" units="cm"/>
      <inkml:brushProperty name="color" value="#66CC00"/>
    </inkml:brush>
  </inkml:definitions>
  <inkml:trace contextRef="#ctx0" brushRef="#br0">2328 58 4224,'-16'-8'626,"12"6"-411,-1 0 0,0-1 0,1 1 0,-1 1 0,0-1 0,0 1 0,-11-2 0,14 3-202,0 0 0,-1-1-1,1 1 1,-1-1 0,1 0-1,0 0 1,-1 0-1,1 0 1,0 0 0,-3-2-1,-12-5-273,1 4 318,0 1 0,0 0 0,-1 1 0,1 1 0,-17 1 0,-5-1 193,-185 0 638,119 1-560,-87 10 961,41-2-584,-330-8 1422,197-3-632,107 0-1063,-191 7-3526,276 4-116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5:23.272"/>
    </inkml:context>
    <inkml:brush xml:id="br0">
      <inkml:brushProperty name="width" value="0.1" units="cm"/>
      <inkml:brushProperty name="height" value="0.1" units="cm"/>
      <inkml:brushProperty name="color" value="#66CC00"/>
    </inkml:brush>
  </inkml:definitions>
  <inkml:trace contextRef="#ctx0" brushRef="#br0">4763 2 512,'-4'0'97,"3"0"-64,0-1-1,0 1 0,1 0 0,-1 0 0,0 0 1,0 0-1,0 0 0,0 0 0,0 0 0,0 0 0,0 0 1,1 1-1,-1-1 0,-5 4 2156,17 2 2030,-12-6-4151,1 1 0,-1-1 0,1 1 0,-1-1-1,1 1 1,-1-1 0,1 0 0,-1 1 0,0-1 0,1 0-1,-1 0 1,1 1 0,-1-1 0,0 0 0,1 0-1,-1 0 1,0 0 0,1 0 0,-1 0 0,0 0-1,1 0 1,-2 0 0,-24 0 577,18-1-281,-159 11 1547,-66-1-1894,-684-13 1402,-223 4-682,761-11-608,-144-3 960,-45 21 524,386 1-1187,-188 22-3070,338-27 1877,-67 5-1925,7-6-960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5:27.302"/>
    </inkml:context>
    <inkml:brush xml:id="br0">
      <inkml:brushProperty name="width" value="0.1" units="cm"/>
      <inkml:brushProperty name="height" value="0.1" units="cm"/>
      <inkml:brushProperty name="color" value="#66CC00"/>
    </inkml:brush>
  </inkml:definitions>
  <inkml:trace contextRef="#ctx0" brushRef="#br0">2133 130 3328,'1'-1'-36,"4"-3"478,-1 0 0,1 0-1,-1 0 1,0-1 0,5-7-1,-8 11-318,-1 0-1,1 1 0,-1-1 0,1 0 1,-1 0-1,0 0 0,1 0 1,-1 0-1,0 0 0,0 0 1,0 0-1,0 0 0,0 0 1,0 0-1,0 1 0,0-1 1,0 0-1,-1-2 0,1 2-74,-1 0-1,0 0 0,1 0 1,-1 0-1,0 0 1,0 0-1,0 1 1,0-1-1,0 0 1,0 0-1,0 1 1,0-1-1,0 0 0,0 1 1,0-1-1,0 1 1,-1-1-1,0 1 1,-1-1-40,-41-15 771,-1 3 1,-84-14-1,58 22-48,0 4 1,-112 12-1,59-2-82,-190 19 809,-29 1-639,-55-25-2153,77-2-4708,218 3 2960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5:28.168"/>
    </inkml:context>
    <inkml:brush xml:id="br0">
      <inkml:brushProperty name="width" value="0.1" units="cm"/>
      <inkml:brushProperty name="height" value="0.1" units="cm"/>
      <inkml:brushProperty name="color" value="#66CC00"/>
    </inkml:brush>
  </inkml:definitions>
  <inkml:trace contextRef="#ctx0" brushRef="#br0">2317 4 3712,'-11'-2'384,"6"1"-196,0 1 0,0-1 0,0 1 0,0 0 0,0 0 0,-1 1 0,-8 1 0,-121 27 2377,-15-12-1970,79-10-262,-76-1 597,30-2 49,-586 9 3032,262-11-3120,349 3-3235,-169 34 0,123-11-1192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8:52.005"/>
    </inkml:context>
    <inkml:brush xml:id="br0">
      <inkml:brushProperty name="width" value="0.1" units="cm"/>
      <inkml:brushProperty name="height" value="0.1" units="cm"/>
      <inkml:brushProperty name="color" value="#66CC00"/>
    </inkml:brush>
  </inkml:definitions>
  <inkml:trace contextRef="#ctx0" brushRef="#br0">836 144 3456,'-4'-2'189,"-2"0"29,-1 0-1,1 0 1,0-1-1,0 0 0,1-1 1,-1 1-1,1-1 1,0 0-1,0 0 1,-9-10-1,9 8-135,-1 1-1,1 0 1,-1 0 0,0 0-1,-1 1 1,1 0 0,-1 0 0,0 1-1,0-1 1,0 2 0,-13-5-1,4 3 249,0 1 0,-1 0 0,0 1 0,-21 1-1,-15 1 13,11 2 460,0-3-1,-82-12 1,77 5-851,-1 3-1,0 1 1,-81 4 0,95 3-2879</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7:12.885"/>
    </inkml:context>
    <inkml:brush xml:id="br0">
      <inkml:brushProperty name="width" value="0.1" units="cm"/>
      <inkml:brushProperty name="height" value="0.1" units="cm"/>
      <inkml:brushProperty name="color" value="#66CC00"/>
    </inkml:brush>
  </inkml:definitions>
  <inkml:trace contextRef="#ctx0" brushRef="#br0">1 91 640,'25'19'2272,"-23"-19"-2183,-1 1 0,0 0-1,0 0 1,0-1 0,1 1 0,-1 0 0,0-1 0,1 0 0,-1 1-1,0-1 1,1 0 0,-1 1 0,1-1 0,-1 0 0,1 0 0,1-1-1,28-3 936,-15 1-321,-9 1-484,-1 0 0,1 0 0,-1-1-1,1 0 1,-1 0 0,8-6 0,20-9 564,3 4-757,1 2 0,0 1 0,0 2 0,1 1 0,0 2 0,1 2 0,41 1 0,-61 3 44,0 1 0,-1 1 0,1 1-1,0 0 1,-1 2 0,0 0 0,0 1 0,25 11 0,-19-5 21,65 26 14,-78-34-70,0 0 0,1-1 0,-1-1 0,1 0-1,20 0 1,220 9 685,77 13-432,-290-24-326,454 14 348,-406-10-221,158-15 1,-160 4-44,164 7 1,-40 23-127,-6-13 133,-43-5 12,48 17-194,-108-11 167,154-5 21,-158-7-1,104 6-3,-90-1-40,155-13-15,7 1 0,-163 13 0,154-2 0,-108-13-96,172 11 0,-226 2 143,132-14 0,-139 4-22,161 8 0,-175 7 110,-13 0-53,76-1-1,0-14-17,46 0 91,-64 6-142,133-17 1,-90-1-41,178 4 0,-32 0 119,-3 1-210,62 5 192,-93 4-20,80-5-54,-29-6 133,-22 3 38,287-2 133,-472 16-366,79 3 346,-161-1-1483,0 2-1,69 17 1,-49-4-1761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8:15.732"/>
    </inkml:context>
    <inkml:brush xml:id="br0">
      <inkml:brushProperty name="width" value="0.1" units="cm"/>
      <inkml:brushProperty name="height" value="0.1" units="cm"/>
      <inkml:brushProperty name="color" value="#66CC00"/>
    </inkml:brush>
  </inkml:definitions>
  <inkml:trace contextRef="#ctx0" brushRef="#br0">1 0 896,'37'1'345,"0"1"0,67 14 0,85 9 636,-97-16-880,-19 0 54,193 19 485,-240-27-452,0-1 1,0-1-1,33-7 1,74-21-113,40-5 1,-106 26-7,1 4 1,0 2 0,134 16-1,26 5-126,25 5 0,-142-2 102,47 7 98,-132-26-124,1-1 1,-1-1 0,1-1 0,26-4 0,25-7 108,0 4 0,1 3 0,131 11 1,-167-4-131,-1-1 0,1-3 0,0-1 0,69-14-1,-40 6 64,136-1-1,72 27-173,-224-14 168,1-2 0,61-7 0,35-1-96,90 16 83,-163-7 129,88-11 1,59 1-118,-29 25-57,-111-7 48,114-2 0,53-10-4,131-8 23,-269 2 28,202 10 1,-210 7-129,154-8 0,-99-5 6,212 20 0,-101-8 108,-166-7-54,135 17-1,-213-13-24,34 6 0,92 1 0,-85-11 23,420 17-116,-430-13 117,-1-3-1,88-10 1,-18 0-25,-29 9-42,149 18 0,-180-13 83,81-4 0,-68-2 14,265 12-140,-321-9 86,14 1 48,1-1 0,76-6 0,-71-2 24,119-17 156,183 0 0,-124 7-287,-29 0 145,-140 14-95,0 3 0,95 13 0,-84-4-41,71 2-1,68-10 110,-168-2-38,39 2-30,-1 3 0,105 21 0,-142-19-5,1-1-1,0-3 0,-1-1 0,54-5 0,-89 3 15,100-9 5,147 9 0,43 5 54,-167-10-59,207 19 0,85 3 60,-135-10-51,213 2-158,-447-9 160,204 13 24,-99-2 31,-117-11-14,0-2-1,58-9 0,-52 4-53,60-1-1,-90 8-90,2 0 51,-1 0 0,22 3 0,-35-3-132,1 1 1,0-1 0,-1 1 0,1-1 0,-1 1 0,1 0 0,-1 0-1,1 0 1,-1 0 0,1 0 0,-1 1 0,0-1 0,0 1 0,0 0-1,0-1 1,0 1 0,0 0 0,0 0 0,-1 0 0,3 4 0,-1 14-1854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8:21.549"/>
    </inkml:context>
    <inkml:brush xml:id="br0">
      <inkml:brushProperty name="width" value="0.1" units="cm"/>
      <inkml:brushProperty name="height" value="0.1" units="cm"/>
      <inkml:brushProperty name="color" value="#66CC00"/>
    </inkml:brush>
  </inkml:definitions>
  <inkml:trace contextRef="#ctx0" brushRef="#br0">1 223 128,'21'-2'514,"0"0"1,0-1-1,29-8 0,5-1 170,-14 7-577,1 2 0,43 1-1,-52 3 8,0-2 1,-1-1-1,1-2 0,56-13 0,31-15 118,164-22 0,-242 50-225,47 0 0,-47 4 23,44-7 1,-51 3-37,0 2 0,42 2 0,71 11 6,-107-7 44,102 16 98,-7 0-124,14 1-3,-39-4-3,-3 0-74,32 4 33,-39-8 171,62 4-6,-82-8-85,-47-5-79,34 1-1,359-5 237,-372 3-213,-1 2-1,0 3 0,65 19 1,-94-22 38,13 3-10,1-2 0,49 0 0,79-6 127,-72-1-289,246-13 348,-168 5-285,160 10 135,-127 3 69,-70-5-231,160 2 105,-35 21 4,-57-2 169,231 14-308,-175-28 72,-167-7-12,18-1 287,-1-5-1,117-23 0,-160 20-204,85-2 0,68 12 146,-4-1-68,-147-2-174,76-14-1,-52 2 121,176-37 628,-180 27-581,-36 9 19,0 2 1,98-13-1,-121 25-105,188-10-121,-146 13 127,0-4 0,113-19 0,-141 15 0,1 1 1,88 1-1,91 19 85,-126-6-54,-2 0-115,199 8 19,100 8 129,-212-9-69,112 20-34,-91-8 104,-112-22-60,145-9-1,-57-2 51,-162 6-68,315-9-96,-80 3 108,-2 19-71,-42-1 150,36-9-57,76 4-42,16 6 31,66 6 81,-202-5-125,261-17-1,-351-3 7,287-6 77,-130 27 60,124 3-36,-342-18-117,384 13-88,-126-7 146,-194-7 30,281-23 303,149-42-176,-470 56-145,241-18-52,-197 26 19,333-21 312,80-36-464,-237 26 148,26 17-92,-193 13 88,67-12 1,-35 2-9,52 9 133,48-2-65,-78-5-101,229 17 0,-245 5 162,458 40-100,-275-14-35,33 4-12,-326-33 63,188 16 10,-97-20-130,123 2 94,-268-6 4,31-1-236,1 2 0,-1 1 0,57 11 0,-49 1-1486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8:24.915"/>
    </inkml:context>
    <inkml:brush xml:id="br0">
      <inkml:brushProperty name="width" value="0.1" units="cm"/>
      <inkml:brushProperty name="height" value="0.1" units="cm"/>
      <inkml:brushProperty name="color" value="#66CC00"/>
    </inkml:brush>
  </inkml:definitions>
  <inkml:trace contextRef="#ctx0" brushRef="#br0">0 155 768,'73'-4'578,"0"3"-1,112 12 1,-105-7 58,146-10-1,-42-1-556,-30 9 19,162-4 225,33 1 69,-1 2-437,-59-8 148,157-11 130,-93 5-129,-74 7 5,366-9 152,-369 10-189,31 1 96,-278 6-126,53 3 159,117-8-1,312-12 61,-222 8-184,11 1-90,90 6 93,14-4 16,-123 13-181,296 15 213,-258-18-246,-22-3 223,-93 2 46,91-20-264,-6 1 93,-39 1-31,-46 2 38,-92 7 86,132-1-29,11-15 33,-77 2-170,165 15 159,-167 6-132,-52-4 125,197 25 0,220 25-209,-256-20 211,-261-25-42,203 8 49,-114-10-98,269 27-88,-96-18 167,-80-7 25,-124 2-69,-2 1-5,131-7 0,-160-4 3,469-16 202,-309 20-66,-186-4-93,-20 2-103,0 1 0,0 1 0,0-1 0,0 1 0,0-1 0,0 2 0,5-1-1,-9 0-36,-1 1 0,1-1-1,0 0 1,-1 0-1,1 1 1,-1-1-1,1 0 1,0 1-1,-1-1 1,1 0-1,-1 1 1,1-1 0,-1 1-1,1-1 1,-1 1-1,1-1 1,-1 1-1,0-1 1,1 1-1,-1 0 1,0-1-1,1 1 1,-1-1 0,0 1-1,0 0 1,0-1-1,0 1 1,1 0-1,-1-1 1,0 1-1,0 0 1,0-1 0,0 1-1,0 0 1,-1-1-1,1 1 1,0 1-1,0 20-1734</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8:30.627"/>
    </inkml:context>
    <inkml:brush xml:id="br0">
      <inkml:brushProperty name="width" value="0.1" units="cm"/>
      <inkml:brushProperty name="height" value="0.1" units="cm"/>
      <inkml:brushProperty name="color" value="#66CC00"/>
    </inkml:brush>
  </inkml:definitions>
  <inkml:trace contextRef="#ctx0" brushRef="#br0">0 203 1536,'4'-4'100,"1"1"-1,-1 0 1,1 0 0,-1 1-1,1-1 1,0 1-1,0 0 1,0 0 0,0 1-1,9-2 1,4 0 60,34 1 0,-36 2-15,0 0 0,28-6 0,65-15 1536,-48 11-1314,80-26 0,-120 30-324,0 0-1,0 1 0,0 1 0,1 1 0,0 1 0,-1 1 0,1 1 0,24 3 0,0 3-51,-1 3 0,58 17 0,-75-17 89,0-2 0,1-1 0,-1-1 0,1-2 0,1 0 0,-1-2 0,53-5 0,21-11 252,211-22-168,-13 3-300,-162 16 167,146-1 0,-52 9-80,0 0 50,-135 13 49,148 23 1,42-6-147,-278-19 101,248 14 171,154 1-224,67-16 38,-241-7 44,-48 0-63,192 26 105,-234-9-152,199 31 240,5 0-269,-307-39 127,179 20-1079,-175-13-660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8:32.244"/>
    </inkml:context>
    <inkml:brush xml:id="br0">
      <inkml:brushProperty name="width" value="0.1" units="cm"/>
      <inkml:brushProperty name="height" value="0.1" units="cm"/>
      <inkml:brushProperty name="color" value="#66CC00"/>
    </inkml:brush>
  </inkml:definitions>
  <inkml:trace contextRef="#ctx0" brushRef="#br0">1 55 1024,'0'-1'23,"1"1"0,-1-1 1,1 1-1,-1-1 0,0 0 0,1 1 0,0-1 1,-1 1-1,1 0 0,-1-1 0,1 1 0,0 0 1,-1-1-1,1 1 0,-1 0 0,1-1 0,0 1 1,0 0-1,-1 0 0,1 0 0,0 0 1,0 0-1,23-3-45,-16 3 31,319-9 1465,-294 6-1428,257-12 222,-103 7-136,-44 2 51,372 4 246,-269 3-351,302 24 106,-265-8-294,-248-15 120,341 10-14,140-1 212,-428-8-184,156-16 0,165-11 85,5 23-100,-202 2 1,162-10 219,11 3 154,-274 6-361,364 21-48,-381-12-1313,-10 5-693</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8:59.070"/>
    </inkml:context>
    <inkml:brush xml:id="br0">
      <inkml:brushProperty name="width" value="0.1" units="cm"/>
      <inkml:brushProperty name="height" value="0.1" units="cm"/>
      <inkml:brushProperty name="color" value="#66CC00"/>
    </inkml:brush>
  </inkml:definitions>
  <inkml:trace contextRef="#ctx0" brushRef="#br0">1 68 640,'29'-7'110,"21"-5"154,0 3 1,0 2-1,62-2 1,455 5 268,-365 11-242,120-4-16,196-18 183,-297 8-258,0-1 32,-74 8-57,639 15 24,-470-16-147,-63-3-51,-125 8 34,153 2 133,-116-4-206,187 24 1,-229-12 264,144-3-1,-234-7-1746,-12 1-197</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9:07.653"/>
    </inkml:context>
    <inkml:brush xml:id="br0">
      <inkml:brushProperty name="width" value="0.1" units="cm"/>
      <inkml:brushProperty name="height" value="0.1" units="cm"/>
      <inkml:brushProperty name="color" value="#66CC00"/>
    </inkml:brush>
  </inkml:definitions>
  <inkml:trace contextRef="#ctx0" brushRef="#br0">0 9 2688,'28'-4'1352,"-24"3"-1257,0 0 0,1 0 0,-1 0-1,1 1 1,-1-1 0,9 2 0,47 11-34,-44-8-19,1-1 0,-1 0 0,1-1 1,29 0-1,21-9 119,34 0 99,190 17 343,721 28 415,-427-51-356,-489 13-1289,147 18 0,-225-15-14,1 0-1,-1 1 0,1 0 0,-1 2 1,32 14-1,-41-16 254,-2 2 0,1-1 0,7 7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9:10.812"/>
    </inkml:context>
    <inkml:brush xml:id="br0">
      <inkml:brushProperty name="width" value="0.1" units="cm"/>
      <inkml:brushProperty name="height" value="0.1" units="cm"/>
      <inkml:brushProperty name="color" value="#66CC00"/>
    </inkml:brush>
  </inkml:definitions>
  <inkml:trace contextRef="#ctx0" brushRef="#br0">0 236 1152,'20'3'331,"-1"0"0,0-2 0,1 0 0,19-3 1,78-12 1132,7-1-899,-77 14-420,0 2 0,57 9 1,93 23-33,-101-14-96,0-7 361,123 1 1,-43-4-182,95 5-64,192 15 118,-47-26 283,-212-6-359,-160 3-164,453-14 762,314-25-808,-807 39 33,143-5 44,284-4 167,-177 17-306,-76-1 114,302 35 409,-251-6-478,158 15 312,-317-47-267,243 11 20,-57-20-13,-101-1 165,-143 6-153,300-13 232,-32-12-204,251-27-37,707-67 210,-411 108-208,-458 5 40,-90-2-138,-100 6 127,167 4 210,-119 10-190,334 9 78,-61-2-87,-298-9 28,237 43 108,-47 9-85,-200-46-101,-119-12 5,316 3-110,-104-4 182,384 0-61,-525-9 15,92-1-25,-16 8 55,192-1 197,-36-16-186,143-2-75,203 7-35,-434 2 91,-43 0-144,-58 4 165,-176 4-66,404-32 80,-73 6-18,-20 2-157,364-43 199,-447 46-85,50-3-98,-129 22 14,119-4 140,5 0-41,-89 4-36,9-15 121,14-1 17,20 23-276,-45 1 66,107-17 68,-7 0-10,-23-10 134,-26 1-29,-49 23-86,61-1-6,196 4 5,-318 0-10,17-7 53,-40-1-6,140 8-114,-115-1 54,-60-6 44,85-13 0,4 0 28,-130 13-106,0 3 1,58 6 0,-87-6-121,0 0-1,0 0 1,0 0 0,-1 0 0,1 1 0,0 0 0,-1 0 0,1 1 0,-1-1 0,0 1 0,0 1 0,0-1 0,0 1-1,7 6 1,-8-5-264,-1 1 0,0-1 0,0 1-1,0-1 1,1 7 0,-4-12 435</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9:13.135"/>
    </inkml:context>
    <inkml:brush xml:id="br0">
      <inkml:brushProperty name="width" value="0.1" units="cm"/>
      <inkml:brushProperty name="height" value="0.1" units="cm"/>
      <inkml:brushProperty name="color" value="#66CC00"/>
    </inkml:brush>
  </inkml:definitions>
  <inkml:trace contextRef="#ctx0" brushRef="#br0">6 206 2304,'0'-1'46,"-1"1"0,1-1 1,-1 1-1,1 0 0,-1-1 0,1 1 0,0-1 1,-1 0-1,1 1 0,0-1 0,0 1 0,-1-1 1,1 1-1,0-1 0,0 0 0,0 1 1,0-1-1,0 1 0,0-1 0,0 0 0,0 1 1,0-1-1,0 0 0,0 1 0,0-1 0,0 1 1,0-1-1,1 0 0,-1 1 0,1-2 1,0 1 46,1-1 1,0 1 0,0 0-1,-1 0 1,1 0 0,0 0 0,0 0-1,2-1 1,3 0-183,5-2 172,0 0 1,0 1 0,0 1-1,0 0 1,18 0 0,8-2-16,21-4 171,39-7 445,-25 2-10,111-5-1,-132 14-623,31-2-25,213-26 297,-166 9 48,2 6-1,192 0 1,-60 24-357,-10-1-58,175 5 904,434 41-358,-647-31-352,-50-3-90,-70-10 0,240 17 37,-134-1-129,-113-10 44,55-6 73,-87-6-77,152 0 39,95 6 68,-58 0-1,-28-2-45,185 15 50,-146-7-273,-117-5 134,19 6 42,32 2 59,80-5 5,-39 4-114,45 0 112,238-1-35,-182-16 39,-142-4 12,345-3 24,-95 9 2,-164 3-133,-240-4-1077,66 9 0,-90-7 508,0 1 0,0 0 0,0 1-1,0 0 1,0 1 0,-1 1 0,0 0-1,12 8 1,17 20-1924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8:55.957"/>
    </inkml:context>
    <inkml:brush xml:id="br0">
      <inkml:brushProperty name="width" value="0.1" units="cm"/>
      <inkml:brushProperty name="height" value="0.1" units="cm"/>
      <inkml:brushProperty name="color" value="#66CC00"/>
    </inkml:brush>
  </inkml:definitions>
  <inkml:trace contextRef="#ctx0" brushRef="#br0">1004 1817 3968,'-1'-1'72,"1"0"1,0 0 0,0 0-1,0 0 1,0-1 0,0 1-1,0 0 1,0 0-1,0 0 1,1 0 0,-1 0-1,0 0 1,0 0-1,1 0 1,-1 1 0,1-1-1,-1 0 1,1 0 0,-1 0-1,2-1 1,-1 2-25,1 0 1,-1 0-1,1 0 1,-1 0-1,0 0 1,1 1-1,-1-1 1,1 0-1,-1 1 1,0-1-1,1 1 1,1 1-1,-2-2-49,5 2 54,0 0 0,0-1-1,0 1 1,10-1-1,3 2 21,28 6-62,0-3 0,1-1-1,-1-3 1,84-6 0,267-7 1406,-3 34-834,-169-2-526,157 9-168,-256-29 164,62 3 65,418-2 367,1-28-215,-426 17-294,160 2-58,11-1 78,497 8 628,-602 11-654,206 16 140,170-11 88,-29-14-259,0 23-55,-580-24 117,504 6-2,-186-5 114,95 3-113,116-27 154,-450 17-101,164 15-1,-134-2-7,199 2-93,106-5 400,-235-10-142,222-34 1,30-61 2,-148 28-175,-233 58-14,167-39-110,-190 41 84,0-2 0,-1-2 0,54-30 0,-59 26 48,82-49 67,-96 55-107,0-2-1,-2 0 1,22-22 0,-35 29-25,1 0 0,-1 0 0,0-1 1,-1 0-1,0 0 0,-1 0 0,0-1 1,-1 0-1,0 0 0,0 0 0,-1-1 1,-1 1-1,0-1 0,1-16 0,-3 8 13,0-1-1,-1 0 0,-1 1 0,-1 0 0,-1-1 0,-1 1 1,-10-26-1,7 28 22,0 1 1,-1 0 0,-1 0 0,0 1 0,-1 0 0,-1 1-1,0 0 1,-1 1 0,-1 1 0,0 0 0,-1 1 0,-27-17-1,7 7-24,-1 3 0,0 1 0,-1 1 0,-79-22 0,-304-100-429,96 32 994,-7 27-546,231 61-84,-146-9 0,-102 16-41,319 12 122,-181-7 114,-63 0 264,3 6 74,-221 1-198,-412 0-143,677-6-65,-81 0 123,-273-7-135,306 5-7,52-6-74,-1 1 80,0 14-109,-84-3 175,-164-5-48,-3 22-233,438-14 137,-205 12-153,-167 3-55,298-15 264,-12 1-30,-169-20 1,284 17 11,-573-74 10,335 33-10,79 12-10,-211-12 27,-1 21 92,290 17-107,-88-2 49,-119-7 26,-273-23-491,424 29 428,-118 6-212,142 2 172,-185 21 259,145-6-136,79-9-18,-104 22 0,156-22-70,0 1 1,1 1-1,0 1 1,0 2-1,1 1 1,-50 32-1,11 6-46,-62 63-1,-8 7 28,110-100 46,-2 0 55,1 2 1,-45 50-1,65-65-93,0 0 0,1 1-1,1 0 1,-1 1 0,1-1 0,1 1 0,0 0 0,0 0-1,1 0 1,0 0 0,1 1 0,0-1 0,0 1-1,1 12 1,2-5-20,0 0-1,2 0 1,0 0-1,1 0 1,8 20 0,39 86-110,-36-94 41,2-1 0,1 0 0,1-1 0,1-2 1,40 41-1,-40-47-81,2-1 0,0-1 0,1 0 0,1-2 0,0-1 0,1-1 1,29 12-1,163 44-4088,-147-49 2147,30 9-362</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49:15.340"/>
    </inkml:context>
    <inkml:brush xml:id="br0">
      <inkml:brushProperty name="width" value="0.1" units="cm"/>
      <inkml:brushProperty name="height" value="0.1" units="cm"/>
      <inkml:brushProperty name="color" value="#66CC00"/>
    </inkml:brush>
  </inkml:definitions>
  <inkml:trace contextRef="#ctx0" brushRef="#br0">0 272 2944,'1'-1'75,"-1"-1"1,0 1-1,0-1 1,1 1-1,-1-1 1,1 1-1,-1 0 0,1-1 1,-1 1-1,1 0 1,0-1-1,0 1 1,0 0-1,0 0 1,0 0-1,0 0 0,0 0 1,0 0-1,0 0 1,0 0-1,0 0 1,1 0-1,-1 1 0,3-2 1,-1 2-45,1 0 0,0 0 0,0 0 1,0 0-1,-1 1 0,1 0 0,0 0 0,5 2 0,-7-3-26,9 3 191,0-1 0,0 0 0,0-1 0,0 0 1,17-2-1,54-9 838,-35 3-808,19-3-1,67-6 307,-100 15-547,361-20 830,-268 12-612,482-44-59,-312 25 205,24-2-197,-23 5 47,-103 11-25,328-6-8,-487 20-162,331-9 50,-117 6 20,2 19-11,-158-9 24,94-2-66,-2-1-164,925 73 628,-906-65-384,231 24 22,-13 14-39,-378-46-35,115 17 5,-33-4-150,259 6 224,-266-24-1,106 1-4,150 3 99,-200-5-246,-69 1 37,114 3-149,-206 0-636,-1 1 1,1 1-1,-1 0 1,0 0-1,21 12 0,-10-6-1398,18 8-763</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53:01.608"/>
    </inkml:context>
    <inkml:brush xml:id="br0">
      <inkml:brushProperty name="width" value="0.1" units="cm"/>
      <inkml:brushProperty name="height" value="0.1" units="cm"/>
      <inkml:brushProperty name="color" value="#66CC00"/>
    </inkml:brush>
  </inkml:definitions>
  <inkml:trace contextRef="#ctx0" brushRef="#br0">1 52 768,'34'2'441,"1"1"1,0 2-1,56 15 1,-21-3-187,-35-12-90,-1-1-1,1-1 1,0-2 0,0-1-1,0-2 1,52-9-1,22-5 122,198-1-1,-18-4-240,-55 0 145,-31 18-270,85-4 437,-64-6-7,-149 12-314,74 10-1,-97-3-9,173 11 7,108-7 15,-281-5-23,63 14 1,4 0-56,92-5 377,-111-14-176,227 5-156,-272-4 35,0-3-1,-1-2 0,75-14 1,-67 9-29,0 4 0,1 2 1,-1 2-1,1 4 0,93 15 1,-111-14 2,0-2 1,0-2-1,54-7 1,41 0 21,-39 8-100,148 21 1,-195-17 45,74-1 0,20 2 24,-68 2 34,0 3 0,79 22-1,13 16-134,-110-36 133,125 9 0,1 0-21,-70 2 33,51 9 56,-115-28-7,0-2 0,0-2 0,71-10 0,40 1 127,-24 15-274,-95-3 100,1-1-1,-1-3 0,48-6 1,34-13 6,-35 3 10,165-6 0,320 8 236,-491 12-282,124 14 0,44-7-386,-154-6 420,13 2 80,133-3-190,-200-1 12,47-11-1,4 0 114,-2 9 72,137 10 0,64-2-171,-266-5-33,75-6 87,138 9 0,-215 1-38,327 16 105,-256-18-73,108 14-1,121 33-8,-43-26 59,82 11-330,-11 2 559,-128-34-340,-169-3 161,109-23 0,-120 17-182,1 2-1,-1 3 0,79 1 0,150 26 19,-207-13-60,-32-4 245,64 2 0,32-11-546,-54 0 507,112 9 0,56 22-26,-218-27-80,0-2 0,-1-1 0,34-6 0,2 0 76,176-7-114,127 20 160,-293-7-202,-44-1 58,1 3 0,57 5 0,-35 6 1,58 20 0,43 9 119,-26-7-146,-125-32 33,42 8 3,-1-2 0,61 1 0,287-8-533,-368 0 567,0 2 0,1 0-1,-1 2 1,0 0-1,33 12 1,-32-9 50,1-2 0,-1 0 1,1-2-1,49 0 0,26 3-75,64 7-125,-134-13 167,0-3 0,0 0 1,-1-2-1,60-18 1,-48 12-5,72-10 0,-26 13-96,28-2 130,139-30 1,-144 15-103,147-12 1,41 8 143,-215 18-171,98-25 1,54-8 181,-58 33-161,12-2-3,-124 8 13,0 2 1,129 12-1,133 38 0,-301-42 45,1-2 30,1 0 0,36-4 0,15 2-182,-77-1-83,-1 0-1,0 1 1,0-1-1,0 1 1,0 0-1,0 0 1,-1 1-1,1-1 1,0 1-1,0 0 1,-1 0-1,1 0 1,-1 0-1,0 0 1,0 1-1,0 0 1,0-1-1,0 1 1,0 0-1,-1 1 1,1-1-1,-1 0 1,0 1-1,0-1 1,0 1-1,0 0 1,-1-1-1,2 8 1,-1 7-1654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53:05.213"/>
    </inkml:context>
    <inkml:brush xml:id="br0">
      <inkml:brushProperty name="width" value="0.1" units="cm"/>
      <inkml:brushProperty name="height" value="0.1" units="cm"/>
      <inkml:brushProperty name="color" value="#66CC00"/>
    </inkml:brush>
  </inkml:definitions>
  <inkml:trace contextRef="#ctx0" brushRef="#br0">1 5 3072,'33'-5'1216,"-6"5"-928,9 5 32,-14 1 64,11 3-128,10 9 96,6 11-192,-1 6-32,12-3-64,5 3 32,15-6-224,13-5-32,8-6-576,-3 2-160,-12 0-544,-10-7-192</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53:07.275"/>
    </inkml:context>
    <inkml:brush xml:id="br0">
      <inkml:brushProperty name="width" value="0.1" units="cm"/>
      <inkml:brushProperty name="height" value="0.1" units="cm"/>
      <inkml:brushProperty name="color" value="#66CC00"/>
    </inkml:brush>
  </inkml:definitions>
  <inkml:trace contextRef="#ctx0" brushRef="#br0">0 346 1792,'13'-13'137,"0"0"1,1 1-1,1 0 1,0 1-1,0 1 1,1 0-1,0 2 0,1-1 1,0 2-1,0 0 1,1 1-1,29-5 1,51-14 544,16-3-318,25-6-72,-1 14-181,97-17-19,-125 21 37,187 0 0,-58 5 34,328-9 440,-288 20-321,749-8 433,-653 6-618,-203 3-45,-83 0-50,0 4-1,0 4 0,126 30 1,191 25 120,-22-4-132,-272-36-17,172 15 0,81-16 203,-294-18-73,43 0 66,186 9-205,4 0 110,-302-14-78,605 20-142,-520-15 153,98-7 0,-50-1-31,209 17 146,-132-6-232,-18-1 98,221 11 134,-226-30 140,-119 5-73,82 3 0,-116 6-693,-1 1 0,1 2 0,36 10 0,-19 3-1410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53:21.052"/>
    </inkml:context>
    <inkml:brush xml:id="br0">
      <inkml:brushProperty name="width" value="0.1" units="cm"/>
      <inkml:brushProperty name="height" value="0.1" units="cm"/>
      <inkml:brushProperty name="color" value="#66CC00"/>
    </inkml:brush>
  </inkml:definitions>
  <inkml:trace contextRef="#ctx0" brushRef="#br0">1 172 1792,'19'-9'478,"1"1"0,-1 1 0,37-8 0,64-4-116,-24 4 335,114-38 74,-177 44-641,14-2-29,0 2 0,0 1 0,1 3 0,75 1 0,194 28 35,-126-7-127,209 21-169,37-5 323,-163-17-75,-209-10-15,266 12-50,155 15 73,-161-10-39,-117-12-7,-94-3-86,307 28 34,-102-4 333,-3-25-201,-207-8-132,333-19 62,-214 6 35,567 1 168,-759 13-254,60 0-9,527 18 0,-498 0 44,20 2-3,628 28 343,-434-46-341,-183-3-33,448-45 284,-366 20-209,459-13-330,-102 53 517,-470-12-306,83 6 46,-17 15-22,-126-17 22,104-5 1,-84-2 52,250 1-27,-259-2-16,-38 0-6,0 1-1,40 6 1,118 14-379,-112-15 277,-33-2 212,68 11 0,276 32-264,-197-28 292,59-10 195,-49-4-240,-99 5-25,10 2-104,155-9-1,-164-9 47,200-8 140,79 11-235,-246 6 67,161-3-82,-181-6 69,36-1 73,306 9 43,-84-25 13,-148 5-68,-56 15-125,41-3 153,111-29-58,-155 34 33,15-2-2,-105-5 58,169-15-22,-185 22-209,119 9 0,30 11 235,107 13 43,-222-15-280,147 5 0,18-1 294,1 0-81,-34-36-265,-118 5 88,4 3 222,111-11 17,-198 16-365,-13 0 299,0 2-1,0 0 0,30 2 0,-44 0-218,-1 1 0,1 0 1,-1 0-1,0 0 0,1 1 0,-1 0 0,0 0 0,0 0 0,0 1 1,0-1-1,0 1 0,0 0 0,-1 1 0,0-1 0,1 1 0,-1 0 1,5 6-1,8 18-2070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53:33.183"/>
    </inkml:context>
    <inkml:brush xml:id="br0">
      <inkml:brushProperty name="width" value="0.1" units="cm"/>
      <inkml:brushProperty name="height" value="0.1" units="cm"/>
      <inkml:brushProperty name="color" value="#66CC00"/>
    </inkml:brush>
  </inkml:definitions>
  <inkml:trace contextRef="#ctx0" brushRef="#br0">1 194 2048,'0'-1'29,"0"1"1,0 0-1,0 0 1,0 0-1,0-1 1,0 1-1,0 0 1,0 0-1,0 0 1,0 0-1,0-1 1,0 1-1,0 0 1,0 0-1,0 0 1,0-1-1,0 1 1,0 0-1,0 0 1,0 0-1,0 0 1,0-1-1,0 1 1,1 0-1,-1 0 1,0 0-1,0 0 1,0 0-1,0 0 1,0-1-1,1 1 1,-1 0-1,0 0 1,0 0-1,0 0 1,0 0-1,1 0 1,-1 0-1,0 0 1,0 0-1,0 0 1,1 0-1,-1 0 1,0 0-1,11 4-51,7 3 2610,-10-7-2486,0 0 0,0 1 0,0 0 1,0 0-1,0 0 0,10 4 0,-4 0-10,1-2 1,0 0-1,0-1 1,17 1 0,64-3 600,-40-1-468,357 6 586,-189-19-511,-112 4-179,65 0-42,105-9 146,43 5-166,-139 9-75,-2-5 191,141-4-180,-252 14 33,212-9 24,-152-1 103,176 10 0,99 4 170,-315-4-208,64 6 342,-155-7-444,0-1-1,-1 1 1,1 0 0,0-1-1,-1 1 1,1-1 0,-1 1-1,2-3 1,3-1-46,48-37 346,-51 39-314,18-12-32,-20 14 30,0 1-1,0-1 1,0 1 0,0 0-1,0-1 1,0 1 0,0 0 0,0-1-1,0 1 1,0 0 0,0 0-1,0 0 1,0 0 0,0 0-1,1 0 1,-1 0 0,0 1 0,0-1-1,0 0 1,0 1 0,2 0-1,13 10-6,-13-9 6,-1 1-1,1-1 1,0-1-1,0 1 1,0 0 0,0-1-1,0 1 1,0-1-1,0 0 1,1 0-1,-1 0 1,0 0-1,6 0 1,39 10 103,-47-12-99,0 1-1,0 0 1,0 0 0,0 0-1,0 1 1,0-1 0,1 0-1,-1 0 1,0 0 0,0 1-1,0-1 1,0 1 0,0-1-1,0 1 1,1 0 0,13 8-2,-14-9 8,0 1 1,0-1-1,0 0 1,-1 0-1,1 0 1,0 0-1,0 0 1,0 0-1,-1 0 1,1 0-1,0 0 1,0 0-1,0 0 1,-1-1 0,1 1-1,0 0 1,0-1-1,-1 1 1,1 0-1,0-1 1,-1 1-1,1-1 1,0 1-1,-1-1 1,1 1-1,-1-1 1,1 1-1,-1-1 1,1 0-1,-1 1 1,1-1-1,-1 0 1,0 0-1,1 1 1,-1-1-1,0 0 1,1-1 0,1-1-8,-1 1 106,-1 2-103,0 0 0,1 0 0,-1-1 0,0 1 0,0 0 0,1 0 0,-1 0 0,0-1 0,0 1 0,1 0 0,-1 0 0,0-1 0,0 1 0,0 0 0,0 0 0,1-1 0,-1 1 0,0 0 0,0-1 0,0 1 0,0 0 0,0 0 0,0-1 0,0 1 0,0 0 0,0-1 0,0 1 0,0 0 0,0-1 0,0 1 0,0 0 0,0-1 0,0 1 0,0 0 1,0-1-1,0 1 0,-1 0 0,1 0 0,0-1 0,0 1 0,0 0 0,0 0 0,-1-1 0,1 1 0,0 0 0,0 0 0,-1-1 0,1 1 0,0 0 0,0 0 0,-1 0 0,1-1 0,-3 0-5,0 0 0,0 1 1,0-1-1,0 0 0,0 1 0,0-1 1,0 1-1,-6 0 0,6 1 20,0-1-1,0 0 1,0-1-1,0 1 1,0 0-1,0-1 1,0 0-1,-6-2 1,-1-1 112,0 0 1,-17-4 0,19 6-66,0 0 0,-1-1 0,1 0 0,-15-9 0,20 10-52,0 0 1,0 0-1,-1 0 0,1 1 0,-1-1 0,1 1 0,-1 0 1,1 0-1,-1 0 0,-4-1 0,6 3-22,0-1 0,0 0 0,0 0-1,0 1 1,0-1 0,0 1 0,0-1 0,1 1 0,-1 0-1,0 0 1,0 0 0,1 0 0,-1 0 0,1 0 0,-1 0-1,1 1 1,-1-1 0,1 1 0,0-1 0,0 1 0,0-1-1,-2 4 1,-2 2-216,1 1 0,0 0 0,-3 9 0,-10 41-2394</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53:37.802"/>
    </inkml:context>
    <inkml:brush xml:id="br0">
      <inkml:brushProperty name="width" value="0.1" units="cm"/>
      <inkml:brushProperty name="height" value="0.1" units="cm"/>
      <inkml:brushProperty name="color" value="#66CC00"/>
    </inkml:brush>
  </inkml:definitions>
  <inkml:trace contextRef="#ctx0" brushRef="#br0">168 374 1664,'-27'-5'3051,"-7"-8"-2731,7-3-343,19 12 291,1 0 0,-1-1 0,1 0 0,-11-10 0,15 12-196,0 0 0,0-1 0,0 1 0,1-1 0,0 1 1,-1-1-1,1 0 0,0 0 0,1 0 0,-1 0 0,1 0 0,0 0 1,0-1-1,0 1 0,0 0 0,1 0 0,0-1 0,0-6 0,0 5 1,1 0 0,0 1 0,0-1 0,0 0 0,1 1-1,0-1 1,0 1 0,0-1 0,1 1 0,0 0-1,4-7 1,6-5 348,25-27 0,-34 40-334,3-3 20,1 0-1,0 0 1,0 1 0,0 1-1,1-1 1,0 1 0,0 1 0,1-1-1,10-2 1,12-3 335,45-7-1,-77 17-439,5-1 40,1 1 1,-1 0-1,1 0 1,-1 0-1,0 1 0,1 0 1,-1 0-1,0 0 0,0 1 1,0 0-1,0 0 1,8 4-1,-4-1 104,1 0 1,-1 1-1,-1 0 1,1 1-1,10 11 0,0 1 30,-1 0 0,-1 1 0,0 1 0,-2 1 0,24 45 0,35 123 227,-49-119-300,61 122-1,89 102 108,-123-210-180,181 282 78,-77-123-45,-79-129-4,178 204-1,-62-76-51,-23 13 205,24 30-119,66 109 91,-213-311-92,46 77 568,-57-110-371,-21-31-193,14 26-1,-27-42-87,1-1-1,0 0 1,0 0 0,0 0-1,0 0 1,1 0-1,5 3 1,4 4 0,-5-2 132,-5-6 166,-3-9-51,0-1-214,0-2-2,0 5-72,0 0 1,0 0 0,0 0 0,1 0 0,0 0-1,2-8 1,-2 9 45,-1 1 0,1-1 0,0 1 0,-1-1 0,0 1-1,0-1 1,-1-6 0,1 6-12,-1 1 0,1-1 0,0 1 0,0-1 0,0 0 0,1 1-1,-1-1 1,1 1 0,2-7 0,1-2-17,0 0 0,4-21 0,-7 13 125,-2-2 27,1 20-24,2 2-176,175 11 214,221 10 99,-245-18-205,183 30-295,-220-19 353,386 25-241,-79-5 379,-14-10-112,3-23-94,-192-3-84,283 2 754,-500 1-699,1 0-1,-1 0 1,1 0 0,-1 0 0,0 0-1,0 1 1,1 0 0,-1-1-1,0 1 1,0 0 0,0 1-1,-1-1 1,1 0 0,0 1 0,3 5-1,-2-4 37,0 0 0,0 0 0,0-1 1,0 1-1,1-1 0,7 4 0,-3-3 7,0-2 0,0 1 0,0-1 0,0 0 0,0-1 0,1 0 0,-1-1 0,10 0 0,4-4-22,-23 4-12,1 0 0,0 0 0,-1 0 0,1 0 0,-1 0 0,1 0 0,0 0 0,-1 0 0,1 0 0,-1-1 0,1 1 0,0 0 0,-1 0 0,1-1 0,-1 1 0,1 0 0,-1-1 0,1 1 0,-1 0 0,1-1 0,-1 1 0,1-1 0,-1 0 1,1 1-1,-1-1 1,1 1-1,-1-1 1,1 1 0,-1 0-1,1-1 1,-1 1-1,1 0 1,-1-1-1,1 1 1,-1 0-1,1 0 1,-1-1-1,1 1 1,0 0-1,-1 0 1,1 0-1,0 0 1,-1 0-1,1 0 1,0 0-1,0 0 18,4 0-30,-4 0 6,-1-1 1,0 1-1,0 0 1,0 0-1,1 0 1,-1 0-1,0 0 1,0-1-1,0 1 0,1 0 1,-1 0-1,0 0 1,0 0-1,1 0 1,-1 0-1,0 0 1,0 0-1,1 0 1,-1 0-1,0 0 0,0 0 1,0 0-1,1 0 1,-1 0-1,0 0 1,0 0-1,1 0 1,-1 0-1,0 0 0,0 1 1,1-1-1,-1 0 1,0 0-1,0 0 1,0 0-1,0 0 1,1 1-1,-1-1 0,0 0 1,0 0-1,0 0 1,0 1-1,1-1 1,-1 85-63,-1-83-15,1-1 68,0-1 1,0 0-1,0 0 0,0 1 1,-1-1-1,1 0 0,0 0 1,0 0-1,0 1 0,0-1 1,-1 0-1,1 0 0,0 0 1,0 1-1,0-1 0,-1 0 1,1 0-1,0 0 0,0 0 1,-1 0-1,1 1 0,0-1 0,0 0 1,-1 0-1,1 0 0,0 0 1,0 0-1,-1 0 0,1 0 1,0 0-1,-1 0 0,0 9 23,1-3 64,0 11-2972,10-25-1385,-9 7 3942,0 0 0,0 0 0,0 0 0,0 0 0,-1 0 0,1 0 0,0 0 0,0-2 0,6-30-3729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53:42.650"/>
    </inkml:context>
    <inkml:brush xml:id="br0">
      <inkml:brushProperty name="width" value="0.1" units="cm"/>
      <inkml:brushProperty name="height" value="0.1" units="cm"/>
      <inkml:brushProperty name="color" value="#66CC00"/>
    </inkml:brush>
  </inkml:definitions>
  <inkml:trace contextRef="#ctx0" brushRef="#br0">0 262 1792,'4'-1'128,"-1"-1"1,1 1-1,0 0 0,0 0 1,0 0-1,0 0 0,0 0 1,7 1-1,12-2-30,-2-2 455,0 0 0,29-11 0,-44 14-267,0 0-1,0 0 1,11 0 0,17-3 443,20-2 748,-28 0-1215,-1 2 0,41-2 0,12-2 56,-48 4-269,-8 1-9,35-9-1,24-6 241,10-3-11,92-32 297,-99 32-493,153-19 1,-164 30 67,-38 6-105,-1 1 0,1 2 0,45 5 0,-46 1-11,54 15 0,-15-3-107,126 16 252,-99-17-114,140 41 0,-212-51-19,0-1-1,0-1 0,1-1 0,31-1 1,63 3-72,175 31 0,-206-25 75,134-2 0,-4-3 142,-61 0-91,1 1 111,-31-9-55,221 9 117,-334-6-276,127 12 85,170-8-1,73-5-24,-66 2-57,-173-3 34,-78 1 121,8-1-150,100 11 1,-115-3 24,0-2 0,1-4 1,89-9-1,84 2 44,-160 7-45,44 6-14,0 1-6,-83-8 8,247 2 113,0 19 6,-226-17-122,0-2 1,85-9-1,10-1-48,255 8 939,-397-3-774,-11 2-79,1 0 149,1-8 368,2-2 144,-6 10-703,0 0 0,0 1-1,1-1 1,-1 1 0,0-1-1,0 1 1,0-1 0,1 0-1,-1 1 1,0-1 0,1 1-1,-1-1 1,0 1 0,1-1-1,-1 1 1,1 0 0,-1-1 0,1 1-1,-1-1 1,1 1 0,-1 0-1,1-1 1,-1 1 0,1 0-1,-1 0 1,1 0 0,0-1-1,-1 1 1,2 0 0,0 0-22,-1-1-16,-1 1 0,1-1 1,0 1-1,0-1 0,0 1 0,0 0 0,0-1 0,0 1 1,0 0-1,1 0 0,-1 0 0,0 0 0,0 0 0,0 0 0,0 0 1,0 0-1,0 0 0,1 1 0,0 0-291,1 0 1,-1 0-1,0 0 1,0 1-1,0-1 1,0 1-1,0 0 1,2 2-1,16 17-3154</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59:53.933"/>
    </inkml:context>
    <inkml:brush xml:id="br0">
      <inkml:brushProperty name="width" value="0.1" units="cm"/>
      <inkml:brushProperty name="height" value="0.1" units="cm"/>
      <inkml:brushProperty name="color" value="#66CC00"/>
    </inkml:brush>
  </inkml:definitions>
  <inkml:trace contextRef="#ctx0" brushRef="#br0">6 1 6656,'-6'11'2528,"17"12"-1952,5 19 384,-5-22 64,11 4-544,11 5-192,14 9-160,18 5-128,6 5 32,4-5-672,1-8-224,-7-6-672,-3-11-320,-1-3-768</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59:54.318"/>
    </inkml:context>
    <inkml:brush xml:id="br0">
      <inkml:brushProperty name="width" value="0.1" units="cm"/>
      <inkml:brushProperty name="height" value="0.1" units="cm"/>
      <inkml:brushProperty name="color" value="#66CC00"/>
    </inkml:brush>
  </inkml:definitions>
  <inkml:trace contextRef="#ctx0" brushRef="#br0">718 0 7168,'-80'20'2720,"42"9"-2112,-27 15-32,27-21-96,-21 25-512,-11 24-32,-1 10-320,2 0-160,9-2 288,5-2-736,8-16-256,9-13-1120,21-8-640,7-11 1440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42:54.567"/>
    </inkml:context>
    <inkml:brush xml:id="br0">
      <inkml:brushProperty name="width" value="0.1" units="cm"/>
      <inkml:brushProperty name="height" value="0.1" units="cm"/>
      <inkml:brushProperty name="color" value="#FFFC18"/>
    </inkml:brush>
  </inkml:definitions>
  <inkml:trace contextRef="#ctx0" brushRef="#br0">4983 547 3968,'-2'-3'247,"0"-1"0,0 1 0,0-1 0,-1 1 0,0 0 0,1 0 1,-1 0-1,-4-3 0,6 6-181,-1-1 1,1 1 0,0-1-1,-1 1 1,1 0 0,0 0-1,-1 0 1,1 0-1,0 0 1,-1 0 0,1 0-1,-1 0 1,1 0-1,0 1 1,-1-1 0,1 1-1,-2 0 1,-8 1 776,-13-1 293,15-1-1050,0 1-1,0-1 0,0-1 1,1 0-1,-1 0 0,0 0 1,-14-6-1,-13-2 125,12 4 1,-23-10 130,24 7-253,0 1 0,-1 1 0,-42-5 1,-187 5 1340,186 9-1334,40-1-76,-52-3 0,66 0-13,-256-17 186,147 20-83,-139-4 251,192-5-328,-24 0 48,-273 27 645,283-14-674,-93-5 0,77-3-41,-278-3-10,201-4-10,47 9-54,-202 27 0,134 7 129,-135 19 88,214-35-128,54-7 16,-110 4 0,153-16-32,0-1-1,0 0 1,1-2 0,-1 0 0,1-2-1,-24-9 1,-113-57 191,71 29-114,60 31-93,0-1 0,1-2 0,0 0 0,2-2 0,0 0 0,-23-24 1,40 35-6,1 0 1,-1-1 0,2 0 0,-1 0 0,1 0 0,0-1-1,0 0 1,-2-8 0,-2-10 25,-6-31-1,8 29-3,3 11-82,1 0 1,1 0 0,1-26 0,1 19 158,-1 22-23,-1 12-282,-3 4 25,3-9-54,0-1 0,-1 1 0,2-1 0,-1 1 1,1 0-1,-1-1 0,1 1 0,0 0 0,2 5 0,7 16-3027</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59:54.650"/>
    </inkml:context>
    <inkml:brush xml:id="br0">
      <inkml:brushProperty name="width" value="0.1" units="cm"/>
      <inkml:brushProperty name="height" value="0.1" units="cm"/>
      <inkml:brushProperty name="color" value="#66CC00"/>
    </inkml:brush>
  </inkml:definitions>
  <inkml:trace contextRef="#ctx0" brushRef="#br0">22 0 8448,'-22'33'3232,"28"1"-2496,-6 14-288,0-28-256,5 18-832,0 23-224,1 16-480,-1 10-128,-5-11-608,0-3-288,6-11 576,-17-10 320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59:55.058"/>
    </inkml:context>
    <inkml:brush xml:id="br0">
      <inkml:brushProperty name="width" value="0.1" units="cm"/>
      <inkml:brushProperty name="height" value="0.1" units="cm"/>
      <inkml:brushProperty name="color" value="#66CC00"/>
    </inkml:brush>
  </inkml:definitions>
  <inkml:trace contextRef="#ctx0" brushRef="#br0">33 178 7808,'-32'-5'2976,"37"14"-2304,17 16 352,0-16 32,16 0-800,36-9-256,50-14-896,18-19-320,25-16-1536,22 2-640,5 9 992,-21-6 480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1:01:13.835"/>
    </inkml:context>
    <inkml:brush xml:id="br0">
      <inkml:brushProperty name="width" value="0.1" units="cm"/>
      <inkml:brushProperty name="height" value="0.1" units="cm"/>
      <inkml:brushProperty name="color" value="#66CC00"/>
    </inkml:brush>
  </inkml:definitions>
  <inkml:trace contextRef="#ctx0" brushRef="#br0">0 12 1152,'2'-2'51,"0"1"0,-1 0 0,1 0 0,0 0 0,0 0-1,0 0 1,0 0 0,0 1 0,0-1 0,0 0 0,0 1 0,0 0 0,0-1 0,0 1 0,0 0 0,0 0 0,0 0 0,3 1-1,4-1 51,0 1 0,0 0 0,10 3 0,70 21 199,205 51 61,-202-58 64,0-5 0,162 3 0,26-33-47,-20-14-228,150-5-214,-146 39 145,-70 2-210,22 6 230,-60-1 128,-53-2-79,22 1-39,5-9-94,269 5 30,-100-16 73,-69-1-10,-107 13-110,203-7 0,-176-4 133,206 14 0,-268 0-197,90-8 0,-21 0 166,187 19-1,-22-10-400,-195-6 438,158 11-187,14-9 60,-19-2 3,288 44 54,-335-19-41,-58-5-29,126-7 25,-56-4-48,125-6 9,-189-4 62,230 20 49,-26-11-218,-242-8 206,353 12-9,-425-9-22,-3 0-43,154 10 18,212 18-28,-146-40 85,16 2-165,-279 9-107,0 2-1,0 0 1,30 9-1,-42-8-249,-1 0-1,1 1 1,-1 0-1,1 1 0,-2 1 1,1 0-1,14 11 1,4 11-758</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1:01:27.785"/>
    </inkml:context>
    <inkml:brush xml:id="br0">
      <inkml:brushProperty name="width" value="0.1" units="cm"/>
      <inkml:brushProperty name="height" value="0.1" units="cm"/>
      <inkml:brushProperty name="color" value="#66CC00"/>
    </inkml:brush>
  </inkml:definitions>
  <inkml:trace contextRef="#ctx0" brushRef="#br0">0 10 128,'2'2'24,"0"-1"-1,-1 1 1,1-1-1,0 1 1,0-1-1,0 0 1,0 0-1,0 0 1,0 0-1,0 0 1,0-1-1,0 1 1,1 0-1,-1-1 1,0 0-1,4 1 1,45-2 1107,-27 0-710,62 2-226,119 16-1,-170-14-179,47-1 0,-52-2 151,0 1 0,47 7 0,-17 1-45,0-3-1,119-5 1,-89-2 104,117 8 127,3 0-389,-154-6 205,216-6 213,44 2-269,-167 5-64,191-6 21,-322 4 50,1-2-1,0 0 0,0-2 1,-1 0-1,0-1 1,0 0-1,0-2 0,0 0 1,16-10-1,-28 14-138,0-1-1,1 1 1,0 1-1,0-1 1,0 1-1,0 0 1,0 1-1,0-1 1,1 1-1,-1 1 1,0 0-1,1 0 1,-1 0-1,0 1 1,1 0-1,-1 0 1,0 1-1,7 2 1,0 0-361,0 0 1,0-1 0,1 0-1,-1-1 1,23 0-1,-26-2-728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1:01:37.748"/>
    </inkml:context>
    <inkml:brush xml:id="br0">
      <inkml:brushProperty name="width" value="0.1" units="cm"/>
      <inkml:brushProperty name="height" value="0.1" units="cm"/>
      <inkml:brushProperty name="color" value="#66CC00"/>
    </inkml:brush>
  </inkml:definitions>
  <inkml:trace contextRef="#ctx0" brushRef="#br0">0 35 1408,'1'-2'53,"-1"1"0,1-1 0,0 0 0,0 0 0,0 0 0,0 1 0,0-1 0,0 0 0,0 1 0,0-1 0,1 1 0,-1-1-1,1 1 1,-1 0 0,1-1 0,0 1 0,-1 0 0,1 0 0,0 0 0,0 1 0,-1-1 0,1 0 0,0 1 0,0-1 0,0 1 0,0-1 0,0 1 0,3 0 0,31 1 118,-1 3-1,1 0 1,0 2 0,-1 2-1,0 1 1,-1 2 0,52 24-1,-53-20 1,0-1 0,1-2-1,0-1 1,1-2 0,47 6-1,179 20-94,270 18 125,-380-49 40,265 1 361,15-1-451,-116 1-67,-88-1-45,184-4 18,-309-7-57,148-9 10,52-5 190,99-1-53,-82 15-60,-6-1-25,71-6-276,-79 0 236,133-3 130,-306 10-21,312-5 34,-26 2-70,-80 3 584,232 7-1327,-222 5 682,182 13-72,-315-7 23,67 6 116,94 4 43,231 16-332,-328-17 72,55 7 98,72 4 95,-377-30-64,1547 74 171,-1430-71-185,754 12 34,-884-16-27,885-15 42,202-38 341,-815 38-642,116-3 117,-94 4 131,49-1 164,-310 14-71,365-12-218,-256 4 5,429-40 132,-143 3 165,-171 20 115,35 2-147,-238 22-439,0 4 0,99 14 0,-155-14-12,-2 1 0,1 0 1,23 9-1,-25-6-151,0 0 1,-1 0-1,12 10 0,-19-13 336</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1:01:38.731"/>
    </inkml:context>
    <inkml:brush xml:id="br0">
      <inkml:brushProperty name="width" value="0.1" units="cm"/>
      <inkml:brushProperty name="height" value="0.1" units="cm"/>
      <inkml:brushProperty name="color" value="#66CC00"/>
    </inkml:brush>
  </inkml:definitions>
  <inkml:trace contextRef="#ctx0" brushRef="#br0">1 134 1664,'0'-1'23,"0"1"-1,0 0 1,1-1 0,-1 1 0,0 0 0,0 0-1,0-1 1,1 1 0,-1 0 0,0 0-1,0-1 1,1 1 0,-1 0 0,0 0 0,1-1-1,-1 1 1,0 0 0,1 0 0,-1 0-1,0 0 1,1 0 0,-1 0 0,0 0 0,1-1-1,-1 1 1,0 0 0,1 0 0,-1 0-1,0 0 1,1 1 0,-1-1 0,1 0 0,-1 0-1,0 0 1,1 0 0,20 4 169,-14-2 17,33 3 177,1-2 0,73-2 0,-55-2-205,-32 1-133,514-3 1802,-348 3-1476,69-1 159,283-37 191,1-23-58,-458 50-504,79-6-234,242 6 0,-359 14-659,0 2-1,0 2 0,-1 3 1,0 1-1,50 19 1,4 8-1589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1:05:53.179"/>
    </inkml:context>
    <inkml:brush xml:id="br0">
      <inkml:brushProperty name="width" value="0.1" units="cm"/>
      <inkml:brushProperty name="height" value="0.1" units="cm"/>
      <inkml:brushProperty name="color" value="#66CC00"/>
    </inkml:brush>
  </inkml:definitions>
  <inkml:trace contextRef="#ctx0" brushRef="#br0">0 59 1152,'24'2'624,"1"0"0,41-3 0,-41-1-245,1 2-1,29 3 1,-23 3 46,-15-3-128,0-1 1,22 1-1,10-3-41,0 1-122,52-6-1,98-4 116,6-2-285,221-23 612,-75 44-192,-316-10-278,1-1 1,50-8-1,17-1-41,453 6 167,-323 5-176,95 17-120,-238-12 194,125-8-1,9-1 87,-95 14-272,-78-5 242,1-3-1,89-4 1,318-28 102,-406 29-200,67 9 0,-66-4-56,1-3 0,70-5-1,-9-1 7,-40 5 64,97 13-1,-152-11-96,127 15 77,-115-16-54,0-1 0,50-5 0,424-16 94,-457 20-10,135-15 144,2 1-5,-128 13-188,159 7 39,-151-3-191,1-2 1,72-10-1,172 6 94,-82 30-10,-136-13 5,-26-7 106,80-3 1,246 23-54,-355-24-53,-1-1 0,1-3 0,56-7 0,-6 1 126,146 6-1,-107 14-132,-92-7 8,1-2 1,-1-2-1,0-1 1,42-4-1,183-27 11,2 22-29,-196 10 40,1-3 0,83-12 0,98-7 132,1 17-307,-215 3 154,78-7 166,2 0-170,272 21 204,-169-8-93,-148-6-143,74-3 62,77 1-13,-197 3-53,59 3 131,130-10 1,116-8-25,43 14-79,-247-4 10,91-1 0,6 20 0,-186-11 0,-2 0-2,41 2 94,223-16-54,-259 8-39,1 2 1,47 6 0,80 18 11,-167-24-11,57 13 110,-39-9-99,1 0 1,0 0-1,30 0 0,32-4 44,152 2 98,0 19-137,-191-17-17,-1-2-1,1-1 1,43-6 0,28 0 1,286 19 48,-91-17-28,-206-2 10,108 8 0,-121 0-98,149-14 0,-218 10 76,84-4 216,0 5 0,157 19 0,-131-14 240,-128-5-516,0 1 0,0-1 0,0 0 0,0 1 1,0 0-1,0-1 0,0 1 0,0 0 0,0 0 0,0 0 1,2 2-1,-4-3-41,1 1-1,0 0 1,0 0 0,-1-1-1,1 1 1,-1 0 0,1 0-1,0 0 1,-1 0 0,0 0-1,1 0 1,-1 0 0,1 0-1,-1 0 1,0 0 0,0 0 0,0 1-1,0 1-80,0-1-1,-1 0 1,1 1-1,-1-1 1,1 0-1,-1 0 1,0 0-1,0 1 0,0-1 1,-1 0-1,1 0 1,0 0-1,-1-1 1,1 1-1,-1 0 1,0 0-1,1-1 1,-1 1-1,-4 1 1,-3 3-510,-1-1 0,0 0 0,-17 5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1:05:55.907"/>
    </inkml:context>
    <inkml:brush xml:id="br0">
      <inkml:brushProperty name="width" value="0.1" units="cm"/>
      <inkml:brushProperty name="height" value="0.1" units="cm"/>
      <inkml:brushProperty name="color" value="#66CC00"/>
    </inkml:brush>
  </inkml:definitions>
  <inkml:trace contextRef="#ctx0" brushRef="#br0">0 6 1792,'65'-6'2309,"142"16"-421,-129-11-1265,-9-1-276,84 10 0,50 11 309,-148-17-397,93-9 0,-66 0-130,0 3 0,1 3 0,-1 4 0,85 15 0,-77-8-73,104-3-1,-107-6 50,119 16-1,-184-14-109,161 24 157,-132-22-87,82-3 0,-75-5-51,30-1-74,102 7 0,-95 5 212,129-7 0,180-5 50,-73 0-334,-197-2 184,120 13 92,-5-1-213,-109-11 64,160 2 15,101 3 118,-247-8-64,188 16 0,-266-6-74,118-10 0,38 0 174,-143 15-110,172 34-1,-164-25-84,107 5 0,-137-16 24,425 51 156,-476-54-144,162 8-78,-43-5 146,309 18 87,-392-23-159,305 5 94,-303-4-82,0-2-1,81-13 1,-42 3-13,116-1 0,93 20 0,-122-6 24,30 2-48,44 27 237,-167-21-271,0-3 0,93-7 0,-92-1 125,27-2-27,179-27 0,-269 24-2,-1 0-1,-1-2 0,31-13 0,-36 13-5,-1 1 0,1 0 0,0 2 0,0 0 0,0 1 1,37-4-1,-49 8-172,0 1 0,0-1 0,0 1 0,0 0 0,0 0 0,0 1 1,0-1-1,0 1 0,-1 1 0,1-1 0,-1 1 0,1 0 0,-1 0 0,0 1 1,0-1-1,0 1 0,-1 0 0,0 1 0,1-1 0,-1 1 0,5 8 0,0 2-1225,11 29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1:06:03.433"/>
    </inkml:context>
    <inkml:brush xml:id="br0">
      <inkml:brushProperty name="width" value="0.1" units="cm"/>
      <inkml:brushProperty name="height" value="0.1" units="cm"/>
      <inkml:brushProperty name="color" value="#66CC00"/>
    </inkml:brush>
  </inkml:definitions>
  <inkml:trace contextRef="#ctx0" brushRef="#br0">9 41 2560,'-3'-7'306,"2"6"-260,1 0 0,-1 0 0,0-1-1,1 1 1,0 0 0,-1 0 0,1 0 0,-1-1 0,1 1 0,0 0 0,0 0-1,0-1 1,0 1 0,0 0 0,0-1 0,0 1 0,0 0 0,1 0-1,-1-1 1,1 0 0,-1 1-26,1 1-1,-1-1 1,1 1-1,0-1 1,-1 1-1,1-1 1,0 1-1,-1 0 1,1-1-1,0 1 1,-1 0-1,1-1 1,0 1-1,0 0 1,-1 0-1,1 0 1,0 0-1,0 0 1,0 0-1,-1 0 1,1 0-1,0 0 1,0 0-1,-1 0 1,1 0-1,0 1 1,0-1-1,-1 0 1,1 0-1,0 1 1,-1-1-1,1 1 1,0-1-1,0 1 0,31 19 66,-23-14-9,-1-2 78,0 0-1,0 0 1,1-1 0,-1 0-1,1 0 1,0-1 0,13 2-1,66 0 1137,-13-1-764,-40 0-449,0 2 1,-1 1-1,40 13 0,-32-5-53,1-2-1,0-2 1,1-1-1,64 3 1,133-13 719,-89-3-372,38-5-51,0 0-288,175 17 96,-55-17 133,-74-1 12,85 1-17,80 11-249,-319 1-41,144-7 134,-56 0 56,174 11-239,-156-1 43,272 28 248,-165-4-282,-151-18 127,608 49 150,-338-30 122,-297-21-305,603 43 253,-270-18-455,209 11 252,-527-40-23,178 1 56,255-7-306,-65-9 391,1-28-202,-321 22 21,-8 1 97,369-25 38,53-10-8,-234 17-140,106-17 107,204-3-218,-327 39 26,-91 7 251,-129-2-116,-17 1 35,154 7 1,-255 1-102,1-1-80,1 0 1,0 1 0,0 0-1,0 0 1,-1 0 0,1 1 0,0 0-1,-1 1 1,0-1 0,7 5 0,-12-6-19,0-1-1,0 1 1,0 0 0,0 0 0,0 1 0,0-1 0,0 0 0,-1 0 0,1 0 0,0 1-1,-1-1 1,1 0 0,-1 0 0,1 1 0,-1-1 0,1 1 0,-1-1 0,0 0 0,0 1-1,0-1 1,0 1 0,0-1 0,0 0 0,0 1 0,-1-1 0,1 1 0,0-1 0,-1 0-1,1 1 1,-1-1 0,1 0 0,-1 1 0,0-1 0,1 0 0,-1 0 0,0 0-1,0 0 1,0 0 0,0 0 0,0 0 0,0 0 0,0 0 0,0 0 0,-1 0 0,-1 1-1,-2-1-286,1 1 0,0 0 0,-1-1-1,1 0 1,-1 0 0,0-1-1,-8 1 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1:06:05.219"/>
    </inkml:context>
    <inkml:brush xml:id="br0">
      <inkml:brushProperty name="width" value="0.1" units="cm"/>
      <inkml:brushProperty name="height" value="0.1" units="cm"/>
      <inkml:brushProperty name="color" value="#66CC00"/>
    </inkml:brush>
  </inkml:definitions>
  <inkml:trace contextRef="#ctx0" brushRef="#br0">3 176 1792,'-1'-1'65,"1"-1"1,-1 1-1,1-1 1,0 1-1,0-1 1,0 1-1,-1-1 1,1 0-1,1 1 1,-1-1-1,0 1 1,0-1-1,0 0 1,1 1-1,0-3 1,0 3-10,0 1 1,0-1-1,0 0 1,0 1-1,0-1 1,0 1 0,0-1-1,0 1 1,0 0-1,0-1 1,0 1-1,0 0 1,0 0 0,1 0-1,-1 0 1,0-1-1,0 2 1,0-1-1,0 0 1,0 0 0,0 0-1,0 0 1,2 1-1,4 1 52,1 0 0,-1 1 0,0 0-1,10 6 1,13 4 63,-9-6-29,0-2 1,0 0 0,0-2-1,0 0 1,1-2 0,-1 0 0,22-2-1,148-27 1156,-132 17-1070,83-6 0,184 17 57,7-1-68,-51-26 147,-144 11-227,105-12 191,195-16 261,-245 32-573,86-3-6,-2 18-30,-243-1 18,225 19 105,-71-4 29,46 5-8,-170-13-95,438 45-26,-189-30 51,147 6-65,-246-24 21,161 1 342,-53 2-367,10 1 105,-207-11-84,438 6 15,-300-4-76,73 3-8,87 11 122,-90 14 69,-238-21 35,176-8 1,-112-3 224,-87 2-286,-22-1 84,102 11 0,-142-8-417,1 1-1,-1 0 1,0 1-1,0 0 1,-1 0 0,1 1-1,0 0 1,-1 1-1,16 11 1,2 11-2585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43:02.336"/>
    </inkml:context>
    <inkml:brush xml:id="br0">
      <inkml:brushProperty name="width" value="0.1" units="cm"/>
      <inkml:brushProperty name="height" value="0.1" units="cm"/>
      <inkml:brushProperty name="color" value="#FFFC18"/>
    </inkml:brush>
  </inkml:definitions>
  <inkml:trace contextRef="#ctx0" brushRef="#br0">4957 178 128,'-8'10'402,"7"-7"245,5-7-320,24-35 6745,-41 36-6132,-2-1-947,7 1 248,1 1 1,0-1-1,-1 1 1,-13-1-1,-10-3-13,27 5-197,-7-3-16,0 1 0,0 1 0,0 0 0,-22-1 0,-414 3 1292,425-1-1304,0-1-1,-34-8 1,29 5-42,-31-3 1,8 2 79,31 3-19,-30-2 0,-280 2 501,-97 3 362,188-6-560,186 7-210,-14-1-181,-92-10 1,52-2 215,-140 1-1,-551 67 598,255-27-625,468-29-47,-175-3 335,171-1-26,-92-18 1,-224-40-2145,310 44-3014,55 16 1420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1:06:12.863"/>
    </inkml:context>
    <inkml:brush xml:id="br0">
      <inkml:brushProperty name="width" value="0.1" units="cm"/>
      <inkml:brushProperty name="height" value="0.1" units="cm"/>
      <inkml:brushProperty name="color" value="#66CC00"/>
    </inkml:brush>
  </inkml:definitions>
  <inkml:trace contextRef="#ctx0" brushRef="#br0">0 4 1024,'2'2'88,"0"0"0,0-1 1,0 1-1,0-1 0,0 1 0,0-1 1,1 0-1,-1 0 0,0 0 0,1 0 0,-1 0 1,1-1-1,-1 1 0,1-1 0,-1 1 0,1-1 1,-1 0-1,1 0 0,-1 0 0,1 0 1,-1-1-1,1 1 0,3-2 0,14-3 315,0 0 1,0 2-1,1 0 0,33 1 0,-29 1-359,1 2 0,0 1-1,-1 2 1,34 8 0,-23-4 98,-1-1 0,1-1 1,40 0-1,108-9 467,-141 3-552,-1 2-1,-1 1 1,83 19-1,-66-11-52,-13-3 170,-1-3 0,1-1 0,0-2 1,1-3-1,59-7 0,6-10 63,80-8-303,-174 25 94,27-3-55,0 2 0,50 5-1,-52 3 74,-19-3 166,37 2 0,-51-5-191,-1-1-5,-1 1 0,0 1 0,1-1 0,-1 1 0,12 3 0,-2 0-27,0-1 0,1 0 1,0-2-1,-1 0 0,35-2 0,-8-1 1,328-7 474,-155-5-488,-1-1 267,-197 15-247,378 15 163,-250 8-71,-127-19-471,1 2 1,-1 0 0,-1 1-1,38 20 1,-23-4-1714</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1:06:17.354"/>
    </inkml:context>
    <inkml:brush xml:id="br0">
      <inkml:brushProperty name="width" value="0.1" units="cm"/>
      <inkml:brushProperty name="height" value="0.1" units="cm"/>
      <inkml:brushProperty name="color" value="#66CC00"/>
    </inkml:brush>
  </inkml:definitions>
  <inkml:trace contextRef="#ctx0" brushRef="#br0">0 66 1408,'0'-2'75,"1"1"0,-1 0 0,1 0 0,0-1 0,-1 1 0,1 0 0,0 0 0,0 0 0,-1 0 0,1 0 0,0 0 0,0 0 0,0 0 0,0 0 0,0 0 1,1 0-1,-1 1 0,0-1 0,2 0 0,26-12 1107,-5 4-743,-14 5-278,-1 1-1,1-1 1,0 2 0,20-3-1,42 1 350,0 3 1,139 18-1,-154-8-574,-16-2 416,73 2 0,15-10 282,151 3-394,-141 12-82,-86-7-93,57 0 0,148 0 115,-187-1 34,113 24 0,-156-23-216,0-1-1,1-1 0,0-2 1,0-1-1,38-1 0,298-10 232,-98 7 6,-58-18-182,-100 8 177,92-7 314,-190 18-526,0 1-1,22 3 1,-28-3-141,0 1 0,0 0 0,0 0-1,-1 0 1,1 1 0,0 0 0,-1 0 0,0 0 0,5 3-1,-7-4-8,-1 0 0,0 0 0,0 1 0,0-1 0,0 0 0,0 0 0,0 0 0,-1 1 0,1-1 0,0 0 0,0 3 0,6 22-2246</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1:06:26.900"/>
    </inkml:context>
    <inkml:brush xml:id="br0">
      <inkml:brushProperty name="width" value="0.1" units="cm"/>
      <inkml:brushProperty name="height" value="0.1" units="cm"/>
      <inkml:brushProperty name="color" value="#66CC00"/>
    </inkml:brush>
  </inkml:definitions>
  <inkml:trace contextRef="#ctx0" brushRef="#br0">1 124 1792,'1'-3'69,"0"0"1,1 0 0,0 0-1,-1 0 1,1 0-1,0 0 1,0 1-1,0-1 1,1 1-1,-1-1 1,1 1-1,-1 0 1,1 0-1,0 0 1,0 0 0,0 0-1,0 1 1,0-1-1,0 1 1,0 0-1,0 0 1,1 0-1,-1 0 1,0 1-1,6-1 1,3 1-93,31 0 904,80-9 0,-71 0-668,0 3 0,0 2 0,1 2 1,77 8-1,218 4 752,-235-11-741,192 12 6,-160-6 27,199-19 0,-152 2 13,-19 3-64,189-4-178,98-2 143,-118 9-146,2 26-103,191 42 456,132 2-580,-388-51 169,75 7-94,-14 0 399,139-31-294,218-42 140,-481 15-204,-173 32 65,93-12 72,150-2-1,270-3-108,-301 16 47,15-1 326,111-10-555,199 45 186,-324-17 135,-60-4 20,-112-1-101,120 3 0,260-2 10,-407-6-25,469 14 4,-132 38 80,156 1 6,-293-51-77,15 1 25,-246-1-128,-4-2 129,27 6 0,-43-5-241,1 1 0,-1-1 1,-1 1-1,1 0 0,0 1 1,0-1-1,-1 1 0,1 0 1,4 5-1,8 11-1996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1:06:30.641"/>
    </inkml:context>
    <inkml:brush xml:id="br0">
      <inkml:brushProperty name="width" value="0.1" units="cm"/>
      <inkml:brushProperty name="height" value="0.1" units="cm"/>
      <inkml:brushProperty name="color" value="#66CC00"/>
    </inkml:brush>
  </inkml:definitions>
  <inkml:trace contextRef="#ctx0" brushRef="#br0">0 2 384,'20'0'499,"-13"-1"-223,1 1 1,-1 0-1,0 0 1,0 1-1,1-1 0,-1 2 1,0-1-1,13 5 1,10 7 15,0-2 0,1-2 0,0 0 0,38 4 1,-6 0-192,-37-10-89,0 0 0,0-1-1,42-4 1,-15 1 5,234-4-22,-174 2 5,181-27 0,-55 9 55,5 21 42,-113 1-62,358 13 66,-173-5-335,-42-3 383,-179-3-40,161-15 0,305-1-60,-350 15 25,176 12-106,-73-4 291,-142-8-220,-151-2-366,-1 1-1,1 1 1,-1 1-1,1 1 0,-1 0 1,23 10-1,-3 5-1549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1:11:10.190"/>
    </inkml:context>
    <inkml:brush xml:id="br0">
      <inkml:brushProperty name="width" value="0.1" units="cm"/>
      <inkml:brushProperty name="height" value="0.1" units="cm"/>
      <inkml:brushProperty name="color" value="#66CC00"/>
    </inkml:brush>
  </inkml:definitions>
  <inkml:trace contextRef="#ctx0" brushRef="#br0">55 44 3968,'-44'-29'1472,"38"20"-1120,1 3 928,16 6-928,11 6-32,10-3-128,12 6-32,5 6-96,4 0-64,7 5 96,16-6-288,9 1-32,8-1-576,3 1-224,-3-3-864</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1:11:10.558"/>
    </inkml:context>
    <inkml:brush xml:id="br0">
      <inkml:brushProperty name="width" value="0.1" units="cm"/>
      <inkml:brushProperty name="height" value="0.1" units="cm"/>
      <inkml:brushProperty name="color" value="#66CC00"/>
    </inkml:brush>
  </inkml:definitions>
  <inkml:trace contextRef="#ctx0" brushRef="#br0">195 24 5760,'-44'-23'2176,"33"32"-1664,0 11-32,11-6-128,-5 10-160,-1 11 32,1 17-192,-6 30-32,2 18 0,-7 5-160,-1-3 32,1-8-640,0-1-288,5-7-960,0-14-736,5-19 1120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1:11:10.925"/>
    </inkml:context>
    <inkml:brush xml:id="br0">
      <inkml:brushProperty name="width" value="0.1" units="cm"/>
      <inkml:brushProperty name="height" value="0.1" units="cm"/>
      <inkml:brushProperty name="color" value="#66CC00"/>
    </inkml:brush>
  </inkml:definitions>
  <inkml:trace contextRef="#ctx0" brushRef="#br0">11 0 3968,'-5'4'1472,"5"1"-1120,-6 10 160,6-6 64,0 6-128,6 8 0,5 12 0,0 12 64,5 15-288,4 16-192,13-2-128,-1-3-288,7-6-160,-1-5-928,-2-10-1248,13-4 608</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1:11:11.268"/>
    </inkml:context>
    <inkml:brush xml:id="br0">
      <inkml:brushProperty name="width" value="0.1" units="cm"/>
      <inkml:brushProperty name="height" value="0.1" units="cm"/>
      <inkml:brushProperty name="color" value="#66CC00"/>
    </inkml:brush>
  </inkml:definitions>
  <inkml:trace contextRef="#ctx0" brushRef="#br0">146 402 5120,'-108'-4'1920,"92"-1"-1504,-6 1 1344,33-7-1440,11-3 0,25-10 128,35-9-256,20-1-160,23-14-64,37-1-384,27 8-160,0-3-1024,32 0-1600,-15-3 544</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1:11:11.665"/>
    </inkml:context>
    <inkml:brush xml:id="br0">
      <inkml:brushProperty name="width" value="0.1" units="cm"/>
      <inkml:brushProperty name="height" value="0.1" units="cm"/>
      <inkml:brushProperty name="color" value="#66CC00"/>
    </inkml:brush>
  </inkml:definitions>
  <inkml:trace contextRef="#ctx0" brushRef="#br0">66 30 5504,'-60'-29'2112,"55"29"-1664,5 5 32,5-5-128,12 4 32,10 10 160,16 10-288,10 16-64,13 2-128,26 10-128,21 7-32,10-7-800,-3-14-352,-18-3-1216,2-17-576,-19-12 1536</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1:11:12.109"/>
    </inkml:context>
    <inkml:brush xml:id="br0">
      <inkml:brushProperty name="width" value="0.1" units="cm"/>
      <inkml:brushProperty name="height" value="0.1" units="cm"/>
      <inkml:brushProperty name="color" value="#66CC00"/>
    </inkml:brush>
  </inkml:definitions>
  <inkml:trace contextRef="#ctx0" brushRef="#br0">518 10 5760,'-42'-9'2176,"15"23"-1664,-11 16-32,16-12-128,-5 11-160,-12 9 32,-2 15-192,-8 25-32,0 22 0,5 5-160,2 0-32,4-3-896,5-16-320,6-14-864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43:11.902"/>
    </inkml:context>
    <inkml:brush xml:id="br0">
      <inkml:brushProperty name="width" value="0.1" units="cm"/>
      <inkml:brushProperty name="height" value="0.1" units="cm"/>
      <inkml:brushProperty name="color" value="#FFFC18"/>
    </inkml:brush>
  </inkml:definitions>
  <inkml:trace contextRef="#ctx0" brushRef="#br0">4691 244 1792,'-3'1'183,"3"0"-160,-1-1 1,1 0-1,0 0 1,-1 0 0,1 1-1,0-1 1,-1 0 0,1 0-1,-1 0 1,1 0-1,0 0 1,-1 0 0,1 0-1,-1 0 1,1 0 0,0 0-1,-1 0 1,1 0-1,0 0 1,-1 0 0,1 0-1,-1 0 1,1 0 0,0 0-1,-1-1 1,1 1-1,0 0 1,-1 0 0,1 0-1,0-1 1,-1 1 0,-3-1 2,6 0-94,-1 0 0,1 0 0,-1 0 0,0 0 0,1 0 0,-1-1 0,0 1 0,0 0 0,1-3 0,-1 3 18,13-17 508,1 1 1,0 0 0,1 1-1,1 1 1,0 1 0,1 0-1,31-17 1,-48 30-59,-1 2-340,0 0 0,0 0 1,0-1-1,0 1 0,0 0 1,0 0-1,-1 0 0,1 0 1,0 0-1,-1-1 0,1 1 1,0 0-1,-1 0 0,1-1 1,-2 2-1,-1 0-64,0-1-1,0 0 1,-1 1 0,1-2-1,0 1 1,-1 0-1,1-1 1,-1 1 0,1-1-1,0 0 1,-6-1-1,-7 2-187,-139 19 725,-163 23 1059,90-9-1189,167-29-154,-72-4 1,83-3-70,1 3 1,-1 2-1,-50 9 1,33 2-42,0-4-1,-111 4 1,101-15 194,-100-13 1,167 13-292,-15-2 86,-42-12 0,31 6-167,0 2 0,0 2-1,0 1 1,-62 1 0,-34-2 481,55-4-366,-208-11 376,89 34-450,101-4 113,10-3 92,-17 3-278,-116-5-1,104-20 578,39 3-89,-220-16 361,84 8-548,-53 12 124,-22-4-932,263 10-91,0-2 1,-1-1-1,2-1 1,-1-1-1,1-1 1,0-1 0,0-1-1,-26-16 1,-17-16-2452</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1:11:12.455"/>
    </inkml:context>
    <inkml:brush xml:id="br0">
      <inkml:brushProperty name="width" value="0.1" units="cm"/>
      <inkml:brushProperty name="height" value="0.1" units="cm"/>
      <inkml:brushProperty name="color" value="#66CC00"/>
    </inkml:brush>
  </inkml:definitions>
  <inkml:trace contextRef="#ctx0" brushRef="#br0">697 5 5376,'-49'-5'2016,"40"20"-1568,-13 8 96,16-8-96,1 14-160,0 9 64,-1 20-256,6 24-64,11 18-32,5 1-448,10-4-96,6-12-1056,7-12-1408,-7-6 768</inkml:trace>
  <inkml:trace contextRef="#ctx0" brushRef="#br0" timeOffset="1">130 678 6272,'-107'-15'2368,"90"24"-1856,12 0-64,16-3-96,11-1-192,25-1 64,24-4-128,21-9 0,32-15-32,38-14-960,10-11-352,17-9-1440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1:11:13.346"/>
    </inkml:context>
    <inkml:brush xml:id="br0">
      <inkml:brushProperty name="width" value="0.1" units="cm"/>
      <inkml:brushProperty name="height" value="0.1" units="cm"/>
      <inkml:brushProperty name="color" value="#66CC00"/>
    </inkml:brush>
  </inkml:definitions>
  <inkml:trace contextRef="#ctx0" brushRef="#br0">37 20 4992,'-31'-14'1824,"26"8"-448,21 6-1152,10 0 32,17 6-96,17 8 0,6 10-96,3 8-128,7 3-32,-2 9-160,14 3 0,2 6-800,-2-4-1600,-7-11 64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1:11:13.685"/>
    </inkml:context>
    <inkml:brush xml:id="br0">
      <inkml:brushProperty name="width" value="0.1" units="cm"/>
      <inkml:brushProperty name="height" value="0.1" units="cm"/>
      <inkml:brushProperty name="color" value="#66CC00"/>
    </inkml:brush>
  </inkml:definitions>
  <inkml:trace contextRef="#ctx0" brushRef="#br0">865 15 6272,'-54'-14'2368,"21"32"-1856,-21 17 32,26-17-96,-8 16-320,-8 13 0,-10 21-128,-6 23-96,-9 14 64,-13 2-416,-3-12-128,3-8-448,11-15-256,13-15-512,20-19-640,21-18 864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1:11:14.075"/>
    </inkml:context>
    <inkml:brush xml:id="br0">
      <inkml:brushProperty name="width" value="0.1" units="cm"/>
      <inkml:brushProperty name="height" value="0.1" units="cm"/>
      <inkml:brushProperty name="color" value="#66CC00"/>
    </inkml:brush>
  </inkml:definitions>
  <inkml:trace contextRef="#ctx0" brushRef="#br0">71 29 5632,'-38'-29'2112,"33"29"-1664,-12 15 192,17-6-32,-5 9-160,-1 16 64,6 10-288,6 3-64,5 11-96,5 13-192,6 16 0,5 10-448,1-1-160,2-5-960,3-9-1408,0-12 576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1:11:14.417"/>
    </inkml:context>
    <inkml:brush xml:id="br0">
      <inkml:brushProperty name="width" value="0.1" units="cm"/>
      <inkml:brushProperty name="height" value="0.1" units="cm"/>
      <inkml:brushProperty name="color" value="#66CC00"/>
    </inkml:brush>
  </inkml:definitions>
  <inkml:trace contextRef="#ctx0" brushRef="#br0">55 97 6656,'-54'-48'2528,"54"43"-1952,0-4 704,27 9-704,17 3 32,37 3-416,27-1-96,12-5-64,36 0-736,22-11-320,-6 2-1184,1-5-1568,-22-1 1024</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1:11:47.609"/>
    </inkml:context>
    <inkml:brush xml:id="br0">
      <inkml:brushProperty name="width" value="0.1" units="cm"/>
      <inkml:brushProperty name="height" value="0.1" units="cm"/>
      <inkml:brushProperty name="color" value="#66CC00"/>
    </inkml:brush>
  </inkml:definitions>
  <inkml:trace contextRef="#ctx0" brushRef="#br0">2339 126 1536,'0'1'907,"0"-2"-694,-18-7 971,-11 1-149,6 1-774,1 1 0,-1 2 1,-30-2-1,6 4 26,15 0 110,-1 1-1,-38 6 1,54-4-354,-1-1 1,-26-2-1,9 0 51,24 0-5,0 0 1,0-1-1,0 0 1,1-1-1,-11-4 0,-23-6-54,10 8 155,-36-2 0,-31-5-512,-136-26 893,214 35-409,-1 2 1,1 0-1,-1 1 0,-43 7 1,-31 0-196,-352 22 1430,418-25-1287,-462 50-1468,451-51-301,8-5-831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1:11:57.316"/>
    </inkml:context>
    <inkml:brush xml:id="br0">
      <inkml:brushProperty name="width" value="0.1" units="cm"/>
      <inkml:brushProperty name="height" value="0.1" units="cm"/>
      <inkml:brushProperty name="color" value="#66CC00"/>
    </inkml:brush>
  </inkml:definitions>
  <inkml:trace contextRef="#ctx0" brushRef="#br0">0 1 128,'6'0'0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1:11:58.252"/>
    </inkml:context>
    <inkml:brush xml:id="br0">
      <inkml:brushProperty name="width" value="0.1" units="cm"/>
      <inkml:brushProperty name="height" value="0.1" units="cm"/>
      <inkml:brushProperty name="color" value="#66CC00"/>
    </inkml:brush>
  </inkml:definitions>
  <inkml:trace contextRef="#ctx0" brushRef="#br0">3366 260 2944,'-4'2'323,"3"-1"-191,0 0 1,0 0-1,-1-1 1,1 1-1,0 0 1,-1-1-1,1 1 1,0-1-1,-1 1 1,1-1-1,-1 0 1,1 0-1,-1 0 1,1 0-1,-3 0 1,4-4-147,1-4 23,-2 0-1,1 0 1,-3-13 0,2 19 34,1-1-1,-1 1 1,0 0 0,0-1-1,0 1 1,0 0 0,-1 0-1,1-1 1,0 1 0,-1 0-1,0 0 1,1 1 0,-1-1-1,0 0 1,-4-2-1,-9-4 131,0 0-1,-1 1 0,0 1 0,-1 1 0,1 0 0,-29-4 0,-3-1 90,29 6-243,0 1 0,0 0-1,0 2 1,0 0 0,-22 3 0,-94 15 165,92-10-209,-132 26 551,-12 1-265,132-27-220,-78 1 0,-676-8 66,752-2-76,-98-15-1,-55-26-192,33-14 96,118 36 195,-66-16 0,46 22 309,-116-7 0,-81 14-1378,204 13-3993,29-4 2602</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1:12:01.291"/>
    </inkml:context>
    <inkml:brush xml:id="br0">
      <inkml:brushProperty name="width" value="0.1" units="cm"/>
      <inkml:brushProperty name="height" value="0.1" units="cm"/>
      <inkml:brushProperty name="color" value="#66CC00"/>
    </inkml:brush>
  </inkml:definitions>
  <inkml:trace contextRef="#ctx0" brushRef="#br0">3159 10 2304,'0'1'46,"0"-1"0,0 1-1,0 0 1,0-1 0,0 1 0,0-1-1,1 1 1,-1-1 0,0 1 0,1 0 0,-1-1-1,0 1 1,1-1 0,-1 1 0,0-1 0,1 1-1,-1-1 1,1 0 0,-1 1 0,1-1-1,-1 0 1,1 1 0,-1-1 0,1 0 0,0 1-1,-1-1 1,1 0 0,-1 0 0,1 0 0,0 0-1,0 1 1,23 0-297,-19-1-51,-4 0 190,-13 0 555,-74 1 2696,-43 12-2727,75-4-727,7 0 404,1-2 0,-50 1 0,-180 3 1405,232-11-1345,-236-11-586,172 1 320,-26-4 586,56 4-400,-104 0 0,-55 21-117,206-8-20,-181 12 323,24-7 6,63-2 235,-10-2-26,-173-16-1,12-18-1461,284 29 557,0-1-1,-17-6 0,18 4-361,1 0-1,-13-9 1,23 13 795</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1:12:52.964"/>
    </inkml:context>
    <inkml:brush xml:id="br0">
      <inkml:brushProperty name="width" value="0.1" units="cm"/>
      <inkml:brushProperty name="height" value="0.1" units="cm"/>
      <inkml:brushProperty name="color" value="#66CC00"/>
    </inkml:brush>
  </inkml:definitions>
  <inkml:trace contextRef="#ctx0" brushRef="#br0">1 47 1152,'0'0'25,"0"0"0,0-1 0,1 1 0,-1 0 1,0-1-1,0 1 0,1 0 0,-1-1 0,0 1 0,1 0 0,-1-1 1,1 1-1,-1 0 0,0 0 0,1 0 0,-1-1 0,1 1 0,-1 0 0,0 0 1,1 0-1,-1 0 0,1 0 0,-1 0 0,1 0 0,-1 0 0,1 0 1,-1 0-1,1 0 0,22 0-71,-4-1 14,40-13 384,-23 7 107,-26 5-323,1 0 0,-1 1 0,10-1-1,55 5 31,-1 3-1,134 29 0,-176-30 19,0-1-1,1-1 0,37-2 1,100-12 487,16-1-321,-170 12-321,69 1 143,122-16 0,40-14-236,-175 25 48,105 8 0,-84 2 72,129-7 0,-61-5 173,178 16 1,-260-7-290,81-9 1,-4 0 76,115 17 106,-121-3-128,59-5 26,159 13-42,-71 11 37,-16-1-155,-99 0 213,167 15-25,-299-38-49,686 23 128,-331-35 149,-127-16-172,70-2-226,-278 26 116,89-4 5,29-7 5,212 14 0,-82 9 11,-43-3-32,102-8 27,-256-3-22,359 21 82,-253-4-62,59 6 92,-33-2-4,526 34-177,-311-27 10,44-14 172,-24-3 42,-73 8-128,-166-3-22,74-8 118,66 4-229,-140-6 140,-12-1 50,234 1 30,-251-5-179,261-8 81,-295 11 31,254-6 29,-128-11-251,283-27 422,-343 21-328,304-42 30,-339 35 60,-35 3 17,138-13 140,-191 31-192,133-10-91,330 2 249,-403 17-135,379 39-95,-325-16 116,439 75 29,-678-98-40,275 39 102,-191-28-105,665 52-116,-391-57 249,-129-4-161,-93 2-320,167 28 1,-240-19-1310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43:17.178"/>
    </inkml:context>
    <inkml:brush xml:id="br0">
      <inkml:brushProperty name="width" value="0.1" units="cm"/>
      <inkml:brushProperty name="height" value="0.1" units="cm"/>
      <inkml:brushProperty name="color" value="#FFFC18"/>
    </inkml:brush>
  </inkml:definitions>
  <inkml:trace contextRef="#ctx0" brushRef="#br0">3796 5 3328,'-4'-1'164,"0"0"1,-1 0-1,1 0 1,-1 1-1,1 0 1,0 0-1,-9 0 1,10 1-5,0 0 0,0 0 0,0 1 0,0-1 0,0 1 1,0-1-1,0 1 0,1 0 0,-1 0 0,0 0 0,-4 5 0,5-4-67,0-1 0,0 1 0,-1-1 0,1 0 0,-1 0 1,0 0-1,0 0 0,0 0 0,0-1 0,0 1 0,0-1 0,0 0 0,0 0 0,-1 0 0,1 0 0,0-1 0,0 1 0,-1-1 0,-6 0 0,4 0 107,0-1-1,-1 0 1,-11-3-1,-9-1 134,-24-6 215,40 7-463,0 2 1,0 0 0,0 0-1,-14 0 1,-22 3-42,-1 2 0,1 3 0,-90 22 0,-6 13 261,-54 14 14,163-48-130,1-2 0,-1-1-1,0-1 1,-52-3 0,-142-35 99,164 22-251,15 4 158,-54-19 0,88 24-212,-1 0 1,0 1-1,0 0 1,-17 0 0,-65 3-131,43 1 120,-37 1 141,-101-4-164,106-15 487,63 14-445,1 1-1,-1 1 1,0 2-1,0 0 1,1 1 0,-35 8-1,5 2-41,-98 10-1,114-20 220,-1-2-1,-61-7 1,-74-22 248,100 13-109,20 4 146,-74-7 0,67 16-227,0 2 0,0 4 0,-113 18 0,25 16-4426,120-28 1431,2-4-437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1:12:57.288"/>
    </inkml:context>
    <inkml:brush xml:id="br0">
      <inkml:brushProperty name="width" value="0.1" units="cm"/>
      <inkml:brushProperty name="height" value="0.1" units="cm"/>
      <inkml:brushProperty name="color" value="#66CC00"/>
    </inkml:brush>
  </inkml:definitions>
  <inkml:trace contextRef="#ctx0" brushRef="#br0">1 236 1536,'3'-2'91,"1"-1"0,0 1 0,0 0 0,0 0 1,0 0-1,1 0 0,-1 1 0,0 0 0,1 0 0,-1 0 0,1 0 1,-1 1-1,6-1 0,10 2 55,35 5 0,-15-2-167,134-2 328,-95-3 191,63-9 74,-25 0-317,94 8 55,3 0-242,-41-19 14,-84 8 76,-13 4-50,315-49 360,64-23-132,-200 61-311,2 22 83,78 16-58,-206-9-68,638 34 450,-295-49-213,-290-2-240,271 7-36,-66 1 39,-163-12 435,44 1-237,-63 9-261,409 14 152,-527-2-61,87 23 1,6 1-32,87 12 90,-50-7-128,-125-24 115,179 23 118,28 11-126,-133-17-139,-121-27 129,0-2 0,90-6 0,-25-1-8,202 9-83,-56-21 50,-117 3-26,71 7 140,-54 2-94,-1-11-17,-18 2 0,451 3-86,-430 11 214,128 11-192,6 0 368,144 2-656,-86-4 584,34 4-512,-351-12 297,237 9 254,162-10-52,-91-4-482,-126-3 531,-49 11-478,-82 0 198,140-12 0,316-25 17,-228 5 48,-116 5 49,-82 16-198,31-2 10,33-26 210,-123 21 14,74-7 0,-55 13-332,278-20 79,-283 21 65,52-2 111,397 22-104,-372-11 22,43 4 181,-62 5-125,167 19 47,-240-26-240,77-2-1,-30-2 305,-54 0-72,52 3 44,-27 3-160,142 16-150,-163-19 271,86-3 0,-66-3-93,57 8 113,149 25 0,-229-24-159,13-2 47,93-3-1,15 0-215,74 29 256,-221-28-48,36 4 23,1-2-1,99-6 1,190 11 263,-226-2-295,-43-7 47,90-11 0,20 0-46,31 19 125,-139-5-75,152-12-201,-54-1 350,85 27-218,-187-12 122,151-8 0,-24-1-212,-88 9 122,-21-1 91,163-11 0,-144-5-89,154 3 1,-164 9-8,156-17-1,43-3 18,-25 3 67,-239 12-17,30-3-160,103 0 1,-163 8-329,0-1 1,0 1-1,0 0 1,0 1-1,0 0 1,-1 0-1,1 1 1,11 5 0,3 10-2098</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1:13:16.586"/>
    </inkml:context>
    <inkml:brush xml:id="br0">
      <inkml:brushProperty name="width" value="0.1" units="cm"/>
      <inkml:brushProperty name="height" value="0.1" units="cm"/>
      <inkml:brushProperty name="color" value="#66CC00"/>
    </inkml:brush>
  </inkml:definitions>
  <inkml:trace contextRef="#ctx0" brushRef="#br0">6809 49 2688,'-4'-3'177,"1"-1"0,0 1 0,-1 0 0,1 0 1,-1 0-1,0 1 0,0-1 0,0 1 0,0 0 0,-1 0 0,1 1 0,0-1 0,-1 1 1,1 0-1,-1 0 0,0 0 0,1 1 0,-9-1 0,-51 1 415,25-5 187,7 5 7,-60 10 1,27-6-291,12 1-283,-45 6-250,73-9 489,-47 0 1,51-2-110,-6-5 110,-27-1-58,-50-3-150,-11 7-267,34 0 287,-116 11-1,-14 6-29,204-15-167,0-1 1,-1 0 0,1-1-1,0 0 1,-11-4 0,-20-5 164,-1 7-350,0 1 0,-41 4-1,33-1 49,15 2 102,0 1-1,-58 15 1,60-12 18,-3 1 216,1-2-1,-65 1 1,68-4-152,24-1-88,0 0 0,0-1 0,0 0 0,0 0-1,0 0 1,0-1 0,0 0 0,0 1 0,0-2 0,-7-2 0,0-1-44,-1 0 0,1 1 0,-1 0 1,0 1-1,0 0 0,-24-1 0,29 3 54,0 0-1,1 0 1,-1 0-1,-9-4 1,-11-2 20,4 4-145,-44-2 0,-4 5-61,-2-2 160,-147 18-1,199-14 8,1-1-1,-36-2 1,11 0-7,-132-10-80,-98 11 144,163 11-107,-28-8-80,-354-3 117,310 6-10,51-7-10,-147 2 8,118 16-94,140-15 118,-12 1 32,0-2 1,-67-5-1,77 1-68,-36 2 0,-14-1 15,-115-7 142,166 8-112,-1 1-1,0 1 0,-33 5 1,-75 20 101,81-15-110,0-2-100,-21 5-90,1 7 41,40-11 199,0-1-1,0-1 1,-1-2 0,-56 4 0,-106-15 584,125 2-603,40 1-274,0 2 0,-52 5 1,-69 14-4965,109-15 2252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1:17:27.838"/>
    </inkml:context>
    <inkml:brush xml:id="br0">
      <inkml:brushProperty name="width" value="0.1" units="cm"/>
      <inkml:brushProperty name="height" value="0.1" units="cm"/>
      <inkml:brushProperty name="color" value="#66CC00"/>
    </inkml:brush>
  </inkml:definitions>
  <inkml:trace contextRef="#ctx0" brushRef="#br0">1 184 1792,'6'-3'145,"1"-1"1,0 2-1,0-1 0,-1 1 1,2 0-1,-1 0 0,0 1 1,0 0-1,0 0 0,1 1 1,-1 0-1,0 0 0,0 1 1,1 0-1,9 3 0,-11-4 90,0 1 0,-1-1 0,1 0-1,-1 0 1,1 0 0,-1-1 0,1 0 0,-1 0 0,11-3-1,-9 2-122,1 0 0,0 0-1,16 0 1,2 2 2,1-2 1,-1 0 0,0-2-1,0-1 1,40-12 0,-4-1 337,79-11-1,70 0-346,-94 13-100,52-6 91,-159 21-90,51-5 182,-1 3 1,111 8-1,-67 3-163,125-6-1,-118-3 268,-41 2-176,-1 2 0,1 4 0,114 26 0,-109-18-185,116 10 0,-79-13 228,-32-3-172,-35-6 193,84 20 0,-81-13-154,0-1-1,1-2 1,1-3-1,53-1 1,-19-4 177,257 6 21,-281-5-119,120-15 0,-62 2-182,-22 3 107,98-4 153,-100 16-150,111-5 201,-170 0-213,85-4-15,-97 7 11,139 3-10,-123 0 45,-1 1 1,45 12-1,-57-9-60,1-1 1,1-1-1,-1-1 1,1-2-1,-1 0 0,49-5 1,392-31 177,-431 34-162,18 1 28,87-11 0,-56 1-34,133 3 0,-176 6-64,6 2 46,-2 1 0,1 3 0,47 12 0,-51-10-6,86 6 0,45-13 45,-99-2 0,0 3 0,81 13 0,-118-8-31,1-1 0,-1-3 0,1-1 0,0-1 0,39-6 0,34-5 8,125 5 1,-185 6 110,17 0-163,-43 1 42,1-1 0,0-2 0,-1-1 0,48-9 0,-27 1 18,0 1 0,49-1 0,98 5 0,-124 4 46,-1-3-1,0-3 0,80-19 1,-104 17-57,0 2 0,51-1 0,93 7-58,-95 2 125,9 1-70,86-3-52,244-4 128,-352 11-70,-38-2 0,-1-2 0,61-5 0,34-14 20,-40 4-6,103 0 0,-131 14-43,-18 0 19,90-8 1,65-18 22,-146 21-20,86 4 1,17 23 50,-35-4-51,-95-17 68,64-5 1,-13 0-206,6 1 233,114 5-56,-92 15 82,-11 0-199,-87-17 113,1 0 0,0-1 0,0 0 0,25-5 0,-13 0 36,6-2-40,0 2-1,48-1 1,209 20 34,-249-10-23,0-2 0,0-1 0,0-2 1,60-10-1,-26 2-17,0 3-1,0 4 1,143 13 0,-151-2 14,140 8 104,-122-16-151,0 3 0,120 23 0,-159-15-9,76 30 0,-74-24 6,63 16 0,-20-18 62,110 6 0,-174-20-46,194 10 157,-5-21-391,-149 2 301,68-10-174,-54 6 381,89-2 1,52-6-235,-73 5-1,152-6-33,-166 30-11,-60-1 7,104-7 56,18 2 24,-135 4-125,1 3-1,88 27 1,-100-26 41,101 12 0,-102-17 4,106 10 3,-120-15 0,-1-1 0,51-7 0,280-27 363,-362 33-366,51-7 36,59-14 0,-71 11-9,0 2 1,80-3 0,185 11 24,-263 2-168,72 13-1,-40-4 166,316 19 136,-362-32-220,63-11-1,-27 3 104,208-18-186,-212 23 147,64 4 1,-67 2-7,-49-2-14,1-1 1,-1 0-1,0-1 0,0 0 0,0-1 0,21-9 0,8-3-1,2 2 96,0 1 0,59-8 0,-51 13-147,-33 4 16,0 1 0,1 0 0,-1 2 1,1 0-1,33 3 0,-51-2-42,0 0 0,0 0 1,0 0-1,0 0 1,-1 1-1,1-1 1,0 0-1,0 1 1,0-1-1,0 0 0,-1 1 1,1-1-1,0 1 1,0 0-1,-1-1 1,1 1-1,0-1 1,-1 1-1,1 0 0,0 0 1,0 1-1,-1-1-80,1 0 0,-1 1 0,0-1-1,0 0 1,0 0 0,0 1 0,0-1-1,0 0 1,0 0 0,-1 1 0,1-1-1,0 0 1,-1 0 0,1 0 0,-1 1 0,1-1-1,-2 1 1,-12 21-2993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1:17:33.549"/>
    </inkml:context>
    <inkml:brush xml:id="br0">
      <inkml:brushProperty name="width" value="0.1" units="cm"/>
      <inkml:brushProperty name="height" value="0.1" units="cm"/>
      <inkml:brushProperty name="color" value="#66CC00"/>
    </inkml:brush>
  </inkml:definitions>
  <inkml:trace contextRef="#ctx0" brushRef="#br0">0 140 1792,'4'-3'106,"0"1"0,0 0 0,0 0 0,0 0 0,0 1 1,0-1-1,0 1 0,1 0 0,-1 0 0,0 1 0,1-1 0,-1 1 0,0 0 0,1 0 0,-1 0 1,0 1-1,1 0 0,5 1 0,11 2-42,21 4 238,1-2 0,52 1 1,84 1 907,-45 2-586,-58-5-169,134-6 0,-69-3-346,-132 4-94,500-18 828,-7-2-117,-163 2-514,-64 0 248,77-8 126,-226 15-394,201 8 0,-274 7-123,54 12 0,-34-4 12,331 37 362,-267-30-389,-82-10 2,100 5-1,69-21 257,-1-1-261,178-5 146,-265 2-109,197 7 0,-283 5 39,-1-3 0,64-10 0,-5 1-28,11 3-40,246-26 21,-100 12 55,-210 19-126,356 0-71,-206 5 28,-99 3-33,114 20 0,-150-16 51,268 11 75,-43-7-14,-163-3-38,153-10 0,183-9-7,-375 9 0,53-7 0,0 0 0,302 12 144,-280-15-51,3 0-213,-50 11 9,141-3 227,-39-19-92,46-1 6,-165 23-37,117-2-34,-135-5 5,59-2-51,529 8 338,-430-9-246,-203 9 9,0 1 0,65 11 1,-96-10-37,1-1 0,-1 0 0,16-2 0,-16 0 66,0 1-1,0 1 0,18 2 0,-16-2-43,0 0 1,0 0-1,0-2 0,0 1 1,0-2-1,16-2 0,18-3-7,17-1 76,20 5-7,56 3-289,-57 13 285,-69-10-51,0 0-1,24 11 0,-27-10-3,-1 0 0,1-1-1,-1 0 1,1 0-1,0-1 1,20 1 0,66-6-3,-36-3 5,-51 6 8,0-1 0,0-1-1,0 0 1,15-4 0,-16 3 25,1 0 1,0 1-1,0 0 1,15 0-1,186 5-161,-129 5 144,-48-4 17,-4 0-11,1-2-1,-1-1 1,1-1 0,-1-2-1,1-1 1,47-10 0,121-22 97,-175 32-120,26-2 43,91 4 0,-64 3-29,-64-2-34,7-1-39,0 2 0,1 0 1,33 7-1,34 15 50,-45-11 6,77 13 1,45-5 3,28 5-8,-165-20 38,0-2-1,0 0 1,0-2 0,0-1-1,1-1 1,-1-1 0,28-7-1,101-24-98,-127 27 198,42-16-1,-65 19-172,-6 2 33,1 1 0,-1 0 0,1-1 0,-1 1 0,1 0 0,-1 0 0,1 0 0,0-1 0,-1 1 0,1 0 0,-1 0 0,1 0 1,-1 0-1,1 0 0,0 0 0,-1 0 0,1 0 0,-1 0 0,1 1 0,-1-1 0,1 0 0,0 0 0,-1 0 0,1 1 0,-1-1 0,1 0 0,-1 0 0,1 1 0,-1-1 0,0 1 1,1-1-1,9 4 112,-7-3-94,-1-1 0,0 0 0,1 0 0,-1 0 0,0 0 0,1 0 0,-1 0 0,0-1 0,1 1 0,-1-1 0,3-1 0,-2 1-6,-1 1-43,-1-1 0,1 1 0,0 0 0,0-1 0,0 1 1,0 0-1,-1 0 0,1 0 0,3 1 0,-4-1 4,-1 0-1,0 0 1,1 1-1,-1-1 1,1 0-1,-1 0 1,0 0-1,0 0 1,1 1-1,-1-1 1,0 0-1,1 0 1,-1 1-1,0-1 1,0 0-1,0 1 1,1-1-1,-1 0 1,0 1-1,0-1 1,0 0-1,0 1 0,1-1 1,-1 0-1,0 1 1,0-1-1,0 1 1,0 1-226,-1 1 1,1-1-1,-1 0 0,1 0 1,-1 0-1,0 0 0,0 0 1,0 0-1,-2 4 0,-16 20-2855</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1:17:47.893"/>
    </inkml:context>
    <inkml:brush xml:id="br0">
      <inkml:brushProperty name="width" value="0.1" units="cm"/>
      <inkml:brushProperty name="height" value="0.1" units="cm"/>
      <inkml:brushProperty name="color" value="#66CC00"/>
    </inkml:brush>
  </inkml:definitions>
  <inkml:trace contextRef="#ctx0" brushRef="#br0">0 135 3072,'4'-3'112,"-1"1"1,1 0-1,-1-1 1,1 1 0,0 0-1,0 1 1,0-1-1,0 1 1,0 0-1,0 0 1,0 0-1,1 0 1,-1 1-1,0 0 1,0 0-1,1 0 1,-1 0-1,0 0 1,6 2 0,3 3-28,0-2 0,0 0 0,0 0 1,1-1-1,-1-1 0,1 0 1,-1-1-1,1 0 0,18-3 1,92-20 1007,-102 19-949,1 1 0,0 2-1,25 0 1,-24 2-94,0-2 0,39-6 0,47-16 100,147-24 164,-223 45-214,-1 1 0,1 2 0,48 8 0,-56-7-113,47-2 0,-31 0 13,-14-2 8,0-1 0,30-7 0,-25 4 14,36-2 1,-7 8 70,114 14 1,-153-10-94,37 10 0,2 2 0,-25-9 39,32 7 19,1-2 0,105 3 0,154-1 246,-270-8-286,1-3 0,107-8-1,355-10 77,-389 16-28,-34 3-105,137 24-1,-162-17 87,157 31 6,116 12-74,-264-48 133,0-4 0,0-4 0,0-3 0,-1-4 0,88-21 0,217-47-96,-271 70 166,-5 0-273,-3-7-83,-27 2 152,103-2-1,-129 14 128,-17-2-63,0 3-1,47 6 1,-31 2-141,103 2 0,90-28 170,-165 9 29,-14 5-49,116 9 0,-170-5-73,37-1 35,0-1-1,75-13 1,34-2 13,-63 16-15,166 23-1,-221-20-52,46-2-1,-46-1 91,45 5 0,97 15-15,92 13 115,-250-30-92,0-1 1,1 0-1,34-4 0,80-15-23,-94 10-15,1 1-1,88 2 0,-78 9-65,73 13 0,-107-14 80,-1-2 0,1-1 0,30-2 1,-11 1-136,-21-1 144,31-6 0,8-1-27,391 0 4,-381 8-46,64-9 76,-116 9-60,404 8-24,-341-7 71,1-4 0,92-15 0,101-5-12,-249 23 7,0 1 1,31 5 0,-51-4-97,0-1 1,1 1 0,-1 0-1,0 0 1,0 1 0,0 0-1,-1 0 1,1 1 0,-1 0-1,1 0 1,-1 0 0,9 10-1,-13-12-62,0 0-1,0 1 1,-1-1-1,1 0 1,-1 1-1,1 0 1,-1-1-1,0 1 1,1 3-1,1 28-2468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43:27.723"/>
    </inkml:context>
    <inkml:brush xml:id="br0">
      <inkml:brushProperty name="width" value="0.1" units="cm"/>
      <inkml:brushProperty name="height" value="0.1" units="cm"/>
      <inkml:brushProperty name="color" value="#FFFC18"/>
    </inkml:brush>
  </inkml:definitions>
  <inkml:trace contextRef="#ctx0" brushRef="#br0">306 8 128,'1'1'3,"1"-1"0,-1 0 0,1 1 0,-1-1 1,1 1-1,-1-1 0,1 1 0,-1 0 0,0-1 0,1 1 0,-1 0 0,0 0 0,0 0 1,0 0-1,1 0 0,0 3 0,-1-3 69,0 0 1,1 0-1,-1 1 1,0-1-1,0 0 1,0 0-1,1-1 1,-1 1-1,0 0 1,1 0-1,-1 0 1,1-1-1,-1 1 1,0-1-1,1 1 1,3-1-1,82-1 3003,3-1-3008,-51 2-121,7 1-84,59-8-1,-68 2 238,0 2 1,1 1-1,-1 2 0,0 2 1,1 1-1,-1 2 0,72 19 1,-41-3-60,2-4 0,-1-2 0,114 9 0,-98-20 4,0-3 0,0-4 0,86-14 0,-116 7 135,20-4-241,1 5 7,90-6 19,-163 17 34,-6 1 15,-7 2 40,-37 7-39,0-2-1,0-2 1,-51 2 0,61-7 0,22-1-14,-401 49 6,182-30 28,166-18-31,-32 6 30,-48 1 89,133-13-18,14 3-99,1 0 0,0 0 0,0 0 1,-1-1-1,1 1 0,0 0 0,0 0 0,0-1 1,-1 1-1,1 0 0,0 0 0,0-1 0,0 1 0,0 0 1,0 0-1,0-1 0,-1 1 0,1 0 0,0-1 1,0 1-1,0 0 0,0-1 0,0 1 0,0 0 1,0-1-1,0 1 0,1-2 20,-1 1-1,1 0 1,0 0-1,0-1 1,-1 1-1,1 0 1,0 0-1,0 0 1,0 0-1,0 0 1,0 0-1,0 0 1,0 1 0,1-1-1,-1 0 1,3-1-1,15-5 15,1 0 1,0 1-1,0 1 0,1 1 1,-1 1-1,23-1 0,20-4-47,438-48-67,-401 49 96,3 0 14,165 7 0,-31 27-145,190 8 193,-82-58 72,-319 21-180,-18 2-38,-16 2-63,-281 26 279,-5-24 40,289-4-192,-486 31 97,152-4-73,227-23-6,-1-4 1,-138-20-1,-103-26-72,326 42 52,-307-41 7,325 44 15,4-1-34,0 1 0,0 0 0,0 1 0,0 0 0,0 0 0,0 0 0,0 0 0,-7 2 0,8 1 44,8 0 21,12 0-108,119-13-72,182 28 64,-1-10 77,-126-9 123,394 9-168,-488-8-52,339-9 126,-413 8-18,255-13 40,-219 14-120,1 3 0,100 18 0,-156-21 56,-1 0 0,0 1 0,0-1 0,0 0 0,0 0 0,0 0 0,0 1 0,0-1 0,0 1 0,0-1 0,0 0 0,-1 1 0,1 0 0,0-1 0,0 1 0,0-1 0,0 1 0,-1 0 0,2 1 0,-2-2 0,-1 1 0,1-1 0,0 1 0,0-1 0,0 1 0,-1-1 0,1 1 0,0-1 0,0 1 0,-1-1 0,1 0 0,0 1 0,-1-1 0,1 1 0,-1-1 0,1 0 0,0 1 0,-1-1 0,1 0 0,-1 0 0,1 1 0,-1-1 0,1 0 0,-2 1 0,-40 13 0,-38 4 55,-156 15 0,-88-17-132,177-11 54,-298 22 26,125-7-102,23-12 140,177-6 30,-678-21 9,519 15-15,228 4-151,46 0 78,-3 0 6,-1 0 1,1 0-1,0-1 0,-1 0 1,1 0-1,0-1 0,-8-2 1,16 4-2,-1 0 1,1-1-1,0 1 1,0 0-1,-1 0 1,1 0-1,0 0 1,0 0-1,-1 0 1,1 0-1,0-1 1,0 1-1,0 0 1,-1 0-1,1 0 1,0 0-1,0-1 1,0 1-1,0 0 1,-1 0-1,1-1 1,0 1-1,0 0 1,0 0-1,0-1 1,0 1-1,0 0 1,0 0-1,0-1 1,0 1 0,0 0-1,0 0 1,0-1-1,6-7 15,14-2 77,-3 4-96,0 1 0,0 1-1,0 1 1,28-3 0,72 5 0,-24 1 108,49-7-162,190-3 16,40-10 76,-248 10 12,187-15-12,235-13-168,198-19 643,-631 38-90,-95 12-223,-18 7-191,0-1 0,0 1 0,0 0 1,0 0-1,0 0 0,0 0 0,0 0 0,0 0 0,0-1 0,0 1 0,0 0 0,0 0 0,0 0 0,0 0 0,0 0 0,0 0 0,0-1 0,0 1 0,0 0 0,0 0 0,0 0 0,0 0 0,0 0 1,0 0-1,0-1 0,0 1 0,0 0 0,0 0 0,0 0 0,-1 0 0,1 0 0,0 0 0,0 0 0,0 0 0,0 0 0,0-1 0,0 1 0,0 0 0,-1 0 0,1 0 0,0 0 0,0 0 0,0 0 1,0 0-1,0 0 0,0 0 0,-1 0 0,1 0 0,0 0 0,0 0 0,0 0 0,0 0 0,0 0 0,-1 0 0,-3 0 6,-1-1 0,1 1-1,0-1 1,-1 2 0,-7 0-1,-75 20-7,41-9-53,-352 113-2480,226-63 245,-18-7 416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43:29.943"/>
    </inkml:context>
    <inkml:brush xml:id="br0">
      <inkml:brushProperty name="width" value="0.1" units="cm"/>
      <inkml:brushProperty name="height" value="0.1" units="cm"/>
      <inkml:brushProperty name="color" value="#FFFC18"/>
    </inkml:brush>
  </inkml:definitions>
  <inkml:trace contextRef="#ctx0" brushRef="#br0">2456 31 2304,'-13'-6'97,"1"1"0,-2 0 1,1 2-1,0-1 0,-1 1 0,0 1 1,0 1-1,0 0 0,1 1 0,-1 0 0,0 1 1,-19 3-1,26-2-133,-53 11 420,-1-2-1,-120 6 1,-300 9 1085,187-5-1243,63-2-225,-28 1 57,180-21-58,-111-15-1,118 9-25,-128-20 69,198 27-71,-20-2-56,18 3 117,12 3 35,22 5-87,1-2 0,0-1 0,43 2-1,-36-4-36,215 11 23,-47-5 183,123 4-171,-110-9 15,-157-1 7,93 20-1,174 43 0,-80-19 10,-243-46-2,-3-2 1,-1 1 1,0 0 0,1-1-1,-1 1 1,1-1-1,-1 0 1,0 0 0,1 0-1,-1 0 1,1 0 0,2-1-1,-5 0-12,0 1 0,-1-1 0,1 1 0,0-1 0,-1 1 1,1-1-1,0 1 0,-1 0 0,1-1 0,0 1 0,-1 0 0,1-1 0,-1 1 0,1 0 0,-1-1 0,1 1 0,-1 0 0,1 0 0,-1 0 0,1-1 0,-1 1 1,1 0-1,-1 0 0,-16-6-39,-97-18 149,47 9-101,-1 3 1,0 2-1,-1 4 0,-72 2 1,-315-6-87,188 9 494,-46-3 164,-263-16-445,590 20-250,1-2 0,15-3-1,18-1 65,83 4-109,16-1 180,146 3-122,1 25 17,-156-12 59,236 37 5,-223-27 99,262 15 73,1-29-138,-402-9-17,44-2 159,-51 2-142,0-1 0,-1 1 0,1-1 0,0 0 0,-1 0 0,1-1-1,-1 1 1,1-1 0,-1 1 0,0-1 0,5-4 0,-7 6-13,0-1 0,-1 1 0,1-1 0,0 1 0,-1-1 1,1 0-1,-1 0 0,1 1 0,-1-1 0,0 0 0,1 0 0,-1 1 1,0-1-1,1 0 0,-1 0 0,0 0 0,0 0 0,0 1 0,0-1 1,0 0-1,0 0 0,0 0 0,0 0 0,0 0 0,0 0 0,0 1 1,0-1-1,-1 0 0,1 0 0,0 0 0,-1 1 0,1-1 0,0 0 1,-1 0-1,1 1 0,-1-1 0,0 0 0,1 1 0,-1-1 0,1 0 1,-2 0-1,-2-2 66,1 0 1,-1 0-1,0 0 1,-1 1 0,-7-5-1,-12-2 73,0 1 1,0 0-1,-43-7 0,-79-1-153,48 6 70,-316-29 106,299 34-68,-130-3-289,192 9-289,1 2 0,-83 16 0,0 20-1439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47:21.729"/>
    </inkml:context>
    <inkml:brush xml:id="br0">
      <inkml:brushProperty name="width" value="0.1" units="cm"/>
      <inkml:brushProperty name="height" value="0.1" units="cm"/>
      <inkml:brushProperty name="color" value="#FFFC18"/>
    </inkml:brush>
  </inkml:definitions>
  <inkml:trace contextRef="#ctx0" brushRef="#br0">14432 161 3200,'-69'-29'2069,"54"21"-1003,14 7-1034,0 0 0,0 0-1,0 1 1,0-1 0,0 1-1,0-1 1,0 1 0,0-1-1,-1 1 1,1 0 0,0-1-1,0 1 1,0 0 0,-2 0-1,-6 1 31,1 1-1,-1 0 1,1 0-1,0 1 1,-1 0-1,1 0 1,1 1-1,-1 0 1,-9 7-1,-1-1 295,-53 31 488,37-21-492,-1 0-1,0-3 1,-50 18 0,54-26-245,0-2 1,-1-1-1,0-1 1,-44 0-1,14-5 120,-83-12 1,27 5-388,74 6 258,-69-11 1,-115-35 237,-214-43 357,368 75-686,1 3-1,-2 4 1,1 2-1,-104 7 0,77 5 16,-49 2 4,-170 9-6,0 0 216,-247-3-241,555-13 9,-375 17-56,166-11 181,-58 0 46,85-27-170,103 8-15,-362-38-86,379 41 70,-224-19 20,245 25 2,-397-33 18,37 18 463,168 14-676,-94 1 285,183 5-7,122-2-37,-166-5-89,32-5-7,-142 5 123,4 1-10,140-4-48,-298 25 0,126 3 36,83-7-36,-125 2-421,-56 28 287,336-33 220,-118-3-1,29-3-84,134 0 21,-79 16 1,-338 54 131,436-70-227,-613 46 162,633-49-115,-407 12 536,397-13-495,-360 5 242,-385-14 590,552-14-2693,73-1-4054,117 19 4040,-54-10-1276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0:43.588"/>
    </inkml:context>
    <inkml:brush xml:id="br0">
      <inkml:brushProperty name="width" value="0.1" units="cm"/>
      <inkml:brushProperty name="height" value="0.1" units="cm"/>
      <inkml:brushProperty name="color" value="#FFFC18"/>
    </inkml:brush>
  </inkml:definitions>
  <inkml:trace contextRef="#ctx0" brushRef="#br0">5020 64 2048,'-6'5'4273,"5"-3"-4224,0-1 1,1 0 0,-1 0 0,0 1 0,0-1 0,-1 0-1,1 0 1,0 0 0,0 0 0,0 0 0,-1 0 0,1-1-1,0 1 1,-1 0 0,1-1 0,-1 1 0,1-1-1,-1 1 1,-1-1 0,-19 0 219,15-1-126,1 1 0,-1 0 0,1 0 0,-1 0 0,1 1 0,-1 0 0,-11 4 0,12-4-135,-1 1 0,0-1 0,1 0-1,-1 0 1,0-1 0,0 1 0,1-2-1,-12-1 1,9 2 129,-1-1 1,0 1-1,-13 1 0,-2 3 26,0 0-144,1 0-1,0 1 1,0 2-1,-33 13 1,26-5 31,8-4 165,0 0 1,0-1 0,-1-1 0,-1-2-1,-26 6 1,-28-5 551,-122-2 0,195-6-749,-118 7 168,-1 0-271,23-10-341,-103-18-1,116 7 517,-38-5 39,-62 9 153,145 6-212,-78-18 0,66 11-50,-251-30 32,274 38-146,-6-1 84,-176-21 409,132 17-390,-133 5-1,122 4-276,-247 13 290,144-15 1112,76-3-1090,-50-1-105,132 2 35,1-2 0,-54-14 1,54 9-82,-1 1 0,1 3 1,-2 1-1,-56 0 0,-462 5 646,541 0-1384,0 1 0,1 1 1,-1 0-1,-20 6 0,5 5-2072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47:24.133"/>
    </inkml:context>
    <inkml:brush xml:id="br0">
      <inkml:brushProperty name="width" value="0.1" units="cm"/>
      <inkml:brushProperty name="height" value="0.1" units="cm"/>
      <inkml:brushProperty name="color" value="#FFFC18"/>
    </inkml:brush>
  </inkml:definitions>
  <inkml:trace contextRef="#ctx0" brushRef="#br0">8585 178 3200,'-14'-25'1915,"14"25"-1916,1-1 0,-1 1 0,1 0 0,-1 0 0,1-1 0,-1 1 0,0 0 1,1 0-1,-1-1 0,1 1 0,-1-1 0,0 1 0,1 0 0,-1-1 1,0 1-1,1-1 0,-1 1 0,0-1 0,0 1 0,0-1 0,1 1 0,-1-1 1,0 1-1,0-1 0,0 1 0,0-1 0,0 1 0,0-2 0,1-16 159,-1 16-114,0 0 30,0 0 0,0-1 0,-1 1 1,1 0-1,-1 0 0,1-1 1,-1 1-1,0 0 0,1 0 1,-1 0-1,0 0 0,-1 0 1,1 0-1,0 0 0,0 0 1,-1 1-1,-3-4 0,2 2-12,0 1 0,-1 0 0,1-1 0,-1 1 0,0 1 0,0-1 0,0 0 0,0 1 0,-5-1 0,-2 0 40,1 0 0,-1 1 0,0 0 0,0 1 0,0 0 0,-21 4 0,-25 6 426,-1-3 0,-75 0 0,22-8 76,-96 1-53,141 3-438,-75 13 1,29-1 59,-142-1 0,188-13-127,-89 4 186,-35 3 202,-251-22 1,251 10-283,2-1-96,141 2-81,-159-14 45,-137-7 667,0 23-419,165 2-402,58 0 113,-315-11 170,258-7-213,-189-9 16,-206 26-37,320 15 180,40 1-133,165-16 44,0-1-1,-69-10 1,33-6 97,42 9-119,1 0-1,-71-2 1,-135 19-153,2 0 562,-65 2-575,77 18-116,-29 13 623,-49-13 242,210-25-435,-153 27 1,183-17-1842,-113 9-1,171-23 1100,1 1-1,-1-2 0,-11-1 1,12-1-361,0 0 0,-18-8 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47:38.853"/>
    </inkml:context>
    <inkml:brush xml:id="br0">
      <inkml:brushProperty name="width" value="0.1" units="cm"/>
      <inkml:brushProperty name="height" value="0.1" units="cm"/>
      <inkml:brushProperty name="color" value="#66CC00"/>
    </inkml:brush>
  </inkml:definitions>
  <inkml:trace contextRef="#ctx0" brushRef="#br0">1758 1488 1408,'-7'2'68,"-1"0"0,1 1 1,0 0-1,0 0 0,0 0 1,1 1-1,-1 0 0,1 0 0,-8 7 1,11-8-167,0 1 0,0 0 0,0 0 0,1 0 0,0 0 0,0 0 0,0 1 0,-2 7 0,-9 16 1817,12-26-1633,-1 0-1,1 1 1,0-1-1,0 0 1,0 1-1,0-1 1,0 1 0,0-1-1,1 1 1,-1-1-1,1 1 1,0-1 0,-1 1-1,1-1 1,0 1-1,1 0 1,-1-1 0,0 1-1,1-1 1,-1 1-1,1-1 1,0 1 0,0-1-1,0 0 1,0 1-1,1-1 1,-1 0-1,0 0 1,1 0 0,0 0-1,-1 0 1,1 0-1,0 0 1,0 0 0,0-1-1,0 1 1,0-1-1,0 1 1,1-1 0,2 1-1,5 3-9,1-1 0,0 0-1,0-1 1,0 0 0,0-1 0,0 0 0,17 0-1,82-5 70,-74 0-165,61 0 30,-45 2-181,-1-2 1,78-14-1,-35 1 132,119-5-1,-46 6-9,-128 11 71,339-26 703,-369 30-737,240-9 199,-220 5-120,0 0 0,-1-2 1,1-1-1,-1-2 0,0 0 0,39-20 0,-61 25-66,82-46-137,-78 43 120,-1-1-1,1 0 1,-1 0-1,-1 0 1,1-1-1,9-14 1,-6 3 37,0 0 1,-2-1 0,0 0 0,-2 0-1,0-1 1,-1-1 0,4-25-1,-5 14 60,-1-1-1,-2 0 1,-2-1-1,-3-35 1,1 52-88,-1 0 0,-1 0 0,-1 0 0,-1 0 0,-1 1 1,-15-34-1,16 41 22,-1 0 0,-1 1 0,1 0 0,-2 0 1,1 0-1,-1 1 0,-1 1 0,0-1 0,0 1 1,0 1-1,-1-1 0,-11-5 0,-163-78 1121,-133-106-715,268 164-352,-1 3-1,-2 2 0,0 2 0,-97-33 1,-210-31 434,219 59-233,-181-24-323,176 33 191,35 5 126,-187-5 0,10 32-759,205-2 402,-121 28-1,-140 60 220,302-81-72,1 3 0,0 0 1,1 3-1,2 1 1,0 2-1,-37 31 0,44-27-50,1 2 0,2 1-1,-28 40 1,49-63 3,-15 20-77,2 1-1,1 1 1,1 0 0,2 2 0,1-1 0,-11 38 0,20-50 29,2 0 1,0 0-1,1 0 1,1 0-1,1 0 1,0 1-1,2-1 1,4 26-1,2-10 85,1 1-1,2-1 0,21 49 0,-22-62-51,1 0 1,2-1-1,-1 0 1,2-1-1,1-1 1,1 0-1,0-1 1,1 0-1,1-2 0,1 0 1,26 18-1,64 31 75,7 5-43,66 71 3,-17-11-17,-144-115 24,2-1-1,0-1 1,1 0-1,0-2 1,1-2-1,0 0 1,0-1-1,42 7 1,-45-12-58,-1-1 1,1-2-1,0 0 1,0 0-1,0-2 1,-1-1-1,1-1 1,-1-1-1,0 0 1,38-17-1,87-49-877,-13 5-641,90-30-3199,-113 48 2528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48:58.521"/>
    </inkml:context>
    <inkml:brush xml:id="br0">
      <inkml:brushProperty name="width" value="0.1" units="cm"/>
      <inkml:brushProperty name="height" value="0.1" units="cm"/>
      <inkml:brushProperty name="color" value="#FFFC18"/>
    </inkml:brush>
  </inkml:definitions>
  <inkml:trace contextRef="#ctx0" brushRef="#br0">1744 22 5632,'-16'-2'663,"10"1"-465,1 0 0,0 1 1,-1 0-1,1 0 0,0 0 0,-1 0 0,1 1 1,-1 0-1,-6 2 0,10-2-104,-2 0-125,0 0 1,0 1-1,1-1 0,-1-1 0,0 1 0,0 0 0,0-1 0,0 0 0,0 0 0,0 0 1,0 0-1,0-1 0,0 1 0,1-1 0,-6-2 0,0-1 251,0 0 0,0 1 0,0-1 0,-1 2 0,1 0 1,-1 0-1,-11-1 0,0 2 299,1 0-1,-30 4 1,-11 5 315,31-3-742,-48 1 1,6-7-444,-125 6 622,67 3 249,-32 4 251,85-5 66,-93-2 1,-31 1-455,161 0-1929,0 1-1,-71 24 0,59-17-1839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48:59.956"/>
    </inkml:context>
    <inkml:brush xml:id="br0">
      <inkml:brushProperty name="width" value="0.1" units="cm"/>
      <inkml:brushProperty name="height" value="0.1" units="cm"/>
      <inkml:brushProperty name="color" value="#FFFC18"/>
    </inkml:brush>
  </inkml:definitions>
  <inkml:trace contextRef="#ctx0" brushRef="#br0">2543 143 4096,'-13'-1'543,"11"0"-452,0 1 0,-1 0-1,1 0 1,0 0 0,-1 0-1,1 0 1,0 1 0,0-1 0,-1 1-1,1-1 1,0 1 0,0 0-1,0 0 1,-4 2 0,4-2-90,1 0-1,-1-1 1,0 1 0,0 0 0,0 0-1,0-1 1,0 0 0,0 1 0,0-1-1,0 0 1,0 0 0,0 0 0,0 0-1,0 0 1,0 0 0,-4-1 0,0-2-9,0 1 1,0-1 0,1 1-1,-7-6 1,-23-9 729,-43-5 1013,50 16-1506,0-2 0,-32-14 0,33 11-272,0 1 1,-1 0 0,0 3 0,0 0-1,-55-5 1,31 9 271,0 3-1,-70 7 1,-463 46 843,583-53-1068,-386 20 680,-55-20 142,251 0-5620,126-1 1311,-2-4 1062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49:01.639"/>
    </inkml:context>
    <inkml:brush xml:id="br0">
      <inkml:brushProperty name="width" value="0.1" units="cm"/>
      <inkml:brushProperty name="height" value="0.1" units="cm"/>
      <inkml:brushProperty name="color" value="#FFFC18"/>
    </inkml:brush>
  </inkml:definitions>
  <inkml:trace contextRef="#ctx0" brushRef="#br0">2997 173 4224,'-16'-8'2605,"14"7"-2441,-1 0 0,1-1 1,0 1-1,0 0 0,-1 0 1,1 1-1,-1-1 0,1 0 1,-1 1-1,1-1 0,-1 1 1,-2 0-1,-30-6 270,7 0-111,4 2-113,-12 0-25,-20 2-256,35 0 139,-1 2 1,1 0-1,-26 4 1,-27 7-133,-133 2 0,169-13 93,-60 10 0,44-3 102,-1-4 1,0-1-1,-55-6 0,-165-28-80,242 27-115,-71-12 230,-31-4-268,-49 1 155,-279-37 2534,359 45-2069,-158 0-1,42 27-5347,189-12 3425,-44 1-2173,-4-6 746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49:09.770"/>
    </inkml:context>
    <inkml:brush xml:id="br0">
      <inkml:brushProperty name="width" value="0.1" units="cm"/>
      <inkml:brushProperty name="height" value="0.1" units="cm"/>
      <inkml:brushProperty name="color" value="#FFFC18"/>
    </inkml:brush>
  </inkml:definitions>
  <inkml:trace contextRef="#ctx0" brushRef="#br0">2728 98 2048,'-27'-86'1232,"27"86"-1202,0-1-1,-1 0 1,1 0 0,-1 1-1,1-1 1,-1 0 0,1 1-1,-1-1 1,1 0 0,-1 1-1,0-1 1,1 1 0,-1-1-1,0 1 1,0-1 0,1 1-1,-1 0 1,0-1-1,0 1 1,1 0 0,-1 0-1,0-1 1,0 1 0,0 0-1,0 0 1,1 0 0,-1 0-1,0 0 1,0 0 0,0 0-1,0 0 1,-1 1 0,-35 9 200,21-6 150,4-3-102,0 0 0,-1-1 0,1 0 0,0-1 0,-21-5 0,-25-2 107,-25 7-22,0 4 0,-117 18-1,101-9-3,-1-4 0,-1-5-1,-171-16 1,206 7-246,-1 4 1,1 2-1,-91 13 0,70-6-113,-99-5-1,113-2 162,1-1-109,21 0 80,-91 8-1,26 9 502,-2-5 0,-117-6 0,183-8-2249,7-2-784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49:10.773"/>
    </inkml:context>
    <inkml:brush xml:id="br0">
      <inkml:brushProperty name="width" value="0.1" units="cm"/>
      <inkml:brushProperty name="height" value="0.1" units="cm"/>
      <inkml:brushProperty name="color" value="#FFFC18"/>
    </inkml:brush>
  </inkml:definitions>
  <inkml:trace contextRef="#ctx0" brushRef="#br0">2010 116 4480,'-10'-5'574,"8"4"-454,-1 0 0,1 0 1,0 0-1,0 1 0,0-1 0,0 0 0,0 1 0,-1-1 0,1 1 1,0 0-1,-4 0 0,5 0-96,1 0 1,-1 0 0,0 0-1,1 0 1,-1 0-1,1-1 1,-1 1 0,0 0-1,1 0 1,-1 0 0,0-1-1,1 1 1,-1 0-1,1 0 1,-1-1 0,1 1-1,-1-1 1,0 0-1,-7-4 234,-19 0-365,-27-16 1137,0 3-1,0 2 0,-70-10 1,81 21-777,-1 2 0,-59 4 0,32 0 17,-135 7 330,68-1 165,82-5-421,-213 1 886,-144-15-2146,309 10-798,11 3-638,-4 7-922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49:12.316"/>
    </inkml:context>
    <inkml:brush xml:id="br0">
      <inkml:brushProperty name="width" value="0.1" units="cm"/>
      <inkml:brushProperty name="height" value="0.1" units="cm"/>
      <inkml:brushProperty name="color" value="#FFFC18"/>
    </inkml:brush>
  </inkml:definitions>
  <inkml:trace contextRef="#ctx0" brushRef="#br0">1868 20 2944,'0'-1'120,"0"1"0,0-1 1,0 1-1,0-1 0,0 1 1,-1-1-1,1 1 0,0-1 0,0 1 1,0-1-1,-1 1 0,1-1 1,0 1-1,0 0 0,-1-1 0,1 1 1,0-1-1,-1 1 0,1 0 1,0-1-1,-1 1 0,1 0 0,-1-1 1,1 1-1,-1 0 0,1 0 1,-1-1-1,1 1 0,-1 0 0,1 0 1,-1 0-1,1 0 0,-1 0 1,1 0-1,-1 0 0,1 0 0,-1 0 1,1 0-1,-1 0 0,1 0 1,-1 0-1,1 0 0,-1 0 0,-31 9 93,15-3 303,-16-4-216,-1-2-1,1-1 1,-63-10-1,58 5-193,-1 2-1,-57 2 1,71 3 45,-293 11 1420,-216 5 1528,463-14-2960,-279 0-2422,280-7 166,4-9-1211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49:13.712"/>
    </inkml:context>
    <inkml:brush xml:id="br0">
      <inkml:brushProperty name="width" value="0.1" units="cm"/>
      <inkml:brushProperty name="height" value="0.1" units="cm"/>
      <inkml:brushProperty name="color" value="#FFFC18"/>
    </inkml:brush>
  </inkml:definitions>
  <inkml:trace contextRef="#ctx0" brushRef="#br0">2895 10 2304,'-60'-4'4293,"58"4"-4048,1 0 1,-1 0-1,0 1 0,0-1 1,1 0-1,-1 1 0,0-1 1,1 1-1,-1-1 0,-1 2 1,-5 3 26,5-3-94,0 0-1,0 0 1,-1-1 0,1 1 0,-1-1-1,1 0 1,-1 1 0,-5 0 0,0 0-1,-1 1 0,0 1 0,1 0 0,-18 9 0,-6 3-166,22-11 121,-1 0 0,0-1 0,0 0 0,0-1 0,0-1 0,-1 0 0,-21 1 0,-69 2 60,53-2 33,-77 13 0,-8 0 119,-18 5-157,51-4-160,45-12-16,-1-1 1,0-3-1,0-3 1,0-2-1,-95-20 1,-137-17 613,-2 25 51,150 14-591,42 1-1378,-97-13 0,-37-30-4891,155 27 3307,-29-6 285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0:01.006"/>
    </inkml:context>
    <inkml:brush xml:id="br0">
      <inkml:brushProperty name="width" value="0.1" units="cm"/>
      <inkml:brushProperty name="height" value="0.1" units="cm"/>
      <inkml:brushProperty name="color" value="#FFFC18"/>
    </inkml:brush>
  </inkml:definitions>
  <inkml:trace contextRef="#ctx0" brushRef="#br0">1718 1 1792,'-3'3'6398,"-18"5"-4718,-30 8-1316,-18-3 298,-107 6 0,-71-13 900,-98 5-133,136 5-727,-85 5-119,249-19-2432,-58-6 0,76 0-1507,-46-10 0,19-3 44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0:50.656"/>
    </inkml:context>
    <inkml:brush xml:id="br0">
      <inkml:brushProperty name="width" value="0.1" units="cm"/>
      <inkml:brushProperty name="height" value="0.1" units="cm"/>
      <inkml:brushProperty name="color" value="#FFFC18"/>
    </inkml:brush>
  </inkml:definitions>
  <inkml:trace contextRef="#ctx0" brushRef="#br0">3938 9 768,'1'-2'109,"1"2"-1,-1-1 1,1 0 0,-1 0-1,1 0 1,-1 1 0,1-1-1,0 1 1,-1-1-1,1 1 1,0 0 0,0 0-1,-1 0 1,1 0 0,0 0-1,0 0 1,-1 0 0,1 0-1,0 1 1,-1-1 0,1 1-1,0-1 1,-1 1 0,4 1-1,-1 0 531,3 0 36,17 6 2953,-23-8-3814,-7 9 634,3-7-324,-1 1-1,1 0 1,-1-1 0,0 0 0,-8 3-1,8-3 28,0 0 0,0 0 0,0 1 0,0-1 0,-4 4 0,5-3-102,-1 0 0,1 0 0,-1 0 0,1 0 0,-1-1 0,0 1 0,0-1 0,0 0 0,-1-1 0,1 1 0,0-1 0,-1 1 0,1-1-1,-1 0 1,1-1 0,-1 1 0,1-1 0,-1 0 0,0 0 0,1-1 0,-1 1 0,1-1 0,-1 0 0,1 0 0,-1 0 0,-5-3 0,0 0-31,0 2 1,-1 0-1,1 0 0,-1 1 0,-18 0 0,-3-1 1,-153 0 677,101 3-464,57-1-105,-8 0-22,-50 5-1,-2 0-332,7 0 152,-50 4 215,17-4-45,11-1 457,-19 4-535,-137-10 0,-58-2 310,44 1-156,81-12 59,63 3-186,46 6-19,-360-16 299,283 21-7,-178 2 653,55 22-1281,132-8-4229,96-12 1560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0:02.970"/>
    </inkml:context>
    <inkml:brush xml:id="br0">
      <inkml:brushProperty name="width" value="0.1" units="cm"/>
      <inkml:brushProperty name="height" value="0.1" units="cm"/>
      <inkml:brushProperty name="color" value="#FFFC18"/>
    </inkml:brush>
  </inkml:definitions>
  <inkml:trace contextRef="#ctx0" brushRef="#br0">1728 11 1024,'-1'0'37,"-1"-1"1,1 1-1,0-1 0,-1 1 1,1 0-1,-1 0 0,1-1 1,0 1-1,-1 0 0,1 0 1,-1 1-1,1-1 0,0 0 1,-1 0-1,1 1 0,-1-1 1,1 0-1,0 1 0,0 0 1,-1-1-1,-2 3 528,-18-4 1291,11-6-859,11 7-944,-1-1 0,0 0 1,0 1-1,1-1 1,-1 1-1,0-1 0,0 1 1,0-1-1,0 1 0,0 0 1,0-1-1,0 1 1,0 0-1,1 0 0,-1-1 1,-2 1-1,-11 0 201,1 1 0,-1 0 0,0 1 0,-22 5-1,8 1 314,0 0-1,-1-2 1,0-1-1,-47 1 0,55-5-392,0 2 0,1 0-1,-36 11 1,-25 3 171,-157 16 205,204-31-239,0-2 0,0-1 1,0-1-1,-37-8 0,19 3 106,-19-3 185,-160-12 465,40 11-3052,65-9-3240,76 6 2217</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0:05.157"/>
    </inkml:context>
    <inkml:brush xml:id="br0">
      <inkml:brushProperty name="width" value="0.1" units="cm"/>
      <inkml:brushProperty name="height" value="0.1" units="cm"/>
      <inkml:brushProperty name="color" value="#FFFC18"/>
    </inkml:brush>
  </inkml:definitions>
  <inkml:trace contextRef="#ctx0" brushRef="#br0">1847 75 3200,'-6'-2'363,"4"2"-247,0 0 0,0 0 0,1-1 1,-1 1-1,0-1 0,0 1 0,1-1 0,-1 0 1,1 1-1,-1-1 0,1 0 0,-1 0 0,1 0 1,-1 0-1,1-1 0,0 1 0,-1 0 0,0-3 0,0 2-163,1 0-1,-1 0 1,0-1-1,0 1 1,0 1-1,0-1 0,0 0 1,0 0-1,-3-1 1,-6-5 160,6 4-27,0 1 1,0 0-1,0 0 1,0 1 0,-1-1-1,1 1 1,-1 1-1,1-1 1,-1 1-1,0 0 1,0 0-1,0 0 1,-8 1 0,-6 0 172,-1 1 0,-30 6 0,25-2-194,-45 17 0,42-12-85,-30 5 1,-337 43 1967,-4-25 971,188-17-2149,97-4-493,-88 4-2618,159-15 170,0 7-735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0:07.556"/>
    </inkml:context>
    <inkml:brush xml:id="br0">
      <inkml:brushProperty name="width" value="0.1" units="cm"/>
      <inkml:brushProperty name="height" value="0.1" units="cm"/>
      <inkml:brushProperty name="color" value="#FFFC18"/>
    </inkml:brush>
  </inkml:definitions>
  <inkml:trace contextRef="#ctx0" brushRef="#br0">2442 173 3328,'-5'-11'165,"0"1"0,-1 0 0,0 0-1,-1 0 1,0 1 0,-1 0 0,0 1 0,0 0 0,-1 0 0,0 0 0,-11-6 0,7 7 107,-9-5 736,-26-12-1,39 21-852,0 0 1,1 1-1,-1 0 1,0 0-1,0 1 1,-16-1-1,-5 4 390,1 1 0,-50 11 0,-6 1-244,13-5-284,-72 8 404,-154 14 378,101-10-388,-40-17 185,145-6-210,-130-2 734,88 0-597,-63 1-1126,61 10-1268,-24 1-4872,90-9 3437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0:11.533"/>
    </inkml:context>
    <inkml:brush xml:id="br0">
      <inkml:brushProperty name="width" value="0.1" units="cm"/>
      <inkml:brushProperty name="height" value="0.1" units="cm"/>
      <inkml:brushProperty name="color" value="#FFFC18"/>
    </inkml:brush>
  </inkml:definitions>
  <inkml:trace contextRef="#ctx0" brushRef="#br0">1350 72 3200,'-15'-7'558,"12"6"-409,0 0 1,0 0-1,0-1 1,1 1 0,-1-1-1,1 0 1,-1 1-1,-2-4 1,0 1 52,0 0 0,-1 0-1,1 0 1,0 1 0,-1 0 0,0 0 0,0 0 0,0 1 0,0 0-1,0 0 1,-1 0 0,1 1 0,-8-1 0,-11 0 786,-1 1-1,-27 3 1,6-1-1001,-100-10 1655,77 10-1118,1 4 0,1 3-1,-1 2 1,-74 22 0,98-21-1268,0-2 1,-1-2 0,0-3-1,-53 0 1,-55 0-5774,87-3 3562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0:20.474"/>
    </inkml:context>
    <inkml:brush xml:id="br0">
      <inkml:brushProperty name="width" value="0.1" units="cm"/>
      <inkml:brushProperty name="height" value="0.1" units="cm"/>
      <inkml:brushProperty name="color" value="#FFFC18"/>
    </inkml:brush>
  </inkml:definitions>
  <inkml:trace contextRef="#ctx0" brushRef="#br0">2150 197 1152,'-18'-13'448,"17"12"-414,0 0 0,1 0 0,-1 0 0,1 0 0,-1-1 1,1 1-1,0 0 0,-1 0 0,1 0 0,0-1 0,0 1 0,0 0 0,0 0 0,0-1 1,0 1-1,0 0 0,0 0 0,1-1 0,-1 1 0,0 0 0,1 0 0,-1 0 0,1-1 1,-1 1-1,2-2 0,0 0-4,0-3-32,13-39-36,-14 40 57,0 1 0,0-1-1,0 1 1,-1-1 0,1 1-1,-1-1 1,0 1 0,-2-7-1,2 10 26,0 1 0,0-1-1,0 0 1,0 0 0,0 1-1,-1-1 1,1 0 0,0 1 0,-1-1-1,1 0 1,0 1 0,-1-1-1,1 1 1,-1-1 0,1 1 0,-1-1-1,1 1 1,-1-1 0,0 1-1,1-1 1,-1 1 0,1 0-1,-1-1 1,0 1 0,1 0 0,-1-1-1,0 1 1,0 0 0,1 0-1,-1 0 1,0 0 0,1 0-1,-2 0 1,-2 0 179,0 1 0,0 0 0,0 0 1,0 0-1,-5 3 0,-14 3 1080,-6-8-664,11 1-546,0 0 0,0 0 0,1 2 0,-29 6 0,13 0-27,0-2 0,-1-1-1,-40 1 1,-102-8 599,22-13-248,-60-2-226,-19 15 761,-259 4 2117,401 3-2739,-66 0-683,129-5-867,-1-2-1,1-1 0,-39-10 0,55 10-45,0-1 0,-15-7 1,-17-12-1610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0:21.957"/>
    </inkml:context>
    <inkml:brush xml:id="br0">
      <inkml:brushProperty name="width" value="0.1" units="cm"/>
      <inkml:brushProperty name="height" value="0.1" units="cm"/>
      <inkml:brushProperty name="color" value="#FFFC18"/>
    </inkml:brush>
  </inkml:definitions>
  <inkml:trace contextRef="#ctx0" brushRef="#br0">2722 242 4992,'-26'0'2362,"25"0"-2452,-4-14-1206,-5 6 2104,0 1 0,0 0 0,-20-10 0,11 8 18,-27-19 1,39 24-746,1 1 0,-1 0 0,0 0-1,0 1 1,0 0 0,-13-2 0,5 0 52,-13 0 12,0 0 1,1 2 0,-41 2-1,-28-3-50,-12-2-36,82 2-36,1 0 1,0-1-1,0-2 0,-25-8 1,7 1 190,-1 2-1,0 2 1,-63-5-1,62 8-160,-29-2 83,0 2 1,-79 5 0,39-3-25,22-1 43,-15 3 150,-109 4 622,-227 41 923,362-37-3881,-105-7-1,164-1 312,-32-8 0,-29-11-1864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0:23.990"/>
    </inkml:context>
    <inkml:brush xml:id="br0">
      <inkml:brushProperty name="width" value="0.1" units="cm"/>
      <inkml:brushProperty name="height" value="0.1" units="cm"/>
      <inkml:brushProperty name="color" value="#FFFC18"/>
    </inkml:brush>
  </inkml:definitions>
  <inkml:trace contextRef="#ctx0" brushRef="#br0">2226 50 3072,'-2'-1'75,"1"0"1,-1 0-1,1 0 1,-1 0-1,1 0 1,0 0-1,-1 0 1,1-1-1,0 1 1,0 0-1,0-1 0,0 1 1,0-1-1,0 1 1,0-1-1,0 0 1,1 1-1,-1-1 1,0-2-1,1-12 981,4 12-69,4 10-566,-6-2-389,-1-1 0,0 1-1,0 0 1,0 0 0,0 0-1,-1 0 1,1 0 0,-1 0-1,0 0 1,0 0 0,-1 0 0,0 4-1,0 9 112,1-14-46,0 0 0,-1 0 1,1 1-1,-1-1 0,0 0 0,0 0 1,0 0-1,0 0 0,-1 0 0,1 0 1,-1 0-1,0 0 0,0-1 1,0 1-1,0 0 0,0-1 0,0 0 1,-1 0-1,1 1 0,-1-1 0,0-1 1,0 1-1,1 0 0,-5 1 1,-9 4 105,1-1 0,-1-1 1,-27 6-1,31-8-35,-19 3 3,0-1 0,-1-2-1,1 0 1,-1-3 0,-46-4 0,-157-33 694,216 34-707,-57-9 192,-108-4 1,-76 14 177,142 3 110,3 3-440,-1 5 1,1 5 0,-143 36-1,21 2-2379,227-50 1854,6-1-183,0 0 1,1 0 0,-1 0 0,0-1 0,0 1 0,1-1 0,-1 0-1,0 0 1,0 0 0,0-1 0,-7-1 0,2-2-857,1-1 1,-16-10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0:59.991"/>
    </inkml:context>
    <inkml:brush xml:id="br0">
      <inkml:brushProperty name="width" value="0.1" units="cm"/>
      <inkml:brushProperty name="height" value="0.1" units="cm"/>
      <inkml:brushProperty name="color" value="#FFFC18"/>
    </inkml:brush>
  </inkml:definitions>
  <inkml:trace contextRef="#ctx0" brushRef="#br0">1706 73 4224,'-9'-7'337,"1"1"54,-1 1 0,1 0 0,-16-6-1,21 10-365,0 0 1,0 0-1,0 0 0,-1 0 0,1 1 1,0 0-1,-1-1 0,1 1 0,0 1 0,-1-1 1,1 0-1,0 1 0,-1 0 0,1-1 1,-3 3-1,-88 29 145,78-28-57,0 0 0,0-2 0,-1 0 1,-19 0-1,-21-4 685,-64-12 1,62 6-139,-66 0 0,54 8-338,-218-10 487,7-18 1745,223 21-3023,-113 0 0,159 8-418,0 1 0,0 0 1,-25 9-1,-11 2-3907,12-10 1999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1:00.922"/>
    </inkml:context>
    <inkml:brush xml:id="br0">
      <inkml:brushProperty name="width" value="0.1" units="cm"/>
      <inkml:brushProperty name="height" value="0.1" units="cm"/>
      <inkml:brushProperty name="color" value="#FFFC18"/>
    </inkml:brush>
  </inkml:definitions>
  <inkml:trace contextRef="#ctx0" brushRef="#br0">1792 67 3456,'-10'-4'341,"6"2"-180,-1 0-1,1 0 1,0 0 0,-1 0 0,1-1 0,0 1 0,0-1 0,1 0-1,-1 0 1,1-1 0,-1 1 0,-3-6 0,7 8-145,-1 0 1,0 0 0,1 0-1,-1 1 1,0-1 0,0 0-1,0 0 1,0 0 0,0 1-1,0-1 1,0 0 0,0 1-1,0-1 1,0 1 0,0-1-1,0 1 1,0 0 0,-1-1-1,-1 1 1,-28-1 516,8 0 89,-5-3-83,0 2 1,0 1 0,-48 4 0,-87 19-213,91-10-323,-495 46 1980,184-55-917,305-8-1427,-117-22 0,174 21-1496,8-3-1189</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1:04.567"/>
    </inkml:context>
    <inkml:brush xml:id="br0">
      <inkml:brushProperty name="width" value="0.1" units="cm"/>
      <inkml:brushProperty name="height" value="0.1" units="cm"/>
      <inkml:brushProperty name="color" value="#FFFC18"/>
    </inkml:brush>
  </inkml:definitions>
  <inkml:trace contextRef="#ctx0" brushRef="#br0">2509 239 4096,'-2'0'146,"-1"0"-1,0 0 1,1 0-1,-1 0 1,0 1 0,1-1-1,-1 1 1,0 0 0,1-1-1,-1 1 1,1 0 0,-5 3-1,6-3-131,0-1 0,-1 0-1,1 1 1,0-1 0,-1 0 0,1 0-1,0 0 1,-1 0 0,1 0 0,0 0-1,-1 0 1,1-1 0,0 1 0,-1 0 0,-1-1-1,-24-11 98,3 1 353,-128-42 2133,-30 16-1735,8 3-737,84 9 264,-2 3 0,-104-9 1,-107 8 132,-7 26 1646,113 2-1344,70-6-212,-238 8-1282,334-5-21,1 1-1315,-53-2-1,63-4 290,-25-6 0,45 9 1711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1:09.937"/>
    </inkml:context>
    <inkml:brush xml:id="br0">
      <inkml:brushProperty name="width" value="0.1" units="cm"/>
      <inkml:brushProperty name="height" value="0.1" units="cm"/>
      <inkml:brushProperty name="color" value="#FFFC18"/>
    </inkml:brush>
  </inkml:definitions>
  <inkml:trace contextRef="#ctx0" brushRef="#br0">5108 115 4096,'-10'-1'650,"7"1"-519,1 0 0,-1 0 0,1 0 0,0-1 0,-1 1 1,1-1-1,-1 0 0,1 1 0,0-1 0,-1 0 1,-1-1-1,3 0-153,1 0 0,0 0 0,-1 0 1,1 0-1,0 0 0,0 0 0,0 0 0,0 0 0,1 0 1,0-3-1,2-5-111,-2 6 213,0 1 0,0-1 0,0 0 0,0 0 0,-1 0 0,1 0 1,-1-5-1,0 8-37,0 0 1,-1 0 0,1 0 0,0 0-1,-1 0 1,1 0 0,-1 0 0,1 0-1,-1 0 1,0 0 0,1 0 0,-1 1-1,0-1 1,0 0 0,1 0 0,-1 1 0,0-1-1,0 0 1,0 1 0,0-1 0,0 1-1,0-1 1,0 1 0,0 0 0,0-1-1,0 1 1,0 0 0,0 0 0,0-1-1,0 1 1,0 0 0,-2 0 0,-9 0 111,1-1 0,0 2 1,0-1-1,-1 2 1,1-1-1,-17 6 0,-61 26 275,3 0-91,64-26-140,-1-1 1,0 0-1,0-2 1,-41 2-1,-217 8 9,-211 55 155,381-47-234,-85 13 163,-75-26 11,252-9-323,-156-9 308,-136 31 508,83-3-750,-161-13 702,357-6-760,-152-9-158,-6-5 538,137 8-283,-248-29-48,160 18-15,93 8 73,-1-2 1,1-2 0,-48-20 0,-43-12 289,95 34-203,-76-7 0,-48 6 670,-77-9-527,157 10-1214,49 7-1906,-75-17-1,64 4-681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0:40.001"/>
    </inkml:context>
    <inkml:brush xml:id="br0">
      <inkml:brushProperty name="width" value="0.1" units="cm"/>
      <inkml:brushProperty name="height" value="0.1" units="cm"/>
      <inkml:brushProperty name="color" value="#FFFC18"/>
    </inkml:brush>
  </inkml:definitions>
  <inkml:trace contextRef="#ctx0" brushRef="#br0">2709 82 3200,'-6'-2'380,"5"2"-324,0 0-1,0-1 1,0 1-1,0 0 1,0 0 0,0-1-1,1 1 1,-1-1-1,0 1 1,0-1-1,0 1 1,0-1 0,0 1-1,1-1 1,-1 0-1,0 0 1,1 1 0,-1-1-1,0 0 1,1 0-1,-1 0 1,0-1 0,1-1 165,-1-1 0,0 1 1,0 0-1,0 0 1,0-1-1,0 1 1,0 0-1,-1 0 1,0 0-1,1 0 1,-4-3-1,3 4-135,1 0-1,-1 0 1,1 0-1,-1 0 1,1 1-1,-1-1 1,0 1-1,0-1 1,0 1 0,0 0-1,0 0 1,0 0-1,0 0 1,0 0-1,0 0 1,-1 1-1,-3-2 1,-11 4-1,0 0 1,0 1-1,1 0 1,-18 7-1,-21 4 229,22-8-55,0-2-1,0 0 1,0-2 0,0-2-1,-55-6 1,36 1-241,0 2 1,-57 4-1,-15 0 60,-148-20 159,144 6 197,-188 8-1,134 22 206,17 0-30,-153 6 490,158-10-1004,-123 4-5049,224-17 1760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0:41.418"/>
    </inkml:context>
    <inkml:brush xml:id="br0">
      <inkml:brushProperty name="width" value="0.1" units="cm"/>
      <inkml:brushProperty name="height" value="0.1" units="cm"/>
      <inkml:brushProperty name="color" value="#FFFC18"/>
    </inkml:brush>
  </inkml:definitions>
  <inkml:trace contextRef="#ctx0" brushRef="#br0">1611 154 2560,'-8'-10'582,"7"8"-501,-1 0-1,1 0 1,-1 0 0,1-1 0,0 1-1,0 0 1,0 0 0,0-1 0,0 1 0,0 0-1,1-1 1,-1-2 0,0 1 13,1 1 0,-1-1 1,0 1-1,1 0 0,-2-1 1,1 1-1,0 0 0,-1 0 1,1 0-1,-1 0 0,0 0 1,0 0-1,0 0 0,-4-4 1,1 2 130,0 1 0,-1-1 0,1 0 1,-1 1-1,0 0 0,-9-4 1,3 3-68,0 1 0,0 0 1,-1 1-1,1 0 1,-1 1-1,0 0 0,0 1 1,0 0-1,1 1 0,-1 1 1,0 0-1,-14 3 0,-135 12 670,116-14-698,-1 2-1,-60 14 0,-215 77 1391,-12 7-71,129-42-3004,145-42 189,5-7-756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0:42.740"/>
    </inkml:context>
    <inkml:brush xml:id="br0">
      <inkml:brushProperty name="width" value="0.1" units="cm"/>
      <inkml:brushProperty name="height" value="0.1" units="cm"/>
      <inkml:brushProperty name="color" value="#FFFC18"/>
    </inkml:brush>
  </inkml:definitions>
  <inkml:trace contextRef="#ctx0" brushRef="#br0">2285 44 3456,'-8'-8'556,"6"6"-384,0 0 1,0 0-1,0 0 1,0 0 0,0 0-1,0-1 1,0 1 0,1-1-1,0 1 1,-1-1 0,1 0-1,-1-4 1,2 6-109,-7 2-377,0 0 666,0 0 0,0 0 1,1 1-1,-1 0 0,-10 4 1,-12 4-295,15-5 23,0 1-1,1 0 0,-15 9 0,-22 10 410,-21-1-163,0-3 0,-2-3 0,-95 11 0,31-20 343,42-4 18,-90-3-321,98-3-368,58 1 37,-160-6 177,-91 3 1290,142 6-784,-10-2 3,-174-2-2529,268-2 52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0:44.092"/>
    </inkml:context>
    <inkml:brush xml:id="br0">
      <inkml:brushProperty name="width" value="0.1" units="cm"/>
      <inkml:brushProperty name="height" value="0.1" units="cm"/>
      <inkml:brushProperty name="color" value="#FFFC18"/>
    </inkml:brush>
  </inkml:definitions>
  <inkml:trace contextRef="#ctx0" brushRef="#br0">2791 129 3456,'-6'-7'440,"-1"0"0,0 0 0,-15-9 0,19 13-483,1 1 1,0 0-1,0-1 1,0 1-1,0-1 1,1 0-1,-1 1 1,-1-6-1,-1 1 117,2 3 37,1 0 0,-1 1 1,0 0-1,-1-1 1,1 1-1,0 0 0,-1 0 1,0 0-1,0 0 1,0 1-1,0-1 0,0 1 1,0-1-1,-1 1 1,1 0-1,-1 1 0,0-1 1,1 1-1,-1-1 1,0 1-1,0 0 0,0 0 1,0 1-1,0-1 1,0 1-1,-6 0 0,-184 4 1735,-71 7-1772,224-9 173,1 1-1,-45 11 1,-35 4 368,-5-16-744,66-3 103,-112-10 757,65 9-539,41 0-29,-128 11-1,-30 16-256,79-11 375,49-8-143,-19 2 369,67-1-307,-63 10 482,-149 3-1,104-17-4153,132-3 1003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1:06.369"/>
    </inkml:context>
    <inkml:brush xml:id="br0">
      <inkml:brushProperty name="width" value="0.1" units="cm"/>
      <inkml:brushProperty name="height" value="0.1" units="cm"/>
      <inkml:brushProperty name="color" value="#FFFC18"/>
    </inkml:brush>
  </inkml:definitions>
  <inkml:trace contextRef="#ctx0" brushRef="#br0">2711 340 3968,'-16'-7'556,"13"5"-433,0 1 1,0-1-1,-1 1 1,1 0-1,0 0 1,-1 0-1,1 0 1,-1 1-1,1-1 1,-7 1-1,9 0-88,-1 0 0,1 0 0,-1 0 0,1 0 0,-1-1 0,1 1 0,-1-1 0,1 1 0,-1-1 0,1 1 0,0-1 0,-1 0 0,1 1 0,0-1 0,0 0 0,-1 0 0,0-2 0,-2 2-154,1-1 0,-1 0 0,0 1 0,0 0 0,1 0 0,-1 0-1,-8-1 1,-5-1 357,-5-2 667,-29-3 0,11 2-390,-54-5-85,-176 1 0,83 7 70,-254-47 689,424 48-1119,-78-15 261,1-4-1,-101-37 1,133 41-230,-1 3 0,-101-10 1,97 16 175,35 3-108,-74-9 74,-113 0 1,155 13-688,-97 2-2706,95 1-402,50-4 1876,-29-8 0,45 10 1668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1:08.436"/>
    </inkml:context>
    <inkml:brush xml:id="br0">
      <inkml:brushProperty name="width" value="0.1" units="cm"/>
      <inkml:brushProperty name="height" value="0.1" units="cm"/>
      <inkml:brushProperty name="color" value="#FFFC18"/>
    </inkml:brush>
  </inkml:definitions>
  <inkml:trace contextRef="#ctx0" brushRef="#br0">1550 86 4480,'-43'-11'1445,"41"10"-1407,1 1 0,-1 0 0,1 0 0,-1 0 0,1 0 0,-1 0 0,0 0 0,1 1 0,-1-1 0,1 0 0,-1 1 0,1-1 0,-1 1 0,1 0 0,0-1 0,-2 2 0,2-1-21,-1 0 0,1-1 0,0 1-1,0-1 1,0 1 0,0-1 0,-1 1 0,1-1 0,0 0-1,0 0 1,-3 1 0,4-1-64,-1 0 0,0 0 0,1 0 0,-1 0 0,0 0 0,1 0 0,-1 0 0,1 0 0,-1 0 0,0 0 0,1 1 0,-1-1 0,1 0 0,-1 0 0,0 1 0,1-1 0,-1 1 0,-4-4 34,5 2 99,-18-28 1835,15 23-1579,-1 0-1,0-1 0,0 1 1,-7-7-1,10 11-312,-1 0 1,0 1-1,0-1 0,0 1 0,0 0 1,0-1-1,-1 1 0,1 0 0,0 0 0,-1 0 1,1 1-1,-1-1 0,1 0 0,0 1 1,-1 0-1,1-1 0,-3 1 0,-19 2 123,1 0-1,-38 9 1,-21 3 353,-214 6 1197,-3 2-967,-125 4-372,387-25-951,20 0-455,0-1-1,0-1 0,-18-2 1,7-6-1933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1:09.988"/>
    </inkml:context>
    <inkml:brush xml:id="br0">
      <inkml:brushProperty name="width" value="0.1" units="cm"/>
      <inkml:brushProperty name="height" value="0.1" units="cm"/>
      <inkml:brushProperty name="color" value="#FFFC18"/>
    </inkml:brush>
  </inkml:definitions>
  <inkml:trace contextRef="#ctx0" brushRef="#br0">1868 73 4352,'0'-1'96,"-1"0"-1,0-1 1,1 1 0,-1 0-1,1-1 1,-1 1 0,1 0 0,0-1-1,0 1 1,-1 0 0,1-1-1,0 1 1,0-1 0,0 1 0,0 0-1,1-1 1,-1 1 0,1-3-1,0 3-94,1-1-1,-1 1 1,1-1-1,-1 1 1,1 0-1,0-1 0,0 1 1,0 0-1,0 0 1,0 0-1,0 1 0,2-2 1,5-4-355,-16 3 723,-20 1 674,24 2-1029,-101-9 2284,-2 0-1114,-336 15-320,242 0-165,4 0 245,114-6-576,-433 11-741,369-2-3467,76-3 816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1:10.826"/>
    </inkml:context>
    <inkml:brush xml:id="br0">
      <inkml:brushProperty name="width" value="0.1" units="cm"/>
      <inkml:brushProperty name="height" value="0.1" units="cm"/>
      <inkml:brushProperty name="color" value="#FFFC18"/>
    </inkml:brush>
  </inkml:definitions>
  <inkml:trace contextRef="#ctx0" brushRef="#br0">2171 88 2304,'-8'-2'198,"4"2"-111,0-1 1,0 1-1,0-1 0,0 1 1,0 0-1,0 0 1,0 1-1,0-1 0,-7 3 1,-8 0 160,0 0 1,1-1-1,-1-2 0,-34-1 1,8-1-40,-54 2 734,-310-4 1889,235 0-1509,-60-3 437,-105-7 77,74 4-1301,-33-17-5282,237 18 1124,-3-8 332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1:12.366"/>
    </inkml:context>
    <inkml:brush xml:id="br0">
      <inkml:brushProperty name="width" value="0.1" units="cm"/>
      <inkml:brushProperty name="height" value="0.1" units="cm"/>
      <inkml:brushProperty name="color" value="#FFFC18"/>
    </inkml:brush>
  </inkml:definitions>
  <inkml:trace contextRef="#ctx0" brushRef="#br0">2032 126 3456,'-21'-4'838,"1"0"0,-21-8 0,14 4-243,3 3-456,0 2 0,0 0 0,0 2 0,-39 1 1,28 1 184,-40-4 0,-10-7 31,-258-43 581,309 46-588,1 1 1,-53-1-1,-71 7 627,66 1-510,46-1-278,-330 9 1397,271-2-1866,-82 7-3986,127-8 743,3-9 384</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1:23.418"/>
    </inkml:context>
    <inkml:brush xml:id="br0">
      <inkml:brushProperty name="width" value="0.1" units="cm"/>
      <inkml:brushProperty name="height" value="0.1" units="cm"/>
      <inkml:brushProperty name="color" value="#FFFC18"/>
    </inkml:brush>
  </inkml:definitions>
  <inkml:trace contextRef="#ctx0" brushRef="#br0">1246 1646 2304,'-1'0'26,"1"0"0,0 0 1,0 0-1,0-1 0,-1 1 1,1 0-1,0 0 0,0 0 0,0-1 1,0 1-1,0 0 0,-1 0 0,1-1 1,0 1-1,0 0 0,0 0 1,0-1-1,0 1 0,0 0 0,0 0 1,0-1-1,0 1 0,0 0 0,0 0 1,0-1-1,0 1 0,0 0 1,0-1-1,0 1 0,0 0 0,0 0 1,1-1-1,1-5 446,19 6 18,-12-1-323,0 0-1,0 0 0,13-4 0,-16 3-74,1 1-1,-1-1 1,1 1-1,0 1 1,-1-1-1,1 1 1,11 1-1,-8 2-26,0-1-1,-1 2 0,1-1 1,15 9-1,-15-6 137,1-2 0,-1 1 0,19 4 0,-17-6-127,30 6 351,1 0 0,80 3 0,84-7-206,-165-5-244,1-1 328,61 8 0,100 4 147,-52-5-20,5-4-155,-88-3-59,-55 1-180,0-2 0,0 0 0,0 0 0,0-1 0,0-1 0,-1 0 0,0-1 0,22-11 0,5-6 55,49-36 1,-39 23 73,-7 6-126,-1-2-1,-2-1 1,-2-2 0,-1-2 0,-1-2 0,37-51 0,-62 72-15,0-1 0,-1-1 1,-1 1-1,-1-1 0,-1-1 1,7-25-1,-5 6 8,-2-1 0,2-51 0,-6 53-77,-6-68 0,2 95 46,-2-1 1,1 1-1,-1 0 1,-1 0-1,0 1 0,-8-15 1,0 2 38,-27-35 0,24 38-76,-2 1-1,0 1 1,-1 0-1,0 1 1,-31-20-1,-112-61 140,25 17 104,99 57-214,-1 2-1,-1 2 1,0 1-1,-48-15 1,-47-7-15,-16-6 134,85 24-154,-110-36 82,128 45 7,-89-12-1,87 22-20,0 1 0,0 3 1,0 2-1,-71 12 0,42 1-46,0 3-1,-75 30 0,-126 41-22,-78 28-68,257-81 208,-109 44 36,185-68-119,0 1 1,0 1-1,1 1 0,1 1 1,1 1-1,-23 23 0,22-16-25,2 1 1,0 0-1,2 2 0,0 1 0,-13 31 0,14-23-36,1 2-1,2 0 0,-14 65 0,22-71 54,1 1 0,2-1 0,2 1 0,1 0 0,1-1 0,2 1 0,1 0 0,2-1 0,1 0 0,1-1 0,25 61 0,-19-60 16,2 0 0,1-2 0,2 0 0,1 0 1,1-2-1,1-1 0,1-1 0,2 0 0,0-2 0,55 39 0,-56-48 15,0-1 0,0-1 1,42 15-1,80 19 3,2 0-731,-125-38 280,1 1-1,-1 2 0,-1 0 1,21 16-1,-19-9-991,31 32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1:12.983"/>
    </inkml:context>
    <inkml:brush xml:id="br0">
      <inkml:brushProperty name="width" value="0.1" units="cm"/>
      <inkml:brushProperty name="height" value="0.1" units="cm"/>
      <inkml:brushProperty name="color" value="#FFFC18"/>
    </inkml:brush>
  </inkml:definitions>
  <inkml:trace contextRef="#ctx0" brushRef="#br0">2219 117 4608,'-43'18'2405,"42"-17"-2288,12-11-399,-6 4 337,0 0 0,0 0 0,-1 0 1,1 0-1,-1-1 0,-1 0 0,5-12 1,-7 18 9,0-1 0,-1 0 0,1 0 1,-1 1-1,0-1 0,0 0 1,0 0-1,0 0 0,0 1 0,0-1 1,0 0-1,0 0 0,-1 0 1,1 1-1,-1-1 0,1 0 0,-1 0 1,0 1-1,0-1 0,0 1 1,1-1-1,-2 0 0,1 1 0,0 0 1,0-1-1,0 1 0,-1 0 1,1 0-1,0-1 0,-1 1 0,1 0 1,-1 0-1,0 1 0,1-1 1,-1 0-1,0 0 0,-2 0 0,-1 0 44,-1-1 0,1 1-1,-1 0 1,1 0 0,-1 1-1,1 0 1,-1 0-1,-7 1 1,-48 10 296,18-3-28,-59 4 434,-56 9 5,-91 6-149,154-20-502,39-5 137,-1-3 0,-111-15 1,-16-2 427,-87 29 311,158-3-813,-146 22-962,7 0-4958,181-28 2327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0:57.352"/>
    </inkml:context>
    <inkml:brush xml:id="br0">
      <inkml:brushProperty name="width" value="0.1" units="cm"/>
      <inkml:brushProperty name="height" value="0.1" units="cm"/>
      <inkml:brushProperty name="color" value="#FFFC18"/>
    </inkml:brush>
  </inkml:definitions>
  <inkml:trace contextRef="#ctx0" brushRef="#br0">2791 10 3968,'-2'1'84,"1"0"0,-1 0 0,0 0-1,1 1 1,-1-1 0,1 0 0,-1 1 0,1-1 0,0 1 0,-1 0 0,1-1-1,0 1 1,0 0 0,0 0 0,0 0 0,1-1 0,-1 1 0,0 0 0,1 0-1,-1 0 1,1 4 0,0-5-103,0-1 0,0 1 0,0-1 0,0 1 0,0-1 0,0 1 0,0-1 0,0 1 0,0-1 0,0 1 0,0-1 0,1 1 0,-1-1-1,0 1 1,0-1 0,0 1 0,1-1 0,-1 0 0,0 1 0,1-1 0,-1 1 0,0-1 0,1 0 0,-1 1 0,1-1 0,-1 0 0,1 0 0,-1 1 0,0-1 0,1 0 0,0 1 0,1-1 56,-1 0 1,1 0-1,0 0 1,-1 0-1,1 0 1,-1-1 0,1 1-1,-1 0 1,1-1-1,2 0 1,1-2 357,1 1 1,-1-1-1,0 0 1,8-6-1,-12 8-241,-1 1-1,1 0 1,-1-1-1,1 1 1,-1-1-1,1 1 1,-1-1-1,1 1 1,-1-1-1,0 0 1,0 1-1,1-1 1,-1 1-1,0-1 1,0 0-1,0 1 1,1-1-1,-1 0 1,0 1-1,0-1 1,0 0-1,0 1 0,0-1 1,0 0-1,0 1 1,-1-1-1,1 0 1,0 0-137,0 1 1,-1 0 0,1-1-1,0 1 1,-1 0 0,1-1-1,0 1 1,-1 0-1,1 0 1,0-1 0,-1 1-1,1 0 1,-1 0-1,1-1 1,-1 1 0,1 0-1,0 0 1,-1 0 0,1 0-1,-1 0 1,1 0-1,-1 0 1,1 0 0,-1 0-1,1 0 1,-1 0-1,1 0 1,0 0 0,-1 0-1,1 0 1,-1 1 0,1-1-1,-1 0 1,1 0-1,0 0 1,-2 1 0,-46 13-274,36-10 404,0-2 1,-1 1-1,-18 0 0,-21 5-176,-41 4-213,25-5 183,-10-1 190,28-3-125,-131-1-470,95-3 569,-253-23-35,118 3 23,-61-2 525,-219 9 1658,409 14-2122,-169 3 197,206 2-2768,-1 1 0,-92 24 0,132-26 426,-29 4 1,-32-6-896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0:59.344"/>
    </inkml:context>
    <inkml:brush xml:id="br0">
      <inkml:brushProperty name="width" value="0.1" units="cm"/>
      <inkml:brushProperty name="height" value="0.1" units="cm"/>
      <inkml:brushProperty name="color" value="#FFFC18"/>
    </inkml:brush>
  </inkml:definitions>
  <inkml:trace contextRef="#ctx0" brushRef="#br0">1329 20 2816,'-15'-6'1563,"14"6"-1446,-15-9 1109,-11 7-54,19 1-895,0 0-1,0 0 0,-12 2 1,-195 27 1259,167-21-1165,-70 21 0,82-18-304,0-1 1,-1-2 0,-71 4 0,-35-20 240,0-1 131,64 10-61,-111 14 1,136-7-3456,36 1-651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1:00.147"/>
    </inkml:context>
    <inkml:brush xml:id="br0">
      <inkml:brushProperty name="width" value="0.1" units="cm"/>
      <inkml:brushProperty name="height" value="0.1" units="cm"/>
      <inkml:brushProperty name="color" value="#FFFC18"/>
    </inkml:brush>
  </inkml:definitions>
  <inkml:trace contextRef="#ctx0" brushRef="#br0">1863 156 4864,'-11'-17'778,"-1"1"0,-26-28 1,34 39-752,-2 0 73,0-1-1,0 1 1,-1 0-1,0 1 1,0 0-1,0 0 1,0 0-1,0 1 1,-10-3-1,-4 0 460,0 0 0,-28-3 0,11 5 72,-1 1 1,-49 4-1,-81 13 562,39-2-978,-207 22 105,32-1 432,-51-25-2342,321-11-1372,-43-10 0,61 10 1281,-21-6-1316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1:18.880"/>
    </inkml:context>
    <inkml:brush xml:id="br0">
      <inkml:brushProperty name="width" value="0.1" units="cm"/>
      <inkml:brushProperty name="height" value="0.1" units="cm"/>
      <inkml:brushProperty name="color" value="#FFFC18"/>
    </inkml:brush>
  </inkml:definitions>
  <inkml:trace contextRef="#ctx0" brushRef="#br0">22 6 6272,'-5'0'2368,"-1"-5"-1856,-5 5-1120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1:19.222"/>
    </inkml:context>
    <inkml:brush xml:id="br0">
      <inkml:brushProperty name="width" value="0.1" units="cm"/>
      <inkml:brushProperty name="height" value="0.1" units="cm"/>
      <inkml:brushProperty name="color" value="#FFFC18"/>
    </inkml:brush>
  </inkml:definitions>
  <inkml:trace contextRef="#ctx0" brushRef="#br0">77 1 7040,'-27'11'2720,"5"-11"-2112,0 3-1024,17-3-544,26-14-6624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1:19.577"/>
    </inkml:context>
    <inkml:brush xml:id="br0">
      <inkml:brushProperty name="width" value="0.1" units="cm"/>
      <inkml:brushProperty name="height" value="0.1" units="cm"/>
      <inkml:brushProperty name="color" value="#FFFC18"/>
    </inkml:brush>
  </inkml:definitions>
  <inkml:trace contextRef="#ctx0" brushRef="#br0">11 1 5632,'-11'5'3040,"33"1"-6560,0-3 736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38:21.868"/>
    </inkml:context>
    <inkml:brush xml:id="br0">
      <inkml:brushProperty name="width" value="0.1" units="cm"/>
      <inkml:brushProperty name="height" value="0.1" units="cm"/>
      <inkml:brushProperty name="color" value="#FFFC18"/>
    </inkml:brush>
  </inkml:definitions>
  <inkml:trace contextRef="#ctx0" brushRef="#br0">4230 229 3200,'-1'0'142,"0"0"-1,0 0 1,0 0 0,0-1 0,0 1-1,0 0 1,0 0 0,0-1 0,0 1-1,0 0 1,0-1 0,0 1-1,1-1 1,-2 0 0,-4-2 302,-3 0-117,1 1 0,0 0-1,0 1 1,-1 0 0,1 0 0,-1 1-1,1 0 1,-14 2 0,-8-1-606,14-1 214,-4 1 180,0-2 0,1 0 0,-36-7-1,32 4-142,0 1-1,-47-1 0,-9 0 131,-101-20-58,-114-14 552,231 30-562,1-4 0,-95-30 0,124 33-74,-2 1 1,-47-5 0,-70 3 120,22 2-34,93 4-54,-47-4 122,-1 3-1,-119 7 0,-46 17 376,-11 1-475,1 18-200,-164 24 446,335-52-276,-241 34 372,128-15-533,167-22 188,1 2 0,0 2 0,-54 24 0,77-30-19,1 1 1,0 0-1,0 0 0,1 1 0,0 1 1,0-1-1,0 2 0,1-1 0,1 1 1,-1 0-1,1 1 0,1-1 0,0 1 1,0 1-1,1-1 0,0 1 0,1 0 1,-4 15-1,4-9 23,1 1 1,0 0-1,1 0 1,1 0-1,2 27 0,3-2 223,10 48 0,8-5-47,-18-67-186,2-1 1,0 0-1,11 22 1,-11-27 1,0 0 1,-1 0 0,-1 0 0,0 0 0,0 1-1,-2 0 1,3 24 0,5 279 178,-4-117-305,-5-171 74,1 0-1,7 35 1,-9-62 66,1 5-12,0 0 0,1 0 0,0 0 0,0 0 0,0-1 0,1 1 1,0 0-1,0-1 0,5 7 0,-3-8-10,0-1 1,0 0 0,1 0 0,-1 0 0,1-1 0,0 0-1,0 0 1,0 0 0,0-1 0,7 2 0,13 3 202,30 3 0,-46-8-149,75 9-198,52 11-91,-121-18 263,0-1 0,0 0 0,1-2-1,-1 0 1,1 0 0,-1-2-1,1 0 1,-1-1 0,31-7 0,28-6-151,103-7 0,-113 16 139,-21 4-18,0 1-1,0 3 0,61 9 1,-68-8 4,-1-2 0,1-2 0,48-7 1,20-1-167,390 17-279,-376-6 806,22 2-75,41 4-115,34 3 214,-53 1-303,-104-9-163,313 21-22,-309-17 101,74 19 0,-117-23 17,1-1 0,0-1 0,-1-1 0,28-3 0,60-15 485,-50 13-541,74 4 0,-63 2-161,-58-1 215,-1 1-1,1-1 0,-1 2 0,0-1 0,0 2 1,0-1-1,0 1 0,0 1 0,0 0 1,-1 0-1,10 6 0,-8-3-26,0-1-1,0 0 1,1-1-1,21 7 1,12 5 42,69 31 162,-54-34 160,-31-4-371,51 11-1,-69-19 92,0 0 1,0-1-1,1-1 0,-1 0 0,0 0 0,1-1 0,20-5 1,-8 0-18,69-21-306,-83 23 208,1-1 0,0 0 0,-1 0 1,0-1-1,-1-1 0,13-9 0,2-5 251,26-24-178,-45 40-81,-1-1 1,1 1-1,-1-1 1,0 0 0,0-1-1,-1 1 1,3-7-1,5-12 154,-8 21-99,-1 0 0,0-1 0,0 1 1,-1 0-1,1-1 0,-1 1 0,0-1 0,0 0 0,0-7 0,0-32-144,-1-7 327,-5-50 1,1 17 167,2 22-374,-14-143-290,15 161 318,0 21 16,-3-31-1,-1 29-3,0 1 0,-2-1 0,-1 1-1,0 0 1,-2 1 0,-1 0 0,-1 1 0,0 0-1,-31-39 1,-62-83-117,66 76 128,25 41-43,-26-36 1,-15-6-232,47 61 210,-1-1 0,0 2 1,0-1-1,-1 1 1,-15-9-1,4 3 39,16 9 45,0 1 1,0 0-1,0 0 1,0 0-1,-1 1 1,1 0-1,-12-3 1,14 4-26,-48-8 146,47 9-218,1-1-1,0-1 0,-1 1 0,1 0 0,0-1 1,0 0-1,0 0 0,0 0 0,0 0 0,0 0 1,0 0-1,-3-5 0,-1 0 68,-1 0 1,1 1-1,-1-1 1,-1 2-1,1-1 0,-1 1 1,0 1-1,0-1 1,-14-4-1,-1 3 1,-1 0 0,1 1 1,-32-1-1,2 0 1,-162-22 334,137 18-280,37 5 424,-44-10 0,34 5-250,-102-6-1,64 9-1202,53 4 215,25 3 244,0 0 0,0-1 0,0-1 1,0 0-1,1-1 0,-1 0 0,1-1 0,-13-5 1,16 4-273,-1-1 0,2 0 0,-9-8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5:18.523"/>
    </inkml:context>
    <inkml:brush xml:id="br0">
      <inkml:brushProperty name="width" value="0.1" units="cm"/>
      <inkml:brushProperty name="height" value="0.1" units="cm"/>
      <inkml:brushProperty name="color" value="#FFFC18"/>
    </inkml:brush>
  </inkml:definitions>
  <inkml:trace contextRef="#ctx0" brushRef="#br0">5924 1 2048,'-2'1'64,"0"0"0,1 0-1,-1 1 1,0-1 0,1 1 0,-1-1 0,1 1-1,0-1 1,0 1 0,-1 0 0,1 0-1,0 0 1,1 0 0,-1-1 0,0 1 0,0 0-1,1 0 1,-1 0 0,1 1 0,0-1 0,0 4-1,-1-3-112,1 1-1,0-1 1,1 0-1,-1 0 1,0 1-1,1-1 0,0 0 1,0 0-1,0 1 1,0-1-1,1 0 0,-1 0 1,3 3-1,-3-5 92,-1 0 0,1 0-1,0 0 1,0 0 0,-1 0-1,1 0 1,-1 0 0,1 0-1,-1 0 1,1 1 0,-1-1 0,0 0-1,1 0 1,-1 0 0,0 1-1,0-1 1,0 0 0,0 0-1,0 1 1,0 0 0,-1 1-9,-1-1 0,1 0 0,0 0 0,-1 1 0,1-1 0,-1 0 0,0 0 0,1-1 0,-5 4 0,-1 1 203,-1 0 1,1 0-1,-1-1 1,0-1 0,-1 1-1,1-1 1,-1-1-1,-14 5 1,-6-1 588,-41 5 0,56-10-882,-114 12 745,95-9-625,0-1 0,0-2 0,0-1 0,-36-4 0,-30-19-4,2 1 442,-84 10-47,24 3-524,114 5-13,0 2 0,0 2 1,-51 7-1,-127 30 850,172-28-435,-21 3-181,0-4 0,-102 2 0,79-6-137,1 4 0,-96 21 0,-59 8 392,-223 15 794,396-48-1050,-91-4 0,80-2-210,52-1-2,1-1 1,-1-2-1,-39-11 0,59 13 154,-2-2 0,0 0-1,1 0 0,0-2 1,-24-14-1,27 14-103,-1 0 0,0 1 0,-1 1 0,1 0 0,-1 0 1,-20-4-1,-31 0 118,0 2 1,-1 3 0,1 3-1,-1 3 1,1 3 0,-73 14-1,7 18-43,-14 3-8,-126-2 195,195-30-283,-73 4-259,-180-4 420,19-6 12,163-3 339,134 1-444,0 2 1,-20 3 0,22-3-616,0 0 0,0 0 1,0-1-1,0-1 1,-13 0-1,22 0 446,0-1 1,1 1-1,-1 0 0,0 0 1,0 0-1,0-1 1,0 1-1,0 0 0,0-1 1,0 1-1,0-1 0,1 1 1,-1-1-1,0 0 1,0 1-1,1-1 0,-2-1 1,-14-27-2795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5:19.441"/>
    </inkml:context>
    <inkml:brush xml:id="br0">
      <inkml:brushProperty name="width" value="0.1" units="cm"/>
      <inkml:brushProperty name="height" value="0.1" units="cm"/>
      <inkml:brushProperty name="color" value="#FFFC18"/>
    </inkml:brush>
  </inkml:definitions>
  <inkml:trace contextRef="#ctx0" brushRef="#br0">1101 152 2816,'-7'0'197,"0"-1"0,1 0 1,-1 0-1,0-1 0,0 1 0,-6-4 1,10 4-180,1-1-1,-1 0 1,1 1 0,-1-1 0,1 0 0,-1 0 0,1 0 0,0 0 0,0 0 0,0-1 0,0 1 0,1-1 0,-1 1-1,1-1 1,-1 0 0,-1-4 0,1 1 85,0 1 0,0 0 1,-1 0-1,0 0 0,0 0 0,-1 1 0,1-1 0,-1 1 0,0 0 0,0 0 0,-1 0 1,-5-3-1,3 2 17,0 1 1,-1 0 0,0 0 0,0 1 0,0 0 0,0 0-1,-12-1 1,-1 1 38,1 1-1,-1 1 1,0 1 0,0 0-1,-39 8 1,-241 44 1014,238-41-894,1 2-1,1 3 1,-81 32 0,76-21-2813,38-13 236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5:21.514"/>
    </inkml:context>
    <inkml:brush xml:id="br0">
      <inkml:brushProperty name="width" value="0.1" units="cm"/>
      <inkml:brushProperty name="height" value="0.1" units="cm"/>
      <inkml:brushProperty name="color" value="#FFFC18"/>
    </inkml:brush>
  </inkml:definitions>
  <inkml:trace contextRef="#ctx0" brushRef="#br0">3234 61 2304,'0'-1'62,"-1"0"0,1 0 0,-1 0 0,0 0 0,1 0-1,-1 1 1,0-1 0,0 0 0,0 0 0,0 0 0,0 1 0,0-1 0,0 0 0,0 1 0,0-1 0,0 1 0,0 0 0,0-1 0,0 1-1,0 0 1,0-1 0,0 1 0,-1 0 0,1 0 0,0 0 0,0 0 0,0 0 0,0 0 0,-2 1 0,-3-1 267,-1-1-250,-1 0 0,1-1 1,0 1-1,0-1 1,0-1-1,0 1 0,0-1 1,-6-4-1,6 3-17,0 1 0,1 0-1,-1 1 1,0-1-1,0 1 1,-1 0 0,1 1-1,-8-1 1,-62 1 247,17 0 435,-90 9 0,88 0-520,1 3 0,-116 37 0,95-16 66,45-16-163,0-2 1,0-2 0,-47 10-1,82-22-135,-32 6 263,-64 3-1,2-10-77,-112 2 36,169 3 100,-67 16 1,15-2-8,-39-4 78,-189 21 405,110-16-335,123-6 99,25-2-253,-28 3-104,-39 5 120,87-14-273,-86 6 168,112-10-259,-1-2 0,0 0 1,1-1-1,-1 0 1,-29-9-1,-35-19-1126,-7-3-4116,69 24 2149,-3-5 629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1:29.412"/>
    </inkml:context>
    <inkml:brush xml:id="br0">
      <inkml:brushProperty name="width" value="0.1" units="cm"/>
      <inkml:brushProperty name="height" value="0.1" units="cm"/>
      <inkml:brushProperty name="color" value="#FFFC18"/>
    </inkml:brush>
  </inkml:definitions>
  <inkml:trace contextRef="#ctx0" brushRef="#br0">4774 197 1792,'9'1'962,"-8"-1"-940,-1 0-1,1 0 1,-1 0 0,0 0-1,1 0 1,-1 0-1,1 0 1,-1 0 0,1 0-1,-1 0 1,1 0 0,-1 0-1,1 0 1,-1 0-1,0-1 1,1 1 0,-1 0-1,1 0 1,-1 0-1,0-1 1,1 1 0,-1 0-1,0-1 1,1 1 0,-1 0-1,0-1 1,1 1-1,-1 0 1,0-1 0,33-30 630,-6 5-251,1 2 0,1 0 0,33-19-1,-43 30-389,-11 8 330,0-1 1,1 1-1,-1 1 0,1 0 1,9-4-1,-36 8-155,0 1 0,0 0 0,1 1 0,-1 1 0,0 0 1,1 2-1,-1 0 0,-29 14 0,29-11-89,-136 60 147,133-60-247,-10 3 2,0 0 1,-1-2-1,-42 6 1,-46 5 10,18-2 1,16-1-255,59-10 250,-1-2 1,-1 0-1,-32 0 0,-18-2 161,46-1-214,-1-2 1,-63-6-1,29-1 232,-123 0 1,179 7-168,-160-5 500,166 5-563,1 1-1,0 0 1,0 0 0,-10 3 0,-9 3-151,10-4 91,0 1 0,-17 6 0,-23 7 319,0-6 68,19-5-146,-65 20 1,58-13 25,0-2 0,-48 6 0,49-10 120,10-3-212,0-2 1,-59-2-1,31-2 87,27 1-36,1-3 0,-57-12 1,-5-1-134,6 7 180,-90 2 0,136 7-296,-1-1 0,1-3 0,-50-11 0,9-6 307,45 11-173,0 2-1,0 1 1,0 2 0,-47-1 0,-202 7 756,183 6-531,27-1-190,-309 35 606,4 34 504,144-2-2533,196-60-580,12-5-1414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5:35.688"/>
    </inkml:context>
    <inkml:brush xml:id="br0">
      <inkml:brushProperty name="width" value="0.1" units="cm"/>
      <inkml:brushProperty name="height" value="0.1" units="cm"/>
      <inkml:brushProperty name="color" value="#FFFC18"/>
    </inkml:brush>
  </inkml:definitions>
  <inkml:trace contextRef="#ctx0" brushRef="#br0">2025 121 2176,'-11'-6'320,"9"5"-258,1 0-1,-1 0 0,0 0 0,0 0 0,0 0 0,0 1 0,0-1 0,-1 1 0,1-1 0,0 1 0,0 0 0,-4 0 1,5 0-41,0-3-865,1 2 937,-1 0 1,1 1 0,-1-1-1,0 0 1,1 0 0,-1 1 0,1-1-1,-1 1 1,0-1 0,0 0-1,1 1 1,-1-1 0,0 1-1,0-1 1,-1 1 0,-23-12 1349,14 7-971,3 2-357,-1-1-1,0 1 0,1 1 0,-1-1 1,0 1-1,-15-1 0,-57 3-4,15 0 388,-73-18 539,94 10-833,-83-4 1,36 13 108,-4 0-126,-109-12 1,105 3 321,-113 6 1,115 3-25,31 2-202,-104 19 0,53-5 532,3 2-453,96-14-1281,0 0 0,-19 10 0,-9 5-2051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5:47.989"/>
    </inkml:context>
    <inkml:brush xml:id="br0">
      <inkml:brushProperty name="width" value="0.1" units="cm"/>
      <inkml:brushProperty name="height" value="0.1" units="cm"/>
      <inkml:brushProperty name="color" value="#FFFC18"/>
    </inkml:brush>
  </inkml:definitions>
  <inkml:trace contextRef="#ctx0" brushRef="#br0">3544 188 3968,'-2'-1'87,"0"0"-1,0 0 1,0 0 0,0 0-1,0 0 1,1 0 0,-1-1-1,0 1 1,1-1 0,-1 1-1,1-1 1,0 0 0,-1 0-1,1 1 1,0-1 0,0 0-1,0 0 1,0 0-1,0 0 1,1 0 0,-1 0-1,1 0 1,-1-1 0,1 1-1,0 0 1,0 0 0,0 0-1,0 0 1,0-1 0,0 1-1,1 0 1,-1 0 0,1 0-1,-1 0 1,3-4 0,34-90-669,-37 96 602,0 0 0,0 0-1,0 0 1,0-1-1,1 1 1,-1 0-1,0 0 1,0 0-1,0-1 1,0 1-1,0 0 1,0 0 0,0-1-1,0 1 1,0 0-1,0 0 1,0-1-1,0 1 1,0 0-1,0 0 1,0-1-1,0 1 1,0 0 0,-1 0-1,1-1 1,0 1-1,0 0 1,0 0-1,0 0 1,0-1-1,-1 1 1,1 0-1,0 0 1,0 0 0,0 0-1,0-1 1,-1 1-1,1 0 1,0 0-1,0 0 1,-1 0-1,1 0 1,-14 3 414,-13 12-109,16-7-171,0-1-1,0 0 1,-1 0-1,0-2 1,0 1 0,0-1-1,-1-1 1,0 0-1,0-1 1,0-1-1,0 1 1,0-2-1,-16 0 1,-25 0 691,20 1-585,-50-6 0,45-2-99,-63-21 0,64 16 267,-66-11 1,15 13-438,0 5 0,-99 7 0,-32 20-106,-73 2 17,225-25 214,-239-3 565,1-23-241,146 6 144,-219 2 0,201 17-733,-284 5-358,431-4-266,-22 2-1761,10 7-756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5:51.784"/>
    </inkml:context>
    <inkml:brush xml:id="br0">
      <inkml:brushProperty name="width" value="0.1" units="cm"/>
      <inkml:brushProperty name="height" value="0.1" units="cm"/>
      <inkml:brushProperty name="color" value="#FFFC18"/>
    </inkml:brush>
  </inkml:definitions>
  <inkml:trace contextRef="#ctx0" brushRef="#br0">3768 281 2560,'0'0'53,"-1"0"1,1 0-1,-1-1 0,0 1 1,1 0-1,-1-1 0,1 1 1,-1 0-1,1-1 0,-1 1 1,1 0-1,-1-1 0,1 1 1,0-1-1,-1 1 0,1-1 1,0 1-1,-1-1 0,1 1 1,0-1-1,-1 1 0,1-1 1,0 1-1,0-1 0,0 0 1,0 1-1,0-1 0,-1-1 1,1 2 292,22-6 1515,-27-3-1013,-14-7-698,7 5 64,-1 1 0,0 0 1,-1 0-1,-20-9 1,0 3-29,-1 3 1,-1 0 0,-59-11 0,28 13 114,-74-4 0,81 11-351,0-3 0,-79-20 1,89 17 347,0 2 1,-70-2-1,37 4-121,-51-3 4,1 6 0,-140 15 1,92 0-121,-139 16 336,236-14-283,-38 5 2,88-17-38,-144 11 51,128-12-126,-76-8 0,-330-41 728,396 45-75,-71 4 1,-62 14-1743,172-13 389,-107 1-6550,53-6 4116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5:58.791"/>
    </inkml:context>
    <inkml:brush xml:id="br0">
      <inkml:brushProperty name="width" value="0.1" units="cm"/>
      <inkml:brushProperty name="height" value="0.1" units="cm"/>
      <inkml:brushProperty name="color" value="#FFFC18"/>
    </inkml:brush>
  </inkml:definitions>
  <inkml:trace contextRef="#ctx0" brushRef="#br0">3310 252 3328,'-7'0'326,"-29"-2"663,33 2-906,1 0 1,-1-1-1,1 1 1,-1-1-1,1 0 1,0 0-1,-1 1 1,1-2-1,0 1 0,0 0 1,0 0-1,-3-3 1,-44-34-1449,37 26 1975,-1 2 1,-1-1 0,-19-10 0,27 17-383,-1 1 1,0 0 0,0 0 0,0 0-1,-1 1 1,1 0 0,0 1 0,-1 0-1,-12-1 1,-213 12 352,98-6-79,80-4-492,1-1 1,-95-16 0,102 13 98,0 1 0,-90 9-1,16-1-56,61-6-55,-1-2-1,-102-20 1,-273-34 2350,421 55-2289,-384-21 1494,218 17-542,45 0-361,-281 12-2052,326-2-592,-1-8-463</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6:02.120"/>
    </inkml:context>
    <inkml:brush xml:id="br0">
      <inkml:brushProperty name="width" value="0.1" units="cm"/>
      <inkml:brushProperty name="height" value="0.1" units="cm"/>
      <inkml:brushProperty name="color" value="#FFFC18"/>
    </inkml:brush>
  </inkml:definitions>
  <inkml:trace contextRef="#ctx0" brushRef="#br0">2360 97 1280,'0'-2'154,"-1"0"0,0 0 0,0 0 0,1 0 0,-1 0 0,-1 0 0,1 1 0,-3-4 0,3 4-25,0 0 1,0 1-1,0-1 1,-1 0-1,1 1 1,0-1-1,-1 1 0,1 0 1,0 0-1,-1-1 1,1 1-1,0 0 1,-1 0-1,-1 0 1,-4 0 267,1-1 0,-1 0-1,1 0 1,0-1 0,0 1 0,-8-4 0,8 2-153,-1 1 1,1 0 0,0 0-1,0 1 1,-1 0 0,-8 0-1,2 1-53,-70 2 629,72 0-742,0-1 1,0 2 0,0-1 0,0 2-1,-15 6 1,-38 14 54,45-16 23,-1-2 0,0 0 0,-1-1 0,-31 3-1,16-2-27,-16 1 165,0-2 1,-54-3-1,19 4-119,34-2 84,3 0-120,19-1-22,1-1 1,-1-2 0,1 0-1,-1-2 1,-31-7-1,-127-41 260,98 23-57,-1 4 0,-97-10 1,-255 9-1179,306 24-2821,82 0 475</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6:09.219"/>
    </inkml:context>
    <inkml:brush xml:id="br0">
      <inkml:brushProperty name="width" value="0.1" units="cm"/>
      <inkml:brushProperty name="height" value="0.1" units="cm"/>
      <inkml:brushProperty name="color" value="#FFFC18"/>
    </inkml:brush>
  </inkml:definitions>
  <inkml:trace contextRef="#ctx0" brushRef="#br0">3289 25 5120,'-11'1'589,"6"0"-404,0-1 0,0 1 1,0 0-1,1 0 0,-1 0 1,0 1-1,1 0 1,-1 0-1,-7 4 0,-12 16 219,16-14-532,1-1 0,-1 0 0,-12 7 0,18-12 33,-1-1 1,1 1-1,0-1 0,-1 0 1,1 0-1,-1 0 0,0-1 0,1 1 1,-1 0-1,0-1 0,1 0 0,-1 0 1,0 0-1,0 0 0,1 0 1,-1 0-1,-5-2 0,-7-3 179,-28-14 0,34 14 96,0 0 1,0 1-1,0 0 1,0 1 0,-1 0-1,0 1 1,0 0-1,1 0 1,-13 0-1,0 3 137,0 0 0,0 2 0,0 1 0,-23 6-1,-11 4 50,-48 15 399,55-12-448,-1-2 1,-63 10-1,89-21-375,-1-2-1,0 0 1,1-2 0,-1 0 0,0-2-1,-43-8 1,-125-23 1084,153 28-927,11-1-296,0-1 0,-40-16 0,-14-4-145,8 12 429,-148-12 0,149 21 128,-185-12 361,76 16-300,101 3-45,-243 22 1532,223-13-1387,-114 22-957,51-6-2700,93-17 71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6:23.754"/>
    </inkml:context>
    <inkml:brush xml:id="br0">
      <inkml:brushProperty name="width" value="0.1" units="cm"/>
      <inkml:brushProperty name="height" value="0.1" units="cm"/>
      <inkml:brushProperty name="color" value="#FFFC18"/>
    </inkml:brush>
  </inkml:definitions>
  <inkml:trace contextRef="#ctx0" brushRef="#br0">3991 230 5376,'-18'-4'489,"1"2"1,-1-1 0,0 2-1,-24 1 1,21 2-587,-30-2 1,21-1 961,20 0-569,0 0 1,0-1 0,0 0-1,0-1 1,-18-7 0,19 6-260,-1 1 1,0-1-1,-1 2 1,1 0-1,-20-2 1,27 3-51,-1 1 0,1-1 0,-1 1 0,1-1 0,-1 0 0,-3-2 0,-17-4-189,-52-7 210,49 8 271,-38-3-1,-162 7-166,119 3-581,-27-11 730,103 7-170,1-1-94,-35-8 0,20 1 76,0 1 0,-68-4 0,-42-5 169,69 6 140,17 3-79,7 1-7,-79-1 1,-123 4-788,-38-2 641,34 9-411,107 3 490,-22-5-188,-307 6 1608,414 0-1859,-136 24-1,202-27-537,0 1 1,0 0-1,0 1 0,-18 9 0,-8 9-2286</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6:25.061"/>
    </inkml:context>
    <inkml:brush xml:id="br0">
      <inkml:brushProperty name="width" value="0.1" units="cm"/>
      <inkml:brushProperty name="height" value="0.1" units="cm"/>
      <inkml:brushProperty name="color" value="#FFFC18"/>
    </inkml:brush>
  </inkml:definitions>
  <inkml:trace contextRef="#ctx0" brushRef="#br0">2279 35 3328,'-1'0'100,"1"-1"0,-1 0 0,0 1 0,0-1 0,0 0 0,1 1 0,-1-1 0,0 0 0,1 0 0,-1 0 0,1 0 0,-1 0 0,1 0 0,0 0 0,-1 0 0,1 0 0,0 0 0,0 0 0,-1 0 0,1 0 0,0 0 0,0 0 0,0-2 0,0 3-91,0-1 0,0 1 0,0-1 0,0 1 0,-1-1 0,1 0 0,0 1 0,0-1 0,-1 1-1,1-1 1,0 1 0,-1 0 0,1-1 0,0 1 0,-1-1 0,1 1 0,-1 0 0,1-1 0,-1 1 0,1 0 0,-1-1 0,1 1 0,-1 0 0,1 0 0,-1-1 0,1 1 0,-1 0 0,0 0 0,1 0 0,-1 0 0,1 0 0,-1 0 0,1 0 0,-1 0 0,0 0 0,1 0 0,-1 0 0,1 0 0,-1 0 0,0 1-1,-30 7 394,25-6-291,-40 9 435,-53 5-1,44-8-394,-68 9 394,-93 18 377,167-26-802,0-1-1,-51 0 1,-99-5-78,128-4 106,-73-5-7,77 3-314,21 1 91,-103-10 90,60-1 434,-166-3 1,179 15-93,1 4 0,-88 14 1,91-9-1918,35-6-861,5 3-89</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6:30.104"/>
    </inkml:context>
    <inkml:brush xml:id="br0">
      <inkml:brushProperty name="width" value="0.1" units="cm"/>
      <inkml:brushProperty name="height" value="0.1" units="cm"/>
      <inkml:brushProperty name="color" value="#FFFC18"/>
    </inkml:brush>
  </inkml:definitions>
  <inkml:trace contextRef="#ctx0" brushRef="#br0">1015 75 1664,'-4'0'101,"2"0"-55,1 0 1,-1 0-1,1 0 1,-1 0-1,1 0 0,0 1 1,-1-1-1,1 0 1,-1 1-1,1-1 1,0 1-1,-1 0 1,1-1-1,0 1 1,0 0-1,-1 0 1,1 0-1,0 0 1,0 0-1,0 0 1,0 0-1,0 0 0,-1 2 1,2-2 11,-1-1-1,1 0 1,-1 1 0,1-1-1,-1 0 1,1 0 0,-1 1-1,0-1 1,1 0 0,-1 0-1,1 0 1,-1 0 0,1 0-1,-1 0 1,0 0-1,1 0 1,-1 0 0,1 0-1,-1 0 1,1 0 0,-1 0-1,0 0 1,0-1 0,-14-3 35,0-5 62,8 4 12,0 1 0,0 1 0,0-1 0,-1 1 0,-11-3 0,-26-8 1018,33 9-949,0 2 0,-15-4 1,-11 0 27,6 1-173,-1 1 1,-38-1-1,-47 4 717,-110 3 1259,185 1-2079,-74 6-505,101-5-1796,0 0 1,-29 11 0,19-5 205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6:31.397"/>
    </inkml:context>
    <inkml:brush xml:id="br0">
      <inkml:brushProperty name="width" value="0.1" units="cm"/>
      <inkml:brushProperty name="height" value="0.1" units="cm"/>
      <inkml:brushProperty name="color" value="#FFFC18"/>
    </inkml:brush>
  </inkml:definitions>
  <inkml:trace contextRef="#ctx0" brushRef="#br0">1841 11 1792,'-2'0'259,"-13"0"-41,14 0-144,1 0-1,0 0 1,-1 0-1,1 0 0,-1 0 1,1 0-1,-1 0 1,1 0-1,0 0 1,-1 0-1,1-1 0,-1 1 1,1 0-1,0 0 1,-1 0-1,1 0 1,-1-1-1,1 1 0,0 0 1,-1 0-1,1-1 1,0 1-1,0 0 1,-1-1-1,1 1 0,0 0 1,-1-1-1,0 0-16,1 1 0,-1-1-1,0 1 1,0-1 0,0 1-1,0-1 1,0 1 0,0-1 0,0 1-1,0 0 1,0 0 0,0-1-1,0 1 1,0 0 0,0 0 0,-1 0-1,1 0 1,-1 1 0,-25 0 726,0 9-471,22-8-270,0 0-1,-1 0 1,1 0-1,-1 0 1,0-1 0,-10 1-1,13-2-7,0 1 0,0-1-1,0 1 1,0-1 0,0 1 0,-4 2 0,-12 3 124,13-5-162,-1 1 1,1 0-1,-10 5 1,-9 3 1,-104 28 418,122-37-370,0 0-1,0-1 1,-1 1 0,-11-2 0,-2 0 130,10 0-118,0-1-1,1 0 1,-1 0-1,1-1 1,-1-1-1,-11-5 1,-23-7 67,29 11-109,-1 1 0,0 0 0,-1 1 0,-26 0 0,23 2-40,-32-6-1,-4-1 245,-201 6 14,184 8-178,-36 2 406,6-6 412,-201 29 1,175-2-2747,97-20 219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31:30.380"/>
    </inkml:context>
    <inkml:brush xml:id="br0">
      <inkml:brushProperty name="width" value="0.1" units="cm"/>
      <inkml:brushProperty name="height" value="0.1" units="cm"/>
      <inkml:brushProperty name="color" value="#FFFC18"/>
    </inkml:brush>
  </inkml:definitions>
  <inkml:trace contextRef="#ctx0" brushRef="#br0">2074 1 3968,'0'0'2186,"-16"0"-660,-21 8-760,-1-2 1,1-1 0,-46-1-1,-230 11 802,170-4-1197,-216-12 0,-54-1 956,222 3-1086,168-1-250,-45 0-707,-78 9 1,116-5 198,-80 14-2257,44 0-207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2T23:56:33.289"/>
    </inkml:context>
    <inkml:brush xml:id="br0">
      <inkml:brushProperty name="width" value="0.1" units="cm"/>
      <inkml:brushProperty name="height" value="0.1" units="cm"/>
      <inkml:brushProperty name="color" value="#FFFC18"/>
    </inkml:brush>
  </inkml:definitions>
  <inkml:trace contextRef="#ctx0" brushRef="#br0">1313 114 4096,'-10'-7'786,"0"-1"0,-13-14 0,22 21-776,0 0-62,-1 0 0,1 0-1,-1 0 1,0 1 0,1-1 0,-1 0 0,0 1 0,1-1-1,-1 1 1,0 0 0,0 0 0,1-1 0,-4 1 0,-29 2 567,18-2-194,-19-2 195,-1-2 0,1-1 0,-38-11 0,31 6-244,-66-6 0,-114-1 662,-15 17 548,165 6-2378,-77 17 0,127-18-416,1 0 0,-1 2 0,-38 17 1,2 2-1356</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02:27.575"/>
    </inkml:context>
    <inkml:brush xml:id="br0">
      <inkml:brushProperty name="width" value="0.1" units="cm"/>
      <inkml:brushProperty name="height" value="0.1" units="cm"/>
      <inkml:brushProperty name="color" value="#66CC00"/>
    </inkml:brush>
  </inkml:definitions>
  <inkml:trace contextRef="#ctx0" brushRef="#br0">6986 338 3200,'6'-14'1205,"14"-27"0,-19 40-1247,-3 0 76,1-1 42,-1 1 0,0 0 1,0 0-1,0 0 1,0 0-1,0 1 0,0-1 1,0 1-1,0-1 1,0 1-1,0-1 1,-3 1-1,-15-4 470,12 2-430,1 0 0,-1 1 0,-12-1 0,-13-1 92,-17-5 267,-1 2-1,-73 1 1,62 2-142,-99-17-1,0-1 432,-130-11-353,200 19-123,-101-27 1,108 20-183,-19-2 147,-151-14 0,123 26-205,-182-9-112,143 18 119,-198 3 141,279 4-159,-50 2 1,129-8-37,-600 20-376,350 3 423,96-12-18,-92 12-22,-293 29 120,466-50-111,-101 6 136,-183 0-411,82-6 319,53 17 118,75-4 10,83-10-201,-128 14-13,159-10 53,0 1 0,-44 18 1,-57 35 269,51-20-127,78-36-190,-1 0 0,1 2 0,0 0 0,0 0 0,-24 23 0,31-24 8,0 0 1,1 0-1,0 1 1,0 0 0,1 0-1,0 0 1,1 1-1,0 0 1,0 0-1,-4 14 1,3-3 0,1 1 1,1 0-1,1 0 1,1 0-1,1 1 0,2 24 1,0-31 27,1 1 1,1-1 0,0 0 0,1 0-1,1 0 1,0 0 0,2-1 0,14 27-1,-16-33-14,1-1-1,0-1 0,1 1 0,0-1 1,0 0-1,0-1 0,1 0 0,0 0 1,0 0-1,11 4 0,11 5 39,52 17 1,-72-28-20,122 36 132,-73-22-225,1-3-1,85 12 1,15 3 233,-58-5-140,213 40 189,-130-48-104,40 5-24,-88-5-84,212 0 0,-257-16 12,200-7 66,168-25-96,-203 14 4,-133 8 40,218-6-62,78 45 84,-118-7-6,-276-21-14,398 15 72,359-17 76,-672 3-110,0 6 0,161 32 0,-88 2-18,-129-32-28,1-3 1,-1-3 0,1-1 0,82-7-1,-112 0 9,0-1 0,-1-1 0,0-1 0,47-19 0,-55 18-19,0-2 0,-1 0 1,0 0-1,0-2 0,-1 0 1,-1-1-1,22-22 0,-34 33-8,82-96 157,-74 83-132,-1 0-1,0 0 1,-1-1-1,-1 0 1,9-26-1,-11 25-28,-1-1 0,-1 0 0,0 1 0,-2-1 0,1-20 0,-10-86-38,4 83 92,-3-28 44,-3 1 0,-23-85 0,26 130-69,0 0-1,-2 1 1,-18-35 0,20 44-177,-1 1 0,0 0 0,0 0 0,-1 0 0,-1 1 0,0 1 0,-15-13 0,-24-12-1497,16 11-1657,-46-42-1,9-4-268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02:35.891"/>
    </inkml:context>
    <inkml:brush xml:id="br0">
      <inkml:brushProperty name="width" value="0.1" units="cm"/>
      <inkml:brushProperty name="height" value="0.1" units="cm"/>
      <inkml:brushProperty name="color" value="#66CC00"/>
    </inkml:brush>
  </inkml:definitions>
  <inkml:trace contextRef="#ctx0" brushRef="#br0">3285 437 3072,'-81'-4'3706,"77"4"-3682,0-1 0,1 1 0,-1-1 0,0-1 0,1 1 0,-1 0 0,0-1-1,1 0 1,0 1 0,-1-1 0,1-1 0,-3-2 0,-36-32 370,42 37-384,-61-70 476,24 26-444,18 23-99,0 0-1,-1 2 1,-1 0-1,-1 2 1,-1 0-1,0 2 1,-2 0 0,1 1-1,-1 2 1,-1 1-1,0 1 1,-36-9-1,-21 1 215,-1 4 0,-133-5-1,-170 30 676,36 33-952,189-21-43,-150 20 371,-224 48-128,480-77-92,0 2 1,1 2-1,-81 40 0,117-47-1,0 0-1,1 1 1,0 1-1,1 1 1,-18 19-1,24-21-5,0 0 0,2 1 0,-1 0 0,2 1 0,0-1 0,0 2 0,1-1 0,-5 17 0,3-2 23,2 1-1,1 0 1,1 0-1,-1 35 0,4-19 18,3 0 0,7 50 0,-4-71 35,0 0-1,2 0 1,1-1-1,1 0 1,1-1-1,2 0 1,20 36-1,-12-30-19,1 0 1,1-2-1,2-1 0,0 0 0,30 23 1,25 18 92,103 67 0,-139-107-143,0-2-1,2-2 1,1-2 0,79 26-1,-10-18 23,204 26 0,-211-46 17,1-4 0,0-5 0,0-4 0,-1-6 0,0-4 0,-1-4 0,0-6-1,155-55 1,62-60 469,-98 38-358,-153 72-96,115-50 7,-127 51-31,59-38 0,-88 46 9,-1-2 0,-1 0 0,36-37-1,-46 39 18,-1-1 0,-1 0 0,-1-1-1,-1-1 1,17-34 0,-24 42 61,-1-1 1,-1 0-1,0 0 0,-1 0 1,-1-1-1,4-28 0,-8 38-60,0 1 0,1-1 0,-2 0 0,1 0 0,-1 1 0,0-1 1,-1 0-1,0 1 0,0-1 0,0 1 0,-1 0 0,1-1 0,-2 1 0,1 1 0,-1-1 0,1 0 0,-2 1 0,1 0 0,-9-9 0,4 7-5,1 1 1,-1-1-1,0 2 1,0-1-1,-20-7 0,5 4-14,-37-8-1,-22-1-156,-1 4 1,-126-4-1,-171 18-2029,45 13-3496,167-7 3130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02:37.835"/>
    </inkml:context>
    <inkml:brush xml:id="br0">
      <inkml:brushProperty name="width" value="0.1" units="cm"/>
      <inkml:brushProperty name="height" value="0.1" units="cm"/>
      <inkml:brushProperty name="color" value="#66CC00"/>
    </inkml:brush>
  </inkml:definitions>
  <inkml:trace contextRef="#ctx0" brushRef="#br0">4163 1497 3328,'-4'2'755,"-1"-1"1,1 1-1,-1-1 0,-8 2 1,-15 3-795,3 3 294,0-2 0,-1-1 0,0-1 0,-35 1 0,-79 4 628,-161-11-1,60-21-1078,-36-2 248,49 31 79,33 0-320,-213 12 450,196 4-165,57-12 117,-250-17 1,331 1-148,-83-10-53,136 11-32,0 0 1,1-2-1,-1 0 1,1-1-1,-25-14 1,-61-39-189,-26-13 184,64 36 115,-26-12-109,45 25 47,1-3-1,2-1 1,1-3 0,1-1 0,1-2-1,-37-40 1,33 31 96,-20-20-49,58 53-109,-16-17-110,-26-38 0,45 56 138,0 0-1,0-1 0,2 1 1,-1-1-1,1 0 0,0 0 1,1-1-1,-4-19 0,7 25 4,0 0 0,0 1 0,0-1-1,1 0 1,-1 0 0,1 1 0,0-1-1,1 0 1,-1 1 0,1-1 0,0 1 0,0-1-1,0 1 1,1 0 0,3-5 0,5-5-17,1 0 1,23-21 0,-2 3 40,91-92-33,-88 90-22,1 2 0,2 1 0,60-36 0,-37 31 38,2 2 0,0 3 1,3 3-1,90-26 1,98-4-18,-213 52 6,1 2 1,0 1 0,0 3 0,45 5 0,154 39 107,-232-42-105,216 33 42,-153-26-53,145 24-26,39 5 8,33-23 102,-117-10-88,198 4-101,-159-7 182,27 12 0,-186-10-48,34 5 15,-1 4-1,98 27 0,-151-30-24,-1 2 1,-1 0-1,0 3 1,51 31-1,-75-41-5,1-1 1,-1 2-1,0-1 1,-1 1-1,0-1 0,1 2 1,-2-1-1,1 1 0,-1 0 1,0 0-1,-1 0 1,1 1-1,-1 0 0,-1 0 1,0 0-1,0 0 1,0 0-1,-1 0 0,0 1 1,-1-1-1,0 1 0,0 0 1,-1-1-1,0 1 1,-1 0-1,-1 12 0,-18 80-337,-4-1 0,-71 185 0,65-207-1290,11-6-838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06:46.649"/>
    </inkml:context>
    <inkml:brush xml:id="br0">
      <inkml:brushProperty name="width" value="0.1" units="cm"/>
      <inkml:brushProperty name="height" value="0.1" units="cm"/>
      <inkml:brushProperty name="color" value="#66CC00"/>
    </inkml:brush>
  </inkml:definitions>
  <inkml:trace contextRef="#ctx0" brushRef="#br0">7112 1286 3712,'-68'7'2101,"66"-8"-2053,0 1-1,0-1 0,0 0 1,0 0-1,0-1 0,0 1 1,0 0-1,0-1 1,1 1-1,-1-1 0,1 1 1,-1-1-1,1 0 0,-1 0 1,1 0-1,0 0 0,-1-2 1,-8-9 150,5 9-87,0 1 1,0 0 0,0 0 0,0 1-1,0 0 1,-1 0 0,1 0-1,-1 0 1,0 1 0,-6-1 0,-57-5 947,25 7-666,1 2 1,-55 10 0,47-5-361,-61 1 1,-200 11 446,171-2 64,-47 3-107,122-15-446,-172 15 178,163-10-100,-85 23 1,31 2-104,37-8-79,-2-5 0,-104 13-1,71-26 253,-156-8 0,147-16-33,18 2-106,-57-5 23,-38-2-152,-63 1-165,97 4 310,-80 5-26,205 8-24,-1-4 1,-53-11-1,-59-7 177,-183 11-212,292 11 24,-63-12 0,7 1 114,26 7-5,0 3 0,-1 5 0,-103 14 0,-111 10 58,1-22 126,244-4-309,-19-4-144,-107-18 0,93 9-180,-45-11 393,113 19-125,2-2 0,-1-1 1,1 0-1,-21-12 0,30 13 4,-11-6 215,-38-26 0,54 34-55,1-1-1,0 1 0,0-1 1,1 0-1,-1 0 0,1-1 1,0 0-1,1 0 1,-7-15-1,-74-207 354,69 179 9,3-1 0,-12-87 0,24 130-432,0 1 0,1 0 0,0 0 0,0 0 0,1-1 0,0 1 0,0 0 0,1 0 0,0 0 0,5-11 1,-3 10 16,1 0 1,0 1 0,0 0 0,0 0 0,1 0-1,0 0 1,1 1 0,8-6 0,-2 0 79,29-17 1,-37 26-67,1 0 0,-1 1 1,1-1-1,0 1 0,0 0 1,0 0-1,0 1 1,12-1-1,284-36-160,-1-22-14,-186 36 175,93-26-115,135-23 36,-190 56-29,277 8 0,-5 7 146,4-25 77,-119 3-193,-56 0-153,59-4 465,63 21-11,-6 0-123,4-7-215,69 16 89,-170 1 12,-81 4 45,346 57 0,-358-31 51,142 20 112,-260-49-203,1-3 0,0-3 0,71-11 0,-112 11 20,-1 0 0,1 2 0,0 0 0,-1 1 0,36 7 0,-50-7-13,0 1-1,-1 0 1,1 1 0,-1-1 0,0 1 0,0 1 0,0-1 0,0 1 0,8 6 0,-11-6-7,0-1 0,1 1 0,-1 0 0,-1 0 1,1 0-1,-1 0 0,1 0 0,-1 0 0,0 1 0,-1-1 1,1 1-1,-1-1 0,0 1 0,0 0 0,0 5 1,0 2-84,-1-1 0,0 1 0,-1-1 0,-1 1 1,0-1-1,0 1 0,-1-1 0,-5 11 0,-41 90-247,25-64 408,-24 69-35,-22 44 112,59-140-100,-1-1 0,-1-1 0,0 0 0,-2-1 0,-26 27 0,-8-4 314,-2-1-1,-82 47 0,76-52-229,2 2-1,-62 55 0,84-60-231,14-13-85,-32 26 0,45-40-147,0-1 1,-1 0-1,1 0 0,-1-1 1,0 1-1,0-1 0,-1-1 1,1 1-1,-16 1 0,-18-2-2789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02:31.829"/>
    </inkml:context>
    <inkml:brush xml:id="br0">
      <inkml:brushProperty name="width" value="0.1" units="cm"/>
      <inkml:brushProperty name="height" value="0.1" units="cm"/>
      <inkml:brushProperty name="color" value="#66CC00"/>
    </inkml:brush>
  </inkml:definitions>
  <inkml:trace contextRef="#ctx0" brushRef="#br0">7930 1490 3968,'-1'1'74,"1"-1"0,-1 1 0,0 0 0,1 0 0,-1 0 0,0 0 0,1 0 0,-1 0 0,1 0 0,0 0 0,-1 0 0,1 0 1,0 0-1,0 0 0,-1 0 0,1 0 0,0 1 0,0-1 0,0 0 0,0 0 0,1 0 0,-1 0 0,0 0 0,0 0 0,1 2 0,0-1-60,-1-1 0,1 1-1,0-1 1,0 1 0,-1-1 0,1 0-1,0 1 1,0-1 0,1 0 0,-1 0-1,0 1 1,0-1 0,0 0 0,1 0-1,-1 0 1,1-1 0,-1 1 0,4 1-1,7 1 130,1 0-1,0 0 1,0-2-1,0 0 1,0 0-1,0-1 1,25-4 0,-4-1 222,61-18 1,-50 8-77,0-2 1,-1-3-1,0-1 0,54-35 0,-78 42-206,-1-1 0,0-1 1,-1 0-1,-1-1 0,22-28 0,-8 3 254,38-67 0,10-43 154,-70 132-366,-2 1 0,-1-1 0,0 0 0,-1 0 0,3-38 0,-4-104 292,-4 106-368,0 35-28,-1 1 1,0-1 0,-2 0 0,0 1 0,-2-1-1,0 1 1,-1 0 0,-1 0 0,-1 1-1,0 0 1,-15-22 0,9 18 83,3 6 9,-1 0 1,-21-23-1,26 32-99,-1 0 0,0 1-1,0 0 1,0 0 0,-1 1 0,0 0 0,0 1-1,-19-8 1,12 7 20,-2 0-1,1 2 0,-31-5 1,-56 0 199,-4 0-104,-114-20-50,190 25-58,-59 1 1,-7 0-20,-30-9-36,-138-18-30,229 24 82,0 2 0,0 1 0,0 2 0,-37 5 1,-163 25 70,108-16-137,-33 7 14,65-4 20,-119 5 0,166-19 13,0-3 1,0-2 0,1-2-1,-1-2 1,1-2 0,0-2-1,-53-21 1,56 17-3,0 2 1,0 3-1,-1 1 0,-66-3 0,-193 7 140,181 7-91,-118 14-81,102-3 31,-253-13 125,222 8-223,53-1 186,-80-6 48,-61 2-228,151 6 201,-51 1-90,41-7 24,46 0-1,-92-9 0,72 1-28,-1 3 0,-111 14 0,201-12-12,-202 10-93,84-6 113,-178 20-18,82-5 131,-252 24-222,246-30 344,49-6 14,120-2-225,0 2 0,-67 18-1,113-22-42,-103 30-66,92-25 4,0 0 0,1 1 0,-29 19 0,27-13 47,0 2 1,1 0-1,1 2 1,-20 24-1,-61 89-147,64-79 108,-28 39 35,-68 128 1,125-206 11,1 1 0,1-1 0,0 1 0,1 0 0,1 0 0,0 0 0,1 0 1,1 1-1,0-1 0,1 1 0,1-1 0,0 1 0,1-1 0,1 0 0,0 0 0,1 0 0,7 17 0,-4-15-3,1 0 0,1 0 0,0 0 0,1-2-1,1 1 1,1-1 0,0-1 0,0 0 0,2 0 0,0-2 0,0 1 0,1-2 0,28 17 0,-10-11 18,1-2 1,0-2 0,1 0 0,0-3-1,1-1 1,56 7 0,8-6 30,117-3-1,68-19 53,-9-1-39,52-5 24,-286 14-65,356-34 15,223-33 42,31-1-13,-223 65 52,-277 8-91,845 28-160,-224-17 175,-318-9 204,-288 1-375,131 0 67,-27 0 187,284-8 183,34-44-106,-273 21-180,-267 23-316,-1 2 0,1 2 1,0 2-1,0 2 0,86 20 0,-112-17-498,-15-5 20,-1 1-1,1-1 0,0 0 1,-1-1-1,1 0 0,0 0 1,16-1-1,-21 0 371,-1-1 0,1 0 0,-1 0 0,1 0 0,-1 0 0,1 0 0,-1 0 0,3-3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02:33.468"/>
    </inkml:context>
    <inkml:brush xml:id="br0">
      <inkml:brushProperty name="width" value="0.1" units="cm"/>
      <inkml:brushProperty name="height" value="0.1" units="cm"/>
      <inkml:brushProperty name="color" value="#66CC00"/>
    </inkml:brush>
  </inkml:definitions>
  <inkml:trace contextRef="#ctx0" brushRef="#br0">746 1289 4736,'-2'2'135,"1"1"1,0-1-1,0 0 1,0 1-1,0-1 1,0 1-1,0-1 1,1 1-1,-1-1 1,1 1-1,0-1 1,0 1-1,0 0 1,0-1-1,1 4 1,-1-4-118,1 0 0,0-1 0,0 1 0,0 0 0,0-1 0,0 1 0,0-1 0,0 0 0,0 1 0,1-1 0,-1 0 0,1 0 0,-1 1 0,1-1 0,-1 0 0,1-1 0,-1 1 0,1 0 0,0 0 0,0-1 0,-1 1 0,1-1 0,0 1 0,2-1 0,42 8-218,86 2 0,-25-3 142,-96-6 58,367 26 2186,-354-28-2175,1-2 0,-1 0 0,0-1 0,0-1 0,-1-1 0,1-2 0,-1 0 0,-1-1 0,0-2 0,0 0 0,-1-1 0,0-1 0,-1-1 0,-1-1 0,0 0 0,-1-2-1,-1 0 1,17-22 0,4-7 277,-2-2-1,58-102 0,-83 129-223,-1-1-1,0 0 0,-2 0 0,-1-1 0,-1 0 1,0 0-1,-2 0 0,-1-1 0,-1 0 0,-1-32 1,-3 35-4,-1 1 0,-1 0 0,-1 0 0,0 0 0,-2 1 0,0-1 0,-1 2 0,-13-22 0,3 10 89,-1 1 0,-1 1 0,-2 1 0,-26-26 0,29 35-64,-1 0 0,-1 2 0,-38-24 0,-76-32 110,61 34-42,44 22-150,-2 1-1,1 2 1,-2 1 0,0 1-1,0 2 1,-1 1 0,-42-4-1,-11 5 12,0 3 1,-126 11-1,149 1-27,0 4-1,1 2 1,-120 44 0,143-43 8,1 3 0,-48 28 0,63-30 19,1 0 1,0 2 0,1 0 0,-27 30-1,23-19-9,1 1 1,2 1-1,1 0 0,2 2 0,1 1 0,1 0 1,-18 54-1,28-66 8,2 1 1,0-1-1,2 1 1,0 0-1,2 0 0,0 1 1,2-1-1,0 1 1,2-1-1,0 0 0,2 0 1,1 0-1,11 35 1,-8-38 17,1 0 0,1-1 1,0 0-1,1 0 0,2-1 1,0-1-1,21 22 0,-9-14-35,1-1 0,1-1 0,55 34 0,-57-41-305,1-2 0,0-1-1,1-1 1,1-1 0,0-2-1,0 0 1,1-2 0,0-2-1,0 0 1,0-2 0,1-1-1,0-1 1,-1-2 0,44-6-1,60-23-2676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07:06.525"/>
    </inkml:context>
    <inkml:brush xml:id="br0">
      <inkml:brushProperty name="width" value="0.1" units="cm"/>
      <inkml:brushProperty name="height" value="0.1" units="cm"/>
      <inkml:brushProperty name="color" value="#66CC00"/>
    </inkml:brush>
  </inkml:definitions>
  <inkml:trace contextRef="#ctx0" brushRef="#br0">6328 1710 3712,'-28'-8'1285,"27"8"-1237,0 0-1,0 0 1,0 0-1,0 1 1,0-1-1,0 0 1,0 1-1,0-1 1,0 1-1,0-1 1,1 1-1,-1-1 1,0 1-1,0 0 1,0-1-1,1 1 1,-1 0-1,0 0 1,0 0-1,1-1 1,-1 1-1,1 0 1,-1 0-1,0 1 1,-4 5 140,0-3 59,0 1-1,0-2 1,0 1 0,0-1-1,0 1 1,-1-2 0,0 1-1,0 0 1,0-1 0,0 0-1,-11 2 1,14-4-171,0 0 0,0 1 0,0 0 0,1-1 0,-1 1-1,0 0 1,1 0 0,-1 1 0,0-1 0,-2 2 0,3-1-11,-1-1 0,0 1 1,0-1-1,1 0 0,-1 0 0,0 0 0,0 0 0,0 0 1,0-1-1,-4 1 0,-4-1 23,1-1 0,0 0 1,0-1-1,0 0 0,0 0 0,0-1 1,1-1-1,-1 0 0,1 0 0,-18-11 1,-3-1 170,-1 2 0,-1 1 0,-53-15 0,29 15-63,-77-9 1,92 17-183,-187-13 36,-209 18 366,387-2-425,-65-12 0,47 5-32,-36-9 170,-13-2-135,50 14 18,1 3 1,-131 12-1,156-6 17,-1-1 0,1-2 0,-1-2-1,-62-11 1,49 7-72,0 2-1,-76 4 1,48 1-3,-83 7 228,133-5-172,-55-3 0,36-2-84,14 0 70,2-1 0,-41-10-1,-27-3 8,54 11-3,-244-14 0,216 15 4,-146-26 0,40 2-7,48 18 28,-21-3-29,45-5-124,-34-3 75,80 16 36,-1 2-1,1 2 1,-80 11 0,-28 16-10,136-21-10,1-2 0,-1-2 0,-67-6-1,44 1 6,-93-12-404,80 5 605,40 7-89,0-2 0,0-2 0,-48-17 0,60 17-54,0-2 0,1 0 0,0-1 0,0-1 0,1-1 0,1-1 0,0 0 1,-33-34-1,41 34-41,1 0 0,0-1 1,1 0-1,1 0 1,0-1-1,1 0 1,-6-20-1,-25-124 138,19 69-7,13 68-103,2 0-1,1 0 1,-1-44-1,5 52-30,0 0 1,1 0-1,0-1 0,1 1 0,1 1 0,11-28 1,-14 38 10,1 1 1,0 0 0,1 0-1,-1 0 1,0 1 0,1-1-1,-1 0 1,1 1 0,0 0 0,0 0-1,0 0 1,0 0 0,1 0-1,-1 0 1,0 1 0,1 0-1,-1-1 1,1 1 0,-1 1-1,6-2 1,9 0-43,0 0-1,33 1 0,-36 1 44,44-1-23,125 7-150,-59 10 266,68 7-190,-114-18 72,0-3 1,87-9 0,17-5 175,97-11-327,145-9 161,-304 26-6,265 0 26,-86 4 18,-59-4-17,-14 4 3,12-1 10,512-56 3,-516 12-53,-60 10 90,-113 26-71,361-60-124,-89 4 258,-26 4-147,-65 20 49,-139 24-228,-97 17 211,1 1 0,0 0 0,0 0 0,0 1 0,-1 0 0,16 2 0,-20-2 5,-1 1 0,1 0 1,-1 0-1,0 0 0,0 0 0,0 0 1,1 0-1,-1 1 0,0-1 0,0 1 1,-1-1-1,1 1 0,0 0 0,0 0 1,-1 0-1,1 0 0,-1 0 1,0 0-1,0 0 0,0 0 0,0 0 1,0 1-1,0-1 0,0 0 0,-1 1 1,1 2-1,2 12-28,-1 1 1,-1 0-1,-1 19 0,1 15 34,8 54 22,-3-61-13,-2-1 0,-2 1 0,-8 81 0,-2-44 103,4 146 0,5-133-63,-1-59-38,1 21-58,-13 102-1,-20 66 164,25-176-2,5-30-67,-1 1 1,0 0 0,-1-1 0,-2 0-1,0 0 1,-12 27 0,14-40-31,0-1 0,0 1 0,0-1 0,-1 1 0,0-2 0,0 1 0,0 0 0,-1-1 0,0 0 0,0 0 0,0-1 0,0 0 0,0 0 0,-1 0 0,-6 2 0,-14 3 87,0-2 1,-40 6 0,47-9-67,-40 7-11,-29 5-1906,-97 3-1,173-18 1117,1 0 1,0 0-1,-14-4 0,11 1-290,0-2 0,-15-6 0,30 11 1034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07:31.877"/>
    </inkml:context>
    <inkml:brush xml:id="br0">
      <inkml:brushProperty name="width" value="0.1" units="cm"/>
      <inkml:brushProperty name="height" value="0.1" units="cm"/>
      <inkml:brushProperty name="color" value="#FF0066"/>
    </inkml:brush>
  </inkml:definitions>
  <inkml:trace contextRef="#ctx0" brushRef="#br0">204 683 1664,'3'1'127,"1"0"0,-1 0 1,0 0-1,0 1 0,0 0 0,0-1 1,0 1-1,0 0 0,0 0 0,0 1 1,-1-1-1,1 1 0,2 3 0,9 8-24,-11-12-97,0 1-1,-1-1 1,0 0 0,1 1 0,-1 0-1,0-1 1,-1 1 0,1 0-1,1 3 1,45 129 1317,-44-126-1156,0 0 1,1-1 0,0 1-1,0-1 1,1 0-1,0 0 1,1-1-1,0 0 1,0 0-1,0 0 1,11 6-1,19 4 284,-19-10-363,1 0-48,10 6 48,-20-8-79,0 0 0,1-1 0,0 0-1,0 0 1,0-1 0,0 0 0,1-1 0,18 2-1,11-2 247,41-3 0,-28 0-12,157-5 381,-161 6-560,68-8 0,-99 5-6,0 0 0,0-2 0,0 0 0,-1-1 0,0 0 0,0-2 0,16-9 0,-16 7-25,-1 0 0,-1-1 0,22-20 0,-32 26-25,1-1 0,-1 1-1,-1-2 1,1 1 0,-1 0-1,0-1 1,-1 0 0,1 0-1,-1 0 1,-1 0-1,3-10 1,1-13 14,-2 1 1,-2 0-1,0-1 1,-6-59-1,2 70 1,-1 0 0,0-1-1,-2 1 1,-1 0 0,0 1 0,-1 0 0,-11-20-1,11 24-27,-1 1-1,-1 0 1,0 0 0,-1 1-1,0 0 1,-1 0-1,0 1 1,-1 1-1,-17-12 1,1 1 68,1-2 0,1-1 0,1-1-1,-23-29 1,20 22 81,-1 1 1,-34-27-1,52 49-163,-1 1 1,0 0-1,0 1 1,-1 0-1,0 1 1,0 0-1,0 1 1,0 1 0,-1 0-1,0 1 1,0 0-1,-26-1 1,26 4 16,0 0-12,-1 0 1,1 0-1,0 1 1,0 1 0,0 1-1,-24 6 1,9 3 6,0 2 0,1 0 1,-30 22-1,13-9 5,-1-3 0,-59 24 0,-19 8-101,100-43 95,1 1 0,-43 32 0,54-36 31,1 1 1,0-1-1,1 2 1,1 0-1,0 0 1,0 0-1,1 1 1,0 0-1,2 1 1,-1 0-1,2 0 1,0 0-1,0 1 1,1 0-1,1-1 1,1 1-1,0 1 1,1-1-1,0 0 1,1 0-1,1 0 1,1 0-1,0 1 1,1-2-1,0 1 1,7 18-1,-2-14 28,1 0-1,0 0 1,2-1-1,21 30 1,-9-20-32,0-2 0,29 25 0,-32-34-568,-2 1 1,0 1-1,-2 0 0,0 1 1,-1 1-1,21 36 1,-1 23-2625,-15-9 602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3T00:07:35.428"/>
    </inkml:context>
    <inkml:brush xml:id="br0">
      <inkml:brushProperty name="width" value="0.1" units="cm"/>
      <inkml:brushProperty name="height" value="0.1" units="cm"/>
      <inkml:brushProperty name="color" value="#FF0066"/>
    </inkml:brush>
  </inkml:definitions>
  <inkml:trace contextRef="#ctx0" brushRef="#br0">466 1359 896,'48'13'677,"-39"-9"-534,0-2 0,0 1 0,0-1 1,1-1-1,14 2 0,9-5 385,-1-2 0,0-1 0,49-13 0,0-1-293,208-18 522,-232 31-709,202-18 613,-176 15-503,0 4 0,1 3 0,-1 4 0,85 12-1,-111-5-154,87 2 0,223 3 839,-305-8-525,217 12-388,-164-19 93,184 6 676,-57 1-415,-176-7-257,107-8 59,86 24-133,-182-4 191,-31-4-140,68 2 1,-109-9-3,-1 1 0,0 0 0,1-1 0,-1 1 0,0 1 0,5 1 0,-6-2-17,1 0 1,0 1 0,0-1-1,0-1 1,8 2-1,58 3 112,-49-6-114,0-1 0,0-2 0,22-5-1,19-4 87,169-20 188,-212 30-250,0-1 0,0-1 0,0 0 0,0-2 0,20-9 0,-29 10-3,0 1 0,0-2 0,0 1-1,-1-1 1,0-1 0,0 1 0,-1-1-1,0-1 1,13-18 0,-10 13 53,-2-1-1,0 0 1,-1-1 0,0 0 0,-1 0-1,-1 0 1,0-1 0,5-32-1,-8 28-22,10-64 49,4-124 1,-18 197-105,0-1 0,-1 1 0,0-1 1,-1 1-1,0-1 0,-8-19 0,-38-67 33,35 74 104,1 0-115,-2 2 1,0 0-1,-2 0 1,0 2-1,-2 0 0,0 1 1,-1 1-1,-1 1 1,-1 0-1,-1 2 1,0 1-1,-40-20 0,28 19 48,0 1 0,-48-13 0,-75-10 59,91 24-48,-64-23-193,87 23 139,0 2 1,-1 2-1,-63-7 1,68 16-30,0 1 1,-45 7 0,-79 20-137,23-4 86,-299 56-37,-134 15-120,463-82 202,-122 9 9,159-18 53,-87-7-1,47-7-9,0-5 1,-148-42-1,248 54-13,-206-49-1,180 46 1,-1 1 0,1 3 0,-64 2-1,24 6-172,0 5-1,1 2 1,0 4-1,1 4 1,2 3-1,0 3 1,1 4-1,-95 52 0,67-22-1062,5-6-870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970253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932264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816049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1818685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181428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4242279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79742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1246463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936922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en-US"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1926083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3393273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283030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447143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3085751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865390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76951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138666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286.xml"/><Relationship Id="rId13" Type="http://schemas.openxmlformats.org/officeDocument/2006/relationships/image" Target="../media/image291.png"/><Relationship Id="rId18" Type="http://schemas.openxmlformats.org/officeDocument/2006/relationships/customXml" Target="../ink/ink291.xml"/><Relationship Id="rId3" Type="http://schemas.openxmlformats.org/officeDocument/2006/relationships/image" Target="../media/image1.jpg"/><Relationship Id="rId21" Type="http://schemas.openxmlformats.org/officeDocument/2006/relationships/image" Target="../media/image295.png"/><Relationship Id="rId7" Type="http://schemas.openxmlformats.org/officeDocument/2006/relationships/image" Target="../media/image288.png"/><Relationship Id="rId12" Type="http://schemas.openxmlformats.org/officeDocument/2006/relationships/customXml" Target="../ink/ink288.xml"/><Relationship Id="rId17" Type="http://schemas.openxmlformats.org/officeDocument/2006/relationships/image" Target="../media/image293.png"/><Relationship Id="rId2" Type="http://schemas.openxmlformats.org/officeDocument/2006/relationships/notesSlide" Target="../notesSlides/notesSlide10.xml"/><Relationship Id="rId16" Type="http://schemas.openxmlformats.org/officeDocument/2006/relationships/customXml" Target="../ink/ink290.xml"/><Relationship Id="rId20" Type="http://schemas.openxmlformats.org/officeDocument/2006/relationships/customXml" Target="../ink/ink292.xml"/><Relationship Id="rId1" Type="http://schemas.openxmlformats.org/officeDocument/2006/relationships/slideLayout" Target="../slideLayouts/slideLayout1.xml"/><Relationship Id="rId6" Type="http://schemas.openxmlformats.org/officeDocument/2006/relationships/customXml" Target="../ink/ink285.xml"/><Relationship Id="rId11" Type="http://schemas.openxmlformats.org/officeDocument/2006/relationships/image" Target="../media/image290.png"/><Relationship Id="rId5" Type="http://schemas.openxmlformats.org/officeDocument/2006/relationships/image" Target="../media/image287.png"/><Relationship Id="rId15" Type="http://schemas.openxmlformats.org/officeDocument/2006/relationships/image" Target="../media/image292.png"/><Relationship Id="rId23" Type="http://schemas.openxmlformats.org/officeDocument/2006/relationships/image" Target="../media/image296.png"/><Relationship Id="rId10" Type="http://schemas.openxmlformats.org/officeDocument/2006/relationships/customXml" Target="../ink/ink287.xml"/><Relationship Id="rId19" Type="http://schemas.openxmlformats.org/officeDocument/2006/relationships/image" Target="../media/image294.png"/><Relationship Id="rId4" Type="http://schemas.openxmlformats.org/officeDocument/2006/relationships/customXml" Target="../ink/ink284.xml"/><Relationship Id="rId9" Type="http://schemas.openxmlformats.org/officeDocument/2006/relationships/image" Target="../media/image289.png"/><Relationship Id="rId14" Type="http://schemas.openxmlformats.org/officeDocument/2006/relationships/customXml" Target="../ink/ink289.xml"/><Relationship Id="rId22" Type="http://schemas.openxmlformats.org/officeDocument/2006/relationships/customXml" Target="../ink/ink293.xml"/></Relationships>
</file>

<file path=ppt/slides/_rels/slide11.xml.rels><?xml version="1.0" encoding="UTF-8" standalone="yes"?>
<Relationships xmlns="http://schemas.openxmlformats.org/package/2006/relationships"><Relationship Id="rId8" Type="http://schemas.openxmlformats.org/officeDocument/2006/relationships/customXml" Target="../ink/ink296.xml"/><Relationship Id="rId13" Type="http://schemas.openxmlformats.org/officeDocument/2006/relationships/image" Target="../media/image301.png"/><Relationship Id="rId18" Type="http://schemas.openxmlformats.org/officeDocument/2006/relationships/customXml" Target="../ink/ink301.xml"/><Relationship Id="rId26" Type="http://schemas.openxmlformats.org/officeDocument/2006/relationships/customXml" Target="../ink/ink305.xml"/><Relationship Id="rId3" Type="http://schemas.openxmlformats.org/officeDocument/2006/relationships/image" Target="../media/image1.jpg"/><Relationship Id="rId21" Type="http://schemas.openxmlformats.org/officeDocument/2006/relationships/image" Target="../media/image305.png"/><Relationship Id="rId34" Type="http://schemas.openxmlformats.org/officeDocument/2006/relationships/customXml" Target="../ink/ink309.xml"/><Relationship Id="rId7" Type="http://schemas.openxmlformats.org/officeDocument/2006/relationships/image" Target="../media/image298.png"/><Relationship Id="rId12" Type="http://schemas.openxmlformats.org/officeDocument/2006/relationships/customXml" Target="../ink/ink298.xml"/><Relationship Id="rId17" Type="http://schemas.openxmlformats.org/officeDocument/2006/relationships/image" Target="../media/image303.png"/><Relationship Id="rId25" Type="http://schemas.openxmlformats.org/officeDocument/2006/relationships/image" Target="../media/image307.png"/><Relationship Id="rId33" Type="http://schemas.openxmlformats.org/officeDocument/2006/relationships/image" Target="../media/image311.png"/><Relationship Id="rId2" Type="http://schemas.openxmlformats.org/officeDocument/2006/relationships/notesSlide" Target="../notesSlides/notesSlide11.xml"/><Relationship Id="rId16" Type="http://schemas.openxmlformats.org/officeDocument/2006/relationships/customXml" Target="../ink/ink300.xml"/><Relationship Id="rId20" Type="http://schemas.openxmlformats.org/officeDocument/2006/relationships/customXml" Target="../ink/ink302.xml"/><Relationship Id="rId29" Type="http://schemas.openxmlformats.org/officeDocument/2006/relationships/image" Target="../media/image309.png"/><Relationship Id="rId1" Type="http://schemas.openxmlformats.org/officeDocument/2006/relationships/slideLayout" Target="../slideLayouts/slideLayout1.xml"/><Relationship Id="rId6" Type="http://schemas.openxmlformats.org/officeDocument/2006/relationships/customXml" Target="../ink/ink295.xml"/><Relationship Id="rId11" Type="http://schemas.openxmlformats.org/officeDocument/2006/relationships/image" Target="../media/image300.png"/><Relationship Id="rId24" Type="http://schemas.openxmlformats.org/officeDocument/2006/relationships/customXml" Target="../ink/ink304.xml"/><Relationship Id="rId32" Type="http://schemas.openxmlformats.org/officeDocument/2006/relationships/customXml" Target="../ink/ink308.xml"/><Relationship Id="rId37" Type="http://schemas.openxmlformats.org/officeDocument/2006/relationships/image" Target="../media/image313.png"/><Relationship Id="rId5" Type="http://schemas.openxmlformats.org/officeDocument/2006/relationships/image" Target="../media/image297.png"/><Relationship Id="rId15" Type="http://schemas.openxmlformats.org/officeDocument/2006/relationships/image" Target="../media/image302.png"/><Relationship Id="rId23" Type="http://schemas.openxmlformats.org/officeDocument/2006/relationships/image" Target="../media/image306.png"/><Relationship Id="rId28" Type="http://schemas.openxmlformats.org/officeDocument/2006/relationships/customXml" Target="../ink/ink306.xml"/><Relationship Id="rId36" Type="http://schemas.openxmlformats.org/officeDocument/2006/relationships/customXml" Target="../ink/ink310.xml"/><Relationship Id="rId10" Type="http://schemas.openxmlformats.org/officeDocument/2006/relationships/customXml" Target="../ink/ink297.xml"/><Relationship Id="rId19" Type="http://schemas.openxmlformats.org/officeDocument/2006/relationships/image" Target="../media/image304.png"/><Relationship Id="rId31" Type="http://schemas.openxmlformats.org/officeDocument/2006/relationships/image" Target="../media/image310.png"/><Relationship Id="rId4" Type="http://schemas.openxmlformats.org/officeDocument/2006/relationships/customXml" Target="../ink/ink294.xml"/><Relationship Id="rId9" Type="http://schemas.openxmlformats.org/officeDocument/2006/relationships/image" Target="../media/image299.png"/><Relationship Id="rId14" Type="http://schemas.openxmlformats.org/officeDocument/2006/relationships/customXml" Target="../ink/ink299.xml"/><Relationship Id="rId22" Type="http://schemas.openxmlformats.org/officeDocument/2006/relationships/customXml" Target="../ink/ink303.xml"/><Relationship Id="rId27" Type="http://schemas.openxmlformats.org/officeDocument/2006/relationships/image" Target="../media/image308.png"/><Relationship Id="rId30" Type="http://schemas.openxmlformats.org/officeDocument/2006/relationships/customXml" Target="../ink/ink307.xml"/><Relationship Id="rId35" Type="http://schemas.openxmlformats.org/officeDocument/2006/relationships/image" Target="../media/image312.png"/></Relationships>
</file>

<file path=ppt/slides/_rels/slide12.xml.rels><?xml version="1.0" encoding="UTF-8" standalone="yes"?>
<Relationships xmlns="http://schemas.openxmlformats.org/package/2006/relationships"><Relationship Id="rId8" Type="http://schemas.openxmlformats.org/officeDocument/2006/relationships/customXml" Target="../ink/ink313.xml"/><Relationship Id="rId13" Type="http://schemas.openxmlformats.org/officeDocument/2006/relationships/image" Target="../media/image318.png"/><Relationship Id="rId18" Type="http://schemas.openxmlformats.org/officeDocument/2006/relationships/customXml" Target="../ink/ink318.xml"/><Relationship Id="rId3" Type="http://schemas.openxmlformats.org/officeDocument/2006/relationships/image" Target="../media/image1.jpg"/><Relationship Id="rId21" Type="http://schemas.openxmlformats.org/officeDocument/2006/relationships/image" Target="../media/image322.png"/><Relationship Id="rId7" Type="http://schemas.openxmlformats.org/officeDocument/2006/relationships/image" Target="../media/image315.png"/><Relationship Id="rId12" Type="http://schemas.openxmlformats.org/officeDocument/2006/relationships/customXml" Target="../ink/ink315.xml"/><Relationship Id="rId17" Type="http://schemas.openxmlformats.org/officeDocument/2006/relationships/image" Target="../media/image320.png"/><Relationship Id="rId2" Type="http://schemas.openxmlformats.org/officeDocument/2006/relationships/notesSlide" Target="../notesSlides/notesSlide12.xml"/><Relationship Id="rId16" Type="http://schemas.openxmlformats.org/officeDocument/2006/relationships/customXml" Target="../ink/ink317.xml"/><Relationship Id="rId20" Type="http://schemas.openxmlformats.org/officeDocument/2006/relationships/customXml" Target="../ink/ink319.xml"/><Relationship Id="rId1" Type="http://schemas.openxmlformats.org/officeDocument/2006/relationships/slideLayout" Target="../slideLayouts/slideLayout1.xml"/><Relationship Id="rId6" Type="http://schemas.openxmlformats.org/officeDocument/2006/relationships/customXml" Target="../ink/ink312.xml"/><Relationship Id="rId11" Type="http://schemas.openxmlformats.org/officeDocument/2006/relationships/image" Target="../media/image317.png"/><Relationship Id="rId5" Type="http://schemas.openxmlformats.org/officeDocument/2006/relationships/image" Target="../media/image314.png"/><Relationship Id="rId15" Type="http://schemas.openxmlformats.org/officeDocument/2006/relationships/image" Target="../media/image319.png"/><Relationship Id="rId23" Type="http://schemas.openxmlformats.org/officeDocument/2006/relationships/image" Target="../media/image323.png"/><Relationship Id="rId10" Type="http://schemas.openxmlformats.org/officeDocument/2006/relationships/customXml" Target="../ink/ink314.xml"/><Relationship Id="rId19" Type="http://schemas.openxmlformats.org/officeDocument/2006/relationships/image" Target="../media/image321.png"/><Relationship Id="rId4" Type="http://schemas.openxmlformats.org/officeDocument/2006/relationships/customXml" Target="../ink/ink311.xml"/><Relationship Id="rId9" Type="http://schemas.openxmlformats.org/officeDocument/2006/relationships/image" Target="../media/image316.png"/><Relationship Id="rId14" Type="http://schemas.openxmlformats.org/officeDocument/2006/relationships/customXml" Target="../ink/ink316.xml"/><Relationship Id="rId22" Type="http://schemas.openxmlformats.org/officeDocument/2006/relationships/customXml" Target="../ink/ink320.xml"/></Relationships>
</file>

<file path=ppt/slides/_rels/slide13.xml.rels><?xml version="1.0" encoding="UTF-8" standalone="yes"?>
<Relationships xmlns="http://schemas.openxmlformats.org/package/2006/relationships"><Relationship Id="rId8" Type="http://schemas.openxmlformats.org/officeDocument/2006/relationships/customXml" Target="../ink/ink323.xml"/><Relationship Id="rId13" Type="http://schemas.openxmlformats.org/officeDocument/2006/relationships/image" Target="../media/image328.png"/><Relationship Id="rId3" Type="http://schemas.openxmlformats.org/officeDocument/2006/relationships/image" Target="../media/image1.jpg"/><Relationship Id="rId7" Type="http://schemas.openxmlformats.org/officeDocument/2006/relationships/image" Target="../media/image325.png"/><Relationship Id="rId12" Type="http://schemas.openxmlformats.org/officeDocument/2006/relationships/customXml" Target="../ink/ink325.xml"/><Relationship Id="rId17" Type="http://schemas.openxmlformats.org/officeDocument/2006/relationships/image" Target="../media/image330.png"/><Relationship Id="rId2" Type="http://schemas.openxmlformats.org/officeDocument/2006/relationships/notesSlide" Target="../notesSlides/notesSlide13.xml"/><Relationship Id="rId16" Type="http://schemas.openxmlformats.org/officeDocument/2006/relationships/customXml" Target="../ink/ink327.xml"/><Relationship Id="rId1" Type="http://schemas.openxmlformats.org/officeDocument/2006/relationships/slideLayout" Target="../slideLayouts/slideLayout1.xml"/><Relationship Id="rId6" Type="http://schemas.openxmlformats.org/officeDocument/2006/relationships/customXml" Target="../ink/ink322.xml"/><Relationship Id="rId11" Type="http://schemas.openxmlformats.org/officeDocument/2006/relationships/image" Target="../media/image327.png"/><Relationship Id="rId5" Type="http://schemas.openxmlformats.org/officeDocument/2006/relationships/image" Target="../media/image324.png"/><Relationship Id="rId15" Type="http://schemas.openxmlformats.org/officeDocument/2006/relationships/image" Target="../media/image329.png"/><Relationship Id="rId10" Type="http://schemas.openxmlformats.org/officeDocument/2006/relationships/customXml" Target="../ink/ink324.xml"/><Relationship Id="rId4" Type="http://schemas.openxmlformats.org/officeDocument/2006/relationships/customXml" Target="../ink/ink321.xml"/><Relationship Id="rId9" Type="http://schemas.openxmlformats.org/officeDocument/2006/relationships/image" Target="../media/image326.png"/><Relationship Id="rId14" Type="http://schemas.openxmlformats.org/officeDocument/2006/relationships/customXml" Target="../ink/ink326.xml"/></Relationships>
</file>

<file path=ppt/slides/_rels/slide14.xml.rels><?xml version="1.0" encoding="UTF-8" standalone="yes"?>
<Relationships xmlns="http://schemas.openxmlformats.org/package/2006/relationships"><Relationship Id="rId8" Type="http://schemas.openxmlformats.org/officeDocument/2006/relationships/customXml" Target="../ink/ink330.xml"/><Relationship Id="rId13" Type="http://schemas.openxmlformats.org/officeDocument/2006/relationships/image" Target="../media/image335.png"/><Relationship Id="rId18" Type="http://schemas.openxmlformats.org/officeDocument/2006/relationships/customXml" Target="../ink/ink335.xml"/><Relationship Id="rId3" Type="http://schemas.openxmlformats.org/officeDocument/2006/relationships/image" Target="../media/image1.jpg"/><Relationship Id="rId7" Type="http://schemas.openxmlformats.org/officeDocument/2006/relationships/image" Target="../media/image332.png"/><Relationship Id="rId12" Type="http://schemas.openxmlformats.org/officeDocument/2006/relationships/customXml" Target="../ink/ink332.xml"/><Relationship Id="rId17" Type="http://schemas.openxmlformats.org/officeDocument/2006/relationships/image" Target="../media/image337.png"/><Relationship Id="rId2" Type="http://schemas.openxmlformats.org/officeDocument/2006/relationships/notesSlide" Target="../notesSlides/notesSlide14.xml"/><Relationship Id="rId16" Type="http://schemas.openxmlformats.org/officeDocument/2006/relationships/customXml" Target="../ink/ink334.xml"/><Relationship Id="rId1" Type="http://schemas.openxmlformats.org/officeDocument/2006/relationships/slideLayout" Target="../slideLayouts/slideLayout1.xml"/><Relationship Id="rId6" Type="http://schemas.openxmlformats.org/officeDocument/2006/relationships/customXml" Target="../ink/ink329.xml"/><Relationship Id="rId11" Type="http://schemas.openxmlformats.org/officeDocument/2006/relationships/image" Target="../media/image334.png"/><Relationship Id="rId5" Type="http://schemas.openxmlformats.org/officeDocument/2006/relationships/image" Target="../media/image331.png"/><Relationship Id="rId15" Type="http://schemas.openxmlformats.org/officeDocument/2006/relationships/image" Target="../media/image336.png"/><Relationship Id="rId10" Type="http://schemas.openxmlformats.org/officeDocument/2006/relationships/customXml" Target="../ink/ink331.xml"/><Relationship Id="rId19" Type="http://schemas.openxmlformats.org/officeDocument/2006/relationships/image" Target="../media/image338.png"/><Relationship Id="rId4" Type="http://schemas.openxmlformats.org/officeDocument/2006/relationships/customXml" Target="../ink/ink328.xml"/><Relationship Id="rId9" Type="http://schemas.openxmlformats.org/officeDocument/2006/relationships/image" Target="../media/image333.png"/><Relationship Id="rId14" Type="http://schemas.openxmlformats.org/officeDocument/2006/relationships/customXml" Target="../ink/ink333.xml"/></Relationships>
</file>

<file path=ppt/slides/_rels/slide15.xml.rels><?xml version="1.0" encoding="UTF-8" standalone="yes"?>
<Relationships xmlns="http://schemas.openxmlformats.org/package/2006/relationships"><Relationship Id="rId8" Type="http://schemas.openxmlformats.org/officeDocument/2006/relationships/customXml" Target="../ink/ink338.xml"/><Relationship Id="rId13" Type="http://schemas.openxmlformats.org/officeDocument/2006/relationships/image" Target="../media/image343.png"/><Relationship Id="rId18" Type="http://schemas.openxmlformats.org/officeDocument/2006/relationships/customXml" Target="../ink/ink343.xml"/><Relationship Id="rId3" Type="http://schemas.openxmlformats.org/officeDocument/2006/relationships/image" Target="../media/image1.jpg"/><Relationship Id="rId7" Type="http://schemas.openxmlformats.org/officeDocument/2006/relationships/image" Target="../media/image340.png"/><Relationship Id="rId12" Type="http://schemas.openxmlformats.org/officeDocument/2006/relationships/customXml" Target="../ink/ink340.xml"/><Relationship Id="rId17" Type="http://schemas.openxmlformats.org/officeDocument/2006/relationships/image" Target="../media/image345.png"/><Relationship Id="rId2" Type="http://schemas.openxmlformats.org/officeDocument/2006/relationships/notesSlide" Target="../notesSlides/notesSlide15.xml"/><Relationship Id="rId16" Type="http://schemas.openxmlformats.org/officeDocument/2006/relationships/customXml" Target="../ink/ink342.xml"/><Relationship Id="rId1" Type="http://schemas.openxmlformats.org/officeDocument/2006/relationships/slideLayout" Target="../slideLayouts/slideLayout1.xml"/><Relationship Id="rId6" Type="http://schemas.openxmlformats.org/officeDocument/2006/relationships/customXml" Target="../ink/ink337.xml"/><Relationship Id="rId11" Type="http://schemas.openxmlformats.org/officeDocument/2006/relationships/image" Target="../media/image342.png"/><Relationship Id="rId5" Type="http://schemas.openxmlformats.org/officeDocument/2006/relationships/image" Target="../media/image339.png"/><Relationship Id="rId15" Type="http://schemas.openxmlformats.org/officeDocument/2006/relationships/image" Target="../media/image344.png"/><Relationship Id="rId10" Type="http://schemas.openxmlformats.org/officeDocument/2006/relationships/customXml" Target="../ink/ink339.xml"/><Relationship Id="rId19" Type="http://schemas.openxmlformats.org/officeDocument/2006/relationships/image" Target="../media/image346.png"/><Relationship Id="rId4" Type="http://schemas.openxmlformats.org/officeDocument/2006/relationships/customXml" Target="../ink/ink336.xml"/><Relationship Id="rId9" Type="http://schemas.openxmlformats.org/officeDocument/2006/relationships/image" Target="../media/image341.png"/><Relationship Id="rId14" Type="http://schemas.openxmlformats.org/officeDocument/2006/relationships/customXml" Target="../ink/ink341.xml"/></Relationships>
</file>

<file path=ppt/slides/_rels/slide16.xml.rels><?xml version="1.0" encoding="UTF-8" standalone="yes"?>
<Relationships xmlns="http://schemas.openxmlformats.org/package/2006/relationships"><Relationship Id="rId8" Type="http://schemas.openxmlformats.org/officeDocument/2006/relationships/customXml" Target="../ink/ink346.xml"/><Relationship Id="rId13" Type="http://schemas.openxmlformats.org/officeDocument/2006/relationships/image" Target="../media/image351.png"/><Relationship Id="rId18" Type="http://schemas.openxmlformats.org/officeDocument/2006/relationships/customXml" Target="../ink/ink351.xml"/><Relationship Id="rId26" Type="http://schemas.openxmlformats.org/officeDocument/2006/relationships/customXml" Target="../ink/ink355.xml"/><Relationship Id="rId3" Type="http://schemas.openxmlformats.org/officeDocument/2006/relationships/image" Target="../media/image1.jpg"/><Relationship Id="rId21" Type="http://schemas.openxmlformats.org/officeDocument/2006/relationships/image" Target="../media/image355.png"/><Relationship Id="rId7" Type="http://schemas.openxmlformats.org/officeDocument/2006/relationships/image" Target="../media/image348.png"/><Relationship Id="rId12" Type="http://schemas.openxmlformats.org/officeDocument/2006/relationships/customXml" Target="../ink/ink348.xml"/><Relationship Id="rId17" Type="http://schemas.openxmlformats.org/officeDocument/2006/relationships/image" Target="../media/image353.png"/><Relationship Id="rId25" Type="http://schemas.openxmlformats.org/officeDocument/2006/relationships/image" Target="../media/image357.png"/><Relationship Id="rId33" Type="http://schemas.openxmlformats.org/officeDocument/2006/relationships/image" Target="../media/image361.png"/><Relationship Id="rId2" Type="http://schemas.openxmlformats.org/officeDocument/2006/relationships/notesSlide" Target="../notesSlides/notesSlide16.xml"/><Relationship Id="rId16" Type="http://schemas.openxmlformats.org/officeDocument/2006/relationships/customXml" Target="../ink/ink350.xml"/><Relationship Id="rId20" Type="http://schemas.openxmlformats.org/officeDocument/2006/relationships/customXml" Target="../ink/ink352.xml"/><Relationship Id="rId29" Type="http://schemas.openxmlformats.org/officeDocument/2006/relationships/image" Target="../media/image359.png"/><Relationship Id="rId1" Type="http://schemas.openxmlformats.org/officeDocument/2006/relationships/slideLayout" Target="../slideLayouts/slideLayout1.xml"/><Relationship Id="rId6" Type="http://schemas.openxmlformats.org/officeDocument/2006/relationships/customXml" Target="../ink/ink345.xml"/><Relationship Id="rId11" Type="http://schemas.openxmlformats.org/officeDocument/2006/relationships/image" Target="../media/image350.png"/><Relationship Id="rId24" Type="http://schemas.openxmlformats.org/officeDocument/2006/relationships/customXml" Target="../ink/ink354.xml"/><Relationship Id="rId32" Type="http://schemas.openxmlformats.org/officeDocument/2006/relationships/customXml" Target="../ink/ink358.xml"/><Relationship Id="rId5" Type="http://schemas.openxmlformats.org/officeDocument/2006/relationships/image" Target="../media/image347.png"/><Relationship Id="rId15" Type="http://schemas.openxmlformats.org/officeDocument/2006/relationships/image" Target="../media/image352.png"/><Relationship Id="rId23" Type="http://schemas.openxmlformats.org/officeDocument/2006/relationships/image" Target="../media/image356.png"/><Relationship Id="rId28" Type="http://schemas.openxmlformats.org/officeDocument/2006/relationships/customXml" Target="../ink/ink356.xml"/><Relationship Id="rId10" Type="http://schemas.openxmlformats.org/officeDocument/2006/relationships/customXml" Target="../ink/ink347.xml"/><Relationship Id="rId19" Type="http://schemas.openxmlformats.org/officeDocument/2006/relationships/image" Target="../media/image354.png"/><Relationship Id="rId31" Type="http://schemas.openxmlformats.org/officeDocument/2006/relationships/image" Target="../media/image360.png"/><Relationship Id="rId4" Type="http://schemas.openxmlformats.org/officeDocument/2006/relationships/customXml" Target="../ink/ink344.xml"/><Relationship Id="rId9" Type="http://schemas.openxmlformats.org/officeDocument/2006/relationships/image" Target="../media/image349.png"/><Relationship Id="rId14" Type="http://schemas.openxmlformats.org/officeDocument/2006/relationships/customXml" Target="../ink/ink349.xml"/><Relationship Id="rId22" Type="http://schemas.openxmlformats.org/officeDocument/2006/relationships/customXml" Target="../ink/ink353.xml"/><Relationship Id="rId27" Type="http://schemas.openxmlformats.org/officeDocument/2006/relationships/image" Target="../media/image358.png"/><Relationship Id="rId30" Type="http://schemas.openxmlformats.org/officeDocument/2006/relationships/customXml" Target="../ink/ink357.xml"/></Relationships>
</file>

<file path=ppt/slides/_rels/slide17.xml.rels><?xml version="1.0" encoding="UTF-8" standalone="yes"?>
<Relationships xmlns="http://schemas.openxmlformats.org/package/2006/relationships"><Relationship Id="rId8" Type="http://schemas.openxmlformats.org/officeDocument/2006/relationships/customXml" Target="../ink/ink361.xml"/><Relationship Id="rId3" Type="http://schemas.openxmlformats.org/officeDocument/2006/relationships/image" Target="../media/image1.jpg"/><Relationship Id="rId7" Type="http://schemas.openxmlformats.org/officeDocument/2006/relationships/image" Target="../media/image36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ustomXml" Target="../ink/ink360.xml"/><Relationship Id="rId5" Type="http://schemas.openxmlformats.org/officeDocument/2006/relationships/image" Target="../media/image362.png"/><Relationship Id="rId4" Type="http://schemas.openxmlformats.org/officeDocument/2006/relationships/customXml" Target="../ink/ink359.xml"/><Relationship Id="rId9" Type="http://schemas.openxmlformats.org/officeDocument/2006/relationships/image" Target="../media/image364.png"/></Relationships>
</file>

<file path=ppt/slides/_rels/slide18.xml.rels><?xml version="1.0" encoding="UTF-8" standalone="yes"?>
<Relationships xmlns="http://schemas.openxmlformats.org/package/2006/relationships"><Relationship Id="rId8" Type="http://schemas.openxmlformats.org/officeDocument/2006/relationships/customXml" Target="../ink/ink364.xml"/><Relationship Id="rId3" Type="http://schemas.openxmlformats.org/officeDocument/2006/relationships/image" Target="../media/image1.jpg"/><Relationship Id="rId7" Type="http://schemas.openxmlformats.org/officeDocument/2006/relationships/image" Target="../media/image36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ustomXml" Target="../ink/ink363.xml"/><Relationship Id="rId5" Type="http://schemas.openxmlformats.org/officeDocument/2006/relationships/image" Target="../media/image365.png"/><Relationship Id="rId4" Type="http://schemas.openxmlformats.org/officeDocument/2006/relationships/customXml" Target="../ink/ink362.xml"/><Relationship Id="rId9" Type="http://schemas.openxmlformats.org/officeDocument/2006/relationships/image" Target="../media/image367.png"/></Relationships>
</file>

<file path=ppt/slides/_rels/slide2.xml.rels><?xml version="1.0" encoding="UTF-8" standalone="yes"?>
<Relationships xmlns="http://schemas.openxmlformats.org/package/2006/relationships"><Relationship Id="rId26" Type="http://schemas.openxmlformats.org/officeDocument/2006/relationships/customXml" Target="../ink/ink12.xml"/><Relationship Id="rId117" Type="http://schemas.openxmlformats.org/officeDocument/2006/relationships/image" Target="../media/image60.png"/><Relationship Id="rId21" Type="http://schemas.openxmlformats.org/officeDocument/2006/relationships/image" Target="../media/image12.png"/><Relationship Id="rId42" Type="http://schemas.openxmlformats.org/officeDocument/2006/relationships/customXml" Target="../ink/ink20.xml"/><Relationship Id="rId47" Type="http://schemas.openxmlformats.org/officeDocument/2006/relationships/image" Target="../media/image25.png"/><Relationship Id="rId63" Type="http://schemas.openxmlformats.org/officeDocument/2006/relationships/image" Target="../media/image33.png"/><Relationship Id="rId68" Type="http://schemas.openxmlformats.org/officeDocument/2006/relationships/customXml" Target="../ink/ink33.xml"/><Relationship Id="rId84" Type="http://schemas.openxmlformats.org/officeDocument/2006/relationships/customXml" Target="../ink/ink41.xml"/><Relationship Id="rId89" Type="http://schemas.openxmlformats.org/officeDocument/2006/relationships/image" Target="../media/image46.png"/><Relationship Id="rId112" Type="http://schemas.openxmlformats.org/officeDocument/2006/relationships/customXml" Target="../ink/ink55.xml"/><Relationship Id="rId133" Type="http://schemas.openxmlformats.org/officeDocument/2006/relationships/image" Target="../media/image68.png"/><Relationship Id="rId138" Type="http://schemas.openxmlformats.org/officeDocument/2006/relationships/customXml" Target="../ink/ink68.xml"/><Relationship Id="rId154" Type="http://schemas.openxmlformats.org/officeDocument/2006/relationships/customXml" Target="../ink/ink76.xml"/><Relationship Id="rId16" Type="http://schemas.openxmlformats.org/officeDocument/2006/relationships/customXml" Target="../ink/ink7.xml"/><Relationship Id="rId107" Type="http://schemas.openxmlformats.org/officeDocument/2006/relationships/image" Target="../media/image55.png"/><Relationship Id="rId11" Type="http://schemas.openxmlformats.org/officeDocument/2006/relationships/image" Target="../media/image7.png"/><Relationship Id="rId32" Type="http://schemas.openxmlformats.org/officeDocument/2006/relationships/customXml" Target="../ink/ink15.xml"/><Relationship Id="rId37" Type="http://schemas.openxmlformats.org/officeDocument/2006/relationships/image" Target="../media/image20.png"/><Relationship Id="rId53" Type="http://schemas.openxmlformats.org/officeDocument/2006/relationships/image" Target="../media/image28.png"/><Relationship Id="rId58" Type="http://schemas.openxmlformats.org/officeDocument/2006/relationships/customXml" Target="../ink/ink28.xml"/><Relationship Id="rId74" Type="http://schemas.openxmlformats.org/officeDocument/2006/relationships/customXml" Target="../ink/ink36.xml"/><Relationship Id="rId79" Type="http://schemas.openxmlformats.org/officeDocument/2006/relationships/image" Target="../media/image41.png"/><Relationship Id="rId102" Type="http://schemas.openxmlformats.org/officeDocument/2006/relationships/customXml" Target="../ink/ink50.xml"/><Relationship Id="rId123" Type="http://schemas.openxmlformats.org/officeDocument/2006/relationships/image" Target="../media/image63.png"/><Relationship Id="rId128" Type="http://schemas.openxmlformats.org/officeDocument/2006/relationships/customXml" Target="../ink/ink63.xml"/><Relationship Id="rId144" Type="http://schemas.openxmlformats.org/officeDocument/2006/relationships/customXml" Target="../ink/ink71.xml"/><Relationship Id="rId149" Type="http://schemas.openxmlformats.org/officeDocument/2006/relationships/image" Target="../media/image76.png"/><Relationship Id="rId5" Type="http://schemas.openxmlformats.org/officeDocument/2006/relationships/image" Target="../media/image4.png"/><Relationship Id="rId90" Type="http://schemas.openxmlformats.org/officeDocument/2006/relationships/customXml" Target="../ink/ink44.xml"/><Relationship Id="rId95" Type="http://schemas.openxmlformats.org/officeDocument/2006/relationships/image" Target="../media/image49.png"/><Relationship Id="rId22" Type="http://schemas.openxmlformats.org/officeDocument/2006/relationships/customXml" Target="../ink/ink10.xml"/><Relationship Id="rId27" Type="http://schemas.openxmlformats.org/officeDocument/2006/relationships/image" Target="../media/image15.png"/><Relationship Id="rId43" Type="http://schemas.openxmlformats.org/officeDocument/2006/relationships/image" Target="../media/image23.png"/><Relationship Id="rId48" Type="http://schemas.openxmlformats.org/officeDocument/2006/relationships/customXml" Target="../ink/ink23.xml"/><Relationship Id="rId64" Type="http://schemas.openxmlformats.org/officeDocument/2006/relationships/customXml" Target="../ink/ink31.xml"/><Relationship Id="rId69" Type="http://schemas.openxmlformats.org/officeDocument/2006/relationships/image" Target="../media/image36.png"/><Relationship Id="rId113" Type="http://schemas.openxmlformats.org/officeDocument/2006/relationships/image" Target="../media/image58.png"/><Relationship Id="rId118" Type="http://schemas.openxmlformats.org/officeDocument/2006/relationships/customXml" Target="../ink/ink58.xml"/><Relationship Id="rId134" Type="http://schemas.openxmlformats.org/officeDocument/2006/relationships/customXml" Target="../ink/ink66.xml"/><Relationship Id="rId139" Type="http://schemas.openxmlformats.org/officeDocument/2006/relationships/image" Target="../media/image71.png"/><Relationship Id="rId80" Type="http://schemas.openxmlformats.org/officeDocument/2006/relationships/customXml" Target="../ink/ink39.xml"/><Relationship Id="rId85" Type="http://schemas.openxmlformats.org/officeDocument/2006/relationships/image" Target="../media/image44.png"/><Relationship Id="rId150" Type="http://schemas.openxmlformats.org/officeDocument/2006/relationships/customXml" Target="../ink/ink74.xml"/><Relationship Id="rId155" Type="http://schemas.openxmlformats.org/officeDocument/2006/relationships/image" Target="../media/image79.png"/><Relationship Id="rId12" Type="http://schemas.openxmlformats.org/officeDocument/2006/relationships/customXml" Target="../ink/ink5.xml"/><Relationship Id="rId17" Type="http://schemas.openxmlformats.org/officeDocument/2006/relationships/image" Target="../media/image10.png"/><Relationship Id="rId25" Type="http://schemas.openxmlformats.org/officeDocument/2006/relationships/image" Target="../media/image14.png"/><Relationship Id="rId33" Type="http://schemas.openxmlformats.org/officeDocument/2006/relationships/image" Target="../media/image18.png"/><Relationship Id="rId38" Type="http://schemas.openxmlformats.org/officeDocument/2006/relationships/customXml" Target="../ink/ink18.xml"/><Relationship Id="rId46" Type="http://schemas.openxmlformats.org/officeDocument/2006/relationships/customXml" Target="../ink/ink22.xml"/><Relationship Id="rId59" Type="http://schemas.openxmlformats.org/officeDocument/2006/relationships/image" Target="../media/image31.png"/><Relationship Id="rId67" Type="http://schemas.openxmlformats.org/officeDocument/2006/relationships/image" Target="../media/image35.png"/><Relationship Id="rId103" Type="http://schemas.openxmlformats.org/officeDocument/2006/relationships/image" Target="../media/image53.png"/><Relationship Id="rId108" Type="http://schemas.openxmlformats.org/officeDocument/2006/relationships/customXml" Target="../ink/ink53.xml"/><Relationship Id="rId116" Type="http://schemas.openxmlformats.org/officeDocument/2006/relationships/customXml" Target="../ink/ink57.xml"/><Relationship Id="rId124" Type="http://schemas.openxmlformats.org/officeDocument/2006/relationships/customXml" Target="../ink/ink61.xml"/><Relationship Id="rId129" Type="http://schemas.openxmlformats.org/officeDocument/2006/relationships/image" Target="../media/image66.png"/><Relationship Id="rId137" Type="http://schemas.openxmlformats.org/officeDocument/2006/relationships/image" Target="../media/image70.png"/><Relationship Id="rId20" Type="http://schemas.openxmlformats.org/officeDocument/2006/relationships/customXml" Target="../ink/ink9.xml"/><Relationship Id="rId41" Type="http://schemas.openxmlformats.org/officeDocument/2006/relationships/image" Target="../media/image22.png"/><Relationship Id="rId54" Type="http://schemas.openxmlformats.org/officeDocument/2006/relationships/customXml" Target="../ink/ink26.xml"/><Relationship Id="rId62" Type="http://schemas.openxmlformats.org/officeDocument/2006/relationships/customXml" Target="../ink/ink30.xml"/><Relationship Id="rId70" Type="http://schemas.openxmlformats.org/officeDocument/2006/relationships/customXml" Target="../ink/ink34.xml"/><Relationship Id="rId75" Type="http://schemas.openxmlformats.org/officeDocument/2006/relationships/image" Target="../media/image39.png"/><Relationship Id="rId83" Type="http://schemas.openxmlformats.org/officeDocument/2006/relationships/image" Target="../media/image43.png"/><Relationship Id="rId88" Type="http://schemas.openxmlformats.org/officeDocument/2006/relationships/customXml" Target="../ink/ink43.xml"/><Relationship Id="rId91" Type="http://schemas.openxmlformats.org/officeDocument/2006/relationships/image" Target="../media/image47.png"/><Relationship Id="rId96" Type="http://schemas.openxmlformats.org/officeDocument/2006/relationships/customXml" Target="../ink/ink47.xml"/><Relationship Id="rId111" Type="http://schemas.openxmlformats.org/officeDocument/2006/relationships/image" Target="../media/image57.png"/><Relationship Id="rId132" Type="http://schemas.openxmlformats.org/officeDocument/2006/relationships/customXml" Target="../ink/ink65.xml"/><Relationship Id="rId140" Type="http://schemas.openxmlformats.org/officeDocument/2006/relationships/customXml" Target="../ink/ink69.xml"/><Relationship Id="rId145" Type="http://schemas.openxmlformats.org/officeDocument/2006/relationships/image" Target="../media/image74.png"/><Relationship Id="rId153" Type="http://schemas.openxmlformats.org/officeDocument/2006/relationships/image" Target="../media/image78.png"/><Relationship Id="rId1" Type="http://schemas.openxmlformats.org/officeDocument/2006/relationships/slideLayout" Target="../slideLayouts/slideLayout1.xml"/><Relationship Id="rId6" Type="http://schemas.openxmlformats.org/officeDocument/2006/relationships/customXml" Target="../ink/ink2.xml"/><Relationship Id="rId15" Type="http://schemas.openxmlformats.org/officeDocument/2006/relationships/image" Target="../media/image9.png"/><Relationship Id="rId23" Type="http://schemas.openxmlformats.org/officeDocument/2006/relationships/image" Target="../media/image13.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26.png"/><Relationship Id="rId57" Type="http://schemas.openxmlformats.org/officeDocument/2006/relationships/image" Target="../media/image30.png"/><Relationship Id="rId106" Type="http://schemas.openxmlformats.org/officeDocument/2006/relationships/customXml" Target="../ink/ink52.xml"/><Relationship Id="rId114" Type="http://schemas.openxmlformats.org/officeDocument/2006/relationships/customXml" Target="../ink/ink56.xml"/><Relationship Id="rId119" Type="http://schemas.openxmlformats.org/officeDocument/2006/relationships/image" Target="../media/image61.png"/><Relationship Id="rId127" Type="http://schemas.openxmlformats.org/officeDocument/2006/relationships/image" Target="../media/image65.png"/><Relationship Id="rId10" Type="http://schemas.openxmlformats.org/officeDocument/2006/relationships/customXml" Target="../ink/ink4.xml"/><Relationship Id="rId31" Type="http://schemas.openxmlformats.org/officeDocument/2006/relationships/image" Target="../media/image17.png"/><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65" Type="http://schemas.openxmlformats.org/officeDocument/2006/relationships/image" Target="../media/image34.png"/><Relationship Id="rId73" Type="http://schemas.openxmlformats.org/officeDocument/2006/relationships/image" Target="../media/image38.png"/><Relationship Id="rId78" Type="http://schemas.openxmlformats.org/officeDocument/2006/relationships/customXml" Target="../ink/ink38.xml"/><Relationship Id="rId81" Type="http://schemas.openxmlformats.org/officeDocument/2006/relationships/image" Target="../media/image42.png"/><Relationship Id="rId86" Type="http://schemas.openxmlformats.org/officeDocument/2006/relationships/customXml" Target="../ink/ink42.xml"/><Relationship Id="rId94" Type="http://schemas.openxmlformats.org/officeDocument/2006/relationships/customXml" Target="../ink/ink46.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60.xml"/><Relationship Id="rId130" Type="http://schemas.openxmlformats.org/officeDocument/2006/relationships/customXml" Target="../ink/ink64.xml"/><Relationship Id="rId135" Type="http://schemas.openxmlformats.org/officeDocument/2006/relationships/image" Target="../media/image69.png"/><Relationship Id="rId143" Type="http://schemas.openxmlformats.org/officeDocument/2006/relationships/image" Target="../media/image73.png"/><Relationship Id="rId148" Type="http://schemas.openxmlformats.org/officeDocument/2006/relationships/customXml" Target="../ink/ink73.xml"/><Relationship Id="rId151" Type="http://schemas.openxmlformats.org/officeDocument/2006/relationships/image" Target="../media/image77.png"/><Relationship Id="rId4" Type="http://schemas.openxmlformats.org/officeDocument/2006/relationships/customXml" Target="../ink/ink1.xml"/><Relationship Id="rId9" Type="http://schemas.openxmlformats.org/officeDocument/2006/relationships/image" Target="../media/image6.png"/><Relationship Id="rId13" Type="http://schemas.openxmlformats.org/officeDocument/2006/relationships/image" Target="../media/image8.png"/><Relationship Id="rId18" Type="http://schemas.openxmlformats.org/officeDocument/2006/relationships/customXml" Target="../ink/ink8.xml"/><Relationship Id="rId39" Type="http://schemas.openxmlformats.org/officeDocument/2006/relationships/image" Target="../media/image21.png"/><Relationship Id="rId109" Type="http://schemas.openxmlformats.org/officeDocument/2006/relationships/image" Target="../media/image56.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29.png"/><Relationship Id="rId76" Type="http://schemas.openxmlformats.org/officeDocument/2006/relationships/customXml" Target="../ink/ink37.xml"/><Relationship Id="rId97" Type="http://schemas.openxmlformats.org/officeDocument/2006/relationships/image" Target="../media/image50.png"/><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media/image64.png"/><Relationship Id="rId141" Type="http://schemas.openxmlformats.org/officeDocument/2006/relationships/image" Target="../media/image72.png"/><Relationship Id="rId146" Type="http://schemas.openxmlformats.org/officeDocument/2006/relationships/customXml" Target="../ink/ink72.xml"/><Relationship Id="rId7" Type="http://schemas.openxmlformats.org/officeDocument/2006/relationships/image" Target="../media/image5.png"/><Relationship Id="rId71" Type="http://schemas.openxmlformats.org/officeDocument/2006/relationships/image" Target="../media/image37.png"/><Relationship Id="rId92" Type="http://schemas.openxmlformats.org/officeDocument/2006/relationships/customXml" Target="../ink/ink45.xml"/><Relationship Id="rId2" Type="http://schemas.openxmlformats.org/officeDocument/2006/relationships/notesSlide" Target="../notesSlides/notesSlide2.xml"/><Relationship Id="rId29" Type="http://schemas.openxmlformats.org/officeDocument/2006/relationships/image" Target="../media/image16.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4.png"/><Relationship Id="rId66" Type="http://schemas.openxmlformats.org/officeDocument/2006/relationships/customXml" Target="../ink/ink32.xml"/><Relationship Id="rId87" Type="http://schemas.openxmlformats.org/officeDocument/2006/relationships/image" Target="../media/image45.png"/><Relationship Id="rId110" Type="http://schemas.openxmlformats.org/officeDocument/2006/relationships/customXml" Target="../ink/ink54.xml"/><Relationship Id="rId115" Type="http://schemas.openxmlformats.org/officeDocument/2006/relationships/image" Target="../media/image59.png"/><Relationship Id="rId131" Type="http://schemas.openxmlformats.org/officeDocument/2006/relationships/image" Target="../media/image67.png"/><Relationship Id="rId136" Type="http://schemas.openxmlformats.org/officeDocument/2006/relationships/customXml" Target="../ink/ink67.xml"/><Relationship Id="rId61" Type="http://schemas.openxmlformats.org/officeDocument/2006/relationships/image" Target="../media/image32.png"/><Relationship Id="rId82" Type="http://schemas.openxmlformats.org/officeDocument/2006/relationships/customXml" Target="../ink/ink40.xml"/><Relationship Id="rId152" Type="http://schemas.openxmlformats.org/officeDocument/2006/relationships/customXml" Target="../ink/ink75.xml"/><Relationship Id="rId19" Type="http://schemas.openxmlformats.org/officeDocument/2006/relationships/image" Target="../media/image11.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19.png"/><Relationship Id="rId56" Type="http://schemas.openxmlformats.org/officeDocument/2006/relationships/customXml" Target="../ink/ink27.xml"/><Relationship Id="rId77" Type="http://schemas.openxmlformats.org/officeDocument/2006/relationships/image" Target="../media/image40.png"/><Relationship Id="rId100" Type="http://schemas.openxmlformats.org/officeDocument/2006/relationships/customXml" Target="../ink/ink49.xml"/><Relationship Id="rId105" Type="http://schemas.openxmlformats.org/officeDocument/2006/relationships/image" Target="../media/image54.png"/><Relationship Id="rId126" Type="http://schemas.openxmlformats.org/officeDocument/2006/relationships/customXml" Target="../ink/ink62.xml"/><Relationship Id="rId147" Type="http://schemas.openxmlformats.org/officeDocument/2006/relationships/image" Target="../media/image75.png"/><Relationship Id="rId8" Type="http://schemas.openxmlformats.org/officeDocument/2006/relationships/customXml" Target="../ink/ink3.xml"/><Relationship Id="rId51" Type="http://schemas.openxmlformats.org/officeDocument/2006/relationships/image" Target="../media/image27.png"/><Relationship Id="rId72" Type="http://schemas.openxmlformats.org/officeDocument/2006/relationships/customXml" Target="../ink/ink35.xml"/><Relationship Id="rId93" Type="http://schemas.openxmlformats.org/officeDocument/2006/relationships/image" Target="../media/image48.png"/><Relationship Id="rId98" Type="http://schemas.openxmlformats.org/officeDocument/2006/relationships/customXml" Target="../ink/ink48.xml"/><Relationship Id="rId121" Type="http://schemas.openxmlformats.org/officeDocument/2006/relationships/image" Target="../media/image62.png"/><Relationship Id="rId142" Type="http://schemas.openxmlformats.org/officeDocument/2006/relationships/customXml" Target="../ink/ink70.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17" Type="http://schemas.openxmlformats.org/officeDocument/2006/relationships/image" Target="../media/image136.png"/><Relationship Id="rId299" Type="http://schemas.openxmlformats.org/officeDocument/2006/relationships/image" Target="../media/image227.png"/><Relationship Id="rId303" Type="http://schemas.openxmlformats.org/officeDocument/2006/relationships/image" Target="../media/image229.png"/><Relationship Id="rId21" Type="http://schemas.openxmlformats.org/officeDocument/2006/relationships/image" Target="../media/image88.png"/><Relationship Id="rId42" Type="http://schemas.openxmlformats.org/officeDocument/2006/relationships/customXml" Target="../ink/ink96.xml"/><Relationship Id="rId63" Type="http://schemas.openxmlformats.org/officeDocument/2006/relationships/image" Target="../media/image109.png"/><Relationship Id="rId84" Type="http://schemas.openxmlformats.org/officeDocument/2006/relationships/customXml" Target="../ink/ink117.xml"/><Relationship Id="rId138" Type="http://schemas.openxmlformats.org/officeDocument/2006/relationships/customXml" Target="../ink/ink144.xml"/><Relationship Id="rId159" Type="http://schemas.openxmlformats.org/officeDocument/2006/relationships/image" Target="../media/image157.png"/><Relationship Id="rId170" Type="http://schemas.openxmlformats.org/officeDocument/2006/relationships/customXml" Target="../ink/ink160.xml"/><Relationship Id="rId191" Type="http://schemas.openxmlformats.org/officeDocument/2006/relationships/image" Target="../media/image173.png"/><Relationship Id="rId205" Type="http://schemas.openxmlformats.org/officeDocument/2006/relationships/image" Target="../media/image180.png"/><Relationship Id="rId226" Type="http://schemas.openxmlformats.org/officeDocument/2006/relationships/customXml" Target="../ink/ink188.xml"/><Relationship Id="rId247" Type="http://schemas.openxmlformats.org/officeDocument/2006/relationships/image" Target="../media/image201.png"/><Relationship Id="rId107" Type="http://schemas.openxmlformats.org/officeDocument/2006/relationships/image" Target="../media/image131.png"/><Relationship Id="rId268" Type="http://schemas.openxmlformats.org/officeDocument/2006/relationships/customXml" Target="../ink/ink209.xml"/><Relationship Id="rId289" Type="http://schemas.openxmlformats.org/officeDocument/2006/relationships/image" Target="../media/image222.png"/><Relationship Id="rId11" Type="http://schemas.openxmlformats.org/officeDocument/2006/relationships/image" Target="../media/image83.png"/><Relationship Id="rId32" Type="http://schemas.openxmlformats.org/officeDocument/2006/relationships/customXml" Target="../ink/ink91.xml"/><Relationship Id="rId53" Type="http://schemas.openxmlformats.org/officeDocument/2006/relationships/image" Target="../media/image104.png"/><Relationship Id="rId74" Type="http://schemas.openxmlformats.org/officeDocument/2006/relationships/customXml" Target="../ink/ink112.xml"/><Relationship Id="rId128" Type="http://schemas.openxmlformats.org/officeDocument/2006/relationships/customXml" Target="../ink/ink139.xml"/><Relationship Id="rId149" Type="http://schemas.openxmlformats.org/officeDocument/2006/relationships/image" Target="../media/image152.png"/><Relationship Id="rId314" Type="http://schemas.openxmlformats.org/officeDocument/2006/relationships/customXml" Target="../ink/ink232.xml"/><Relationship Id="rId5" Type="http://schemas.openxmlformats.org/officeDocument/2006/relationships/image" Target="../media/image80.png"/><Relationship Id="rId95" Type="http://schemas.openxmlformats.org/officeDocument/2006/relationships/image" Target="../media/image125.png"/><Relationship Id="rId160" Type="http://schemas.openxmlformats.org/officeDocument/2006/relationships/customXml" Target="../ink/ink155.xml"/><Relationship Id="rId181" Type="http://schemas.openxmlformats.org/officeDocument/2006/relationships/image" Target="../media/image168.png"/><Relationship Id="rId216" Type="http://schemas.openxmlformats.org/officeDocument/2006/relationships/customXml" Target="../ink/ink183.xml"/><Relationship Id="rId237" Type="http://schemas.openxmlformats.org/officeDocument/2006/relationships/image" Target="../media/image196.png"/><Relationship Id="rId258" Type="http://schemas.openxmlformats.org/officeDocument/2006/relationships/customXml" Target="../ink/ink204.xml"/><Relationship Id="rId279" Type="http://schemas.openxmlformats.org/officeDocument/2006/relationships/image" Target="../media/image217.png"/><Relationship Id="rId22" Type="http://schemas.openxmlformats.org/officeDocument/2006/relationships/customXml" Target="../ink/ink86.xml"/><Relationship Id="rId43" Type="http://schemas.openxmlformats.org/officeDocument/2006/relationships/image" Target="../media/image99.png"/><Relationship Id="rId64" Type="http://schemas.openxmlformats.org/officeDocument/2006/relationships/customXml" Target="../ink/ink107.xml"/><Relationship Id="rId118" Type="http://schemas.openxmlformats.org/officeDocument/2006/relationships/customXml" Target="../ink/ink134.xml"/><Relationship Id="rId139" Type="http://schemas.openxmlformats.org/officeDocument/2006/relationships/image" Target="../media/image147.png"/><Relationship Id="rId290" Type="http://schemas.openxmlformats.org/officeDocument/2006/relationships/customXml" Target="../ink/ink220.xml"/><Relationship Id="rId304" Type="http://schemas.openxmlformats.org/officeDocument/2006/relationships/customXml" Target="../ink/ink227.xml"/><Relationship Id="rId85" Type="http://schemas.openxmlformats.org/officeDocument/2006/relationships/image" Target="../media/image120.png"/><Relationship Id="rId150" Type="http://schemas.openxmlformats.org/officeDocument/2006/relationships/customXml" Target="../ink/ink150.xml"/><Relationship Id="rId171" Type="http://schemas.openxmlformats.org/officeDocument/2006/relationships/image" Target="../media/image163.png"/><Relationship Id="rId192" Type="http://schemas.openxmlformats.org/officeDocument/2006/relationships/customXml" Target="../ink/ink171.xml"/><Relationship Id="rId206" Type="http://schemas.openxmlformats.org/officeDocument/2006/relationships/customXml" Target="../ink/ink178.xml"/><Relationship Id="rId227" Type="http://schemas.openxmlformats.org/officeDocument/2006/relationships/image" Target="../media/image191.png"/><Relationship Id="rId248" Type="http://schemas.openxmlformats.org/officeDocument/2006/relationships/customXml" Target="../ink/ink199.xml"/><Relationship Id="rId269" Type="http://schemas.openxmlformats.org/officeDocument/2006/relationships/image" Target="../media/image212.png"/><Relationship Id="rId12" Type="http://schemas.openxmlformats.org/officeDocument/2006/relationships/customXml" Target="../ink/ink81.xml"/><Relationship Id="rId33" Type="http://schemas.openxmlformats.org/officeDocument/2006/relationships/image" Target="../media/image94.png"/><Relationship Id="rId108" Type="http://schemas.openxmlformats.org/officeDocument/2006/relationships/customXml" Target="../ink/ink129.xml"/><Relationship Id="rId129" Type="http://schemas.openxmlformats.org/officeDocument/2006/relationships/image" Target="../media/image142.png"/><Relationship Id="rId280" Type="http://schemas.openxmlformats.org/officeDocument/2006/relationships/customXml" Target="../ink/ink215.xml"/><Relationship Id="rId315" Type="http://schemas.openxmlformats.org/officeDocument/2006/relationships/image" Target="../media/image235.png"/><Relationship Id="rId54" Type="http://schemas.openxmlformats.org/officeDocument/2006/relationships/customXml" Target="../ink/ink102.xml"/><Relationship Id="rId75" Type="http://schemas.openxmlformats.org/officeDocument/2006/relationships/image" Target="../media/image115.png"/><Relationship Id="rId96" Type="http://schemas.openxmlformats.org/officeDocument/2006/relationships/customXml" Target="../ink/ink123.xml"/><Relationship Id="rId140" Type="http://schemas.openxmlformats.org/officeDocument/2006/relationships/customXml" Target="../ink/ink145.xml"/><Relationship Id="rId161" Type="http://schemas.openxmlformats.org/officeDocument/2006/relationships/image" Target="../media/image158.png"/><Relationship Id="rId182" Type="http://schemas.openxmlformats.org/officeDocument/2006/relationships/customXml" Target="../ink/ink166.xml"/><Relationship Id="rId217" Type="http://schemas.openxmlformats.org/officeDocument/2006/relationships/image" Target="../media/image186.png"/><Relationship Id="rId6" Type="http://schemas.openxmlformats.org/officeDocument/2006/relationships/customXml" Target="../ink/ink78.xml"/><Relationship Id="rId238" Type="http://schemas.openxmlformats.org/officeDocument/2006/relationships/customXml" Target="../ink/ink194.xml"/><Relationship Id="rId259" Type="http://schemas.openxmlformats.org/officeDocument/2006/relationships/image" Target="../media/image207.png"/><Relationship Id="rId23" Type="http://schemas.openxmlformats.org/officeDocument/2006/relationships/image" Target="../media/image89.png"/><Relationship Id="rId119" Type="http://schemas.openxmlformats.org/officeDocument/2006/relationships/image" Target="../media/image137.png"/><Relationship Id="rId270" Type="http://schemas.openxmlformats.org/officeDocument/2006/relationships/customXml" Target="../ink/ink210.xml"/><Relationship Id="rId291" Type="http://schemas.openxmlformats.org/officeDocument/2006/relationships/image" Target="../media/image223.png"/><Relationship Id="rId305" Type="http://schemas.openxmlformats.org/officeDocument/2006/relationships/image" Target="../media/image230.png"/><Relationship Id="rId44" Type="http://schemas.openxmlformats.org/officeDocument/2006/relationships/customXml" Target="../ink/ink97.xml"/><Relationship Id="rId65" Type="http://schemas.openxmlformats.org/officeDocument/2006/relationships/image" Target="../media/image110.png"/><Relationship Id="rId86" Type="http://schemas.openxmlformats.org/officeDocument/2006/relationships/customXml" Target="../ink/ink118.xml"/><Relationship Id="rId130" Type="http://schemas.openxmlformats.org/officeDocument/2006/relationships/customXml" Target="../ink/ink140.xml"/><Relationship Id="rId151" Type="http://schemas.openxmlformats.org/officeDocument/2006/relationships/image" Target="../media/image153.png"/><Relationship Id="rId172" Type="http://schemas.openxmlformats.org/officeDocument/2006/relationships/customXml" Target="../ink/ink161.xml"/><Relationship Id="rId193" Type="http://schemas.openxmlformats.org/officeDocument/2006/relationships/image" Target="../media/image174.png"/><Relationship Id="rId207" Type="http://schemas.openxmlformats.org/officeDocument/2006/relationships/image" Target="../media/image181.png"/><Relationship Id="rId228" Type="http://schemas.openxmlformats.org/officeDocument/2006/relationships/customXml" Target="../ink/ink189.xml"/><Relationship Id="rId249" Type="http://schemas.openxmlformats.org/officeDocument/2006/relationships/image" Target="../media/image202.png"/><Relationship Id="rId13" Type="http://schemas.openxmlformats.org/officeDocument/2006/relationships/image" Target="../media/image84.png"/><Relationship Id="rId109" Type="http://schemas.openxmlformats.org/officeDocument/2006/relationships/image" Target="../media/image132.png"/><Relationship Id="rId260" Type="http://schemas.openxmlformats.org/officeDocument/2006/relationships/customXml" Target="../ink/ink205.xml"/><Relationship Id="rId281" Type="http://schemas.openxmlformats.org/officeDocument/2006/relationships/image" Target="../media/image218.png"/><Relationship Id="rId34" Type="http://schemas.openxmlformats.org/officeDocument/2006/relationships/customXml" Target="../ink/ink92.xml"/><Relationship Id="rId55" Type="http://schemas.openxmlformats.org/officeDocument/2006/relationships/image" Target="../media/image105.png"/><Relationship Id="rId76" Type="http://schemas.openxmlformats.org/officeDocument/2006/relationships/customXml" Target="../ink/ink113.xml"/><Relationship Id="rId97" Type="http://schemas.openxmlformats.org/officeDocument/2006/relationships/image" Target="../media/image126.png"/><Relationship Id="rId120" Type="http://schemas.openxmlformats.org/officeDocument/2006/relationships/customXml" Target="../ink/ink135.xml"/><Relationship Id="rId141" Type="http://schemas.openxmlformats.org/officeDocument/2006/relationships/image" Target="../media/image148.png"/><Relationship Id="rId7" Type="http://schemas.openxmlformats.org/officeDocument/2006/relationships/image" Target="../media/image81.png"/><Relationship Id="rId162" Type="http://schemas.openxmlformats.org/officeDocument/2006/relationships/customXml" Target="../ink/ink156.xml"/><Relationship Id="rId183" Type="http://schemas.openxmlformats.org/officeDocument/2006/relationships/image" Target="../media/image169.png"/><Relationship Id="rId218" Type="http://schemas.openxmlformats.org/officeDocument/2006/relationships/customXml" Target="../ink/ink184.xml"/><Relationship Id="rId239" Type="http://schemas.openxmlformats.org/officeDocument/2006/relationships/image" Target="../media/image197.png"/><Relationship Id="rId250" Type="http://schemas.openxmlformats.org/officeDocument/2006/relationships/customXml" Target="../ink/ink200.xml"/><Relationship Id="rId271" Type="http://schemas.openxmlformats.org/officeDocument/2006/relationships/image" Target="../media/image213.png"/><Relationship Id="rId292" Type="http://schemas.openxmlformats.org/officeDocument/2006/relationships/customXml" Target="../ink/ink221.xml"/><Relationship Id="rId306" Type="http://schemas.openxmlformats.org/officeDocument/2006/relationships/customXml" Target="../ink/ink228.xml"/><Relationship Id="rId24" Type="http://schemas.openxmlformats.org/officeDocument/2006/relationships/customXml" Target="../ink/ink87.xml"/><Relationship Id="rId45" Type="http://schemas.openxmlformats.org/officeDocument/2006/relationships/image" Target="../media/image100.png"/><Relationship Id="rId66" Type="http://schemas.openxmlformats.org/officeDocument/2006/relationships/customXml" Target="../ink/ink108.xml"/><Relationship Id="rId87" Type="http://schemas.openxmlformats.org/officeDocument/2006/relationships/image" Target="../media/image121.png"/><Relationship Id="rId110" Type="http://schemas.openxmlformats.org/officeDocument/2006/relationships/customXml" Target="../ink/ink130.xml"/><Relationship Id="rId131" Type="http://schemas.openxmlformats.org/officeDocument/2006/relationships/image" Target="../media/image143.png"/><Relationship Id="rId61" Type="http://schemas.openxmlformats.org/officeDocument/2006/relationships/image" Target="../media/image108.png"/><Relationship Id="rId82" Type="http://schemas.openxmlformats.org/officeDocument/2006/relationships/customXml" Target="../ink/ink116.xml"/><Relationship Id="rId152" Type="http://schemas.openxmlformats.org/officeDocument/2006/relationships/customXml" Target="../ink/ink151.xml"/><Relationship Id="rId173" Type="http://schemas.openxmlformats.org/officeDocument/2006/relationships/image" Target="../media/image164.png"/><Relationship Id="rId194" Type="http://schemas.openxmlformats.org/officeDocument/2006/relationships/customXml" Target="../ink/ink172.xml"/><Relationship Id="rId199" Type="http://schemas.openxmlformats.org/officeDocument/2006/relationships/image" Target="../media/image177.png"/><Relationship Id="rId203" Type="http://schemas.openxmlformats.org/officeDocument/2006/relationships/image" Target="../media/image179.png"/><Relationship Id="rId208" Type="http://schemas.openxmlformats.org/officeDocument/2006/relationships/customXml" Target="../ink/ink179.xml"/><Relationship Id="rId229" Type="http://schemas.openxmlformats.org/officeDocument/2006/relationships/image" Target="../media/image192.png"/><Relationship Id="rId19" Type="http://schemas.openxmlformats.org/officeDocument/2006/relationships/image" Target="../media/image87.png"/><Relationship Id="rId224" Type="http://schemas.openxmlformats.org/officeDocument/2006/relationships/customXml" Target="../ink/ink187.xml"/><Relationship Id="rId240" Type="http://schemas.openxmlformats.org/officeDocument/2006/relationships/customXml" Target="../ink/ink195.xml"/><Relationship Id="rId245" Type="http://schemas.openxmlformats.org/officeDocument/2006/relationships/image" Target="../media/image200.png"/><Relationship Id="rId261" Type="http://schemas.openxmlformats.org/officeDocument/2006/relationships/image" Target="../media/image208.png"/><Relationship Id="rId266" Type="http://schemas.openxmlformats.org/officeDocument/2006/relationships/customXml" Target="../ink/ink208.xml"/><Relationship Id="rId287" Type="http://schemas.openxmlformats.org/officeDocument/2006/relationships/image" Target="../media/image221.png"/><Relationship Id="rId14" Type="http://schemas.openxmlformats.org/officeDocument/2006/relationships/customXml" Target="../ink/ink82.xml"/><Relationship Id="rId30" Type="http://schemas.openxmlformats.org/officeDocument/2006/relationships/customXml" Target="../ink/ink90.xml"/><Relationship Id="rId35" Type="http://schemas.openxmlformats.org/officeDocument/2006/relationships/image" Target="../media/image95.png"/><Relationship Id="rId56" Type="http://schemas.openxmlformats.org/officeDocument/2006/relationships/customXml" Target="../ink/ink103.xml"/><Relationship Id="rId77" Type="http://schemas.openxmlformats.org/officeDocument/2006/relationships/image" Target="../media/image116.png"/><Relationship Id="rId100" Type="http://schemas.openxmlformats.org/officeDocument/2006/relationships/customXml" Target="../ink/ink125.xml"/><Relationship Id="rId105" Type="http://schemas.openxmlformats.org/officeDocument/2006/relationships/image" Target="../media/image130.png"/><Relationship Id="rId126" Type="http://schemas.openxmlformats.org/officeDocument/2006/relationships/customXml" Target="../ink/ink138.xml"/><Relationship Id="rId147" Type="http://schemas.openxmlformats.org/officeDocument/2006/relationships/image" Target="../media/image151.png"/><Relationship Id="rId168" Type="http://schemas.openxmlformats.org/officeDocument/2006/relationships/customXml" Target="../ink/ink159.xml"/><Relationship Id="rId282" Type="http://schemas.openxmlformats.org/officeDocument/2006/relationships/customXml" Target="../ink/ink216.xml"/><Relationship Id="rId312" Type="http://schemas.openxmlformats.org/officeDocument/2006/relationships/customXml" Target="../ink/ink231.xml"/><Relationship Id="rId8" Type="http://schemas.openxmlformats.org/officeDocument/2006/relationships/customXml" Target="../ink/ink79.xml"/><Relationship Id="rId51" Type="http://schemas.openxmlformats.org/officeDocument/2006/relationships/image" Target="../media/image103.png"/><Relationship Id="rId72" Type="http://schemas.openxmlformats.org/officeDocument/2006/relationships/customXml" Target="../ink/ink111.xml"/><Relationship Id="rId93" Type="http://schemas.openxmlformats.org/officeDocument/2006/relationships/image" Target="../media/image124.png"/><Relationship Id="rId98" Type="http://schemas.openxmlformats.org/officeDocument/2006/relationships/customXml" Target="../ink/ink124.xml"/><Relationship Id="rId121" Type="http://schemas.openxmlformats.org/officeDocument/2006/relationships/image" Target="../media/image138.png"/><Relationship Id="rId142" Type="http://schemas.openxmlformats.org/officeDocument/2006/relationships/customXml" Target="../ink/ink146.xml"/><Relationship Id="rId163" Type="http://schemas.openxmlformats.org/officeDocument/2006/relationships/image" Target="../media/image159.png"/><Relationship Id="rId184" Type="http://schemas.openxmlformats.org/officeDocument/2006/relationships/customXml" Target="../ink/ink167.xml"/><Relationship Id="rId189" Type="http://schemas.openxmlformats.org/officeDocument/2006/relationships/image" Target="../media/image172.png"/><Relationship Id="rId219" Type="http://schemas.openxmlformats.org/officeDocument/2006/relationships/image" Target="../media/image187.png"/><Relationship Id="rId3" Type="http://schemas.openxmlformats.org/officeDocument/2006/relationships/image" Target="../media/image1.jpg"/><Relationship Id="rId214" Type="http://schemas.openxmlformats.org/officeDocument/2006/relationships/customXml" Target="../ink/ink182.xml"/><Relationship Id="rId230" Type="http://schemas.openxmlformats.org/officeDocument/2006/relationships/customXml" Target="../ink/ink190.xml"/><Relationship Id="rId235" Type="http://schemas.openxmlformats.org/officeDocument/2006/relationships/image" Target="../media/image195.png"/><Relationship Id="rId251" Type="http://schemas.openxmlformats.org/officeDocument/2006/relationships/image" Target="../media/image203.png"/><Relationship Id="rId256" Type="http://schemas.openxmlformats.org/officeDocument/2006/relationships/customXml" Target="../ink/ink203.xml"/><Relationship Id="rId277" Type="http://schemas.openxmlformats.org/officeDocument/2006/relationships/image" Target="../media/image216.png"/><Relationship Id="rId298" Type="http://schemas.openxmlformats.org/officeDocument/2006/relationships/customXml" Target="../ink/ink224.xml"/><Relationship Id="rId25" Type="http://schemas.openxmlformats.org/officeDocument/2006/relationships/image" Target="../media/image90.png"/><Relationship Id="rId46" Type="http://schemas.openxmlformats.org/officeDocument/2006/relationships/customXml" Target="../ink/ink98.xml"/><Relationship Id="rId67" Type="http://schemas.openxmlformats.org/officeDocument/2006/relationships/image" Target="../media/image111.png"/><Relationship Id="rId116" Type="http://schemas.openxmlformats.org/officeDocument/2006/relationships/customXml" Target="../ink/ink133.xml"/><Relationship Id="rId137" Type="http://schemas.openxmlformats.org/officeDocument/2006/relationships/image" Target="../media/image146.png"/><Relationship Id="rId158" Type="http://schemas.openxmlformats.org/officeDocument/2006/relationships/customXml" Target="../ink/ink154.xml"/><Relationship Id="rId272" Type="http://schemas.openxmlformats.org/officeDocument/2006/relationships/customXml" Target="../ink/ink211.xml"/><Relationship Id="rId293" Type="http://schemas.openxmlformats.org/officeDocument/2006/relationships/image" Target="../media/image224.png"/><Relationship Id="rId302" Type="http://schemas.openxmlformats.org/officeDocument/2006/relationships/customXml" Target="../ink/ink226.xml"/><Relationship Id="rId307" Type="http://schemas.openxmlformats.org/officeDocument/2006/relationships/image" Target="../media/image231.png"/><Relationship Id="rId20" Type="http://schemas.openxmlformats.org/officeDocument/2006/relationships/customXml" Target="../ink/ink85.xml"/><Relationship Id="rId41" Type="http://schemas.openxmlformats.org/officeDocument/2006/relationships/image" Target="../media/image98.png"/><Relationship Id="rId62" Type="http://schemas.openxmlformats.org/officeDocument/2006/relationships/customXml" Target="../ink/ink106.xml"/><Relationship Id="rId83" Type="http://schemas.openxmlformats.org/officeDocument/2006/relationships/image" Target="../media/image119.png"/><Relationship Id="rId88" Type="http://schemas.openxmlformats.org/officeDocument/2006/relationships/customXml" Target="../ink/ink119.xml"/><Relationship Id="rId111" Type="http://schemas.openxmlformats.org/officeDocument/2006/relationships/image" Target="../media/image133.png"/><Relationship Id="rId132" Type="http://schemas.openxmlformats.org/officeDocument/2006/relationships/customXml" Target="../ink/ink141.xml"/><Relationship Id="rId153" Type="http://schemas.openxmlformats.org/officeDocument/2006/relationships/image" Target="../media/image154.png"/><Relationship Id="rId174" Type="http://schemas.openxmlformats.org/officeDocument/2006/relationships/customXml" Target="../ink/ink162.xml"/><Relationship Id="rId179" Type="http://schemas.openxmlformats.org/officeDocument/2006/relationships/image" Target="../media/image167.png"/><Relationship Id="rId195" Type="http://schemas.openxmlformats.org/officeDocument/2006/relationships/image" Target="../media/image175.png"/><Relationship Id="rId209" Type="http://schemas.openxmlformats.org/officeDocument/2006/relationships/image" Target="../media/image182.png"/><Relationship Id="rId190" Type="http://schemas.openxmlformats.org/officeDocument/2006/relationships/customXml" Target="../ink/ink170.xml"/><Relationship Id="rId204" Type="http://schemas.openxmlformats.org/officeDocument/2006/relationships/customXml" Target="../ink/ink177.xml"/><Relationship Id="rId220" Type="http://schemas.openxmlformats.org/officeDocument/2006/relationships/customXml" Target="../ink/ink185.xml"/><Relationship Id="rId225" Type="http://schemas.openxmlformats.org/officeDocument/2006/relationships/image" Target="../media/image190.png"/><Relationship Id="rId241" Type="http://schemas.openxmlformats.org/officeDocument/2006/relationships/image" Target="../media/image198.png"/><Relationship Id="rId246" Type="http://schemas.openxmlformats.org/officeDocument/2006/relationships/customXml" Target="../ink/ink198.xml"/><Relationship Id="rId267" Type="http://schemas.openxmlformats.org/officeDocument/2006/relationships/image" Target="../media/image211.png"/><Relationship Id="rId288" Type="http://schemas.openxmlformats.org/officeDocument/2006/relationships/customXml" Target="../ink/ink219.xml"/><Relationship Id="rId15" Type="http://schemas.openxmlformats.org/officeDocument/2006/relationships/image" Target="../media/image85.png"/><Relationship Id="rId36" Type="http://schemas.openxmlformats.org/officeDocument/2006/relationships/customXml" Target="../ink/ink93.xml"/><Relationship Id="rId57" Type="http://schemas.openxmlformats.org/officeDocument/2006/relationships/image" Target="../media/image106.png"/><Relationship Id="rId106" Type="http://schemas.openxmlformats.org/officeDocument/2006/relationships/customXml" Target="../ink/ink128.xml"/><Relationship Id="rId127" Type="http://schemas.openxmlformats.org/officeDocument/2006/relationships/image" Target="../media/image141.png"/><Relationship Id="rId262" Type="http://schemas.openxmlformats.org/officeDocument/2006/relationships/customXml" Target="../ink/ink206.xml"/><Relationship Id="rId283" Type="http://schemas.openxmlformats.org/officeDocument/2006/relationships/image" Target="../media/image219.png"/><Relationship Id="rId313" Type="http://schemas.openxmlformats.org/officeDocument/2006/relationships/image" Target="../media/image234.png"/><Relationship Id="rId10" Type="http://schemas.openxmlformats.org/officeDocument/2006/relationships/customXml" Target="../ink/ink80.xml"/><Relationship Id="rId31" Type="http://schemas.openxmlformats.org/officeDocument/2006/relationships/image" Target="../media/image93.png"/><Relationship Id="rId52" Type="http://schemas.openxmlformats.org/officeDocument/2006/relationships/customXml" Target="../ink/ink101.xml"/><Relationship Id="rId73" Type="http://schemas.openxmlformats.org/officeDocument/2006/relationships/image" Target="../media/image114.png"/><Relationship Id="rId78" Type="http://schemas.openxmlformats.org/officeDocument/2006/relationships/customXml" Target="../ink/ink114.xml"/><Relationship Id="rId94" Type="http://schemas.openxmlformats.org/officeDocument/2006/relationships/customXml" Target="../ink/ink122.xml"/><Relationship Id="rId99" Type="http://schemas.openxmlformats.org/officeDocument/2006/relationships/image" Target="../media/image127.png"/><Relationship Id="rId101" Type="http://schemas.openxmlformats.org/officeDocument/2006/relationships/image" Target="../media/image128.png"/><Relationship Id="rId122" Type="http://schemas.openxmlformats.org/officeDocument/2006/relationships/customXml" Target="../ink/ink136.xml"/><Relationship Id="rId143" Type="http://schemas.openxmlformats.org/officeDocument/2006/relationships/image" Target="../media/image149.png"/><Relationship Id="rId148" Type="http://schemas.openxmlformats.org/officeDocument/2006/relationships/customXml" Target="../ink/ink149.xml"/><Relationship Id="rId164" Type="http://schemas.openxmlformats.org/officeDocument/2006/relationships/customXml" Target="../ink/ink157.xml"/><Relationship Id="rId169" Type="http://schemas.openxmlformats.org/officeDocument/2006/relationships/image" Target="../media/image162.png"/><Relationship Id="rId185" Type="http://schemas.openxmlformats.org/officeDocument/2006/relationships/image" Target="../media/image170.png"/><Relationship Id="rId4" Type="http://schemas.openxmlformats.org/officeDocument/2006/relationships/customXml" Target="../ink/ink77.xml"/><Relationship Id="rId9" Type="http://schemas.openxmlformats.org/officeDocument/2006/relationships/image" Target="../media/image82.png"/><Relationship Id="rId180" Type="http://schemas.openxmlformats.org/officeDocument/2006/relationships/customXml" Target="../ink/ink165.xml"/><Relationship Id="rId210" Type="http://schemas.openxmlformats.org/officeDocument/2006/relationships/customXml" Target="../ink/ink180.xml"/><Relationship Id="rId215" Type="http://schemas.openxmlformats.org/officeDocument/2006/relationships/image" Target="../media/image185.png"/><Relationship Id="rId236" Type="http://schemas.openxmlformats.org/officeDocument/2006/relationships/customXml" Target="../ink/ink193.xml"/><Relationship Id="rId257" Type="http://schemas.openxmlformats.org/officeDocument/2006/relationships/image" Target="../media/image206.png"/><Relationship Id="rId278" Type="http://schemas.openxmlformats.org/officeDocument/2006/relationships/customXml" Target="../ink/ink214.xml"/><Relationship Id="rId26" Type="http://schemas.openxmlformats.org/officeDocument/2006/relationships/customXml" Target="../ink/ink88.xml"/><Relationship Id="rId231" Type="http://schemas.openxmlformats.org/officeDocument/2006/relationships/image" Target="../media/image193.png"/><Relationship Id="rId252" Type="http://schemas.openxmlformats.org/officeDocument/2006/relationships/customXml" Target="../ink/ink201.xml"/><Relationship Id="rId273" Type="http://schemas.openxmlformats.org/officeDocument/2006/relationships/image" Target="../media/image214.png"/><Relationship Id="rId294" Type="http://schemas.openxmlformats.org/officeDocument/2006/relationships/customXml" Target="../ink/ink222.xml"/><Relationship Id="rId308" Type="http://schemas.openxmlformats.org/officeDocument/2006/relationships/customXml" Target="../ink/ink229.xml"/><Relationship Id="rId47" Type="http://schemas.openxmlformats.org/officeDocument/2006/relationships/image" Target="../media/image101.png"/><Relationship Id="rId68" Type="http://schemas.openxmlformats.org/officeDocument/2006/relationships/customXml" Target="../ink/ink109.xml"/><Relationship Id="rId89" Type="http://schemas.openxmlformats.org/officeDocument/2006/relationships/image" Target="../media/image122.png"/><Relationship Id="rId112" Type="http://schemas.openxmlformats.org/officeDocument/2006/relationships/customXml" Target="../ink/ink131.xml"/><Relationship Id="rId133" Type="http://schemas.openxmlformats.org/officeDocument/2006/relationships/image" Target="../media/image144.png"/><Relationship Id="rId154" Type="http://schemas.openxmlformats.org/officeDocument/2006/relationships/customXml" Target="../ink/ink152.xml"/><Relationship Id="rId175" Type="http://schemas.openxmlformats.org/officeDocument/2006/relationships/image" Target="../media/image165.png"/><Relationship Id="rId196" Type="http://schemas.openxmlformats.org/officeDocument/2006/relationships/customXml" Target="../ink/ink173.xml"/><Relationship Id="rId200" Type="http://schemas.openxmlformats.org/officeDocument/2006/relationships/customXml" Target="../ink/ink175.xml"/><Relationship Id="rId16" Type="http://schemas.openxmlformats.org/officeDocument/2006/relationships/customXml" Target="../ink/ink83.xml"/><Relationship Id="rId221" Type="http://schemas.openxmlformats.org/officeDocument/2006/relationships/image" Target="../media/image188.png"/><Relationship Id="rId242" Type="http://schemas.openxmlformats.org/officeDocument/2006/relationships/customXml" Target="../ink/ink196.xml"/><Relationship Id="rId263" Type="http://schemas.openxmlformats.org/officeDocument/2006/relationships/image" Target="../media/image209.png"/><Relationship Id="rId284" Type="http://schemas.openxmlformats.org/officeDocument/2006/relationships/customXml" Target="../ink/ink217.xml"/><Relationship Id="rId37" Type="http://schemas.openxmlformats.org/officeDocument/2006/relationships/image" Target="../media/image96.png"/><Relationship Id="rId58" Type="http://schemas.openxmlformats.org/officeDocument/2006/relationships/customXml" Target="../ink/ink104.xml"/><Relationship Id="rId79" Type="http://schemas.openxmlformats.org/officeDocument/2006/relationships/image" Target="../media/image117.png"/><Relationship Id="rId102" Type="http://schemas.openxmlformats.org/officeDocument/2006/relationships/customXml" Target="../ink/ink126.xml"/><Relationship Id="rId123" Type="http://schemas.openxmlformats.org/officeDocument/2006/relationships/image" Target="../media/image139.png"/><Relationship Id="rId144" Type="http://schemas.openxmlformats.org/officeDocument/2006/relationships/customXml" Target="../ink/ink147.xml"/><Relationship Id="rId90" Type="http://schemas.openxmlformats.org/officeDocument/2006/relationships/customXml" Target="../ink/ink120.xml"/><Relationship Id="rId165" Type="http://schemas.openxmlformats.org/officeDocument/2006/relationships/image" Target="../media/image160.png"/><Relationship Id="rId186" Type="http://schemas.openxmlformats.org/officeDocument/2006/relationships/customXml" Target="../ink/ink168.xml"/><Relationship Id="rId211" Type="http://schemas.openxmlformats.org/officeDocument/2006/relationships/image" Target="../media/image183.png"/><Relationship Id="rId232" Type="http://schemas.openxmlformats.org/officeDocument/2006/relationships/customXml" Target="../ink/ink191.xml"/><Relationship Id="rId253" Type="http://schemas.openxmlformats.org/officeDocument/2006/relationships/image" Target="../media/image204.png"/><Relationship Id="rId274" Type="http://schemas.openxmlformats.org/officeDocument/2006/relationships/customXml" Target="../ink/ink212.xml"/><Relationship Id="rId295" Type="http://schemas.openxmlformats.org/officeDocument/2006/relationships/image" Target="../media/image225.png"/><Relationship Id="rId309" Type="http://schemas.openxmlformats.org/officeDocument/2006/relationships/image" Target="../media/image232.png"/><Relationship Id="rId27" Type="http://schemas.openxmlformats.org/officeDocument/2006/relationships/image" Target="../media/image91.png"/><Relationship Id="rId48" Type="http://schemas.openxmlformats.org/officeDocument/2006/relationships/customXml" Target="../ink/ink99.xml"/><Relationship Id="rId69" Type="http://schemas.openxmlformats.org/officeDocument/2006/relationships/image" Target="../media/image112.png"/><Relationship Id="rId113" Type="http://schemas.openxmlformats.org/officeDocument/2006/relationships/image" Target="../media/image134.png"/><Relationship Id="rId134" Type="http://schemas.openxmlformats.org/officeDocument/2006/relationships/customXml" Target="../ink/ink142.xml"/><Relationship Id="rId80" Type="http://schemas.openxmlformats.org/officeDocument/2006/relationships/customXml" Target="../ink/ink115.xml"/><Relationship Id="rId155" Type="http://schemas.openxmlformats.org/officeDocument/2006/relationships/image" Target="../media/image155.png"/><Relationship Id="rId176" Type="http://schemas.openxmlformats.org/officeDocument/2006/relationships/customXml" Target="../ink/ink163.xml"/><Relationship Id="rId197" Type="http://schemas.openxmlformats.org/officeDocument/2006/relationships/image" Target="../media/image176.png"/><Relationship Id="rId201" Type="http://schemas.openxmlformats.org/officeDocument/2006/relationships/image" Target="../media/image178.png"/><Relationship Id="rId222" Type="http://schemas.openxmlformats.org/officeDocument/2006/relationships/customXml" Target="../ink/ink186.xml"/><Relationship Id="rId243" Type="http://schemas.openxmlformats.org/officeDocument/2006/relationships/image" Target="../media/image199.png"/><Relationship Id="rId264" Type="http://schemas.openxmlformats.org/officeDocument/2006/relationships/customXml" Target="../ink/ink207.xml"/><Relationship Id="rId285" Type="http://schemas.openxmlformats.org/officeDocument/2006/relationships/image" Target="../media/image220.png"/><Relationship Id="rId17" Type="http://schemas.openxmlformats.org/officeDocument/2006/relationships/image" Target="../media/image86.png"/><Relationship Id="rId38" Type="http://schemas.openxmlformats.org/officeDocument/2006/relationships/customXml" Target="../ink/ink94.xml"/><Relationship Id="rId59" Type="http://schemas.openxmlformats.org/officeDocument/2006/relationships/image" Target="../media/image107.png"/><Relationship Id="rId103" Type="http://schemas.openxmlformats.org/officeDocument/2006/relationships/image" Target="../media/image129.png"/><Relationship Id="rId124" Type="http://schemas.openxmlformats.org/officeDocument/2006/relationships/customXml" Target="../ink/ink137.xml"/><Relationship Id="rId310" Type="http://schemas.openxmlformats.org/officeDocument/2006/relationships/customXml" Target="../ink/ink230.xml"/><Relationship Id="rId70" Type="http://schemas.openxmlformats.org/officeDocument/2006/relationships/customXml" Target="../ink/ink110.xml"/><Relationship Id="rId91" Type="http://schemas.openxmlformats.org/officeDocument/2006/relationships/image" Target="../media/image123.png"/><Relationship Id="rId145" Type="http://schemas.openxmlformats.org/officeDocument/2006/relationships/image" Target="../media/image150.png"/><Relationship Id="rId166" Type="http://schemas.openxmlformats.org/officeDocument/2006/relationships/customXml" Target="../ink/ink158.xml"/><Relationship Id="rId187" Type="http://schemas.openxmlformats.org/officeDocument/2006/relationships/image" Target="../media/image171.png"/><Relationship Id="rId1" Type="http://schemas.openxmlformats.org/officeDocument/2006/relationships/slideLayout" Target="../slideLayouts/slideLayout1.xml"/><Relationship Id="rId212" Type="http://schemas.openxmlformats.org/officeDocument/2006/relationships/customXml" Target="../ink/ink181.xml"/><Relationship Id="rId233" Type="http://schemas.openxmlformats.org/officeDocument/2006/relationships/image" Target="../media/image194.png"/><Relationship Id="rId254" Type="http://schemas.openxmlformats.org/officeDocument/2006/relationships/customXml" Target="../ink/ink202.xml"/><Relationship Id="rId28" Type="http://schemas.openxmlformats.org/officeDocument/2006/relationships/customXml" Target="../ink/ink89.xml"/><Relationship Id="rId49" Type="http://schemas.openxmlformats.org/officeDocument/2006/relationships/image" Target="../media/image102.png"/><Relationship Id="rId114" Type="http://schemas.openxmlformats.org/officeDocument/2006/relationships/customXml" Target="../ink/ink132.xml"/><Relationship Id="rId275" Type="http://schemas.openxmlformats.org/officeDocument/2006/relationships/image" Target="../media/image215.png"/><Relationship Id="rId296" Type="http://schemas.openxmlformats.org/officeDocument/2006/relationships/customXml" Target="../ink/ink223.xml"/><Relationship Id="rId300" Type="http://schemas.openxmlformats.org/officeDocument/2006/relationships/customXml" Target="../ink/ink225.xml"/><Relationship Id="rId60" Type="http://schemas.openxmlformats.org/officeDocument/2006/relationships/customXml" Target="../ink/ink105.xml"/><Relationship Id="rId81" Type="http://schemas.openxmlformats.org/officeDocument/2006/relationships/image" Target="../media/image118.png"/><Relationship Id="rId135" Type="http://schemas.openxmlformats.org/officeDocument/2006/relationships/image" Target="../media/image145.png"/><Relationship Id="rId156" Type="http://schemas.openxmlformats.org/officeDocument/2006/relationships/customXml" Target="../ink/ink153.xml"/><Relationship Id="rId177" Type="http://schemas.openxmlformats.org/officeDocument/2006/relationships/image" Target="../media/image166.png"/><Relationship Id="rId198" Type="http://schemas.openxmlformats.org/officeDocument/2006/relationships/customXml" Target="../ink/ink174.xml"/><Relationship Id="rId202" Type="http://schemas.openxmlformats.org/officeDocument/2006/relationships/customXml" Target="../ink/ink176.xml"/><Relationship Id="rId223" Type="http://schemas.openxmlformats.org/officeDocument/2006/relationships/image" Target="../media/image189.png"/><Relationship Id="rId244" Type="http://schemas.openxmlformats.org/officeDocument/2006/relationships/customXml" Target="../ink/ink197.xml"/><Relationship Id="rId18" Type="http://schemas.openxmlformats.org/officeDocument/2006/relationships/customXml" Target="../ink/ink84.xml"/><Relationship Id="rId39" Type="http://schemas.openxmlformats.org/officeDocument/2006/relationships/image" Target="../media/image97.png"/><Relationship Id="rId265" Type="http://schemas.openxmlformats.org/officeDocument/2006/relationships/image" Target="../media/image210.png"/><Relationship Id="rId286" Type="http://schemas.openxmlformats.org/officeDocument/2006/relationships/customXml" Target="../ink/ink218.xml"/><Relationship Id="rId50" Type="http://schemas.openxmlformats.org/officeDocument/2006/relationships/customXml" Target="../ink/ink100.xml"/><Relationship Id="rId104" Type="http://schemas.openxmlformats.org/officeDocument/2006/relationships/customXml" Target="../ink/ink127.xml"/><Relationship Id="rId125" Type="http://schemas.openxmlformats.org/officeDocument/2006/relationships/image" Target="../media/image140.png"/><Relationship Id="rId146" Type="http://schemas.openxmlformats.org/officeDocument/2006/relationships/customXml" Target="../ink/ink148.xml"/><Relationship Id="rId167" Type="http://schemas.openxmlformats.org/officeDocument/2006/relationships/image" Target="../media/image161.png"/><Relationship Id="rId188" Type="http://schemas.openxmlformats.org/officeDocument/2006/relationships/customXml" Target="../ink/ink169.xml"/><Relationship Id="rId311" Type="http://schemas.openxmlformats.org/officeDocument/2006/relationships/image" Target="../media/image233.png"/><Relationship Id="rId71" Type="http://schemas.openxmlformats.org/officeDocument/2006/relationships/image" Target="../media/image113.png"/><Relationship Id="rId92" Type="http://schemas.openxmlformats.org/officeDocument/2006/relationships/customXml" Target="../ink/ink121.xml"/><Relationship Id="rId213" Type="http://schemas.openxmlformats.org/officeDocument/2006/relationships/image" Target="../media/image184.png"/><Relationship Id="rId234" Type="http://schemas.openxmlformats.org/officeDocument/2006/relationships/customXml" Target="../ink/ink192.xml"/><Relationship Id="rId2" Type="http://schemas.openxmlformats.org/officeDocument/2006/relationships/notesSlide" Target="../notesSlides/notesSlide3.xml"/><Relationship Id="rId29" Type="http://schemas.openxmlformats.org/officeDocument/2006/relationships/image" Target="../media/image92.png"/><Relationship Id="rId255" Type="http://schemas.openxmlformats.org/officeDocument/2006/relationships/image" Target="../media/image205.png"/><Relationship Id="rId276" Type="http://schemas.openxmlformats.org/officeDocument/2006/relationships/customXml" Target="../ink/ink213.xml"/><Relationship Id="rId297" Type="http://schemas.openxmlformats.org/officeDocument/2006/relationships/image" Target="../media/image226.png"/><Relationship Id="rId40" Type="http://schemas.openxmlformats.org/officeDocument/2006/relationships/customXml" Target="../ink/ink95.xml"/><Relationship Id="rId115" Type="http://schemas.openxmlformats.org/officeDocument/2006/relationships/image" Target="../media/image135.png"/><Relationship Id="rId136" Type="http://schemas.openxmlformats.org/officeDocument/2006/relationships/customXml" Target="../ink/ink143.xml"/><Relationship Id="rId157" Type="http://schemas.openxmlformats.org/officeDocument/2006/relationships/image" Target="../media/image156.png"/><Relationship Id="rId178" Type="http://schemas.openxmlformats.org/officeDocument/2006/relationships/customXml" Target="../ink/ink164.xml"/><Relationship Id="rId301" Type="http://schemas.openxmlformats.org/officeDocument/2006/relationships/image" Target="../media/image228.png"/></Relationships>
</file>

<file path=ppt/slides/_rels/slide4.xml.rels><?xml version="1.0" encoding="UTF-8" standalone="yes"?>
<Relationships xmlns="http://schemas.openxmlformats.org/package/2006/relationships"><Relationship Id="rId8" Type="http://schemas.openxmlformats.org/officeDocument/2006/relationships/customXml" Target="../ink/ink235.xml"/><Relationship Id="rId3" Type="http://schemas.openxmlformats.org/officeDocument/2006/relationships/image" Target="../media/image1.jpg"/><Relationship Id="rId7" Type="http://schemas.openxmlformats.org/officeDocument/2006/relationships/image" Target="../media/image23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ustomXml" Target="../ink/ink234.xml"/><Relationship Id="rId11" Type="http://schemas.openxmlformats.org/officeDocument/2006/relationships/image" Target="../media/image239.png"/><Relationship Id="rId5" Type="http://schemas.openxmlformats.org/officeDocument/2006/relationships/image" Target="../media/image236.png"/><Relationship Id="rId10" Type="http://schemas.openxmlformats.org/officeDocument/2006/relationships/customXml" Target="../ink/ink236.xml"/><Relationship Id="rId4" Type="http://schemas.openxmlformats.org/officeDocument/2006/relationships/customXml" Target="../ink/ink233.xml"/><Relationship Id="rId9" Type="http://schemas.openxmlformats.org/officeDocument/2006/relationships/image" Target="../media/image238.png"/></Relationships>
</file>

<file path=ppt/slides/_rels/slide5.xml.rels><?xml version="1.0" encoding="UTF-8" standalone="yes"?>
<Relationships xmlns="http://schemas.openxmlformats.org/package/2006/relationships"><Relationship Id="rId8" Type="http://schemas.openxmlformats.org/officeDocument/2006/relationships/customXml" Target="../ink/ink239.xml"/><Relationship Id="rId13" Type="http://schemas.openxmlformats.org/officeDocument/2006/relationships/image" Target="../media/image244.png"/><Relationship Id="rId18" Type="http://schemas.openxmlformats.org/officeDocument/2006/relationships/customXml" Target="../ink/ink244.xml"/><Relationship Id="rId26" Type="http://schemas.openxmlformats.org/officeDocument/2006/relationships/customXml" Target="../ink/ink248.xml"/><Relationship Id="rId3" Type="http://schemas.openxmlformats.org/officeDocument/2006/relationships/image" Target="../media/image1.jpg"/><Relationship Id="rId21" Type="http://schemas.openxmlformats.org/officeDocument/2006/relationships/image" Target="../media/image248.png"/><Relationship Id="rId7" Type="http://schemas.openxmlformats.org/officeDocument/2006/relationships/image" Target="../media/image241.png"/><Relationship Id="rId12" Type="http://schemas.openxmlformats.org/officeDocument/2006/relationships/customXml" Target="../ink/ink241.xml"/><Relationship Id="rId17" Type="http://schemas.openxmlformats.org/officeDocument/2006/relationships/image" Target="../media/image246.png"/><Relationship Id="rId25" Type="http://schemas.openxmlformats.org/officeDocument/2006/relationships/image" Target="../media/image250.png"/><Relationship Id="rId2" Type="http://schemas.openxmlformats.org/officeDocument/2006/relationships/notesSlide" Target="../notesSlides/notesSlide5.xml"/><Relationship Id="rId16" Type="http://schemas.openxmlformats.org/officeDocument/2006/relationships/customXml" Target="../ink/ink243.xml"/><Relationship Id="rId20" Type="http://schemas.openxmlformats.org/officeDocument/2006/relationships/customXml" Target="../ink/ink245.xml"/><Relationship Id="rId1" Type="http://schemas.openxmlformats.org/officeDocument/2006/relationships/slideLayout" Target="../slideLayouts/slideLayout1.xml"/><Relationship Id="rId6" Type="http://schemas.openxmlformats.org/officeDocument/2006/relationships/customXml" Target="../ink/ink238.xml"/><Relationship Id="rId11" Type="http://schemas.openxmlformats.org/officeDocument/2006/relationships/image" Target="../media/image243.png"/><Relationship Id="rId24" Type="http://schemas.openxmlformats.org/officeDocument/2006/relationships/customXml" Target="../ink/ink247.xml"/><Relationship Id="rId5" Type="http://schemas.openxmlformats.org/officeDocument/2006/relationships/image" Target="../media/image240.png"/><Relationship Id="rId15" Type="http://schemas.openxmlformats.org/officeDocument/2006/relationships/image" Target="../media/image245.png"/><Relationship Id="rId23" Type="http://schemas.openxmlformats.org/officeDocument/2006/relationships/image" Target="../media/image249.png"/><Relationship Id="rId10" Type="http://schemas.openxmlformats.org/officeDocument/2006/relationships/customXml" Target="../ink/ink240.xml"/><Relationship Id="rId19" Type="http://schemas.openxmlformats.org/officeDocument/2006/relationships/image" Target="../media/image247.png"/><Relationship Id="rId4" Type="http://schemas.openxmlformats.org/officeDocument/2006/relationships/customXml" Target="../ink/ink237.xml"/><Relationship Id="rId9" Type="http://schemas.openxmlformats.org/officeDocument/2006/relationships/image" Target="../media/image242.png"/><Relationship Id="rId14" Type="http://schemas.openxmlformats.org/officeDocument/2006/relationships/customXml" Target="../ink/ink242.xml"/><Relationship Id="rId22" Type="http://schemas.openxmlformats.org/officeDocument/2006/relationships/customXml" Target="../ink/ink246.xml"/><Relationship Id="rId27" Type="http://schemas.openxmlformats.org/officeDocument/2006/relationships/image" Target="../media/image251.png"/></Relationships>
</file>

<file path=ppt/slides/_rels/slide6.xml.rels><?xml version="1.0" encoding="UTF-8" standalone="yes"?>
<Relationships xmlns="http://schemas.openxmlformats.org/package/2006/relationships"><Relationship Id="rId8" Type="http://schemas.openxmlformats.org/officeDocument/2006/relationships/customXml" Target="../ink/ink251.xml"/><Relationship Id="rId13" Type="http://schemas.openxmlformats.org/officeDocument/2006/relationships/image" Target="../media/image256.png"/><Relationship Id="rId18" Type="http://schemas.openxmlformats.org/officeDocument/2006/relationships/customXml" Target="../ink/ink256.xml"/><Relationship Id="rId26" Type="http://schemas.openxmlformats.org/officeDocument/2006/relationships/customXml" Target="../ink/ink260.xml"/><Relationship Id="rId39" Type="http://schemas.openxmlformats.org/officeDocument/2006/relationships/image" Target="../media/image269.png"/><Relationship Id="rId3" Type="http://schemas.openxmlformats.org/officeDocument/2006/relationships/image" Target="../media/image1.jpg"/><Relationship Id="rId21" Type="http://schemas.openxmlformats.org/officeDocument/2006/relationships/image" Target="../media/image260.png"/><Relationship Id="rId34" Type="http://schemas.openxmlformats.org/officeDocument/2006/relationships/customXml" Target="../ink/ink264.xml"/><Relationship Id="rId7" Type="http://schemas.openxmlformats.org/officeDocument/2006/relationships/image" Target="../media/image253.png"/><Relationship Id="rId12" Type="http://schemas.openxmlformats.org/officeDocument/2006/relationships/customXml" Target="../ink/ink253.xml"/><Relationship Id="rId17" Type="http://schemas.openxmlformats.org/officeDocument/2006/relationships/image" Target="../media/image258.png"/><Relationship Id="rId25" Type="http://schemas.openxmlformats.org/officeDocument/2006/relationships/image" Target="../media/image262.png"/><Relationship Id="rId33" Type="http://schemas.openxmlformats.org/officeDocument/2006/relationships/image" Target="../media/image266.png"/><Relationship Id="rId38" Type="http://schemas.openxmlformats.org/officeDocument/2006/relationships/customXml" Target="../ink/ink266.xml"/><Relationship Id="rId2" Type="http://schemas.openxmlformats.org/officeDocument/2006/relationships/notesSlide" Target="../notesSlides/notesSlide6.xml"/><Relationship Id="rId16" Type="http://schemas.openxmlformats.org/officeDocument/2006/relationships/customXml" Target="../ink/ink255.xml"/><Relationship Id="rId20" Type="http://schemas.openxmlformats.org/officeDocument/2006/relationships/customXml" Target="../ink/ink257.xml"/><Relationship Id="rId29" Type="http://schemas.openxmlformats.org/officeDocument/2006/relationships/image" Target="../media/image264.png"/><Relationship Id="rId1" Type="http://schemas.openxmlformats.org/officeDocument/2006/relationships/slideLayout" Target="../slideLayouts/slideLayout1.xml"/><Relationship Id="rId6" Type="http://schemas.openxmlformats.org/officeDocument/2006/relationships/customXml" Target="../ink/ink250.xml"/><Relationship Id="rId11" Type="http://schemas.openxmlformats.org/officeDocument/2006/relationships/image" Target="../media/image255.png"/><Relationship Id="rId24" Type="http://schemas.openxmlformats.org/officeDocument/2006/relationships/customXml" Target="../ink/ink259.xml"/><Relationship Id="rId32" Type="http://schemas.openxmlformats.org/officeDocument/2006/relationships/customXml" Target="../ink/ink263.xml"/><Relationship Id="rId37" Type="http://schemas.openxmlformats.org/officeDocument/2006/relationships/image" Target="../media/image268.png"/><Relationship Id="rId5" Type="http://schemas.openxmlformats.org/officeDocument/2006/relationships/image" Target="../media/image252.png"/><Relationship Id="rId15" Type="http://schemas.openxmlformats.org/officeDocument/2006/relationships/image" Target="../media/image257.png"/><Relationship Id="rId23" Type="http://schemas.openxmlformats.org/officeDocument/2006/relationships/image" Target="../media/image261.png"/><Relationship Id="rId28" Type="http://schemas.openxmlformats.org/officeDocument/2006/relationships/customXml" Target="../ink/ink261.xml"/><Relationship Id="rId36" Type="http://schemas.openxmlformats.org/officeDocument/2006/relationships/customXml" Target="../ink/ink265.xml"/><Relationship Id="rId10" Type="http://schemas.openxmlformats.org/officeDocument/2006/relationships/customXml" Target="../ink/ink252.xml"/><Relationship Id="rId19" Type="http://schemas.openxmlformats.org/officeDocument/2006/relationships/image" Target="../media/image259.png"/><Relationship Id="rId31" Type="http://schemas.openxmlformats.org/officeDocument/2006/relationships/image" Target="../media/image265.png"/><Relationship Id="rId4" Type="http://schemas.openxmlformats.org/officeDocument/2006/relationships/customXml" Target="../ink/ink249.xml"/><Relationship Id="rId9" Type="http://schemas.openxmlformats.org/officeDocument/2006/relationships/image" Target="../media/image254.png"/><Relationship Id="rId14" Type="http://schemas.openxmlformats.org/officeDocument/2006/relationships/customXml" Target="../ink/ink254.xml"/><Relationship Id="rId22" Type="http://schemas.openxmlformats.org/officeDocument/2006/relationships/customXml" Target="../ink/ink258.xml"/><Relationship Id="rId27" Type="http://schemas.openxmlformats.org/officeDocument/2006/relationships/image" Target="../media/image263.png"/><Relationship Id="rId30" Type="http://schemas.openxmlformats.org/officeDocument/2006/relationships/customXml" Target="../ink/ink262.xml"/><Relationship Id="rId35" Type="http://schemas.openxmlformats.org/officeDocument/2006/relationships/image" Target="../media/image267.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customXml" Target="../ink/ink269.xml"/><Relationship Id="rId13" Type="http://schemas.openxmlformats.org/officeDocument/2006/relationships/image" Target="../media/image274.png"/><Relationship Id="rId18" Type="http://schemas.openxmlformats.org/officeDocument/2006/relationships/customXml" Target="../ink/ink274.xml"/><Relationship Id="rId3" Type="http://schemas.openxmlformats.org/officeDocument/2006/relationships/image" Target="../media/image1.jpg"/><Relationship Id="rId21" Type="http://schemas.openxmlformats.org/officeDocument/2006/relationships/image" Target="../media/image278.png"/><Relationship Id="rId7" Type="http://schemas.openxmlformats.org/officeDocument/2006/relationships/image" Target="../media/image271.png"/><Relationship Id="rId12" Type="http://schemas.openxmlformats.org/officeDocument/2006/relationships/customXml" Target="../ink/ink271.xml"/><Relationship Id="rId17" Type="http://schemas.openxmlformats.org/officeDocument/2006/relationships/image" Target="../media/image276.png"/><Relationship Id="rId2" Type="http://schemas.openxmlformats.org/officeDocument/2006/relationships/notesSlide" Target="../notesSlides/notesSlide8.xml"/><Relationship Id="rId16" Type="http://schemas.openxmlformats.org/officeDocument/2006/relationships/customXml" Target="../ink/ink273.xml"/><Relationship Id="rId20" Type="http://schemas.openxmlformats.org/officeDocument/2006/relationships/customXml" Target="../ink/ink275.xml"/><Relationship Id="rId1" Type="http://schemas.openxmlformats.org/officeDocument/2006/relationships/slideLayout" Target="../slideLayouts/slideLayout1.xml"/><Relationship Id="rId6" Type="http://schemas.openxmlformats.org/officeDocument/2006/relationships/customXml" Target="../ink/ink268.xml"/><Relationship Id="rId11" Type="http://schemas.openxmlformats.org/officeDocument/2006/relationships/image" Target="../media/image273.png"/><Relationship Id="rId5" Type="http://schemas.openxmlformats.org/officeDocument/2006/relationships/image" Target="../media/image270.png"/><Relationship Id="rId15" Type="http://schemas.openxmlformats.org/officeDocument/2006/relationships/image" Target="../media/image275.png"/><Relationship Id="rId23" Type="http://schemas.openxmlformats.org/officeDocument/2006/relationships/image" Target="../media/image279.png"/><Relationship Id="rId10" Type="http://schemas.openxmlformats.org/officeDocument/2006/relationships/customXml" Target="../ink/ink270.xml"/><Relationship Id="rId19" Type="http://schemas.openxmlformats.org/officeDocument/2006/relationships/image" Target="../media/image277.png"/><Relationship Id="rId4" Type="http://schemas.openxmlformats.org/officeDocument/2006/relationships/customXml" Target="../ink/ink267.xml"/><Relationship Id="rId9" Type="http://schemas.openxmlformats.org/officeDocument/2006/relationships/image" Target="../media/image272.png"/><Relationship Id="rId14" Type="http://schemas.openxmlformats.org/officeDocument/2006/relationships/customXml" Target="../ink/ink272.xml"/><Relationship Id="rId22" Type="http://schemas.openxmlformats.org/officeDocument/2006/relationships/customXml" Target="../ink/ink276.xml"/></Relationships>
</file>

<file path=ppt/slides/_rels/slide9.xml.rels><?xml version="1.0" encoding="UTF-8" standalone="yes"?>
<Relationships xmlns="http://schemas.openxmlformats.org/package/2006/relationships"><Relationship Id="rId8" Type="http://schemas.openxmlformats.org/officeDocument/2006/relationships/customXml" Target="../ink/ink279.xml"/><Relationship Id="rId13" Type="http://schemas.openxmlformats.org/officeDocument/2006/relationships/image" Target="../media/image284.png"/><Relationship Id="rId3" Type="http://schemas.openxmlformats.org/officeDocument/2006/relationships/image" Target="../media/image1.jpg"/><Relationship Id="rId7" Type="http://schemas.openxmlformats.org/officeDocument/2006/relationships/image" Target="../media/image281.png"/><Relationship Id="rId12" Type="http://schemas.openxmlformats.org/officeDocument/2006/relationships/customXml" Target="../ink/ink281.xml"/><Relationship Id="rId17" Type="http://schemas.openxmlformats.org/officeDocument/2006/relationships/image" Target="../media/image286.png"/><Relationship Id="rId2" Type="http://schemas.openxmlformats.org/officeDocument/2006/relationships/notesSlide" Target="../notesSlides/notesSlide9.xml"/><Relationship Id="rId16" Type="http://schemas.openxmlformats.org/officeDocument/2006/relationships/customXml" Target="../ink/ink283.xml"/><Relationship Id="rId1" Type="http://schemas.openxmlformats.org/officeDocument/2006/relationships/slideLayout" Target="../slideLayouts/slideLayout1.xml"/><Relationship Id="rId6" Type="http://schemas.openxmlformats.org/officeDocument/2006/relationships/customXml" Target="../ink/ink278.xml"/><Relationship Id="rId11" Type="http://schemas.openxmlformats.org/officeDocument/2006/relationships/image" Target="../media/image283.png"/><Relationship Id="rId5" Type="http://schemas.openxmlformats.org/officeDocument/2006/relationships/image" Target="../media/image280.png"/><Relationship Id="rId15" Type="http://schemas.openxmlformats.org/officeDocument/2006/relationships/image" Target="../media/image285.png"/><Relationship Id="rId10" Type="http://schemas.openxmlformats.org/officeDocument/2006/relationships/customXml" Target="../ink/ink280.xml"/><Relationship Id="rId4" Type="http://schemas.openxmlformats.org/officeDocument/2006/relationships/customXml" Target="../ink/ink277.xml"/><Relationship Id="rId9" Type="http://schemas.openxmlformats.org/officeDocument/2006/relationships/image" Target="../media/image282.png"/><Relationship Id="rId14" Type="http://schemas.openxmlformats.org/officeDocument/2006/relationships/customXml" Target="../ink/ink28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9" name="Graphic 8">
            <a:extLst>
              <a:ext uri="{FF2B5EF4-FFF2-40B4-BE49-F238E27FC236}">
                <a16:creationId xmlns:a16="http://schemas.microsoft.com/office/drawing/2014/main" id="{89A1885A-DDB9-4D28-B59B-208636A5386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4583" t="-18367" r="-1665" b="35101"/>
          <a:stretch/>
        </p:blipFill>
        <p:spPr>
          <a:xfrm>
            <a:off x="2897580" y="-232338"/>
            <a:ext cx="6056416" cy="4899342"/>
          </a:xfrm>
          <a:prstGeom prst="rect">
            <a:avLst/>
          </a:prstGeom>
        </p:spPr>
      </p:pic>
    </p:spTree>
    <p:extLst>
      <p:ext uri="{BB962C8B-B14F-4D97-AF65-F5344CB8AC3E}">
        <p14:creationId xmlns:p14="http://schemas.microsoft.com/office/powerpoint/2010/main" val="283239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00941" y="-47502"/>
            <a:ext cx="10854047" cy="6393899"/>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9917" y="103291"/>
            <a:ext cx="10052330" cy="6093976"/>
          </a:xfrm>
          <a:prstGeom prst="rect">
            <a:avLst/>
          </a:prstGeom>
          <a:noFill/>
        </p:spPr>
        <p:txBody>
          <a:bodyPr wrap="square" rtlCol="0">
            <a:spAutoFit/>
          </a:bodyPr>
          <a:lstStyle/>
          <a:p>
            <a:r>
              <a:rPr lang="en-US" sz="2400" b="1">
                <a:solidFill>
                  <a:schemeClr val="bg1"/>
                </a:solidFill>
                <a:cs typeface="+mj-cs"/>
              </a:rPr>
              <a:t>Talmud Bavli Shabbat 119b</a:t>
            </a:r>
          </a:p>
          <a:p>
            <a:pPr algn="r"/>
            <a:r>
              <a:rPr lang="he-IL" sz="2600">
                <a:solidFill>
                  <a:srgbClr val="FFFF00"/>
                </a:solidFill>
                <a:cs typeface="+mj-cs"/>
              </a:rPr>
              <a:t>אָמַר רַבִּי אֲבָהוּ: לֹא חָרְבָה יְרוּשָׁלַיִם אֶלָּא בִּשְׁבִיל שֶׁבִּיטְּלוּ קְרִיאַת שְׁמַע שַׁחֲרִית וְעַרְבִית, שֶׁנֶּאֱמַר: ״הוֹי מַשְׁכִּימֵי בַבֹּקֶר שֵׁכָר יִרְדֹּפוּ וְגוֹ׳״, וּכְתִיב: ״וְהָיָה כִנּוֹר וָנֶבֶל תּוֹף וְחָלִיל וָיַיִן מִשְׁתֵּיהֶם וְאֵת פּוֹעַל ה׳ לֹא יַבִּיטוּ״, וּכְתִיב: ״לָכֵן גָּלָה עַמִּי מִבְּלִי דָעַת״.</a:t>
            </a:r>
          </a:p>
          <a:p>
            <a:r>
              <a:rPr lang="en-US" sz="2400">
                <a:solidFill>
                  <a:schemeClr val="bg1"/>
                </a:solidFill>
                <a:cs typeface="+mj-cs"/>
              </a:rPr>
              <a:t>The Gemara suggests additional reasons for the destruction of Jerusalem. Rabbi Abbahu said: Jerusalem was destroyed only because its citizens intentionally omitted recitation of Shema morning and evening, as it is stated: “Woe to those who rise early in the morning and pursue the drink and are aflame from wine until late in the evening” (Isaiah 5:11). And it is written in the continuation of that passage: “And their drinking parties have lyre and lute, drum and flute and wine, and they do not look upon the actions of God, and they do not see His hands’ creations” (Isaiah 5:12). This means that in the morning and evening, when the Jews should have been reciting Shema, they were drinking wine and liquor. And it is written in that passage: “Therefore My nation is being exiled for its ignorance; its honor will die of hunger and its multitudes will be parched with thirst” (Isaiah 5:13).</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B1793F8E-59F7-42E0-AD15-B38090148E11}"/>
                  </a:ext>
                </a:extLst>
              </p14:cNvPr>
              <p14:cNvContentPartPr/>
              <p14:nvPr/>
            </p14:nvContentPartPr>
            <p14:xfrm>
              <a:off x="2849045" y="2379216"/>
              <a:ext cx="6185880" cy="114840"/>
            </p14:xfrm>
          </p:contentPart>
        </mc:Choice>
        <mc:Fallback xmlns="">
          <p:pic>
            <p:nvPicPr>
              <p:cNvPr id="4" name="Ink 3">
                <a:extLst>
                  <a:ext uri="{FF2B5EF4-FFF2-40B4-BE49-F238E27FC236}">
                    <a16:creationId xmlns:a16="http://schemas.microsoft.com/office/drawing/2014/main" id="{B1793F8E-59F7-42E0-AD15-B38090148E11}"/>
                  </a:ext>
                </a:extLst>
              </p:cNvPr>
              <p:cNvPicPr/>
              <p:nvPr/>
            </p:nvPicPr>
            <p:blipFill>
              <a:blip r:embed="rId5"/>
              <a:stretch>
                <a:fillRect/>
              </a:stretch>
            </p:blipFill>
            <p:spPr>
              <a:xfrm>
                <a:off x="2831045" y="2361576"/>
                <a:ext cx="6221520" cy="150480"/>
              </a:xfrm>
              <a:prstGeom prst="rect">
                <a:avLst/>
              </a:prstGeom>
            </p:spPr>
          </p:pic>
        </mc:Fallback>
      </mc:AlternateContent>
      <p:grpSp>
        <p:nvGrpSpPr>
          <p:cNvPr id="9" name="Group 8">
            <a:extLst>
              <a:ext uri="{FF2B5EF4-FFF2-40B4-BE49-F238E27FC236}">
                <a16:creationId xmlns:a16="http://schemas.microsoft.com/office/drawing/2014/main" id="{5B3E12EC-2B62-4BC8-9B4C-E8A342597F31}"/>
              </a:ext>
            </a:extLst>
          </p:cNvPr>
          <p:cNvGrpSpPr/>
          <p:nvPr/>
        </p:nvGrpSpPr>
        <p:grpSpPr>
          <a:xfrm>
            <a:off x="389525" y="2764056"/>
            <a:ext cx="7617240" cy="90360"/>
            <a:chOff x="389525" y="2764056"/>
            <a:chExt cx="7617240" cy="90360"/>
          </a:xfrm>
        </p:grpSpPr>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5F1B44E5-4DF3-461B-9BD0-79346CF665DD}"/>
                    </a:ext>
                  </a:extLst>
                </p14:cNvPr>
                <p14:cNvContentPartPr/>
                <p14:nvPr/>
              </p14:nvContentPartPr>
              <p14:xfrm>
                <a:off x="389525" y="2764056"/>
                <a:ext cx="5717160" cy="68040"/>
              </p14:xfrm>
            </p:contentPart>
          </mc:Choice>
          <mc:Fallback xmlns="">
            <p:pic>
              <p:nvPicPr>
                <p:cNvPr id="5" name="Ink 4">
                  <a:extLst>
                    <a:ext uri="{FF2B5EF4-FFF2-40B4-BE49-F238E27FC236}">
                      <a16:creationId xmlns:a16="http://schemas.microsoft.com/office/drawing/2014/main" id="{5F1B44E5-4DF3-461B-9BD0-79346CF665DD}"/>
                    </a:ext>
                  </a:extLst>
                </p:cNvPr>
                <p:cNvPicPr/>
                <p:nvPr/>
              </p:nvPicPr>
              <p:blipFill>
                <a:blip r:embed="rId7"/>
                <a:stretch>
                  <a:fillRect/>
                </a:stretch>
              </p:blipFill>
              <p:spPr>
                <a:xfrm>
                  <a:off x="371885" y="2746416"/>
                  <a:ext cx="57528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25147DDB-7CA0-438F-9A3C-F177D1227259}"/>
                    </a:ext>
                  </a:extLst>
                </p14:cNvPr>
                <p14:cNvContentPartPr/>
                <p14:nvPr/>
              </p14:nvContentPartPr>
              <p14:xfrm>
                <a:off x="6056645" y="2772336"/>
                <a:ext cx="1950120" cy="82080"/>
              </p14:xfrm>
            </p:contentPart>
          </mc:Choice>
          <mc:Fallback xmlns="">
            <p:pic>
              <p:nvPicPr>
                <p:cNvPr id="7" name="Ink 6">
                  <a:extLst>
                    <a:ext uri="{FF2B5EF4-FFF2-40B4-BE49-F238E27FC236}">
                      <a16:creationId xmlns:a16="http://schemas.microsoft.com/office/drawing/2014/main" id="{25147DDB-7CA0-438F-9A3C-F177D1227259}"/>
                    </a:ext>
                  </a:extLst>
                </p:cNvPr>
                <p:cNvPicPr/>
                <p:nvPr/>
              </p:nvPicPr>
              <p:blipFill>
                <a:blip r:embed="rId9"/>
                <a:stretch>
                  <a:fillRect/>
                </a:stretch>
              </p:blipFill>
              <p:spPr>
                <a:xfrm>
                  <a:off x="6038645" y="2754696"/>
                  <a:ext cx="1985760" cy="11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855BCFE9-BE7D-4376-9BF6-3DC4094B945C}"/>
                  </a:ext>
                </a:extLst>
              </p14:cNvPr>
              <p14:cNvContentPartPr/>
              <p14:nvPr/>
            </p14:nvContentPartPr>
            <p14:xfrm>
              <a:off x="5828765" y="3553536"/>
              <a:ext cx="1469880" cy="38880"/>
            </p14:xfrm>
          </p:contentPart>
        </mc:Choice>
        <mc:Fallback xmlns="">
          <p:pic>
            <p:nvPicPr>
              <p:cNvPr id="11" name="Ink 10">
                <a:extLst>
                  <a:ext uri="{FF2B5EF4-FFF2-40B4-BE49-F238E27FC236}">
                    <a16:creationId xmlns:a16="http://schemas.microsoft.com/office/drawing/2014/main" id="{855BCFE9-BE7D-4376-9BF6-3DC4094B945C}"/>
                  </a:ext>
                </a:extLst>
              </p:cNvPr>
              <p:cNvPicPr/>
              <p:nvPr/>
            </p:nvPicPr>
            <p:blipFill>
              <a:blip r:embed="rId11"/>
              <a:stretch>
                <a:fillRect/>
              </a:stretch>
            </p:blipFill>
            <p:spPr>
              <a:xfrm>
                <a:off x="5811125" y="3535896"/>
                <a:ext cx="15055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D8AF10A2-093E-468A-A49C-DCBC63BEA6C3}"/>
                  </a:ext>
                </a:extLst>
              </p14:cNvPr>
              <p14:cNvContentPartPr/>
              <p14:nvPr/>
            </p14:nvContentPartPr>
            <p14:xfrm>
              <a:off x="5131445" y="4604016"/>
              <a:ext cx="1420920" cy="56520"/>
            </p14:xfrm>
          </p:contentPart>
        </mc:Choice>
        <mc:Fallback xmlns="">
          <p:pic>
            <p:nvPicPr>
              <p:cNvPr id="12" name="Ink 11">
                <a:extLst>
                  <a:ext uri="{FF2B5EF4-FFF2-40B4-BE49-F238E27FC236}">
                    <a16:creationId xmlns:a16="http://schemas.microsoft.com/office/drawing/2014/main" id="{D8AF10A2-093E-468A-A49C-DCBC63BEA6C3}"/>
                  </a:ext>
                </a:extLst>
              </p:cNvPr>
              <p:cNvPicPr/>
              <p:nvPr/>
            </p:nvPicPr>
            <p:blipFill>
              <a:blip r:embed="rId13"/>
              <a:stretch>
                <a:fillRect/>
              </a:stretch>
            </p:blipFill>
            <p:spPr>
              <a:xfrm>
                <a:off x="5113805" y="4586376"/>
                <a:ext cx="1456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FC79B8A6-95B9-4A79-BC24-0836DAD6265F}"/>
                  </a:ext>
                </a:extLst>
              </p14:cNvPr>
              <p14:cNvContentPartPr/>
              <p14:nvPr/>
            </p14:nvContentPartPr>
            <p14:xfrm>
              <a:off x="5312165" y="4980576"/>
              <a:ext cx="3749400" cy="73440"/>
            </p14:xfrm>
          </p:contentPart>
        </mc:Choice>
        <mc:Fallback xmlns="">
          <p:pic>
            <p:nvPicPr>
              <p:cNvPr id="13" name="Ink 12">
                <a:extLst>
                  <a:ext uri="{FF2B5EF4-FFF2-40B4-BE49-F238E27FC236}">
                    <a16:creationId xmlns:a16="http://schemas.microsoft.com/office/drawing/2014/main" id="{FC79B8A6-95B9-4A79-BC24-0836DAD6265F}"/>
                  </a:ext>
                </a:extLst>
              </p:cNvPr>
              <p:cNvPicPr/>
              <p:nvPr/>
            </p:nvPicPr>
            <p:blipFill>
              <a:blip r:embed="rId15"/>
              <a:stretch>
                <a:fillRect/>
              </a:stretch>
            </p:blipFill>
            <p:spPr>
              <a:xfrm>
                <a:off x="5294165" y="4962936"/>
                <a:ext cx="37850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B85BEF62-1A5C-478A-AAA6-9806B4A5201E}"/>
                  </a:ext>
                </a:extLst>
              </p14:cNvPr>
              <p14:cNvContentPartPr/>
              <p14:nvPr/>
            </p14:nvContentPartPr>
            <p14:xfrm>
              <a:off x="3642125" y="5733696"/>
              <a:ext cx="1460160" cy="40320"/>
            </p14:xfrm>
          </p:contentPart>
        </mc:Choice>
        <mc:Fallback xmlns="">
          <p:pic>
            <p:nvPicPr>
              <p:cNvPr id="14" name="Ink 13">
                <a:extLst>
                  <a:ext uri="{FF2B5EF4-FFF2-40B4-BE49-F238E27FC236}">
                    <a16:creationId xmlns:a16="http://schemas.microsoft.com/office/drawing/2014/main" id="{B85BEF62-1A5C-478A-AAA6-9806B4A5201E}"/>
                  </a:ext>
                </a:extLst>
              </p:cNvPr>
              <p:cNvPicPr/>
              <p:nvPr/>
            </p:nvPicPr>
            <p:blipFill>
              <a:blip r:embed="rId17"/>
              <a:stretch>
                <a:fillRect/>
              </a:stretch>
            </p:blipFill>
            <p:spPr>
              <a:xfrm>
                <a:off x="3624485" y="5716056"/>
                <a:ext cx="1495800" cy="75960"/>
              </a:xfrm>
              <a:prstGeom prst="rect">
                <a:avLst/>
              </a:prstGeom>
            </p:spPr>
          </p:pic>
        </mc:Fallback>
      </mc:AlternateContent>
      <p:grpSp>
        <p:nvGrpSpPr>
          <p:cNvPr id="19" name="Group 18">
            <a:extLst>
              <a:ext uri="{FF2B5EF4-FFF2-40B4-BE49-F238E27FC236}">
                <a16:creationId xmlns:a16="http://schemas.microsoft.com/office/drawing/2014/main" id="{A2711DA6-EB31-4B67-B123-D2F61674A2E8}"/>
              </a:ext>
            </a:extLst>
          </p:cNvPr>
          <p:cNvGrpSpPr/>
          <p:nvPr/>
        </p:nvGrpSpPr>
        <p:grpSpPr>
          <a:xfrm>
            <a:off x="4746245" y="6134016"/>
            <a:ext cx="1928880" cy="94680"/>
            <a:chOff x="4746245" y="6134016"/>
            <a:chExt cx="1928880" cy="94680"/>
          </a:xfrm>
        </p:grpSpPr>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B3CD3AC3-793B-45E8-94D1-A1512EA8EC5B}"/>
                    </a:ext>
                  </a:extLst>
                </p14:cNvPr>
                <p14:cNvContentPartPr/>
                <p14:nvPr/>
              </p14:nvContentPartPr>
              <p14:xfrm>
                <a:off x="4746245" y="6210696"/>
                <a:ext cx="206280" cy="2160"/>
              </p14:xfrm>
            </p:contentPart>
          </mc:Choice>
          <mc:Fallback xmlns="">
            <p:pic>
              <p:nvPicPr>
                <p:cNvPr id="15" name="Ink 14">
                  <a:extLst>
                    <a:ext uri="{FF2B5EF4-FFF2-40B4-BE49-F238E27FC236}">
                      <a16:creationId xmlns:a16="http://schemas.microsoft.com/office/drawing/2014/main" id="{B3CD3AC3-793B-45E8-94D1-A1512EA8EC5B}"/>
                    </a:ext>
                  </a:extLst>
                </p:cNvPr>
                <p:cNvPicPr/>
                <p:nvPr/>
              </p:nvPicPr>
              <p:blipFill>
                <a:blip r:embed="rId19"/>
                <a:stretch>
                  <a:fillRect/>
                </a:stretch>
              </p:blipFill>
              <p:spPr>
                <a:xfrm>
                  <a:off x="4728605" y="6193056"/>
                  <a:ext cx="2419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1A066021-DC94-4D1C-B96A-D42D8552ABB7}"/>
                    </a:ext>
                  </a:extLst>
                </p14:cNvPr>
                <p14:cNvContentPartPr/>
                <p14:nvPr/>
              </p14:nvContentPartPr>
              <p14:xfrm>
                <a:off x="5603765" y="6217896"/>
                <a:ext cx="363240" cy="10800"/>
              </p14:xfrm>
            </p:contentPart>
          </mc:Choice>
          <mc:Fallback xmlns="">
            <p:pic>
              <p:nvPicPr>
                <p:cNvPr id="16" name="Ink 15">
                  <a:extLst>
                    <a:ext uri="{FF2B5EF4-FFF2-40B4-BE49-F238E27FC236}">
                      <a16:creationId xmlns:a16="http://schemas.microsoft.com/office/drawing/2014/main" id="{1A066021-DC94-4D1C-B96A-D42D8552ABB7}"/>
                    </a:ext>
                  </a:extLst>
                </p:cNvPr>
                <p:cNvPicPr/>
                <p:nvPr/>
              </p:nvPicPr>
              <p:blipFill>
                <a:blip r:embed="rId21"/>
                <a:stretch>
                  <a:fillRect/>
                </a:stretch>
              </p:blipFill>
              <p:spPr>
                <a:xfrm>
                  <a:off x="5586125" y="6200256"/>
                  <a:ext cx="3988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CB6F2778-0BF1-4E84-9341-835D6EE5EE23}"/>
                    </a:ext>
                  </a:extLst>
                </p14:cNvPr>
                <p14:cNvContentPartPr/>
                <p14:nvPr/>
              </p14:nvContentPartPr>
              <p14:xfrm>
                <a:off x="5457965" y="6134016"/>
                <a:ext cx="1217160" cy="58320"/>
              </p14:xfrm>
            </p:contentPart>
          </mc:Choice>
          <mc:Fallback xmlns="">
            <p:pic>
              <p:nvPicPr>
                <p:cNvPr id="18" name="Ink 17">
                  <a:extLst>
                    <a:ext uri="{FF2B5EF4-FFF2-40B4-BE49-F238E27FC236}">
                      <a16:creationId xmlns:a16="http://schemas.microsoft.com/office/drawing/2014/main" id="{CB6F2778-0BF1-4E84-9341-835D6EE5EE23}"/>
                    </a:ext>
                  </a:extLst>
                </p:cNvPr>
                <p:cNvPicPr/>
                <p:nvPr/>
              </p:nvPicPr>
              <p:blipFill>
                <a:blip r:embed="rId23"/>
                <a:stretch>
                  <a:fillRect/>
                </a:stretch>
              </p:blipFill>
              <p:spPr>
                <a:xfrm>
                  <a:off x="5439965" y="6116016"/>
                  <a:ext cx="1252800" cy="93960"/>
                </a:xfrm>
                <a:prstGeom prst="rect">
                  <a:avLst/>
                </a:prstGeom>
              </p:spPr>
            </p:pic>
          </mc:Fallback>
        </mc:AlternateContent>
      </p:grpSp>
    </p:spTree>
    <p:extLst>
      <p:ext uri="{BB962C8B-B14F-4D97-AF65-F5344CB8AC3E}">
        <p14:creationId xmlns:p14="http://schemas.microsoft.com/office/powerpoint/2010/main" val="4230292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00941" y="-47502"/>
            <a:ext cx="10854047" cy="6393899"/>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9917" y="103291"/>
            <a:ext cx="10052330" cy="5509200"/>
          </a:xfrm>
          <a:prstGeom prst="rect">
            <a:avLst/>
          </a:prstGeom>
          <a:noFill/>
        </p:spPr>
        <p:txBody>
          <a:bodyPr wrap="square" rtlCol="0">
            <a:spAutoFit/>
          </a:bodyPr>
          <a:lstStyle/>
          <a:p>
            <a:pPr algn="r"/>
            <a:r>
              <a:rPr lang="he-IL" sz="3200" b="1">
                <a:solidFill>
                  <a:srgbClr val="FFFF00"/>
                </a:solidFill>
                <a:cs typeface="+mj-cs"/>
              </a:rPr>
              <a:t>ספר דברים פרק ו</a:t>
            </a:r>
          </a:p>
          <a:p>
            <a:pPr algn="r"/>
            <a:r>
              <a:rPr lang="he-IL" sz="3200">
                <a:solidFill>
                  <a:srgbClr val="FFFF00"/>
                </a:solidFill>
                <a:cs typeface="+mj-cs"/>
              </a:rPr>
              <a:t>﻿ד   שְׁמַע יִשְֹרָאֵל יְהוָֹה אֱלֹהֵינוּ יְהוָֹה | אֶחָד: ה   וְאָהַבְתָּ אֵת יְהוָֹה אֱלֹהֶיךָ בְּכָל-לְבָבְךָ וּבְכָל-נַפְשְׁךָ וּבְכָל-מְאֹדֶךָ: ו   וְהָיוּ הַדְּבָרִים הָאֵלֶּה אֲשֶׁר אָנֹכִי מְצַוְּךָ הַיּוֹם עַל-לְבָבֶךָ: ז   וְשִׁנַּנְתָּם לְבָנֶיךָ וְדִבַּרְתָּ בָּם בְּשִׁבְתְּךָ בְּבֵיתֶךָ וּבְלֶכְתְּךָ בַדֶּרֶךְ וּבְשָׁכְבְּךָ וּבְקוּמֶךָ:</a:t>
            </a:r>
            <a:endParaRPr lang="he-IL" sz="2400">
              <a:solidFill>
                <a:srgbClr val="FFFF00"/>
              </a:solidFill>
              <a:cs typeface="+mj-cs"/>
            </a:endParaRPr>
          </a:p>
          <a:p>
            <a:endParaRPr lang="he-IL" sz="2400" b="1">
              <a:solidFill>
                <a:schemeClr val="bg1"/>
              </a:solidFill>
              <a:cs typeface="+mj-cs"/>
            </a:endParaRPr>
          </a:p>
          <a:p>
            <a:r>
              <a:rPr lang="en-US" sz="2400" b="1">
                <a:solidFill>
                  <a:schemeClr val="bg1"/>
                </a:solidFill>
                <a:cs typeface="+mj-cs"/>
              </a:rPr>
              <a:t>Devarim / Deuteronomy 6:4-7</a:t>
            </a:r>
          </a:p>
          <a:p>
            <a:r>
              <a:rPr lang="en-US" sz="2400">
                <a:solidFill>
                  <a:schemeClr val="bg1"/>
                </a:solidFill>
                <a:cs typeface="+mj-cs"/>
              </a:rPr>
              <a:t>6:4  Hear, O Israel: The LORD our God is one LORD: 6:5  And thou shalt love the LORD thy God with all thine heart, and with all thy soul, and with all thy might. 6:6  And these words, which I command thee this day, shall be in thine heart: 6:7  And thou shalt teach them diligently unto thy children, and shalt talk of them when thou sittest in thine house, and when thou walkest by the way, and when thou liest down, and when thou risest up.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7898DE16-2B15-4A0C-95A7-E9C1E9AE6675}"/>
                  </a:ext>
                </a:extLst>
              </p14:cNvPr>
              <p14:cNvContentPartPr/>
              <p14:nvPr/>
            </p14:nvContentPartPr>
            <p14:xfrm>
              <a:off x="7619045" y="591096"/>
              <a:ext cx="2673000" cy="48960"/>
            </p14:xfrm>
          </p:contentPart>
        </mc:Choice>
        <mc:Fallback xmlns="">
          <p:pic>
            <p:nvPicPr>
              <p:cNvPr id="4" name="Ink 3">
                <a:extLst>
                  <a:ext uri="{FF2B5EF4-FFF2-40B4-BE49-F238E27FC236}">
                    <a16:creationId xmlns:a16="http://schemas.microsoft.com/office/drawing/2014/main" id="{7898DE16-2B15-4A0C-95A7-E9C1E9AE6675}"/>
                  </a:ext>
                </a:extLst>
              </p:cNvPr>
              <p:cNvPicPr/>
              <p:nvPr/>
            </p:nvPicPr>
            <p:blipFill>
              <a:blip r:embed="rId5"/>
              <a:stretch>
                <a:fillRect/>
              </a:stretch>
            </p:blipFill>
            <p:spPr>
              <a:xfrm>
                <a:off x="7601045" y="573096"/>
                <a:ext cx="2708640" cy="84600"/>
              </a:xfrm>
              <a:prstGeom prst="rect">
                <a:avLst/>
              </a:prstGeom>
            </p:spPr>
          </p:pic>
        </mc:Fallback>
      </mc:AlternateContent>
      <p:grpSp>
        <p:nvGrpSpPr>
          <p:cNvPr id="12" name="Group 11">
            <a:extLst>
              <a:ext uri="{FF2B5EF4-FFF2-40B4-BE49-F238E27FC236}">
                <a16:creationId xmlns:a16="http://schemas.microsoft.com/office/drawing/2014/main" id="{32FCAAA6-7C0D-4F05-9430-9DD03E84ACA4}"/>
              </a:ext>
            </a:extLst>
          </p:cNvPr>
          <p:cNvGrpSpPr/>
          <p:nvPr/>
        </p:nvGrpSpPr>
        <p:grpSpPr>
          <a:xfrm>
            <a:off x="1092605" y="1114536"/>
            <a:ext cx="8746560" cy="99000"/>
            <a:chOff x="1092605" y="1114536"/>
            <a:chExt cx="8746560" cy="99000"/>
          </a:xfrm>
        </p:grpSpPr>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989C6D4D-681E-4EB6-A4AE-5515777A1317}"/>
                    </a:ext>
                  </a:extLst>
                </p14:cNvPr>
                <p14:cNvContentPartPr/>
                <p14:nvPr/>
              </p14:nvContentPartPr>
              <p14:xfrm>
                <a:off x="5679725" y="1132176"/>
                <a:ext cx="4159440" cy="58680"/>
              </p14:xfrm>
            </p:contentPart>
          </mc:Choice>
          <mc:Fallback xmlns="">
            <p:pic>
              <p:nvPicPr>
                <p:cNvPr id="5" name="Ink 4">
                  <a:extLst>
                    <a:ext uri="{FF2B5EF4-FFF2-40B4-BE49-F238E27FC236}">
                      <a16:creationId xmlns:a16="http://schemas.microsoft.com/office/drawing/2014/main" id="{989C6D4D-681E-4EB6-A4AE-5515777A1317}"/>
                    </a:ext>
                  </a:extLst>
                </p:cNvPr>
                <p:cNvPicPr/>
                <p:nvPr/>
              </p:nvPicPr>
              <p:blipFill>
                <a:blip r:embed="rId7"/>
                <a:stretch>
                  <a:fillRect/>
                </a:stretch>
              </p:blipFill>
              <p:spPr>
                <a:xfrm>
                  <a:off x="5661725" y="1114176"/>
                  <a:ext cx="41950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7F223E10-3C6E-4511-A1B9-967DC1A306DF}"/>
                    </a:ext>
                  </a:extLst>
                </p14:cNvPr>
                <p14:cNvContentPartPr/>
                <p14:nvPr/>
              </p14:nvContentPartPr>
              <p14:xfrm>
                <a:off x="4713845" y="1136496"/>
                <a:ext cx="781200" cy="68040"/>
              </p14:xfrm>
            </p:contentPart>
          </mc:Choice>
          <mc:Fallback xmlns="">
            <p:pic>
              <p:nvPicPr>
                <p:cNvPr id="7" name="Ink 6">
                  <a:extLst>
                    <a:ext uri="{FF2B5EF4-FFF2-40B4-BE49-F238E27FC236}">
                      <a16:creationId xmlns:a16="http://schemas.microsoft.com/office/drawing/2014/main" id="{7F223E10-3C6E-4511-A1B9-967DC1A306DF}"/>
                    </a:ext>
                  </a:extLst>
                </p:cNvPr>
                <p:cNvPicPr/>
                <p:nvPr/>
              </p:nvPicPr>
              <p:blipFill>
                <a:blip r:embed="rId9"/>
                <a:stretch>
                  <a:fillRect/>
                </a:stretch>
              </p:blipFill>
              <p:spPr>
                <a:xfrm>
                  <a:off x="4695845" y="1118496"/>
                  <a:ext cx="8168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E00905D7-C175-40D2-AD59-F75191314FD5}"/>
                    </a:ext>
                  </a:extLst>
                </p14:cNvPr>
                <p14:cNvContentPartPr/>
                <p14:nvPr/>
              </p14:nvContentPartPr>
              <p14:xfrm>
                <a:off x="1092605" y="1114536"/>
                <a:ext cx="3087000" cy="99000"/>
              </p14:xfrm>
            </p:contentPart>
          </mc:Choice>
          <mc:Fallback xmlns="">
            <p:pic>
              <p:nvPicPr>
                <p:cNvPr id="11" name="Ink 10">
                  <a:extLst>
                    <a:ext uri="{FF2B5EF4-FFF2-40B4-BE49-F238E27FC236}">
                      <a16:creationId xmlns:a16="http://schemas.microsoft.com/office/drawing/2014/main" id="{E00905D7-C175-40D2-AD59-F75191314FD5}"/>
                    </a:ext>
                  </a:extLst>
                </p:cNvPr>
                <p:cNvPicPr/>
                <p:nvPr/>
              </p:nvPicPr>
              <p:blipFill>
                <a:blip r:embed="rId11"/>
                <a:stretch>
                  <a:fillRect/>
                </a:stretch>
              </p:blipFill>
              <p:spPr>
                <a:xfrm>
                  <a:off x="1074965" y="1096536"/>
                  <a:ext cx="3122640" cy="134640"/>
                </a:xfrm>
                <a:prstGeom prst="rect">
                  <a:avLst/>
                </a:prstGeom>
              </p:spPr>
            </p:pic>
          </mc:Fallback>
        </mc:AlternateContent>
      </p:grpSp>
      <p:grpSp>
        <p:nvGrpSpPr>
          <p:cNvPr id="19" name="Group 18">
            <a:extLst>
              <a:ext uri="{FF2B5EF4-FFF2-40B4-BE49-F238E27FC236}">
                <a16:creationId xmlns:a16="http://schemas.microsoft.com/office/drawing/2014/main" id="{1C0919D1-0F63-4D19-9E68-1584DA086DFC}"/>
              </a:ext>
            </a:extLst>
          </p:cNvPr>
          <p:cNvGrpSpPr/>
          <p:nvPr/>
        </p:nvGrpSpPr>
        <p:grpSpPr>
          <a:xfrm>
            <a:off x="873005" y="1596576"/>
            <a:ext cx="9322200" cy="138240"/>
            <a:chOff x="873005" y="1596576"/>
            <a:chExt cx="9322200" cy="138240"/>
          </a:xfrm>
        </p:grpSpPr>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9DBF6BB8-CC64-4C79-BDE7-761401FFA136}"/>
                    </a:ext>
                  </a:extLst>
                </p14:cNvPr>
                <p14:cNvContentPartPr/>
                <p14:nvPr/>
              </p14:nvContentPartPr>
              <p14:xfrm>
                <a:off x="8900285" y="1658496"/>
                <a:ext cx="1294920" cy="38520"/>
              </p14:xfrm>
            </p:contentPart>
          </mc:Choice>
          <mc:Fallback xmlns="">
            <p:pic>
              <p:nvPicPr>
                <p:cNvPr id="13" name="Ink 12">
                  <a:extLst>
                    <a:ext uri="{FF2B5EF4-FFF2-40B4-BE49-F238E27FC236}">
                      <a16:creationId xmlns:a16="http://schemas.microsoft.com/office/drawing/2014/main" id="{9DBF6BB8-CC64-4C79-BDE7-761401FFA136}"/>
                    </a:ext>
                  </a:extLst>
                </p:cNvPr>
                <p:cNvPicPr/>
                <p:nvPr/>
              </p:nvPicPr>
              <p:blipFill>
                <a:blip r:embed="rId13"/>
                <a:stretch>
                  <a:fillRect/>
                </a:stretch>
              </p:blipFill>
              <p:spPr>
                <a:xfrm>
                  <a:off x="8882645" y="1640856"/>
                  <a:ext cx="13305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8B367121-B267-4B0C-BEAB-099417DCB576}"/>
                    </a:ext>
                  </a:extLst>
                </p14:cNvPr>
                <p14:cNvContentPartPr/>
                <p14:nvPr/>
              </p14:nvContentPartPr>
              <p14:xfrm>
                <a:off x="7506365" y="1631496"/>
                <a:ext cx="1284840" cy="69120"/>
              </p14:xfrm>
            </p:contentPart>
          </mc:Choice>
          <mc:Fallback xmlns="">
            <p:pic>
              <p:nvPicPr>
                <p:cNvPr id="14" name="Ink 13">
                  <a:extLst>
                    <a:ext uri="{FF2B5EF4-FFF2-40B4-BE49-F238E27FC236}">
                      <a16:creationId xmlns:a16="http://schemas.microsoft.com/office/drawing/2014/main" id="{8B367121-B267-4B0C-BEAB-099417DCB576}"/>
                    </a:ext>
                  </a:extLst>
                </p:cNvPr>
                <p:cNvPicPr/>
                <p:nvPr/>
              </p:nvPicPr>
              <p:blipFill>
                <a:blip r:embed="rId15"/>
                <a:stretch>
                  <a:fillRect/>
                </a:stretch>
              </p:blipFill>
              <p:spPr>
                <a:xfrm>
                  <a:off x="7488725" y="1613856"/>
                  <a:ext cx="13204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96EAEEB2-A6A2-4A2A-BAD5-B2BC61F22E86}"/>
                    </a:ext>
                  </a:extLst>
                </p14:cNvPr>
                <p14:cNvContentPartPr/>
                <p14:nvPr/>
              </p14:nvContentPartPr>
              <p14:xfrm>
                <a:off x="5486765" y="1668936"/>
                <a:ext cx="1602000" cy="38880"/>
              </p14:xfrm>
            </p:contentPart>
          </mc:Choice>
          <mc:Fallback xmlns="">
            <p:pic>
              <p:nvPicPr>
                <p:cNvPr id="15" name="Ink 14">
                  <a:extLst>
                    <a:ext uri="{FF2B5EF4-FFF2-40B4-BE49-F238E27FC236}">
                      <a16:creationId xmlns:a16="http://schemas.microsoft.com/office/drawing/2014/main" id="{96EAEEB2-A6A2-4A2A-BAD5-B2BC61F22E86}"/>
                    </a:ext>
                  </a:extLst>
                </p:cNvPr>
                <p:cNvPicPr/>
                <p:nvPr/>
              </p:nvPicPr>
              <p:blipFill>
                <a:blip r:embed="rId17"/>
                <a:stretch>
                  <a:fillRect/>
                </a:stretch>
              </p:blipFill>
              <p:spPr>
                <a:xfrm>
                  <a:off x="5469125" y="1651296"/>
                  <a:ext cx="16376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43A41EDD-4096-42FA-96A2-57D4FB2D0B42}"/>
                    </a:ext>
                  </a:extLst>
                </p14:cNvPr>
                <p14:cNvContentPartPr/>
                <p14:nvPr/>
              </p14:nvContentPartPr>
              <p14:xfrm>
                <a:off x="2410205" y="1596576"/>
                <a:ext cx="2741040" cy="95040"/>
              </p14:xfrm>
            </p:contentPart>
          </mc:Choice>
          <mc:Fallback xmlns="">
            <p:pic>
              <p:nvPicPr>
                <p:cNvPr id="17" name="Ink 16">
                  <a:extLst>
                    <a:ext uri="{FF2B5EF4-FFF2-40B4-BE49-F238E27FC236}">
                      <a16:creationId xmlns:a16="http://schemas.microsoft.com/office/drawing/2014/main" id="{43A41EDD-4096-42FA-96A2-57D4FB2D0B42}"/>
                    </a:ext>
                  </a:extLst>
                </p:cNvPr>
                <p:cNvPicPr/>
                <p:nvPr/>
              </p:nvPicPr>
              <p:blipFill>
                <a:blip r:embed="rId19"/>
                <a:stretch>
                  <a:fillRect/>
                </a:stretch>
              </p:blipFill>
              <p:spPr>
                <a:xfrm>
                  <a:off x="2392205" y="1578576"/>
                  <a:ext cx="27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8F38A67E-571E-4704-951A-9E6373E712BE}"/>
                    </a:ext>
                  </a:extLst>
                </p14:cNvPr>
                <p14:cNvContentPartPr/>
                <p14:nvPr/>
              </p14:nvContentPartPr>
              <p14:xfrm>
                <a:off x="873005" y="1609896"/>
                <a:ext cx="1450440" cy="124920"/>
              </p14:xfrm>
            </p:contentPart>
          </mc:Choice>
          <mc:Fallback xmlns="">
            <p:pic>
              <p:nvPicPr>
                <p:cNvPr id="18" name="Ink 17">
                  <a:extLst>
                    <a:ext uri="{FF2B5EF4-FFF2-40B4-BE49-F238E27FC236}">
                      <a16:creationId xmlns:a16="http://schemas.microsoft.com/office/drawing/2014/main" id="{8F38A67E-571E-4704-951A-9E6373E712BE}"/>
                    </a:ext>
                  </a:extLst>
                </p:cNvPr>
                <p:cNvPicPr/>
                <p:nvPr/>
              </p:nvPicPr>
              <p:blipFill>
                <a:blip r:embed="rId21"/>
                <a:stretch>
                  <a:fillRect/>
                </a:stretch>
              </p:blipFill>
              <p:spPr>
                <a:xfrm>
                  <a:off x="855005" y="1592256"/>
                  <a:ext cx="1486080" cy="160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BBAF8725-85CF-4E74-A92A-AC8C06E0AC8D}"/>
                  </a:ext>
                </a:extLst>
              </p14:cNvPr>
              <p14:cNvContentPartPr/>
              <p14:nvPr/>
            </p14:nvContentPartPr>
            <p14:xfrm>
              <a:off x="7531925" y="2121456"/>
              <a:ext cx="2680560" cy="113040"/>
            </p14:xfrm>
          </p:contentPart>
        </mc:Choice>
        <mc:Fallback xmlns="">
          <p:pic>
            <p:nvPicPr>
              <p:cNvPr id="20" name="Ink 19">
                <a:extLst>
                  <a:ext uri="{FF2B5EF4-FFF2-40B4-BE49-F238E27FC236}">
                    <a16:creationId xmlns:a16="http://schemas.microsoft.com/office/drawing/2014/main" id="{BBAF8725-85CF-4E74-A92A-AC8C06E0AC8D}"/>
                  </a:ext>
                </a:extLst>
              </p:cNvPr>
              <p:cNvPicPr/>
              <p:nvPr/>
            </p:nvPicPr>
            <p:blipFill>
              <a:blip r:embed="rId23"/>
              <a:stretch>
                <a:fillRect/>
              </a:stretch>
            </p:blipFill>
            <p:spPr>
              <a:xfrm>
                <a:off x="7514285" y="2103456"/>
                <a:ext cx="27162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3733279A-7A41-49FC-A1F9-9EE7937418C2}"/>
                  </a:ext>
                </a:extLst>
              </p14:cNvPr>
              <p14:cNvContentPartPr/>
              <p14:nvPr/>
            </p14:nvContentPartPr>
            <p14:xfrm>
              <a:off x="5226485" y="2148456"/>
              <a:ext cx="1770840" cy="43920"/>
            </p14:xfrm>
          </p:contentPart>
        </mc:Choice>
        <mc:Fallback xmlns="">
          <p:pic>
            <p:nvPicPr>
              <p:cNvPr id="21" name="Ink 20">
                <a:extLst>
                  <a:ext uri="{FF2B5EF4-FFF2-40B4-BE49-F238E27FC236}">
                    <a16:creationId xmlns:a16="http://schemas.microsoft.com/office/drawing/2014/main" id="{3733279A-7A41-49FC-A1F9-9EE7937418C2}"/>
                  </a:ext>
                </a:extLst>
              </p:cNvPr>
              <p:cNvPicPr/>
              <p:nvPr/>
            </p:nvPicPr>
            <p:blipFill>
              <a:blip r:embed="rId25"/>
              <a:stretch>
                <a:fillRect/>
              </a:stretch>
            </p:blipFill>
            <p:spPr>
              <a:xfrm>
                <a:off x="5208485" y="2130816"/>
                <a:ext cx="1806480" cy="79560"/>
              </a:xfrm>
              <a:prstGeom prst="rect">
                <a:avLst/>
              </a:prstGeom>
            </p:spPr>
          </p:pic>
        </mc:Fallback>
      </mc:AlternateContent>
      <p:grpSp>
        <p:nvGrpSpPr>
          <p:cNvPr id="24" name="Group 23">
            <a:extLst>
              <a:ext uri="{FF2B5EF4-FFF2-40B4-BE49-F238E27FC236}">
                <a16:creationId xmlns:a16="http://schemas.microsoft.com/office/drawing/2014/main" id="{092260C5-EFBE-413E-B4A6-B00E198CE248}"/>
              </a:ext>
            </a:extLst>
          </p:cNvPr>
          <p:cNvGrpSpPr/>
          <p:nvPr/>
        </p:nvGrpSpPr>
        <p:grpSpPr>
          <a:xfrm>
            <a:off x="1483205" y="2154216"/>
            <a:ext cx="3541320" cy="81360"/>
            <a:chOff x="1483205" y="2154216"/>
            <a:chExt cx="3541320" cy="81360"/>
          </a:xfrm>
        </p:grpSpPr>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3D94541D-1ACF-4AC8-AD5F-3E102B993775}"/>
                    </a:ext>
                  </a:extLst>
                </p14:cNvPr>
                <p14:cNvContentPartPr/>
                <p14:nvPr/>
              </p14:nvContentPartPr>
              <p14:xfrm>
                <a:off x="2532965" y="2154216"/>
                <a:ext cx="2491560" cy="81360"/>
              </p14:xfrm>
            </p:contentPart>
          </mc:Choice>
          <mc:Fallback xmlns="">
            <p:pic>
              <p:nvPicPr>
                <p:cNvPr id="22" name="Ink 21">
                  <a:extLst>
                    <a:ext uri="{FF2B5EF4-FFF2-40B4-BE49-F238E27FC236}">
                      <a16:creationId xmlns:a16="http://schemas.microsoft.com/office/drawing/2014/main" id="{3D94541D-1ACF-4AC8-AD5F-3E102B993775}"/>
                    </a:ext>
                  </a:extLst>
                </p:cNvPr>
                <p:cNvPicPr/>
                <p:nvPr/>
              </p:nvPicPr>
              <p:blipFill>
                <a:blip r:embed="rId27"/>
                <a:stretch>
                  <a:fillRect/>
                </a:stretch>
              </p:blipFill>
              <p:spPr>
                <a:xfrm>
                  <a:off x="2515325" y="2136576"/>
                  <a:ext cx="25272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4AC91E62-90B8-4DAB-89F6-DC84C784BCBB}"/>
                    </a:ext>
                  </a:extLst>
                </p14:cNvPr>
                <p14:cNvContentPartPr/>
                <p14:nvPr/>
              </p14:nvContentPartPr>
              <p14:xfrm>
                <a:off x="1483205" y="2166456"/>
                <a:ext cx="838080" cy="20880"/>
              </p14:xfrm>
            </p:contentPart>
          </mc:Choice>
          <mc:Fallback xmlns="">
            <p:pic>
              <p:nvPicPr>
                <p:cNvPr id="23" name="Ink 22">
                  <a:extLst>
                    <a:ext uri="{FF2B5EF4-FFF2-40B4-BE49-F238E27FC236}">
                      <a16:creationId xmlns:a16="http://schemas.microsoft.com/office/drawing/2014/main" id="{4AC91E62-90B8-4DAB-89F6-DC84C784BCBB}"/>
                    </a:ext>
                  </a:extLst>
                </p:cNvPr>
                <p:cNvPicPr/>
                <p:nvPr/>
              </p:nvPicPr>
              <p:blipFill>
                <a:blip r:embed="rId29"/>
                <a:stretch>
                  <a:fillRect/>
                </a:stretch>
              </p:blipFill>
              <p:spPr>
                <a:xfrm>
                  <a:off x="1465565" y="2148816"/>
                  <a:ext cx="873720" cy="56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5" name="Ink 24">
                <a:extLst>
                  <a:ext uri="{FF2B5EF4-FFF2-40B4-BE49-F238E27FC236}">
                    <a16:creationId xmlns:a16="http://schemas.microsoft.com/office/drawing/2014/main" id="{53185D2D-C950-4B7B-883F-FCC75164457F}"/>
                  </a:ext>
                </a:extLst>
              </p14:cNvPr>
              <p14:cNvContentPartPr/>
              <p14:nvPr/>
            </p14:nvContentPartPr>
            <p14:xfrm>
              <a:off x="8503925" y="2696736"/>
              <a:ext cx="1714680" cy="23040"/>
            </p14:xfrm>
          </p:contentPart>
        </mc:Choice>
        <mc:Fallback xmlns="">
          <p:pic>
            <p:nvPicPr>
              <p:cNvPr id="25" name="Ink 24">
                <a:extLst>
                  <a:ext uri="{FF2B5EF4-FFF2-40B4-BE49-F238E27FC236}">
                    <a16:creationId xmlns:a16="http://schemas.microsoft.com/office/drawing/2014/main" id="{53185D2D-C950-4B7B-883F-FCC75164457F}"/>
                  </a:ext>
                </a:extLst>
              </p:cNvPr>
              <p:cNvPicPr/>
              <p:nvPr/>
            </p:nvPicPr>
            <p:blipFill>
              <a:blip r:embed="rId31"/>
              <a:stretch>
                <a:fillRect/>
              </a:stretch>
            </p:blipFill>
            <p:spPr>
              <a:xfrm>
                <a:off x="8486285" y="2679096"/>
                <a:ext cx="1750320" cy="58680"/>
              </a:xfrm>
              <a:prstGeom prst="rect">
                <a:avLst/>
              </a:prstGeom>
            </p:spPr>
          </p:pic>
        </mc:Fallback>
      </mc:AlternateContent>
      <p:grpSp>
        <p:nvGrpSpPr>
          <p:cNvPr id="28" name="Group 27">
            <a:extLst>
              <a:ext uri="{FF2B5EF4-FFF2-40B4-BE49-F238E27FC236}">
                <a16:creationId xmlns:a16="http://schemas.microsoft.com/office/drawing/2014/main" id="{BAF9AE4F-575D-4EA0-96CC-870D07A228E2}"/>
              </a:ext>
            </a:extLst>
          </p:cNvPr>
          <p:cNvGrpSpPr/>
          <p:nvPr/>
        </p:nvGrpSpPr>
        <p:grpSpPr>
          <a:xfrm>
            <a:off x="6213965" y="2598456"/>
            <a:ext cx="2019600" cy="75240"/>
            <a:chOff x="6213965" y="2598456"/>
            <a:chExt cx="2019600" cy="75240"/>
          </a:xfrm>
        </p:grpSpPr>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B0FE4038-8C87-481F-AE0A-17F05BBD7736}"/>
                    </a:ext>
                  </a:extLst>
                </p14:cNvPr>
                <p14:cNvContentPartPr/>
                <p14:nvPr/>
              </p14:nvContentPartPr>
              <p14:xfrm>
                <a:off x="7452365" y="2598456"/>
                <a:ext cx="781200" cy="46800"/>
              </p14:xfrm>
            </p:contentPart>
          </mc:Choice>
          <mc:Fallback xmlns="">
            <p:pic>
              <p:nvPicPr>
                <p:cNvPr id="26" name="Ink 25">
                  <a:extLst>
                    <a:ext uri="{FF2B5EF4-FFF2-40B4-BE49-F238E27FC236}">
                      <a16:creationId xmlns:a16="http://schemas.microsoft.com/office/drawing/2014/main" id="{B0FE4038-8C87-481F-AE0A-17F05BBD7736}"/>
                    </a:ext>
                  </a:extLst>
                </p:cNvPr>
                <p:cNvPicPr/>
                <p:nvPr/>
              </p:nvPicPr>
              <p:blipFill>
                <a:blip r:embed="rId33"/>
                <a:stretch>
                  <a:fillRect/>
                </a:stretch>
              </p:blipFill>
              <p:spPr>
                <a:xfrm>
                  <a:off x="7434365" y="2580456"/>
                  <a:ext cx="8168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4CA161FC-4218-4761-95AB-2FE126E937F6}"/>
                    </a:ext>
                  </a:extLst>
                </p14:cNvPr>
                <p14:cNvContentPartPr/>
                <p14:nvPr/>
              </p14:nvContentPartPr>
              <p14:xfrm>
                <a:off x="6213965" y="2618256"/>
                <a:ext cx="834120" cy="55440"/>
              </p14:xfrm>
            </p:contentPart>
          </mc:Choice>
          <mc:Fallback xmlns="">
            <p:pic>
              <p:nvPicPr>
                <p:cNvPr id="27" name="Ink 26">
                  <a:extLst>
                    <a:ext uri="{FF2B5EF4-FFF2-40B4-BE49-F238E27FC236}">
                      <a16:creationId xmlns:a16="http://schemas.microsoft.com/office/drawing/2014/main" id="{4CA161FC-4218-4761-95AB-2FE126E937F6}"/>
                    </a:ext>
                  </a:extLst>
                </p:cNvPr>
                <p:cNvPicPr/>
                <p:nvPr/>
              </p:nvPicPr>
              <p:blipFill>
                <a:blip r:embed="rId35"/>
                <a:stretch>
                  <a:fillRect/>
                </a:stretch>
              </p:blipFill>
              <p:spPr>
                <a:xfrm>
                  <a:off x="6196325" y="2600256"/>
                  <a:ext cx="869760" cy="91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29" name="Ink 28">
                <a:extLst>
                  <a:ext uri="{FF2B5EF4-FFF2-40B4-BE49-F238E27FC236}">
                    <a16:creationId xmlns:a16="http://schemas.microsoft.com/office/drawing/2014/main" id="{75E1A27A-CFDC-410D-B91F-C7C0F852583B}"/>
                  </a:ext>
                </a:extLst>
              </p14:cNvPr>
              <p14:cNvContentPartPr/>
              <p14:nvPr/>
            </p14:nvContentPartPr>
            <p14:xfrm>
              <a:off x="400685" y="3270936"/>
              <a:ext cx="4091400" cy="82440"/>
            </p14:xfrm>
          </p:contentPart>
        </mc:Choice>
        <mc:Fallback xmlns="">
          <p:pic>
            <p:nvPicPr>
              <p:cNvPr id="29" name="Ink 28">
                <a:extLst>
                  <a:ext uri="{FF2B5EF4-FFF2-40B4-BE49-F238E27FC236}">
                    <a16:creationId xmlns:a16="http://schemas.microsoft.com/office/drawing/2014/main" id="{75E1A27A-CFDC-410D-B91F-C7C0F852583B}"/>
                  </a:ext>
                </a:extLst>
              </p:cNvPr>
              <p:cNvPicPr/>
              <p:nvPr/>
            </p:nvPicPr>
            <p:blipFill>
              <a:blip r:embed="rId37"/>
              <a:stretch>
                <a:fillRect/>
              </a:stretch>
            </p:blipFill>
            <p:spPr>
              <a:xfrm>
                <a:off x="383045" y="3252936"/>
                <a:ext cx="4127040" cy="118080"/>
              </a:xfrm>
              <a:prstGeom prst="rect">
                <a:avLst/>
              </a:prstGeom>
            </p:spPr>
          </p:pic>
        </mc:Fallback>
      </mc:AlternateContent>
    </p:spTree>
    <p:extLst>
      <p:ext uri="{BB962C8B-B14F-4D97-AF65-F5344CB8AC3E}">
        <p14:creationId xmlns:p14="http://schemas.microsoft.com/office/powerpoint/2010/main" val="374288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00941" y="-47502"/>
            <a:ext cx="10854047" cy="6393899"/>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9917" y="103291"/>
            <a:ext cx="10052330" cy="6001643"/>
          </a:xfrm>
          <a:prstGeom prst="rect">
            <a:avLst/>
          </a:prstGeom>
          <a:noFill/>
        </p:spPr>
        <p:txBody>
          <a:bodyPr wrap="square" rtlCol="0">
            <a:spAutoFit/>
          </a:bodyPr>
          <a:lstStyle/>
          <a:p>
            <a:r>
              <a:rPr lang="en-US" sz="2400" b="1">
                <a:solidFill>
                  <a:schemeClr val="bg1"/>
                </a:solidFill>
                <a:cs typeface="+mj-cs"/>
              </a:rPr>
              <a:t>Matthew 22:35-40</a:t>
            </a:r>
          </a:p>
          <a:p>
            <a:r>
              <a:rPr lang="en-US" sz="2400">
                <a:solidFill>
                  <a:schemeClr val="bg1"/>
                </a:solidFill>
                <a:cs typeface="+mj-cs"/>
              </a:rPr>
              <a:t>22:35  Then one of them, which was a lawyer, asked him a question, tempting him, and saying, 22:36  Master, which is the great commandment in the law? 22:37  Jesus said unto him, Thou shalt love the Lord thy God with all thy heart, and with all thy soul, and with all thy mind. 22:38  This is the first and great commandment. 22:39  And the second is like unto it, Thou shalt love thy neighbour as thyself. 22:40  On these two commandments hang all the law and the prophets. (KJV) </a:t>
            </a:r>
          </a:p>
          <a:p>
            <a:endParaRPr lang="en-US" sz="2400">
              <a:solidFill>
                <a:schemeClr val="bg1"/>
              </a:solidFill>
              <a:cs typeface="+mj-cs"/>
            </a:endParaRPr>
          </a:p>
          <a:p>
            <a:r>
              <a:rPr lang="en-US" sz="2400" b="1">
                <a:solidFill>
                  <a:schemeClr val="bg1"/>
                </a:solidFill>
                <a:cs typeface="+mj-cs"/>
              </a:rPr>
              <a:t>Luke 10:25-28</a:t>
            </a:r>
          </a:p>
          <a:p>
            <a:r>
              <a:rPr lang="en-US" sz="2400">
                <a:solidFill>
                  <a:schemeClr val="bg1"/>
                </a:solidFill>
                <a:cs typeface="+mj-cs"/>
              </a:rPr>
              <a:t>10:25  And, behold, a certain lawyer stood up, and tempted him, saying, Master, what shall I do to inherit eternal life? 10:26  He said unto him, What is written in the law? how readest thou? 10:27  And he answering said, Thou shalt love the Lord thy God with all thy heart, and with all thy soul, and with all thy strength, and with all thy mind; and thy neighbour as thyself. 10:28  And he said unto him, Thou hast answered right: this do, and thou shalt live.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BF9DC83A-D068-4115-A10D-E253A2FD85B4}"/>
                  </a:ext>
                </a:extLst>
              </p14:cNvPr>
              <p14:cNvContentPartPr/>
              <p14:nvPr/>
            </p14:nvContentPartPr>
            <p14:xfrm>
              <a:off x="4011845" y="1199496"/>
              <a:ext cx="5755680" cy="95040"/>
            </p14:xfrm>
          </p:contentPart>
        </mc:Choice>
        <mc:Fallback xmlns="">
          <p:pic>
            <p:nvPicPr>
              <p:cNvPr id="4" name="Ink 3">
                <a:extLst>
                  <a:ext uri="{FF2B5EF4-FFF2-40B4-BE49-F238E27FC236}">
                    <a16:creationId xmlns:a16="http://schemas.microsoft.com/office/drawing/2014/main" id="{BF9DC83A-D068-4115-A10D-E253A2FD85B4}"/>
                  </a:ext>
                </a:extLst>
              </p:cNvPr>
              <p:cNvPicPr/>
              <p:nvPr/>
            </p:nvPicPr>
            <p:blipFill>
              <a:blip r:embed="rId5"/>
              <a:stretch>
                <a:fillRect/>
              </a:stretch>
            </p:blipFill>
            <p:spPr>
              <a:xfrm>
                <a:off x="3994205" y="1181496"/>
                <a:ext cx="57913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21B4C9C4-4093-4B43-9326-F3C6EE395FBC}"/>
                  </a:ext>
                </a:extLst>
              </p14:cNvPr>
              <p14:cNvContentPartPr/>
              <p14:nvPr/>
            </p14:nvContentPartPr>
            <p14:xfrm>
              <a:off x="1283045" y="1551216"/>
              <a:ext cx="8626320" cy="131040"/>
            </p14:xfrm>
          </p:contentPart>
        </mc:Choice>
        <mc:Fallback xmlns="">
          <p:pic>
            <p:nvPicPr>
              <p:cNvPr id="5" name="Ink 4">
                <a:extLst>
                  <a:ext uri="{FF2B5EF4-FFF2-40B4-BE49-F238E27FC236}">
                    <a16:creationId xmlns:a16="http://schemas.microsoft.com/office/drawing/2014/main" id="{21B4C9C4-4093-4B43-9326-F3C6EE395FBC}"/>
                  </a:ext>
                </a:extLst>
              </p:cNvPr>
              <p:cNvPicPr/>
              <p:nvPr/>
            </p:nvPicPr>
            <p:blipFill>
              <a:blip r:embed="rId7"/>
              <a:stretch>
                <a:fillRect/>
              </a:stretch>
            </p:blipFill>
            <p:spPr>
              <a:xfrm>
                <a:off x="1265405" y="1533216"/>
                <a:ext cx="86619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9C20920-D656-4339-B78B-1380F49103D0}"/>
                  </a:ext>
                </a:extLst>
              </p14:cNvPr>
              <p14:cNvContentPartPr/>
              <p14:nvPr/>
            </p14:nvContentPartPr>
            <p14:xfrm>
              <a:off x="495725" y="1939656"/>
              <a:ext cx="5241240" cy="68760"/>
            </p14:xfrm>
          </p:contentPart>
        </mc:Choice>
        <mc:Fallback xmlns="">
          <p:pic>
            <p:nvPicPr>
              <p:cNvPr id="7" name="Ink 6">
                <a:extLst>
                  <a:ext uri="{FF2B5EF4-FFF2-40B4-BE49-F238E27FC236}">
                    <a16:creationId xmlns:a16="http://schemas.microsoft.com/office/drawing/2014/main" id="{59C20920-D656-4339-B78B-1380F49103D0}"/>
                  </a:ext>
                </a:extLst>
              </p:cNvPr>
              <p:cNvPicPr/>
              <p:nvPr/>
            </p:nvPicPr>
            <p:blipFill>
              <a:blip r:embed="rId9"/>
              <a:stretch>
                <a:fillRect/>
              </a:stretch>
            </p:blipFill>
            <p:spPr>
              <a:xfrm>
                <a:off x="477725" y="1921656"/>
                <a:ext cx="52768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7907B842-B3D7-4305-B1E2-0E60B612CC4E}"/>
                  </a:ext>
                </a:extLst>
              </p14:cNvPr>
              <p14:cNvContentPartPr/>
              <p14:nvPr/>
            </p14:nvContentPartPr>
            <p14:xfrm>
              <a:off x="7094525" y="2304696"/>
              <a:ext cx="2371320" cy="76320"/>
            </p14:xfrm>
          </p:contentPart>
        </mc:Choice>
        <mc:Fallback xmlns="">
          <p:pic>
            <p:nvPicPr>
              <p:cNvPr id="9" name="Ink 8">
                <a:extLst>
                  <a:ext uri="{FF2B5EF4-FFF2-40B4-BE49-F238E27FC236}">
                    <a16:creationId xmlns:a16="http://schemas.microsoft.com/office/drawing/2014/main" id="{7907B842-B3D7-4305-B1E2-0E60B612CC4E}"/>
                  </a:ext>
                </a:extLst>
              </p:cNvPr>
              <p:cNvPicPr/>
              <p:nvPr/>
            </p:nvPicPr>
            <p:blipFill>
              <a:blip r:embed="rId11"/>
              <a:stretch>
                <a:fillRect/>
              </a:stretch>
            </p:blipFill>
            <p:spPr>
              <a:xfrm>
                <a:off x="7076525" y="2287056"/>
                <a:ext cx="2406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4621E111-00AE-4533-B358-1299A458FBB0}"/>
                  </a:ext>
                </a:extLst>
              </p14:cNvPr>
              <p14:cNvContentPartPr/>
              <p14:nvPr/>
            </p14:nvContentPartPr>
            <p14:xfrm>
              <a:off x="610565" y="2720856"/>
              <a:ext cx="2316960" cy="25920"/>
            </p14:xfrm>
          </p:contentPart>
        </mc:Choice>
        <mc:Fallback xmlns="">
          <p:pic>
            <p:nvPicPr>
              <p:cNvPr id="11" name="Ink 10">
                <a:extLst>
                  <a:ext uri="{FF2B5EF4-FFF2-40B4-BE49-F238E27FC236}">
                    <a16:creationId xmlns:a16="http://schemas.microsoft.com/office/drawing/2014/main" id="{4621E111-00AE-4533-B358-1299A458FBB0}"/>
                  </a:ext>
                </a:extLst>
              </p:cNvPr>
              <p:cNvPicPr/>
              <p:nvPr/>
            </p:nvPicPr>
            <p:blipFill>
              <a:blip r:embed="rId13"/>
              <a:stretch>
                <a:fillRect/>
              </a:stretch>
            </p:blipFill>
            <p:spPr>
              <a:xfrm>
                <a:off x="592925" y="2703216"/>
                <a:ext cx="23526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4779C1C5-0EA6-49F1-97A0-879B147A2FFD}"/>
                  </a:ext>
                </a:extLst>
              </p14:cNvPr>
              <p14:cNvContentPartPr/>
              <p14:nvPr/>
            </p14:nvContentPartPr>
            <p14:xfrm>
              <a:off x="3083045" y="4887696"/>
              <a:ext cx="1877400" cy="29880"/>
            </p14:xfrm>
          </p:contentPart>
        </mc:Choice>
        <mc:Fallback xmlns="">
          <p:pic>
            <p:nvPicPr>
              <p:cNvPr id="12" name="Ink 11">
                <a:extLst>
                  <a:ext uri="{FF2B5EF4-FFF2-40B4-BE49-F238E27FC236}">
                    <a16:creationId xmlns:a16="http://schemas.microsoft.com/office/drawing/2014/main" id="{4779C1C5-0EA6-49F1-97A0-879B147A2FFD}"/>
                  </a:ext>
                </a:extLst>
              </p:cNvPr>
              <p:cNvPicPr/>
              <p:nvPr/>
            </p:nvPicPr>
            <p:blipFill>
              <a:blip r:embed="rId15"/>
              <a:stretch>
                <a:fillRect/>
              </a:stretch>
            </p:blipFill>
            <p:spPr>
              <a:xfrm>
                <a:off x="3065405" y="4869696"/>
                <a:ext cx="19130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6277817C-1A38-4839-A68F-5195F74180F1}"/>
                  </a:ext>
                </a:extLst>
              </p14:cNvPr>
              <p14:cNvContentPartPr/>
              <p14:nvPr/>
            </p14:nvContentPartPr>
            <p14:xfrm>
              <a:off x="9055445" y="4857096"/>
              <a:ext cx="1013400" cy="47880"/>
            </p14:xfrm>
          </p:contentPart>
        </mc:Choice>
        <mc:Fallback xmlns="">
          <p:pic>
            <p:nvPicPr>
              <p:cNvPr id="13" name="Ink 12">
                <a:extLst>
                  <a:ext uri="{FF2B5EF4-FFF2-40B4-BE49-F238E27FC236}">
                    <a16:creationId xmlns:a16="http://schemas.microsoft.com/office/drawing/2014/main" id="{6277817C-1A38-4839-A68F-5195F74180F1}"/>
                  </a:ext>
                </a:extLst>
              </p:cNvPr>
              <p:cNvPicPr/>
              <p:nvPr/>
            </p:nvPicPr>
            <p:blipFill>
              <a:blip r:embed="rId17"/>
              <a:stretch>
                <a:fillRect/>
              </a:stretch>
            </p:blipFill>
            <p:spPr>
              <a:xfrm>
                <a:off x="9037445" y="4839096"/>
                <a:ext cx="10490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190D7218-934E-442C-94B1-3BF08A453A4E}"/>
                  </a:ext>
                </a:extLst>
              </p14:cNvPr>
              <p14:cNvContentPartPr/>
              <p14:nvPr/>
            </p14:nvContentPartPr>
            <p14:xfrm>
              <a:off x="637565" y="5239776"/>
              <a:ext cx="9411840" cy="161280"/>
            </p14:xfrm>
          </p:contentPart>
        </mc:Choice>
        <mc:Fallback xmlns="">
          <p:pic>
            <p:nvPicPr>
              <p:cNvPr id="14" name="Ink 13">
                <a:extLst>
                  <a:ext uri="{FF2B5EF4-FFF2-40B4-BE49-F238E27FC236}">
                    <a16:creationId xmlns:a16="http://schemas.microsoft.com/office/drawing/2014/main" id="{190D7218-934E-442C-94B1-3BF08A453A4E}"/>
                  </a:ext>
                </a:extLst>
              </p:cNvPr>
              <p:cNvPicPr/>
              <p:nvPr/>
            </p:nvPicPr>
            <p:blipFill>
              <a:blip r:embed="rId19"/>
              <a:stretch>
                <a:fillRect/>
              </a:stretch>
            </p:blipFill>
            <p:spPr>
              <a:xfrm>
                <a:off x="619565" y="5221776"/>
                <a:ext cx="9447480" cy="196920"/>
              </a:xfrm>
              <a:prstGeom prst="rect">
                <a:avLst/>
              </a:prstGeom>
            </p:spPr>
          </p:pic>
        </mc:Fallback>
      </mc:AlternateContent>
      <p:grpSp>
        <p:nvGrpSpPr>
          <p:cNvPr id="17" name="Group 16">
            <a:extLst>
              <a:ext uri="{FF2B5EF4-FFF2-40B4-BE49-F238E27FC236}">
                <a16:creationId xmlns:a16="http://schemas.microsoft.com/office/drawing/2014/main" id="{6172FA47-4B93-4EC4-BA3E-6CA7F761373F}"/>
              </a:ext>
            </a:extLst>
          </p:cNvPr>
          <p:cNvGrpSpPr/>
          <p:nvPr/>
        </p:nvGrpSpPr>
        <p:grpSpPr>
          <a:xfrm>
            <a:off x="579245" y="5565576"/>
            <a:ext cx="7013520" cy="176040"/>
            <a:chOff x="579245" y="5565576"/>
            <a:chExt cx="7013520" cy="176040"/>
          </a:xfrm>
        </p:grpSpPr>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C2D669A8-E107-425A-B366-123C24B21658}"/>
                    </a:ext>
                  </a:extLst>
                </p14:cNvPr>
                <p14:cNvContentPartPr/>
                <p14:nvPr/>
              </p14:nvContentPartPr>
              <p14:xfrm>
                <a:off x="579245" y="5584296"/>
                <a:ext cx="3675600" cy="157320"/>
              </p14:xfrm>
            </p:contentPart>
          </mc:Choice>
          <mc:Fallback xmlns="">
            <p:pic>
              <p:nvPicPr>
                <p:cNvPr id="15" name="Ink 14">
                  <a:extLst>
                    <a:ext uri="{FF2B5EF4-FFF2-40B4-BE49-F238E27FC236}">
                      <a16:creationId xmlns:a16="http://schemas.microsoft.com/office/drawing/2014/main" id="{C2D669A8-E107-425A-B366-123C24B21658}"/>
                    </a:ext>
                  </a:extLst>
                </p:cNvPr>
                <p:cNvPicPr/>
                <p:nvPr/>
              </p:nvPicPr>
              <p:blipFill>
                <a:blip r:embed="rId21"/>
                <a:stretch>
                  <a:fillRect/>
                </a:stretch>
              </p:blipFill>
              <p:spPr>
                <a:xfrm>
                  <a:off x="561605" y="5566296"/>
                  <a:ext cx="37112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48F37A0F-498F-475B-893F-754287BA9BEF}"/>
                    </a:ext>
                  </a:extLst>
                </p14:cNvPr>
                <p14:cNvContentPartPr/>
                <p14:nvPr/>
              </p14:nvContentPartPr>
              <p14:xfrm>
                <a:off x="4387325" y="5565576"/>
                <a:ext cx="3205440" cy="120600"/>
              </p14:xfrm>
            </p:contentPart>
          </mc:Choice>
          <mc:Fallback xmlns="">
            <p:pic>
              <p:nvPicPr>
                <p:cNvPr id="16" name="Ink 15">
                  <a:extLst>
                    <a:ext uri="{FF2B5EF4-FFF2-40B4-BE49-F238E27FC236}">
                      <a16:creationId xmlns:a16="http://schemas.microsoft.com/office/drawing/2014/main" id="{48F37A0F-498F-475B-893F-754287BA9BEF}"/>
                    </a:ext>
                  </a:extLst>
                </p:cNvPr>
                <p:cNvPicPr/>
                <p:nvPr/>
              </p:nvPicPr>
              <p:blipFill>
                <a:blip r:embed="rId23"/>
                <a:stretch>
                  <a:fillRect/>
                </a:stretch>
              </p:blipFill>
              <p:spPr>
                <a:xfrm>
                  <a:off x="4369325" y="5547576"/>
                  <a:ext cx="3241080" cy="156240"/>
                </a:xfrm>
                <a:prstGeom prst="rect">
                  <a:avLst/>
                </a:prstGeom>
              </p:spPr>
            </p:pic>
          </mc:Fallback>
        </mc:AlternateContent>
      </p:grpSp>
    </p:spTree>
    <p:extLst>
      <p:ext uri="{BB962C8B-B14F-4D97-AF65-F5344CB8AC3E}">
        <p14:creationId xmlns:p14="http://schemas.microsoft.com/office/powerpoint/2010/main" val="1682030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00941" y="-47502"/>
            <a:ext cx="10854047" cy="6393899"/>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9917" y="103291"/>
            <a:ext cx="10052330" cy="5570756"/>
          </a:xfrm>
          <a:prstGeom prst="rect">
            <a:avLst/>
          </a:prstGeom>
          <a:noFill/>
        </p:spPr>
        <p:txBody>
          <a:bodyPr wrap="square" rtlCol="0">
            <a:spAutoFit/>
          </a:bodyPr>
          <a:lstStyle/>
          <a:p>
            <a:r>
              <a:rPr lang="en-US" sz="2800" b="1">
                <a:solidFill>
                  <a:schemeClr val="bg1"/>
                </a:solidFill>
                <a:cs typeface="+mj-cs"/>
              </a:rPr>
              <a:t>Talmud Bavli Sanhedrin 111a</a:t>
            </a:r>
          </a:p>
          <a:p>
            <a:pPr algn="r"/>
            <a:r>
              <a:rPr lang="en-US" sz="3600">
                <a:solidFill>
                  <a:srgbClr val="FFFF00"/>
                </a:solidFill>
                <a:cs typeface="+mj-cs"/>
              </a:rPr>
              <a:t>(</a:t>
            </a:r>
            <a:r>
              <a:rPr lang="he-IL" sz="3600">
                <a:solidFill>
                  <a:srgbClr val="FFFF00"/>
                </a:solidFill>
                <a:cs typeface="+mj-cs"/>
              </a:rPr>
              <a:t>ישעיהו ה, יד) לכן הרחיבה שאול נפשה ופערה פיה לבלי חוק אמר ר"ל למי שמשייר אפי' חוק אחד א"ר יוחנן לא ניחא למרייהו דאמרת להו הכי אלא אפי' לא למד אלא חוק אחד</a:t>
            </a:r>
            <a:endParaRPr lang="en-US" sz="3600">
              <a:solidFill>
                <a:srgbClr val="FFFF00"/>
              </a:solidFill>
              <a:cs typeface="+mj-cs"/>
            </a:endParaRPr>
          </a:p>
          <a:p>
            <a:endParaRPr lang="he-IL" sz="2400" b="1">
              <a:solidFill>
                <a:schemeClr val="bg1"/>
              </a:solidFill>
              <a:cs typeface="+mj-cs"/>
            </a:endParaRPr>
          </a:p>
          <a:p>
            <a:r>
              <a:rPr lang="he-IL" sz="2400">
                <a:solidFill>
                  <a:schemeClr val="bg1"/>
                </a:solidFill>
                <a:cs typeface="+mj-cs"/>
              </a:rPr>
              <a:t>§ </a:t>
            </a:r>
            <a:r>
              <a:rPr lang="en-US" sz="2400">
                <a:solidFill>
                  <a:schemeClr val="bg1"/>
                </a:solidFill>
                <a:cs typeface="+mj-cs"/>
              </a:rPr>
              <a:t>With regard to the verse: “Therefore, the netherworld has enlarged itself and opened its mouth without measure [livli ḥok]” (Isaiah 5:14), Reish Lakish says: It is referring to one who leaves even one statute [ḥok] unfulfilled; the netherworld expands for him. Rabbi Yoḥanan says: It is not satisfactory to God, their Master, that you said this about them, as according to Reish Lakish’s opinion most of the Jewish people would be doomed to Gehenna. Rather, even if one learned only one statute, he has a share in the World-to-Come, and “livli ḥok” means one who has learned no statutes at all.</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B2AD298-4CF0-4AED-840B-6DAAC8B2EB36}"/>
                  </a:ext>
                </a:extLst>
              </p14:cNvPr>
              <p14:cNvContentPartPr/>
              <p14:nvPr/>
            </p14:nvContentPartPr>
            <p14:xfrm>
              <a:off x="515165" y="3589176"/>
              <a:ext cx="7641360" cy="218880"/>
            </p14:xfrm>
          </p:contentPart>
        </mc:Choice>
        <mc:Fallback xmlns="">
          <p:pic>
            <p:nvPicPr>
              <p:cNvPr id="4" name="Ink 3">
                <a:extLst>
                  <a:ext uri="{FF2B5EF4-FFF2-40B4-BE49-F238E27FC236}">
                    <a16:creationId xmlns:a16="http://schemas.microsoft.com/office/drawing/2014/main" id="{EB2AD298-4CF0-4AED-840B-6DAAC8B2EB36}"/>
                  </a:ext>
                </a:extLst>
              </p:cNvPr>
              <p:cNvPicPr/>
              <p:nvPr/>
            </p:nvPicPr>
            <p:blipFill>
              <a:blip r:embed="rId5"/>
              <a:stretch>
                <a:fillRect/>
              </a:stretch>
            </p:blipFill>
            <p:spPr>
              <a:xfrm>
                <a:off x="497525" y="3571176"/>
                <a:ext cx="76770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D3CD7EB-514A-46EF-A56C-5422F426505A}"/>
                  </a:ext>
                </a:extLst>
              </p14:cNvPr>
              <p14:cNvContentPartPr/>
              <p14:nvPr/>
            </p14:nvContentPartPr>
            <p14:xfrm>
              <a:off x="8410325" y="3657576"/>
              <a:ext cx="342360" cy="105840"/>
            </p14:xfrm>
          </p:contentPart>
        </mc:Choice>
        <mc:Fallback xmlns="">
          <p:pic>
            <p:nvPicPr>
              <p:cNvPr id="5" name="Ink 4">
                <a:extLst>
                  <a:ext uri="{FF2B5EF4-FFF2-40B4-BE49-F238E27FC236}">
                    <a16:creationId xmlns:a16="http://schemas.microsoft.com/office/drawing/2014/main" id="{1D3CD7EB-514A-46EF-A56C-5422F426505A}"/>
                  </a:ext>
                </a:extLst>
              </p:cNvPr>
              <p:cNvPicPr/>
              <p:nvPr/>
            </p:nvPicPr>
            <p:blipFill>
              <a:blip r:embed="rId7"/>
              <a:stretch>
                <a:fillRect/>
              </a:stretch>
            </p:blipFill>
            <p:spPr>
              <a:xfrm>
                <a:off x="8392685" y="3639576"/>
                <a:ext cx="3780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251A41C0-7622-4731-B276-0C68EBD9C290}"/>
                  </a:ext>
                </a:extLst>
              </p14:cNvPr>
              <p14:cNvContentPartPr/>
              <p14:nvPr/>
            </p14:nvContentPartPr>
            <p14:xfrm>
              <a:off x="577445" y="3971856"/>
              <a:ext cx="3481200" cy="140760"/>
            </p14:xfrm>
          </p:contentPart>
        </mc:Choice>
        <mc:Fallback xmlns="">
          <p:pic>
            <p:nvPicPr>
              <p:cNvPr id="7" name="Ink 6">
                <a:extLst>
                  <a:ext uri="{FF2B5EF4-FFF2-40B4-BE49-F238E27FC236}">
                    <a16:creationId xmlns:a16="http://schemas.microsoft.com/office/drawing/2014/main" id="{251A41C0-7622-4731-B276-0C68EBD9C290}"/>
                  </a:ext>
                </a:extLst>
              </p:cNvPr>
              <p:cNvPicPr/>
              <p:nvPr/>
            </p:nvPicPr>
            <p:blipFill>
              <a:blip r:embed="rId9"/>
              <a:stretch>
                <a:fillRect/>
              </a:stretch>
            </p:blipFill>
            <p:spPr>
              <a:xfrm>
                <a:off x="559445" y="3953856"/>
                <a:ext cx="35168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0EEDC8F4-57DA-4776-93F6-2D2C1836284A}"/>
                  </a:ext>
                </a:extLst>
              </p14:cNvPr>
              <p14:cNvContentPartPr/>
              <p14:nvPr/>
            </p14:nvContentPartPr>
            <p14:xfrm>
              <a:off x="775445" y="4717416"/>
              <a:ext cx="7627320" cy="155160"/>
            </p14:xfrm>
          </p:contentPart>
        </mc:Choice>
        <mc:Fallback xmlns="">
          <p:pic>
            <p:nvPicPr>
              <p:cNvPr id="9" name="Ink 8">
                <a:extLst>
                  <a:ext uri="{FF2B5EF4-FFF2-40B4-BE49-F238E27FC236}">
                    <a16:creationId xmlns:a16="http://schemas.microsoft.com/office/drawing/2014/main" id="{0EEDC8F4-57DA-4776-93F6-2D2C1836284A}"/>
                  </a:ext>
                </a:extLst>
              </p:cNvPr>
              <p:cNvPicPr/>
              <p:nvPr/>
            </p:nvPicPr>
            <p:blipFill>
              <a:blip r:embed="rId11"/>
              <a:stretch>
                <a:fillRect/>
              </a:stretch>
            </p:blipFill>
            <p:spPr>
              <a:xfrm>
                <a:off x="757805" y="4699416"/>
                <a:ext cx="76629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ECB0629C-D789-439E-A0F6-709E6EBB4C5D}"/>
                  </a:ext>
                </a:extLst>
              </p14:cNvPr>
              <p14:cNvContentPartPr/>
              <p14:nvPr/>
            </p14:nvContentPartPr>
            <p14:xfrm>
              <a:off x="4332245" y="4011096"/>
              <a:ext cx="1559520" cy="82440"/>
            </p14:xfrm>
          </p:contentPart>
        </mc:Choice>
        <mc:Fallback xmlns="">
          <p:pic>
            <p:nvPicPr>
              <p:cNvPr id="11" name="Ink 10">
                <a:extLst>
                  <a:ext uri="{FF2B5EF4-FFF2-40B4-BE49-F238E27FC236}">
                    <a16:creationId xmlns:a16="http://schemas.microsoft.com/office/drawing/2014/main" id="{ECB0629C-D789-439E-A0F6-709E6EBB4C5D}"/>
                  </a:ext>
                </a:extLst>
              </p:cNvPr>
              <p:cNvPicPr/>
              <p:nvPr/>
            </p:nvPicPr>
            <p:blipFill>
              <a:blip r:embed="rId13"/>
              <a:stretch>
                <a:fillRect/>
              </a:stretch>
            </p:blipFill>
            <p:spPr>
              <a:xfrm>
                <a:off x="4314605" y="3993096"/>
                <a:ext cx="15951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495F4168-CB74-41EF-A443-35439189A916}"/>
                  </a:ext>
                </a:extLst>
              </p14:cNvPr>
              <p14:cNvContentPartPr/>
              <p14:nvPr/>
            </p14:nvContentPartPr>
            <p14:xfrm>
              <a:off x="5749565" y="3994536"/>
              <a:ext cx="2417760" cy="1375200"/>
            </p14:xfrm>
          </p:contentPart>
        </mc:Choice>
        <mc:Fallback xmlns="">
          <p:pic>
            <p:nvPicPr>
              <p:cNvPr id="12" name="Ink 11">
                <a:extLst>
                  <a:ext uri="{FF2B5EF4-FFF2-40B4-BE49-F238E27FC236}">
                    <a16:creationId xmlns:a16="http://schemas.microsoft.com/office/drawing/2014/main" id="{495F4168-CB74-41EF-A443-35439189A916}"/>
                  </a:ext>
                </a:extLst>
              </p:cNvPr>
              <p:cNvPicPr/>
              <p:nvPr/>
            </p:nvPicPr>
            <p:blipFill>
              <a:blip r:embed="rId15"/>
              <a:stretch>
                <a:fillRect/>
              </a:stretch>
            </p:blipFill>
            <p:spPr>
              <a:xfrm>
                <a:off x="5731925" y="3976896"/>
                <a:ext cx="2453400" cy="1410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B1CB4A92-0C85-4728-8774-74542CD1D95C}"/>
                  </a:ext>
                </a:extLst>
              </p14:cNvPr>
              <p14:cNvContentPartPr/>
              <p14:nvPr/>
            </p14:nvContentPartPr>
            <p14:xfrm>
              <a:off x="1153085" y="5064816"/>
              <a:ext cx="2991240" cy="119160"/>
            </p14:xfrm>
          </p:contentPart>
        </mc:Choice>
        <mc:Fallback xmlns="">
          <p:pic>
            <p:nvPicPr>
              <p:cNvPr id="13" name="Ink 12">
                <a:extLst>
                  <a:ext uri="{FF2B5EF4-FFF2-40B4-BE49-F238E27FC236}">
                    <a16:creationId xmlns:a16="http://schemas.microsoft.com/office/drawing/2014/main" id="{B1CB4A92-0C85-4728-8774-74542CD1D95C}"/>
                  </a:ext>
                </a:extLst>
              </p:cNvPr>
              <p:cNvPicPr/>
              <p:nvPr/>
            </p:nvPicPr>
            <p:blipFill>
              <a:blip r:embed="rId17"/>
              <a:stretch>
                <a:fillRect/>
              </a:stretch>
            </p:blipFill>
            <p:spPr>
              <a:xfrm>
                <a:off x="1135085" y="5046816"/>
                <a:ext cx="3026880" cy="154800"/>
              </a:xfrm>
              <a:prstGeom prst="rect">
                <a:avLst/>
              </a:prstGeom>
            </p:spPr>
          </p:pic>
        </mc:Fallback>
      </mc:AlternateContent>
    </p:spTree>
    <p:extLst>
      <p:ext uri="{BB962C8B-B14F-4D97-AF65-F5344CB8AC3E}">
        <p14:creationId xmlns:p14="http://schemas.microsoft.com/office/powerpoint/2010/main" val="1516773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00941" y="-47502"/>
            <a:ext cx="10854047" cy="6393899"/>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9917" y="103291"/>
            <a:ext cx="10052330" cy="5816977"/>
          </a:xfrm>
          <a:prstGeom prst="rect">
            <a:avLst/>
          </a:prstGeom>
          <a:noFill/>
        </p:spPr>
        <p:txBody>
          <a:bodyPr wrap="square" rtlCol="0">
            <a:spAutoFit/>
          </a:bodyPr>
          <a:lstStyle/>
          <a:p>
            <a:r>
              <a:rPr lang="en-US" sz="2400" b="1">
                <a:solidFill>
                  <a:schemeClr val="bg1"/>
                </a:solidFill>
                <a:cs typeface="+mj-cs"/>
              </a:rPr>
              <a:t>Rashi on Isaiah 5:20 Part 1</a:t>
            </a:r>
          </a:p>
          <a:p>
            <a:pPr algn="r"/>
            <a:r>
              <a:rPr lang="he-IL" sz="2800">
                <a:solidFill>
                  <a:srgbClr val="FFFF00"/>
                </a:solidFill>
                <a:cs typeface="+mj-cs"/>
              </a:rPr>
              <a:t>האומרים לרע טוב. מקלסין לעכו"ם ורע בעיניהם לעבוד הקב"ה שהוא טוב:</a:t>
            </a:r>
          </a:p>
          <a:p>
            <a:r>
              <a:rPr lang="en-US" sz="2400">
                <a:solidFill>
                  <a:schemeClr val="bg1"/>
                </a:solidFill>
                <a:cs typeface="+mj-cs"/>
              </a:rPr>
              <a:t>Those who say of the evil that it is good They praise idolators [var. idolatry], but they consider it evil to worship the Holy One, blessed be He, Who is good.</a:t>
            </a:r>
          </a:p>
          <a:p>
            <a:endParaRPr lang="en-US" sz="2400" b="1">
              <a:solidFill>
                <a:schemeClr val="bg1"/>
              </a:solidFill>
              <a:cs typeface="+mj-cs"/>
            </a:endParaRPr>
          </a:p>
          <a:p>
            <a:r>
              <a:rPr lang="en-US" sz="2400" b="1">
                <a:solidFill>
                  <a:schemeClr val="bg1"/>
                </a:solidFill>
                <a:cs typeface="+mj-cs"/>
              </a:rPr>
              <a:t>Talmud Bavli Sotah 41b</a:t>
            </a:r>
          </a:p>
          <a:p>
            <a:pPr algn="r"/>
            <a:r>
              <a:rPr lang="he-IL" sz="2800">
                <a:solidFill>
                  <a:srgbClr val="FFFF00"/>
                </a:solidFill>
                <a:cs typeface="+mj-cs"/>
              </a:rPr>
              <a:t>וְאָמַר רַבִּי אֶלְעָזָר כׇּל אָדָם שֶׁיֵּשׁ בּוֹ חֲנוּפָּה נוֹפֵל בְּגֵיהִנָּם שֶׁנֶּאֱמַר הוֹי הָאוֹמְרִים לָרַע טוֹב וְלַטּוֹב רָע וְגוֹ׳ מָה כְּתִיב אַחֲרָיו לָכֵן כֶּאֱכֹל קַשׁ לְשׁוֹן אֵשׁ וַחֲשַׁשׁ לֶהָבָה יִרְפֶּה וְגוֹ׳</a:t>
            </a:r>
          </a:p>
          <a:p>
            <a:endParaRPr lang="en-US" sz="2400">
              <a:solidFill>
                <a:schemeClr val="bg1"/>
              </a:solidFill>
              <a:cs typeface="+mj-cs"/>
            </a:endParaRPr>
          </a:p>
          <a:p>
            <a:r>
              <a:rPr lang="en-US" sz="2400">
                <a:solidFill>
                  <a:schemeClr val="bg1"/>
                </a:solidFill>
                <a:cs typeface="+mj-cs"/>
              </a:rPr>
              <a:t>And Rabbi Elazar says: Any person who has flattery in him falls into Gehenna, as it is stated: “Woe to those who call evil good, and good evil” (Isaiah 5:20). What is written afterward? “Therefore, as the tongue of fire devours straw, and as the chaff is consumed by the flame” (Isaiah 5:24), meaning that the people described in the earlier verse will end up burning like straw in the fires of Gehenna.</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grpSp>
        <p:nvGrpSpPr>
          <p:cNvPr id="11" name="Group 10">
            <a:extLst>
              <a:ext uri="{FF2B5EF4-FFF2-40B4-BE49-F238E27FC236}">
                <a16:creationId xmlns:a16="http://schemas.microsoft.com/office/drawing/2014/main" id="{C48B1E76-10BD-484B-A02E-A0C643852FD3}"/>
              </a:ext>
            </a:extLst>
          </p:cNvPr>
          <p:cNvGrpSpPr/>
          <p:nvPr/>
        </p:nvGrpSpPr>
        <p:grpSpPr>
          <a:xfrm>
            <a:off x="3807725" y="308136"/>
            <a:ext cx="414360" cy="305640"/>
            <a:chOff x="3807725" y="308136"/>
            <a:chExt cx="414360" cy="30564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7C649DE2-677A-4B81-AF33-2F96AFBAF4A5}"/>
                    </a:ext>
                  </a:extLst>
                </p14:cNvPr>
                <p14:cNvContentPartPr/>
                <p14:nvPr/>
              </p14:nvContentPartPr>
              <p14:xfrm>
                <a:off x="3873965" y="309216"/>
                <a:ext cx="226080" cy="150840"/>
              </p14:xfrm>
            </p:contentPart>
          </mc:Choice>
          <mc:Fallback xmlns="">
            <p:pic>
              <p:nvPicPr>
                <p:cNvPr id="4" name="Ink 3">
                  <a:extLst>
                    <a:ext uri="{FF2B5EF4-FFF2-40B4-BE49-F238E27FC236}">
                      <a16:creationId xmlns:a16="http://schemas.microsoft.com/office/drawing/2014/main" id="{7C649DE2-677A-4B81-AF33-2F96AFBAF4A5}"/>
                    </a:ext>
                  </a:extLst>
                </p:cNvPr>
                <p:cNvPicPr/>
                <p:nvPr/>
              </p:nvPicPr>
              <p:blipFill>
                <a:blip r:embed="rId5"/>
                <a:stretch>
                  <a:fillRect/>
                </a:stretch>
              </p:blipFill>
              <p:spPr>
                <a:xfrm>
                  <a:off x="3855965" y="291576"/>
                  <a:ext cx="2617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9B5D2F3F-DAFD-4A95-9126-0B87A6BD2A95}"/>
                    </a:ext>
                  </a:extLst>
                </p14:cNvPr>
                <p14:cNvContentPartPr/>
                <p14:nvPr/>
              </p14:nvContentPartPr>
              <p14:xfrm>
                <a:off x="3879725" y="347376"/>
                <a:ext cx="258840" cy="266400"/>
              </p14:xfrm>
            </p:contentPart>
          </mc:Choice>
          <mc:Fallback xmlns="">
            <p:pic>
              <p:nvPicPr>
                <p:cNvPr id="5" name="Ink 4">
                  <a:extLst>
                    <a:ext uri="{FF2B5EF4-FFF2-40B4-BE49-F238E27FC236}">
                      <a16:creationId xmlns:a16="http://schemas.microsoft.com/office/drawing/2014/main" id="{9B5D2F3F-DAFD-4A95-9126-0B87A6BD2A95}"/>
                    </a:ext>
                  </a:extLst>
                </p:cNvPr>
                <p:cNvPicPr/>
                <p:nvPr/>
              </p:nvPicPr>
              <p:blipFill>
                <a:blip r:embed="rId7"/>
                <a:stretch>
                  <a:fillRect/>
                </a:stretch>
              </p:blipFill>
              <p:spPr>
                <a:xfrm>
                  <a:off x="3862085" y="329376"/>
                  <a:ext cx="29448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FAB1D275-17EA-4C66-A9ED-822997E7C593}"/>
                    </a:ext>
                  </a:extLst>
                </p14:cNvPr>
                <p14:cNvContentPartPr/>
                <p14:nvPr/>
              </p14:nvContentPartPr>
              <p14:xfrm>
                <a:off x="4056485" y="308136"/>
                <a:ext cx="12240" cy="238320"/>
              </p14:xfrm>
            </p:contentPart>
          </mc:Choice>
          <mc:Fallback xmlns="">
            <p:pic>
              <p:nvPicPr>
                <p:cNvPr id="7" name="Ink 6">
                  <a:extLst>
                    <a:ext uri="{FF2B5EF4-FFF2-40B4-BE49-F238E27FC236}">
                      <a16:creationId xmlns:a16="http://schemas.microsoft.com/office/drawing/2014/main" id="{FAB1D275-17EA-4C66-A9ED-822997E7C593}"/>
                    </a:ext>
                  </a:extLst>
                </p:cNvPr>
                <p:cNvPicPr/>
                <p:nvPr/>
              </p:nvPicPr>
              <p:blipFill>
                <a:blip r:embed="rId9"/>
                <a:stretch>
                  <a:fillRect/>
                </a:stretch>
              </p:blipFill>
              <p:spPr>
                <a:xfrm>
                  <a:off x="4038485" y="290136"/>
                  <a:ext cx="4788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7D521F85-F5B1-4E7D-83F4-9C732EE905E8}"/>
                    </a:ext>
                  </a:extLst>
                </p14:cNvPr>
                <p14:cNvContentPartPr/>
                <p14:nvPr/>
              </p14:nvContentPartPr>
              <p14:xfrm>
                <a:off x="3807725" y="421896"/>
                <a:ext cx="414360" cy="81360"/>
              </p14:xfrm>
            </p:contentPart>
          </mc:Choice>
          <mc:Fallback xmlns="">
            <p:pic>
              <p:nvPicPr>
                <p:cNvPr id="9" name="Ink 8">
                  <a:extLst>
                    <a:ext uri="{FF2B5EF4-FFF2-40B4-BE49-F238E27FC236}">
                      <a16:creationId xmlns:a16="http://schemas.microsoft.com/office/drawing/2014/main" id="{7D521F85-F5B1-4E7D-83F4-9C732EE905E8}"/>
                    </a:ext>
                  </a:extLst>
                </p:cNvPr>
                <p:cNvPicPr/>
                <p:nvPr/>
              </p:nvPicPr>
              <p:blipFill>
                <a:blip r:embed="rId11"/>
                <a:stretch>
                  <a:fillRect/>
                </a:stretch>
              </p:blipFill>
              <p:spPr>
                <a:xfrm>
                  <a:off x="3790085" y="403896"/>
                  <a:ext cx="450000" cy="117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0FAC3FE1-0B62-44EF-8FA2-B0B4FE5BD1DD}"/>
                  </a:ext>
                </a:extLst>
              </p14:cNvPr>
              <p14:cNvContentPartPr/>
              <p14:nvPr/>
            </p14:nvContentPartPr>
            <p14:xfrm>
              <a:off x="5415485" y="3900576"/>
              <a:ext cx="4383360" cy="139320"/>
            </p14:xfrm>
          </p:contentPart>
        </mc:Choice>
        <mc:Fallback xmlns="">
          <p:pic>
            <p:nvPicPr>
              <p:cNvPr id="12" name="Ink 11">
                <a:extLst>
                  <a:ext uri="{FF2B5EF4-FFF2-40B4-BE49-F238E27FC236}">
                    <a16:creationId xmlns:a16="http://schemas.microsoft.com/office/drawing/2014/main" id="{0FAC3FE1-0B62-44EF-8FA2-B0B4FE5BD1DD}"/>
                  </a:ext>
                </a:extLst>
              </p:cNvPr>
              <p:cNvPicPr/>
              <p:nvPr/>
            </p:nvPicPr>
            <p:blipFill>
              <a:blip r:embed="rId13"/>
              <a:stretch>
                <a:fillRect/>
              </a:stretch>
            </p:blipFill>
            <p:spPr>
              <a:xfrm>
                <a:off x="5397485" y="3882576"/>
                <a:ext cx="44190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3DC61B25-3002-4492-9501-A97BF5870730}"/>
                  </a:ext>
                </a:extLst>
              </p14:cNvPr>
              <p14:cNvContentPartPr/>
              <p14:nvPr/>
            </p14:nvContentPartPr>
            <p14:xfrm>
              <a:off x="4655525" y="5074536"/>
              <a:ext cx="1100520" cy="31320"/>
            </p14:xfrm>
          </p:contentPart>
        </mc:Choice>
        <mc:Fallback xmlns="">
          <p:pic>
            <p:nvPicPr>
              <p:cNvPr id="13" name="Ink 12">
                <a:extLst>
                  <a:ext uri="{FF2B5EF4-FFF2-40B4-BE49-F238E27FC236}">
                    <a16:creationId xmlns:a16="http://schemas.microsoft.com/office/drawing/2014/main" id="{3DC61B25-3002-4492-9501-A97BF5870730}"/>
                  </a:ext>
                </a:extLst>
              </p:cNvPr>
              <p:cNvPicPr/>
              <p:nvPr/>
            </p:nvPicPr>
            <p:blipFill>
              <a:blip r:embed="rId15"/>
              <a:stretch>
                <a:fillRect/>
              </a:stretch>
            </p:blipFill>
            <p:spPr>
              <a:xfrm>
                <a:off x="4637525" y="5056896"/>
                <a:ext cx="11361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B404C097-AB5D-4E07-8BCF-2F9ACFFC5C40}"/>
                  </a:ext>
                </a:extLst>
              </p14:cNvPr>
              <p14:cNvContentPartPr/>
              <p14:nvPr/>
            </p14:nvContentPartPr>
            <p14:xfrm>
              <a:off x="2073965" y="5453976"/>
              <a:ext cx="7261920" cy="138960"/>
            </p14:xfrm>
          </p:contentPart>
        </mc:Choice>
        <mc:Fallback xmlns="">
          <p:pic>
            <p:nvPicPr>
              <p:cNvPr id="14" name="Ink 13">
                <a:extLst>
                  <a:ext uri="{FF2B5EF4-FFF2-40B4-BE49-F238E27FC236}">
                    <a16:creationId xmlns:a16="http://schemas.microsoft.com/office/drawing/2014/main" id="{B404C097-AB5D-4E07-8BCF-2F9ACFFC5C40}"/>
                  </a:ext>
                </a:extLst>
              </p:cNvPr>
              <p:cNvPicPr/>
              <p:nvPr/>
            </p:nvPicPr>
            <p:blipFill>
              <a:blip r:embed="rId17"/>
              <a:stretch>
                <a:fillRect/>
              </a:stretch>
            </p:blipFill>
            <p:spPr>
              <a:xfrm>
                <a:off x="2055965" y="5436336"/>
                <a:ext cx="72975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15A68B44-3CB0-4233-B23B-096BB2C47ED4}"/>
                  </a:ext>
                </a:extLst>
              </p14:cNvPr>
              <p14:cNvContentPartPr/>
              <p14:nvPr/>
            </p14:nvContentPartPr>
            <p14:xfrm>
              <a:off x="413645" y="5884896"/>
              <a:ext cx="1267920" cy="51840"/>
            </p14:xfrm>
          </p:contentPart>
        </mc:Choice>
        <mc:Fallback xmlns="">
          <p:pic>
            <p:nvPicPr>
              <p:cNvPr id="15" name="Ink 14">
                <a:extLst>
                  <a:ext uri="{FF2B5EF4-FFF2-40B4-BE49-F238E27FC236}">
                    <a16:creationId xmlns:a16="http://schemas.microsoft.com/office/drawing/2014/main" id="{15A68B44-3CB0-4233-B23B-096BB2C47ED4}"/>
                  </a:ext>
                </a:extLst>
              </p:cNvPr>
              <p:cNvPicPr/>
              <p:nvPr/>
            </p:nvPicPr>
            <p:blipFill>
              <a:blip r:embed="rId19"/>
              <a:stretch>
                <a:fillRect/>
              </a:stretch>
            </p:blipFill>
            <p:spPr>
              <a:xfrm>
                <a:off x="396005" y="5867256"/>
                <a:ext cx="1303560" cy="87480"/>
              </a:xfrm>
              <a:prstGeom prst="rect">
                <a:avLst/>
              </a:prstGeom>
            </p:spPr>
          </p:pic>
        </mc:Fallback>
      </mc:AlternateContent>
    </p:spTree>
    <p:extLst>
      <p:ext uri="{BB962C8B-B14F-4D97-AF65-F5344CB8AC3E}">
        <p14:creationId xmlns:p14="http://schemas.microsoft.com/office/powerpoint/2010/main" val="3493924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00941" y="-47501"/>
            <a:ext cx="10854047" cy="6032666"/>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9917" y="103291"/>
            <a:ext cx="10052330" cy="5478423"/>
          </a:xfrm>
          <a:prstGeom prst="rect">
            <a:avLst/>
          </a:prstGeom>
          <a:noFill/>
        </p:spPr>
        <p:txBody>
          <a:bodyPr wrap="square" rtlCol="0">
            <a:spAutoFit/>
          </a:bodyPr>
          <a:lstStyle/>
          <a:p>
            <a:r>
              <a:rPr lang="en-US" sz="2400" b="1">
                <a:solidFill>
                  <a:schemeClr val="bg1"/>
                </a:solidFill>
                <a:cs typeface="+mj-cs"/>
              </a:rPr>
              <a:t>Talmud Bavli Sotah 47b</a:t>
            </a:r>
          </a:p>
          <a:p>
            <a:pPr algn="r"/>
            <a:r>
              <a:rPr lang="he-IL" sz="2800">
                <a:solidFill>
                  <a:srgbClr val="FFFF00"/>
                </a:solidFill>
                <a:cs typeface="+mj-cs"/>
              </a:rPr>
              <a:t>מִשֶּׁרַבּוּ לוֹחֲשֵׁי לְחִישׁוֹת בַּדִּין רָבָה חֲרוֹן אַף בְּיִשְׂרָאֵל וְנִסְתַּלְּקָה הַשְּׁכִינָה מִשּׁוּם שֶׁנֶּאֱמַר בְּקֶרֶב אֱלֹהִים יִשְׁפֹּט מִשֶּׁרַבּוּ אַחֲרֵי בִצְעָם לִבָּם הֹלֵךְ רַבּוּ הָאוֹמְרִים לָרַע טוֹב וְלַטּוֹב רָע מִשֶּׁרַבּוּ הָאוֹמְרִים לָרַע טוֹב וְלַטּוֹב רָע רַבּוּ הוֹי הוֹי בָּעוֹלָם</a:t>
            </a:r>
          </a:p>
          <a:p>
            <a:r>
              <a:rPr lang="en-US" sz="2200">
                <a:solidFill>
                  <a:schemeClr val="bg1"/>
                </a:solidFill>
                <a:cs typeface="+mj-cs"/>
              </a:rPr>
              <a:t>From the time when those who whisper whisperings in judgment, advising judges surreptitiously, proliferated, fierce anger proliferated in Israel, and the Divine Presence departed, because it is stated: “God stands in the congregation of God; in the midst of the judges He judges” (Psalms 82:1). The Divine Presence that dwells among judges leaves if they judge improperly. From the time when those who are referred to in the verse: “Their heart goes after their covetousness” (Ezekiel 33:31), proliferated, “Those who say to evil good, and to good evil” (Isaiah 5:20) proliferated, i.e., those who treat wicked people as though they were righteous proliferated as a result. From the time when the fulfillment of the verse: “Those who say to evil good, and to good evil,” proliferated, the cry of: Woe, woe, proliferated in the world. There was an increase in troubles that cause people to cry out.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2FB7BAB-65E1-44AC-8317-691779CE0176}"/>
                  </a:ext>
                </a:extLst>
              </p14:cNvPr>
              <p14:cNvContentPartPr/>
              <p14:nvPr/>
            </p14:nvContentPartPr>
            <p14:xfrm>
              <a:off x="3988445" y="2773056"/>
              <a:ext cx="6174360" cy="76320"/>
            </p14:xfrm>
          </p:contentPart>
        </mc:Choice>
        <mc:Fallback xmlns="">
          <p:pic>
            <p:nvPicPr>
              <p:cNvPr id="4" name="Ink 3">
                <a:extLst>
                  <a:ext uri="{FF2B5EF4-FFF2-40B4-BE49-F238E27FC236}">
                    <a16:creationId xmlns:a16="http://schemas.microsoft.com/office/drawing/2014/main" id="{E2FB7BAB-65E1-44AC-8317-691779CE0176}"/>
                  </a:ext>
                </a:extLst>
              </p:cNvPr>
              <p:cNvPicPr/>
              <p:nvPr/>
            </p:nvPicPr>
            <p:blipFill>
              <a:blip r:embed="rId5"/>
              <a:stretch>
                <a:fillRect/>
              </a:stretch>
            </p:blipFill>
            <p:spPr>
              <a:xfrm>
                <a:off x="3970445" y="2755416"/>
                <a:ext cx="6210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76A70D64-B7AF-42DE-B984-11D8E5EA380B}"/>
                  </a:ext>
                </a:extLst>
              </p14:cNvPr>
              <p14:cNvContentPartPr/>
              <p14:nvPr/>
            </p14:nvContentPartPr>
            <p14:xfrm>
              <a:off x="363605" y="3066816"/>
              <a:ext cx="4132800" cy="112680"/>
            </p14:xfrm>
          </p:contentPart>
        </mc:Choice>
        <mc:Fallback xmlns="">
          <p:pic>
            <p:nvPicPr>
              <p:cNvPr id="5" name="Ink 4">
                <a:extLst>
                  <a:ext uri="{FF2B5EF4-FFF2-40B4-BE49-F238E27FC236}">
                    <a16:creationId xmlns:a16="http://schemas.microsoft.com/office/drawing/2014/main" id="{76A70D64-B7AF-42DE-B984-11D8E5EA380B}"/>
                  </a:ext>
                </a:extLst>
              </p:cNvPr>
              <p:cNvPicPr/>
              <p:nvPr/>
            </p:nvPicPr>
            <p:blipFill>
              <a:blip r:embed="rId7"/>
              <a:stretch>
                <a:fillRect/>
              </a:stretch>
            </p:blipFill>
            <p:spPr>
              <a:xfrm>
                <a:off x="345605" y="3048816"/>
                <a:ext cx="41684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06299751-D5B2-4041-98F4-8DE998B559F9}"/>
                  </a:ext>
                </a:extLst>
              </p14:cNvPr>
              <p14:cNvContentPartPr/>
              <p14:nvPr/>
            </p14:nvContentPartPr>
            <p14:xfrm>
              <a:off x="4663445" y="3102456"/>
              <a:ext cx="5173200" cy="161280"/>
            </p14:xfrm>
          </p:contentPart>
        </mc:Choice>
        <mc:Fallback xmlns="">
          <p:pic>
            <p:nvPicPr>
              <p:cNvPr id="7" name="Ink 6">
                <a:extLst>
                  <a:ext uri="{FF2B5EF4-FFF2-40B4-BE49-F238E27FC236}">
                    <a16:creationId xmlns:a16="http://schemas.microsoft.com/office/drawing/2014/main" id="{06299751-D5B2-4041-98F4-8DE998B559F9}"/>
                  </a:ext>
                </a:extLst>
              </p:cNvPr>
              <p:cNvPicPr/>
              <p:nvPr/>
            </p:nvPicPr>
            <p:blipFill>
              <a:blip r:embed="rId9"/>
              <a:stretch>
                <a:fillRect/>
              </a:stretch>
            </p:blipFill>
            <p:spPr>
              <a:xfrm>
                <a:off x="4645805" y="3084816"/>
                <a:ext cx="52088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8E92223F-AC2E-4138-8F92-EDBFB074E6A9}"/>
                  </a:ext>
                </a:extLst>
              </p14:cNvPr>
              <p14:cNvContentPartPr/>
              <p14:nvPr/>
            </p14:nvContentPartPr>
            <p14:xfrm>
              <a:off x="434525" y="3431856"/>
              <a:ext cx="3412080" cy="125640"/>
            </p14:xfrm>
          </p:contentPart>
        </mc:Choice>
        <mc:Fallback xmlns="">
          <p:pic>
            <p:nvPicPr>
              <p:cNvPr id="9" name="Ink 8">
                <a:extLst>
                  <a:ext uri="{FF2B5EF4-FFF2-40B4-BE49-F238E27FC236}">
                    <a16:creationId xmlns:a16="http://schemas.microsoft.com/office/drawing/2014/main" id="{8E92223F-AC2E-4138-8F92-EDBFB074E6A9}"/>
                  </a:ext>
                </a:extLst>
              </p:cNvPr>
              <p:cNvPicPr/>
              <p:nvPr/>
            </p:nvPicPr>
            <p:blipFill>
              <a:blip r:embed="rId11"/>
              <a:stretch>
                <a:fillRect/>
              </a:stretch>
            </p:blipFill>
            <p:spPr>
              <a:xfrm>
                <a:off x="416525" y="3414216"/>
                <a:ext cx="34477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0DBE1E09-7F76-4147-A5E8-814BF9C7C8D9}"/>
                  </a:ext>
                </a:extLst>
              </p14:cNvPr>
              <p14:cNvContentPartPr/>
              <p14:nvPr/>
            </p14:nvContentPartPr>
            <p14:xfrm>
              <a:off x="6280205" y="3777096"/>
              <a:ext cx="1359000" cy="52200"/>
            </p14:xfrm>
          </p:contentPart>
        </mc:Choice>
        <mc:Fallback xmlns="">
          <p:pic>
            <p:nvPicPr>
              <p:cNvPr id="11" name="Ink 10">
                <a:extLst>
                  <a:ext uri="{FF2B5EF4-FFF2-40B4-BE49-F238E27FC236}">
                    <a16:creationId xmlns:a16="http://schemas.microsoft.com/office/drawing/2014/main" id="{0DBE1E09-7F76-4147-A5E8-814BF9C7C8D9}"/>
                  </a:ext>
                </a:extLst>
              </p:cNvPr>
              <p:cNvPicPr/>
              <p:nvPr/>
            </p:nvPicPr>
            <p:blipFill>
              <a:blip r:embed="rId13"/>
              <a:stretch>
                <a:fillRect/>
              </a:stretch>
            </p:blipFill>
            <p:spPr>
              <a:xfrm>
                <a:off x="6262205" y="3759096"/>
                <a:ext cx="13946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12E43CF7-A9FA-4DBA-A26C-A23490738F5F}"/>
                  </a:ext>
                </a:extLst>
              </p14:cNvPr>
              <p14:cNvContentPartPr/>
              <p14:nvPr/>
            </p14:nvContentPartPr>
            <p14:xfrm>
              <a:off x="4927685" y="4098936"/>
              <a:ext cx="1230840" cy="50040"/>
            </p14:xfrm>
          </p:contentPart>
        </mc:Choice>
        <mc:Fallback xmlns="">
          <p:pic>
            <p:nvPicPr>
              <p:cNvPr id="12" name="Ink 11">
                <a:extLst>
                  <a:ext uri="{FF2B5EF4-FFF2-40B4-BE49-F238E27FC236}">
                    <a16:creationId xmlns:a16="http://schemas.microsoft.com/office/drawing/2014/main" id="{12E43CF7-A9FA-4DBA-A26C-A23490738F5F}"/>
                  </a:ext>
                </a:extLst>
              </p:cNvPr>
              <p:cNvPicPr/>
              <p:nvPr/>
            </p:nvPicPr>
            <p:blipFill>
              <a:blip r:embed="rId15"/>
              <a:stretch>
                <a:fillRect/>
              </a:stretch>
            </p:blipFill>
            <p:spPr>
              <a:xfrm>
                <a:off x="4909685" y="4080936"/>
                <a:ext cx="12664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E2E7C957-3BFA-49EC-B5D8-877AACE09CED}"/>
                  </a:ext>
                </a:extLst>
              </p14:cNvPr>
              <p14:cNvContentPartPr/>
              <p14:nvPr/>
            </p14:nvContentPartPr>
            <p14:xfrm>
              <a:off x="4610165" y="4778976"/>
              <a:ext cx="4762800" cy="86760"/>
            </p14:xfrm>
          </p:contentPart>
        </mc:Choice>
        <mc:Fallback xmlns="">
          <p:pic>
            <p:nvPicPr>
              <p:cNvPr id="13" name="Ink 12">
                <a:extLst>
                  <a:ext uri="{FF2B5EF4-FFF2-40B4-BE49-F238E27FC236}">
                    <a16:creationId xmlns:a16="http://schemas.microsoft.com/office/drawing/2014/main" id="{E2E7C957-3BFA-49EC-B5D8-877AACE09CED}"/>
                  </a:ext>
                </a:extLst>
              </p:cNvPr>
              <p:cNvPicPr/>
              <p:nvPr/>
            </p:nvPicPr>
            <p:blipFill>
              <a:blip r:embed="rId17"/>
              <a:stretch>
                <a:fillRect/>
              </a:stretch>
            </p:blipFill>
            <p:spPr>
              <a:xfrm>
                <a:off x="4592525" y="4761336"/>
                <a:ext cx="47984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FE3C986C-C0A6-4BBC-A679-32CB58F69377}"/>
                  </a:ext>
                </a:extLst>
              </p14:cNvPr>
              <p14:cNvContentPartPr/>
              <p14:nvPr/>
            </p14:nvContentPartPr>
            <p14:xfrm>
              <a:off x="5034245" y="5244816"/>
              <a:ext cx="1850760" cy="38880"/>
            </p14:xfrm>
          </p:contentPart>
        </mc:Choice>
        <mc:Fallback xmlns="">
          <p:pic>
            <p:nvPicPr>
              <p:cNvPr id="14" name="Ink 13">
                <a:extLst>
                  <a:ext uri="{FF2B5EF4-FFF2-40B4-BE49-F238E27FC236}">
                    <a16:creationId xmlns:a16="http://schemas.microsoft.com/office/drawing/2014/main" id="{FE3C986C-C0A6-4BBC-A679-32CB58F69377}"/>
                  </a:ext>
                </a:extLst>
              </p:cNvPr>
              <p:cNvPicPr/>
              <p:nvPr/>
            </p:nvPicPr>
            <p:blipFill>
              <a:blip r:embed="rId19"/>
              <a:stretch>
                <a:fillRect/>
              </a:stretch>
            </p:blipFill>
            <p:spPr>
              <a:xfrm>
                <a:off x="5016245" y="5227176"/>
                <a:ext cx="1886400" cy="74520"/>
              </a:xfrm>
              <a:prstGeom prst="rect">
                <a:avLst/>
              </a:prstGeom>
            </p:spPr>
          </p:pic>
        </mc:Fallback>
      </mc:AlternateContent>
    </p:spTree>
    <p:extLst>
      <p:ext uri="{BB962C8B-B14F-4D97-AF65-F5344CB8AC3E}">
        <p14:creationId xmlns:p14="http://schemas.microsoft.com/office/powerpoint/2010/main" val="2199275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00942" y="0"/>
            <a:ext cx="10854047" cy="6253514"/>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00572" y="4421404"/>
            <a:ext cx="10052330" cy="1569660"/>
          </a:xfrm>
          <a:prstGeom prst="rect">
            <a:avLst/>
          </a:prstGeom>
          <a:noFill/>
        </p:spPr>
        <p:txBody>
          <a:bodyPr wrap="square" rtlCol="0">
            <a:spAutoFit/>
          </a:bodyPr>
          <a:lstStyle/>
          <a:p>
            <a:r>
              <a:rPr lang="en-US" sz="2400" b="1">
                <a:solidFill>
                  <a:schemeClr val="bg1"/>
                </a:solidFill>
                <a:cs typeface="+mj-cs"/>
              </a:rPr>
              <a:t>Isaiah 30:33 </a:t>
            </a:r>
          </a:p>
          <a:p>
            <a:r>
              <a:rPr lang="en-US" sz="2400">
                <a:solidFill>
                  <a:schemeClr val="bg1"/>
                </a:solidFill>
                <a:cs typeface="+mj-cs"/>
              </a:rPr>
              <a:t>30:33 Topheth has long been prepared; it has been made ready for the king. Its fire pit has been made deep and wide, with an abundance of fire and wood; the breath of the LORD, like a stream of burning sulfur, sets it ablaze. (NIV)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graphicFrame>
        <p:nvGraphicFramePr>
          <p:cNvPr id="4" name="Table 4">
            <a:extLst>
              <a:ext uri="{FF2B5EF4-FFF2-40B4-BE49-F238E27FC236}">
                <a16:creationId xmlns:a16="http://schemas.microsoft.com/office/drawing/2014/main" id="{3FF18ACB-38AD-4E40-8541-2E7AA9137453}"/>
              </a:ext>
            </a:extLst>
          </p:cNvPr>
          <p:cNvGraphicFramePr>
            <a:graphicFrameLocks noGrp="1"/>
          </p:cNvGraphicFramePr>
          <p:nvPr>
            <p:extLst>
              <p:ext uri="{D42A27DB-BD31-4B8C-83A1-F6EECF244321}">
                <p14:modId xmlns:p14="http://schemas.microsoft.com/office/powerpoint/2010/main" val="2601642600"/>
              </p:ext>
            </p:extLst>
          </p:nvPr>
        </p:nvGraphicFramePr>
        <p:xfrm>
          <a:off x="193360" y="211556"/>
          <a:ext cx="10052331" cy="4450080"/>
        </p:xfrm>
        <a:graphic>
          <a:graphicData uri="http://schemas.openxmlformats.org/drawingml/2006/table">
            <a:tbl>
              <a:tblPr>
                <a:tableStyleId>{2D5ABB26-0587-4C30-8999-92F81FD0307C}</a:tableStyleId>
              </a:tblPr>
              <a:tblGrid>
                <a:gridCol w="3350777">
                  <a:extLst>
                    <a:ext uri="{9D8B030D-6E8A-4147-A177-3AD203B41FA5}">
                      <a16:colId xmlns:a16="http://schemas.microsoft.com/office/drawing/2014/main" val="952831357"/>
                    </a:ext>
                  </a:extLst>
                </a:gridCol>
                <a:gridCol w="3350777">
                  <a:extLst>
                    <a:ext uri="{9D8B030D-6E8A-4147-A177-3AD203B41FA5}">
                      <a16:colId xmlns:a16="http://schemas.microsoft.com/office/drawing/2014/main" val="428720524"/>
                    </a:ext>
                  </a:extLst>
                </a:gridCol>
                <a:gridCol w="3350777">
                  <a:extLst>
                    <a:ext uri="{9D8B030D-6E8A-4147-A177-3AD203B41FA5}">
                      <a16:colId xmlns:a16="http://schemas.microsoft.com/office/drawing/2014/main" val="1475848424"/>
                    </a:ext>
                  </a:extLst>
                </a:gridCol>
              </a:tblGrid>
              <a:tr h="370840">
                <a:tc>
                  <a:txBody>
                    <a:bodyPr/>
                    <a:lstStyle/>
                    <a:p>
                      <a:pPr algn="ctr"/>
                      <a:r>
                        <a:rPr lang="en-US" sz="2800" b="1">
                          <a:solidFill>
                            <a:schemeClr val="bg1"/>
                          </a:solidFill>
                        </a:rPr>
                        <a:t>LBH</a:t>
                      </a:r>
                    </a:p>
                  </a:txBody>
                  <a:tcPr/>
                </a:tc>
                <a:tc>
                  <a:txBody>
                    <a:bodyPr/>
                    <a:lstStyle/>
                    <a:p>
                      <a:pPr algn="ctr"/>
                      <a:r>
                        <a:rPr lang="en-US" sz="2800" b="1">
                          <a:solidFill>
                            <a:schemeClr val="bg1"/>
                          </a:solidFill>
                        </a:rPr>
                        <a:t>TgJ</a:t>
                      </a:r>
                    </a:p>
                  </a:txBody>
                  <a:tcPr/>
                </a:tc>
                <a:tc>
                  <a:txBody>
                    <a:bodyPr/>
                    <a:lstStyle/>
                    <a:p>
                      <a:pPr algn="ctr"/>
                      <a:r>
                        <a:rPr lang="en-US" sz="2800" b="1">
                          <a:solidFill>
                            <a:schemeClr val="bg1"/>
                          </a:solidFill>
                        </a:rPr>
                        <a:t>Leiden Pesh</a:t>
                      </a:r>
                    </a:p>
                  </a:txBody>
                  <a:tcPr/>
                </a:tc>
                <a:extLst>
                  <a:ext uri="{0D108BD9-81ED-4DB2-BD59-A6C34878D82A}">
                    <a16:rowId xmlns:a16="http://schemas.microsoft.com/office/drawing/2014/main" val="3326680673"/>
                  </a:ext>
                </a:extLst>
              </a:tr>
              <a:tr h="370840">
                <a:tc>
                  <a:txBody>
                    <a:bodyPr/>
                    <a:lstStyle/>
                    <a:p>
                      <a:pPr algn="r"/>
                      <a:r>
                        <a:rPr lang="he-IL" sz="2800" b="1" u="none" strike="noStrike" kern="1200">
                          <a:solidFill>
                            <a:srgbClr val="FF0000"/>
                          </a:solidFill>
                          <a:effectLst/>
                        </a:rPr>
                        <a:t>33</a:t>
                      </a:r>
                      <a:r>
                        <a:rPr lang="he-IL" sz="2800" b="0" kern="1200">
                          <a:solidFill>
                            <a:schemeClr val="bg1"/>
                          </a:solidFill>
                          <a:effectLst/>
                        </a:rPr>
                        <a:t> כִּֽי־עָר֤וּךְ מֵֽאֶתְמוּל֙ </a:t>
                      </a:r>
                      <a:r>
                        <a:rPr lang="he-IL" sz="2800" b="1" kern="1200">
                          <a:solidFill>
                            <a:srgbClr val="FFFF00"/>
                          </a:solidFill>
                          <a:effectLst/>
                        </a:rPr>
                        <a:t>תָּפְתֶּ֔ה</a:t>
                      </a:r>
                      <a:r>
                        <a:rPr lang="he-IL" sz="2800" b="0" kern="1200">
                          <a:solidFill>
                            <a:schemeClr val="bg1"/>
                          </a:solidFill>
                          <a:effectLst/>
                        </a:rPr>
                        <a:t> גַּם־הוּא </a:t>
                      </a:r>
                      <a:r>
                        <a:rPr lang="he-IL" sz="2800" b="0" kern="1200">
                          <a:solidFill>
                            <a:srgbClr val="92D050"/>
                          </a:solidFill>
                          <a:effectLst/>
                        </a:rPr>
                        <a:t>לַמֶּ֥לֶךְ</a:t>
                      </a:r>
                      <a:r>
                        <a:rPr lang="he-IL" sz="2800" b="0" kern="1200">
                          <a:solidFill>
                            <a:schemeClr val="bg1"/>
                          </a:solidFill>
                          <a:effectLst/>
                        </a:rPr>
                        <a:t> הוּכָ֖ן הֶעְמִ֣יק הִרְחִ֑ב מְדֻרָתָ֗הּ אֵ֤שׁ וְעֵצִים֙ הַרְבֵּ֔ה נִשְׁמַ֤ת יְהוָה֙ כְּנַ֣חַל גָּפְרִ֔ית בֹּעֲרָ֖ה בָּֽהּ׃</a:t>
                      </a:r>
                      <a:endParaRPr lang="en-US" sz="2800">
                        <a:solidFill>
                          <a:schemeClr val="bg1"/>
                        </a:solidFill>
                      </a:endParaRPr>
                    </a:p>
                  </a:txBody>
                  <a:tcPr/>
                </a:tc>
                <a:tc>
                  <a:txBody>
                    <a:bodyPr/>
                    <a:lstStyle/>
                    <a:p>
                      <a:pPr algn="r"/>
                      <a:r>
                        <a:rPr lang="he-IL" sz="2800" b="1" u="none" strike="noStrike" kern="1200">
                          <a:solidFill>
                            <a:srgbClr val="FFFF00"/>
                          </a:solidFill>
                          <a:effectLst/>
                        </a:rPr>
                        <a:t>33</a:t>
                      </a:r>
                      <a:r>
                        <a:rPr lang="he-IL" sz="2800" b="0" kern="1200">
                          <a:solidFill>
                            <a:schemeClr val="bg1"/>
                          </a:solidFill>
                          <a:effectLst/>
                        </a:rPr>
                        <a:t> אְרֵי מְסֻדְרָא מִן עָלְמִין לָקֳבֵיל חֹובֵיהֹון </a:t>
                      </a:r>
                      <a:r>
                        <a:rPr lang="he-IL" sz="2800" b="1" kern="1200">
                          <a:solidFill>
                            <a:srgbClr val="FFFF00"/>
                          </a:solidFill>
                          <a:effectLst/>
                        </a:rPr>
                        <a:t>גֵיהִנָם</a:t>
                      </a:r>
                      <a:r>
                        <a:rPr lang="he-IL" sz="2800" b="0" kern="1200">
                          <a:solidFill>
                            <a:schemeClr val="bg1"/>
                          </a:solidFill>
                          <a:effectLst/>
                        </a:rPr>
                        <a:t> אַף הִיא </a:t>
                      </a:r>
                      <a:r>
                        <a:rPr lang="he-IL" sz="2800" b="0" kern="1200">
                          <a:solidFill>
                            <a:srgbClr val="92D050"/>
                          </a:solidFill>
                          <a:effectLst/>
                        </a:rPr>
                        <a:t>מַלַך</a:t>
                      </a:r>
                      <a:r>
                        <a:rPr lang="he-IL" sz="2800" b="0" kern="1200">
                          <a:solidFill>
                            <a:schemeClr val="bg1"/>
                          </a:solidFill>
                          <a:effectLst/>
                        </a:rPr>
                        <a:t> עָלְמַיָא אַתקְנַה לְעַמָקָא וּלאַפתָאָה מְדֹורַה אִישָתָא דָלְקָא בַה כִיד בְאָעִין סַגִיאִין מֵימְרָא דַיוי כִנחַל מְגַבַר גָפרִית דָלְקָא בַה׃</a:t>
                      </a:r>
                      <a:endParaRPr lang="en-US" sz="2800">
                        <a:solidFill>
                          <a:schemeClr val="bg1"/>
                        </a:solidFill>
                      </a:endParaRPr>
                    </a:p>
                  </a:txBody>
                  <a:tcPr/>
                </a:tc>
                <a:tc>
                  <a:txBody>
                    <a:bodyPr/>
                    <a:lstStyle/>
                    <a:p>
                      <a:pPr algn="r"/>
                      <a:r>
                        <a:rPr lang="en-US" sz="3000" b="1" kern="1200">
                          <a:solidFill>
                            <a:schemeClr val="bg1"/>
                          </a:solidFill>
                        </a:rPr>
                        <a:t> </a:t>
                      </a:r>
                      <a:r>
                        <a:rPr lang="syr-SY" sz="3000" b="1" kern="1200">
                          <a:solidFill>
                            <a:schemeClr val="bg1"/>
                          </a:solidFill>
                        </a:rPr>
                        <a:t>ܡܛܠ ܕܡܛܝܒ ܡܢ ܩܕܡ ܝܥܡ̈ܬܐ </a:t>
                      </a:r>
                      <a:r>
                        <a:rPr lang="syr-SY" sz="3000" b="1" kern="1200">
                          <a:solidFill>
                            <a:srgbClr val="FFFF00"/>
                          </a:solidFill>
                        </a:rPr>
                        <a:t>ܡܐܟܘܠܬܗ</a:t>
                      </a:r>
                      <a:r>
                        <a:rPr lang="syr-SY" sz="3000" b="1" kern="1200">
                          <a:solidFill>
                            <a:schemeClr val="bg1"/>
                          </a:solidFill>
                        </a:rPr>
                        <a:t> ܐܦ ܗܝ ܐܬܛܝܒܬ </a:t>
                      </a:r>
                      <a:r>
                        <a:rPr lang="syr-SY" sz="3000" b="1" kern="1200">
                          <a:solidFill>
                            <a:srgbClr val="00B0F0"/>
                          </a:solidFill>
                        </a:rPr>
                        <a:t>ܕܬ</a:t>
                      </a:r>
                      <a:r>
                        <a:rPr lang="syr-SY" sz="3000" b="1" kern="1200">
                          <a:solidFill>
                            <a:srgbClr val="92D050"/>
                          </a:solidFill>
                        </a:rPr>
                        <a:t>ܡܠܟ</a:t>
                      </a:r>
                      <a:r>
                        <a:rPr lang="syr-SY" sz="3000" b="1" kern="1200">
                          <a:solidFill>
                            <a:schemeClr val="bg1"/>
                          </a:solidFill>
                        </a:rPr>
                        <a:t> ܘܥܡܘܬ ܘܪܘܚܬ ܒܝܬ ܡܥܡܪܗ̇ ܣ̈ܓܝܐܝܢ ܩܝܣ̈ܐ ܘܢܘܪܐ ܘܢܫܡܬܗ ܕܡܪܝܐ ܐܝܟ ܢܚܠܐ ܘܟܒܪܝܬܐ ܕܝܩ̇ܕܐ ܒܗ</a:t>
                      </a:r>
                      <a:endParaRPr lang="syr-SY" sz="3000" b="1" kern="1200">
                        <a:solidFill>
                          <a:schemeClr val="bg1"/>
                        </a:solidFill>
                        <a:latin typeface="+mn-lt"/>
                        <a:ea typeface="+mn-ea"/>
                        <a:cs typeface="+mn-cs"/>
                      </a:endParaRPr>
                    </a:p>
                  </a:txBody>
                  <a:tcPr/>
                </a:tc>
                <a:extLst>
                  <a:ext uri="{0D108BD9-81ED-4DB2-BD59-A6C34878D82A}">
                    <a16:rowId xmlns:a16="http://schemas.microsoft.com/office/drawing/2014/main" val="493297137"/>
                  </a:ext>
                </a:extLst>
              </a:tr>
            </a:tbl>
          </a:graphicData>
        </a:graphic>
      </p:graphicFrame>
      <p:sp>
        <p:nvSpPr>
          <p:cNvPr id="9" name="TextBox 8">
            <a:extLst>
              <a:ext uri="{FF2B5EF4-FFF2-40B4-BE49-F238E27FC236}">
                <a16:creationId xmlns:a16="http://schemas.microsoft.com/office/drawing/2014/main" id="{E1794445-E549-47CD-BAB9-32FF67CE9EDD}"/>
              </a:ext>
            </a:extLst>
          </p:cNvPr>
          <p:cNvSpPr txBox="1"/>
          <p:nvPr/>
        </p:nvSpPr>
        <p:spPr>
          <a:xfrm>
            <a:off x="4060825" y="6392564"/>
            <a:ext cx="7499308" cy="369332"/>
          </a:xfrm>
          <a:prstGeom prst="rect">
            <a:avLst/>
          </a:prstGeom>
          <a:noFill/>
        </p:spPr>
        <p:txBody>
          <a:bodyPr wrap="square" rtlCol="0">
            <a:spAutoFit/>
          </a:bodyPr>
          <a:lstStyle/>
          <a:p>
            <a:r>
              <a:rPr lang="en-US" b="1">
                <a:solidFill>
                  <a:schemeClr val="bg1"/>
                </a:solidFill>
              </a:rPr>
              <a:t>On my account, make ready, who,  are set before,</a:t>
            </a:r>
          </a:p>
        </p:txBody>
      </p:sp>
      <p:grpSp>
        <p:nvGrpSpPr>
          <p:cNvPr id="19" name="Group 18">
            <a:extLst>
              <a:ext uri="{FF2B5EF4-FFF2-40B4-BE49-F238E27FC236}">
                <a16:creationId xmlns:a16="http://schemas.microsoft.com/office/drawing/2014/main" id="{7653F207-937F-4679-BA08-E763791D171E}"/>
              </a:ext>
            </a:extLst>
          </p:cNvPr>
          <p:cNvGrpSpPr/>
          <p:nvPr/>
        </p:nvGrpSpPr>
        <p:grpSpPr>
          <a:xfrm>
            <a:off x="2305445" y="319656"/>
            <a:ext cx="488160" cy="339120"/>
            <a:chOff x="2305445" y="319656"/>
            <a:chExt cx="488160" cy="339120"/>
          </a:xfrm>
        </p:grpSpPr>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244B83A1-B0D4-43C1-8098-3BE9B7E82EFE}"/>
                    </a:ext>
                  </a:extLst>
                </p14:cNvPr>
                <p14:cNvContentPartPr/>
                <p14:nvPr/>
              </p14:nvContentPartPr>
              <p14:xfrm>
                <a:off x="2410205" y="378696"/>
                <a:ext cx="257400" cy="50040"/>
              </p14:xfrm>
            </p:contentPart>
          </mc:Choice>
          <mc:Fallback xmlns="">
            <p:pic>
              <p:nvPicPr>
                <p:cNvPr id="11" name="Ink 10">
                  <a:extLst>
                    <a:ext uri="{FF2B5EF4-FFF2-40B4-BE49-F238E27FC236}">
                      <a16:creationId xmlns:a16="http://schemas.microsoft.com/office/drawing/2014/main" id="{244B83A1-B0D4-43C1-8098-3BE9B7E82EFE}"/>
                    </a:ext>
                  </a:extLst>
                </p:cNvPr>
                <p:cNvPicPr/>
                <p:nvPr/>
              </p:nvPicPr>
              <p:blipFill>
                <a:blip r:embed="rId5"/>
                <a:stretch>
                  <a:fillRect/>
                </a:stretch>
              </p:blipFill>
              <p:spPr>
                <a:xfrm>
                  <a:off x="2392205" y="360696"/>
                  <a:ext cx="2930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21A59B4E-3D24-498C-BE9C-38D184CDF9BF}"/>
                    </a:ext>
                  </a:extLst>
                </p14:cNvPr>
                <p14:cNvContentPartPr/>
                <p14:nvPr/>
              </p14:nvContentPartPr>
              <p14:xfrm>
                <a:off x="2501645" y="319656"/>
                <a:ext cx="70200" cy="339120"/>
              </p14:xfrm>
            </p:contentPart>
          </mc:Choice>
          <mc:Fallback xmlns="">
            <p:pic>
              <p:nvPicPr>
                <p:cNvPr id="12" name="Ink 11">
                  <a:extLst>
                    <a:ext uri="{FF2B5EF4-FFF2-40B4-BE49-F238E27FC236}">
                      <a16:creationId xmlns:a16="http://schemas.microsoft.com/office/drawing/2014/main" id="{21A59B4E-3D24-498C-BE9C-38D184CDF9BF}"/>
                    </a:ext>
                  </a:extLst>
                </p:cNvPr>
                <p:cNvPicPr/>
                <p:nvPr/>
              </p:nvPicPr>
              <p:blipFill>
                <a:blip r:embed="rId7"/>
                <a:stretch>
                  <a:fillRect/>
                </a:stretch>
              </p:blipFill>
              <p:spPr>
                <a:xfrm>
                  <a:off x="2483645" y="302016"/>
                  <a:ext cx="10584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79F01B22-8F2F-4E35-89D2-4D4DDE07503C}"/>
                    </a:ext>
                  </a:extLst>
                </p14:cNvPr>
                <p14:cNvContentPartPr/>
                <p14:nvPr/>
              </p14:nvContentPartPr>
              <p14:xfrm>
                <a:off x="2451245" y="332256"/>
                <a:ext cx="105120" cy="241560"/>
              </p14:xfrm>
            </p:contentPart>
          </mc:Choice>
          <mc:Fallback xmlns="">
            <p:pic>
              <p:nvPicPr>
                <p:cNvPr id="13" name="Ink 12">
                  <a:extLst>
                    <a:ext uri="{FF2B5EF4-FFF2-40B4-BE49-F238E27FC236}">
                      <a16:creationId xmlns:a16="http://schemas.microsoft.com/office/drawing/2014/main" id="{79F01B22-8F2F-4E35-89D2-4D4DDE07503C}"/>
                    </a:ext>
                  </a:extLst>
                </p:cNvPr>
                <p:cNvPicPr/>
                <p:nvPr/>
              </p:nvPicPr>
              <p:blipFill>
                <a:blip r:embed="rId9"/>
                <a:stretch>
                  <a:fillRect/>
                </a:stretch>
              </p:blipFill>
              <p:spPr>
                <a:xfrm>
                  <a:off x="2433245" y="314256"/>
                  <a:ext cx="14076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92905503-FF87-43C1-9439-9900EFAEF8DB}"/>
                    </a:ext>
                  </a:extLst>
                </p14:cNvPr>
                <p14:cNvContentPartPr/>
                <p14:nvPr/>
              </p14:nvContentPartPr>
              <p14:xfrm>
                <a:off x="2305445" y="375456"/>
                <a:ext cx="488160" cy="145080"/>
              </p14:xfrm>
            </p:contentPart>
          </mc:Choice>
          <mc:Fallback xmlns="">
            <p:pic>
              <p:nvPicPr>
                <p:cNvPr id="14" name="Ink 13">
                  <a:extLst>
                    <a:ext uri="{FF2B5EF4-FFF2-40B4-BE49-F238E27FC236}">
                      <a16:creationId xmlns:a16="http://schemas.microsoft.com/office/drawing/2014/main" id="{92905503-FF87-43C1-9439-9900EFAEF8DB}"/>
                    </a:ext>
                  </a:extLst>
                </p:cNvPr>
                <p:cNvPicPr/>
                <p:nvPr/>
              </p:nvPicPr>
              <p:blipFill>
                <a:blip r:embed="rId11"/>
                <a:stretch>
                  <a:fillRect/>
                </a:stretch>
              </p:blipFill>
              <p:spPr>
                <a:xfrm>
                  <a:off x="2287445" y="357456"/>
                  <a:ext cx="523800" cy="180720"/>
                </a:xfrm>
                <a:prstGeom prst="rect">
                  <a:avLst/>
                </a:prstGeom>
              </p:spPr>
            </p:pic>
          </mc:Fallback>
        </mc:AlternateContent>
      </p:grpSp>
      <p:grpSp>
        <p:nvGrpSpPr>
          <p:cNvPr id="18" name="Group 17">
            <a:extLst>
              <a:ext uri="{FF2B5EF4-FFF2-40B4-BE49-F238E27FC236}">
                <a16:creationId xmlns:a16="http://schemas.microsoft.com/office/drawing/2014/main" id="{0C9851C7-11EB-415F-8526-574F4D629452}"/>
              </a:ext>
            </a:extLst>
          </p:cNvPr>
          <p:cNvGrpSpPr/>
          <p:nvPr/>
        </p:nvGrpSpPr>
        <p:grpSpPr>
          <a:xfrm>
            <a:off x="5527805" y="286896"/>
            <a:ext cx="396720" cy="299160"/>
            <a:chOff x="5527805" y="286896"/>
            <a:chExt cx="396720" cy="299160"/>
          </a:xfrm>
        </p:grpSpPr>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7B7CEC80-CEE7-4860-A5D6-42D21AB18230}"/>
                    </a:ext>
                  </a:extLst>
                </p14:cNvPr>
                <p14:cNvContentPartPr/>
                <p14:nvPr/>
              </p14:nvContentPartPr>
              <p14:xfrm>
                <a:off x="5582165" y="373296"/>
                <a:ext cx="342360" cy="140400"/>
              </p14:xfrm>
            </p:contentPart>
          </mc:Choice>
          <mc:Fallback xmlns="">
            <p:pic>
              <p:nvPicPr>
                <p:cNvPr id="15" name="Ink 14">
                  <a:extLst>
                    <a:ext uri="{FF2B5EF4-FFF2-40B4-BE49-F238E27FC236}">
                      <a16:creationId xmlns:a16="http://schemas.microsoft.com/office/drawing/2014/main" id="{7B7CEC80-CEE7-4860-A5D6-42D21AB18230}"/>
                    </a:ext>
                  </a:extLst>
                </p:cNvPr>
                <p:cNvPicPr/>
                <p:nvPr/>
              </p:nvPicPr>
              <p:blipFill>
                <a:blip r:embed="rId13"/>
                <a:stretch>
                  <a:fillRect/>
                </a:stretch>
              </p:blipFill>
              <p:spPr>
                <a:xfrm>
                  <a:off x="5564525" y="355656"/>
                  <a:ext cx="3780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0894A9B1-2C3C-41E2-A786-1E388FC6C897}"/>
                    </a:ext>
                  </a:extLst>
                </p14:cNvPr>
                <p14:cNvContentPartPr/>
                <p14:nvPr/>
              </p14:nvContentPartPr>
              <p14:xfrm>
                <a:off x="5724365" y="286896"/>
                <a:ext cx="186840" cy="299160"/>
              </p14:xfrm>
            </p:contentPart>
          </mc:Choice>
          <mc:Fallback xmlns="">
            <p:pic>
              <p:nvPicPr>
                <p:cNvPr id="16" name="Ink 15">
                  <a:extLst>
                    <a:ext uri="{FF2B5EF4-FFF2-40B4-BE49-F238E27FC236}">
                      <a16:creationId xmlns:a16="http://schemas.microsoft.com/office/drawing/2014/main" id="{0894A9B1-2C3C-41E2-A786-1E388FC6C897}"/>
                    </a:ext>
                  </a:extLst>
                </p:cNvPr>
                <p:cNvPicPr/>
                <p:nvPr/>
              </p:nvPicPr>
              <p:blipFill>
                <a:blip r:embed="rId15"/>
                <a:stretch>
                  <a:fillRect/>
                </a:stretch>
              </p:blipFill>
              <p:spPr>
                <a:xfrm>
                  <a:off x="5706365" y="269256"/>
                  <a:ext cx="22248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AFD545E1-5196-4851-B4F9-266EA5E93775}"/>
                    </a:ext>
                  </a:extLst>
                </p14:cNvPr>
                <p14:cNvContentPartPr/>
                <p14:nvPr/>
              </p14:nvContentPartPr>
              <p14:xfrm>
                <a:off x="5527805" y="290496"/>
                <a:ext cx="320760" cy="282240"/>
              </p14:xfrm>
            </p:contentPart>
          </mc:Choice>
          <mc:Fallback xmlns="">
            <p:pic>
              <p:nvPicPr>
                <p:cNvPr id="17" name="Ink 16">
                  <a:extLst>
                    <a:ext uri="{FF2B5EF4-FFF2-40B4-BE49-F238E27FC236}">
                      <a16:creationId xmlns:a16="http://schemas.microsoft.com/office/drawing/2014/main" id="{AFD545E1-5196-4851-B4F9-266EA5E93775}"/>
                    </a:ext>
                  </a:extLst>
                </p:cNvPr>
                <p:cNvPicPr/>
                <p:nvPr/>
              </p:nvPicPr>
              <p:blipFill>
                <a:blip r:embed="rId17"/>
                <a:stretch>
                  <a:fillRect/>
                </a:stretch>
              </p:blipFill>
              <p:spPr>
                <a:xfrm>
                  <a:off x="5510165" y="272496"/>
                  <a:ext cx="356400" cy="317880"/>
                </a:xfrm>
                <a:prstGeom prst="rect">
                  <a:avLst/>
                </a:prstGeom>
              </p:spPr>
            </p:pic>
          </mc:Fallback>
        </mc:AlternateContent>
      </p:grpSp>
      <p:grpSp>
        <p:nvGrpSpPr>
          <p:cNvPr id="24" name="Group 23">
            <a:extLst>
              <a:ext uri="{FF2B5EF4-FFF2-40B4-BE49-F238E27FC236}">
                <a16:creationId xmlns:a16="http://schemas.microsoft.com/office/drawing/2014/main" id="{33AFE555-59D2-40D0-B4CD-387261305746}"/>
              </a:ext>
            </a:extLst>
          </p:cNvPr>
          <p:cNvGrpSpPr/>
          <p:nvPr/>
        </p:nvGrpSpPr>
        <p:grpSpPr>
          <a:xfrm>
            <a:off x="9671405" y="254496"/>
            <a:ext cx="435960" cy="350640"/>
            <a:chOff x="9671405" y="254496"/>
            <a:chExt cx="435960" cy="350640"/>
          </a:xfrm>
        </p:grpSpPr>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C9E183DC-07E6-40D5-8696-3272B55FD2D5}"/>
                    </a:ext>
                  </a:extLst>
                </p14:cNvPr>
                <p14:cNvContentPartPr/>
                <p14:nvPr/>
              </p14:nvContentPartPr>
              <p14:xfrm>
                <a:off x="9728285" y="357816"/>
                <a:ext cx="280440" cy="123480"/>
              </p14:xfrm>
            </p:contentPart>
          </mc:Choice>
          <mc:Fallback xmlns="">
            <p:pic>
              <p:nvPicPr>
                <p:cNvPr id="20" name="Ink 19">
                  <a:extLst>
                    <a:ext uri="{FF2B5EF4-FFF2-40B4-BE49-F238E27FC236}">
                      <a16:creationId xmlns:a16="http://schemas.microsoft.com/office/drawing/2014/main" id="{C9E183DC-07E6-40D5-8696-3272B55FD2D5}"/>
                    </a:ext>
                  </a:extLst>
                </p:cNvPr>
                <p:cNvPicPr/>
                <p:nvPr/>
              </p:nvPicPr>
              <p:blipFill>
                <a:blip r:embed="rId19"/>
                <a:stretch>
                  <a:fillRect/>
                </a:stretch>
              </p:blipFill>
              <p:spPr>
                <a:xfrm>
                  <a:off x="9710645" y="339816"/>
                  <a:ext cx="3160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id="{4E337B49-0835-4708-8A3A-FDA024633B45}"/>
                    </a:ext>
                  </a:extLst>
                </p14:cNvPr>
                <p14:cNvContentPartPr/>
                <p14:nvPr/>
              </p14:nvContentPartPr>
              <p14:xfrm>
                <a:off x="9768965" y="283656"/>
                <a:ext cx="311760" cy="321480"/>
              </p14:xfrm>
            </p:contentPart>
          </mc:Choice>
          <mc:Fallback xmlns="">
            <p:pic>
              <p:nvPicPr>
                <p:cNvPr id="21" name="Ink 20">
                  <a:extLst>
                    <a:ext uri="{FF2B5EF4-FFF2-40B4-BE49-F238E27FC236}">
                      <a16:creationId xmlns:a16="http://schemas.microsoft.com/office/drawing/2014/main" id="{4E337B49-0835-4708-8A3A-FDA024633B45}"/>
                    </a:ext>
                  </a:extLst>
                </p:cNvPr>
                <p:cNvPicPr/>
                <p:nvPr/>
              </p:nvPicPr>
              <p:blipFill>
                <a:blip r:embed="rId21"/>
                <a:stretch>
                  <a:fillRect/>
                </a:stretch>
              </p:blipFill>
              <p:spPr>
                <a:xfrm>
                  <a:off x="9750965" y="266016"/>
                  <a:ext cx="34740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 name="Ink 21">
                  <a:extLst>
                    <a:ext uri="{FF2B5EF4-FFF2-40B4-BE49-F238E27FC236}">
                      <a16:creationId xmlns:a16="http://schemas.microsoft.com/office/drawing/2014/main" id="{9F8A9E24-FD69-4478-933A-4F3CCB8BD451}"/>
                    </a:ext>
                  </a:extLst>
                </p14:cNvPr>
                <p14:cNvContentPartPr/>
                <p14:nvPr/>
              </p14:nvContentPartPr>
              <p14:xfrm>
                <a:off x="9901085" y="254496"/>
                <a:ext cx="74160" cy="295200"/>
              </p14:xfrm>
            </p:contentPart>
          </mc:Choice>
          <mc:Fallback xmlns="">
            <p:pic>
              <p:nvPicPr>
                <p:cNvPr id="22" name="Ink 21">
                  <a:extLst>
                    <a:ext uri="{FF2B5EF4-FFF2-40B4-BE49-F238E27FC236}">
                      <a16:creationId xmlns:a16="http://schemas.microsoft.com/office/drawing/2014/main" id="{9F8A9E24-FD69-4478-933A-4F3CCB8BD451}"/>
                    </a:ext>
                  </a:extLst>
                </p:cNvPr>
                <p:cNvPicPr/>
                <p:nvPr/>
              </p:nvPicPr>
              <p:blipFill>
                <a:blip r:embed="rId23"/>
                <a:stretch>
                  <a:fillRect/>
                </a:stretch>
              </p:blipFill>
              <p:spPr>
                <a:xfrm>
                  <a:off x="9883085" y="236496"/>
                  <a:ext cx="10980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a:extLst>
                    <a:ext uri="{FF2B5EF4-FFF2-40B4-BE49-F238E27FC236}">
                      <a16:creationId xmlns:a16="http://schemas.microsoft.com/office/drawing/2014/main" id="{3DA5FC5C-DF1C-42C0-8119-D4F4AF51EE47}"/>
                    </a:ext>
                  </a:extLst>
                </p14:cNvPr>
                <p14:cNvContentPartPr/>
                <p14:nvPr/>
              </p14:nvContentPartPr>
              <p14:xfrm>
                <a:off x="9671405" y="478776"/>
                <a:ext cx="435960" cy="34920"/>
              </p14:xfrm>
            </p:contentPart>
          </mc:Choice>
          <mc:Fallback xmlns="">
            <p:pic>
              <p:nvPicPr>
                <p:cNvPr id="23" name="Ink 22">
                  <a:extLst>
                    <a:ext uri="{FF2B5EF4-FFF2-40B4-BE49-F238E27FC236}">
                      <a16:creationId xmlns:a16="http://schemas.microsoft.com/office/drawing/2014/main" id="{3DA5FC5C-DF1C-42C0-8119-D4F4AF51EE47}"/>
                    </a:ext>
                  </a:extLst>
                </p:cNvPr>
                <p:cNvPicPr/>
                <p:nvPr/>
              </p:nvPicPr>
              <p:blipFill>
                <a:blip r:embed="rId25"/>
                <a:stretch>
                  <a:fillRect/>
                </a:stretch>
              </p:blipFill>
              <p:spPr>
                <a:xfrm>
                  <a:off x="9653765" y="460776"/>
                  <a:ext cx="471600" cy="70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25" name="Ink 24">
                <a:extLst>
                  <a:ext uri="{FF2B5EF4-FFF2-40B4-BE49-F238E27FC236}">
                    <a16:creationId xmlns:a16="http://schemas.microsoft.com/office/drawing/2014/main" id="{12F76CF2-DA3C-46D7-ACD0-3767E992086D}"/>
                  </a:ext>
                </a:extLst>
              </p14:cNvPr>
              <p14:cNvContentPartPr/>
              <p14:nvPr/>
            </p14:nvContentPartPr>
            <p14:xfrm>
              <a:off x="2620085" y="1658496"/>
              <a:ext cx="842040" cy="45720"/>
            </p14:xfrm>
          </p:contentPart>
        </mc:Choice>
        <mc:Fallback xmlns="">
          <p:pic>
            <p:nvPicPr>
              <p:cNvPr id="25" name="Ink 24">
                <a:extLst>
                  <a:ext uri="{FF2B5EF4-FFF2-40B4-BE49-F238E27FC236}">
                    <a16:creationId xmlns:a16="http://schemas.microsoft.com/office/drawing/2014/main" id="{12F76CF2-DA3C-46D7-ACD0-3767E992086D}"/>
                  </a:ext>
                </a:extLst>
              </p:cNvPr>
              <p:cNvPicPr/>
              <p:nvPr/>
            </p:nvPicPr>
            <p:blipFill>
              <a:blip r:embed="rId27"/>
              <a:stretch>
                <a:fillRect/>
              </a:stretch>
            </p:blipFill>
            <p:spPr>
              <a:xfrm>
                <a:off x="2602085" y="1640856"/>
                <a:ext cx="877680" cy="81360"/>
              </a:xfrm>
              <a:prstGeom prst="rect">
                <a:avLst/>
              </a:prstGeom>
            </p:spPr>
          </p:pic>
        </mc:Fallback>
      </mc:AlternateContent>
      <p:grpSp>
        <p:nvGrpSpPr>
          <p:cNvPr id="30" name="Group 29">
            <a:extLst>
              <a:ext uri="{FF2B5EF4-FFF2-40B4-BE49-F238E27FC236}">
                <a16:creationId xmlns:a16="http://schemas.microsoft.com/office/drawing/2014/main" id="{45B2D4EC-8445-4765-ADF5-4D4784157DF3}"/>
              </a:ext>
            </a:extLst>
          </p:cNvPr>
          <p:cNvGrpSpPr/>
          <p:nvPr/>
        </p:nvGrpSpPr>
        <p:grpSpPr>
          <a:xfrm>
            <a:off x="635405" y="1150896"/>
            <a:ext cx="2356200" cy="131400"/>
            <a:chOff x="635405" y="1150896"/>
            <a:chExt cx="2356200" cy="131400"/>
          </a:xfrm>
        </p:grpSpPr>
        <mc:AlternateContent xmlns:mc="http://schemas.openxmlformats.org/markup-compatibility/2006" xmlns:p14="http://schemas.microsoft.com/office/powerpoint/2010/main">
          <mc:Choice Requires="p14">
            <p:contentPart p14:bwMode="auto" r:id="rId28">
              <p14:nvContentPartPr>
                <p14:cNvPr id="26" name="Ink 25">
                  <a:extLst>
                    <a:ext uri="{FF2B5EF4-FFF2-40B4-BE49-F238E27FC236}">
                      <a16:creationId xmlns:a16="http://schemas.microsoft.com/office/drawing/2014/main" id="{48EFDE15-7146-4BD5-BC59-5DE0F22D16E7}"/>
                    </a:ext>
                  </a:extLst>
                </p14:cNvPr>
                <p14:cNvContentPartPr/>
                <p14:nvPr/>
              </p14:nvContentPartPr>
              <p14:xfrm>
                <a:off x="1801805" y="1197336"/>
                <a:ext cx="2160" cy="360"/>
              </p14:xfrm>
            </p:contentPart>
          </mc:Choice>
          <mc:Fallback xmlns="">
            <p:pic>
              <p:nvPicPr>
                <p:cNvPr id="26" name="Ink 25">
                  <a:extLst>
                    <a:ext uri="{FF2B5EF4-FFF2-40B4-BE49-F238E27FC236}">
                      <a16:creationId xmlns:a16="http://schemas.microsoft.com/office/drawing/2014/main" id="{48EFDE15-7146-4BD5-BC59-5DE0F22D16E7}"/>
                    </a:ext>
                  </a:extLst>
                </p:cNvPr>
                <p:cNvPicPr/>
                <p:nvPr/>
              </p:nvPicPr>
              <p:blipFill>
                <a:blip r:embed="rId29"/>
                <a:stretch>
                  <a:fillRect/>
                </a:stretch>
              </p:blipFill>
              <p:spPr>
                <a:xfrm>
                  <a:off x="1783805" y="1179696"/>
                  <a:ext cx="37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7" name="Ink 26">
                  <a:extLst>
                    <a:ext uri="{FF2B5EF4-FFF2-40B4-BE49-F238E27FC236}">
                      <a16:creationId xmlns:a16="http://schemas.microsoft.com/office/drawing/2014/main" id="{90B27862-ED97-4EB4-8273-A1EBCC53E4AE}"/>
                    </a:ext>
                  </a:extLst>
                </p14:cNvPr>
                <p14:cNvContentPartPr/>
                <p14:nvPr/>
              </p14:nvContentPartPr>
              <p14:xfrm>
                <a:off x="635405" y="1185096"/>
                <a:ext cx="1211760" cy="97200"/>
              </p14:xfrm>
            </p:contentPart>
          </mc:Choice>
          <mc:Fallback xmlns="">
            <p:pic>
              <p:nvPicPr>
                <p:cNvPr id="27" name="Ink 26">
                  <a:extLst>
                    <a:ext uri="{FF2B5EF4-FFF2-40B4-BE49-F238E27FC236}">
                      <a16:creationId xmlns:a16="http://schemas.microsoft.com/office/drawing/2014/main" id="{90B27862-ED97-4EB4-8273-A1EBCC53E4AE}"/>
                    </a:ext>
                  </a:extLst>
                </p:cNvPr>
                <p:cNvPicPr/>
                <p:nvPr/>
              </p:nvPicPr>
              <p:blipFill>
                <a:blip r:embed="rId31"/>
                <a:stretch>
                  <a:fillRect/>
                </a:stretch>
              </p:blipFill>
              <p:spPr>
                <a:xfrm>
                  <a:off x="617765" y="1167096"/>
                  <a:ext cx="12474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Ink 28">
                  <a:extLst>
                    <a:ext uri="{FF2B5EF4-FFF2-40B4-BE49-F238E27FC236}">
                      <a16:creationId xmlns:a16="http://schemas.microsoft.com/office/drawing/2014/main" id="{F9BA8B4D-2F84-4606-9785-E2AA30FA67B0}"/>
                    </a:ext>
                  </a:extLst>
                </p14:cNvPr>
                <p14:cNvContentPartPr/>
                <p14:nvPr/>
              </p14:nvContentPartPr>
              <p14:xfrm>
                <a:off x="1838885" y="1150896"/>
                <a:ext cx="1152720" cy="29880"/>
              </p14:xfrm>
            </p:contentPart>
          </mc:Choice>
          <mc:Fallback xmlns="">
            <p:pic>
              <p:nvPicPr>
                <p:cNvPr id="29" name="Ink 28">
                  <a:extLst>
                    <a:ext uri="{FF2B5EF4-FFF2-40B4-BE49-F238E27FC236}">
                      <a16:creationId xmlns:a16="http://schemas.microsoft.com/office/drawing/2014/main" id="{F9BA8B4D-2F84-4606-9785-E2AA30FA67B0}"/>
                    </a:ext>
                  </a:extLst>
                </p:cNvPr>
                <p:cNvPicPr/>
                <p:nvPr/>
              </p:nvPicPr>
              <p:blipFill>
                <a:blip r:embed="rId33"/>
                <a:stretch>
                  <a:fillRect/>
                </a:stretch>
              </p:blipFill>
              <p:spPr>
                <a:xfrm>
                  <a:off x="1821245" y="1133256"/>
                  <a:ext cx="1188360" cy="65520"/>
                </a:xfrm>
                <a:prstGeom prst="rect">
                  <a:avLst/>
                </a:prstGeom>
              </p:spPr>
            </p:pic>
          </mc:Fallback>
        </mc:AlternateContent>
      </p:grpSp>
    </p:spTree>
    <p:extLst>
      <p:ext uri="{BB962C8B-B14F-4D97-AF65-F5344CB8AC3E}">
        <p14:creationId xmlns:p14="http://schemas.microsoft.com/office/powerpoint/2010/main" val="399718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00942" y="-1"/>
            <a:ext cx="10854047" cy="6566599"/>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43530" y="4239012"/>
            <a:ext cx="10052330" cy="1938992"/>
          </a:xfrm>
          <a:prstGeom prst="rect">
            <a:avLst/>
          </a:prstGeom>
          <a:noFill/>
        </p:spPr>
        <p:txBody>
          <a:bodyPr wrap="square" rtlCol="0">
            <a:spAutoFit/>
          </a:bodyPr>
          <a:lstStyle/>
          <a:p>
            <a:r>
              <a:rPr lang="en-US" sz="2400" b="1">
                <a:solidFill>
                  <a:schemeClr val="bg1"/>
                </a:solidFill>
                <a:cs typeface="+mj-cs"/>
              </a:rPr>
              <a:t>Isaiah 30:33 </a:t>
            </a:r>
          </a:p>
          <a:p>
            <a:r>
              <a:rPr lang="en-US" sz="2400">
                <a:solidFill>
                  <a:schemeClr val="bg1"/>
                </a:solidFill>
                <a:cs typeface="+mj-cs"/>
              </a:rPr>
              <a:t>30:33 For hell is made ready from eternity on account of their sins; yea, the eternal King hath prepared it deep and wide: a fiery pyre as of abundance of fuel burns in it: the WORD of the Lord, like an overwhelming torrent of brimstone, shall kindle it.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graphicFrame>
        <p:nvGraphicFramePr>
          <p:cNvPr id="4" name="Table 4">
            <a:extLst>
              <a:ext uri="{FF2B5EF4-FFF2-40B4-BE49-F238E27FC236}">
                <a16:creationId xmlns:a16="http://schemas.microsoft.com/office/drawing/2014/main" id="{3FF18ACB-38AD-4E40-8541-2E7AA9137453}"/>
              </a:ext>
            </a:extLst>
          </p:cNvPr>
          <p:cNvGraphicFramePr>
            <a:graphicFrameLocks noGrp="1"/>
          </p:cNvGraphicFramePr>
          <p:nvPr>
            <p:extLst>
              <p:ext uri="{D42A27DB-BD31-4B8C-83A1-F6EECF244321}">
                <p14:modId xmlns:p14="http://schemas.microsoft.com/office/powerpoint/2010/main" val="2678939958"/>
              </p:ext>
            </p:extLst>
          </p:nvPr>
        </p:nvGraphicFramePr>
        <p:xfrm>
          <a:off x="193360" y="211556"/>
          <a:ext cx="10052331" cy="4450080"/>
        </p:xfrm>
        <a:graphic>
          <a:graphicData uri="http://schemas.openxmlformats.org/drawingml/2006/table">
            <a:tbl>
              <a:tblPr>
                <a:tableStyleId>{2D5ABB26-0587-4C30-8999-92F81FD0307C}</a:tableStyleId>
              </a:tblPr>
              <a:tblGrid>
                <a:gridCol w="3350777">
                  <a:extLst>
                    <a:ext uri="{9D8B030D-6E8A-4147-A177-3AD203B41FA5}">
                      <a16:colId xmlns:a16="http://schemas.microsoft.com/office/drawing/2014/main" val="952831357"/>
                    </a:ext>
                  </a:extLst>
                </a:gridCol>
                <a:gridCol w="3350777">
                  <a:extLst>
                    <a:ext uri="{9D8B030D-6E8A-4147-A177-3AD203B41FA5}">
                      <a16:colId xmlns:a16="http://schemas.microsoft.com/office/drawing/2014/main" val="428720524"/>
                    </a:ext>
                  </a:extLst>
                </a:gridCol>
                <a:gridCol w="3350777">
                  <a:extLst>
                    <a:ext uri="{9D8B030D-6E8A-4147-A177-3AD203B41FA5}">
                      <a16:colId xmlns:a16="http://schemas.microsoft.com/office/drawing/2014/main" val="1475848424"/>
                    </a:ext>
                  </a:extLst>
                </a:gridCol>
              </a:tblGrid>
              <a:tr h="370840">
                <a:tc>
                  <a:txBody>
                    <a:bodyPr/>
                    <a:lstStyle/>
                    <a:p>
                      <a:pPr algn="ctr"/>
                      <a:r>
                        <a:rPr lang="en-US" sz="2800" b="1">
                          <a:solidFill>
                            <a:schemeClr val="bg1"/>
                          </a:solidFill>
                        </a:rPr>
                        <a:t>LBH</a:t>
                      </a:r>
                    </a:p>
                  </a:txBody>
                  <a:tcPr/>
                </a:tc>
                <a:tc>
                  <a:txBody>
                    <a:bodyPr/>
                    <a:lstStyle/>
                    <a:p>
                      <a:pPr algn="ctr"/>
                      <a:r>
                        <a:rPr lang="en-US" sz="2800" b="1">
                          <a:solidFill>
                            <a:schemeClr val="bg1"/>
                          </a:solidFill>
                        </a:rPr>
                        <a:t>TgJ</a:t>
                      </a:r>
                    </a:p>
                  </a:txBody>
                  <a:tcPr/>
                </a:tc>
                <a:tc>
                  <a:txBody>
                    <a:bodyPr/>
                    <a:lstStyle/>
                    <a:p>
                      <a:pPr algn="ctr"/>
                      <a:r>
                        <a:rPr lang="en-US" sz="2800" b="1">
                          <a:solidFill>
                            <a:schemeClr val="bg1"/>
                          </a:solidFill>
                        </a:rPr>
                        <a:t>Peshitta</a:t>
                      </a:r>
                    </a:p>
                  </a:txBody>
                  <a:tcPr/>
                </a:tc>
                <a:extLst>
                  <a:ext uri="{0D108BD9-81ED-4DB2-BD59-A6C34878D82A}">
                    <a16:rowId xmlns:a16="http://schemas.microsoft.com/office/drawing/2014/main" val="3326680673"/>
                  </a:ext>
                </a:extLst>
              </a:tr>
              <a:tr h="370840">
                <a:tc>
                  <a:txBody>
                    <a:bodyPr/>
                    <a:lstStyle/>
                    <a:p>
                      <a:pPr algn="r"/>
                      <a:r>
                        <a:rPr lang="he-IL" sz="2800" b="1" u="none" strike="noStrike" kern="1200">
                          <a:solidFill>
                            <a:srgbClr val="FFFF00"/>
                          </a:solidFill>
                          <a:effectLst/>
                        </a:rPr>
                        <a:t>33</a:t>
                      </a:r>
                      <a:r>
                        <a:rPr lang="he-IL" sz="2800" b="0" kern="1200">
                          <a:solidFill>
                            <a:schemeClr val="bg1"/>
                          </a:solidFill>
                          <a:effectLst/>
                        </a:rPr>
                        <a:t> כִּֽי־עָר֤וּךְ מֵֽאֶתְמוּל֙ </a:t>
                      </a:r>
                      <a:r>
                        <a:rPr lang="he-IL" sz="2800" b="1" kern="1200">
                          <a:solidFill>
                            <a:srgbClr val="FFFF00"/>
                          </a:solidFill>
                          <a:effectLst/>
                        </a:rPr>
                        <a:t>תָּפְתֶּ֔ה</a:t>
                      </a:r>
                      <a:r>
                        <a:rPr lang="he-IL" sz="2800" b="0" kern="1200">
                          <a:solidFill>
                            <a:schemeClr val="bg1"/>
                          </a:solidFill>
                          <a:effectLst/>
                        </a:rPr>
                        <a:t> גַּם־הוּא </a:t>
                      </a:r>
                      <a:r>
                        <a:rPr lang="he-IL" sz="2800" b="0" kern="1200">
                          <a:solidFill>
                            <a:srgbClr val="92D050"/>
                          </a:solidFill>
                          <a:effectLst/>
                        </a:rPr>
                        <a:t>לַמֶּ֥לֶךְ</a:t>
                      </a:r>
                      <a:r>
                        <a:rPr lang="he-IL" sz="2800" b="0" kern="1200">
                          <a:solidFill>
                            <a:schemeClr val="bg1"/>
                          </a:solidFill>
                          <a:effectLst/>
                        </a:rPr>
                        <a:t> הוּכָ֖ן הֶעְמִ֣יק הִרְחִ֑ב מְדֻרָתָ֗הּ אֵ֤שׁ וְעֵצִים֙ הַרְבֵּ֔ה נִשְׁמַ֤ת יְהוָה֙ כְּנַ֣חַל גָּפְרִ֔ית בֹּעֲרָ֖ה בָּֽהּ׃</a:t>
                      </a:r>
                      <a:endParaRPr lang="en-US" sz="2800">
                        <a:solidFill>
                          <a:schemeClr val="bg1"/>
                        </a:solidFill>
                      </a:endParaRPr>
                    </a:p>
                  </a:txBody>
                  <a:tcPr/>
                </a:tc>
                <a:tc>
                  <a:txBody>
                    <a:bodyPr/>
                    <a:lstStyle/>
                    <a:p>
                      <a:pPr algn="r"/>
                      <a:r>
                        <a:rPr lang="he-IL" sz="2800" b="1" u="none" strike="noStrike" kern="1200">
                          <a:solidFill>
                            <a:srgbClr val="FF0000"/>
                          </a:solidFill>
                          <a:effectLst/>
                        </a:rPr>
                        <a:t>33</a:t>
                      </a:r>
                      <a:r>
                        <a:rPr lang="he-IL" sz="2800" b="0" kern="1200">
                          <a:solidFill>
                            <a:schemeClr val="bg1"/>
                          </a:solidFill>
                          <a:effectLst/>
                        </a:rPr>
                        <a:t> אְרֵי מְסֻדְרָא מִן עָלְמִין לָקֳבֵיל חֹובֵיהֹון </a:t>
                      </a:r>
                      <a:r>
                        <a:rPr lang="he-IL" sz="2800" b="1" kern="1200">
                          <a:solidFill>
                            <a:srgbClr val="FFFF00"/>
                          </a:solidFill>
                          <a:effectLst/>
                        </a:rPr>
                        <a:t>גֵיהִנָם</a:t>
                      </a:r>
                      <a:r>
                        <a:rPr lang="he-IL" sz="2800" b="0" kern="1200">
                          <a:solidFill>
                            <a:schemeClr val="bg1"/>
                          </a:solidFill>
                          <a:effectLst/>
                        </a:rPr>
                        <a:t> אַף הִיא </a:t>
                      </a:r>
                      <a:r>
                        <a:rPr lang="he-IL" sz="2800" b="0" kern="1200">
                          <a:solidFill>
                            <a:srgbClr val="92D050"/>
                          </a:solidFill>
                          <a:effectLst/>
                        </a:rPr>
                        <a:t>מַלַך</a:t>
                      </a:r>
                      <a:r>
                        <a:rPr lang="he-IL" sz="2800" b="0" kern="1200">
                          <a:solidFill>
                            <a:schemeClr val="bg1"/>
                          </a:solidFill>
                          <a:effectLst/>
                        </a:rPr>
                        <a:t> עָלְמַיָא אַתקְנַה לְעַמָקָא וּלאַפתָאָה מְדֹורַה אִישָתָא דָלְקָא בַה כִיד בְאָעִין סַגִיאִין מֵימְרָא דַיוי כִנחַל מְגַבַר גָפרִית דָלְקָא בַה׃</a:t>
                      </a:r>
                      <a:endParaRPr lang="en-US" sz="2800">
                        <a:solidFill>
                          <a:schemeClr val="bg1"/>
                        </a:solidFill>
                      </a:endParaRPr>
                    </a:p>
                  </a:txBody>
                  <a:tcPr/>
                </a:tc>
                <a:tc>
                  <a:txBody>
                    <a:bodyPr/>
                    <a:lstStyle/>
                    <a:p>
                      <a:pPr algn="r"/>
                      <a:r>
                        <a:rPr lang="en-US" sz="3000" b="1" kern="1200">
                          <a:solidFill>
                            <a:schemeClr val="bg1"/>
                          </a:solidFill>
                        </a:rPr>
                        <a:t> </a:t>
                      </a:r>
                      <a:r>
                        <a:rPr lang="syr-SY" sz="3000" b="1" kern="1200">
                          <a:solidFill>
                            <a:schemeClr val="bg1"/>
                          </a:solidFill>
                        </a:rPr>
                        <a:t>ܡܛܠ ܕܡܛܝܒ ܡܢ ܩܕܡ ܝܥܡ̈ܬܐ </a:t>
                      </a:r>
                      <a:r>
                        <a:rPr lang="syr-SY" sz="3000" b="1" kern="1200">
                          <a:solidFill>
                            <a:srgbClr val="FFFF00"/>
                          </a:solidFill>
                        </a:rPr>
                        <a:t>ܡܐܟܘܠܬܗ</a:t>
                      </a:r>
                      <a:r>
                        <a:rPr lang="syr-SY" sz="3000" b="1" kern="1200">
                          <a:solidFill>
                            <a:schemeClr val="bg1"/>
                          </a:solidFill>
                        </a:rPr>
                        <a:t> ܐܦ ܗܝ ܐܬܛܝܒܬ </a:t>
                      </a:r>
                      <a:r>
                        <a:rPr lang="syr-SY" sz="3000" b="1" kern="1200">
                          <a:solidFill>
                            <a:srgbClr val="00B0F0"/>
                          </a:solidFill>
                        </a:rPr>
                        <a:t>ܕܬ</a:t>
                      </a:r>
                      <a:r>
                        <a:rPr lang="syr-SY" sz="3000" b="1" kern="1200">
                          <a:solidFill>
                            <a:srgbClr val="92D050"/>
                          </a:solidFill>
                        </a:rPr>
                        <a:t>ܡܠܟ</a:t>
                      </a:r>
                      <a:r>
                        <a:rPr lang="syr-SY" sz="3000" b="1" kern="1200">
                          <a:solidFill>
                            <a:schemeClr val="bg1"/>
                          </a:solidFill>
                        </a:rPr>
                        <a:t> ܘܥܡܘܬ ܘܪܘܚܬ ܒܝܬ ܡܥܡܪܗ̇ ܣ̈ܓܝܐܝܢ ܩܝܣ̈ܐ ܘܢܘܪܐ ܘܢܫܡܬܗ ܕܡܪܝܐ ܐܝܟ ܢܚܠܐ ܘܟܒܪܝܬܐ ܕܝܩ̇ܕܐ ܒܗ</a:t>
                      </a:r>
                      <a:endParaRPr lang="syr-SY" sz="3000" b="1" kern="1200">
                        <a:solidFill>
                          <a:schemeClr val="bg1"/>
                        </a:solidFill>
                        <a:latin typeface="+mn-lt"/>
                        <a:ea typeface="+mn-ea"/>
                        <a:cs typeface="+mn-cs"/>
                      </a:endParaRPr>
                    </a:p>
                  </a:txBody>
                  <a:tcPr/>
                </a:tc>
                <a:extLst>
                  <a:ext uri="{0D108BD9-81ED-4DB2-BD59-A6C34878D82A}">
                    <a16:rowId xmlns:a16="http://schemas.microsoft.com/office/drawing/2014/main" val="493297137"/>
                  </a:ext>
                </a:extLst>
              </a:tr>
            </a:tbl>
          </a:graphicData>
        </a:graphic>
      </p:graphicFrame>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CFCD2F41-5BF2-4EF0-ABFB-7D309E2073FB}"/>
                  </a:ext>
                </a:extLst>
              </p14:cNvPr>
              <p14:cNvContentPartPr/>
              <p14:nvPr/>
            </p14:nvContentPartPr>
            <p14:xfrm>
              <a:off x="1215005" y="4978056"/>
              <a:ext cx="8427960" cy="141480"/>
            </p14:xfrm>
          </p:contentPart>
        </mc:Choice>
        <mc:Fallback xmlns="">
          <p:pic>
            <p:nvPicPr>
              <p:cNvPr id="5" name="Ink 4">
                <a:extLst>
                  <a:ext uri="{FF2B5EF4-FFF2-40B4-BE49-F238E27FC236}">
                    <a16:creationId xmlns:a16="http://schemas.microsoft.com/office/drawing/2014/main" id="{CFCD2F41-5BF2-4EF0-ABFB-7D309E2073FB}"/>
                  </a:ext>
                </a:extLst>
              </p:cNvPr>
              <p:cNvPicPr/>
              <p:nvPr/>
            </p:nvPicPr>
            <p:blipFill>
              <a:blip r:embed="rId5"/>
              <a:stretch>
                <a:fillRect/>
              </a:stretch>
            </p:blipFill>
            <p:spPr>
              <a:xfrm>
                <a:off x="1197365" y="4960056"/>
                <a:ext cx="84636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6A75D9BD-0B4D-4601-B3DA-6E79635837A0}"/>
                  </a:ext>
                </a:extLst>
              </p14:cNvPr>
              <p14:cNvContentPartPr/>
              <p14:nvPr/>
            </p14:nvContentPartPr>
            <p14:xfrm>
              <a:off x="725045" y="5327976"/>
              <a:ext cx="9020520" cy="132480"/>
            </p14:xfrm>
          </p:contentPart>
        </mc:Choice>
        <mc:Fallback xmlns="">
          <p:pic>
            <p:nvPicPr>
              <p:cNvPr id="7" name="Ink 6">
                <a:extLst>
                  <a:ext uri="{FF2B5EF4-FFF2-40B4-BE49-F238E27FC236}">
                    <a16:creationId xmlns:a16="http://schemas.microsoft.com/office/drawing/2014/main" id="{6A75D9BD-0B4D-4601-B3DA-6E79635837A0}"/>
                  </a:ext>
                </a:extLst>
              </p:cNvPr>
              <p:cNvPicPr/>
              <p:nvPr/>
            </p:nvPicPr>
            <p:blipFill>
              <a:blip r:embed="rId7"/>
              <a:stretch>
                <a:fillRect/>
              </a:stretch>
            </p:blipFill>
            <p:spPr>
              <a:xfrm>
                <a:off x="707405" y="5310336"/>
                <a:ext cx="9056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6EDE5BA3-BA5C-45F6-9467-1295EF8FA665}"/>
                  </a:ext>
                </a:extLst>
              </p14:cNvPr>
              <p14:cNvContentPartPr/>
              <p14:nvPr/>
            </p14:nvContentPartPr>
            <p14:xfrm>
              <a:off x="7714445" y="1699896"/>
              <a:ext cx="2451240" cy="64440"/>
            </p14:xfrm>
          </p:contentPart>
        </mc:Choice>
        <mc:Fallback xmlns="">
          <p:pic>
            <p:nvPicPr>
              <p:cNvPr id="9" name="Ink 8">
                <a:extLst>
                  <a:ext uri="{FF2B5EF4-FFF2-40B4-BE49-F238E27FC236}">
                    <a16:creationId xmlns:a16="http://schemas.microsoft.com/office/drawing/2014/main" id="{6EDE5BA3-BA5C-45F6-9467-1295EF8FA665}"/>
                  </a:ext>
                </a:extLst>
              </p:cNvPr>
              <p:cNvPicPr/>
              <p:nvPr/>
            </p:nvPicPr>
            <p:blipFill>
              <a:blip r:embed="rId9"/>
              <a:stretch>
                <a:fillRect/>
              </a:stretch>
            </p:blipFill>
            <p:spPr>
              <a:xfrm>
                <a:off x="7696805" y="1681896"/>
                <a:ext cx="2486880" cy="100080"/>
              </a:xfrm>
              <a:prstGeom prst="rect">
                <a:avLst/>
              </a:prstGeom>
            </p:spPr>
          </p:pic>
        </mc:Fallback>
      </mc:AlternateContent>
    </p:spTree>
    <p:extLst>
      <p:ext uri="{BB962C8B-B14F-4D97-AF65-F5344CB8AC3E}">
        <p14:creationId xmlns:p14="http://schemas.microsoft.com/office/powerpoint/2010/main" val="2347283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49937"/>
            <a:ext cx="10616540" cy="6143046"/>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9917" y="103291"/>
            <a:ext cx="10052330" cy="5878532"/>
          </a:xfrm>
          <a:prstGeom prst="rect">
            <a:avLst/>
          </a:prstGeom>
          <a:noFill/>
        </p:spPr>
        <p:txBody>
          <a:bodyPr wrap="square" rtlCol="0">
            <a:spAutoFit/>
          </a:bodyPr>
          <a:lstStyle/>
          <a:p>
            <a:pPr algn="r"/>
            <a:r>
              <a:rPr lang="he-IL" sz="2800" b="1">
                <a:solidFill>
                  <a:srgbClr val="FFFF00"/>
                </a:solidFill>
                <a:cs typeface="+mj-cs"/>
              </a:rPr>
              <a:t>אִגֶּרֶת שָׁאוּל הַשְּׁנִיָּה אֶל הַקּוֹרִינְתִּים פרק א</a:t>
            </a:r>
          </a:p>
          <a:p>
            <a:pPr algn="r"/>
            <a:r>
              <a:rPr lang="he-IL" sz="2800">
                <a:solidFill>
                  <a:srgbClr val="FFFF00"/>
                </a:solidFill>
                <a:cs typeface="+mj-cs"/>
              </a:rPr>
              <a:t>כא  וֵאלֹהִים הוּא הַמְכוֹנֵן אוֹתָנוּ עִמָּכֶם בַּמָּשִׁיחַ. הוּא מָשַׁח אוֹתָנוּ, כב  וְהוּא אֲשֶׁר גַּם חָתַם אוֹתָנוּ בְּחוֹתָמוֹ וְשָׂם בְּלִבֵּנוּ אֶת הָעֵרָבוֹן שֶׁל הָרוּחַ.</a:t>
            </a:r>
          </a:p>
          <a:p>
            <a:r>
              <a:rPr lang="he-IL" sz="2000" b="1">
                <a:solidFill>
                  <a:schemeClr val="bg1"/>
                </a:solidFill>
                <a:cs typeface="+mj-cs"/>
              </a:rPr>
              <a:t>2 </a:t>
            </a:r>
            <a:r>
              <a:rPr lang="en-US" sz="2000" b="1">
                <a:solidFill>
                  <a:schemeClr val="bg1"/>
                </a:solidFill>
                <a:cs typeface="+mj-cs"/>
              </a:rPr>
              <a:t>Corinthians 1:21-22</a:t>
            </a:r>
          </a:p>
          <a:p>
            <a:r>
              <a:rPr lang="en-US" sz="2000">
                <a:solidFill>
                  <a:schemeClr val="bg1"/>
                </a:solidFill>
                <a:cs typeface="+mj-cs"/>
              </a:rPr>
              <a:t>1:21 Now he which stablisheth us with you in Christ, and hath anointed us, is God; 1:22 Who hath also sealed us, and given the earnest of the Spirit in our hearts. (KJV)</a:t>
            </a:r>
          </a:p>
          <a:p>
            <a:pPr algn="r"/>
            <a:endParaRPr lang="en-US" sz="2000" b="1">
              <a:solidFill>
                <a:schemeClr val="bg1"/>
              </a:solidFill>
              <a:cs typeface="+mj-cs"/>
            </a:endParaRPr>
          </a:p>
          <a:p>
            <a:pPr algn="r"/>
            <a:r>
              <a:rPr lang="he-IL" sz="2800" b="1">
                <a:solidFill>
                  <a:srgbClr val="FFFF00"/>
                </a:solidFill>
                <a:cs typeface="+mj-cs"/>
              </a:rPr>
              <a:t>אִגֶּרֶת שָׁאוּל אֶל הָאֶפֶסִים פרק א</a:t>
            </a:r>
          </a:p>
          <a:p>
            <a:pPr algn="r"/>
            <a:r>
              <a:rPr lang="he-IL" sz="2800">
                <a:solidFill>
                  <a:srgbClr val="FFFF00"/>
                </a:solidFill>
                <a:cs typeface="+mj-cs"/>
              </a:rPr>
              <a:t>יג  וּבוֹ נַחֲלַתְכֶם גַּם אַתֶּם; שֶׁכֵּן בְּשָׁמְעֲכֶם אֶת דְּבַר הָאֱמֶת, אֶת בְּשׂוֹרַת יְשׁוּעַתְכֶם, וּבְהַאֲמִינְכֶם בּוֹ, נֶחְתַּמְתֶּם גַּם אַתֶּם בְּרוּחַ הַהַבְטָחָה, רוּחַ הַקֹּדֶשׁ, יד  אֲשֶׁר הִיא עֵרָבוֹן לְנַחֲלָתֵנוּ עַד לִפְדִיַּת הַקִּנְיָן, לִתְהִלַּת כְּבוֹדוֹ.</a:t>
            </a:r>
          </a:p>
          <a:p>
            <a:r>
              <a:rPr lang="en-US" sz="2000" b="1">
                <a:solidFill>
                  <a:schemeClr val="bg1"/>
                </a:solidFill>
                <a:cs typeface="+mj-cs"/>
              </a:rPr>
              <a:t>Ephesians 1:13-14</a:t>
            </a:r>
          </a:p>
          <a:p>
            <a:r>
              <a:rPr lang="en-US" sz="2000">
                <a:solidFill>
                  <a:schemeClr val="bg1"/>
                </a:solidFill>
                <a:cs typeface="+mj-cs"/>
              </a:rPr>
              <a:t>1:13 In whom ye also trusted, after that ye heard the word of truth, the gospel of your salvation: in whom also after that ye believed, ye were sealed with that holy Spirit of promise, 1:14 Which is the earnest of our inheritance until the redemption of the purchased possession, unto the praise of his glory.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670CFC55-F57D-4EA4-BE59-C34A66547528}"/>
                  </a:ext>
                </a:extLst>
              </p14:cNvPr>
              <p14:cNvContentPartPr/>
              <p14:nvPr/>
            </p14:nvContentPartPr>
            <p14:xfrm>
              <a:off x="1156685" y="1995456"/>
              <a:ext cx="7610760" cy="109440"/>
            </p14:xfrm>
          </p:contentPart>
        </mc:Choice>
        <mc:Fallback xmlns="">
          <p:pic>
            <p:nvPicPr>
              <p:cNvPr id="4" name="Ink 3">
                <a:extLst>
                  <a:ext uri="{FF2B5EF4-FFF2-40B4-BE49-F238E27FC236}">
                    <a16:creationId xmlns:a16="http://schemas.microsoft.com/office/drawing/2014/main" id="{670CFC55-F57D-4EA4-BE59-C34A66547528}"/>
                  </a:ext>
                </a:extLst>
              </p:cNvPr>
              <p:cNvPicPr/>
              <p:nvPr/>
            </p:nvPicPr>
            <p:blipFill>
              <a:blip r:embed="rId5"/>
              <a:stretch>
                <a:fillRect/>
              </a:stretch>
            </p:blipFill>
            <p:spPr>
              <a:xfrm>
                <a:off x="1139045" y="1977816"/>
                <a:ext cx="76464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254F008C-494C-4590-8275-F8D6E4C2ED1C}"/>
                  </a:ext>
                </a:extLst>
              </p14:cNvPr>
              <p14:cNvContentPartPr/>
              <p14:nvPr/>
            </p14:nvContentPartPr>
            <p14:xfrm>
              <a:off x="1201325" y="2451576"/>
              <a:ext cx="5965560" cy="64440"/>
            </p14:xfrm>
          </p:contentPart>
        </mc:Choice>
        <mc:Fallback xmlns="">
          <p:pic>
            <p:nvPicPr>
              <p:cNvPr id="5" name="Ink 4">
                <a:extLst>
                  <a:ext uri="{FF2B5EF4-FFF2-40B4-BE49-F238E27FC236}">
                    <a16:creationId xmlns:a16="http://schemas.microsoft.com/office/drawing/2014/main" id="{254F008C-494C-4590-8275-F8D6E4C2ED1C}"/>
                  </a:ext>
                </a:extLst>
              </p:cNvPr>
              <p:cNvPicPr/>
              <p:nvPr/>
            </p:nvPicPr>
            <p:blipFill>
              <a:blip r:embed="rId7"/>
              <a:stretch>
                <a:fillRect/>
              </a:stretch>
            </p:blipFill>
            <p:spPr>
              <a:xfrm>
                <a:off x="1183325" y="2433576"/>
                <a:ext cx="60012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8405617B-CC9D-429B-BC2B-760A888C6946}"/>
                  </a:ext>
                </a:extLst>
              </p14:cNvPr>
              <p14:cNvContentPartPr/>
              <p14:nvPr/>
            </p14:nvContentPartPr>
            <p14:xfrm>
              <a:off x="5734085" y="5226456"/>
              <a:ext cx="4138560" cy="89280"/>
            </p14:xfrm>
          </p:contentPart>
        </mc:Choice>
        <mc:Fallback xmlns="">
          <p:pic>
            <p:nvPicPr>
              <p:cNvPr id="7" name="Ink 6">
                <a:extLst>
                  <a:ext uri="{FF2B5EF4-FFF2-40B4-BE49-F238E27FC236}">
                    <a16:creationId xmlns:a16="http://schemas.microsoft.com/office/drawing/2014/main" id="{8405617B-CC9D-429B-BC2B-760A888C6946}"/>
                  </a:ext>
                </a:extLst>
              </p:cNvPr>
              <p:cNvPicPr/>
              <p:nvPr/>
            </p:nvPicPr>
            <p:blipFill>
              <a:blip r:embed="rId9"/>
              <a:stretch>
                <a:fillRect/>
              </a:stretch>
            </p:blipFill>
            <p:spPr>
              <a:xfrm>
                <a:off x="5716085" y="5208816"/>
                <a:ext cx="4174200" cy="124920"/>
              </a:xfrm>
              <a:prstGeom prst="rect">
                <a:avLst/>
              </a:prstGeom>
            </p:spPr>
          </p:pic>
        </mc:Fallback>
      </mc:AlternateContent>
    </p:spTree>
    <p:extLst>
      <p:ext uri="{BB962C8B-B14F-4D97-AF65-F5344CB8AC3E}">
        <p14:creationId xmlns:p14="http://schemas.microsoft.com/office/powerpoint/2010/main" val="681442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981344" cy="5455298"/>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0" y="10795"/>
            <a:ext cx="9542106" cy="5078313"/>
          </a:xfrm>
          <a:prstGeom prst="rect">
            <a:avLst/>
          </a:prstGeom>
          <a:noFill/>
        </p:spPr>
        <p:txBody>
          <a:bodyPr wrap="square" rtlCol="0">
            <a:spAutoFit/>
          </a:bodyPr>
          <a:lstStyle/>
          <a:p>
            <a:pPr algn="r"/>
            <a:r>
              <a:rPr lang="he-IL" sz="3600" b="1">
                <a:solidFill>
                  <a:schemeClr val="bg1"/>
                </a:solidFill>
                <a:cs typeface="+mj-cs"/>
              </a:rPr>
              <a:t>ספר ישעיה פרק ה</a:t>
            </a:r>
          </a:p>
          <a:p>
            <a:pPr algn="r"/>
            <a:r>
              <a:rPr lang="he-IL" sz="3600">
                <a:solidFill>
                  <a:schemeClr val="bg1"/>
                </a:solidFill>
                <a:cs typeface="+mj-cs"/>
              </a:rPr>
              <a:t>﻿יג   לָכֵן גָּלָה עַמִּי מִבְּלִי-דָעַת וּכְבוֹדוֹ מְתֵי רָעָב וַהֲמוֹנוֹ צִחֵה צָמָא: יד   לָכֵן הִרְחִיבָה שְּׁאוֹל נַפְשָׁהּ וּפָעֲרָה פִיהָ לִבְלִי-חֹק וְיָרַד הֲדָרָהּ וַהֲמוֹנָהּ וּשְׁאוֹנָהּ וְעָלֵז בָּהּ: טו   וַיִּשַּׁח אָדָם וַיִּשְׁפַּל-אִישׁ וְעֵינֵי גְבֹהִים תִּשְׁפַּלְנָה: טז   וַיִּגְבַּהּ יְהֹוָה צְבָאוֹת בַּמִּשְׁפָּט וְהָאֵל הַקָּדוֹשׁ נִקְדָּשׁ בִּצְדָקָה: יז   וְרָעוּ כְבָשִֹים כְּדָבְרָם וְחָרְבוֹת מֵחִים גָּרִים יֹאכֵלוּ: יח   הוֹי מֹשְׁכֵי הֶעָוֹן בְּחַבְלֵי הַשָּׁוְא וְכַעֲבוֹת הָעֲגָלָה חַטָּאָה: יט   הָאֹמְרִים יְמַהֵר | יָחִישָׁה מַעֲשֵֹהוּ לְמַעַן נִרְאֶה וְתִקְרַב וְתָבוֹאָה עֲצַת קְדוֹשׁ יִשְֹרָאֵל וְנֵדָעָה:</a:t>
            </a:r>
            <a:endParaRPr lang="en-US" sz="3600">
              <a:solidFill>
                <a:schemeClr val="bg1"/>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grpSp>
        <p:nvGrpSpPr>
          <p:cNvPr id="12" name="Group 11">
            <a:extLst>
              <a:ext uri="{FF2B5EF4-FFF2-40B4-BE49-F238E27FC236}">
                <a16:creationId xmlns:a16="http://schemas.microsoft.com/office/drawing/2014/main" id="{8362F627-055B-4DA2-A5A5-999A46C83AA0}"/>
              </a:ext>
            </a:extLst>
          </p:cNvPr>
          <p:cNvGrpSpPr/>
          <p:nvPr/>
        </p:nvGrpSpPr>
        <p:grpSpPr>
          <a:xfrm>
            <a:off x="6984005" y="664536"/>
            <a:ext cx="2637360" cy="1058400"/>
            <a:chOff x="6984005" y="664536"/>
            <a:chExt cx="2637360" cy="105840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D1D5D1ED-C10D-43AB-9281-6DC4B632700F}"/>
                    </a:ext>
                  </a:extLst>
                </p14:cNvPr>
                <p14:cNvContentPartPr/>
                <p14:nvPr/>
              </p14:nvContentPartPr>
              <p14:xfrm>
                <a:off x="9025565" y="664536"/>
                <a:ext cx="595800" cy="496080"/>
              </p14:xfrm>
            </p:contentPart>
          </mc:Choice>
          <mc:Fallback xmlns="">
            <p:pic>
              <p:nvPicPr>
                <p:cNvPr id="4" name="Ink 3">
                  <a:extLst>
                    <a:ext uri="{FF2B5EF4-FFF2-40B4-BE49-F238E27FC236}">
                      <a16:creationId xmlns:a16="http://schemas.microsoft.com/office/drawing/2014/main" id="{D1D5D1ED-C10D-43AB-9281-6DC4B632700F}"/>
                    </a:ext>
                  </a:extLst>
                </p:cNvPr>
                <p:cNvPicPr/>
                <p:nvPr/>
              </p:nvPicPr>
              <p:blipFill>
                <a:blip r:embed="rId5"/>
                <a:stretch>
                  <a:fillRect/>
                </a:stretch>
              </p:blipFill>
              <p:spPr>
                <a:xfrm>
                  <a:off x="9007565" y="646536"/>
                  <a:ext cx="631440" cy="531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54C7304-A72A-4CE7-913B-A6D3F189A6D3}"/>
                    </a:ext>
                  </a:extLst>
                </p14:cNvPr>
                <p14:cNvContentPartPr/>
                <p14:nvPr/>
              </p14:nvContentPartPr>
              <p14:xfrm>
                <a:off x="8104685" y="1205256"/>
                <a:ext cx="557640" cy="517680"/>
              </p14:xfrm>
            </p:contentPart>
          </mc:Choice>
          <mc:Fallback xmlns="">
            <p:pic>
              <p:nvPicPr>
                <p:cNvPr id="5" name="Ink 4">
                  <a:extLst>
                    <a:ext uri="{FF2B5EF4-FFF2-40B4-BE49-F238E27FC236}">
                      <a16:creationId xmlns:a16="http://schemas.microsoft.com/office/drawing/2014/main" id="{D54C7304-A72A-4CE7-913B-A6D3F189A6D3}"/>
                    </a:ext>
                  </a:extLst>
                </p:cNvPr>
                <p:cNvPicPr/>
                <p:nvPr/>
              </p:nvPicPr>
              <p:blipFill>
                <a:blip r:embed="rId7"/>
                <a:stretch>
                  <a:fillRect/>
                </a:stretch>
              </p:blipFill>
              <p:spPr>
                <a:xfrm>
                  <a:off x="8087045" y="1187256"/>
                  <a:ext cx="593280" cy="553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43E10303-E100-4C51-80D7-DEA0DE018BE9}"/>
                    </a:ext>
                  </a:extLst>
                </p14:cNvPr>
                <p14:cNvContentPartPr/>
                <p14:nvPr/>
              </p14:nvContentPartPr>
              <p14:xfrm>
                <a:off x="8793005" y="1185096"/>
                <a:ext cx="360" cy="360"/>
              </p14:xfrm>
            </p:contentPart>
          </mc:Choice>
          <mc:Fallback xmlns="">
            <p:pic>
              <p:nvPicPr>
                <p:cNvPr id="9" name="Ink 8">
                  <a:extLst>
                    <a:ext uri="{FF2B5EF4-FFF2-40B4-BE49-F238E27FC236}">
                      <a16:creationId xmlns:a16="http://schemas.microsoft.com/office/drawing/2014/main" id="{43E10303-E100-4C51-80D7-DEA0DE018BE9}"/>
                    </a:ext>
                  </a:extLst>
                </p:cNvPr>
                <p:cNvPicPr/>
                <p:nvPr/>
              </p:nvPicPr>
              <p:blipFill>
                <a:blip r:embed="rId9"/>
                <a:stretch>
                  <a:fillRect/>
                </a:stretch>
              </p:blipFill>
              <p:spPr>
                <a:xfrm>
                  <a:off x="8775365" y="116709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6619F119-EAC9-4095-95B1-8CD4D5CF1883}"/>
                    </a:ext>
                  </a:extLst>
                </p14:cNvPr>
                <p14:cNvContentPartPr/>
                <p14:nvPr/>
              </p14:nvContentPartPr>
              <p14:xfrm>
                <a:off x="6984005" y="1160976"/>
                <a:ext cx="1807560" cy="88560"/>
              </p14:xfrm>
            </p:contentPart>
          </mc:Choice>
          <mc:Fallback xmlns="">
            <p:pic>
              <p:nvPicPr>
                <p:cNvPr id="11" name="Ink 10">
                  <a:extLst>
                    <a:ext uri="{FF2B5EF4-FFF2-40B4-BE49-F238E27FC236}">
                      <a16:creationId xmlns:a16="http://schemas.microsoft.com/office/drawing/2014/main" id="{6619F119-EAC9-4095-95B1-8CD4D5CF1883}"/>
                    </a:ext>
                  </a:extLst>
                </p:cNvPr>
                <p:cNvPicPr/>
                <p:nvPr/>
              </p:nvPicPr>
              <p:blipFill>
                <a:blip r:embed="rId11"/>
                <a:stretch>
                  <a:fillRect/>
                </a:stretch>
              </p:blipFill>
              <p:spPr>
                <a:xfrm>
                  <a:off x="6966005" y="1142976"/>
                  <a:ext cx="1843200" cy="124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76B6897D-260B-41B0-AD7E-E1D683491762}"/>
                  </a:ext>
                </a:extLst>
              </p14:cNvPr>
              <p14:cNvContentPartPr/>
              <p14:nvPr/>
            </p14:nvContentPartPr>
            <p14:xfrm>
              <a:off x="5354645" y="1153416"/>
              <a:ext cx="1446480" cy="39960"/>
            </p14:xfrm>
          </p:contentPart>
        </mc:Choice>
        <mc:Fallback xmlns="">
          <p:pic>
            <p:nvPicPr>
              <p:cNvPr id="13" name="Ink 12">
                <a:extLst>
                  <a:ext uri="{FF2B5EF4-FFF2-40B4-BE49-F238E27FC236}">
                    <a16:creationId xmlns:a16="http://schemas.microsoft.com/office/drawing/2014/main" id="{76B6897D-260B-41B0-AD7E-E1D683491762}"/>
                  </a:ext>
                </a:extLst>
              </p:cNvPr>
              <p:cNvPicPr/>
              <p:nvPr/>
            </p:nvPicPr>
            <p:blipFill>
              <a:blip r:embed="rId13"/>
              <a:stretch>
                <a:fillRect/>
              </a:stretch>
            </p:blipFill>
            <p:spPr>
              <a:xfrm>
                <a:off x="5337005" y="1135776"/>
                <a:ext cx="14821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A86FAF67-3AA7-4A4E-AC51-A508148B188D}"/>
                  </a:ext>
                </a:extLst>
              </p14:cNvPr>
              <p14:cNvContentPartPr/>
              <p14:nvPr/>
            </p14:nvContentPartPr>
            <p14:xfrm>
              <a:off x="843485" y="1178616"/>
              <a:ext cx="1838880" cy="110880"/>
            </p14:xfrm>
          </p:contentPart>
        </mc:Choice>
        <mc:Fallback xmlns="">
          <p:pic>
            <p:nvPicPr>
              <p:cNvPr id="18" name="Ink 17">
                <a:extLst>
                  <a:ext uri="{FF2B5EF4-FFF2-40B4-BE49-F238E27FC236}">
                    <a16:creationId xmlns:a16="http://schemas.microsoft.com/office/drawing/2014/main" id="{A86FAF67-3AA7-4A4E-AC51-A508148B188D}"/>
                  </a:ext>
                </a:extLst>
              </p:cNvPr>
              <p:cNvPicPr/>
              <p:nvPr/>
            </p:nvPicPr>
            <p:blipFill>
              <a:blip r:embed="rId15"/>
              <a:stretch>
                <a:fillRect/>
              </a:stretch>
            </p:blipFill>
            <p:spPr>
              <a:xfrm>
                <a:off x="825845" y="1160616"/>
                <a:ext cx="18745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Ink 19">
                <a:extLst>
                  <a:ext uri="{FF2B5EF4-FFF2-40B4-BE49-F238E27FC236}">
                    <a16:creationId xmlns:a16="http://schemas.microsoft.com/office/drawing/2014/main" id="{3EC134A7-AEA0-4CB1-97B9-F66176521C7A}"/>
                  </a:ext>
                </a:extLst>
              </p14:cNvPr>
              <p14:cNvContentPartPr/>
              <p14:nvPr/>
            </p14:nvContentPartPr>
            <p14:xfrm>
              <a:off x="8694365" y="1749936"/>
              <a:ext cx="802440" cy="48960"/>
            </p14:xfrm>
          </p:contentPart>
        </mc:Choice>
        <mc:Fallback xmlns="">
          <p:pic>
            <p:nvPicPr>
              <p:cNvPr id="20" name="Ink 19">
                <a:extLst>
                  <a:ext uri="{FF2B5EF4-FFF2-40B4-BE49-F238E27FC236}">
                    <a16:creationId xmlns:a16="http://schemas.microsoft.com/office/drawing/2014/main" id="{3EC134A7-AEA0-4CB1-97B9-F66176521C7A}"/>
                  </a:ext>
                </a:extLst>
              </p:cNvPr>
              <p:cNvPicPr/>
              <p:nvPr/>
            </p:nvPicPr>
            <p:blipFill>
              <a:blip r:embed="rId17"/>
              <a:stretch>
                <a:fillRect/>
              </a:stretch>
            </p:blipFill>
            <p:spPr>
              <a:xfrm>
                <a:off x="8676365" y="1732296"/>
                <a:ext cx="838080" cy="84600"/>
              </a:xfrm>
              <a:prstGeom prst="rect">
                <a:avLst/>
              </a:prstGeom>
            </p:spPr>
          </p:pic>
        </mc:Fallback>
      </mc:AlternateContent>
      <p:grpSp>
        <p:nvGrpSpPr>
          <p:cNvPr id="27" name="Group 26">
            <a:extLst>
              <a:ext uri="{FF2B5EF4-FFF2-40B4-BE49-F238E27FC236}">
                <a16:creationId xmlns:a16="http://schemas.microsoft.com/office/drawing/2014/main" id="{E0493CF8-0038-4799-962A-8359B3852F6A}"/>
              </a:ext>
            </a:extLst>
          </p:cNvPr>
          <p:cNvGrpSpPr/>
          <p:nvPr/>
        </p:nvGrpSpPr>
        <p:grpSpPr>
          <a:xfrm>
            <a:off x="5222525" y="1620696"/>
            <a:ext cx="2682720" cy="159480"/>
            <a:chOff x="5222525" y="1620696"/>
            <a:chExt cx="2682720" cy="159480"/>
          </a:xfrm>
        </p:grpSpPr>
        <mc:AlternateContent xmlns:mc="http://schemas.openxmlformats.org/markup-compatibility/2006" xmlns:p14="http://schemas.microsoft.com/office/powerpoint/2010/main">
          <mc:Choice Requires="p14">
            <p:contentPart p14:bwMode="auto" r:id="rId18">
              <p14:nvContentPartPr>
                <p14:cNvPr id="25" name="Ink 24">
                  <a:extLst>
                    <a:ext uri="{FF2B5EF4-FFF2-40B4-BE49-F238E27FC236}">
                      <a16:creationId xmlns:a16="http://schemas.microsoft.com/office/drawing/2014/main" id="{427E927B-7334-4285-8760-7E849E34A1E3}"/>
                    </a:ext>
                  </a:extLst>
                </p14:cNvPr>
                <p14:cNvContentPartPr/>
                <p14:nvPr/>
              </p14:nvContentPartPr>
              <p14:xfrm>
                <a:off x="6085805" y="1620696"/>
                <a:ext cx="1819440" cy="159480"/>
              </p14:xfrm>
            </p:contentPart>
          </mc:Choice>
          <mc:Fallback xmlns="">
            <p:pic>
              <p:nvPicPr>
                <p:cNvPr id="25" name="Ink 24">
                  <a:extLst>
                    <a:ext uri="{FF2B5EF4-FFF2-40B4-BE49-F238E27FC236}">
                      <a16:creationId xmlns:a16="http://schemas.microsoft.com/office/drawing/2014/main" id="{427E927B-7334-4285-8760-7E849E34A1E3}"/>
                    </a:ext>
                  </a:extLst>
                </p:cNvPr>
                <p:cNvPicPr/>
                <p:nvPr/>
              </p:nvPicPr>
              <p:blipFill>
                <a:blip r:embed="rId19"/>
                <a:stretch>
                  <a:fillRect/>
                </a:stretch>
              </p:blipFill>
              <p:spPr>
                <a:xfrm>
                  <a:off x="6068165" y="1602696"/>
                  <a:ext cx="18550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6" name="Ink 25">
                  <a:extLst>
                    <a:ext uri="{FF2B5EF4-FFF2-40B4-BE49-F238E27FC236}">
                      <a16:creationId xmlns:a16="http://schemas.microsoft.com/office/drawing/2014/main" id="{7415A285-C5D3-4809-903D-AB6B89474BDD}"/>
                    </a:ext>
                  </a:extLst>
                </p14:cNvPr>
                <p14:cNvContentPartPr/>
                <p14:nvPr/>
              </p14:nvContentPartPr>
              <p14:xfrm>
                <a:off x="5222525" y="1708896"/>
                <a:ext cx="746640" cy="34920"/>
              </p14:xfrm>
            </p:contentPart>
          </mc:Choice>
          <mc:Fallback xmlns="">
            <p:pic>
              <p:nvPicPr>
                <p:cNvPr id="26" name="Ink 25">
                  <a:extLst>
                    <a:ext uri="{FF2B5EF4-FFF2-40B4-BE49-F238E27FC236}">
                      <a16:creationId xmlns:a16="http://schemas.microsoft.com/office/drawing/2014/main" id="{7415A285-C5D3-4809-903D-AB6B89474BDD}"/>
                    </a:ext>
                  </a:extLst>
                </p:cNvPr>
                <p:cNvPicPr/>
                <p:nvPr/>
              </p:nvPicPr>
              <p:blipFill>
                <a:blip r:embed="rId21"/>
                <a:stretch>
                  <a:fillRect/>
                </a:stretch>
              </p:blipFill>
              <p:spPr>
                <a:xfrm>
                  <a:off x="5204885" y="1691256"/>
                  <a:ext cx="782280" cy="70560"/>
                </a:xfrm>
                <a:prstGeom prst="rect">
                  <a:avLst/>
                </a:prstGeom>
              </p:spPr>
            </p:pic>
          </mc:Fallback>
        </mc:AlternateContent>
      </p:grpSp>
      <p:grpSp>
        <p:nvGrpSpPr>
          <p:cNvPr id="34" name="Group 33">
            <a:extLst>
              <a:ext uri="{FF2B5EF4-FFF2-40B4-BE49-F238E27FC236}">
                <a16:creationId xmlns:a16="http://schemas.microsoft.com/office/drawing/2014/main" id="{F4FEBC2B-2244-4AA4-B50F-61ED50656480}"/>
              </a:ext>
            </a:extLst>
          </p:cNvPr>
          <p:cNvGrpSpPr/>
          <p:nvPr/>
        </p:nvGrpSpPr>
        <p:grpSpPr>
          <a:xfrm>
            <a:off x="1121405" y="1678656"/>
            <a:ext cx="3987000" cy="115920"/>
            <a:chOff x="1121405" y="1678656"/>
            <a:chExt cx="3987000" cy="115920"/>
          </a:xfrm>
        </p:grpSpPr>
        <mc:AlternateContent xmlns:mc="http://schemas.openxmlformats.org/markup-compatibility/2006" xmlns:p14="http://schemas.microsoft.com/office/powerpoint/2010/main">
          <mc:Choice Requires="p14">
            <p:contentPart p14:bwMode="auto" r:id="rId22">
              <p14:nvContentPartPr>
                <p14:cNvPr id="28" name="Ink 27">
                  <a:extLst>
                    <a:ext uri="{FF2B5EF4-FFF2-40B4-BE49-F238E27FC236}">
                      <a16:creationId xmlns:a16="http://schemas.microsoft.com/office/drawing/2014/main" id="{87D1C115-FAC1-4A0F-82D0-D9486F524BD8}"/>
                    </a:ext>
                  </a:extLst>
                </p14:cNvPr>
                <p14:cNvContentPartPr/>
                <p14:nvPr/>
              </p14:nvContentPartPr>
              <p14:xfrm>
                <a:off x="4270325" y="1691256"/>
                <a:ext cx="838080" cy="64440"/>
              </p14:xfrm>
            </p:contentPart>
          </mc:Choice>
          <mc:Fallback xmlns="">
            <p:pic>
              <p:nvPicPr>
                <p:cNvPr id="28" name="Ink 27">
                  <a:extLst>
                    <a:ext uri="{FF2B5EF4-FFF2-40B4-BE49-F238E27FC236}">
                      <a16:creationId xmlns:a16="http://schemas.microsoft.com/office/drawing/2014/main" id="{87D1C115-FAC1-4A0F-82D0-D9486F524BD8}"/>
                    </a:ext>
                  </a:extLst>
                </p:cNvPr>
                <p:cNvPicPr/>
                <p:nvPr/>
              </p:nvPicPr>
              <p:blipFill>
                <a:blip r:embed="rId23"/>
                <a:stretch>
                  <a:fillRect/>
                </a:stretch>
              </p:blipFill>
              <p:spPr>
                <a:xfrm>
                  <a:off x="4252325" y="1673616"/>
                  <a:ext cx="8737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9" name="Ink 28">
                  <a:extLst>
                    <a:ext uri="{FF2B5EF4-FFF2-40B4-BE49-F238E27FC236}">
                      <a16:creationId xmlns:a16="http://schemas.microsoft.com/office/drawing/2014/main" id="{A9A041DF-E5F4-447A-ABF7-38C8C1BDEDAA}"/>
                    </a:ext>
                  </a:extLst>
                </p14:cNvPr>
                <p14:cNvContentPartPr/>
                <p14:nvPr/>
              </p14:nvContentPartPr>
              <p14:xfrm>
                <a:off x="3376085" y="1694496"/>
                <a:ext cx="705960" cy="52560"/>
              </p14:xfrm>
            </p:contentPart>
          </mc:Choice>
          <mc:Fallback xmlns="">
            <p:pic>
              <p:nvPicPr>
                <p:cNvPr id="29" name="Ink 28">
                  <a:extLst>
                    <a:ext uri="{FF2B5EF4-FFF2-40B4-BE49-F238E27FC236}">
                      <a16:creationId xmlns:a16="http://schemas.microsoft.com/office/drawing/2014/main" id="{A9A041DF-E5F4-447A-ABF7-38C8C1BDEDAA}"/>
                    </a:ext>
                  </a:extLst>
                </p:cNvPr>
                <p:cNvPicPr/>
                <p:nvPr/>
              </p:nvPicPr>
              <p:blipFill>
                <a:blip r:embed="rId25"/>
                <a:stretch>
                  <a:fillRect/>
                </a:stretch>
              </p:blipFill>
              <p:spPr>
                <a:xfrm>
                  <a:off x="3358445" y="1676856"/>
                  <a:ext cx="7416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0" name="Ink 29">
                  <a:extLst>
                    <a:ext uri="{FF2B5EF4-FFF2-40B4-BE49-F238E27FC236}">
                      <a16:creationId xmlns:a16="http://schemas.microsoft.com/office/drawing/2014/main" id="{7694573D-42CD-4098-80E0-C8B93357863A}"/>
                    </a:ext>
                  </a:extLst>
                </p14:cNvPr>
                <p14:cNvContentPartPr/>
                <p14:nvPr/>
              </p14:nvContentPartPr>
              <p14:xfrm>
                <a:off x="2503445" y="1738416"/>
                <a:ext cx="507960" cy="56160"/>
              </p14:xfrm>
            </p:contentPart>
          </mc:Choice>
          <mc:Fallback xmlns="">
            <p:pic>
              <p:nvPicPr>
                <p:cNvPr id="30" name="Ink 29">
                  <a:extLst>
                    <a:ext uri="{FF2B5EF4-FFF2-40B4-BE49-F238E27FC236}">
                      <a16:creationId xmlns:a16="http://schemas.microsoft.com/office/drawing/2014/main" id="{7694573D-42CD-4098-80E0-C8B93357863A}"/>
                    </a:ext>
                  </a:extLst>
                </p:cNvPr>
                <p:cNvPicPr/>
                <p:nvPr/>
              </p:nvPicPr>
              <p:blipFill>
                <a:blip r:embed="rId27"/>
                <a:stretch>
                  <a:fillRect/>
                </a:stretch>
              </p:blipFill>
              <p:spPr>
                <a:xfrm>
                  <a:off x="2485805" y="1720416"/>
                  <a:ext cx="5436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2" name="Ink 31">
                  <a:extLst>
                    <a:ext uri="{FF2B5EF4-FFF2-40B4-BE49-F238E27FC236}">
                      <a16:creationId xmlns:a16="http://schemas.microsoft.com/office/drawing/2014/main" id="{A81D057F-4845-451A-B347-E796A249B5AA}"/>
                    </a:ext>
                  </a:extLst>
                </p14:cNvPr>
                <p14:cNvContentPartPr/>
                <p14:nvPr/>
              </p14:nvContentPartPr>
              <p14:xfrm>
                <a:off x="1753205" y="1720776"/>
                <a:ext cx="532800" cy="47520"/>
              </p14:xfrm>
            </p:contentPart>
          </mc:Choice>
          <mc:Fallback xmlns="">
            <p:pic>
              <p:nvPicPr>
                <p:cNvPr id="32" name="Ink 31">
                  <a:extLst>
                    <a:ext uri="{FF2B5EF4-FFF2-40B4-BE49-F238E27FC236}">
                      <a16:creationId xmlns:a16="http://schemas.microsoft.com/office/drawing/2014/main" id="{A81D057F-4845-451A-B347-E796A249B5AA}"/>
                    </a:ext>
                  </a:extLst>
                </p:cNvPr>
                <p:cNvPicPr/>
                <p:nvPr/>
              </p:nvPicPr>
              <p:blipFill>
                <a:blip r:embed="rId29"/>
                <a:stretch>
                  <a:fillRect/>
                </a:stretch>
              </p:blipFill>
              <p:spPr>
                <a:xfrm>
                  <a:off x="1735565" y="1702776"/>
                  <a:ext cx="5684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 name="Ink 32">
                  <a:extLst>
                    <a:ext uri="{FF2B5EF4-FFF2-40B4-BE49-F238E27FC236}">
                      <a16:creationId xmlns:a16="http://schemas.microsoft.com/office/drawing/2014/main" id="{5D3E2644-1BFF-4AA4-9EC6-BCF1D57A06D8}"/>
                    </a:ext>
                  </a:extLst>
                </p14:cNvPr>
                <p14:cNvContentPartPr/>
                <p14:nvPr/>
              </p14:nvContentPartPr>
              <p14:xfrm>
                <a:off x="1121405" y="1678656"/>
                <a:ext cx="363960" cy="42480"/>
              </p14:xfrm>
            </p:contentPart>
          </mc:Choice>
          <mc:Fallback xmlns="">
            <p:pic>
              <p:nvPicPr>
                <p:cNvPr id="33" name="Ink 32">
                  <a:extLst>
                    <a:ext uri="{FF2B5EF4-FFF2-40B4-BE49-F238E27FC236}">
                      <a16:creationId xmlns:a16="http://schemas.microsoft.com/office/drawing/2014/main" id="{5D3E2644-1BFF-4AA4-9EC6-BCF1D57A06D8}"/>
                    </a:ext>
                  </a:extLst>
                </p:cNvPr>
                <p:cNvPicPr/>
                <p:nvPr/>
              </p:nvPicPr>
              <p:blipFill>
                <a:blip r:embed="rId31"/>
                <a:stretch>
                  <a:fillRect/>
                </a:stretch>
              </p:blipFill>
              <p:spPr>
                <a:xfrm>
                  <a:off x="1103765" y="1660656"/>
                  <a:ext cx="399600" cy="78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35" name="Ink 34">
                <a:extLst>
                  <a:ext uri="{FF2B5EF4-FFF2-40B4-BE49-F238E27FC236}">
                    <a16:creationId xmlns:a16="http://schemas.microsoft.com/office/drawing/2014/main" id="{05FB8B0C-3F71-42AA-8323-1E8E7D77F8B2}"/>
                  </a:ext>
                </a:extLst>
              </p14:cNvPr>
              <p14:cNvContentPartPr/>
              <p14:nvPr/>
            </p14:nvContentPartPr>
            <p14:xfrm>
              <a:off x="396725" y="1715736"/>
              <a:ext cx="497520" cy="66240"/>
            </p14:xfrm>
          </p:contentPart>
        </mc:Choice>
        <mc:Fallback xmlns="">
          <p:pic>
            <p:nvPicPr>
              <p:cNvPr id="35" name="Ink 34">
                <a:extLst>
                  <a:ext uri="{FF2B5EF4-FFF2-40B4-BE49-F238E27FC236}">
                    <a16:creationId xmlns:a16="http://schemas.microsoft.com/office/drawing/2014/main" id="{05FB8B0C-3F71-42AA-8323-1E8E7D77F8B2}"/>
                  </a:ext>
                </a:extLst>
              </p:cNvPr>
              <p:cNvPicPr/>
              <p:nvPr/>
            </p:nvPicPr>
            <p:blipFill>
              <a:blip r:embed="rId33"/>
              <a:stretch>
                <a:fillRect/>
              </a:stretch>
            </p:blipFill>
            <p:spPr>
              <a:xfrm>
                <a:off x="379085" y="1697736"/>
                <a:ext cx="533160" cy="101880"/>
              </a:xfrm>
              <a:prstGeom prst="rect">
                <a:avLst/>
              </a:prstGeom>
            </p:spPr>
          </p:pic>
        </mc:Fallback>
      </mc:AlternateContent>
      <p:grpSp>
        <p:nvGrpSpPr>
          <p:cNvPr id="38" name="Group 37">
            <a:extLst>
              <a:ext uri="{FF2B5EF4-FFF2-40B4-BE49-F238E27FC236}">
                <a16:creationId xmlns:a16="http://schemas.microsoft.com/office/drawing/2014/main" id="{FBB2DA2A-5562-40CF-A35E-1B46E846EC79}"/>
              </a:ext>
            </a:extLst>
          </p:cNvPr>
          <p:cNvGrpSpPr/>
          <p:nvPr/>
        </p:nvGrpSpPr>
        <p:grpSpPr>
          <a:xfrm>
            <a:off x="7648565" y="2312976"/>
            <a:ext cx="1862280" cy="102600"/>
            <a:chOff x="7648565" y="2312976"/>
            <a:chExt cx="1862280" cy="102600"/>
          </a:xfrm>
        </p:grpSpPr>
        <mc:AlternateContent xmlns:mc="http://schemas.openxmlformats.org/markup-compatibility/2006" xmlns:p14="http://schemas.microsoft.com/office/powerpoint/2010/main">
          <mc:Choice Requires="p14">
            <p:contentPart p14:bwMode="auto" r:id="rId34">
              <p14:nvContentPartPr>
                <p14:cNvPr id="36" name="Ink 35">
                  <a:extLst>
                    <a:ext uri="{FF2B5EF4-FFF2-40B4-BE49-F238E27FC236}">
                      <a16:creationId xmlns:a16="http://schemas.microsoft.com/office/drawing/2014/main" id="{012A5A53-FB01-4B5D-8A7E-9EA862A0C581}"/>
                    </a:ext>
                  </a:extLst>
                </p14:cNvPr>
                <p14:cNvContentPartPr/>
                <p14:nvPr/>
              </p14:nvContentPartPr>
              <p14:xfrm>
                <a:off x="8738645" y="2328456"/>
                <a:ext cx="772200" cy="42120"/>
              </p14:xfrm>
            </p:contentPart>
          </mc:Choice>
          <mc:Fallback xmlns="">
            <p:pic>
              <p:nvPicPr>
                <p:cNvPr id="36" name="Ink 35">
                  <a:extLst>
                    <a:ext uri="{FF2B5EF4-FFF2-40B4-BE49-F238E27FC236}">
                      <a16:creationId xmlns:a16="http://schemas.microsoft.com/office/drawing/2014/main" id="{012A5A53-FB01-4B5D-8A7E-9EA862A0C581}"/>
                    </a:ext>
                  </a:extLst>
                </p:cNvPr>
                <p:cNvPicPr/>
                <p:nvPr/>
              </p:nvPicPr>
              <p:blipFill>
                <a:blip r:embed="rId35"/>
                <a:stretch>
                  <a:fillRect/>
                </a:stretch>
              </p:blipFill>
              <p:spPr>
                <a:xfrm>
                  <a:off x="8721005" y="2310456"/>
                  <a:ext cx="807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7" name="Ink 36">
                  <a:extLst>
                    <a:ext uri="{FF2B5EF4-FFF2-40B4-BE49-F238E27FC236}">
                      <a16:creationId xmlns:a16="http://schemas.microsoft.com/office/drawing/2014/main" id="{D050B800-FBCC-495E-9649-CCD1F8C7B54E}"/>
                    </a:ext>
                  </a:extLst>
                </p14:cNvPr>
                <p14:cNvContentPartPr/>
                <p14:nvPr/>
              </p14:nvContentPartPr>
              <p14:xfrm>
                <a:off x="7648565" y="2312976"/>
                <a:ext cx="866880" cy="102600"/>
              </p14:xfrm>
            </p:contentPart>
          </mc:Choice>
          <mc:Fallback xmlns="">
            <p:pic>
              <p:nvPicPr>
                <p:cNvPr id="37" name="Ink 36">
                  <a:extLst>
                    <a:ext uri="{FF2B5EF4-FFF2-40B4-BE49-F238E27FC236}">
                      <a16:creationId xmlns:a16="http://schemas.microsoft.com/office/drawing/2014/main" id="{D050B800-FBCC-495E-9649-CCD1F8C7B54E}"/>
                    </a:ext>
                  </a:extLst>
                </p:cNvPr>
                <p:cNvPicPr/>
                <p:nvPr/>
              </p:nvPicPr>
              <p:blipFill>
                <a:blip r:embed="rId37"/>
                <a:stretch>
                  <a:fillRect/>
                </a:stretch>
              </p:blipFill>
              <p:spPr>
                <a:xfrm>
                  <a:off x="7630565" y="2294976"/>
                  <a:ext cx="902520" cy="138240"/>
                </a:xfrm>
                <a:prstGeom prst="rect">
                  <a:avLst/>
                </a:prstGeom>
              </p:spPr>
            </p:pic>
          </mc:Fallback>
        </mc:AlternateContent>
      </p:grpSp>
      <p:grpSp>
        <p:nvGrpSpPr>
          <p:cNvPr id="43" name="Group 42">
            <a:extLst>
              <a:ext uri="{FF2B5EF4-FFF2-40B4-BE49-F238E27FC236}">
                <a16:creationId xmlns:a16="http://schemas.microsoft.com/office/drawing/2014/main" id="{8DAC657E-4710-461A-8BF1-528FA8EE4F17}"/>
              </a:ext>
            </a:extLst>
          </p:cNvPr>
          <p:cNvGrpSpPr/>
          <p:nvPr/>
        </p:nvGrpSpPr>
        <p:grpSpPr>
          <a:xfrm>
            <a:off x="4843805" y="2230176"/>
            <a:ext cx="2548800" cy="123120"/>
            <a:chOff x="4843805" y="2230176"/>
            <a:chExt cx="2548800" cy="123120"/>
          </a:xfrm>
        </p:grpSpPr>
        <mc:AlternateContent xmlns:mc="http://schemas.openxmlformats.org/markup-compatibility/2006" xmlns:p14="http://schemas.microsoft.com/office/powerpoint/2010/main">
          <mc:Choice Requires="p14">
            <p:contentPart p14:bwMode="auto" r:id="rId38">
              <p14:nvContentPartPr>
                <p14:cNvPr id="39" name="Ink 38">
                  <a:extLst>
                    <a:ext uri="{FF2B5EF4-FFF2-40B4-BE49-F238E27FC236}">
                      <a16:creationId xmlns:a16="http://schemas.microsoft.com/office/drawing/2014/main" id="{1D64A7E3-3789-467D-B66C-18796CC988CF}"/>
                    </a:ext>
                  </a:extLst>
                </p14:cNvPr>
                <p14:cNvContentPartPr/>
                <p14:nvPr/>
              </p14:nvContentPartPr>
              <p14:xfrm>
                <a:off x="6297845" y="2290656"/>
                <a:ext cx="1094760" cy="62640"/>
              </p14:xfrm>
            </p:contentPart>
          </mc:Choice>
          <mc:Fallback xmlns="">
            <p:pic>
              <p:nvPicPr>
                <p:cNvPr id="39" name="Ink 38">
                  <a:extLst>
                    <a:ext uri="{FF2B5EF4-FFF2-40B4-BE49-F238E27FC236}">
                      <a16:creationId xmlns:a16="http://schemas.microsoft.com/office/drawing/2014/main" id="{1D64A7E3-3789-467D-B66C-18796CC988CF}"/>
                    </a:ext>
                  </a:extLst>
                </p:cNvPr>
                <p:cNvPicPr/>
                <p:nvPr/>
              </p:nvPicPr>
              <p:blipFill>
                <a:blip r:embed="rId39"/>
                <a:stretch>
                  <a:fillRect/>
                </a:stretch>
              </p:blipFill>
              <p:spPr>
                <a:xfrm>
                  <a:off x="6279845" y="2273016"/>
                  <a:ext cx="11304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0" name="Ink 39">
                  <a:extLst>
                    <a:ext uri="{FF2B5EF4-FFF2-40B4-BE49-F238E27FC236}">
                      <a16:creationId xmlns:a16="http://schemas.microsoft.com/office/drawing/2014/main" id="{4965389E-8309-45E9-A471-D5D43021F44D}"/>
                    </a:ext>
                  </a:extLst>
                </p14:cNvPr>
                <p14:cNvContentPartPr/>
                <p14:nvPr/>
              </p14:nvContentPartPr>
              <p14:xfrm>
                <a:off x="5500445" y="2238456"/>
                <a:ext cx="688320" cy="29160"/>
              </p14:xfrm>
            </p:contentPart>
          </mc:Choice>
          <mc:Fallback xmlns="">
            <p:pic>
              <p:nvPicPr>
                <p:cNvPr id="40" name="Ink 39">
                  <a:extLst>
                    <a:ext uri="{FF2B5EF4-FFF2-40B4-BE49-F238E27FC236}">
                      <a16:creationId xmlns:a16="http://schemas.microsoft.com/office/drawing/2014/main" id="{4965389E-8309-45E9-A471-D5D43021F44D}"/>
                    </a:ext>
                  </a:extLst>
                </p:cNvPr>
                <p:cNvPicPr/>
                <p:nvPr/>
              </p:nvPicPr>
              <p:blipFill>
                <a:blip r:embed="rId41"/>
                <a:stretch>
                  <a:fillRect/>
                </a:stretch>
              </p:blipFill>
              <p:spPr>
                <a:xfrm>
                  <a:off x="5482805" y="2220456"/>
                  <a:ext cx="7239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2" name="Ink 41">
                  <a:extLst>
                    <a:ext uri="{FF2B5EF4-FFF2-40B4-BE49-F238E27FC236}">
                      <a16:creationId xmlns:a16="http://schemas.microsoft.com/office/drawing/2014/main" id="{FA42FC88-ADF7-4B14-AD17-3C35A606574F}"/>
                    </a:ext>
                  </a:extLst>
                </p14:cNvPr>
                <p14:cNvContentPartPr/>
                <p14:nvPr/>
              </p14:nvContentPartPr>
              <p14:xfrm>
                <a:off x="4843805" y="2230176"/>
                <a:ext cx="439200" cy="83520"/>
              </p14:xfrm>
            </p:contentPart>
          </mc:Choice>
          <mc:Fallback xmlns="">
            <p:pic>
              <p:nvPicPr>
                <p:cNvPr id="42" name="Ink 41">
                  <a:extLst>
                    <a:ext uri="{FF2B5EF4-FFF2-40B4-BE49-F238E27FC236}">
                      <a16:creationId xmlns:a16="http://schemas.microsoft.com/office/drawing/2014/main" id="{FA42FC88-ADF7-4B14-AD17-3C35A606574F}"/>
                    </a:ext>
                  </a:extLst>
                </p:cNvPr>
                <p:cNvPicPr/>
                <p:nvPr/>
              </p:nvPicPr>
              <p:blipFill>
                <a:blip r:embed="rId43"/>
                <a:stretch>
                  <a:fillRect/>
                </a:stretch>
              </p:blipFill>
              <p:spPr>
                <a:xfrm>
                  <a:off x="4826165" y="2212176"/>
                  <a:ext cx="474840" cy="119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44" name="Ink 43">
                <a:extLst>
                  <a:ext uri="{FF2B5EF4-FFF2-40B4-BE49-F238E27FC236}">
                    <a16:creationId xmlns:a16="http://schemas.microsoft.com/office/drawing/2014/main" id="{7F0DC2A1-8520-4F49-B6E7-CDD7CA396715}"/>
                  </a:ext>
                </a:extLst>
              </p14:cNvPr>
              <p14:cNvContentPartPr/>
              <p14:nvPr/>
            </p14:nvContentPartPr>
            <p14:xfrm>
              <a:off x="6944765" y="592536"/>
              <a:ext cx="2088000" cy="641160"/>
            </p14:xfrm>
          </p:contentPart>
        </mc:Choice>
        <mc:Fallback xmlns="">
          <p:pic>
            <p:nvPicPr>
              <p:cNvPr id="44" name="Ink 43">
                <a:extLst>
                  <a:ext uri="{FF2B5EF4-FFF2-40B4-BE49-F238E27FC236}">
                    <a16:creationId xmlns:a16="http://schemas.microsoft.com/office/drawing/2014/main" id="{7F0DC2A1-8520-4F49-B6E7-CDD7CA396715}"/>
                  </a:ext>
                </a:extLst>
              </p:cNvPr>
              <p:cNvPicPr/>
              <p:nvPr/>
            </p:nvPicPr>
            <p:blipFill>
              <a:blip r:embed="rId45"/>
              <a:stretch>
                <a:fillRect/>
              </a:stretch>
            </p:blipFill>
            <p:spPr>
              <a:xfrm>
                <a:off x="6926765" y="574536"/>
                <a:ext cx="2123640" cy="676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5" name="Ink 44">
                <a:extLst>
                  <a:ext uri="{FF2B5EF4-FFF2-40B4-BE49-F238E27FC236}">
                    <a16:creationId xmlns:a16="http://schemas.microsoft.com/office/drawing/2014/main" id="{FE770466-2CB6-41D3-8B43-052D954C2381}"/>
                  </a:ext>
                </a:extLst>
              </p14:cNvPr>
              <p14:cNvContentPartPr/>
              <p14:nvPr/>
            </p14:nvContentPartPr>
            <p14:xfrm>
              <a:off x="5248445" y="594336"/>
              <a:ext cx="1751400" cy="740160"/>
            </p14:xfrm>
          </p:contentPart>
        </mc:Choice>
        <mc:Fallback xmlns="">
          <p:pic>
            <p:nvPicPr>
              <p:cNvPr id="45" name="Ink 44">
                <a:extLst>
                  <a:ext uri="{FF2B5EF4-FFF2-40B4-BE49-F238E27FC236}">
                    <a16:creationId xmlns:a16="http://schemas.microsoft.com/office/drawing/2014/main" id="{FE770466-2CB6-41D3-8B43-052D954C2381}"/>
                  </a:ext>
                </a:extLst>
              </p:cNvPr>
              <p:cNvPicPr/>
              <p:nvPr/>
            </p:nvPicPr>
            <p:blipFill>
              <a:blip r:embed="rId47"/>
              <a:stretch>
                <a:fillRect/>
              </a:stretch>
            </p:blipFill>
            <p:spPr>
              <a:xfrm>
                <a:off x="5230445" y="576696"/>
                <a:ext cx="1787040" cy="775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6" name="Ink 45">
                <a:extLst>
                  <a:ext uri="{FF2B5EF4-FFF2-40B4-BE49-F238E27FC236}">
                    <a16:creationId xmlns:a16="http://schemas.microsoft.com/office/drawing/2014/main" id="{384B1843-BAD8-400A-B60B-2B7CF1A75A4A}"/>
                  </a:ext>
                </a:extLst>
              </p14:cNvPr>
              <p14:cNvContentPartPr/>
              <p14:nvPr/>
            </p14:nvContentPartPr>
            <p14:xfrm>
              <a:off x="6792485" y="578496"/>
              <a:ext cx="2273760" cy="627840"/>
            </p14:xfrm>
          </p:contentPart>
        </mc:Choice>
        <mc:Fallback xmlns="">
          <p:pic>
            <p:nvPicPr>
              <p:cNvPr id="46" name="Ink 45">
                <a:extLst>
                  <a:ext uri="{FF2B5EF4-FFF2-40B4-BE49-F238E27FC236}">
                    <a16:creationId xmlns:a16="http://schemas.microsoft.com/office/drawing/2014/main" id="{384B1843-BAD8-400A-B60B-2B7CF1A75A4A}"/>
                  </a:ext>
                </a:extLst>
              </p:cNvPr>
              <p:cNvPicPr/>
              <p:nvPr/>
            </p:nvPicPr>
            <p:blipFill>
              <a:blip r:embed="rId49"/>
              <a:stretch>
                <a:fillRect/>
              </a:stretch>
            </p:blipFill>
            <p:spPr>
              <a:xfrm>
                <a:off x="6774485" y="560496"/>
                <a:ext cx="2309400" cy="663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7" name="Ink 46">
                <a:extLst>
                  <a:ext uri="{FF2B5EF4-FFF2-40B4-BE49-F238E27FC236}">
                    <a16:creationId xmlns:a16="http://schemas.microsoft.com/office/drawing/2014/main" id="{AFB37ADF-A0E8-43D8-9589-57AA65408662}"/>
                  </a:ext>
                </a:extLst>
              </p14:cNvPr>
              <p14:cNvContentPartPr/>
              <p14:nvPr/>
            </p14:nvContentPartPr>
            <p14:xfrm>
              <a:off x="5058005" y="1160256"/>
              <a:ext cx="2860560" cy="565920"/>
            </p14:xfrm>
          </p:contentPart>
        </mc:Choice>
        <mc:Fallback xmlns="">
          <p:pic>
            <p:nvPicPr>
              <p:cNvPr id="47" name="Ink 46">
                <a:extLst>
                  <a:ext uri="{FF2B5EF4-FFF2-40B4-BE49-F238E27FC236}">
                    <a16:creationId xmlns:a16="http://schemas.microsoft.com/office/drawing/2014/main" id="{AFB37ADF-A0E8-43D8-9589-57AA65408662}"/>
                  </a:ext>
                </a:extLst>
              </p:cNvPr>
              <p:cNvPicPr/>
              <p:nvPr/>
            </p:nvPicPr>
            <p:blipFill>
              <a:blip r:embed="rId51"/>
              <a:stretch>
                <a:fillRect/>
              </a:stretch>
            </p:blipFill>
            <p:spPr>
              <a:xfrm>
                <a:off x="5040365" y="1142616"/>
                <a:ext cx="2896200" cy="601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8" name="Ink 47">
                <a:extLst>
                  <a:ext uri="{FF2B5EF4-FFF2-40B4-BE49-F238E27FC236}">
                    <a16:creationId xmlns:a16="http://schemas.microsoft.com/office/drawing/2014/main" id="{8752AF76-C7DB-4C6B-AAB0-188B62DF48C4}"/>
                  </a:ext>
                </a:extLst>
              </p14:cNvPr>
              <p14:cNvContentPartPr/>
              <p14:nvPr/>
            </p14:nvContentPartPr>
            <p14:xfrm>
              <a:off x="161285" y="1223256"/>
              <a:ext cx="664920" cy="597960"/>
            </p14:xfrm>
          </p:contentPart>
        </mc:Choice>
        <mc:Fallback xmlns="">
          <p:pic>
            <p:nvPicPr>
              <p:cNvPr id="48" name="Ink 47">
                <a:extLst>
                  <a:ext uri="{FF2B5EF4-FFF2-40B4-BE49-F238E27FC236}">
                    <a16:creationId xmlns:a16="http://schemas.microsoft.com/office/drawing/2014/main" id="{8752AF76-C7DB-4C6B-AAB0-188B62DF48C4}"/>
                  </a:ext>
                </a:extLst>
              </p:cNvPr>
              <p:cNvPicPr/>
              <p:nvPr/>
            </p:nvPicPr>
            <p:blipFill>
              <a:blip r:embed="rId53"/>
              <a:stretch>
                <a:fillRect/>
              </a:stretch>
            </p:blipFill>
            <p:spPr>
              <a:xfrm>
                <a:off x="143285" y="1205256"/>
                <a:ext cx="700560" cy="633600"/>
              </a:xfrm>
              <a:prstGeom prst="rect">
                <a:avLst/>
              </a:prstGeom>
            </p:spPr>
          </p:pic>
        </mc:Fallback>
      </mc:AlternateContent>
      <p:grpSp>
        <p:nvGrpSpPr>
          <p:cNvPr id="60" name="Group 59">
            <a:extLst>
              <a:ext uri="{FF2B5EF4-FFF2-40B4-BE49-F238E27FC236}">
                <a16:creationId xmlns:a16="http://schemas.microsoft.com/office/drawing/2014/main" id="{1289D930-67E3-4D18-A4F0-444A4A87EA75}"/>
              </a:ext>
            </a:extLst>
          </p:cNvPr>
          <p:cNvGrpSpPr/>
          <p:nvPr/>
        </p:nvGrpSpPr>
        <p:grpSpPr>
          <a:xfrm>
            <a:off x="4760645" y="1687656"/>
            <a:ext cx="4988520" cy="733320"/>
            <a:chOff x="4760645" y="1687656"/>
            <a:chExt cx="4988520" cy="733320"/>
          </a:xfrm>
        </p:grpSpPr>
        <mc:AlternateContent xmlns:mc="http://schemas.openxmlformats.org/markup-compatibility/2006" xmlns:p14="http://schemas.microsoft.com/office/powerpoint/2010/main">
          <mc:Choice Requires="p14">
            <p:contentPart p14:bwMode="auto" r:id="rId54">
              <p14:nvContentPartPr>
                <p14:cNvPr id="49" name="Ink 48">
                  <a:extLst>
                    <a:ext uri="{FF2B5EF4-FFF2-40B4-BE49-F238E27FC236}">
                      <a16:creationId xmlns:a16="http://schemas.microsoft.com/office/drawing/2014/main" id="{1D86026A-32E6-444A-8D9D-A4BA028C9DFB}"/>
                    </a:ext>
                  </a:extLst>
                </p14:cNvPr>
                <p14:cNvContentPartPr/>
                <p14:nvPr/>
              </p14:nvContentPartPr>
              <p14:xfrm>
                <a:off x="8332565" y="2274456"/>
                <a:ext cx="964440" cy="122400"/>
              </p14:xfrm>
            </p:contentPart>
          </mc:Choice>
          <mc:Fallback xmlns="">
            <p:pic>
              <p:nvPicPr>
                <p:cNvPr id="49" name="Ink 48">
                  <a:extLst>
                    <a:ext uri="{FF2B5EF4-FFF2-40B4-BE49-F238E27FC236}">
                      <a16:creationId xmlns:a16="http://schemas.microsoft.com/office/drawing/2014/main" id="{1D86026A-32E6-444A-8D9D-A4BA028C9DFB}"/>
                    </a:ext>
                  </a:extLst>
                </p:cNvPr>
                <p:cNvPicPr/>
                <p:nvPr/>
              </p:nvPicPr>
              <p:blipFill>
                <a:blip r:embed="rId55"/>
                <a:stretch>
                  <a:fillRect/>
                </a:stretch>
              </p:blipFill>
              <p:spPr>
                <a:xfrm>
                  <a:off x="8314565" y="2256816"/>
                  <a:ext cx="10000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0" name="Ink 49">
                  <a:extLst>
                    <a:ext uri="{FF2B5EF4-FFF2-40B4-BE49-F238E27FC236}">
                      <a16:creationId xmlns:a16="http://schemas.microsoft.com/office/drawing/2014/main" id="{216B822E-897F-4DCF-94A4-40649E77146A}"/>
                    </a:ext>
                  </a:extLst>
                </p14:cNvPr>
                <p14:cNvContentPartPr/>
                <p14:nvPr/>
              </p14:nvContentPartPr>
              <p14:xfrm>
                <a:off x="7914605" y="2365536"/>
                <a:ext cx="688680" cy="55440"/>
              </p14:xfrm>
            </p:contentPart>
          </mc:Choice>
          <mc:Fallback xmlns="">
            <p:pic>
              <p:nvPicPr>
                <p:cNvPr id="50" name="Ink 49">
                  <a:extLst>
                    <a:ext uri="{FF2B5EF4-FFF2-40B4-BE49-F238E27FC236}">
                      <a16:creationId xmlns:a16="http://schemas.microsoft.com/office/drawing/2014/main" id="{216B822E-897F-4DCF-94A4-40649E77146A}"/>
                    </a:ext>
                  </a:extLst>
                </p:cNvPr>
                <p:cNvPicPr/>
                <p:nvPr/>
              </p:nvPicPr>
              <p:blipFill>
                <a:blip r:embed="rId57"/>
                <a:stretch>
                  <a:fillRect/>
                </a:stretch>
              </p:blipFill>
              <p:spPr>
                <a:xfrm>
                  <a:off x="7896965" y="2347896"/>
                  <a:ext cx="7243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2" name="Ink 51">
                  <a:extLst>
                    <a:ext uri="{FF2B5EF4-FFF2-40B4-BE49-F238E27FC236}">
                      <a16:creationId xmlns:a16="http://schemas.microsoft.com/office/drawing/2014/main" id="{EEEDD107-026D-4261-B614-A61D7F908938}"/>
                    </a:ext>
                  </a:extLst>
                </p14:cNvPr>
                <p14:cNvContentPartPr/>
                <p14:nvPr/>
              </p14:nvContentPartPr>
              <p14:xfrm>
                <a:off x="7084805" y="2318376"/>
                <a:ext cx="880560" cy="81360"/>
              </p14:xfrm>
            </p:contentPart>
          </mc:Choice>
          <mc:Fallback xmlns="">
            <p:pic>
              <p:nvPicPr>
                <p:cNvPr id="52" name="Ink 51">
                  <a:extLst>
                    <a:ext uri="{FF2B5EF4-FFF2-40B4-BE49-F238E27FC236}">
                      <a16:creationId xmlns:a16="http://schemas.microsoft.com/office/drawing/2014/main" id="{EEEDD107-026D-4261-B614-A61D7F908938}"/>
                    </a:ext>
                  </a:extLst>
                </p:cNvPr>
                <p:cNvPicPr/>
                <p:nvPr/>
              </p:nvPicPr>
              <p:blipFill>
                <a:blip r:embed="rId59"/>
                <a:stretch>
                  <a:fillRect/>
                </a:stretch>
              </p:blipFill>
              <p:spPr>
                <a:xfrm>
                  <a:off x="7066805" y="2300736"/>
                  <a:ext cx="9162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3" name="Ink 52">
                  <a:extLst>
                    <a:ext uri="{FF2B5EF4-FFF2-40B4-BE49-F238E27FC236}">
                      <a16:creationId xmlns:a16="http://schemas.microsoft.com/office/drawing/2014/main" id="{0650F711-98DA-4F2C-95F1-6AD15C44E39D}"/>
                    </a:ext>
                  </a:extLst>
                </p14:cNvPr>
                <p14:cNvContentPartPr/>
                <p14:nvPr/>
              </p14:nvContentPartPr>
              <p14:xfrm>
                <a:off x="6270485" y="2294616"/>
                <a:ext cx="1028520" cy="103680"/>
              </p14:xfrm>
            </p:contentPart>
          </mc:Choice>
          <mc:Fallback xmlns="">
            <p:pic>
              <p:nvPicPr>
                <p:cNvPr id="53" name="Ink 52">
                  <a:extLst>
                    <a:ext uri="{FF2B5EF4-FFF2-40B4-BE49-F238E27FC236}">
                      <a16:creationId xmlns:a16="http://schemas.microsoft.com/office/drawing/2014/main" id="{0650F711-98DA-4F2C-95F1-6AD15C44E39D}"/>
                    </a:ext>
                  </a:extLst>
                </p:cNvPr>
                <p:cNvPicPr/>
                <p:nvPr/>
              </p:nvPicPr>
              <p:blipFill>
                <a:blip r:embed="rId61"/>
                <a:stretch>
                  <a:fillRect/>
                </a:stretch>
              </p:blipFill>
              <p:spPr>
                <a:xfrm>
                  <a:off x="6252485" y="2276976"/>
                  <a:ext cx="10641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5" name="Ink 54">
                  <a:extLst>
                    <a:ext uri="{FF2B5EF4-FFF2-40B4-BE49-F238E27FC236}">
                      <a16:creationId xmlns:a16="http://schemas.microsoft.com/office/drawing/2014/main" id="{4D188790-EF2E-4F4B-B4DE-DF1E33062A18}"/>
                    </a:ext>
                  </a:extLst>
                </p14:cNvPr>
                <p14:cNvContentPartPr/>
                <p14:nvPr/>
              </p14:nvContentPartPr>
              <p14:xfrm>
                <a:off x="5422685" y="2299656"/>
                <a:ext cx="795600" cy="68040"/>
              </p14:xfrm>
            </p:contentPart>
          </mc:Choice>
          <mc:Fallback xmlns="">
            <p:pic>
              <p:nvPicPr>
                <p:cNvPr id="55" name="Ink 54">
                  <a:extLst>
                    <a:ext uri="{FF2B5EF4-FFF2-40B4-BE49-F238E27FC236}">
                      <a16:creationId xmlns:a16="http://schemas.microsoft.com/office/drawing/2014/main" id="{4D188790-EF2E-4F4B-B4DE-DF1E33062A18}"/>
                    </a:ext>
                  </a:extLst>
                </p:cNvPr>
                <p:cNvPicPr/>
                <p:nvPr/>
              </p:nvPicPr>
              <p:blipFill>
                <a:blip r:embed="rId63"/>
                <a:stretch>
                  <a:fillRect/>
                </a:stretch>
              </p:blipFill>
              <p:spPr>
                <a:xfrm>
                  <a:off x="5404685" y="2281656"/>
                  <a:ext cx="8312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7" name="Ink 56">
                  <a:extLst>
                    <a:ext uri="{FF2B5EF4-FFF2-40B4-BE49-F238E27FC236}">
                      <a16:creationId xmlns:a16="http://schemas.microsoft.com/office/drawing/2014/main" id="{E44B638D-8011-4D35-AE94-A47B01C6AAA0}"/>
                    </a:ext>
                  </a:extLst>
                </p14:cNvPr>
                <p14:cNvContentPartPr/>
                <p14:nvPr/>
              </p14:nvContentPartPr>
              <p14:xfrm>
                <a:off x="5057645" y="2301456"/>
                <a:ext cx="301320" cy="51840"/>
              </p14:xfrm>
            </p:contentPart>
          </mc:Choice>
          <mc:Fallback xmlns="">
            <p:pic>
              <p:nvPicPr>
                <p:cNvPr id="57" name="Ink 56">
                  <a:extLst>
                    <a:ext uri="{FF2B5EF4-FFF2-40B4-BE49-F238E27FC236}">
                      <a16:creationId xmlns:a16="http://schemas.microsoft.com/office/drawing/2014/main" id="{E44B638D-8011-4D35-AE94-A47B01C6AAA0}"/>
                    </a:ext>
                  </a:extLst>
                </p:cNvPr>
                <p:cNvPicPr/>
                <p:nvPr/>
              </p:nvPicPr>
              <p:blipFill>
                <a:blip r:embed="rId65"/>
                <a:stretch>
                  <a:fillRect/>
                </a:stretch>
              </p:blipFill>
              <p:spPr>
                <a:xfrm>
                  <a:off x="5040005" y="2283816"/>
                  <a:ext cx="3369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9" name="Ink 58">
                  <a:extLst>
                    <a:ext uri="{FF2B5EF4-FFF2-40B4-BE49-F238E27FC236}">
                      <a16:creationId xmlns:a16="http://schemas.microsoft.com/office/drawing/2014/main" id="{DA67E199-EB7F-4142-BDBA-D32BB21A7B96}"/>
                    </a:ext>
                  </a:extLst>
                </p14:cNvPr>
                <p14:cNvContentPartPr/>
                <p14:nvPr/>
              </p14:nvContentPartPr>
              <p14:xfrm>
                <a:off x="4760645" y="1687656"/>
                <a:ext cx="4988520" cy="702360"/>
              </p14:xfrm>
            </p:contentPart>
          </mc:Choice>
          <mc:Fallback xmlns="">
            <p:pic>
              <p:nvPicPr>
                <p:cNvPr id="59" name="Ink 58">
                  <a:extLst>
                    <a:ext uri="{FF2B5EF4-FFF2-40B4-BE49-F238E27FC236}">
                      <a16:creationId xmlns:a16="http://schemas.microsoft.com/office/drawing/2014/main" id="{DA67E199-EB7F-4142-BDBA-D32BB21A7B96}"/>
                    </a:ext>
                  </a:extLst>
                </p:cNvPr>
                <p:cNvPicPr/>
                <p:nvPr/>
              </p:nvPicPr>
              <p:blipFill>
                <a:blip r:embed="rId67"/>
                <a:stretch>
                  <a:fillRect/>
                </a:stretch>
              </p:blipFill>
              <p:spPr>
                <a:xfrm>
                  <a:off x="4743005" y="1670016"/>
                  <a:ext cx="5024160" cy="73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
            <p14:nvContentPartPr>
              <p14:cNvPr id="61" name="Ink 60">
                <a:extLst>
                  <a:ext uri="{FF2B5EF4-FFF2-40B4-BE49-F238E27FC236}">
                    <a16:creationId xmlns:a16="http://schemas.microsoft.com/office/drawing/2014/main" id="{D0F6E232-F509-454E-B470-3B40D8E11EAA}"/>
                  </a:ext>
                </a:extLst>
              </p14:cNvPr>
              <p14:cNvContentPartPr/>
              <p14:nvPr/>
            </p14:nvContentPartPr>
            <p14:xfrm>
              <a:off x="2336405" y="2092296"/>
              <a:ext cx="1794240" cy="209520"/>
            </p14:xfrm>
          </p:contentPart>
        </mc:Choice>
        <mc:Fallback xmlns="">
          <p:pic>
            <p:nvPicPr>
              <p:cNvPr id="61" name="Ink 60">
                <a:extLst>
                  <a:ext uri="{FF2B5EF4-FFF2-40B4-BE49-F238E27FC236}">
                    <a16:creationId xmlns:a16="http://schemas.microsoft.com/office/drawing/2014/main" id="{D0F6E232-F509-454E-B470-3B40D8E11EAA}"/>
                  </a:ext>
                </a:extLst>
              </p:cNvPr>
              <p:cNvPicPr/>
              <p:nvPr/>
            </p:nvPicPr>
            <p:blipFill>
              <a:blip r:embed="rId69"/>
              <a:stretch>
                <a:fillRect/>
              </a:stretch>
            </p:blipFill>
            <p:spPr>
              <a:xfrm>
                <a:off x="2318405" y="2074296"/>
                <a:ext cx="18298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2" name="Ink 61">
                <a:extLst>
                  <a:ext uri="{FF2B5EF4-FFF2-40B4-BE49-F238E27FC236}">
                    <a16:creationId xmlns:a16="http://schemas.microsoft.com/office/drawing/2014/main" id="{64899B90-C96C-4210-AFBA-EC19E4AFAFDD}"/>
                  </a:ext>
                </a:extLst>
              </p14:cNvPr>
              <p14:cNvContentPartPr/>
              <p14:nvPr/>
            </p14:nvContentPartPr>
            <p14:xfrm>
              <a:off x="528845" y="2278776"/>
              <a:ext cx="1793160" cy="68760"/>
            </p14:xfrm>
          </p:contentPart>
        </mc:Choice>
        <mc:Fallback xmlns="">
          <p:pic>
            <p:nvPicPr>
              <p:cNvPr id="62" name="Ink 61">
                <a:extLst>
                  <a:ext uri="{FF2B5EF4-FFF2-40B4-BE49-F238E27FC236}">
                    <a16:creationId xmlns:a16="http://schemas.microsoft.com/office/drawing/2014/main" id="{64899B90-C96C-4210-AFBA-EC19E4AFAFDD}"/>
                  </a:ext>
                </a:extLst>
              </p:cNvPr>
              <p:cNvPicPr/>
              <p:nvPr/>
            </p:nvPicPr>
            <p:blipFill>
              <a:blip r:embed="rId71"/>
              <a:stretch>
                <a:fillRect/>
              </a:stretch>
            </p:blipFill>
            <p:spPr>
              <a:xfrm>
                <a:off x="511205" y="2260776"/>
                <a:ext cx="18288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3" name="Ink 62">
                <a:extLst>
                  <a:ext uri="{FF2B5EF4-FFF2-40B4-BE49-F238E27FC236}">
                    <a16:creationId xmlns:a16="http://schemas.microsoft.com/office/drawing/2014/main" id="{28C2D5BF-B52E-4300-92D3-48DEB22B6B32}"/>
                  </a:ext>
                </a:extLst>
              </p14:cNvPr>
              <p14:cNvContentPartPr/>
              <p14:nvPr/>
            </p14:nvContentPartPr>
            <p14:xfrm>
              <a:off x="7844765" y="2866656"/>
              <a:ext cx="1746000" cy="95040"/>
            </p14:xfrm>
          </p:contentPart>
        </mc:Choice>
        <mc:Fallback xmlns="">
          <p:pic>
            <p:nvPicPr>
              <p:cNvPr id="63" name="Ink 62">
                <a:extLst>
                  <a:ext uri="{FF2B5EF4-FFF2-40B4-BE49-F238E27FC236}">
                    <a16:creationId xmlns:a16="http://schemas.microsoft.com/office/drawing/2014/main" id="{28C2D5BF-B52E-4300-92D3-48DEB22B6B32}"/>
                  </a:ext>
                </a:extLst>
              </p:cNvPr>
              <p:cNvPicPr/>
              <p:nvPr/>
            </p:nvPicPr>
            <p:blipFill>
              <a:blip r:embed="rId73"/>
              <a:stretch>
                <a:fillRect/>
              </a:stretch>
            </p:blipFill>
            <p:spPr>
              <a:xfrm>
                <a:off x="7826765" y="2848656"/>
                <a:ext cx="17816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4" name="Ink 63">
                <a:extLst>
                  <a:ext uri="{FF2B5EF4-FFF2-40B4-BE49-F238E27FC236}">
                    <a16:creationId xmlns:a16="http://schemas.microsoft.com/office/drawing/2014/main" id="{D96DABA1-4619-40F1-88E9-2D33ADD06606}"/>
                  </a:ext>
                </a:extLst>
              </p14:cNvPr>
              <p14:cNvContentPartPr/>
              <p14:nvPr/>
            </p14:nvContentPartPr>
            <p14:xfrm>
              <a:off x="6235565" y="2812656"/>
              <a:ext cx="1366560" cy="62640"/>
            </p14:xfrm>
          </p:contentPart>
        </mc:Choice>
        <mc:Fallback xmlns="">
          <p:pic>
            <p:nvPicPr>
              <p:cNvPr id="64" name="Ink 63">
                <a:extLst>
                  <a:ext uri="{FF2B5EF4-FFF2-40B4-BE49-F238E27FC236}">
                    <a16:creationId xmlns:a16="http://schemas.microsoft.com/office/drawing/2014/main" id="{D96DABA1-4619-40F1-88E9-2D33ADD06606}"/>
                  </a:ext>
                </a:extLst>
              </p:cNvPr>
              <p:cNvPicPr/>
              <p:nvPr/>
            </p:nvPicPr>
            <p:blipFill>
              <a:blip r:embed="rId75"/>
              <a:stretch>
                <a:fillRect/>
              </a:stretch>
            </p:blipFill>
            <p:spPr>
              <a:xfrm>
                <a:off x="6217925" y="2795016"/>
                <a:ext cx="14022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5" name="Ink 64">
                <a:extLst>
                  <a:ext uri="{FF2B5EF4-FFF2-40B4-BE49-F238E27FC236}">
                    <a16:creationId xmlns:a16="http://schemas.microsoft.com/office/drawing/2014/main" id="{E3F0E6A8-AE89-434D-BF5C-E5ECAD1051F5}"/>
                  </a:ext>
                </a:extLst>
              </p14:cNvPr>
              <p14:cNvContentPartPr/>
              <p14:nvPr/>
            </p14:nvContentPartPr>
            <p14:xfrm>
              <a:off x="6290645" y="2825256"/>
              <a:ext cx="1172160" cy="101520"/>
            </p14:xfrm>
          </p:contentPart>
        </mc:Choice>
        <mc:Fallback xmlns="">
          <p:pic>
            <p:nvPicPr>
              <p:cNvPr id="65" name="Ink 64">
                <a:extLst>
                  <a:ext uri="{FF2B5EF4-FFF2-40B4-BE49-F238E27FC236}">
                    <a16:creationId xmlns:a16="http://schemas.microsoft.com/office/drawing/2014/main" id="{E3F0E6A8-AE89-434D-BF5C-E5ECAD1051F5}"/>
                  </a:ext>
                </a:extLst>
              </p:cNvPr>
              <p:cNvPicPr/>
              <p:nvPr/>
            </p:nvPicPr>
            <p:blipFill>
              <a:blip r:embed="rId77"/>
              <a:stretch>
                <a:fillRect/>
              </a:stretch>
            </p:blipFill>
            <p:spPr>
              <a:xfrm>
                <a:off x="6273005" y="2807256"/>
                <a:ext cx="12078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6" name="Ink 65">
                <a:extLst>
                  <a:ext uri="{FF2B5EF4-FFF2-40B4-BE49-F238E27FC236}">
                    <a16:creationId xmlns:a16="http://schemas.microsoft.com/office/drawing/2014/main" id="{08AA7458-5658-4C64-971E-E4A786B5BA21}"/>
                  </a:ext>
                </a:extLst>
              </p14:cNvPr>
              <p14:cNvContentPartPr/>
              <p14:nvPr/>
            </p14:nvContentPartPr>
            <p14:xfrm>
              <a:off x="1321925" y="2220096"/>
              <a:ext cx="925920" cy="119880"/>
            </p14:xfrm>
          </p:contentPart>
        </mc:Choice>
        <mc:Fallback xmlns="">
          <p:pic>
            <p:nvPicPr>
              <p:cNvPr id="66" name="Ink 65">
                <a:extLst>
                  <a:ext uri="{FF2B5EF4-FFF2-40B4-BE49-F238E27FC236}">
                    <a16:creationId xmlns:a16="http://schemas.microsoft.com/office/drawing/2014/main" id="{08AA7458-5658-4C64-971E-E4A786B5BA21}"/>
                  </a:ext>
                </a:extLst>
              </p:cNvPr>
              <p:cNvPicPr/>
              <p:nvPr/>
            </p:nvPicPr>
            <p:blipFill>
              <a:blip r:embed="rId79"/>
              <a:stretch>
                <a:fillRect/>
              </a:stretch>
            </p:blipFill>
            <p:spPr>
              <a:xfrm>
                <a:off x="1304285" y="2202456"/>
                <a:ext cx="9615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7" name="Ink 66">
                <a:extLst>
                  <a:ext uri="{FF2B5EF4-FFF2-40B4-BE49-F238E27FC236}">
                    <a16:creationId xmlns:a16="http://schemas.microsoft.com/office/drawing/2014/main" id="{7EE19CC1-019F-484B-821F-F77724F4BBEC}"/>
                  </a:ext>
                </a:extLst>
              </p14:cNvPr>
              <p14:cNvContentPartPr/>
              <p14:nvPr/>
            </p14:nvContentPartPr>
            <p14:xfrm>
              <a:off x="396725" y="2761896"/>
              <a:ext cx="5195520" cy="118080"/>
            </p14:xfrm>
          </p:contentPart>
        </mc:Choice>
        <mc:Fallback xmlns="">
          <p:pic>
            <p:nvPicPr>
              <p:cNvPr id="67" name="Ink 66">
                <a:extLst>
                  <a:ext uri="{FF2B5EF4-FFF2-40B4-BE49-F238E27FC236}">
                    <a16:creationId xmlns:a16="http://schemas.microsoft.com/office/drawing/2014/main" id="{7EE19CC1-019F-484B-821F-F77724F4BBEC}"/>
                  </a:ext>
                </a:extLst>
              </p:cNvPr>
              <p:cNvPicPr/>
              <p:nvPr/>
            </p:nvPicPr>
            <p:blipFill>
              <a:blip r:embed="rId81"/>
              <a:stretch>
                <a:fillRect/>
              </a:stretch>
            </p:blipFill>
            <p:spPr>
              <a:xfrm>
                <a:off x="379085" y="2743896"/>
                <a:ext cx="52311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8" name="Ink 67">
                <a:extLst>
                  <a:ext uri="{FF2B5EF4-FFF2-40B4-BE49-F238E27FC236}">
                    <a16:creationId xmlns:a16="http://schemas.microsoft.com/office/drawing/2014/main" id="{B3D74336-34B2-4BE9-BD2A-170FFC445F71}"/>
                  </a:ext>
                </a:extLst>
              </p14:cNvPr>
              <p14:cNvContentPartPr/>
              <p14:nvPr/>
            </p14:nvContentPartPr>
            <p14:xfrm>
              <a:off x="6378845" y="3414216"/>
              <a:ext cx="3090960" cy="72720"/>
            </p14:xfrm>
          </p:contentPart>
        </mc:Choice>
        <mc:Fallback xmlns="">
          <p:pic>
            <p:nvPicPr>
              <p:cNvPr id="68" name="Ink 67">
                <a:extLst>
                  <a:ext uri="{FF2B5EF4-FFF2-40B4-BE49-F238E27FC236}">
                    <a16:creationId xmlns:a16="http://schemas.microsoft.com/office/drawing/2014/main" id="{B3D74336-34B2-4BE9-BD2A-170FFC445F71}"/>
                  </a:ext>
                </a:extLst>
              </p:cNvPr>
              <p:cNvPicPr/>
              <p:nvPr/>
            </p:nvPicPr>
            <p:blipFill>
              <a:blip r:embed="rId83"/>
              <a:stretch>
                <a:fillRect/>
              </a:stretch>
            </p:blipFill>
            <p:spPr>
              <a:xfrm>
                <a:off x="6361205" y="3396216"/>
                <a:ext cx="3126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9" name="Ink 68">
                <a:extLst>
                  <a:ext uri="{FF2B5EF4-FFF2-40B4-BE49-F238E27FC236}">
                    <a16:creationId xmlns:a16="http://schemas.microsoft.com/office/drawing/2014/main" id="{1EB9CE95-4128-4748-BBA2-EEA054D4C49D}"/>
                  </a:ext>
                </a:extLst>
              </p14:cNvPr>
              <p14:cNvContentPartPr/>
              <p14:nvPr/>
            </p14:nvContentPartPr>
            <p14:xfrm>
              <a:off x="1184765" y="2202816"/>
              <a:ext cx="1403280" cy="681480"/>
            </p14:xfrm>
          </p:contentPart>
        </mc:Choice>
        <mc:Fallback xmlns="">
          <p:pic>
            <p:nvPicPr>
              <p:cNvPr id="69" name="Ink 68">
                <a:extLst>
                  <a:ext uri="{FF2B5EF4-FFF2-40B4-BE49-F238E27FC236}">
                    <a16:creationId xmlns:a16="http://schemas.microsoft.com/office/drawing/2014/main" id="{1EB9CE95-4128-4748-BBA2-EEA054D4C49D}"/>
                  </a:ext>
                </a:extLst>
              </p:cNvPr>
              <p:cNvPicPr/>
              <p:nvPr/>
            </p:nvPicPr>
            <p:blipFill>
              <a:blip r:embed="rId85"/>
              <a:stretch>
                <a:fillRect/>
              </a:stretch>
            </p:blipFill>
            <p:spPr>
              <a:xfrm>
                <a:off x="1167125" y="2184816"/>
                <a:ext cx="1438920" cy="717120"/>
              </a:xfrm>
              <a:prstGeom prst="rect">
                <a:avLst/>
              </a:prstGeom>
            </p:spPr>
          </p:pic>
        </mc:Fallback>
      </mc:AlternateContent>
      <p:grpSp>
        <p:nvGrpSpPr>
          <p:cNvPr id="74" name="Group 73">
            <a:extLst>
              <a:ext uri="{FF2B5EF4-FFF2-40B4-BE49-F238E27FC236}">
                <a16:creationId xmlns:a16="http://schemas.microsoft.com/office/drawing/2014/main" id="{30FC79AD-5996-4242-BC20-EBE013AFFCFE}"/>
              </a:ext>
            </a:extLst>
          </p:cNvPr>
          <p:cNvGrpSpPr/>
          <p:nvPr/>
        </p:nvGrpSpPr>
        <p:grpSpPr>
          <a:xfrm>
            <a:off x="2511365" y="3347256"/>
            <a:ext cx="3090960" cy="116280"/>
            <a:chOff x="2511365" y="3347256"/>
            <a:chExt cx="3090960" cy="116280"/>
          </a:xfrm>
        </p:grpSpPr>
        <mc:AlternateContent xmlns:mc="http://schemas.openxmlformats.org/markup-compatibility/2006" xmlns:p14="http://schemas.microsoft.com/office/powerpoint/2010/main">
          <mc:Choice Requires="p14">
            <p:contentPart p14:bwMode="auto" r:id="rId86">
              <p14:nvContentPartPr>
                <p14:cNvPr id="70" name="Ink 69">
                  <a:extLst>
                    <a:ext uri="{FF2B5EF4-FFF2-40B4-BE49-F238E27FC236}">
                      <a16:creationId xmlns:a16="http://schemas.microsoft.com/office/drawing/2014/main" id="{731DC735-4CC6-40AA-80DF-6D7BC21B039C}"/>
                    </a:ext>
                  </a:extLst>
                </p14:cNvPr>
                <p14:cNvContentPartPr/>
                <p14:nvPr/>
              </p14:nvContentPartPr>
              <p14:xfrm>
                <a:off x="4974125" y="3359856"/>
                <a:ext cx="628200" cy="44280"/>
              </p14:xfrm>
            </p:contentPart>
          </mc:Choice>
          <mc:Fallback xmlns="">
            <p:pic>
              <p:nvPicPr>
                <p:cNvPr id="70" name="Ink 69">
                  <a:extLst>
                    <a:ext uri="{FF2B5EF4-FFF2-40B4-BE49-F238E27FC236}">
                      <a16:creationId xmlns:a16="http://schemas.microsoft.com/office/drawing/2014/main" id="{731DC735-4CC6-40AA-80DF-6D7BC21B039C}"/>
                    </a:ext>
                  </a:extLst>
                </p:cNvPr>
                <p:cNvPicPr/>
                <p:nvPr/>
              </p:nvPicPr>
              <p:blipFill>
                <a:blip r:embed="rId87"/>
                <a:stretch>
                  <a:fillRect/>
                </a:stretch>
              </p:blipFill>
              <p:spPr>
                <a:xfrm>
                  <a:off x="4956125" y="3341856"/>
                  <a:ext cx="663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1" name="Ink 70">
                  <a:extLst>
                    <a:ext uri="{FF2B5EF4-FFF2-40B4-BE49-F238E27FC236}">
                      <a16:creationId xmlns:a16="http://schemas.microsoft.com/office/drawing/2014/main" id="{E5629B10-B71F-45F7-BA2D-F720810D18C9}"/>
                    </a:ext>
                  </a:extLst>
                </p14:cNvPr>
                <p14:cNvContentPartPr/>
                <p14:nvPr/>
              </p14:nvContentPartPr>
              <p14:xfrm>
                <a:off x="3835085" y="3347256"/>
                <a:ext cx="915480" cy="56160"/>
              </p14:xfrm>
            </p:contentPart>
          </mc:Choice>
          <mc:Fallback xmlns="">
            <p:pic>
              <p:nvPicPr>
                <p:cNvPr id="71" name="Ink 70">
                  <a:extLst>
                    <a:ext uri="{FF2B5EF4-FFF2-40B4-BE49-F238E27FC236}">
                      <a16:creationId xmlns:a16="http://schemas.microsoft.com/office/drawing/2014/main" id="{E5629B10-B71F-45F7-BA2D-F720810D18C9}"/>
                    </a:ext>
                  </a:extLst>
                </p:cNvPr>
                <p:cNvPicPr/>
                <p:nvPr/>
              </p:nvPicPr>
              <p:blipFill>
                <a:blip r:embed="rId89"/>
                <a:stretch>
                  <a:fillRect/>
                </a:stretch>
              </p:blipFill>
              <p:spPr>
                <a:xfrm>
                  <a:off x="3817445" y="3329616"/>
                  <a:ext cx="9511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3" name="Ink 72">
                  <a:extLst>
                    <a:ext uri="{FF2B5EF4-FFF2-40B4-BE49-F238E27FC236}">
                      <a16:creationId xmlns:a16="http://schemas.microsoft.com/office/drawing/2014/main" id="{75976953-794B-46C4-B58C-E58A59FD15B4}"/>
                    </a:ext>
                  </a:extLst>
                </p14:cNvPr>
                <p14:cNvContentPartPr/>
                <p14:nvPr/>
              </p14:nvContentPartPr>
              <p14:xfrm>
                <a:off x="2511365" y="3398376"/>
                <a:ext cx="1078920" cy="65160"/>
              </p14:xfrm>
            </p:contentPart>
          </mc:Choice>
          <mc:Fallback xmlns="">
            <p:pic>
              <p:nvPicPr>
                <p:cNvPr id="73" name="Ink 72">
                  <a:extLst>
                    <a:ext uri="{FF2B5EF4-FFF2-40B4-BE49-F238E27FC236}">
                      <a16:creationId xmlns:a16="http://schemas.microsoft.com/office/drawing/2014/main" id="{75976953-794B-46C4-B58C-E58A59FD15B4}"/>
                    </a:ext>
                  </a:extLst>
                </p:cNvPr>
                <p:cNvPicPr/>
                <p:nvPr/>
              </p:nvPicPr>
              <p:blipFill>
                <a:blip r:embed="rId91"/>
                <a:stretch>
                  <a:fillRect/>
                </a:stretch>
              </p:blipFill>
              <p:spPr>
                <a:xfrm>
                  <a:off x="2493725" y="3380736"/>
                  <a:ext cx="1114560" cy="100800"/>
                </a:xfrm>
                <a:prstGeom prst="rect">
                  <a:avLst/>
                </a:prstGeom>
              </p:spPr>
            </p:pic>
          </mc:Fallback>
        </mc:AlternateContent>
      </p:grpSp>
      <p:grpSp>
        <p:nvGrpSpPr>
          <p:cNvPr id="77" name="Group 76">
            <a:extLst>
              <a:ext uri="{FF2B5EF4-FFF2-40B4-BE49-F238E27FC236}">
                <a16:creationId xmlns:a16="http://schemas.microsoft.com/office/drawing/2014/main" id="{241D59D1-8DCD-42A8-80AF-8F6546B6E84A}"/>
              </a:ext>
            </a:extLst>
          </p:cNvPr>
          <p:cNvGrpSpPr/>
          <p:nvPr/>
        </p:nvGrpSpPr>
        <p:grpSpPr>
          <a:xfrm>
            <a:off x="479885" y="3335736"/>
            <a:ext cx="2053440" cy="118800"/>
            <a:chOff x="479885" y="3335736"/>
            <a:chExt cx="2053440" cy="118800"/>
          </a:xfrm>
        </p:grpSpPr>
        <mc:AlternateContent xmlns:mc="http://schemas.openxmlformats.org/markup-compatibility/2006" xmlns:p14="http://schemas.microsoft.com/office/powerpoint/2010/main">
          <mc:Choice Requires="p14">
            <p:contentPart p14:bwMode="auto" r:id="rId92">
              <p14:nvContentPartPr>
                <p14:cNvPr id="75" name="Ink 74">
                  <a:extLst>
                    <a:ext uri="{FF2B5EF4-FFF2-40B4-BE49-F238E27FC236}">
                      <a16:creationId xmlns:a16="http://schemas.microsoft.com/office/drawing/2014/main" id="{2518BBBF-D556-48A6-ACDA-DCB7B9E55075}"/>
                    </a:ext>
                  </a:extLst>
                </p14:cNvPr>
                <p14:cNvContentPartPr/>
                <p14:nvPr/>
              </p14:nvContentPartPr>
              <p14:xfrm>
                <a:off x="1551245" y="3418896"/>
                <a:ext cx="982080" cy="35640"/>
              </p14:xfrm>
            </p:contentPart>
          </mc:Choice>
          <mc:Fallback xmlns="">
            <p:pic>
              <p:nvPicPr>
                <p:cNvPr id="75" name="Ink 74">
                  <a:extLst>
                    <a:ext uri="{FF2B5EF4-FFF2-40B4-BE49-F238E27FC236}">
                      <a16:creationId xmlns:a16="http://schemas.microsoft.com/office/drawing/2014/main" id="{2518BBBF-D556-48A6-ACDA-DCB7B9E55075}"/>
                    </a:ext>
                  </a:extLst>
                </p:cNvPr>
                <p:cNvPicPr/>
                <p:nvPr/>
              </p:nvPicPr>
              <p:blipFill>
                <a:blip r:embed="rId93"/>
                <a:stretch>
                  <a:fillRect/>
                </a:stretch>
              </p:blipFill>
              <p:spPr>
                <a:xfrm>
                  <a:off x="1533245" y="3400896"/>
                  <a:ext cx="10177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6" name="Ink 75">
                  <a:extLst>
                    <a:ext uri="{FF2B5EF4-FFF2-40B4-BE49-F238E27FC236}">
                      <a16:creationId xmlns:a16="http://schemas.microsoft.com/office/drawing/2014/main" id="{8887C130-FE05-4CCB-8B72-76B0AA19586C}"/>
                    </a:ext>
                  </a:extLst>
                </p14:cNvPr>
                <p14:cNvContentPartPr/>
                <p14:nvPr/>
              </p14:nvContentPartPr>
              <p14:xfrm>
                <a:off x="479885" y="3335736"/>
                <a:ext cx="723600" cy="42120"/>
              </p14:xfrm>
            </p:contentPart>
          </mc:Choice>
          <mc:Fallback xmlns="">
            <p:pic>
              <p:nvPicPr>
                <p:cNvPr id="76" name="Ink 75">
                  <a:extLst>
                    <a:ext uri="{FF2B5EF4-FFF2-40B4-BE49-F238E27FC236}">
                      <a16:creationId xmlns:a16="http://schemas.microsoft.com/office/drawing/2014/main" id="{8887C130-FE05-4CCB-8B72-76B0AA19586C}"/>
                    </a:ext>
                  </a:extLst>
                </p:cNvPr>
                <p:cNvPicPr/>
                <p:nvPr/>
              </p:nvPicPr>
              <p:blipFill>
                <a:blip r:embed="rId95"/>
                <a:stretch>
                  <a:fillRect/>
                </a:stretch>
              </p:blipFill>
              <p:spPr>
                <a:xfrm>
                  <a:off x="461885" y="3317736"/>
                  <a:ext cx="759240" cy="77760"/>
                </a:xfrm>
                <a:prstGeom prst="rect">
                  <a:avLst/>
                </a:prstGeom>
              </p:spPr>
            </p:pic>
          </mc:Fallback>
        </mc:AlternateContent>
      </p:grpSp>
      <p:grpSp>
        <p:nvGrpSpPr>
          <p:cNvPr id="80" name="Group 79">
            <a:extLst>
              <a:ext uri="{FF2B5EF4-FFF2-40B4-BE49-F238E27FC236}">
                <a16:creationId xmlns:a16="http://schemas.microsoft.com/office/drawing/2014/main" id="{A2B25691-0131-4138-9FB9-06B3D5E1BA3E}"/>
              </a:ext>
            </a:extLst>
          </p:cNvPr>
          <p:cNvGrpSpPr/>
          <p:nvPr/>
        </p:nvGrpSpPr>
        <p:grpSpPr>
          <a:xfrm>
            <a:off x="7628765" y="3914976"/>
            <a:ext cx="1928880" cy="114120"/>
            <a:chOff x="7628765" y="3914976"/>
            <a:chExt cx="1928880" cy="114120"/>
          </a:xfrm>
        </p:grpSpPr>
        <mc:AlternateContent xmlns:mc="http://schemas.openxmlformats.org/markup-compatibility/2006" xmlns:p14="http://schemas.microsoft.com/office/powerpoint/2010/main">
          <mc:Choice Requires="p14">
            <p:contentPart p14:bwMode="auto" r:id="rId96">
              <p14:nvContentPartPr>
                <p14:cNvPr id="78" name="Ink 77">
                  <a:extLst>
                    <a:ext uri="{FF2B5EF4-FFF2-40B4-BE49-F238E27FC236}">
                      <a16:creationId xmlns:a16="http://schemas.microsoft.com/office/drawing/2014/main" id="{6AEC2B1A-FBF0-4C9F-9DDA-9445377A941E}"/>
                    </a:ext>
                  </a:extLst>
                </p14:cNvPr>
                <p14:cNvContentPartPr/>
                <p14:nvPr/>
              </p14:nvContentPartPr>
              <p14:xfrm>
                <a:off x="8884805" y="4015416"/>
                <a:ext cx="672840" cy="13680"/>
              </p14:xfrm>
            </p:contentPart>
          </mc:Choice>
          <mc:Fallback xmlns="">
            <p:pic>
              <p:nvPicPr>
                <p:cNvPr id="78" name="Ink 77">
                  <a:extLst>
                    <a:ext uri="{FF2B5EF4-FFF2-40B4-BE49-F238E27FC236}">
                      <a16:creationId xmlns:a16="http://schemas.microsoft.com/office/drawing/2014/main" id="{6AEC2B1A-FBF0-4C9F-9DDA-9445377A941E}"/>
                    </a:ext>
                  </a:extLst>
                </p:cNvPr>
                <p:cNvPicPr/>
                <p:nvPr/>
              </p:nvPicPr>
              <p:blipFill>
                <a:blip r:embed="rId97"/>
                <a:stretch>
                  <a:fillRect/>
                </a:stretch>
              </p:blipFill>
              <p:spPr>
                <a:xfrm>
                  <a:off x="8866805" y="3997776"/>
                  <a:ext cx="7084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9" name="Ink 78">
                  <a:extLst>
                    <a:ext uri="{FF2B5EF4-FFF2-40B4-BE49-F238E27FC236}">
                      <a16:creationId xmlns:a16="http://schemas.microsoft.com/office/drawing/2014/main" id="{721C2384-9E87-40DA-B51F-A45C77914D22}"/>
                    </a:ext>
                  </a:extLst>
                </p14:cNvPr>
                <p14:cNvContentPartPr/>
                <p14:nvPr/>
              </p14:nvContentPartPr>
              <p14:xfrm>
                <a:off x="7628765" y="3914976"/>
                <a:ext cx="1042200" cy="68040"/>
              </p14:xfrm>
            </p:contentPart>
          </mc:Choice>
          <mc:Fallback xmlns="">
            <p:pic>
              <p:nvPicPr>
                <p:cNvPr id="79" name="Ink 78">
                  <a:extLst>
                    <a:ext uri="{FF2B5EF4-FFF2-40B4-BE49-F238E27FC236}">
                      <a16:creationId xmlns:a16="http://schemas.microsoft.com/office/drawing/2014/main" id="{721C2384-9E87-40DA-B51F-A45C77914D22}"/>
                    </a:ext>
                  </a:extLst>
                </p:cNvPr>
                <p:cNvPicPr/>
                <p:nvPr/>
              </p:nvPicPr>
              <p:blipFill>
                <a:blip r:embed="rId99"/>
                <a:stretch>
                  <a:fillRect/>
                </a:stretch>
              </p:blipFill>
              <p:spPr>
                <a:xfrm>
                  <a:off x="7611125" y="3897336"/>
                  <a:ext cx="1077840" cy="103680"/>
                </a:xfrm>
                <a:prstGeom prst="rect">
                  <a:avLst/>
                </a:prstGeom>
              </p:spPr>
            </p:pic>
          </mc:Fallback>
        </mc:AlternateContent>
      </p:grpSp>
      <p:grpSp>
        <p:nvGrpSpPr>
          <p:cNvPr id="89" name="Group 88">
            <a:extLst>
              <a:ext uri="{FF2B5EF4-FFF2-40B4-BE49-F238E27FC236}">
                <a16:creationId xmlns:a16="http://schemas.microsoft.com/office/drawing/2014/main" id="{D69F4FA1-CFD8-4F02-B7C2-2BB10357602B}"/>
              </a:ext>
            </a:extLst>
          </p:cNvPr>
          <p:cNvGrpSpPr/>
          <p:nvPr/>
        </p:nvGrpSpPr>
        <p:grpSpPr>
          <a:xfrm>
            <a:off x="2604245" y="3791496"/>
            <a:ext cx="4294440" cy="207360"/>
            <a:chOff x="2604245" y="3791496"/>
            <a:chExt cx="4294440" cy="207360"/>
          </a:xfrm>
        </p:grpSpPr>
        <mc:AlternateContent xmlns:mc="http://schemas.openxmlformats.org/markup-compatibility/2006" xmlns:p14="http://schemas.microsoft.com/office/powerpoint/2010/main">
          <mc:Choice Requires="p14">
            <p:contentPart p14:bwMode="auto" r:id="rId100">
              <p14:nvContentPartPr>
                <p14:cNvPr id="81" name="Ink 80">
                  <a:extLst>
                    <a:ext uri="{FF2B5EF4-FFF2-40B4-BE49-F238E27FC236}">
                      <a16:creationId xmlns:a16="http://schemas.microsoft.com/office/drawing/2014/main" id="{5DE2CB26-0C9A-4DC7-9ED8-5121CB755052}"/>
                    </a:ext>
                  </a:extLst>
                </p14:cNvPr>
                <p14:cNvContentPartPr/>
                <p14:nvPr/>
              </p14:nvContentPartPr>
              <p14:xfrm>
                <a:off x="5574245" y="3898056"/>
                <a:ext cx="618480" cy="41760"/>
              </p14:xfrm>
            </p:contentPart>
          </mc:Choice>
          <mc:Fallback xmlns="">
            <p:pic>
              <p:nvPicPr>
                <p:cNvPr id="81" name="Ink 80">
                  <a:extLst>
                    <a:ext uri="{FF2B5EF4-FFF2-40B4-BE49-F238E27FC236}">
                      <a16:creationId xmlns:a16="http://schemas.microsoft.com/office/drawing/2014/main" id="{5DE2CB26-0C9A-4DC7-9ED8-5121CB755052}"/>
                    </a:ext>
                  </a:extLst>
                </p:cNvPr>
                <p:cNvPicPr/>
                <p:nvPr/>
              </p:nvPicPr>
              <p:blipFill>
                <a:blip r:embed="rId101"/>
                <a:stretch>
                  <a:fillRect/>
                </a:stretch>
              </p:blipFill>
              <p:spPr>
                <a:xfrm>
                  <a:off x="5556605" y="3880416"/>
                  <a:ext cx="654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2" name="Ink 81">
                  <a:extLst>
                    <a:ext uri="{FF2B5EF4-FFF2-40B4-BE49-F238E27FC236}">
                      <a16:creationId xmlns:a16="http://schemas.microsoft.com/office/drawing/2014/main" id="{AEE68FAE-C9A4-4A43-8F01-09E852A949CF}"/>
                    </a:ext>
                  </a:extLst>
                </p14:cNvPr>
                <p14:cNvContentPartPr/>
                <p14:nvPr/>
              </p14:nvContentPartPr>
              <p14:xfrm>
                <a:off x="4713845" y="3956376"/>
                <a:ext cx="622440" cy="42480"/>
              </p14:xfrm>
            </p:contentPart>
          </mc:Choice>
          <mc:Fallback xmlns="">
            <p:pic>
              <p:nvPicPr>
                <p:cNvPr id="82" name="Ink 81">
                  <a:extLst>
                    <a:ext uri="{FF2B5EF4-FFF2-40B4-BE49-F238E27FC236}">
                      <a16:creationId xmlns:a16="http://schemas.microsoft.com/office/drawing/2014/main" id="{AEE68FAE-C9A4-4A43-8F01-09E852A949CF}"/>
                    </a:ext>
                  </a:extLst>
                </p:cNvPr>
                <p:cNvPicPr/>
                <p:nvPr/>
              </p:nvPicPr>
              <p:blipFill>
                <a:blip r:embed="rId103"/>
                <a:stretch>
                  <a:fillRect/>
                </a:stretch>
              </p:blipFill>
              <p:spPr>
                <a:xfrm>
                  <a:off x="4695845" y="3938376"/>
                  <a:ext cx="6580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4" name="Ink 83">
                  <a:extLst>
                    <a:ext uri="{FF2B5EF4-FFF2-40B4-BE49-F238E27FC236}">
                      <a16:creationId xmlns:a16="http://schemas.microsoft.com/office/drawing/2014/main" id="{FF7027C0-A9DC-4987-B98D-42A57CE0B4AA}"/>
                    </a:ext>
                  </a:extLst>
                </p14:cNvPr>
                <p14:cNvContentPartPr/>
                <p14:nvPr/>
              </p14:nvContentPartPr>
              <p14:xfrm>
                <a:off x="3863885" y="3791496"/>
                <a:ext cx="664920" cy="73800"/>
              </p14:xfrm>
            </p:contentPart>
          </mc:Choice>
          <mc:Fallback xmlns="">
            <p:pic>
              <p:nvPicPr>
                <p:cNvPr id="84" name="Ink 83">
                  <a:extLst>
                    <a:ext uri="{FF2B5EF4-FFF2-40B4-BE49-F238E27FC236}">
                      <a16:creationId xmlns:a16="http://schemas.microsoft.com/office/drawing/2014/main" id="{FF7027C0-A9DC-4987-B98D-42A57CE0B4AA}"/>
                    </a:ext>
                  </a:extLst>
                </p:cNvPr>
                <p:cNvPicPr/>
                <p:nvPr/>
              </p:nvPicPr>
              <p:blipFill>
                <a:blip r:embed="rId105"/>
                <a:stretch>
                  <a:fillRect/>
                </a:stretch>
              </p:blipFill>
              <p:spPr>
                <a:xfrm>
                  <a:off x="3846245" y="3773496"/>
                  <a:ext cx="7005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6" name="Ink 85">
                  <a:extLst>
                    <a:ext uri="{FF2B5EF4-FFF2-40B4-BE49-F238E27FC236}">
                      <a16:creationId xmlns:a16="http://schemas.microsoft.com/office/drawing/2014/main" id="{DDA278D4-F1F2-4613-838D-4D49DD800003}"/>
                    </a:ext>
                  </a:extLst>
                </p14:cNvPr>
                <p14:cNvContentPartPr/>
                <p14:nvPr/>
              </p14:nvContentPartPr>
              <p14:xfrm>
                <a:off x="2604245" y="3899496"/>
                <a:ext cx="879480" cy="62640"/>
              </p14:xfrm>
            </p:contentPart>
          </mc:Choice>
          <mc:Fallback xmlns="">
            <p:pic>
              <p:nvPicPr>
                <p:cNvPr id="86" name="Ink 85">
                  <a:extLst>
                    <a:ext uri="{FF2B5EF4-FFF2-40B4-BE49-F238E27FC236}">
                      <a16:creationId xmlns:a16="http://schemas.microsoft.com/office/drawing/2014/main" id="{DDA278D4-F1F2-4613-838D-4D49DD800003}"/>
                    </a:ext>
                  </a:extLst>
                </p:cNvPr>
                <p:cNvPicPr/>
                <p:nvPr/>
              </p:nvPicPr>
              <p:blipFill>
                <a:blip r:embed="rId107"/>
                <a:stretch>
                  <a:fillRect/>
                </a:stretch>
              </p:blipFill>
              <p:spPr>
                <a:xfrm>
                  <a:off x="2586605" y="3881496"/>
                  <a:ext cx="9151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54752337-4176-45D8-8C73-3FA3AA20BA79}"/>
                    </a:ext>
                  </a:extLst>
                </p14:cNvPr>
                <p14:cNvContentPartPr/>
                <p14:nvPr/>
              </p14:nvContentPartPr>
              <p14:xfrm>
                <a:off x="6412325" y="3858096"/>
                <a:ext cx="486360" cy="34920"/>
              </p14:xfrm>
            </p:contentPart>
          </mc:Choice>
          <mc:Fallback xmlns="">
            <p:pic>
              <p:nvPicPr>
                <p:cNvPr id="88" name="Ink 87">
                  <a:extLst>
                    <a:ext uri="{FF2B5EF4-FFF2-40B4-BE49-F238E27FC236}">
                      <a16:creationId xmlns:a16="http://schemas.microsoft.com/office/drawing/2014/main" id="{54752337-4176-45D8-8C73-3FA3AA20BA79}"/>
                    </a:ext>
                  </a:extLst>
                </p:cNvPr>
                <p:cNvPicPr/>
                <p:nvPr/>
              </p:nvPicPr>
              <p:blipFill>
                <a:blip r:embed="rId109"/>
                <a:stretch>
                  <a:fillRect/>
                </a:stretch>
              </p:blipFill>
              <p:spPr>
                <a:xfrm>
                  <a:off x="6394325" y="3840456"/>
                  <a:ext cx="522000" cy="70560"/>
                </a:xfrm>
                <a:prstGeom prst="rect">
                  <a:avLst/>
                </a:prstGeom>
              </p:spPr>
            </p:pic>
          </mc:Fallback>
        </mc:AlternateContent>
      </p:grpSp>
      <p:grpSp>
        <p:nvGrpSpPr>
          <p:cNvPr id="92" name="Group 91">
            <a:extLst>
              <a:ext uri="{FF2B5EF4-FFF2-40B4-BE49-F238E27FC236}">
                <a16:creationId xmlns:a16="http://schemas.microsoft.com/office/drawing/2014/main" id="{00397F8D-15BF-42C4-8DDE-5133FBD70E85}"/>
              </a:ext>
            </a:extLst>
          </p:cNvPr>
          <p:cNvGrpSpPr/>
          <p:nvPr/>
        </p:nvGrpSpPr>
        <p:grpSpPr>
          <a:xfrm>
            <a:off x="243005" y="3855576"/>
            <a:ext cx="2126880" cy="163080"/>
            <a:chOff x="243005" y="3855576"/>
            <a:chExt cx="2126880" cy="163080"/>
          </a:xfrm>
        </p:grpSpPr>
        <mc:AlternateContent xmlns:mc="http://schemas.openxmlformats.org/markup-compatibility/2006" xmlns:p14="http://schemas.microsoft.com/office/powerpoint/2010/main">
          <mc:Choice Requires="p14">
            <p:contentPart p14:bwMode="auto" r:id="rId110">
              <p14:nvContentPartPr>
                <p14:cNvPr id="90" name="Ink 89">
                  <a:extLst>
                    <a:ext uri="{FF2B5EF4-FFF2-40B4-BE49-F238E27FC236}">
                      <a16:creationId xmlns:a16="http://schemas.microsoft.com/office/drawing/2014/main" id="{1D121787-BB58-4E42-975D-D3AB5C3F39CB}"/>
                    </a:ext>
                  </a:extLst>
                </p14:cNvPr>
                <p14:cNvContentPartPr/>
                <p14:nvPr/>
              </p14:nvContentPartPr>
              <p14:xfrm>
                <a:off x="1593725" y="3947736"/>
                <a:ext cx="776160" cy="70920"/>
              </p14:xfrm>
            </p:contentPart>
          </mc:Choice>
          <mc:Fallback xmlns="">
            <p:pic>
              <p:nvPicPr>
                <p:cNvPr id="90" name="Ink 89">
                  <a:extLst>
                    <a:ext uri="{FF2B5EF4-FFF2-40B4-BE49-F238E27FC236}">
                      <a16:creationId xmlns:a16="http://schemas.microsoft.com/office/drawing/2014/main" id="{1D121787-BB58-4E42-975D-D3AB5C3F39CB}"/>
                    </a:ext>
                  </a:extLst>
                </p:cNvPr>
                <p:cNvPicPr/>
                <p:nvPr/>
              </p:nvPicPr>
              <p:blipFill>
                <a:blip r:embed="rId111"/>
                <a:stretch>
                  <a:fillRect/>
                </a:stretch>
              </p:blipFill>
              <p:spPr>
                <a:xfrm>
                  <a:off x="1576085" y="3930096"/>
                  <a:ext cx="8118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1" name="Ink 90">
                  <a:extLst>
                    <a:ext uri="{FF2B5EF4-FFF2-40B4-BE49-F238E27FC236}">
                      <a16:creationId xmlns:a16="http://schemas.microsoft.com/office/drawing/2014/main" id="{47586B22-DB58-4641-BE5F-52D28DFB011D}"/>
                    </a:ext>
                  </a:extLst>
                </p14:cNvPr>
                <p14:cNvContentPartPr/>
                <p14:nvPr/>
              </p14:nvContentPartPr>
              <p14:xfrm>
                <a:off x="243005" y="3855576"/>
                <a:ext cx="980280" cy="87480"/>
              </p14:xfrm>
            </p:contentPart>
          </mc:Choice>
          <mc:Fallback xmlns="">
            <p:pic>
              <p:nvPicPr>
                <p:cNvPr id="91" name="Ink 90">
                  <a:extLst>
                    <a:ext uri="{FF2B5EF4-FFF2-40B4-BE49-F238E27FC236}">
                      <a16:creationId xmlns:a16="http://schemas.microsoft.com/office/drawing/2014/main" id="{47586B22-DB58-4641-BE5F-52D28DFB011D}"/>
                    </a:ext>
                  </a:extLst>
                </p:cNvPr>
                <p:cNvPicPr/>
                <p:nvPr/>
              </p:nvPicPr>
              <p:blipFill>
                <a:blip r:embed="rId113"/>
                <a:stretch>
                  <a:fillRect/>
                </a:stretch>
              </p:blipFill>
              <p:spPr>
                <a:xfrm>
                  <a:off x="225365" y="3837576"/>
                  <a:ext cx="1015920" cy="1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4">
            <p14:nvContentPartPr>
              <p14:cNvPr id="93" name="Ink 92">
                <a:extLst>
                  <a:ext uri="{FF2B5EF4-FFF2-40B4-BE49-F238E27FC236}">
                    <a16:creationId xmlns:a16="http://schemas.microsoft.com/office/drawing/2014/main" id="{6ACF16C0-3349-4590-A276-DDC53C62C09E}"/>
                  </a:ext>
                </a:extLst>
              </p14:cNvPr>
              <p14:cNvContentPartPr/>
              <p14:nvPr/>
            </p14:nvContentPartPr>
            <p14:xfrm>
              <a:off x="8595005" y="4398456"/>
              <a:ext cx="801720" cy="92880"/>
            </p14:xfrm>
          </p:contentPart>
        </mc:Choice>
        <mc:Fallback xmlns="">
          <p:pic>
            <p:nvPicPr>
              <p:cNvPr id="93" name="Ink 92">
                <a:extLst>
                  <a:ext uri="{FF2B5EF4-FFF2-40B4-BE49-F238E27FC236}">
                    <a16:creationId xmlns:a16="http://schemas.microsoft.com/office/drawing/2014/main" id="{6ACF16C0-3349-4590-A276-DDC53C62C09E}"/>
                  </a:ext>
                </a:extLst>
              </p:cNvPr>
              <p:cNvPicPr/>
              <p:nvPr/>
            </p:nvPicPr>
            <p:blipFill>
              <a:blip r:embed="rId115"/>
              <a:stretch>
                <a:fillRect/>
              </a:stretch>
            </p:blipFill>
            <p:spPr>
              <a:xfrm>
                <a:off x="8577005" y="4380816"/>
                <a:ext cx="837360" cy="128520"/>
              </a:xfrm>
              <a:prstGeom prst="rect">
                <a:avLst/>
              </a:prstGeom>
            </p:spPr>
          </p:pic>
        </mc:Fallback>
      </mc:AlternateContent>
      <p:grpSp>
        <p:nvGrpSpPr>
          <p:cNvPr id="102" name="Group 101">
            <a:extLst>
              <a:ext uri="{FF2B5EF4-FFF2-40B4-BE49-F238E27FC236}">
                <a16:creationId xmlns:a16="http://schemas.microsoft.com/office/drawing/2014/main" id="{AB04E1F6-F64B-45A2-A37C-A6237956EA18}"/>
              </a:ext>
            </a:extLst>
          </p:cNvPr>
          <p:cNvGrpSpPr/>
          <p:nvPr/>
        </p:nvGrpSpPr>
        <p:grpSpPr>
          <a:xfrm>
            <a:off x="1487165" y="4507896"/>
            <a:ext cx="1483200" cy="75600"/>
            <a:chOff x="1487165" y="4507896"/>
            <a:chExt cx="1483200" cy="75600"/>
          </a:xfrm>
        </p:grpSpPr>
        <mc:AlternateContent xmlns:mc="http://schemas.openxmlformats.org/markup-compatibility/2006" xmlns:p14="http://schemas.microsoft.com/office/powerpoint/2010/main">
          <mc:Choice Requires="p14">
            <p:contentPart p14:bwMode="auto" r:id="rId116">
              <p14:nvContentPartPr>
                <p14:cNvPr id="100" name="Ink 99">
                  <a:extLst>
                    <a:ext uri="{FF2B5EF4-FFF2-40B4-BE49-F238E27FC236}">
                      <a16:creationId xmlns:a16="http://schemas.microsoft.com/office/drawing/2014/main" id="{634DAAB7-50B4-406B-9EE4-A089D89E61A3}"/>
                    </a:ext>
                  </a:extLst>
                </p14:cNvPr>
                <p14:cNvContentPartPr/>
                <p14:nvPr/>
              </p14:nvContentPartPr>
              <p14:xfrm>
                <a:off x="2355845" y="4507896"/>
                <a:ext cx="614520" cy="30600"/>
              </p14:xfrm>
            </p:contentPart>
          </mc:Choice>
          <mc:Fallback xmlns="">
            <p:pic>
              <p:nvPicPr>
                <p:cNvPr id="100" name="Ink 99">
                  <a:extLst>
                    <a:ext uri="{FF2B5EF4-FFF2-40B4-BE49-F238E27FC236}">
                      <a16:creationId xmlns:a16="http://schemas.microsoft.com/office/drawing/2014/main" id="{634DAAB7-50B4-406B-9EE4-A089D89E61A3}"/>
                    </a:ext>
                  </a:extLst>
                </p:cNvPr>
                <p:cNvPicPr/>
                <p:nvPr/>
              </p:nvPicPr>
              <p:blipFill>
                <a:blip r:embed="rId117"/>
                <a:stretch>
                  <a:fillRect/>
                </a:stretch>
              </p:blipFill>
              <p:spPr>
                <a:xfrm>
                  <a:off x="2337845" y="4490256"/>
                  <a:ext cx="6501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1" name="Ink 100">
                  <a:extLst>
                    <a:ext uri="{FF2B5EF4-FFF2-40B4-BE49-F238E27FC236}">
                      <a16:creationId xmlns:a16="http://schemas.microsoft.com/office/drawing/2014/main" id="{A4197A27-DD62-42D6-AD60-AF9E9CF0AC14}"/>
                    </a:ext>
                  </a:extLst>
                </p14:cNvPr>
                <p14:cNvContentPartPr/>
                <p14:nvPr/>
              </p14:nvContentPartPr>
              <p14:xfrm>
                <a:off x="1487165" y="4547856"/>
                <a:ext cx="645120" cy="35640"/>
              </p14:xfrm>
            </p:contentPart>
          </mc:Choice>
          <mc:Fallback xmlns="">
            <p:pic>
              <p:nvPicPr>
                <p:cNvPr id="101" name="Ink 100">
                  <a:extLst>
                    <a:ext uri="{FF2B5EF4-FFF2-40B4-BE49-F238E27FC236}">
                      <a16:creationId xmlns:a16="http://schemas.microsoft.com/office/drawing/2014/main" id="{A4197A27-DD62-42D6-AD60-AF9E9CF0AC14}"/>
                    </a:ext>
                  </a:extLst>
                </p:cNvPr>
                <p:cNvPicPr/>
                <p:nvPr/>
              </p:nvPicPr>
              <p:blipFill>
                <a:blip r:embed="rId119"/>
                <a:stretch>
                  <a:fillRect/>
                </a:stretch>
              </p:blipFill>
              <p:spPr>
                <a:xfrm>
                  <a:off x="1469165" y="4530216"/>
                  <a:ext cx="680760" cy="71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
            <p14:nvContentPartPr>
              <p14:cNvPr id="103" name="Ink 102">
                <a:extLst>
                  <a:ext uri="{FF2B5EF4-FFF2-40B4-BE49-F238E27FC236}">
                    <a16:creationId xmlns:a16="http://schemas.microsoft.com/office/drawing/2014/main" id="{6C889C9B-AB4D-484B-AC2B-58802D3B4BB6}"/>
                  </a:ext>
                </a:extLst>
              </p14:cNvPr>
              <p14:cNvContentPartPr/>
              <p14:nvPr/>
            </p14:nvContentPartPr>
            <p14:xfrm>
              <a:off x="334805" y="4535616"/>
              <a:ext cx="903600" cy="90360"/>
            </p14:xfrm>
          </p:contentPart>
        </mc:Choice>
        <mc:Fallback xmlns="">
          <p:pic>
            <p:nvPicPr>
              <p:cNvPr id="103" name="Ink 102">
                <a:extLst>
                  <a:ext uri="{FF2B5EF4-FFF2-40B4-BE49-F238E27FC236}">
                    <a16:creationId xmlns:a16="http://schemas.microsoft.com/office/drawing/2014/main" id="{6C889C9B-AB4D-484B-AC2B-58802D3B4BB6}"/>
                  </a:ext>
                </a:extLst>
              </p:cNvPr>
              <p:cNvPicPr/>
              <p:nvPr/>
            </p:nvPicPr>
            <p:blipFill>
              <a:blip r:embed="rId121"/>
              <a:stretch>
                <a:fillRect/>
              </a:stretch>
            </p:blipFill>
            <p:spPr>
              <a:xfrm>
                <a:off x="316805" y="4517616"/>
                <a:ext cx="939240" cy="126000"/>
              </a:xfrm>
              <a:prstGeom prst="rect">
                <a:avLst/>
              </a:prstGeom>
            </p:spPr>
          </p:pic>
        </mc:Fallback>
      </mc:AlternateContent>
      <p:grpSp>
        <p:nvGrpSpPr>
          <p:cNvPr id="113" name="Group 112">
            <a:extLst>
              <a:ext uri="{FF2B5EF4-FFF2-40B4-BE49-F238E27FC236}">
                <a16:creationId xmlns:a16="http://schemas.microsoft.com/office/drawing/2014/main" id="{64C3738B-3FFA-4287-845F-0AF7B897DE8B}"/>
              </a:ext>
            </a:extLst>
          </p:cNvPr>
          <p:cNvGrpSpPr/>
          <p:nvPr/>
        </p:nvGrpSpPr>
        <p:grpSpPr>
          <a:xfrm>
            <a:off x="3143165" y="4391616"/>
            <a:ext cx="6338520" cy="838800"/>
            <a:chOff x="3143165" y="4391616"/>
            <a:chExt cx="6338520" cy="838800"/>
          </a:xfrm>
        </p:grpSpPr>
        <mc:AlternateContent xmlns:mc="http://schemas.openxmlformats.org/markup-compatibility/2006" xmlns:p14="http://schemas.microsoft.com/office/powerpoint/2010/main">
          <mc:Choice Requires="p14">
            <p:contentPart p14:bwMode="auto" r:id="rId122">
              <p14:nvContentPartPr>
                <p14:cNvPr id="94" name="Ink 93">
                  <a:extLst>
                    <a:ext uri="{FF2B5EF4-FFF2-40B4-BE49-F238E27FC236}">
                      <a16:creationId xmlns:a16="http://schemas.microsoft.com/office/drawing/2014/main" id="{B7371A6F-8BBA-463E-B3AD-F927CF057A1F}"/>
                    </a:ext>
                  </a:extLst>
                </p14:cNvPr>
                <p14:cNvContentPartPr/>
                <p14:nvPr/>
              </p14:nvContentPartPr>
              <p14:xfrm>
                <a:off x="6779885" y="4438416"/>
                <a:ext cx="975600" cy="31680"/>
              </p14:xfrm>
            </p:contentPart>
          </mc:Choice>
          <mc:Fallback xmlns="">
            <p:pic>
              <p:nvPicPr>
                <p:cNvPr id="94" name="Ink 93">
                  <a:extLst>
                    <a:ext uri="{FF2B5EF4-FFF2-40B4-BE49-F238E27FC236}">
                      <a16:creationId xmlns:a16="http://schemas.microsoft.com/office/drawing/2014/main" id="{B7371A6F-8BBA-463E-B3AD-F927CF057A1F}"/>
                    </a:ext>
                  </a:extLst>
                </p:cNvPr>
                <p:cNvPicPr/>
                <p:nvPr/>
              </p:nvPicPr>
              <p:blipFill>
                <a:blip r:embed="rId123"/>
                <a:stretch>
                  <a:fillRect/>
                </a:stretch>
              </p:blipFill>
              <p:spPr>
                <a:xfrm>
                  <a:off x="6761885" y="4420416"/>
                  <a:ext cx="10112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5" name="Ink 94">
                  <a:extLst>
                    <a:ext uri="{FF2B5EF4-FFF2-40B4-BE49-F238E27FC236}">
                      <a16:creationId xmlns:a16="http://schemas.microsoft.com/office/drawing/2014/main" id="{D1297986-82A4-4D96-903B-85107920130D}"/>
                    </a:ext>
                  </a:extLst>
                </p14:cNvPr>
                <p14:cNvContentPartPr/>
                <p14:nvPr/>
              </p14:nvContentPartPr>
              <p14:xfrm>
                <a:off x="5778365" y="4391616"/>
                <a:ext cx="579960" cy="119880"/>
              </p14:xfrm>
            </p:contentPart>
          </mc:Choice>
          <mc:Fallback xmlns="">
            <p:pic>
              <p:nvPicPr>
                <p:cNvPr id="95" name="Ink 94">
                  <a:extLst>
                    <a:ext uri="{FF2B5EF4-FFF2-40B4-BE49-F238E27FC236}">
                      <a16:creationId xmlns:a16="http://schemas.microsoft.com/office/drawing/2014/main" id="{D1297986-82A4-4D96-903B-85107920130D}"/>
                    </a:ext>
                  </a:extLst>
                </p:cNvPr>
                <p:cNvPicPr/>
                <p:nvPr/>
              </p:nvPicPr>
              <p:blipFill>
                <a:blip r:embed="rId125"/>
                <a:stretch>
                  <a:fillRect/>
                </a:stretch>
              </p:blipFill>
              <p:spPr>
                <a:xfrm>
                  <a:off x="5760725" y="4373616"/>
                  <a:ext cx="6156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6" name="Ink 95">
                  <a:extLst>
                    <a:ext uri="{FF2B5EF4-FFF2-40B4-BE49-F238E27FC236}">
                      <a16:creationId xmlns:a16="http://schemas.microsoft.com/office/drawing/2014/main" id="{894313F8-3C0E-4687-83CE-CF51CEEB0106}"/>
                    </a:ext>
                  </a:extLst>
                </p14:cNvPr>
                <p14:cNvContentPartPr/>
                <p14:nvPr/>
              </p14:nvContentPartPr>
              <p14:xfrm>
                <a:off x="4392365" y="4459296"/>
                <a:ext cx="822600" cy="68040"/>
              </p14:xfrm>
            </p:contentPart>
          </mc:Choice>
          <mc:Fallback xmlns="">
            <p:pic>
              <p:nvPicPr>
                <p:cNvPr id="96" name="Ink 95">
                  <a:extLst>
                    <a:ext uri="{FF2B5EF4-FFF2-40B4-BE49-F238E27FC236}">
                      <a16:creationId xmlns:a16="http://schemas.microsoft.com/office/drawing/2014/main" id="{894313F8-3C0E-4687-83CE-CF51CEEB0106}"/>
                    </a:ext>
                  </a:extLst>
                </p:cNvPr>
                <p:cNvPicPr/>
                <p:nvPr/>
              </p:nvPicPr>
              <p:blipFill>
                <a:blip r:embed="rId127"/>
                <a:stretch>
                  <a:fillRect/>
                </a:stretch>
              </p:blipFill>
              <p:spPr>
                <a:xfrm>
                  <a:off x="4374725" y="4441296"/>
                  <a:ext cx="8582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443A6CC6-1DA4-4AD1-987B-B81FF0BA3DD9}"/>
                    </a:ext>
                  </a:extLst>
                </p14:cNvPr>
                <p14:cNvContentPartPr/>
                <p14:nvPr/>
              </p14:nvContentPartPr>
              <p14:xfrm>
                <a:off x="3143165" y="4485576"/>
                <a:ext cx="1005120" cy="53280"/>
              </p14:xfrm>
            </p:contentPart>
          </mc:Choice>
          <mc:Fallback xmlns="">
            <p:pic>
              <p:nvPicPr>
                <p:cNvPr id="98" name="Ink 97">
                  <a:extLst>
                    <a:ext uri="{FF2B5EF4-FFF2-40B4-BE49-F238E27FC236}">
                      <a16:creationId xmlns:a16="http://schemas.microsoft.com/office/drawing/2014/main" id="{443A6CC6-1DA4-4AD1-987B-B81FF0BA3DD9}"/>
                    </a:ext>
                  </a:extLst>
                </p:cNvPr>
                <p:cNvPicPr/>
                <p:nvPr/>
              </p:nvPicPr>
              <p:blipFill>
                <a:blip r:embed="rId129"/>
                <a:stretch>
                  <a:fillRect/>
                </a:stretch>
              </p:blipFill>
              <p:spPr>
                <a:xfrm>
                  <a:off x="3125525" y="4467576"/>
                  <a:ext cx="10407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4" name="Ink 103">
                  <a:extLst>
                    <a:ext uri="{FF2B5EF4-FFF2-40B4-BE49-F238E27FC236}">
                      <a16:creationId xmlns:a16="http://schemas.microsoft.com/office/drawing/2014/main" id="{D85CDC01-022B-4C48-B0BB-0B61477E28E4}"/>
                    </a:ext>
                  </a:extLst>
                </p14:cNvPr>
                <p14:cNvContentPartPr/>
                <p14:nvPr/>
              </p14:nvContentPartPr>
              <p14:xfrm>
                <a:off x="8505365" y="5048616"/>
                <a:ext cx="976320" cy="122760"/>
              </p14:xfrm>
            </p:contentPart>
          </mc:Choice>
          <mc:Fallback xmlns="">
            <p:pic>
              <p:nvPicPr>
                <p:cNvPr id="104" name="Ink 103">
                  <a:extLst>
                    <a:ext uri="{FF2B5EF4-FFF2-40B4-BE49-F238E27FC236}">
                      <a16:creationId xmlns:a16="http://schemas.microsoft.com/office/drawing/2014/main" id="{D85CDC01-022B-4C48-B0BB-0B61477E28E4}"/>
                    </a:ext>
                  </a:extLst>
                </p:cNvPr>
                <p:cNvPicPr/>
                <p:nvPr/>
              </p:nvPicPr>
              <p:blipFill>
                <a:blip r:embed="rId131"/>
                <a:stretch>
                  <a:fillRect/>
                </a:stretch>
              </p:blipFill>
              <p:spPr>
                <a:xfrm>
                  <a:off x="8487365" y="5030616"/>
                  <a:ext cx="10119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5" name="Ink 104">
                  <a:extLst>
                    <a:ext uri="{FF2B5EF4-FFF2-40B4-BE49-F238E27FC236}">
                      <a16:creationId xmlns:a16="http://schemas.microsoft.com/office/drawing/2014/main" id="{B6CCA45A-F1CD-47DB-9BFB-98D2EDD67A20}"/>
                    </a:ext>
                  </a:extLst>
                </p14:cNvPr>
                <p14:cNvContentPartPr/>
                <p14:nvPr/>
              </p14:nvContentPartPr>
              <p14:xfrm>
                <a:off x="7586285" y="5038176"/>
                <a:ext cx="558360" cy="35640"/>
              </p14:xfrm>
            </p:contentPart>
          </mc:Choice>
          <mc:Fallback xmlns="">
            <p:pic>
              <p:nvPicPr>
                <p:cNvPr id="105" name="Ink 104">
                  <a:extLst>
                    <a:ext uri="{FF2B5EF4-FFF2-40B4-BE49-F238E27FC236}">
                      <a16:creationId xmlns:a16="http://schemas.microsoft.com/office/drawing/2014/main" id="{B6CCA45A-F1CD-47DB-9BFB-98D2EDD67A20}"/>
                    </a:ext>
                  </a:extLst>
                </p:cNvPr>
                <p:cNvPicPr/>
                <p:nvPr/>
              </p:nvPicPr>
              <p:blipFill>
                <a:blip r:embed="rId133"/>
                <a:stretch>
                  <a:fillRect/>
                </a:stretch>
              </p:blipFill>
              <p:spPr>
                <a:xfrm>
                  <a:off x="7568645" y="5020176"/>
                  <a:ext cx="5940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7" name="Ink 106">
                  <a:extLst>
                    <a:ext uri="{FF2B5EF4-FFF2-40B4-BE49-F238E27FC236}">
                      <a16:creationId xmlns:a16="http://schemas.microsoft.com/office/drawing/2014/main" id="{5325415E-4699-492C-8991-986A309CA744}"/>
                    </a:ext>
                  </a:extLst>
                </p14:cNvPr>
                <p14:cNvContentPartPr/>
                <p14:nvPr/>
              </p14:nvContentPartPr>
              <p14:xfrm>
                <a:off x="6703925" y="5081376"/>
                <a:ext cx="683640" cy="26640"/>
              </p14:xfrm>
            </p:contentPart>
          </mc:Choice>
          <mc:Fallback xmlns="">
            <p:pic>
              <p:nvPicPr>
                <p:cNvPr id="107" name="Ink 106">
                  <a:extLst>
                    <a:ext uri="{FF2B5EF4-FFF2-40B4-BE49-F238E27FC236}">
                      <a16:creationId xmlns:a16="http://schemas.microsoft.com/office/drawing/2014/main" id="{5325415E-4699-492C-8991-986A309CA744}"/>
                    </a:ext>
                  </a:extLst>
                </p:cNvPr>
                <p:cNvPicPr/>
                <p:nvPr/>
              </p:nvPicPr>
              <p:blipFill>
                <a:blip r:embed="rId135"/>
                <a:stretch>
                  <a:fillRect/>
                </a:stretch>
              </p:blipFill>
              <p:spPr>
                <a:xfrm>
                  <a:off x="6686285" y="5063376"/>
                  <a:ext cx="7192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8" name="Ink 107">
                  <a:extLst>
                    <a:ext uri="{FF2B5EF4-FFF2-40B4-BE49-F238E27FC236}">
                      <a16:creationId xmlns:a16="http://schemas.microsoft.com/office/drawing/2014/main" id="{1C049746-7D5A-4872-BEEF-7009FC31C850}"/>
                    </a:ext>
                  </a:extLst>
                </p14:cNvPr>
                <p14:cNvContentPartPr/>
                <p14:nvPr/>
              </p14:nvContentPartPr>
              <p14:xfrm>
                <a:off x="5716445" y="5111976"/>
                <a:ext cx="781920" cy="34920"/>
              </p14:xfrm>
            </p:contentPart>
          </mc:Choice>
          <mc:Fallback xmlns="">
            <p:pic>
              <p:nvPicPr>
                <p:cNvPr id="108" name="Ink 107">
                  <a:extLst>
                    <a:ext uri="{FF2B5EF4-FFF2-40B4-BE49-F238E27FC236}">
                      <a16:creationId xmlns:a16="http://schemas.microsoft.com/office/drawing/2014/main" id="{1C049746-7D5A-4872-BEEF-7009FC31C850}"/>
                    </a:ext>
                  </a:extLst>
                </p:cNvPr>
                <p:cNvPicPr/>
                <p:nvPr/>
              </p:nvPicPr>
              <p:blipFill>
                <a:blip r:embed="rId137"/>
                <a:stretch>
                  <a:fillRect/>
                </a:stretch>
              </p:blipFill>
              <p:spPr>
                <a:xfrm>
                  <a:off x="5698445" y="5094336"/>
                  <a:ext cx="8175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0" name="Ink 109">
                  <a:extLst>
                    <a:ext uri="{FF2B5EF4-FFF2-40B4-BE49-F238E27FC236}">
                      <a16:creationId xmlns:a16="http://schemas.microsoft.com/office/drawing/2014/main" id="{47EA5BEB-E339-4A29-9B2C-BB1FFB3E4BAE}"/>
                    </a:ext>
                  </a:extLst>
                </p14:cNvPr>
                <p14:cNvContentPartPr/>
                <p14:nvPr/>
              </p14:nvContentPartPr>
              <p14:xfrm>
                <a:off x="4530605" y="5066976"/>
                <a:ext cx="731520" cy="45360"/>
              </p14:xfrm>
            </p:contentPart>
          </mc:Choice>
          <mc:Fallback xmlns="">
            <p:pic>
              <p:nvPicPr>
                <p:cNvPr id="110" name="Ink 109">
                  <a:extLst>
                    <a:ext uri="{FF2B5EF4-FFF2-40B4-BE49-F238E27FC236}">
                      <a16:creationId xmlns:a16="http://schemas.microsoft.com/office/drawing/2014/main" id="{47EA5BEB-E339-4A29-9B2C-BB1FFB3E4BAE}"/>
                    </a:ext>
                  </a:extLst>
                </p:cNvPr>
                <p:cNvPicPr/>
                <p:nvPr/>
              </p:nvPicPr>
              <p:blipFill>
                <a:blip r:embed="rId139"/>
                <a:stretch>
                  <a:fillRect/>
                </a:stretch>
              </p:blipFill>
              <p:spPr>
                <a:xfrm>
                  <a:off x="4512605" y="5049336"/>
                  <a:ext cx="767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2" name="Ink 111">
                  <a:extLst>
                    <a:ext uri="{FF2B5EF4-FFF2-40B4-BE49-F238E27FC236}">
                      <a16:creationId xmlns:a16="http://schemas.microsoft.com/office/drawing/2014/main" id="{29491267-364C-45E2-9F18-97C59160C67F}"/>
                    </a:ext>
                  </a:extLst>
                </p14:cNvPr>
                <p14:cNvContentPartPr/>
                <p14:nvPr/>
              </p14:nvContentPartPr>
              <p14:xfrm>
                <a:off x="4195445" y="4492056"/>
                <a:ext cx="1235880" cy="738360"/>
              </p14:xfrm>
            </p:contentPart>
          </mc:Choice>
          <mc:Fallback xmlns="">
            <p:pic>
              <p:nvPicPr>
                <p:cNvPr id="112" name="Ink 111">
                  <a:extLst>
                    <a:ext uri="{FF2B5EF4-FFF2-40B4-BE49-F238E27FC236}">
                      <a16:creationId xmlns:a16="http://schemas.microsoft.com/office/drawing/2014/main" id="{29491267-364C-45E2-9F18-97C59160C67F}"/>
                    </a:ext>
                  </a:extLst>
                </p:cNvPr>
                <p:cNvPicPr/>
                <p:nvPr/>
              </p:nvPicPr>
              <p:blipFill>
                <a:blip r:embed="rId141"/>
                <a:stretch>
                  <a:fillRect/>
                </a:stretch>
              </p:blipFill>
              <p:spPr>
                <a:xfrm>
                  <a:off x="4177805" y="4474056"/>
                  <a:ext cx="1271520" cy="774000"/>
                </a:xfrm>
                <a:prstGeom prst="rect">
                  <a:avLst/>
                </a:prstGeom>
              </p:spPr>
            </p:pic>
          </mc:Fallback>
        </mc:AlternateContent>
      </p:grpSp>
      <p:grpSp>
        <p:nvGrpSpPr>
          <p:cNvPr id="115" name="Group 114">
            <a:extLst>
              <a:ext uri="{FF2B5EF4-FFF2-40B4-BE49-F238E27FC236}">
                <a16:creationId xmlns:a16="http://schemas.microsoft.com/office/drawing/2014/main" id="{28BB5F3A-D48E-40D7-8BE1-5438405D5CA3}"/>
              </a:ext>
            </a:extLst>
          </p:cNvPr>
          <p:cNvGrpSpPr/>
          <p:nvPr/>
        </p:nvGrpSpPr>
        <p:grpSpPr>
          <a:xfrm>
            <a:off x="2309405" y="545016"/>
            <a:ext cx="4675320" cy="747000"/>
            <a:chOff x="2309405" y="545016"/>
            <a:chExt cx="4675320" cy="747000"/>
          </a:xfrm>
        </p:grpSpPr>
        <mc:AlternateContent xmlns:mc="http://schemas.openxmlformats.org/markup-compatibility/2006" xmlns:p14="http://schemas.microsoft.com/office/powerpoint/2010/main">
          <mc:Choice Requires="p14">
            <p:contentPart p14:bwMode="auto" r:id="rId142">
              <p14:nvContentPartPr>
                <p14:cNvPr id="14" name="Ink 13">
                  <a:extLst>
                    <a:ext uri="{FF2B5EF4-FFF2-40B4-BE49-F238E27FC236}">
                      <a16:creationId xmlns:a16="http://schemas.microsoft.com/office/drawing/2014/main" id="{4EA5DC19-7FCF-4779-B89F-3DF72D38FB37}"/>
                    </a:ext>
                  </a:extLst>
                </p14:cNvPr>
                <p14:cNvContentPartPr/>
                <p14:nvPr/>
              </p14:nvContentPartPr>
              <p14:xfrm>
                <a:off x="4143965" y="1154136"/>
                <a:ext cx="1020600" cy="30600"/>
              </p14:xfrm>
            </p:contentPart>
          </mc:Choice>
          <mc:Fallback xmlns="">
            <p:pic>
              <p:nvPicPr>
                <p:cNvPr id="14" name="Ink 13">
                  <a:extLst>
                    <a:ext uri="{FF2B5EF4-FFF2-40B4-BE49-F238E27FC236}">
                      <a16:creationId xmlns:a16="http://schemas.microsoft.com/office/drawing/2014/main" id="{4EA5DC19-7FCF-4779-B89F-3DF72D38FB37}"/>
                    </a:ext>
                  </a:extLst>
                </p:cNvPr>
                <p:cNvPicPr/>
                <p:nvPr/>
              </p:nvPicPr>
              <p:blipFill>
                <a:blip r:embed="rId143"/>
                <a:stretch>
                  <a:fillRect/>
                </a:stretch>
              </p:blipFill>
              <p:spPr>
                <a:xfrm>
                  <a:off x="4126325" y="1136496"/>
                  <a:ext cx="10562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5" name="Ink 14">
                  <a:extLst>
                    <a:ext uri="{FF2B5EF4-FFF2-40B4-BE49-F238E27FC236}">
                      <a16:creationId xmlns:a16="http://schemas.microsoft.com/office/drawing/2014/main" id="{1FE8AB67-4032-47C5-8391-FE71C6217248}"/>
                    </a:ext>
                  </a:extLst>
                </p14:cNvPr>
                <p14:cNvContentPartPr/>
                <p14:nvPr/>
              </p14:nvContentPartPr>
              <p14:xfrm>
                <a:off x="3646085" y="1166376"/>
                <a:ext cx="478440" cy="39960"/>
              </p14:xfrm>
            </p:contentPart>
          </mc:Choice>
          <mc:Fallback xmlns="">
            <p:pic>
              <p:nvPicPr>
                <p:cNvPr id="15" name="Ink 14">
                  <a:extLst>
                    <a:ext uri="{FF2B5EF4-FFF2-40B4-BE49-F238E27FC236}">
                      <a16:creationId xmlns:a16="http://schemas.microsoft.com/office/drawing/2014/main" id="{1FE8AB67-4032-47C5-8391-FE71C6217248}"/>
                    </a:ext>
                  </a:extLst>
                </p:cNvPr>
                <p:cNvPicPr/>
                <p:nvPr/>
              </p:nvPicPr>
              <p:blipFill>
                <a:blip r:embed="rId145"/>
                <a:stretch>
                  <a:fillRect/>
                </a:stretch>
              </p:blipFill>
              <p:spPr>
                <a:xfrm>
                  <a:off x="3628445" y="1148376"/>
                  <a:ext cx="5140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6" name="Ink 15">
                  <a:extLst>
                    <a:ext uri="{FF2B5EF4-FFF2-40B4-BE49-F238E27FC236}">
                      <a16:creationId xmlns:a16="http://schemas.microsoft.com/office/drawing/2014/main" id="{AD08B232-762E-4D8A-953E-1BCEB65A2D3F}"/>
                    </a:ext>
                  </a:extLst>
                </p14:cNvPr>
                <p14:cNvContentPartPr/>
                <p14:nvPr/>
              </p14:nvContentPartPr>
              <p14:xfrm>
                <a:off x="2837885" y="1184736"/>
                <a:ext cx="670680" cy="56520"/>
              </p14:xfrm>
            </p:contentPart>
          </mc:Choice>
          <mc:Fallback xmlns="">
            <p:pic>
              <p:nvPicPr>
                <p:cNvPr id="16" name="Ink 15">
                  <a:extLst>
                    <a:ext uri="{FF2B5EF4-FFF2-40B4-BE49-F238E27FC236}">
                      <a16:creationId xmlns:a16="http://schemas.microsoft.com/office/drawing/2014/main" id="{AD08B232-762E-4D8A-953E-1BCEB65A2D3F}"/>
                    </a:ext>
                  </a:extLst>
                </p:cNvPr>
                <p:cNvPicPr/>
                <p:nvPr/>
              </p:nvPicPr>
              <p:blipFill>
                <a:blip r:embed="rId147"/>
                <a:stretch>
                  <a:fillRect/>
                </a:stretch>
              </p:blipFill>
              <p:spPr>
                <a:xfrm>
                  <a:off x="2819885" y="1166736"/>
                  <a:ext cx="7063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1" name="Ink 20">
                  <a:extLst>
                    <a:ext uri="{FF2B5EF4-FFF2-40B4-BE49-F238E27FC236}">
                      <a16:creationId xmlns:a16="http://schemas.microsoft.com/office/drawing/2014/main" id="{13B02A28-C3D7-4216-9170-53A730F76D7B}"/>
                    </a:ext>
                  </a:extLst>
                </p14:cNvPr>
                <p14:cNvContentPartPr/>
                <p14:nvPr/>
              </p14:nvContentPartPr>
              <p14:xfrm>
                <a:off x="2309405" y="647976"/>
                <a:ext cx="8280" cy="2160"/>
              </p14:xfrm>
            </p:contentPart>
          </mc:Choice>
          <mc:Fallback xmlns="">
            <p:pic>
              <p:nvPicPr>
                <p:cNvPr id="21" name="Ink 20">
                  <a:extLst>
                    <a:ext uri="{FF2B5EF4-FFF2-40B4-BE49-F238E27FC236}">
                      <a16:creationId xmlns:a16="http://schemas.microsoft.com/office/drawing/2014/main" id="{13B02A28-C3D7-4216-9170-53A730F76D7B}"/>
                    </a:ext>
                  </a:extLst>
                </p:cNvPr>
                <p:cNvPicPr/>
                <p:nvPr/>
              </p:nvPicPr>
              <p:blipFill>
                <a:blip r:embed="rId149"/>
                <a:stretch>
                  <a:fillRect/>
                </a:stretch>
              </p:blipFill>
              <p:spPr>
                <a:xfrm>
                  <a:off x="2291405" y="630336"/>
                  <a:ext cx="439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2" name="Ink 21">
                  <a:extLst>
                    <a:ext uri="{FF2B5EF4-FFF2-40B4-BE49-F238E27FC236}">
                      <a16:creationId xmlns:a16="http://schemas.microsoft.com/office/drawing/2014/main" id="{7A6FD423-5549-4DAD-8182-C5C4AAD50550}"/>
                    </a:ext>
                  </a:extLst>
                </p14:cNvPr>
                <p14:cNvContentPartPr/>
                <p14:nvPr/>
              </p14:nvContentPartPr>
              <p14:xfrm>
                <a:off x="2340005" y="616656"/>
                <a:ext cx="27720" cy="5760"/>
              </p14:xfrm>
            </p:contentPart>
          </mc:Choice>
          <mc:Fallback xmlns="">
            <p:pic>
              <p:nvPicPr>
                <p:cNvPr id="22" name="Ink 21">
                  <a:extLst>
                    <a:ext uri="{FF2B5EF4-FFF2-40B4-BE49-F238E27FC236}">
                      <a16:creationId xmlns:a16="http://schemas.microsoft.com/office/drawing/2014/main" id="{7A6FD423-5549-4DAD-8182-C5C4AAD50550}"/>
                    </a:ext>
                  </a:extLst>
                </p:cNvPr>
                <p:cNvPicPr/>
                <p:nvPr/>
              </p:nvPicPr>
              <p:blipFill>
                <a:blip r:embed="rId151"/>
                <a:stretch>
                  <a:fillRect/>
                </a:stretch>
              </p:blipFill>
              <p:spPr>
                <a:xfrm>
                  <a:off x="2322365" y="599016"/>
                  <a:ext cx="633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3" name="Ink 22">
                  <a:extLst>
                    <a:ext uri="{FF2B5EF4-FFF2-40B4-BE49-F238E27FC236}">
                      <a16:creationId xmlns:a16="http://schemas.microsoft.com/office/drawing/2014/main" id="{7FE2CEAA-D26B-452F-927E-C1F040A57C70}"/>
                    </a:ext>
                  </a:extLst>
                </p14:cNvPr>
                <p14:cNvContentPartPr/>
                <p14:nvPr/>
              </p14:nvContentPartPr>
              <p14:xfrm>
                <a:off x="2359805" y="640776"/>
                <a:ext cx="16200" cy="5760"/>
              </p14:xfrm>
            </p:contentPart>
          </mc:Choice>
          <mc:Fallback xmlns="">
            <p:pic>
              <p:nvPicPr>
                <p:cNvPr id="23" name="Ink 22">
                  <a:extLst>
                    <a:ext uri="{FF2B5EF4-FFF2-40B4-BE49-F238E27FC236}">
                      <a16:creationId xmlns:a16="http://schemas.microsoft.com/office/drawing/2014/main" id="{7FE2CEAA-D26B-452F-927E-C1F040A57C70}"/>
                    </a:ext>
                  </a:extLst>
                </p:cNvPr>
                <p:cNvPicPr/>
                <p:nvPr/>
              </p:nvPicPr>
              <p:blipFill>
                <a:blip r:embed="rId153"/>
                <a:stretch>
                  <a:fillRect/>
                </a:stretch>
              </p:blipFill>
              <p:spPr>
                <a:xfrm>
                  <a:off x="2341805" y="623136"/>
                  <a:ext cx="518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4" name="Ink 113">
                  <a:extLst>
                    <a:ext uri="{FF2B5EF4-FFF2-40B4-BE49-F238E27FC236}">
                      <a16:creationId xmlns:a16="http://schemas.microsoft.com/office/drawing/2014/main" id="{C6B8C970-8C04-4211-8880-3EDC9930E7B4}"/>
                    </a:ext>
                  </a:extLst>
                </p14:cNvPr>
                <p14:cNvContentPartPr/>
                <p14:nvPr/>
              </p14:nvContentPartPr>
              <p14:xfrm>
                <a:off x="5175365" y="545016"/>
                <a:ext cx="1809360" cy="747000"/>
              </p14:xfrm>
            </p:contentPart>
          </mc:Choice>
          <mc:Fallback xmlns="">
            <p:pic>
              <p:nvPicPr>
                <p:cNvPr id="114" name="Ink 113">
                  <a:extLst>
                    <a:ext uri="{FF2B5EF4-FFF2-40B4-BE49-F238E27FC236}">
                      <a16:creationId xmlns:a16="http://schemas.microsoft.com/office/drawing/2014/main" id="{C6B8C970-8C04-4211-8880-3EDC9930E7B4}"/>
                    </a:ext>
                  </a:extLst>
                </p:cNvPr>
                <p:cNvPicPr/>
                <p:nvPr/>
              </p:nvPicPr>
              <p:blipFill>
                <a:blip r:embed="rId155"/>
                <a:stretch>
                  <a:fillRect/>
                </a:stretch>
              </p:blipFill>
              <p:spPr>
                <a:xfrm>
                  <a:off x="5157365" y="527376"/>
                  <a:ext cx="1845000" cy="782640"/>
                </a:xfrm>
                <a:prstGeom prst="rect">
                  <a:avLst/>
                </a:prstGeom>
              </p:spPr>
            </p:pic>
          </mc:Fallback>
        </mc:AlternateContent>
      </p:grpSp>
    </p:spTree>
    <p:extLst>
      <p:ext uri="{BB962C8B-B14F-4D97-AF65-F5344CB8AC3E}">
        <p14:creationId xmlns:p14="http://schemas.microsoft.com/office/powerpoint/2010/main" val="2951243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12016" cy="6808063"/>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0" y="10795"/>
            <a:ext cx="10195249" cy="6555641"/>
          </a:xfrm>
          <a:prstGeom prst="rect">
            <a:avLst/>
          </a:prstGeom>
          <a:noFill/>
        </p:spPr>
        <p:txBody>
          <a:bodyPr wrap="square" rtlCol="0">
            <a:spAutoFit/>
          </a:bodyPr>
          <a:lstStyle/>
          <a:p>
            <a:pPr algn="r"/>
            <a:r>
              <a:rPr lang="he-IL" sz="3000" b="1">
                <a:solidFill>
                  <a:schemeClr val="bg1"/>
                </a:solidFill>
                <a:cs typeface="+mj-cs"/>
              </a:rPr>
              <a:t>ספר ישעיה פרק ה</a:t>
            </a:r>
          </a:p>
          <a:p>
            <a:pPr algn="r"/>
            <a:r>
              <a:rPr lang="he-IL" sz="3000">
                <a:solidFill>
                  <a:schemeClr val="bg1"/>
                </a:solidFill>
                <a:cs typeface="+mj-cs"/>
              </a:rPr>
              <a:t>﻿כ   הוֹי הָאֹמְרִים לָרַע טוֹב וְלַטּוֹב רָע שָֹמִים חֹשֶׁךְ לְאוֹר וְאוֹר לְחֹשֶׁךְ שָֹמִים מַר לְמָתוֹק וּמָתוֹק לְמָר: כא   הוֹי חֲכָמִים בְּעֵינֵיהֶם וְנֶגֶד פְּנֵיהֶם נְבֹנִים: כב   הוֹי גִּבּוֹרִים לִשְׁתּוֹת יָיִן וְאַנְשֵׁי-חַיִל לִמְסֹךְ שֵׁכָר: כג   מַצְדִּיקֵי רָשָׁע עֵקֶב שֹׁחַד וְצִדְקַת צַדִּיקִים יָסִירוּ מִמֶּנּוּ: כד   לָכֵן כֶּאֱכֹל קַשׁ לְשׁוֹן אֵשׁ וַחֲשַׁשׁ לֶהָבָה יִרְפֶּה שָׁרְשָׁם כַּמָּק יִהְיֶה וּפִרְחָם כָּאָבָק יַּעֲלֶה כִּי מָאֲסוּ אֵת תּוֹרַת יְהֹוָה צְבָאוֹת וְאֵת אִמְרַת קְדוֹשׁ-יִשְֹרָאֵל נִאֵצוּ: כה   עַל-כֵּן חָרָה אַף-יְהֹוָה בְּעַמּוֹ וַיֵּט יָדוֹ עָלָיו וַיַּכֵּהוּ וַיִּרְגְּזוּ הֶהָרִים וַתְּהִי נִבְלָתָם כַּסּוּחָה בְּקֶרֶב חוּצוֹת בְּכָל-זֹאת לֹא-שָׁב אַפּוֹ וְעוֹד יָדוֹ נְטוּיָה: כו   וְנָשָֹא-נֵס לַגּוֹיִם מֵרָחוֹק וְשָׁרַק לוֹ מִקְצֵה הָאָרֶץ וְהִנֵּה מְהֵרָה קַל יָבוֹא: כז   אֵין-עָיֵף וְאֵין-כּוֹשֵׁל בּוֹ לֹא יָנוּם וְלֹא יִישָׁן וְלֹא נִפְתַּח אֵזוֹר חֲלָצָיו וְלֹא נִתַּק שְֹרוֹךְ נְעָלָיו: כח   אֲשֶׁר חִצָּיו שְׁנוּנִים וְכָל-קַשְּׁתֹתָיו דְּרֻכוֹת פַּרְסוֹת סוּסָיו כַּצַּר נֶחְשָׁבוּ וְגַלְגִּלָּיו כַּסּוּפָה: כט   שְׁאָגָה לוֹ כַּלָּבִיא וִשְׁאַג [יִשְׁאַג] כַּכְּפִירִים וְיִנְהֹם וְיֹאחֵז טֶרֶף וְיַפְלִיט וְאֵין מַצִּיל: ל   וְיִנְהֹם עָלָיו בַּיּוֹם הַהוּא כְּנַהֲמַת-יָם וְנִבַּט לָאָרֶץ וְהִנֵּה-חשֶׁךְ צַר וָאוֹר חָשַׁךְ בַּעֲרִיפֶיהָ: </a:t>
            </a:r>
            <a:endParaRPr lang="en-US" sz="3000">
              <a:solidFill>
                <a:schemeClr val="bg1"/>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grpSp>
        <p:nvGrpSpPr>
          <p:cNvPr id="11" name="Group 10">
            <a:extLst>
              <a:ext uri="{FF2B5EF4-FFF2-40B4-BE49-F238E27FC236}">
                <a16:creationId xmlns:a16="http://schemas.microsoft.com/office/drawing/2014/main" id="{0E57477F-495A-4A9A-8FB9-C0CBF67B507F}"/>
              </a:ext>
            </a:extLst>
          </p:cNvPr>
          <p:cNvGrpSpPr/>
          <p:nvPr/>
        </p:nvGrpSpPr>
        <p:grpSpPr>
          <a:xfrm>
            <a:off x="5694845" y="938856"/>
            <a:ext cx="3934440" cy="175680"/>
            <a:chOff x="5694845" y="938856"/>
            <a:chExt cx="3934440" cy="17568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52E5DB38-0BFB-4F60-80BD-2050954C19CD}"/>
                    </a:ext>
                  </a:extLst>
                </p14:cNvPr>
                <p14:cNvContentPartPr/>
                <p14:nvPr/>
              </p14:nvContentPartPr>
              <p14:xfrm>
                <a:off x="7496645" y="955416"/>
                <a:ext cx="2132640" cy="159120"/>
              </p14:xfrm>
            </p:contentPart>
          </mc:Choice>
          <mc:Fallback xmlns="">
            <p:pic>
              <p:nvPicPr>
                <p:cNvPr id="4" name="Ink 3">
                  <a:extLst>
                    <a:ext uri="{FF2B5EF4-FFF2-40B4-BE49-F238E27FC236}">
                      <a16:creationId xmlns:a16="http://schemas.microsoft.com/office/drawing/2014/main" id="{52E5DB38-0BFB-4F60-80BD-2050954C19CD}"/>
                    </a:ext>
                  </a:extLst>
                </p:cNvPr>
                <p:cNvPicPr/>
                <p:nvPr/>
              </p:nvPicPr>
              <p:blipFill>
                <a:blip r:embed="rId5"/>
                <a:stretch>
                  <a:fillRect/>
                </a:stretch>
              </p:blipFill>
              <p:spPr>
                <a:xfrm>
                  <a:off x="7479005" y="937776"/>
                  <a:ext cx="21682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E83338E2-D042-43F8-9423-D5564DEA490C}"/>
                    </a:ext>
                  </a:extLst>
                </p14:cNvPr>
                <p14:cNvContentPartPr/>
                <p14:nvPr/>
              </p14:nvContentPartPr>
              <p14:xfrm>
                <a:off x="7030445" y="962976"/>
                <a:ext cx="396720" cy="68760"/>
              </p14:xfrm>
            </p:contentPart>
          </mc:Choice>
          <mc:Fallback xmlns="">
            <p:pic>
              <p:nvPicPr>
                <p:cNvPr id="5" name="Ink 4">
                  <a:extLst>
                    <a:ext uri="{FF2B5EF4-FFF2-40B4-BE49-F238E27FC236}">
                      <a16:creationId xmlns:a16="http://schemas.microsoft.com/office/drawing/2014/main" id="{E83338E2-D042-43F8-9423-D5564DEA490C}"/>
                    </a:ext>
                  </a:extLst>
                </p:cNvPr>
                <p:cNvPicPr/>
                <p:nvPr/>
              </p:nvPicPr>
              <p:blipFill>
                <a:blip r:embed="rId7"/>
                <a:stretch>
                  <a:fillRect/>
                </a:stretch>
              </p:blipFill>
              <p:spPr>
                <a:xfrm>
                  <a:off x="7012445" y="945336"/>
                  <a:ext cx="4323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C290F9EE-AC79-448B-88AA-F54AA297185B}"/>
                    </a:ext>
                  </a:extLst>
                </p14:cNvPr>
                <p14:cNvContentPartPr/>
                <p14:nvPr/>
              </p14:nvContentPartPr>
              <p14:xfrm>
                <a:off x="5694845" y="938856"/>
                <a:ext cx="1164600" cy="133560"/>
              </p14:xfrm>
            </p:contentPart>
          </mc:Choice>
          <mc:Fallback xmlns="">
            <p:pic>
              <p:nvPicPr>
                <p:cNvPr id="9" name="Ink 8">
                  <a:extLst>
                    <a:ext uri="{FF2B5EF4-FFF2-40B4-BE49-F238E27FC236}">
                      <a16:creationId xmlns:a16="http://schemas.microsoft.com/office/drawing/2014/main" id="{C290F9EE-AC79-448B-88AA-F54AA297185B}"/>
                    </a:ext>
                  </a:extLst>
                </p:cNvPr>
                <p:cNvPicPr/>
                <p:nvPr/>
              </p:nvPicPr>
              <p:blipFill>
                <a:blip r:embed="rId9"/>
                <a:stretch>
                  <a:fillRect/>
                </a:stretch>
              </p:blipFill>
              <p:spPr>
                <a:xfrm>
                  <a:off x="5676845" y="921216"/>
                  <a:ext cx="1200240" cy="16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F4C8BE72-37D0-4177-82B1-74BC9B6E639D}"/>
                  </a:ext>
                </a:extLst>
              </p14:cNvPr>
              <p14:cNvContentPartPr/>
              <p14:nvPr/>
            </p14:nvContentPartPr>
            <p14:xfrm>
              <a:off x="4896005" y="1010856"/>
              <a:ext cx="729000" cy="43920"/>
            </p14:xfrm>
          </p:contentPart>
        </mc:Choice>
        <mc:Fallback xmlns="">
          <p:pic>
            <p:nvPicPr>
              <p:cNvPr id="12" name="Ink 11">
                <a:extLst>
                  <a:ext uri="{FF2B5EF4-FFF2-40B4-BE49-F238E27FC236}">
                    <a16:creationId xmlns:a16="http://schemas.microsoft.com/office/drawing/2014/main" id="{F4C8BE72-37D0-4177-82B1-74BC9B6E639D}"/>
                  </a:ext>
                </a:extLst>
              </p:cNvPr>
              <p:cNvPicPr/>
              <p:nvPr/>
            </p:nvPicPr>
            <p:blipFill>
              <a:blip r:embed="rId11"/>
              <a:stretch>
                <a:fillRect/>
              </a:stretch>
            </p:blipFill>
            <p:spPr>
              <a:xfrm>
                <a:off x="4878365" y="992856"/>
                <a:ext cx="7646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E8AEB250-CB93-44EC-9801-625DE9772BE5}"/>
                  </a:ext>
                </a:extLst>
              </p14:cNvPr>
              <p14:cNvContentPartPr/>
              <p14:nvPr/>
            </p14:nvContentPartPr>
            <p14:xfrm>
              <a:off x="3578045" y="976296"/>
              <a:ext cx="1279800" cy="68040"/>
            </p14:xfrm>
          </p:contentPart>
        </mc:Choice>
        <mc:Fallback xmlns="">
          <p:pic>
            <p:nvPicPr>
              <p:cNvPr id="13" name="Ink 12">
                <a:extLst>
                  <a:ext uri="{FF2B5EF4-FFF2-40B4-BE49-F238E27FC236}">
                    <a16:creationId xmlns:a16="http://schemas.microsoft.com/office/drawing/2014/main" id="{E8AEB250-CB93-44EC-9801-625DE9772BE5}"/>
                  </a:ext>
                </a:extLst>
              </p:cNvPr>
              <p:cNvPicPr/>
              <p:nvPr/>
            </p:nvPicPr>
            <p:blipFill>
              <a:blip r:embed="rId13"/>
              <a:stretch>
                <a:fillRect/>
              </a:stretch>
            </p:blipFill>
            <p:spPr>
              <a:xfrm>
                <a:off x="3560405" y="958296"/>
                <a:ext cx="1315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7785920C-8EBD-4270-AE8B-714D6D5D9E54}"/>
                  </a:ext>
                </a:extLst>
              </p14:cNvPr>
              <p14:cNvContentPartPr/>
              <p14:nvPr/>
            </p14:nvContentPartPr>
            <p14:xfrm>
              <a:off x="1981085" y="999696"/>
              <a:ext cx="1360800" cy="101520"/>
            </p14:xfrm>
          </p:contentPart>
        </mc:Choice>
        <mc:Fallback xmlns="">
          <p:pic>
            <p:nvPicPr>
              <p:cNvPr id="14" name="Ink 13">
                <a:extLst>
                  <a:ext uri="{FF2B5EF4-FFF2-40B4-BE49-F238E27FC236}">
                    <a16:creationId xmlns:a16="http://schemas.microsoft.com/office/drawing/2014/main" id="{7785920C-8EBD-4270-AE8B-714D6D5D9E54}"/>
                  </a:ext>
                </a:extLst>
              </p:cNvPr>
              <p:cNvPicPr/>
              <p:nvPr/>
            </p:nvPicPr>
            <p:blipFill>
              <a:blip r:embed="rId15"/>
              <a:stretch>
                <a:fillRect/>
              </a:stretch>
            </p:blipFill>
            <p:spPr>
              <a:xfrm>
                <a:off x="1963085" y="981696"/>
                <a:ext cx="13964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54BAB862-7447-4967-82C2-1B52065F34C4}"/>
                  </a:ext>
                </a:extLst>
              </p14:cNvPr>
              <p14:cNvContentPartPr/>
              <p14:nvPr/>
            </p14:nvContentPartPr>
            <p14:xfrm>
              <a:off x="649445" y="1025976"/>
              <a:ext cx="1191960" cy="90720"/>
            </p14:xfrm>
          </p:contentPart>
        </mc:Choice>
        <mc:Fallback xmlns="">
          <p:pic>
            <p:nvPicPr>
              <p:cNvPr id="15" name="Ink 14">
                <a:extLst>
                  <a:ext uri="{FF2B5EF4-FFF2-40B4-BE49-F238E27FC236}">
                    <a16:creationId xmlns:a16="http://schemas.microsoft.com/office/drawing/2014/main" id="{54BAB862-7447-4967-82C2-1B52065F34C4}"/>
                  </a:ext>
                </a:extLst>
              </p:cNvPr>
              <p:cNvPicPr/>
              <p:nvPr/>
            </p:nvPicPr>
            <p:blipFill>
              <a:blip r:embed="rId17"/>
              <a:stretch>
                <a:fillRect/>
              </a:stretch>
            </p:blipFill>
            <p:spPr>
              <a:xfrm>
                <a:off x="631445" y="1007976"/>
                <a:ext cx="12276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460C6A2D-8CD1-4CDE-983D-CBCA2624A606}"/>
                  </a:ext>
                </a:extLst>
              </p14:cNvPr>
              <p14:cNvContentPartPr/>
              <p14:nvPr/>
            </p14:nvContentPartPr>
            <p14:xfrm>
              <a:off x="9230765" y="1463736"/>
              <a:ext cx="849960" cy="60840"/>
            </p14:xfrm>
          </p:contentPart>
        </mc:Choice>
        <mc:Fallback xmlns="">
          <p:pic>
            <p:nvPicPr>
              <p:cNvPr id="16" name="Ink 15">
                <a:extLst>
                  <a:ext uri="{FF2B5EF4-FFF2-40B4-BE49-F238E27FC236}">
                    <a16:creationId xmlns:a16="http://schemas.microsoft.com/office/drawing/2014/main" id="{460C6A2D-8CD1-4CDE-983D-CBCA2624A606}"/>
                  </a:ext>
                </a:extLst>
              </p:cNvPr>
              <p:cNvPicPr/>
              <p:nvPr/>
            </p:nvPicPr>
            <p:blipFill>
              <a:blip r:embed="rId19"/>
              <a:stretch>
                <a:fillRect/>
              </a:stretch>
            </p:blipFill>
            <p:spPr>
              <a:xfrm>
                <a:off x="9212765" y="1445736"/>
                <a:ext cx="8856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858E339D-7FFD-4FC2-8F8E-93B64B1A0EB5}"/>
                  </a:ext>
                </a:extLst>
              </p14:cNvPr>
              <p14:cNvContentPartPr/>
              <p14:nvPr/>
            </p14:nvContentPartPr>
            <p14:xfrm>
              <a:off x="7930445" y="1496136"/>
              <a:ext cx="1184400" cy="65520"/>
            </p14:xfrm>
          </p:contentPart>
        </mc:Choice>
        <mc:Fallback xmlns="">
          <p:pic>
            <p:nvPicPr>
              <p:cNvPr id="17" name="Ink 16">
                <a:extLst>
                  <a:ext uri="{FF2B5EF4-FFF2-40B4-BE49-F238E27FC236}">
                    <a16:creationId xmlns:a16="http://schemas.microsoft.com/office/drawing/2014/main" id="{858E339D-7FFD-4FC2-8F8E-93B64B1A0EB5}"/>
                  </a:ext>
                </a:extLst>
              </p:cNvPr>
              <p:cNvPicPr/>
              <p:nvPr/>
            </p:nvPicPr>
            <p:blipFill>
              <a:blip r:embed="rId21"/>
              <a:stretch>
                <a:fillRect/>
              </a:stretch>
            </p:blipFill>
            <p:spPr>
              <a:xfrm>
                <a:off x="7912445" y="1478136"/>
                <a:ext cx="1220040" cy="101160"/>
              </a:xfrm>
              <a:prstGeom prst="rect">
                <a:avLst/>
              </a:prstGeom>
            </p:spPr>
          </p:pic>
        </mc:Fallback>
      </mc:AlternateContent>
      <p:grpSp>
        <p:nvGrpSpPr>
          <p:cNvPr id="20" name="Group 19">
            <a:extLst>
              <a:ext uri="{FF2B5EF4-FFF2-40B4-BE49-F238E27FC236}">
                <a16:creationId xmlns:a16="http://schemas.microsoft.com/office/drawing/2014/main" id="{89241B97-6868-4268-A82A-835A35B9B9E5}"/>
              </a:ext>
            </a:extLst>
          </p:cNvPr>
          <p:cNvGrpSpPr/>
          <p:nvPr/>
        </p:nvGrpSpPr>
        <p:grpSpPr>
          <a:xfrm>
            <a:off x="4631765" y="1389576"/>
            <a:ext cx="2297520" cy="89640"/>
            <a:chOff x="4631765" y="1389576"/>
            <a:chExt cx="2297520" cy="89640"/>
          </a:xfrm>
        </p:grpSpPr>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8AB61BB9-2613-43F8-8C20-7854B8772FE3}"/>
                    </a:ext>
                  </a:extLst>
                </p14:cNvPr>
                <p14:cNvContentPartPr/>
                <p14:nvPr/>
              </p14:nvContentPartPr>
              <p14:xfrm>
                <a:off x="5492525" y="1389576"/>
                <a:ext cx="1436760" cy="83160"/>
              </p14:xfrm>
            </p:contentPart>
          </mc:Choice>
          <mc:Fallback xmlns="">
            <p:pic>
              <p:nvPicPr>
                <p:cNvPr id="18" name="Ink 17">
                  <a:extLst>
                    <a:ext uri="{FF2B5EF4-FFF2-40B4-BE49-F238E27FC236}">
                      <a16:creationId xmlns:a16="http://schemas.microsoft.com/office/drawing/2014/main" id="{8AB61BB9-2613-43F8-8C20-7854B8772FE3}"/>
                    </a:ext>
                  </a:extLst>
                </p:cNvPr>
                <p:cNvPicPr/>
                <p:nvPr/>
              </p:nvPicPr>
              <p:blipFill>
                <a:blip r:embed="rId23"/>
                <a:stretch>
                  <a:fillRect/>
                </a:stretch>
              </p:blipFill>
              <p:spPr>
                <a:xfrm>
                  <a:off x="5474885" y="1371576"/>
                  <a:ext cx="1472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DF1E0349-D409-4ED9-9925-74D18702694C}"/>
                    </a:ext>
                  </a:extLst>
                </p14:cNvPr>
                <p14:cNvContentPartPr/>
                <p14:nvPr/>
              </p14:nvContentPartPr>
              <p14:xfrm>
                <a:off x="4631765" y="1433496"/>
                <a:ext cx="820440" cy="45720"/>
              </p14:xfrm>
            </p:contentPart>
          </mc:Choice>
          <mc:Fallback xmlns="">
            <p:pic>
              <p:nvPicPr>
                <p:cNvPr id="19" name="Ink 18">
                  <a:extLst>
                    <a:ext uri="{FF2B5EF4-FFF2-40B4-BE49-F238E27FC236}">
                      <a16:creationId xmlns:a16="http://schemas.microsoft.com/office/drawing/2014/main" id="{DF1E0349-D409-4ED9-9925-74D18702694C}"/>
                    </a:ext>
                  </a:extLst>
                </p:cNvPr>
                <p:cNvPicPr/>
                <p:nvPr/>
              </p:nvPicPr>
              <p:blipFill>
                <a:blip r:embed="rId25"/>
                <a:stretch>
                  <a:fillRect/>
                </a:stretch>
              </p:blipFill>
              <p:spPr>
                <a:xfrm>
                  <a:off x="4614125" y="1415856"/>
                  <a:ext cx="856080" cy="81360"/>
                </a:xfrm>
                <a:prstGeom prst="rect">
                  <a:avLst/>
                </a:prstGeom>
              </p:spPr>
            </p:pic>
          </mc:Fallback>
        </mc:AlternateContent>
      </p:grpSp>
      <p:grpSp>
        <p:nvGrpSpPr>
          <p:cNvPr id="25" name="Group 24">
            <a:extLst>
              <a:ext uri="{FF2B5EF4-FFF2-40B4-BE49-F238E27FC236}">
                <a16:creationId xmlns:a16="http://schemas.microsoft.com/office/drawing/2014/main" id="{A93962A0-8209-4F75-8CC1-795CBFD170AD}"/>
              </a:ext>
            </a:extLst>
          </p:cNvPr>
          <p:cNvGrpSpPr/>
          <p:nvPr/>
        </p:nvGrpSpPr>
        <p:grpSpPr>
          <a:xfrm>
            <a:off x="2385005" y="1420896"/>
            <a:ext cx="2015640" cy="73800"/>
            <a:chOff x="2385005" y="1420896"/>
            <a:chExt cx="2015640" cy="73800"/>
          </a:xfrm>
        </p:grpSpPr>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13434615-956B-461C-8565-8B5F58928700}"/>
                    </a:ext>
                  </a:extLst>
                </p14:cNvPr>
                <p14:cNvContentPartPr/>
                <p14:nvPr/>
              </p14:nvContentPartPr>
              <p14:xfrm>
                <a:off x="4035245" y="1450776"/>
                <a:ext cx="365400" cy="34200"/>
              </p14:xfrm>
            </p:contentPart>
          </mc:Choice>
          <mc:Fallback xmlns="">
            <p:pic>
              <p:nvPicPr>
                <p:cNvPr id="21" name="Ink 20">
                  <a:extLst>
                    <a:ext uri="{FF2B5EF4-FFF2-40B4-BE49-F238E27FC236}">
                      <a16:creationId xmlns:a16="http://schemas.microsoft.com/office/drawing/2014/main" id="{13434615-956B-461C-8565-8B5F58928700}"/>
                    </a:ext>
                  </a:extLst>
                </p:cNvPr>
                <p:cNvPicPr/>
                <p:nvPr/>
              </p:nvPicPr>
              <p:blipFill>
                <a:blip r:embed="rId27"/>
                <a:stretch>
                  <a:fillRect/>
                </a:stretch>
              </p:blipFill>
              <p:spPr>
                <a:xfrm>
                  <a:off x="4017605" y="1432776"/>
                  <a:ext cx="4010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57E224EB-97FA-47ED-8F0E-72426E982F4A}"/>
                    </a:ext>
                  </a:extLst>
                </p14:cNvPr>
                <p14:cNvContentPartPr/>
                <p14:nvPr/>
              </p14:nvContentPartPr>
              <p14:xfrm>
                <a:off x="3131645" y="1456176"/>
                <a:ext cx="662760" cy="38520"/>
              </p14:xfrm>
            </p:contentPart>
          </mc:Choice>
          <mc:Fallback xmlns="">
            <p:pic>
              <p:nvPicPr>
                <p:cNvPr id="22" name="Ink 21">
                  <a:extLst>
                    <a:ext uri="{FF2B5EF4-FFF2-40B4-BE49-F238E27FC236}">
                      <a16:creationId xmlns:a16="http://schemas.microsoft.com/office/drawing/2014/main" id="{57E224EB-97FA-47ED-8F0E-72426E982F4A}"/>
                    </a:ext>
                  </a:extLst>
                </p:cNvPr>
                <p:cNvPicPr/>
                <p:nvPr/>
              </p:nvPicPr>
              <p:blipFill>
                <a:blip r:embed="rId29"/>
                <a:stretch>
                  <a:fillRect/>
                </a:stretch>
              </p:blipFill>
              <p:spPr>
                <a:xfrm>
                  <a:off x="3113645" y="1438176"/>
                  <a:ext cx="6984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F42B35AA-991B-43D4-BAE5-185950CA6DE7}"/>
                    </a:ext>
                  </a:extLst>
                </p14:cNvPr>
                <p14:cNvContentPartPr/>
                <p14:nvPr/>
              </p14:nvContentPartPr>
              <p14:xfrm>
                <a:off x="2385005" y="1420896"/>
                <a:ext cx="472680" cy="41400"/>
              </p14:xfrm>
            </p:contentPart>
          </mc:Choice>
          <mc:Fallback xmlns="">
            <p:pic>
              <p:nvPicPr>
                <p:cNvPr id="24" name="Ink 23">
                  <a:extLst>
                    <a:ext uri="{FF2B5EF4-FFF2-40B4-BE49-F238E27FC236}">
                      <a16:creationId xmlns:a16="http://schemas.microsoft.com/office/drawing/2014/main" id="{F42B35AA-991B-43D4-BAE5-185950CA6DE7}"/>
                    </a:ext>
                  </a:extLst>
                </p:cNvPr>
                <p:cNvPicPr/>
                <p:nvPr/>
              </p:nvPicPr>
              <p:blipFill>
                <a:blip r:embed="rId31"/>
                <a:stretch>
                  <a:fillRect/>
                </a:stretch>
              </p:blipFill>
              <p:spPr>
                <a:xfrm>
                  <a:off x="2367365" y="1402896"/>
                  <a:ext cx="508320" cy="77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F6D07F8C-1A57-4801-8A76-5AE6831F5483}"/>
                  </a:ext>
                </a:extLst>
              </p14:cNvPr>
              <p14:cNvContentPartPr/>
              <p14:nvPr/>
            </p14:nvContentPartPr>
            <p14:xfrm>
              <a:off x="5545805" y="500376"/>
              <a:ext cx="2583360" cy="524160"/>
            </p14:xfrm>
          </p:contentPart>
        </mc:Choice>
        <mc:Fallback xmlns="">
          <p:pic>
            <p:nvPicPr>
              <p:cNvPr id="26" name="Ink 25">
                <a:extLst>
                  <a:ext uri="{FF2B5EF4-FFF2-40B4-BE49-F238E27FC236}">
                    <a16:creationId xmlns:a16="http://schemas.microsoft.com/office/drawing/2014/main" id="{F6D07F8C-1A57-4801-8A76-5AE6831F5483}"/>
                  </a:ext>
                </a:extLst>
              </p:cNvPr>
              <p:cNvPicPr/>
              <p:nvPr/>
            </p:nvPicPr>
            <p:blipFill>
              <a:blip r:embed="rId33"/>
              <a:stretch>
                <a:fillRect/>
              </a:stretch>
            </p:blipFill>
            <p:spPr>
              <a:xfrm>
                <a:off x="5528165" y="482736"/>
                <a:ext cx="2619000" cy="559800"/>
              </a:xfrm>
              <a:prstGeom prst="rect">
                <a:avLst/>
              </a:prstGeom>
            </p:spPr>
          </p:pic>
        </mc:Fallback>
      </mc:AlternateContent>
      <p:grpSp>
        <p:nvGrpSpPr>
          <p:cNvPr id="32" name="Group 31">
            <a:extLst>
              <a:ext uri="{FF2B5EF4-FFF2-40B4-BE49-F238E27FC236}">
                <a16:creationId xmlns:a16="http://schemas.microsoft.com/office/drawing/2014/main" id="{A255908E-2439-4F0A-A660-06F765FFB937}"/>
              </a:ext>
            </a:extLst>
          </p:cNvPr>
          <p:cNvGrpSpPr/>
          <p:nvPr/>
        </p:nvGrpSpPr>
        <p:grpSpPr>
          <a:xfrm>
            <a:off x="7700765" y="945336"/>
            <a:ext cx="2752200" cy="674280"/>
            <a:chOff x="7700765" y="945336"/>
            <a:chExt cx="2752200" cy="674280"/>
          </a:xfrm>
        </p:grpSpPr>
        <mc:AlternateContent xmlns:mc="http://schemas.openxmlformats.org/markup-compatibility/2006" xmlns:p14="http://schemas.microsoft.com/office/powerpoint/2010/main">
          <mc:Choice Requires="p14">
            <p:contentPart p14:bwMode="auto" r:id="rId34">
              <p14:nvContentPartPr>
                <p14:cNvPr id="30" name="Ink 29">
                  <a:extLst>
                    <a:ext uri="{FF2B5EF4-FFF2-40B4-BE49-F238E27FC236}">
                      <a16:creationId xmlns:a16="http://schemas.microsoft.com/office/drawing/2014/main" id="{7162436D-FED0-459B-BD82-576E2301B3FB}"/>
                    </a:ext>
                  </a:extLst>
                </p14:cNvPr>
                <p14:cNvContentPartPr/>
                <p14:nvPr/>
              </p14:nvContentPartPr>
              <p14:xfrm>
                <a:off x="9136445" y="979536"/>
                <a:ext cx="1316520" cy="640080"/>
              </p14:xfrm>
            </p:contentPart>
          </mc:Choice>
          <mc:Fallback xmlns="">
            <p:pic>
              <p:nvPicPr>
                <p:cNvPr id="30" name="Ink 29">
                  <a:extLst>
                    <a:ext uri="{FF2B5EF4-FFF2-40B4-BE49-F238E27FC236}">
                      <a16:creationId xmlns:a16="http://schemas.microsoft.com/office/drawing/2014/main" id="{7162436D-FED0-459B-BD82-576E2301B3FB}"/>
                    </a:ext>
                  </a:extLst>
                </p:cNvPr>
                <p:cNvPicPr/>
                <p:nvPr/>
              </p:nvPicPr>
              <p:blipFill>
                <a:blip r:embed="rId35"/>
                <a:stretch>
                  <a:fillRect/>
                </a:stretch>
              </p:blipFill>
              <p:spPr>
                <a:xfrm>
                  <a:off x="9118445" y="961536"/>
                  <a:ext cx="1352160" cy="675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Ink 30">
                  <a:extLst>
                    <a:ext uri="{FF2B5EF4-FFF2-40B4-BE49-F238E27FC236}">
                      <a16:creationId xmlns:a16="http://schemas.microsoft.com/office/drawing/2014/main" id="{8BEC3458-8113-4340-A4C8-04497E1493C8}"/>
                    </a:ext>
                  </a:extLst>
                </p14:cNvPr>
                <p14:cNvContentPartPr/>
                <p14:nvPr/>
              </p14:nvContentPartPr>
              <p14:xfrm>
                <a:off x="7700765" y="945336"/>
                <a:ext cx="1587240" cy="567000"/>
              </p14:xfrm>
            </p:contentPart>
          </mc:Choice>
          <mc:Fallback xmlns="">
            <p:pic>
              <p:nvPicPr>
                <p:cNvPr id="31" name="Ink 30">
                  <a:extLst>
                    <a:ext uri="{FF2B5EF4-FFF2-40B4-BE49-F238E27FC236}">
                      <a16:creationId xmlns:a16="http://schemas.microsoft.com/office/drawing/2014/main" id="{8BEC3458-8113-4340-A4C8-04497E1493C8}"/>
                    </a:ext>
                  </a:extLst>
                </p:cNvPr>
                <p:cNvPicPr/>
                <p:nvPr/>
              </p:nvPicPr>
              <p:blipFill>
                <a:blip r:embed="rId37"/>
                <a:stretch>
                  <a:fillRect/>
                </a:stretch>
              </p:blipFill>
              <p:spPr>
                <a:xfrm>
                  <a:off x="7683125" y="927696"/>
                  <a:ext cx="1622880" cy="602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33" name="Ink 32">
                <a:extLst>
                  <a:ext uri="{FF2B5EF4-FFF2-40B4-BE49-F238E27FC236}">
                    <a16:creationId xmlns:a16="http://schemas.microsoft.com/office/drawing/2014/main" id="{6AB807CD-70A9-42B0-BB03-67F350650589}"/>
                  </a:ext>
                </a:extLst>
              </p14:cNvPr>
              <p14:cNvContentPartPr/>
              <p14:nvPr/>
            </p14:nvContentPartPr>
            <p14:xfrm>
              <a:off x="4417925" y="995736"/>
              <a:ext cx="2676960" cy="540720"/>
            </p14:xfrm>
          </p:contentPart>
        </mc:Choice>
        <mc:Fallback xmlns="">
          <p:pic>
            <p:nvPicPr>
              <p:cNvPr id="33" name="Ink 32">
                <a:extLst>
                  <a:ext uri="{FF2B5EF4-FFF2-40B4-BE49-F238E27FC236}">
                    <a16:creationId xmlns:a16="http://schemas.microsoft.com/office/drawing/2014/main" id="{6AB807CD-70A9-42B0-BB03-67F350650589}"/>
                  </a:ext>
                </a:extLst>
              </p:cNvPr>
              <p:cNvPicPr/>
              <p:nvPr/>
            </p:nvPicPr>
            <p:blipFill>
              <a:blip r:embed="rId39"/>
              <a:stretch>
                <a:fillRect/>
              </a:stretch>
            </p:blipFill>
            <p:spPr>
              <a:xfrm>
                <a:off x="4399925" y="977736"/>
                <a:ext cx="2712600" cy="576360"/>
              </a:xfrm>
              <a:prstGeom prst="rect">
                <a:avLst/>
              </a:prstGeom>
            </p:spPr>
          </p:pic>
        </mc:Fallback>
      </mc:AlternateContent>
      <p:grpSp>
        <p:nvGrpSpPr>
          <p:cNvPr id="36" name="Group 35">
            <a:extLst>
              <a:ext uri="{FF2B5EF4-FFF2-40B4-BE49-F238E27FC236}">
                <a16:creationId xmlns:a16="http://schemas.microsoft.com/office/drawing/2014/main" id="{C24BB181-35C8-40DB-B030-F54F280CD90F}"/>
              </a:ext>
            </a:extLst>
          </p:cNvPr>
          <p:cNvGrpSpPr/>
          <p:nvPr/>
        </p:nvGrpSpPr>
        <p:grpSpPr>
          <a:xfrm>
            <a:off x="478445" y="537096"/>
            <a:ext cx="4523400" cy="1073160"/>
            <a:chOff x="478445" y="537096"/>
            <a:chExt cx="4523400" cy="1073160"/>
          </a:xfrm>
        </p:grpSpPr>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6EAFFEEE-C9E7-4F39-8681-90F201426CDC}"/>
                    </a:ext>
                  </a:extLst>
                </p14:cNvPr>
                <p14:cNvContentPartPr/>
                <p14:nvPr/>
              </p14:nvContentPartPr>
              <p14:xfrm>
                <a:off x="1783085" y="537096"/>
                <a:ext cx="3218760" cy="559440"/>
              </p14:xfrm>
            </p:contentPart>
          </mc:Choice>
          <mc:Fallback xmlns="">
            <p:pic>
              <p:nvPicPr>
                <p:cNvPr id="27" name="Ink 26">
                  <a:extLst>
                    <a:ext uri="{FF2B5EF4-FFF2-40B4-BE49-F238E27FC236}">
                      <a16:creationId xmlns:a16="http://schemas.microsoft.com/office/drawing/2014/main" id="{6EAFFEEE-C9E7-4F39-8681-90F201426CDC}"/>
                    </a:ext>
                  </a:extLst>
                </p:cNvPr>
                <p:cNvPicPr/>
                <p:nvPr/>
              </p:nvPicPr>
              <p:blipFill>
                <a:blip r:embed="rId41"/>
                <a:stretch>
                  <a:fillRect/>
                </a:stretch>
              </p:blipFill>
              <p:spPr>
                <a:xfrm>
                  <a:off x="1765085" y="519096"/>
                  <a:ext cx="3254400" cy="595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81A64C78-A5D5-44C3-8C66-AC3F604F63CD}"/>
                    </a:ext>
                  </a:extLst>
                </p14:cNvPr>
                <p14:cNvContentPartPr/>
                <p14:nvPr/>
              </p14:nvContentPartPr>
              <p14:xfrm>
                <a:off x="478445" y="590376"/>
                <a:ext cx="759600" cy="508680"/>
              </p14:xfrm>
            </p:contentPart>
          </mc:Choice>
          <mc:Fallback xmlns="">
            <p:pic>
              <p:nvPicPr>
                <p:cNvPr id="28" name="Ink 27">
                  <a:extLst>
                    <a:ext uri="{FF2B5EF4-FFF2-40B4-BE49-F238E27FC236}">
                      <a16:creationId xmlns:a16="http://schemas.microsoft.com/office/drawing/2014/main" id="{81A64C78-A5D5-44C3-8C66-AC3F604F63CD}"/>
                    </a:ext>
                  </a:extLst>
                </p:cNvPr>
                <p:cNvPicPr/>
                <p:nvPr/>
              </p:nvPicPr>
              <p:blipFill>
                <a:blip r:embed="rId43"/>
                <a:stretch>
                  <a:fillRect/>
                </a:stretch>
              </p:blipFill>
              <p:spPr>
                <a:xfrm>
                  <a:off x="460805" y="572736"/>
                  <a:ext cx="795240" cy="544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 name="Ink 34">
                  <a:extLst>
                    <a:ext uri="{FF2B5EF4-FFF2-40B4-BE49-F238E27FC236}">
                      <a16:creationId xmlns:a16="http://schemas.microsoft.com/office/drawing/2014/main" id="{EAAE1028-9C91-47D9-A35E-97F52BC0B2EE}"/>
                    </a:ext>
                  </a:extLst>
                </p14:cNvPr>
                <p14:cNvContentPartPr/>
                <p14:nvPr/>
              </p14:nvContentPartPr>
              <p14:xfrm>
                <a:off x="2173325" y="964056"/>
                <a:ext cx="2278440" cy="646200"/>
              </p14:xfrm>
            </p:contentPart>
          </mc:Choice>
          <mc:Fallback xmlns="">
            <p:pic>
              <p:nvPicPr>
                <p:cNvPr id="35" name="Ink 34">
                  <a:extLst>
                    <a:ext uri="{FF2B5EF4-FFF2-40B4-BE49-F238E27FC236}">
                      <a16:creationId xmlns:a16="http://schemas.microsoft.com/office/drawing/2014/main" id="{EAAE1028-9C91-47D9-A35E-97F52BC0B2EE}"/>
                    </a:ext>
                  </a:extLst>
                </p:cNvPr>
                <p:cNvPicPr/>
                <p:nvPr/>
              </p:nvPicPr>
              <p:blipFill>
                <a:blip r:embed="rId45"/>
                <a:stretch>
                  <a:fillRect/>
                </a:stretch>
              </p:blipFill>
              <p:spPr>
                <a:xfrm>
                  <a:off x="2155325" y="946416"/>
                  <a:ext cx="2314080" cy="681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37" name="Ink 36">
                <a:extLst>
                  <a:ext uri="{FF2B5EF4-FFF2-40B4-BE49-F238E27FC236}">
                    <a16:creationId xmlns:a16="http://schemas.microsoft.com/office/drawing/2014/main" id="{13A3B348-CE2B-49C2-BB47-CB43C1F3C146}"/>
                  </a:ext>
                </a:extLst>
              </p14:cNvPr>
              <p14:cNvContentPartPr/>
              <p14:nvPr/>
            </p14:nvContentPartPr>
            <p14:xfrm>
              <a:off x="4412885" y="1074216"/>
              <a:ext cx="533160" cy="453240"/>
            </p14:xfrm>
          </p:contentPart>
        </mc:Choice>
        <mc:Fallback xmlns="">
          <p:pic>
            <p:nvPicPr>
              <p:cNvPr id="37" name="Ink 36">
                <a:extLst>
                  <a:ext uri="{FF2B5EF4-FFF2-40B4-BE49-F238E27FC236}">
                    <a16:creationId xmlns:a16="http://schemas.microsoft.com/office/drawing/2014/main" id="{13A3B348-CE2B-49C2-BB47-CB43C1F3C146}"/>
                  </a:ext>
                </a:extLst>
              </p:cNvPr>
              <p:cNvPicPr/>
              <p:nvPr/>
            </p:nvPicPr>
            <p:blipFill>
              <a:blip r:embed="rId47"/>
              <a:stretch>
                <a:fillRect/>
              </a:stretch>
            </p:blipFill>
            <p:spPr>
              <a:xfrm>
                <a:off x="4394885" y="1056576"/>
                <a:ext cx="568800" cy="488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8" name="Ink 37">
                <a:extLst>
                  <a:ext uri="{FF2B5EF4-FFF2-40B4-BE49-F238E27FC236}">
                    <a16:creationId xmlns:a16="http://schemas.microsoft.com/office/drawing/2014/main" id="{8D8CA400-C409-4B57-9F40-FA4EA87F5201}"/>
                  </a:ext>
                </a:extLst>
              </p14:cNvPr>
              <p14:cNvContentPartPr/>
              <p14:nvPr/>
            </p14:nvContentPartPr>
            <p14:xfrm>
              <a:off x="4686125" y="984936"/>
              <a:ext cx="1846800" cy="501120"/>
            </p14:xfrm>
          </p:contentPart>
        </mc:Choice>
        <mc:Fallback xmlns="">
          <p:pic>
            <p:nvPicPr>
              <p:cNvPr id="38" name="Ink 37">
                <a:extLst>
                  <a:ext uri="{FF2B5EF4-FFF2-40B4-BE49-F238E27FC236}">
                    <a16:creationId xmlns:a16="http://schemas.microsoft.com/office/drawing/2014/main" id="{8D8CA400-C409-4B57-9F40-FA4EA87F5201}"/>
                  </a:ext>
                </a:extLst>
              </p:cNvPr>
              <p:cNvPicPr/>
              <p:nvPr/>
            </p:nvPicPr>
            <p:blipFill>
              <a:blip r:embed="rId49"/>
              <a:stretch>
                <a:fillRect/>
              </a:stretch>
            </p:blipFill>
            <p:spPr>
              <a:xfrm>
                <a:off x="4668485" y="967296"/>
                <a:ext cx="1882440" cy="536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9" name="Ink 38">
                <a:extLst>
                  <a:ext uri="{FF2B5EF4-FFF2-40B4-BE49-F238E27FC236}">
                    <a16:creationId xmlns:a16="http://schemas.microsoft.com/office/drawing/2014/main" id="{A82224A7-C238-44B3-8F95-4D30AB57FF32}"/>
                  </a:ext>
                </a:extLst>
              </p14:cNvPr>
              <p14:cNvContentPartPr/>
              <p14:nvPr/>
            </p14:nvContentPartPr>
            <p14:xfrm>
              <a:off x="997205" y="1418016"/>
              <a:ext cx="444960" cy="64800"/>
            </p14:xfrm>
          </p:contentPart>
        </mc:Choice>
        <mc:Fallback xmlns="">
          <p:pic>
            <p:nvPicPr>
              <p:cNvPr id="39" name="Ink 38">
                <a:extLst>
                  <a:ext uri="{FF2B5EF4-FFF2-40B4-BE49-F238E27FC236}">
                    <a16:creationId xmlns:a16="http://schemas.microsoft.com/office/drawing/2014/main" id="{A82224A7-C238-44B3-8F95-4D30AB57FF32}"/>
                  </a:ext>
                </a:extLst>
              </p:cNvPr>
              <p:cNvPicPr/>
              <p:nvPr/>
            </p:nvPicPr>
            <p:blipFill>
              <a:blip r:embed="rId51"/>
              <a:stretch>
                <a:fillRect/>
              </a:stretch>
            </p:blipFill>
            <p:spPr>
              <a:xfrm>
                <a:off x="979565" y="1400376"/>
                <a:ext cx="480600" cy="100440"/>
              </a:xfrm>
              <a:prstGeom prst="rect">
                <a:avLst/>
              </a:prstGeom>
            </p:spPr>
          </p:pic>
        </mc:Fallback>
      </mc:AlternateContent>
      <p:grpSp>
        <p:nvGrpSpPr>
          <p:cNvPr id="48" name="Group 47">
            <a:extLst>
              <a:ext uri="{FF2B5EF4-FFF2-40B4-BE49-F238E27FC236}">
                <a16:creationId xmlns:a16="http://schemas.microsoft.com/office/drawing/2014/main" id="{CCA2759F-49C7-4818-800A-FD5AC18BF054}"/>
              </a:ext>
            </a:extLst>
          </p:cNvPr>
          <p:cNvGrpSpPr/>
          <p:nvPr/>
        </p:nvGrpSpPr>
        <p:grpSpPr>
          <a:xfrm>
            <a:off x="4931645" y="1889976"/>
            <a:ext cx="5211360" cy="111240"/>
            <a:chOff x="4931645" y="1889976"/>
            <a:chExt cx="5211360" cy="111240"/>
          </a:xfrm>
        </p:grpSpPr>
        <mc:AlternateContent xmlns:mc="http://schemas.openxmlformats.org/markup-compatibility/2006" xmlns:p14="http://schemas.microsoft.com/office/powerpoint/2010/main">
          <mc:Choice Requires="p14">
            <p:contentPart p14:bwMode="auto" r:id="rId52">
              <p14:nvContentPartPr>
                <p14:cNvPr id="40" name="Ink 39">
                  <a:extLst>
                    <a:ext uri="{FF2B5EF4-FFF2-40B4-BE49-F238E27FC236}">
                      <a16:creationId xmlns:a16="http://schemas.microsoft.com/office/drawing/2014/main" id="{1D6F94B1-E2A7-442C-9F20-51BD5B50331B}"/>
                    </a:ext>
                  </a:extLst>
                </p14:cNvPr>
                <p14:cNvContentPartPr/>
                <p14:nvPr/>
              </p14:nvContentPartPr>
              <p14:xfrm>
                <a:off x="9162725" y="1912656"/>
                <a:ext cx="980280" cy="88560"/>
              </p14:xfrm>
            </p:contentPart>
          </mc:Choice>
          <mc:Fallback xmlns="">
            <p:pic>
              <p:nvPicPr>
                <p:cNvPr id="40" name="Ink 39">
                  <a:extLst>
                    <a:ext uri="{FF2B5EF4-FFF2-40B4-BE49-F238E27FC236}">
                      <a16:creationId xmlns:a16="http://schemas.microsoft.com/office/drawing/2014/main" id="{1D6F94B1-E2A7-442C-9F20-51BD5B50331B}"/>
                    </a:ext>
                  </a:extLst>
                </p:cNvPr>
                <p:cNvPicPr/>
                <p:nvPr/>
              </p:nvPicPr>
              <p:blipFill>
                <a:blip r:embed="rId53"/>
                <a:stretch>
                  <a:fillRect/>
                </a:stretch>
              </p:blipFill>
              <p:spPr>
                <a:xfrm>
                  <a:off x="9144725" y="1894656"/>
                  <a:ext cx="10159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1" name="Ink 40">
                  <a:extLst>
                    <a:ext uri="{FF2B5EF4-FFF2-40B4-BE49-F238E27FC236}">
                      <a16:creationId xmlns:a16="http://schemas.microsoft.com/office/drawing/2014/main" id="{D5DF0AB2-0C43-4192-8FAD-A2AFA9EE9E7C}"/>
                    </a:ext>
                  </a:extLst>
                </p14:cNvPr>
                <p14:cNvContentPartPr/>
                <p14:nvPr/>
              </p14:nvContentPartPr>
              <p14:xfrm>
                <a:off x="8369285" y="1950096"/>
                <a:ext cx="863640" cy="39240"/>
              </p14:xfrm>
            </p:contentPart>
          </mc:Choice>
          <mc:Fallback xmlns="">
            <p:pic>
              <p:nvPicPr>
                <p:cNvPr id="41" name="Ink 40">
                  <a:extLst>
                    <a:ext uri="{FF2B5EF4-FFF2-40B4-BE49-F238E27FC236}">
                      <a16:creationId xmlns:a16="http://schemas.microsoft.com/office/drawing/2014/main" id="{D5DF0AB2-0C43-4192-8FAD-A2AFA9EE9E7C}"/>
                    </a:ext>
                  </a:extLst>
                </p:cNvPr>
                <p:cNvPicPr/>
                <p:nvPr/>
              </p:nvPicPr>
              <p:blipFill>
                <a:blip r:embed="rId55"/>
                <a:stretch>
                  <a:fillRect/>
                </a:stretch>
              </p:blipFill>
              <p:spPr>
                <a:xfrm>
                  <a:off x="8351285" y="1932096"/>
                  <a:ext cx="8992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2" name="Ink 41">
                  <a:extLst>
                    <a:ext uri="{FF2B5EF4-FFF2-40B4-BE49-F238E27FC236}">
                      <a16:creationId xmlns:a16="http://schemas.microsoft.com/office/drawing/2014/main" id="{17E083A0-E51F-43C1-B312-B7D6E5B5300F}"/>
                    </a:ext>
                  </a:extLst>
                </p14:cNvPr>
                <p14:cNvContentPartPr/>
                <p14:nvPr/>
              </p14:nvContentPartPr>
              <p14:xfrm>
                <a:off x="7804085" y="1919496"/>
                <a:ext cx="486360" cy="27720"/>
              </p14:xfrm>
            </p:contentPart>
          </mc:Choice>
          <mc:Fallback xmlns="">
            <p:pic>
              <p:nvPicPr>
                <p:cNvPr id="42" name="Ink 41">
                  <a:extLst>
                    <a:ext uri="{FF2B5EF4-FFF2-40B4-BE49-F238E27FC236}">
                      <a16:creationId xmlns:a16="http://schemas.microsoft.com/office/drawing/2014/main" id="{17E083A0-E51F-43C1-B312-B7D6E5B5300F}"/>
                    </a:ext>
                  </a:extLst>
                </p:cNvPr>
                <p:cNvPicPr/>
                <p:nvPr/>
              </p:nvPicPr>
              <p:blipFill>
                <a:blip r:embed="rId57"/>
                <a:stretch>
                  <a:fillRect/>
                </a:stretch>
              </p:blipFill>
              <p:spPr>
                <a:xfrm>
                  <a:off x="7786445" y="1901856"/>
                  <a:ext cx="5220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4" name="Ink 43">
                  <a:extLst>
                    <a:ext uri="{FF2B5EF4-FFF2-40B4-BE49-F238E27FC236}">
                      <a16:creationId xmlns:a16="http://schemas.microsoft.com/office/drawing/2014/main" id="{5043F39E-FD0F-4906-8A0C-651C104545A5}"/>
                    </a:ext>
                  </a:extLst>
                </p14:cNvPr>
                <p14:cNvContentPartPr/>
                <p14:nvPr/>
              </p14:nvContentPartPr>
              <p14:xfrm>
                <a:off x="6482165" y="1900776"/>
                <a:ext cx="1211040" cy="80640"/>
              </p14:xfrm>
            </p:contentPart>
          </mc:Choice>
          <mc:Fallback xmlns="">
            <p:pic>
              <p:nvPicPr>
                <p:cNvPr id="44" name="Ink 43">
                  <a:extLst>
                    <a:ext uri="{FF2B5EF4-FFF2-40B4-BE49-F238E27FC236}">
                      <a16:creationId xmlns:a16="http://schemas.microsoft.com/office/drawing/2014/main" id="{5043F39E-FD0F-4906-8A0C-651C104545A5}"/>
                    </a:ext>
                  </a:extLst>
                </p:cNvPr>
                <p:cNvPicPr/>
                <p:nvPr/>
              </p:nvPicPr>
              <p:blipFill>
                <a:blip r:embed="rId59"/>
                <a:stretch>
                  <a:fillRect/>
                </a:stretch>
              </p:blipFill>
              <p:spPr>
                <a:xfrm>
                  <a:off x="6464525" y="1882776"/>
                  <a:ext cx="12466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5" name="Ink 44">
                  <a:extLst>
                    <a:ext uri="{FF2B5EF4-FFF2-40B4-BE49-F238E27FC236}">
                      <a16:creationId xmlns:a16="http://schemas.microsoft.com/office/drawing/2014/main" id="{551E5BD2-9AFA-4EC8-A410-D4F4C65E0D5A}"/>
                    </a:ext>
                  </a:extLst>
                </p14:cNvPr>
                <p14:cNvContentPartPr/>
                <p14:nvPr/>
              </p14:nvContentPartPr>
              <p14:xfrm>
                <a:off x="5685485" y="1889976"/>
                <a:ext cx="713160" cy="37080"/>
              </p14:xfrm>
            </p:contentPart>
          </mc:Choice>
          <mc:Fallback xmlns="">
            <p:pic>
              <p:nvPicPr>
                <p:cNvPr id="45" name="Ink 44">
                  <a:extLst>
                    <a:ext uri="{FF2B5EF4-FFF2-40B4-BE49-F238E27FC236}">
                      <a16:creationId xmlns:a16="http://schemas.microsoft.com/office/drawing/2014/main" id="{551E5BD2-9AFA-4EC8-A410-D4F4C65E0D5A}"/>
                    </a:ext>
                  </a:extLst>
                </p:cNvPr>
                <p:cNvPicPr/>
                <p:nvPr/>
              </p:nvPicPr>
              <p:blipFill>
                <a:blip r:embed="rId61"/>
                <a:stretch>
                  <a:fillRect/>
                </a:stretch>
              </p:blipFill>
              <p:spPr>
                <a:xfrm>
                  <a:off x="5667845" y="1872336"/>
                  <a:ext cx="7488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7" name="Ink 46">
                  <a:extLst>
                    <a:ext uri="{FF2B5EF4-FFF2-40B4-BE49-F238E27FC236}">
                      <a16:creationId xmlns:a16="http://schemas.microsoft.com/office/drawing/2014/main" id="{077AE64F-EEA3-40A0-AF1F-08E7EBB163ED}"/>
                    </a:ext>
                  </a:extLst>
                </p14:cNvPr>
                <p14:cNvContentPartPr/>
                <p14:nvPr/>
              </p14:nvContentPartPr>
              <p14:xfrm>
                <a:off x="4931645" y="1897176"/>
                <a:ext cx="583200" cy="26280"/>
              </p14:xfrm>
            </p:contentPart>
          </mc:Choice>
          <mc:Fallback xmlns="">
            <p:pic>
              <p:nvPicPr>
                <p:cNvPr id="47" name="Ink 46">
                  <a:extLst>
                    <a:ext uri="{FF2B5EF4-FFF2-40B4-BE49-F238E27FC236}">
                      <a16:creationId xmlns:a16="http://schemas.microsoft.com/office/drawing/2014/main" id="{077AE64F-EEA3-40A0-AF1F-08E7EBB163ED}"/>
                    </a:ext>
                  </a:extLst>
                </p:cNvPr>
                <p:cNvPicPr/>
                <p:nvPr/>
              </p:nvPicPr>
              <p:blipFill>
                <a:blip r:embed="rId63"/>
                <a:stretch>
                  <a:fillRect/>
                </a:stretch>
              </p:blipFill>
              <p:spPr>
                <a:xfrm>
                  <a:off x="4913645" y="1879536"/>
                  <a:ext cx="618840" cy="61920"/>
                </a:xfrm>
                <a:prstGeom prst="rect">
                  <a:avLst/>
                </a:prstGeom>
              </p:spPr>
            </p:pic>
          </mc:Fallback>
        </mc:AlternateContent>
      </p:grpSp>
      <p:grpSp>
        <p:nvGrpSpPr>
          <p:cNvPr id="55" name="Group 54">
            <a:extLst>
              <a:ext uri="{FF2B5EF4-FFF2-40B4-BE49-F238E27FC236}">
                <a16:creationId xmlns:a16="http://schemas.microsoft.com/office/drawing/2014/main" id="{2D15CBB0-02FE-41AA-B049-CBF1BACD764E}"/>
              </a:ext>
            </a:extLst>
          </p:cNvPr>
          <p:cNvGrpSpPr/>
          <p:nvPr/>
        </p:nvGrpSpPr>
        <p:grpSpPr>
          <a:xfrm>
            <a:off x="523085" y="1862616"/>
            <a:ext cx="3677760" cy="122040"/>
            <a:chOff x="523085" y="1862616"/>
            <a:chExt cx="3677760" cy="122040"/>
          </a:xfrm>
        </p:grpSpPr>
        <mc:AlternateContent xmlns:mc="http://schemas.openxmlformats.org/markup-compatibility/2006" xmlns:p14="http://schemas.microsoft.com/office/powerpoint/2010/main">
          <mc:Choice Requires="p14">
            <p:contentPart p14:bwMode="auto" r:id="rId64">
              <p14:nvContentPartPr>
                <p14:cNvPr id="49" name="Ink 48">
                  <a:extLst>
                    <a:ext uri="{FF2B5EF4-FFF2-40B4-BE49-F238E27FC236}">
                      <a16:creationId xmlns:a16="http://schemas.microsoft.com/office/drawing/2014/main" id="{39D1678E-24FA-4687-9731-E068FB3DD77D}"/>
                    </a:ext>
                  </a:extLst>
                </p14:cNvPr>
                <p14:cNvContentPartPr/>
                <p14:nvPr/>
              </p14:nvContentPartPr>
              <p14:xfrm>
                <a:off x="3328205" y="1895376"/>
                <a:ext cx="872640" cy="34920"/>
              </p14:xfrm>
            </p:contentPart>
          </mc:Choice>
          <mc:Fallback xmlns="">
            <p:pic>
              <p:nvPicPr>
                <p:cNvPr id="49" name="Ink 48">
                  <a:extLst>
                    <a:ext uri="{FF2B5EF4-FFF2-40B4-BE49-F238E27FC236}">
                      <a16:creationId xmlns:a16="http://schemas.microsoft.com/office/drawing/2014/main" id="{39D1678E-24FA-4687-9731-E068FB3DD77D}"/>
                    </a:ext>
                  </a:extLst>
                </p:cNvPr>
                <p:cNvPicPr/>
                <p:nvPr/>
              </p:nvPicPr>
              <p:blipFill>
                <a:blip r:embed="rId65"/>
                <a:stretch>
                  <a:fillRect/>
                </a:stretch>
              </p:blipFill>
              <p:spPr>
                <a:xfrm>
                  <a:off x="3310205" y="1877736"/>
                  <a:ext cx="9082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0" name="Ink 49">
                  <a:extLst>
                    <a:ext uri="{FF2B5EF4-FFF2-40B4-BE49-F238E27FC236}">
                      <a16:creationId xmlns:a16="http://schemas.microsoft.com/office/drawing/2014/main" id="{102A1FE0-CC13-4D5C-B278-A222651A0FCE}"/>
                    </a:ext>
                  </a:extLst>
                </p14:cNvPr>
                <p14:cNvContentPartPr/>
                <p14:nvPr/>
              </p14:nvContentPartPr>
              <p14:xfrm>
                <a:off x="2599205" y="1898616"/>
                <a:ext cx="666720" cy="34920"/>
              </p14:xfrm>
            </p:contentPart>
          </mc:Choice>
          <mc:Fallback xmlns="">
            <p:pic>
              <p:nvPicPr>
                <p:cNvPr id="50" name="Ink 49">
                  <a:extLst>
                    <a:ext uri="{FF2B5EF4-FFF2-40B4-BE49-F238E27FC236}">
                      <a16:creationId xmlns:a16="http://schemas.microsoft.com/office/drawing/2014/main" id="{102A1FE0-CC13-4D5C-B278-A222651A0FCE}"/>
                    </a:ext>
                  </a:extLst>
                </p:cNvPr>
                <p:cNvPicPr/>
                <p:nvPr/>
              </p:nvPicPr>
              <p:blipFill>
                <a:blip r:embed="rId67"/>
                <a:stretch>
                  <a:fillRect/>
                </a:stretch>
              </p:blipFill>
              <p:spPr>
                <a:xfrm>
                  <a:off x="2581205" y="1880976"/>
                  <a:ext cx="7023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1" name="Ink 50">
                  <a:extLst>
                    <a:ext uri="{FF2B5EF4-FFF2-40B4-BE49-F238E27FC236}">
                      <a16:creationId xmlns:a16="http://schemas.microsoft.com/office/drawing/2014/main" id="{3FD6182A-0BE3-4245-ABB8-1A26DAD1F223}"/>
                    </a:ext>
                  </a:extLst>
                </p14:cNvPr>
                <p14:cNvContentPartPr/>
                <p14:nvPr/>
              </p14:nvContentPartPr>
              <p14:xfrm>
                <a:off x="2035085" y="1928136"/>
                <a:ext cx="410400" cy="30600"/>
              </p14:xfrm>
            </p:contentPart>
          </mc:Choice>
          <mc:Fallback xmlns="">
            <p:pic>
              <p:nvPicPr>
                <p:cNvPr id="51" name="Ink 50">
                  <a:extLst>
                    <a:ext uri="{FF2B5EF4-FFF2-40B4-BE49-F238E27FC236}">
                      <a16:creationId xmlns:a16="http://schemas.microsoft.com/office/drawing/2014/main" id="{3FD6182A-0BE3-4245-ABB8-1A26DAD1F223}"/>
                    </a:ext>
                  </a:extLst>
                </p:cNvPr>
                <p:cNvPicPr/>
                <p:nvPr/>
              </p:nvPicPr>
              <p:blipFill>
                <a:blip r:embed="rId69"/>
                <a:stretch>
                  <a:fillRect/>
                </a:stretch>
              </p:blipFill>
              <p:spPr>
                <a:xfrm>
                  <a:off x="2017445" y="1910136"/>
                  <a:ext cx="4460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2" name="Ink 51">
                  <a:extLst>
                    <a:ext uri="{FF2B5EF4-FFF2-40B4-BE49-F238E27FC236}">
                      <a16:creationId xmlns:a16="http://schemas.microsoft.com/office/drawing/2014/main" id="{5F4E2510-833D-4FDD-9DC4-DE410334F816}"/>
                    </a:ext>
                  </a:extLst>
                </p14:cNvPr>
                <p14:cNvContentPartPr/>
                <p14:nvPr/>
              </p14:nvContentPartPr>
              <p14:xfrm>
                <a:off x="1356845" y="1862616"/>
                <a:ext cx="540720" cy="73080"/>
              </p14:xfrm>
            </p:contentPart>
          </mc:Choice>
          <mc:Fallback xmlns="">
            <p:pic>
              <p:nvPicPr>
                <p:cNvPr id="52" name="Ink 51">
                  <a:extLst>
                    <a:ext uri="{FF2B5EF4-FFF2-40B4-BE49-F238E27FC236}">
                      <a16:creationId xmlns:a16="http://schemas.microsoft.com/office/drawing/2014/main" id="{5F4E2510-833D-4FDD-9DC4-DE410334F816}"/>
                    </a:ext>
                  </a:extLst>
                </p:cNvPr>
                <p:cNvPicPr/>
                <p:nvPr/>
              </p:nvPicPr>
              <p:blipFill>
                <a:blip r:embed="rId71"/>
                <a:stretch>
                  <a:fillRect/>
                </a:stretch>
              </p:blipFill>
              <p:spPr>
                <a:xfrm>
                  <a:off x="1339205" y="1844976"/>
                  <a:ext cx="5763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4" name="Ink 53">
                  <a:extLst>
                    <a:ext uri="{FF2B5EF4-FFF2-40B4-BE49-F238E27FC236}">
                      <a16:creationId xmlns:a16="http://schemas.microsoft.com/office/drawing/2014/main" id="{4C40D71D-003E-407F-B074-AF01ADC6F554}"/>
                    </a:ext>
                  </a:extLst>
                </p14:cNvPr>
                <p14:cNvContentPartPr/>
                <p14:nvPr/>
              </p14:nvContentPartPr>
              <p14:xfrm>
                <a:off x="523085" y="1904016"/>
                <a:ext cx="847440" cy="80640"/>
              </p14:xfrm>
            </p:contentPart>
          </mc:Choice>
          <mc:Fallback xmlns="">
            <p:pic>
              <p:nvPicPr>
                <p:cNvPr id="54" name="Ink 53">
                  <a:extLst>
                    <a:ext uri="{FF2B5EF4-FFF2-40B4-BE49-F238E27FC236}">
                      <a16:creationId xmlns:a16="http://schemas.microsoft.com/office/drawing/2014/main" id="{4C40D71D-003E-407F-B074-AF01ADC6F554}"/>
                    </a:ext>
                  </a:extLst>
                </p:cNvPr>
                <p:cNvPicPr/>
                <p:nvPr/>
              </p:nvPicPr>
              <p:blipFill>
                <a:blip r:embed="rId73"/>
                <a:stretch>
                  <a:fillRect/>
                </a:stretch>
              </p:blipFill>
              <p:spPr>
                <a:xfrm>
                  <a:off x="505085" y="1886016"/>
                  <a:ext cx="883080" cy="116280"/>
                </a:xfrm>
                <a:prstGeom prst="rect">
                  <a:avLst/>
                </a:prstGeom>
              </p:spPr>
            </p:pic>
          </mc:Fallback>
        </mc:AlternateContent>
      </p:grpSp>
      <p:grpSp>
        <p:nvGrpSpPr>
          <p:cNvPr id="59" name="Group 58">
            <a:extLst>
              <a:ext uri="{FF2B5EF4-FFF2-40B4-BE49-F238E27FC236}">
                <a16:creationId xmlns:a16="http://schemas.microsoft.com/office/drawing/2014/main" id="{4CDE61B4-ADC1-4915-A8B5-16847DEAF914}"/>
              </a:ext>
            </a:extLst>
          </p:cNvPr>
          <p:cNvGrpSpPr/>
          <p:nvPr/>
        </p:nvGrpSpPr>
        <p:grpSpPr>
          <a:xfrm>
            <a:off x="7790405" y="2368776"/>
            <a:ext cx="2350440" cy="114840"/>
            <a:chOff x="7790405" y="2368776"/>
            <a:chExt cx="2350440" cy="114840"/>
          </a:xfrm>
        </p:grpSpPr>
        <mc:AlternateContent xmlns:mc="http://schemas.openxmlformats.org/markup-compatibility/2006" xmlns:p14="http://schemas.microsoft.com/office/powerpoint/2010/main">
          <mc:Choice Requires="p14">
            <p:contentPart p14:bwMode="auto" r:id="rId74">
              <p14:nvContentPartPr>
                <p14:cNvPr id="56" name="Ink 55">
                  <a:extLst>
                    <a:ext uri="{FF2B5EF4-FFF2-40B4-BE49-F238E27FC236}">
                      <a16:creationId xmlns:a16="http://schemas.microsoft.com/office/drawing/2014/main" id="{4889B22A-9BDF-4C6E-A29F-E90A5CB20CCF}"/>
                    </a:ext>
                  </a:extLst>
                </p14:cNvPr>
                <p14:cNvContentPartPr/>
                <p14:nvPr/>
              </p14:nvContentPartPr>
              <p14:xfrm>
                <a:off x="9158765" y="2390016"/>
                <a:ext cx="982080" cy="77400"/>
              </p14:xfrm>
            </p:contentPart>
          </mc:Choice>
          <mc:Fallback xmlns="">
            <p:pic>
              <p:nvPicPr>
                <p:cNvPr id="56" name="Ink 55">
                  <a:extLst>
                    <a:ext uri="{FF2B5EF4-FFF2-40B4-BE49-F238E27FC236}">
                      <a16:creationId xmlns:a16="http://schemas.microsoft.com/office/drawing/2014/main" id="{4889B22A-9BDF-4C6E-A29F-E90A5CB20CCF}"/>
                    </a:ext>
                  </a:extLst>
                </p:cNvPr>
                <p:cNvPicPr/>
                <p:nvPr/>
              </p:nvPicPr>
              <p:blipFill>
                <a:blip r:embed="rId75"/>
                <a:stretch>
                  <a:fillRect/>
                </a:stretch>
              </p:blipFill>
              <p:spPr>
                <a:xfrm>
                  <a:off x="9140765" y="2372016"/>
                  <a:ext cx="10177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7" name="Ink 56">
                  <a:extLst>
                    <a:ext uri="{FF2B5EF4-FFF2-40B4-BE49-F238E27FC236}">
                      <a16:creationId xmlns:a16="http://schemas.microsoft.com/office/drawing/2014/main" id="{3EB4168A-2288-4222-AD10-8BF4358A0C65}"/>
                    </a:ext>
                  </a:extLst>
                </p14:cNvPr>
                <p14:cNvContentPartPr/>
                <p14:nvPr/>
              </p14:nvContentPartPr>
              <p14:xfrm>
                <a:off x="8530925" y="2441496"/>
                <a:ext cx="592920" cy="42120"/>
              </p14:xfrm>
            </p:contentPart>
          </mc:Choice>
          <mc:Fallback xmlns="">
            <p:pic>
              <p:nvPicPr>
                <p:cNvPr id="57" name="Ink 56">
                  <a:extLst>
                    <a:ext uri="{FF2B5EF4-FFF2-40B4-BE49-F238E27FC236}">
                      <a16:creationId xmlns:a16="http://schemas.microsoft.com/office/drawing/2014/main" id="{3EB4168A-2288-4222-AD10-8BF4358A0C65}"/>
                    </a:ext>
                  </a:extLst>
                </p:cNvPr>
                <p:cNvPicPr/>
                <p:nvPr/>
              </p:nvPicPr>
              <p:blipFill>
                <a:blip r:embed="rId77"/>
                <a:stretch>
                  <a:fillRect/>
                </a:stretch>
              </p:blipFill>
              <p:spPr>
                <a:xfrm>
                  <a:off x="8512925" y="2423856"/>
                  <a:ext cx="6285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8" name="Ink 57">
                  <a:extLst>
                    <a:ext uri="{FF2B5EF4-FFF2-40B4-BE49-F238E27FC236}">
                      <a16:creationId xmlns:a16="http://schemas.microsoft.com/office/drawing/2014/main" id="{FCA25075-2A53-4298-A5DB-99113462AEF7}"/>
                    </a:ext>
                  </a:extLst>
                </p14:cNvPr>
                <p14:cNvContentPartPr/>
                <p14:nvPr/>
              </p14:nvContentPartPr>
              <p14:xfrm>
                <a:off x="7790405" y="2368776"/>
                <a:ext cx="583200" cy="36360"/>
              </p14:xfrm>
            </p:contentPart>
          </mc:Choice>
          <mc:Fallback xmlns="">
            <p:pic>
              <p:nvPicPr>
                <p:cNvPr id="58" name="Ink 57">
                  <a:extLst>
                    <a:ext uri="{FF2B5EF4-FFF2-40B4-BE49-F238E27FC236}">
                      <a16:creationId xmlns:a16="http://schemas.microsoft.com/office/drawing/2014/main" id="{FCA25075-2A53-4298-A5DB-99113462AEF7}"/>
                    </a:ext>
                  </a:extLst>
                </p:cNvPr>
                <p:cNvPicPr/>
                <p:nvPr/>
              </p:nvPicPr>
              <p:blipFill>
                <a:blip r:embed="rId79"/>
                <a:stretch>
                  <a:fillRect/>
                </a:stretch>
              </p:blipFill>
              <p:spPr>
                <a:xfrm>
                  <a:off x="7772405" y="2351136"/>
                  <a:ext cx="61884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60" name="Ink 59">
                <a:extLst>
                  <a:ext uri="{FF2B5EF4-FFF2-40B4-BE49-F238E27FC236}">
                    <a16:creationId xmlns:a16="http://schemas.microsoft.com/office/drawing/2014/main" id="{E7782BF1-51B5-4A40-B2EA-2F54E764CBAA}"/>
                  </a:ext>
                </a:extLst>
              </p14:cNvPr>
              <p14:cNvContentPartPr/>
              <p14:nvPr/>
            </p14:nvContentPartPr>
            <p14:xfrm>
              <a:off x="9033485" y="1437456"/>
              <a:ext cx="1315440" cy="520560"/>
            </p14:xfrm>
          </p:contentPart>
        </mc:Choice>
        <mc:Fallback xmlns="">
          <p:pic>
            <p:nvPicPr>
              <p:cNvPr id="60" name="Ink 59">
                <a:extLst>
                  <a:ext uri="{FF2B5EF4-FFF2-40B4-BE49-F238E27FC236}">
                    <a16:creationId xmlns:a16="http://schemas.microsoft.com/office/drawing/2014/main" id="{E7782BF1-51B5-4A40-B2EA-2F54E764CBAA}"/>
                  </a:ext>
                </a:extLst>
              </p:cNvPr>
              <p:cNvPicPr/>
              <p:nvPr/>
            </p:nvPicPr>
            <p:blipFill>
              <a:blip r:embed="rId81"/>
              <a:stretch>
                <a:fillRect/>
              </a:stretch>
            </p:blipFill>
            <p:spPr>
              <a:xfrm>
                <a:off x="9015845" y="1419816"/>
                <a:ext cx="1351080" cy="556200"/>
              </a:xfrm>
              <a:prstGeom prst="rect">
                <a:avLst/>
              </a:prstGeom>
            </p:spPr>
          </p:pic>
        </mc:Fallback>
      </mc:AlternateContent>
      <p:grpSp>
        <p:nvGrpSpPr>
          <p:cNvPr id="69" name="Group 68">
            <a:extLst>
              <a:ext uri="{FF2B5EF4-FFF2-40B4-BE49-F238E27FC236}">
                <a16:creationId xmlns:a16="http://schemas.microsoft.com/office/drawing/2014/main" id="{0CCBE959-8F07-4E59-8199-B965663CECB2}"/>
              </a:ext>
            </a:extLst>
          </p:cNvPr>
          <p:cNvGrpSpPr/>
          <p:nvPr/>
        </p:nvGrpSpPr>
        <p:grpSpPr>
          <a:xfrm>
            <a:off x="2459165" y="2312616"/>
            <a:ext cx="4608000" cy="115560"/>
            <a:chOff x="2459165" y="2312616"/>
            <a:chExt cx="4608000" cy="115560"/>
          </a:xfrm>
        </p:grpSpPr>
        <mc:AlternateContent xmlns:mc="http://schemas.openxmlformats.org/markup-compatibility/2006" xmlns:p14="http://schemas.microsoft.com/office/powerpoint/2010/main">
          <mc:Choice Requires="p14">
            <p:contentPart p14:bwMode="auto" r:id="rId82">
              <p14:nvContentPartPr>
                <p14:cNvPr id="61" name="Ink 60">
                  <a:extLst>
                    <a:ext uri="{FF2B5EF4-FFF2-40B4-BE49-F238E27FC236}">
                      <a16:creationId xmlns:a16="http://schemas.microsoft.com/office/drawing/2014/main" id="{E8DDCE83-66AC-4CDC-8A97-CBE75C940503}"/>
                    </a:ext>
                  </a:extLst>
                </p14:cNvPr>
                <p14:cNvContentPartPr/>
                <p14:nvPr/>
              </p14:nvContentPartPr>
              <p14:xfrm>
                <a:off x="5675765" y="2330976"/>
                <a:ext cx="1391400" cy="97200"/>
              </p14:xfrm>
            </p:contentPart>
          </mc:Choice>
          <mc:Fallback xmlns="">
            <p:pic>
              <p:nvPicPr>
                <p:cNvPr id="61" name="Ink 60">
                  <a:extLst>
                    <a:ext uri="{FF2B5EF4-FFF2-40B4-BE49-F238E27FC236}">
                      <a16:creationId xmlns:a16="http://schemas.microsoft.com/office/drawing/2014/main" id="{E8DDCE83-66AC-4CDC-8A97-CBE75C940503}"/>
                    </a:ext>
                  </a:extLst>
                </p:cNvPr>
                <p:cNvPicPr/>
                <p:nvPr/>
              </p:nvPicPr>
              <p:blipFill>
                <a:blip r:embed="rId83"/>
                <a:stretch>
                  <a:fillRect/>
                </a:stretch>
              </p:blipFill>
              <p:spPr>
                <a:xfrm>
                  <a:off x="5658125" y="2312976"/>
                  <a:ext cx="14270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2" name="Ink 61">
                  <a:extLst>
                    <a:ext uri="{FF2B5EF4-FFF2-40B4-BE49-F238E27FC236}">
                      <a16:creationId xmlns:a16="http://schemas.microsoft.com/office/drawing/2014/main" id="{1F291DE2-81F4-4880-AB05-131337393239}"/>
                    </a:ext>
                  </a:extLst>
                </p14:cNvPr>
                <p14:cNvContentPartPr/>
                <p14:nvPr/>
              </p14:nvContentPartPr>
              <p14:xfrm>
                <a:off x="5253845" y="2345016"/>
                <a:ext cx="430200" cy="25200"/>
              </p14:xfrm>
            </p:contentPart>
          </mc:Choice>
          <mc:Fallback xmlns="">
            <p:pic>
              <p:nvPicPr>
                <p:cNvPr id="62" name="Ink 61">
                  <a:extLst>
                    <a:ext uri="{FF2B5EF4-FFF2-40B4-BE49-F238E27FC236}">
                      <a16:creationId xmlns:a16="http://schemas.microsoft.com/office/drawing/2014/main" id="{1F291DE2-81F4-4880-AB05-131337393239}"/>
                    </a:ext>
                  </a:extLst>
                </p:cNvPr>
                <p:cNvPicPr/>
                <p:nvPr/>
              </p:nvPicPr>
              <p:blipFill>
                <a:blip r:embed="rId85"/>
                <a:stretch>
                  <a:fillRect/>
                </a:stretch>
              </p:blipFill>
              <p:spPr>
                <a:xfrm>
                  <a:off x="5236205" y="2327376"/>
                  <a:ext cx="465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4" name="Ink 63">
                  <a:extLst>
                    <a:ext uri="{FF2B5EF4-FFF2-40B4-BE49-F238E27FC236}">
                      <a16:creationId xmlns:a16="http://schemas.microsoft.com/office/drawing/2014/main" id="{C299ACDC-C3DC-4A81-8CCC-737CF046BD27}"/>
                    </a:ext>
                  </a:extLst>
                </p14:cNvPr>
                <p14:cNvContentPartPr/>
                <p14:nvPr/>
              </p14:nvContentPartPr>
              <p14:xfrm>
                <a:off x="4560125" y="2312616"/>
                <a:ext cx="583200" cy="61920"/>
              </p14:xfrm>
            </p:contentPart>
          </mc:Choice>
          <mc:Fallback xmlns="">
            <p:pic>
              <p:nvPicPr>
                <p:cNvPr id="64" name="Ink 63">
                  <a:extLst>
                    <a:ext uri="{FF2B5EF4-FFF2-40B4-BE49-F238E27FC236}">
                      <a16:creationId xmlns:a16="http://schemas.microsoft.com/office/drawing/2014/main" id="{C299ACDC-C3DC-4A81-8CCC-737CF046BD27}"/>
                    </a:ext>
                  </a:extLst>
                </p:cNvPr>
                <p:cNvPicPr/>
                <p:nvPr/>
              </p:nvPicPr>
              <p:blipFill>
                <a:blip r:embed="rId87"/>
                <a:stretch>
                  <a:fillRect/>
                </a:stretch>
              </p:blipFill>
              <p:spPr>
                <a:xfrm>
                  <a:off x="4542125" y="2294616"/>
                  <a:ext cx="6188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5" name="Ink 64">
                  <a:extLst>
                    <a:ext uri="{FF2B5EF4-FFF2-40B4-BE49-F238E27FC236}">
                      <a16:creationId xmlns:a16="http://schemas.microsoft.com/office/drawing/2014/main" id="{9FA4193B-A5C1-4039-9223-708A1207D02F}"/>
                    </a:ext>
                  </a:extLst>
                </p14:cNvPr>
                <p14:cNvContentPartPr/>
                <p14:nvPr/>
              </p14:nvContentPartPr>
              <p14:xfrm>
                <a:off x="4052525" y="2363736"/>
                <a:ext cx="377640" cy="48600"/>
              </p14:xfrm>
            </p:contentPart>
          </mc:Choice>
          <mc:Fallback xmlns="">
            <p:pic>
              <p:nvPicPr>
                <p:cNvPr id="65" name="Ink 64">
                  <a:extLst>
                    <a:ext uri="{FF2B5EF4-FFF2-40B4-BE49-F238E27FC236}">
                      <a16:creationId xmlns:a16="http://schemas.microsoft.com/office/drawing/2014/main" id="{9FA4193B-A5C1-4039-9223-708A1207D02F}"/>
                    </a:ext>
                  </a:extLst>
                </p:cNvPr>
                <p:cNvPicPr/>
                <p:nvPr/>
              </p:nvPicPr>
              <p:blipFill>
                <a:blip r:embed="rId89"/>
                <a:stretch>
                  <a:fillRect/>
                </a:stretch>
              </p:blipFill>
              <p:spPr>
                <a:xfrm>
                  <a:off x="4034525" y="2345736"/>
                  <a:ext cx="4132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7" name="Ink 66">
                  <a:extLst>
                    <a:ext uri="{FF2B5EF4-FFF2-40B4-BE49-F238E27FC236}">
                      <a16:creationId xmlns:a16="http://schemas.microsoft.com/office/drawing/2014/main" id="{C2FE7BB6-32F9-44CC-B3FF-9548A9C417B7}"/>
                    </a:ext>
                  </a:extLst>
                </p14:cNvPr>
                <p14:cNvContentPartPr/>
                <p14:nvPr/>
              </p14:nvContentPartPr>
              <p14:xfrm>
                <a:off x="3265565" y="2324856"/>
                <a:ext cx="660960" cy="65160"/>
              </p14:xfrm>
            </p:contentPart>
          </mc:Choice>
          <mc:Fallback xmlns="">
            <p:pic>
              <p:nvPicPr>
                <p:cNvPr id="67" name="Ink 66">
                  <a:extLst>
                    <a:ext uri="{FF2B5EF4-FFF2-40B4-BE49-F238E27FC236}">
                      <a16:creationId xmlns:a16="http://schemas.microsoft.com/office/drawing/2014/main" id="{C2FE7BB6-32F9-44CC-B3FF-9548A9C417B7}"/>
                    </a:ext>
                  </a:extLst>
                </p:cNvPr>
                <p:cNvPicPr/>
                <p:nvPr/>
              </p:nvPicPr>
              <p:blipFill>
                <a:blip r:embed="rId91"/>
                <a:stretch>
                  <a:fillRect/>
                </a:stretch>
              </p:blipFill>
              <p:spPr>
                <a:xfrm>
                  <a:off x="3247565" y="2307216"/>
                  <a:ext cx="6966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8" name="Ink 67">
                  <a:extLst>
                    <a:ext uri="{FF2B5EF4-FFF2-40B4-BE49-F238E27FC236}">
                      <a16:creationId xmlns:a16="http://schemas.microsoft.com/office/drawing/2014/main" id="{3E4078BC-2DED-44E4-A69A-E4847CCC2C70}"/>
                    </a:ext>
                  </a:extLst>
                </p14:cNvPr>
                <p14:cNvContentPartPr/>
                <p14:nvPr/>
              </p14:nvContentPartPr>
              <p14:xfrm>
                <a:off x="2459165" y="2334216"/>
                <a:ext cx="655200" cy="75600"/>
              </p14:xfrm>
            </p:contentPart>
          </mc:Choice>
          <mc:Fallback xmlns="">
            <p:pic>
              <p:nvPicPr>
                <p:cNvPr id="68" name="Ink 67">
                  <a:extLst>
                    <a:ext uri="{FF2B5EF4-FFF2-40B4-BE49-F238E27FC236}">
                      <a16:creationId xmlns:a16="http://schemas.microsoft.com/office/drawing/2014/main" id="{3E4078BC-2DED-44E4-A69A-E4847CCC2C70}"/>
                    </a:ext>
                  </a:extLst>
                </p:cNvPr>
                <p:cNvPicPr/>
                <p:nvPr/>
              </p:nvPicPr>
              <p:blipFill>
                <a:blip r:embed="rId93"/>
                <a:stretch>
                  <a:fillRect/>
                </a:stretch>
              </p:blipFill>
              <p:spPr>
                <a:xfrm>
                  <a:off x="2441165" y="2316576"/>
                  <a:ext cx="690840" cy="111240"/>
                </a:xfrm>
                <a:prstGeom prst="rect">
                  <a:avLst/>
                </a:prstGeom>
              </p:spPr>
            </p:pic>
          </mc:Fallback>
        </mc:AlternateContent>
      </p:grpSp>
      <p:grpSp>
        <p:nvGrpSpPr>
          <p:cNvPr id="72" name="Group 71">
            <a:extLst>
              <a:ext uri="{FF2B5EF4-FFF2-40B4-BE49-F238E27FC236}">
                <a16:creationId xmlns:a16="http://schemas.microsoft.com/office/drawing/2014/main" id="{E2782544-C0F2-4267-8BA5-C536F9BE9AB4}"/>
              </a:ext>
            </a:extLst>
          </p:cNvPr>
          <p:cNvGrpSpPr/>
          <p:nvPr/>
        </p:nvGrpSpPr>
        <p:grpSpPr>
          <a:xfrm>
            <a:off x="693725" y="2333856"/>
            <a:ext cx="1670040" cy="104040"/>
            <a:chOff x="693725" y="2333856"/>
            <a:chExt cx="1670040" cy="104040"/>
          </a:xfrm>
        </p:grpSpPr>
        <mc:AlternateContent xmlns:mc="http://schemas.openxmlformats.org/markup-compatibility/2006" xmlns:p14="http://schemas.microsoft.com/office/powerpoint/2010/main">
          <mc:Choice Requires="p14">
            <p:contentPart p14:bwMode="auto" r:id="rId94">
              <p14:nvContentPartPr>
                <p14:cNvPr id="70" name="Ink 69">
                  <a:extLst>
                    <a:ext uri="{FF2B5EF4-FFF2-40B4-BE49-F238E27FC236}">
                      <a16:creationId xmlns:a16="http://schemas.microsoft.com/office/drawing/2014/main" id="{F2C81500-F51C-4174-AC3C-F907749D291D}"/>
                    </a:ext>
                  </a:extLst>
                </p14:cNvPr>
                <p14:cNvContentPartPr/>
                <p14:nvPr/>
              </p14:nvContentPartPr>
              <p14:xfrm>
                <a:off x="1821245" y="2339256"/>
                <a:ext cx="542520" cy="98640"/>
              </p14:xfrm>
            </p:contentPart>
          </mc:Choice>
          <mc:Fallback xmlns="">
            <p:pic>
              <p:nvPicPr>
                <p:cNvPr id="70" name="Ink 69">
                  <a:extLst>
                    <a:ext uri="{FF2B5EF4-FFF2-40B4-BE49-F238E27FC236}">
                      <a16:creationId xmlns:a16="http://schemas.microsoft.com/office/drawing/2014/main" id="{F2C81500-F51C-4174-AC3C-F907749D291D}"/>
                    </a:ext>
                  </a:extLst>
                </p:cNvPr>
                <p:cNvPicPr/>
                <p:nvPr/>
              </p:nvPicPr>
              <p:blipFill>
                <a:blip r:embed="rId95"/>
                <a:stretch>
                  <a:fillRect/>
                </a:stretch>
              </p:blipFill>
              <p:spPr>
                <a:xfrm>
                  <a:off x="1803605" y="2321256"/>
                  <a:ext cx="5781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1" name="Ink 70">
                  <a:extLst>
                    <a:ext uri="{FF2B5EF4-FFF2-40B4-BE49-F238E27FC236}">
                      <a16:creationId xmlns:a16="http://schemas.microsoft.com/office/drawing/2014/main" id="{3ACD9693-F064-40F0-AB69-CD3B1A96A3A0}"/>
                    </a:ext>
                  </a:extLst>
                </p14:cNvPr>
                <p14:cNvContentPartPr/>
                <p14:nvPr/>
              </p14:nvContentPartPr>
              <p14:xfrm>
                <a:off x="693725" y="2333856"/>
                <a:ext cx="853920" cy="52200"/>
              </p14:xfrm>
            </p:contentPart>
          </mc:Choice>
          <mc:Fallback xmlns="">
            <p:pic>
              <p:nvPicPr>
                <p:cNvPr id="71" name="Ink 70">
                  <a:extLst>
                    <a:ext uri="{FF2B5EF4-FFF2-40B4-BE49-F238E27FC236}">
                      <a16:creationId xmlns:a16="http://schemas.microsoft.com/office/drawing/2014/main" id="{3ACD9693-F064-40F0-AB69-CD3B1A96A3A0}"/>
                    </a:ext>
                  </a:extLst>
                </p:cNvPr>
                <p:cNvPicPr/>
                <p:nvPr/>
              </p:nvPicPr>
              <p:blipFill>
                <a:blip r:embed="rId97"/>
                <a:stretch>
                  <a:fillRect/>
                </a:stretch>
              </p:blipFill>
              <p:spPr>
                <a:xfrm>
                  <a:off x="675725" y="2315856"/>
                  <a:ext cx="889560" cy="87840"/>
                </a:xfrm>
                <a:prstGeom prst="rect">
                  <a:avLst/>
                </a:prstGeom>
              </p:spPr>
            </p:pic>
          </mc:Fallback>
        </mc:AlternateContent>
      </p:grpSp>
      <p:grpSp>
        <p:nvGrpSpPr>
          <p:cNvPr id="78" name="Group 77">
            <a:extLst>
              <a:ext uri="{FF2B5EF4-FFF2-40B4-BE49-F238E27FC236}">
                <a16:creationId xmlns:a16="http://schemas.microsoft.com/office/drawing/2014/main" id="{9BEB9554-8DAE-434B-920F-BBEA707D4345}"/>
              </a:ext>
            </a:extLst>
          </p:cNvPr>
          <p:cNvGrpSpPr/>
          <p:nvPr/>
        </p:nvGrpSpPr>
        <p:grpSpPr>
          <a:xfrm>
            <a:off x="7302605" y="2800416"/>
            <a:ext cx="2768040" cy="104760"/>
            <a:chOff x="7302605" y="2800416"/>
            <a:chExt cx="2768040" cy="104760"/>
          </a:xfrm>
        </p:grpSpPr>
        <mc:AlternateContent xmlns:mc="http://schemas.openxmlformats.org/markup-compatibility/2006" xmlns:p14="http://schemas.microsoft.com/office/powerpoint/2010/main">
          <mc:Choice Requires="p14">
            <p:contentPart p14:bwMode="auto" r:id="rId98">
              <p14:nvContentPartPr>
                <p14:cNvPr id="73" name="Ink 72">
                  <a:extLst>
                    <a:ext uri="{FF2B5EF4-FFF2-40B4-BE49-F238E27FC236}">
                      <a16:creationId xmlns:a16="http://schemas.microsoft.com/office/drawing/2014/main" id="{B1A5AF09-9938-4BE6-9765-C9968C9DA021}"/>
                    </a:ext>
                  </a:extLst>
                </p14:cNvPr>
                <p14:cNvContentPartPr/>
                <p14:nvPr/>
              </p14:nvContentPartPr>
              <p14:xfrm>
                <a:off x="9539285" y="2800416"/>
                <a:ext cx="531360" cy="54360"/>
              </p14:xfrm>
            </p:contentPart>
          </mc:Choice>
          <mc:Fallback xmlns="">
            <p:pic>
              <p:nvPicPr>
                <p:cNvPr id="73" name="Ink 72">
                  <a:extLst>
                    <a:ext uri="{FF2B5EF4-FFF2-40B4-BE49-F238E27FC236}">
                      <a16:creationId xmlns:a16="http://schemas.microsoft.com/office/drawing/2014/main" id="{B1A5AF09-9938-4BE6-9765-C9968C9DA021}"/>
                    </a:ext>
                  </a:extLst>
                </p:cNvPr>
                <p:cNvPicPr/>
                <p:nvPr/>
              </p:nvPicPr>
              <p:blipFill>
                <a:blip r:embed="rId99"/>
                <a:stretch>
                  <a:fillRect/>
                </a:stretch>
              </p:blipFill>
              <p:spPr>
                <a:xfrm>
                  <a:off x="9521645" y="2782416"/>
                  <a:ext cx="5670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4" name="Ink 73">
                  <a:extLst>
                    <a:ext uri="{FF2B5EF4-FFF2-40B4-BE49-F238E27FC236}">
                      <a16:creationId xmlns:a16="http://schemas.microsoft.com/office/drawing/2014/main" id="{C9FD7F67-AD28-4111-A049-E0D5B51A1A7B}"/>
                    </a:ext>
                  </a:extLst>
                </p14:cNvPr>
                <p14:cNvContentPartPr/>
                <p14:nvPr/>
              </p14:nvContentPartPr>
              <p14:xfrm>
                <a:off x="9002885" y="2837856"/>
                <a:ext cx="461520" cy="54720"/>
              </p14:xfrm>
            </p:contentPart>
          </mc:Choice>
          <mc:Fallback xmlns="">
            <p:pic>
              <p:nvPicPr>
                <p:cNvPr id="74" name="Ink 73">
                  <a:extLst>
                    <a:ext uri="{FF2B5EF4-FFF2-40B4-BE49-F238E27FC236}">
                      <a16:creationId xmlns:a16="http://schemas.microsoft.com/office/drawing/2014/main" id="{C9FD7F67-AD28-4111-A049-E0D5B51A1A7B}"/>
                    </a:ext>
                  </a:extLst>
                </p:cNvPr>
                <p:cNvPicPr/>
                <p:nvPr/>
              </p:nvPicPr>
              <p:blipFill>
                <a:blip r:embed="rId101"/>
                <a:stretch>
                  <a:fillRect/>
                </a:stretch>
              </p:blipFill>
              <p:spPr>
                <a:xfrm>
                  <a:off x="8985245" y="2820216"/>
                  <a:ext cx="4971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6" name="Ink 75">
                  <a:extLst>
                    <a:ext uri="{FF2B5EF4-FFF2-40B4-BE49-F238E27FC236}">
                      <a16:creationId xmlns:a16="http://schemas.microsoft.com/office/drawing/2014/main" id="{7E630623-1BD1-4278-9C94-6292545E7773}"/>
                    </a:ext>
                  </a:extLst>
                </p14:cNvPr>
                <p14:cNvContentPartPr/>
                <p14:nvPr/>
              </p14:nvContentPartPr>
              <p14:xfrm>
                <a:off x="8173085" y="2802216"/>
                <a:ext cx="673560" cy="64800"/>
              </p14:xfrm>
            </p:contentPart>
          </mc:Choice>
          <mc:Fallback xmlns="">
            <p:pic>
              <p:nvPicPr>
                <p:cNvPr id="76" name="Ink 75">
                  <a:extLst>
                    <a:ext uri="{FF2B5EF4-FFF2-40B4-BE49-F238E27FC236}">
                      <a16:creationId xmlns:a16="http://schemas.microsoft.com/office/drawing/2014/main" id="{7E630623-1BD1-4278-9C94-6292545E7773}"/>
                    </a:ext>
                  </a:extLst>
                </p:cNvPr>
                <p:cNvPicPr/>
                <p:nvPr/>
              </p:nvPicPr>
              <p:blipFill>
                <a:blip r:embed="rId103"/>
                <a:stretch>
                  <a:fillRect/>
                </a:stretch>
              </p:blipFill>
              <p:spPr>
                <a:xfrm>
                  <a:off x="8155085" y="2784576"/>
                  <a:ext cx="7092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7" name="Ink 76">
                  <a:extLst>
                    <a:ext uri="{FF2B5EF4-FFF2-40B4-BE49-F238E27FC236}">
                      <a16:creationId xmlns:a16="http://schemas.microsoft.com/office/drawing/2014/main" id="{A3CC9B89-4049-4DAB-AE75-4E5D27197C63}"/>
                    </a:ext>
                  </a:extLst>
                </p14:cNvPr>
                <p14:cNvContentPartPr/>
                <p14:nvPr/>
              </p14:nvContentPartPr>
              <p14:xfrm>
                <a:off x="7302605" y="2857656"/>
                <a:ext cx="531000" cy="47520"/>
              </p14:xfrm>
            </p:contentPart>
          </mc:Choice>
          <mc:Fallback xmlns="">
            <p:pic>
              <p:nvPicPr>
                <p:cNvPr id="77" name="Ink 76">
                  <a:extLst>
                    <a:ext uri="{FF2B5EF4-FFF2-40B4-BE49-F238E27FC236}">
                      <a16:creationId xmlns:a16="http://schemas.microsoft.com/office/drawing/2014/main" id="{A3CC9B89-4049-4DAB-AE75-4E5D27197C63}"/>
                    </a:ext>
                  </a:extLst>
                </p:cNvPr>
                <p:cNvPicPr/>
                <p:nvPr/>
              </p:nvPicPr>
              <p:blipFill>
                <a:blip r:embed="rId105"/>
                <a:stretch>
                  <a:fillRect/>
                </a:stretch>
              </p:blipFill>
              <p:spPr>
                <a:xfrm>
                  <a:off x="7284605" y="2839656"/>
                  <a:ext cx="566640" cy="8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6">
            <p14:nvContentPartPr>
              <p14:cNvPr id="79" name="Ink 78">
                <a:extLst>
                  <a:ext uri="{FF2B5EF4-FFF2-40B4-BE49-F238E27FC236}">
                    <a16:creationId xmlns:a16="http://schemas.microsoft.com/office/drawing/2014/main" id="{7CB1D4B9-020C-4047-A164-1E1D903FD3FC}"/>
                  </a:ext>
                </a:extLst>
              </p14:cNvPr>
              <p14:cNvContentPartPr/>
              <p14:nvPr/>
            </p14:nvContentPartPr>
            <p14:xfrm>
              <a:off x="6538685" y="2784576"/>
              <a:ext cx="596160" cy="37440"/>
            </p14:xfrm>
          </p:contentPart>
        </mc:Choice>
        <mc:Fallback xmlns="">
          <p:pic>
            <p:nvPicPr>
              <p:cNvPr id="79" name="Ink 78">
                <a:extLst>
                  <a:ext uri="{FF2B5EF4-FFF2-40B4-BE49-F238E27FC236}">
                    <a16:creationId xmlns:a16="http://schemas.microsoft.com/office/drawing/2014/main" id="{7CB1D4B9-020C-4047-A164-1E1D903FD3FC}"/>
                  </a:ext>
                </a:extLst>
              </p:cNvPr>
              <p:cNvPicPr/>
              <p:nvPr/>
            </p:nvPicPr>
            <p:blipFill>
              <a:blip r:embed="rId107"/>
              <a:stretch>
                <a:fillRect/>
              </a:stretch>
            </p:blipFill>
            <p:spPr>
              <a:xfrm>
                <a:off x="6520685" y="2766576"/>
                <a:ext cx="631800" cy="73080"/>
              </a:xfrm>
              <a:prstGeom prst="rect">
                <a:avLst/>
              </a:prstGeom>
            </p:spPr>
          </p:pic>
        </mc:Fallback>
      </mc:AlternateContent>
      <p:grpSp>
        <p:nvGrpSpPr>
          <p:cNvPr id="92" name="Group 91">
            <a:extLst>
              <a:ext uri="{FF2B5EF4-FFF2-40B4-BE49-F238E27FC236}">
                <a16:creationId xmlns:a16="http://schemas.microsoft.com/office/drawing/2014/main" id="{F4DD349B-2340-40DF-A835-8C779689813D}"/>
              </a:ext>
            </a:extLst>
          </p:cNvPr>
          <p:cNvGrpSpPr/>
          <p:nvPr/>
        </p:nvGrpSpPr>
        <p:grpSpPr>
          <a:xfrm>
            <a:off x="283685" y="2753976"/>
            <a:ext cx="6068880" cy="154440"/>
            <a:chOff x="283685" y="2753976"/>
            <a:chExt cx="6068880" cy="154440"/>
          </a:xfrm>
        </p:grpSpPr>
        <mc:AlternateContent xmlns:mc="http://schemas.openxmlformats.org/markup-compatibility/2006" xmlns:p14="http://schemas.microsoft.com/office/powerpoint/2010/main">
          <mc:Choice Requires="p14">
            <p:contentPart p14:bwMode="auto" r:id="rId108">
              <p14:nvContentPartPr>
                <p14:cNvPr id="80" name="Ink 79">
                  <a:extLst>
                    <a:ext uri="{FF2B5EF4-FFF2-40B4-BE49-F238E27FC236}">
                      <a16:creationId xmlns:a16="http://schemas.microsoft.com/office/drawing/2014/main" id="{74DC6525-F1A2-4928-AE0C-4EBCA7567FB4}"/>
                    </a:ext>
                  </a:extLst>
                </p14:cNvPr>
                <p14:cNvContentPartPr/>
                <p14:nvPr/>
              </p14:nvContentPartPr>
              <p14:xfrm>
                <a:off x="6114605" y="2798256"/>
                <a:ext cx="237960" cy="49680"/>
              </p14:xfrm>
            </p:contentPart>
          </mc:Choice>
          <mc:Fallback xmlns="">
            <p:pic>
              <p:nvPicPr>
                <p:cNvPr id="80" name="Ink 79">
                  <a:extLst>
                    <a:ext uri="{FF2B5EF4-FFF2-40B4-BE49-F238E27FC236}">
                      <a16:creationId xmlns:a16="http://schemas.microsoft.com/office/drawing/2014/main" id="{74DC6525-F1A2-4928-AE0C-4EBCA7567FB4}"/>
                    </a:ext>
                  </a:extLst>
                </p:cNvPr>
                <p:cNvPicPr/>
                <p:nvPr/>
              </p:nvPicPr>
              <p:blipFill>
                <a:blip r:embed="rId109"/>
                <a:stretch>
                  <a:fillRect/>
                </a:stretch>
              </p:blipFill>
              <p:spPr>
                <a:xfrm>
                  <a:off x="6096965" y="2780256"/>
                  <a:ext cx="273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1" name="Ink 80">
                  <a:extLst>
                    <a:ext uri="{FF2B5EF4-FFF2-40B4-BE49-F238E27FC236}">
                      <a16:creationId xmlns:a16="http://schemas.microsoft.com/office/drawing/2014/main" id="{C99BE73B-7A97-4EC4-B2F6-A9AAEEDC169B}"/>
                    </a:ext>
                  </a:extLst>
                </p14:cNvPr>
                <p14:cNvContentPartPr/>
                <p14:nvPr/>
              </p14:nvContentPartPr>
              <p14:xfrm>
                <a:off x="5465885" y="2816256"/>
                <a:ext cx="448920" cy="43560"/>
              </p14:xfrm>
            </p:contentPart>
          </mc:Choice>
          <mc:Fallback xmlns="">
            <p:pic>
              <p:nvPicPr>
                <p:cNvPr id="81" name="Ink 80">
                  <a:extLst>
                    <a:ext uri="{FF2B5EF4-FFF2-40B4-BE49-F238E27FC236}">
                      <a16:creationId xmlns:a16="http://schemas.microsoft.com/office/drawing/2014/main" id="{C99BE73B-7A97-4EC4-B2F6-A9AAEEDC169B}"/>
                    </a:ext>
                  </a:extLst>
                </p:cNvPr>
                <p:cNvPicPr/>
                <p:nvPr/>
              </p:nvPicPr>
              <p:blipFill>
                <a:blip r:embed="rId111"/>
                <a:stretch>
                  <a:fillRect/>
                </a:stretch>
              </p:blipFill>
              <p:spPr>
                <a:xfrm>
                  <a:off x="5447885" y="2798616"/>
                  <a:ext cx="4845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3" name="Ink 82">
                  <a:extLst>
                    <a:ext uri="{FF2B5EF4-FFF2-40B4-BE49-F238E27FC236}">
                      <a16:creationId xmlns:a16="http://schemas.microsoft.com/office/drawing/2014/main" id="{1D871007-330D-4604-A94E-45A56FB257F8}"/>
                    </a:ext>
                  </a:extLst>
                </p14:cNvPr>
                <p14:cNvContentPartPr/>
                <p14:nvPr/>
              </p14:nvContentPartPr>
              <p14:xfrm>
                <a:off x="4954325" y="2784936"/>
                <a:ext cx="334440" cy="39240"/>
              </p14:xfrm>
            </p:contentPart>
          </mc:Choice>
          <mc:Fallback xmlns="">
            <p:pic>
              <p:nvPicPr>
                <p:cNvPr id="83" name="Ink 82">
                  <a:extLst>
                    <a:ext uri="{FF2B5EF4-FFF2-40B4-BE49-F238E27FC236}">
                      <a16:creationId xmlns:a16="http://schemas.microsoft.com/office/drawing/2014/main" id="{1D871007-330D-4604-A94E-45A56FB257F8}"/>
                    </a:ext>
                  </a:extLst>
                </p:cNvPr>
                <p:cNvPicPr/>
                <p:nvPr/>
              </p:nvPicPr>
              <p:blipFill>
                <a:blip r:embed="rId113"/>
                <a:stretch>
                  <a:fillRect/>
                </a:stretch>
              </p:blipFill>
              <p:spPr>
                <a:xfrm>
                  <a:off x="4936685" y="2766936"/>
                  <a:ext cx="370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4" name="Ink 83">
                  <a:extLst>
                    <a:ext uri="{FF2B5EF4-FFF2-40B4-BE49-F238E27FC236}">
                      <a16:creationId xmlns:a16="http://schemas.microsoft.com/office/drawing/2014/main" id="{E7399FF6-1715-4D53-B486-D817A5A09EE1}"/>
                    </a:ext>
                  </a:extLst>
                </p14:cNvPr>
                <p14:cNvContentPartPr/>
                <p14:nvPr/>
              </p14:nvContentPartPr>
              <p14:xfrm>
                <a:off x="4188605" y="2815896"/>
                <a:ext cx="564120" cy="21600"/>
              </p14:xfrm>
            </p:contentPart>
          </mc:Choice>
          <mc:Fallback xmlns="">
            <p:pic>
              <p:nvPicPr>
                <p:cNvPr id="84" name="Ink 83">
                  <a:extLst>
                    <a:ext uri="{FF2B5EF4-FFF2-40B4-BE49-F238E27FC236}">
                      <a16:creationId xmlns:a16="http://schemas.microsoft.com/office/drawing/2014/main" id="{E7399FF6-1715-4D53-B486-D817A5A09EE1}"/>
                    </a:ext>
                  </a:extLst>
                </p:cNvPr>
                <p:cNvPicPr/>
                <p:nvPr/>
              </p:nvPicPr>
              <p:blipFill>
                <a:blip r:embed="rId115"/>
                <a:stretch>
                  <a:fillRect/>
                </a:stretch>
              </p:blipFill>
              <p:spPr>
                <a:xfrm>
                  <a:off x="4170605" y="2798256"/>
                  <a:ext cx="5997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5" name="Ink 84">
                  <a:extLst>
                    <a:ext uri="{FF2B5EF4-FFF2-40B4-BE49-F238E27FC236}">
                      <a16:creationId xmlns:a16="http://schemas.microsoft.com/office/drawing/2014/main" id="{C0E29F35-1F62-4AF8-A353-C41B2AB35A2D}"/>
                    </a:ext>
                  </a:extLst>
                </p14:cNvPr>
                <p14:cNvContentPartPr/>
                <p14:nvPr/>
              </p14:nvContentPartPr>
              <p14:xfrm>
                <a:off x="3570485" y="2820936"/>
                <a:ext cx="507960" cy="33480"/>
              </p14:xfrm>
            </p:contentPart>
          </mc:Choice>
          <mc:Fallback xmlns="">
            <p:pic>
              <p:nvPicPr>
                <p:cNvPr id="85" name="Ink 84">
                  <a:extLst>
                    <a:ext uri="{FF2B5EF4-FFF2-40B4-BE49-F238E27FC236}">
                      <a16:creationId xmlns:a16="http://schemas.microsoft.com/office/drawing/2014/main" id="{C0E29F35-1F62-4AF8-A353-C41B2AB35A2D}"/>
                    </a:ext>
                  </a:extLst>
                </p:cNvPr>
                <p:cNvPicPr/>
                <p:nvPr/>
              </p:nvPicPr>
              <p:blipFill>
                <a:blip r:embed="rId117"/>
                <a:stretch>
                  <a:fillRect/>
                </a:stretch>
              </p:blipFill>
              <p:spPr>
                <a:xfrm>
                  <a:off x="3552485" y="2803296"/>
                  <a:ext cx="543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6" name="Ink 85">
                  <a:extLst>
                    <a:ext uri="{FF2B5EF4-FFF2-40B4-BE49-F238E27FC236}">
                      <a16:creationId xmlns:a16="http://schemas.microsoft.com/office/drawing/2014/main" id="{71F22CCF-7BD6-4F55-81C2-25AF675D4B11}"/>
                    </a:ext>
                  </a:extLst>
                </p14:cNvPr>
                <p14:cNvContentPartPr/>
                <p14:nvPr/>
              </p14:nvContentPartPr>
              <p14:xfrm>
                <a:off x="2565725" y="2824896"/>
                <a:ext cx="734760" cy="54000"/>
              </p14:xfrm>
            </p:contentPart>
          </mc:Choice>
          <mc:Fallback xmlns="">
            <p:pic>
              <p:nvPicPr>
                <p:cNvPr id="86" name="Ink 85">
                  <a:extLst>
                    <a:ext uri="{FF2B5EF4-FFF2-40B4-BE49-F238E27FC236}">
                      <a16:creationId xmlns:a16="http://schemas.microsoft.com/office/drawing/2014/main" id="{71F22CCF-7BD6-4F55-81C2-25AF675D4B11}"/>
                    </a:ext>
                  </a:extLst>
                </p:cNvPr>
                <p:cNvPicPr/>
                <p:nvPr/>
              </p:nvPicPr>
              <p:blipFill>
                <a:blip r:embed="rId119"/>
                <a:stretch>
                  <a:fillRect/>
                </a:stretch>
              </p:blipFill>
              <p:spPr>
                <a:xfrm>
                  <a:off x="2547725" y="2806896"/>
                  <a:ext cx="7704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7" name="Ink 86">
                  <a:extLst>
                    <a:ext uri="{FF2B5EF4-FFF2-40B4-BE49-F238E27FC236}">
                      <a16:creationId xmlns:a16="http://schemas.microsoft.com/office/drawing/2014/main" id="{F1D4E382-B30E-420F-AB2B-23BB461629B8}"/>
                    </a:ext>
                  </a:extLst>
                </p14:cNvPr>
                <p14:cNvContentPartPr/>
                <p14:nvPr/>
              </p14:nvContentPartPr>
              <p14:xfrm>
                <a:off x="1998005" y="2753976"/>
                <a:ext cx="342360" cy="40320"/>
              </p14:xfrm>
            </p:contentPart>
          </mc:Choice>
          <mc:Fallback xmlns="">
            <p:pic>
              <p:nvPicPr>
                <p:cNvPr id="87" name="Ink 86">
                  <a:extLst>
                    <a:ext uri="{FF2B5EF4-FFF2-40B4-BE49-F238E27FC236}">
                      <a16:creationId xmlns:a16="http://schemas.microsoft.com/office/drawing/2014/main" id="{F1D4E382-B30E-420F-AB2B-23BB461629B8}"/>
                    </a:ext>
                  </a:extLst>
                </p:cNvPr>
                <p:cNvPicPr/>
                <p:nvPr/>
              </p:nvPicPr>
              <p:blipFill>
                <a:blip r:embed="rId121"/>
                <a:stretch>
                  <a:fillRect/>
                </a:stretch>
              </p:blipFill>
              <p:spPr>
                <a:xfrm>
                  <a:off x="1980005" y="2736336"/>
                  <a:ext cx="378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9" name="Ink 88">
                  <a:extLst>
                    <a:ext uri="{FF2B5EF4-FFF2-40B4-BE49-F238E27FC236}">
                      <a16:creationId xmlns:a16="http://schemas.microsoft.com/office/drawing/2014/main" id="{B670E00E-0073-49BF-A77A-C2A83295B341}"/>
                    </a:ext>
                  </a:extLst>
                </p14:cNvPr>
                <p14:cNvContentPartPr/>
                <p14:nvPr/>
              </p14:nvContentPartPr>
              <p14:xfrm>
                <a:off x="1389605" y="2778456"/>
                <a:ext cx="504000" cy="27720"/>
              </p14:xfrm>
            </p:contentPart>
          </mc:Choice>
          <mc:Fallback xmlns="">
            <p:pic>
              <p:nvPicPr>
                <p:cNvPr id="89" name="Ink 88">
                  <a:extLst>
                    <a:ext uri="{FF2B5EF4-FFF2-40B4-BE49-F238E27FC236}">
                      <a16:creationId xmlns:a16="http://schemas.microsoft.com/office/drawing/2014/main" id="{B670E00E-0073-49BF-A77A-C2A83295B341}"/>
                    </a:ext>
                  </a:extLst>
                </p:cNvPr>
                <p:cNvPicPr/>
                <p:nvPr/>
              </p:nvPicPr>
              <p:blipFill>
                <a:blip r:embed="rId123"/>
                <a:stretch>
                  <a:fillRect/>
                </a:stretch>
              </p:blipFill>
              <p:spPr>
                <a:xfrm>
                  <a:off x="1371965" y="2760456"/>
                  <a:ext cx="5396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0" name="Ink 89">
                  <a:extLst>
                    <a:ext uri="{FF2B5EF4-FFF2-40B4-BE49-F238E27FC236}">
                      <a16:creationId xmlns:a16="http://schemas.microsoft.com/office/drawing/2014/main" id="{D59D55F5-B720-4786-8501-E3F063322B0D}"/>
                    </a:ext>
                  </a:extLst>
                </p14:cNvPr>
                <p14:cNvContentPartPr/>
                <p14:nvPr/>
              </p14:nvContentPartPr>
              <p14:xfrm>
                <a:off x="283685" y="2789976"/>
                <a:ext cx="799560" cy="118440"/>
              </p14:xfrm>
            </p:contentPart>
          </mc:Choice>
          <mc:Fallback xmlns="">
            <p:pic>
              <p:nvPicPr>
                <p:cNvPr id="90" name="Ink 89">
                  <a:extLst>
                    <a:ext uri="{FF2B5EF4-FFF2-40B4-BE49-F238E27FC236}">
                      <a16:creationId xmlns:a16="http://schemas.microsoft.com/office/drawing/2014/main" id="{D59D55F5-B720-4786-8501-E3F063322B0D}"/>
                    </a:ext>
                  </a:extLst>
                </p:cNvPr>
                <p:cNvPicPr/>
                <p:nvPr/>
              </p:nvPicPr>
              <p:blipFill>
                <a:blip r:embed="rId125"/>
                <a:stretch>
                  <a:fillRect/>
                </a:stretch>
              </p:blipFill>
              <p:spPr>
                <a:xfrm>
                  <a:off x="265685" y="2771976"/>
                  <a:ext cx="835200" cy="154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6">
            <p14:nvContentPartPr>
              <p14:cNvPr id="91" name="Ink 90">
                <a:extLst>
                  <a:ext uri="{FF2B5EF4-FFF2-40B4-BE49-F238E27FC236}">
                    <a16:creationId xmlns:a16="http://schemas.microsoft.com/office/drawing/2014/main" id="{5487A815-45EB-4BA0-B8AC-B87FEC82FE99}"/>
                  </a:ext>
                </a:extLst>
              </p14:cNvPr>
              <p14:cNvContentPartPr/>
              <p14:nvPr/>
            </p14:nvContentPartPr>
            <p14:xfrm>
              <a:off x="8513285" y="3263736"/>
              <a:ext cx="1390320" cy="57240"/>
            </p14:xfrm>
          </p:contentPart>
        </mc:Choice>
        <mc:Fallback xmlns="">
          <p:pic>
            <p:nvPicPr>
              <p:cNvPr id="91" name="Ink 90">
                <a:extLst>
                  <a:ext uri="{FF2B5EF4-FFF2-40B4-BE49-F238E27FC236}">
                    <a16:creationId xmlns:a16="http://schemas.microsoft.com/office/drawing/2014/main" id="{5487A815-45EB-4BA0-B8AC-B87FEC82FE99}"/>
                  </a:ext>
                </a:extLst>
              </p:cNvPr>
              <p:cNvPicPr/>
              <p:nvPr/>
            </p:nvPicPr>
            <p:blipFill>
              <a:blip r:embed="rId127"/>
              <a:stretch>
                <a:fillRect/>
              </a:stretch>
            </p:blipFill>
            <p:spPr>
              <a:xfrm>
                <a:off x="8495285" y="3245736"/>
                <a:ext cx="1425960" cy="92880"/>
              </a:xfrm>
              <a:prstGeom prst="rect">
                <a:avLst/>
              </a:prstGeom>
            </p:spPr>
          </p:pic>
        </mc:Fallback>
      </mc:AlternateContent>
      <p:grpSp>
        <p:nvGrpSpPr>
          <p:cNvPr id="96" name="Group 95">
            <a:extLst>
              <a:ext uri="{FF2B5EF4-FFF2-40B4-BE49-F238E27FC236}">
                <a16:creationId xmlns:a16="http://schemas.microsoft.com/office/drawing/2014/main" id="{9B1DBD84-3187-498F-A24F-2A9FEFA9491C}"/>
              </a:ext>
            </a:extLst>
          </p:cNvPr>
          <p:cNvGrpSpPr/>
          <p:nvPr/>
        </p:nvGrpSpPr>
        <p:grpSpPr>
          <a:xfrm>
            <a:off x="2417765" y="2301816"/>
            <a:ext cx="2472120" cy="520200"/>
            <a:chOff x="2417765" y="2301816"/>
            <a:chExt cx="2472120" cy="520200"/>
          </a:xfrm>
        </p:grpSpPr>
        <mc:AlternateContent xmlns:mc="http://schemas.openxmlformats.org/markup-compatibility/2006" xmlns:p14="http://schemas.microsoft.com/office/powerpoint/2010/main">
          <mc:Choice Requires="p14">
            <p:contentPart p14:bwMode="auto" r:id="rId128">
              <p14:nvContentPartPr>
                <p14:cNvPr id="93" name="Ink 92">
                  <a:extLst>
                    <a:ext uri="{FF2B5EF4-FFF2-40B4-BE49-F238E27FC236}">
                      <a16:creationId xmlns:a16="http://schemas.microsoft.com/office/drawing/2014/main" id="{9AD637F4-0E4E-42A2-8DCC-93384B6012F8}"/>
                    </a:ext>
                  </a:extLst>
                </p14:cNvPr>
                <p14:cNvContentPartPr/>
                <p14:nvPr/>
              </p14:nvContentPartPr>
              <p14:xfrm>
                <a:off x="4330445" y="2382816"/>
                <a:ext cx="535320" cy="59400"/>
              </p14:xfrm>
            </p:contentPart>
          </mc:Choice>
          <mc:Fallback xmlns="">
            <p:pic>
              <p:nvPicPr>
                <p:cNvPr id="93" name="Ink 92">
                  <a:extLst>
                    <a:ext uri="{FF2B5EF4-FFF2-40B4-BE49-F238E27FC236}">
                      <a16:creationId xmlns:a16="http://schemas.microsoft.com/office/drawing/2014/main" id="{9AD637F4-0E4E-42A2-8DCC-93384B6012F8}"/>
                    </a:ext>
                  </a:extLst>
                </p:cNvPr>
                <p:cNvPicPr/>
                <p:nvPr/>
              </p:nvPicPr>
              <p:blipFill>
                <a:blip r:embed="rId129"/>
                <a:stretch>
                  <a:fillRect/>
                </a:stretch>
              </p:blipFill>
              <p:spPr>
                <a:xfrm>
                  <a:off x="4312445" y="2364816"/>
                  <a:ext cx="5709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4" name="Ink 93">
                  <a:extLst>
                    <a:ext uri="{FF2B5EF4-FFF2-40B4-BE49-F238E27FC236}">
                      <a16:creationId xmlns:a16="http://schemas.microsoft.com/office/drawing/2014/main" id="{918CA3E9-4405-49F7-AD38-BC599D8D26CC}"/>
                    </a:ext>
                  </a:extLst>
                </p14:cNvPr>
                <p14:cNvContentPartPr/>
                <p14:nvPr/>
              </p14:nvContentPartPr>
              <p14:xfrm>
                <a:off x="2417765" y="2301816"/>
                <a:ext cx="2472120" cy="520200"/>
              </p14:xfrm>
            </p:contentPart>
          </mc:Choice>
          <mc:Fallback xmlns="">
            <p:pic>
              <p:nvPicPr>
                <p:cNvPr id="94" name="Ink 93">
                  <a:extLst>
                    <a:ext uri="{FF2B5EF4-FFF2-40B4-BE49-F238E27FC236}">
                      <a16:creationId xmlns:a16="http://schemas.microsoft.com/office/drawing/2014/main" id="{918CA3E9-4405-49F7-AD38-BC599D8D26CC}"/>
                    </a:ext>
                  </a:extLst>
                </p:cNvPr>
                <p:cNvPicPr/>
                <p:nvPr/>
              </p:nvPicPr>
              <p:blipFill>
                <a:blip r:embed="rId131"/>
                <a:stretch>
                  <a:fillRect/>
                </a:stretch>
              </p:blipFill>
              <p:spPr>
                <a:xfrm>
                  <a:off x="2399765" y="2284176"/>
                  <a:ext cx="2507760" cy="555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5" name="Ink 94">
                  <a:extLst>
                    <a:ext uri="{FF2B5EF4-FFF2-40B4-BE49-F238E27FC236}">
                      <a16:creationId xmlns:a16="http://schemas.microsoft.com/office/drawing/2014/main" id="{1CDDD2F1-F14B-42EE-95CD-42138650468B}"/>
                    </a:ext>
                  </a:extLst>
                </p14:cNvPr>
                <p14:cNvContentPartPr/>
                <p14:nvPr/>
              </p14:nvContentPartPr>
              <p14:xfrm>
                <a:off x="3215165" y="2327376"/>
                <a:ext cx="1005120" cy="69480"/>
              </p14:xfrm>
            </p:contentPart>
          </mc:Choice>
          <mc:Fallback xmlns="">
            <p:pic>
              <p:nvPicPr>
                <p:cNvPr id="95" name="Ink 94">
                  <a:extLst>
                    <a:ext uri="{FF2B5EF4-FFF2-40B4-BE49-F238E27FC236}">
                      <a16:creationId xmlns:a16="http://schemas.microsoft.com/office/drawing/2014/main" id="{1CDDD2F1-F14B-42EE-95CD-42138650468B}"/>
                    </a:ext>
                  </a:extLst>
                </p:cNvPr>
                <p:cNvPicPr/>
                <p:nvPr/>
              </p:nvPicPr>
              <p:blipFill>
                <a:blip r:embed="rId133"/>
                <a:stretch>
                  <a:fillRect/>
                </a:stretch>
              </p:blipFill>
              <p:spPr>
                <a:xfrm>
                  <a:off x="3197525" y="2309736"/>
                  <a:ext cx="1040760" cy="105120"/>
                </a:xfrm>
                <a:prstGeom prst="rect">
                  <a:avLst/>
                </a:prstGeom>
              </p:spPr>
            </p:pic>
          </mc:Fallback>
        </mc:AlternateContent>
      </p:grpSp>
      <p:grpSp>
        <p:nvGrpSpPr>
          <p:cNvPr id="112" name="Group 111">
            <a:extLst>
              <a:ext uri="{FF2B5EF4-FFF2-40B4-BE49-F238E27FC236}">
                <a16:creationId xmlns:a16="http://schemas.microsoft.com/office/drawing/2014/main" id="{85C9FCA4-BE7B-46C0-8AEB-293992E23464}"/>
              </a:ext>
            </a:extLst>
          </p:cNvPr>
          <p:cNvGrpSpPr/>
          <p:nvPr/>
        </p:nvGrpSpPr>
        <p:grpSpPr>
          <a:xfrm>
            <a:off x="262805" y="3256896"/>
            <a:ext cx="2527200" cy="111240"/>
            <a:chOff x="262805" y="3256896"/>
            <a:chExt cx="2527200" cy="111240"/>
          </a:xfrm>
        </p:grpSpPr>
        <mc:AlternateContent xmlns:mc="http://schemas.openxmlformats.org/markup-compatibility/2006" xmlns:p14="http://schemas.microsoft.com/office/powerpoint/2010/main">
          <mc:Choice Requires="p14">
            <p:contentPart p14:bwMode="auto" r:id="rId134">
              <p14:nvContentPartPr>
                <p14:cNvPr id="106" name="Ink 105">
                  <a:extLst>
                    <a:ext uri="{FF2B5EF4-FFF2-40B4-BE49-F238E27FC236}">
                      <a16:creationId xmlns:a16="http://schemas.microsoft.com/office/drawing/2014/main" id="{3125B1B5-D8A9-4958-A9A0-F7CD2B43CCC1}"/>
                    </a:ext>
                  </a:extLst>
                </p14:cNvPr>
                <p14:cNvContentPartPr/>
                <p14:nvPr/>
              </p14:nvContentPartPr>
              <p14:xfrm>
                <a:off x="2227685" y="3282456"/>
                <a:ext cx="562320" cy="19440"/>
              </p14:xfrm>
            </p:contentPart>
          </mc:Choice>
          <mc:Fallback xmlns="">
            <p:pic>
              <p:nvPicPr>
                <p:cNvPr id="106" name="Ink 105">
                  <a:extLst>
                    <a:ext uri="{FF2B5EF4-FFF2-40B4-BE49-F238E27FC236}">
                      <a16:creationId xmlns:a16="http://schemas.microsoft.com/office/drawing/2014/main" id="{3125B1B5-D8A9-4958-A9A0-F7CD2B43CCC1}"/>
                    </a:ext>
                  </a:extLst>
                </p:cNvPr>
                <p:cNvPicPr/>
                <p:nvPr/>
              </p:nvPicPr>
              <p:blipFill>
                <a:blip r:embed="rId135"/>
                <a:stretch>
                  <a:fillRect/>
                </a:stretch>
              </p:blipFill>
              <p:spPr>
                <a:xfrm>
                  <a:off x="2209685" y="3264816"/>
                  <a:ext cx="5979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8" name="Ink 107">
                  <a:extLst>
                    <a:ext uri="{FF2B5EF4-FFF2-40B4-BE49-F238E27FC236}">
                      <a16:creationId xmlns:a16="http://schemas.microsoft.com/office/drawing/2014/main" id="{9E3B2F7A-FBA3-4597-B221-96E07BBCE9D0}"/>
                    </a:ext>
                  </a:extLst>
                </p14:cNvPr>
                <p14:cNvContentPartPr/>
                <p14:nvPr/>
              </p14:nvContentPartPr>
              <p14:xfrm>
                <a:off x="2058125" y="3265536"/>
                <a:ext cx="2160" cy="1800"/>
              </p14:xfrm>
            </p:contentPart>
          </mc:Choice>
          <mc:Fallback xmlns="">
            <p:pic>
              <p:nvPicPr>
                <p:cNvPr id="108" name="Ink 107">
                  <a:extLst>
                    <a:ext uri="{FF2B5EF4-FFF2-40B4-BE49-F238E27FC236}">
                      <a16:creationId xmlns:a16="http://schemas.microsoft.com/office/drawing/2014/main" id="{9E3B2F7A-FBA3-4597-B221-96E07BBCE9D0}"/>
                    </a:ext>
                  </a:extLst>
                </p:cNvPr>
                <p:cNvPicPr/>
                <p:nvPr/>
              </p:nvPicPr>
              <p:blipFill>
                <a:blip r:embed="rId137"/>
                <a:stretch>
                  <a:fillRect/>
                </a:stretch>
              </p:blipFill>
              <p:spPr>
                <a:xfrm>
                  <a:off x="2040485" y="3247896"/>
                  <a:ext cx="378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9" name="Ink 108">
                  <a:extLst>
                    <a:ext uri="{FF2B5EF4-FFF2-40B4-BE49-F238E27FC236}">
                      <a16:creationId xmlns:a16="http://schemas.microsoft.com/office/drawing/2014/main" id="{83855BF0-6E09-47B4-9767-74FFE9CDB51D}"/>
                    </a:ext>
                  </a:extLst>
                </p14:cNvPr>
                <p14:cNvContentPartPr/>
                <p14:nvPr/>
              </p14:nvContentPartPr>
              <p14:xfrm>
                <a:off x="1409405" y="3260136"/>
                <a:ext cx="645840" cy="49320"/>
              </p14:xfrm>
            </p:contentPart>
          </mc:Choice>
          <mc:Fallback xmlns="">
            <p:pic>
              <p:nvPicPr>
                <p:cNvPr id="109" name="Ink 108">
                  <a:extLst>
                    <a:ext uri="{FF2B5EF4-FFF2-40B4-BE49-F238E27FC236}">
                      <a16:creationId xmlns:a16="http://schemas.microsoft.com/office/drawing/2014/main" id="{83855BF0-6E09-47B4-9767-74FFE9CDB51D}"/>
                    </a:ext>
                  </a:extLst>
                </p:cNvPr>
                <p:cNvPicPr/>
                <p:nvPr/>
              </p:nvPicPr>
              <p:blipFill>
                <a:blip r:embed="rId139"/>
                <a:stretch>
                  <a:fillRect/>
                </a:stretch>
              </p:blipFill>
              <p:spPr>
                <a:xfrm>
                  <a:off x="1391405" y="3242136"/>
                  <a:ext cx="6814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1" name="Ink 110">
                  <a:extLst>
                    <a:ext uri="{FF2B5EF4-FFF2-40B4-BE49-F238E27FC236}">
                      <a16:creationId xmlns:a16="http://schemas.microsoft.com/office/drawing/2014/main" id="{04624D8B-AA40-444A-B5E3-EEC340BA99D6}"/>
                    </a:ext>
                  </a:extLst>
                </p14:cNvPr>
                <p14:cNvContentPartPr/>
                <p14:nvPr/>
              </p14:nvContentPartPr>
              <p14:xfrm>
                <a:off x="262805" y="3256896"/>
                <a:ext cx="958680" cy="111240"/>
              </p14:xfrm>
            </p:contentPart>
          </mc:Choice>
          <mc:Fallback xmlns="">
            <p:pic>
              <p:nvPicPr>
                <p:cNvPr id="111" name="Ink 110">
                  <a:extLst>
                    <a:ext uri="{FF2B5EF4-FFF2-40B4-BE49-F238E27FC236}">
                      <a16:creationId xmlns:a16="http://schemas.microsoft.com/office/drawing/2014/main" id="{04624D8B-AA40-444A-B5E3-EEC340BA99D6}"/>
                    </a:ext>
                  </a:extLst>
                </p:cNvPr>
                <p:cNvPicPr/>
                <p:nvPr/>
              </p:nvPicPr>
              <p:blipFill>
                <a:blip r:embed="rId141"/>
                <a:stretch>
                  <a:fillRect/>
                </a:stretch>
              </p:blipFill>
              <p:spPr>
                <a:xfrm>
                  <a:off x="244805" y="3239256"/>
                  <a:ext cx="994320" cy="146880"/>
                </a:xfrm>
                <a:prstGeom prst="rect">
                  <a:avLst/>
                </a:prstGeom>
              </p:spPr>
            </p:pic>
          </mc:Fallback>
        </mc:AlternateContent>
      </p:grpSp>
      <p:grpSp>
        <p:nvGrpSpPr>
          <p:cNvPr id="116" name="Group 115">
            <a:extLst>
              <a:ext uri="{FF2B5EF4-FFF2-40B4-BE49-F238E27FC236}">
                <a16:creationId xmlns:a16="http://schemas.microsoft.com/office/drawing/2014/main" id="{FB34D59B-BA70-4CC9-9E5C-C3C455C4EE5B}"/>
              </a:ext>
            </a:extLst>
          </p:cNvPr>
          <p:cNvGrpSpPr/>
          <p:nvPr/>
        </p:nvGrpSpPr>
        <p:grpSpPr>
          <a:xfrm>
            <a:off x="8674565" y="3721296"/>
            <a:ext cx="1444680" cy="77760"/>
            <a:chOff x="8674565" y="3721296"/>
            <a:chExt cx="1444680" cy="77760"/>
          </a:xfrm>
        </p:grpSpPr>
        <mc:AlternateContent xmlns:mc="http://schemas.openxmlformats.org/markup-compatibility/2006" xmlns:p14="http://schemas.microsoft.com/office/powerpoint/2010/main">
          <mc:Choice Requires="p14">
            <p:contentPart p14:bwMode="auto" r:id="rId142">
              <p14:nvContentPartPr>
                <p14:cNvPr id="113" name="Ink 112">
                  <a:extLst>
                    <a:ext uri="{FF2B5EF4-FFF2-40B4-BE49-F238E27FC236}">
                      <a16:creationId xmlns:a16="http://schemas.microsoft.com/office/drawing/2014/main" id="{A0FCC5E3-6DB2-4308-9D9D-5C1F82EC95C8}"/>
                    </a:ext>
                  </a:extLst>
                </p14:cNvPr>
                <p14:cNvContentPartPr/>
                <p14:nvPr/>
              </p14:nvContentPartPr>
              <p14:xfrm>
                <a:off x="10105205" y="3766656"/>
                <a:ext cx="4320" cy="1800"/>
              </p14:xfrm>
            </p:contentPart>
          </mc:Choice>
          <mc:Fallback xmlns="">
            <p:pic>
              <p:nvPicPr>
                <p:cNvPr id="113" name="Ink 112">
                  <a:extLst>
                    <a:ext uri="{FF2B5EF4-FFF2-40B4-BE49-F238E27FC236}">
                      <a16:creationId xmlns:a16="http://schemas.microsoft.com/office/drawing/2014/main" id="{A0FCC5E3-6DB2-4308-9D9D-5C1F82EC95C8}"/>
                    </a:ext>
                  </a:extLst>
                </p:cNvPr>
                <p:cNvPicPr/>
                <p:nvPr/>
              </p:nvPicPr>
              <p:blipFill>
                <a:blip r:embed="rId143"/>
                <a:stretch>
                  <a:fillRect/>
                </a:stretch>
              </p:blipFill>
              <p:spPr>
                <a:xfrm>
                  <a:off x="10087205" y="3748656"/>
                  <a:ext cx="399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4" name="Ink 113">
                  <a:extLst>
                    <a:ext uri="{FF2B5EF4-FFF2-40B4-BE49-F238E27FC236}">
                      <a16:creationId xmlns:a16="http://schemas.microsoft.com/office/drawing/2014/main" id="{5A195EE7-99F6-4CAB-90B1-A4E166DDC8E3}"/>
                    </a:ext>
                  </a:extLst>
                </p14:cNvPr>
                <p14:cNvContentPartPr/>
                <p14:nvPr/>
              </p14:nvContentPartPr>
              <p14:xfrm>
                <a:off x="9624965" y="3721296"/>
                <a:ext cx="494280" cy="44640"/>
              </p14:xfrm>
            </p:contentPart>
          </mc:Choice>
          <mc:Fallback xmlns="">
            <p:pic>
              <p:nvPicPr>
                <p:cNvPr id="114" name="Ink 113">
                  <a:extLst>
                    <a:ext uri="{FF2B5EF4-FFF2-40B4-BE49-F238E27FC236}">
                      <a16:creationId xmlns:a16="http://schemas.microsoft.com/office/drawing/2014/main" id="{5A195EE7-99F6-4CAB-90B1-A4E166DDC8E3}"/>
                    </a:ext>
                  </a:extLst>
                </p:cNvPr>
                <p:cNvPicPr/>
                <p:nvPr/>
              </p:nvPicPr>
              <p:blipFill>
                <a:blip r:embed="rId145"/>
                <a:stretch>
                  <a:fillRect/>
                </a:stretch>
              </p:blipFill>
              <p:spPr>
                <a:xfrm>
                  <a:off x="9607325" y="3703656"/>
                  <a:ext cx="5299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5" name="Ink 114">
                  <a:extLst>
                    <a:ext uri="{FF2B5EF4-FFF2-40B4-BE49-F238E27FC236}">
                      <a16:creationId xmlns:a16="http://schemas.microsoft.com/office/drawing/2014/main" id="{0C78F309-D371-4062-8271-F994B3820411}"/>
                    </a:ext>
                  </a:extLst>
                </p14:cNvPr>
                <p14:cNvContentPartPr/>
                <p14:nvPr/>
              </p14:nvContentPartPr>
              <p14:xfrm>
                <a:off x="8674565" y="3733896"/>
                <a:ext cx="750600" cy="65160"/>
              </p14:xfrm>
            </p:contentPart>
          </mc:Choice>
          <mc:Fallback xmlns="">
            <p:pic>
              <p:nvPicPr>
                <p:cNvPr id="115" name="Ink 114">
                  <a:extLst>
                    <a:ext uri="{FF2B5EF4-FFF2-40B4-BE49-F238E27FC236}">
                      <a16:creationId xmlns:a16="http://schemas.microsoft.com/office/drawing/2014/main" id="{0C78F309-D371-4062-8271-F994B3820411}"/>
                    </a:ext>
                  </a:extLst>
                </p:cNvPr>
                <p:cNvPicPr/>
                <p:nvPr/>
              </p:nvPicPr>
              <p:blipFill>
                <a:blip r:embed="rId147"/>
                <a:stretch>
                  <a:fillRect/>
                </a:stretch>
              </p:blipFill>
              <p:spPr>
                <a:xfrm>
                  <a:off x="8656925" y="3716256"/>
                  <a:ext cx="786240" cy="100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8">
            <p14:nvContentPartPr>
              <p14:cNvPr id="117" name="Ink 116">
                <a:extLst>
                  <a:ext uri="{FF2B5EF4-FFF2-40B4-BE49-F238E27FC236}">
                    <a16:creationId xmlns:a16="http://schemas.microsoft.com/office/drawing/2014/main" id="{D91B711A-7861-4D66-93AE-5E79BCEF1830}"/>
                  </a:ext>
                </a:extLst>
              </p14:cNvPr>
              <p14:cNvContentPartPr/>
              <p14:nvPr/>
            </p14:nvContentPartPr>
            <p14:xfrm>
              <a:off x="7821005" y="3731736"/>
              <a:ext cx="661680" cy="71280"/>
            </p14:xfrm>
          </p:contentPart>
        </mc:Choice>
        <mc:Fallback xmlns="">
          <p:pic>
            <p:nvPicPr>
              <p:cNvPr id="117" name="Ink 116">
                <a:extLst>
                  <a:ext uri="{FF2B5EF4-FFF2-40B4-BE49-F238E27FC236}">
                    <a16:creationId xmlns:a16="http://schemas.microsoft.com/office/drawing/2014/main" id="{D91B711A-7861-4D66-93AE-5E79BCEF1830}"/>
                  </a:ext>
                </a:extLst>
              </p:cNvPr>
              <p:cNvPicPr/>
              <p:nvPr/>
            </p:nvPicPr>
            <p:blipFill>
              <a:blip r:embed="rId149"/>
              <a:stretch>
                <a:fillRect/>
              </a:stretch>
            </p:blipFill>
            <p:spPr>
              <a:xfrm>
                <a:off x="7803365" y="3713736"/>
                <a:ext cx="6973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8" name="Ink 117">
                <a:extLst>
                  <a:ext uri="{FF2B5EF4-FFF2-40B4-BE49-F238E27FC236}">
                    <a16:creationId xmlns:a16="http://schemas.microsoft.com/office/drawing/2014/main" id="{46FA6FF5-4054-4053-872F-AF6C968AE81D}"/>
                  </a:ext>
                </a:extLst>
              </p14:cNvPr>
              <p14:cNvContentPartPr/>
              <p14:nvPr/>
            </p14:nvContentPartPr>
            <p14:xfrm>
              <a:off x="6904085" y="3785376"/>
              <a:ext cx="638280" cy="48960"/>
            </p14:xfrm>
          </p:contentPart>
        </mc:Choice>
        <mc:Fallback xmlns="">
          <p:pic>
            <p:nvPicPr>
              <p:cNvPr id="118" name="Ink 117">
                <a:extLst>
                  <a:ext uri="{FF2B5EF4-FFF2-40B4-BE49-F238E27FC236}">
                    <a16:creationId xmlns:a16="http://schemas.microsoft.com/office/drawing/2014/main" id="{46FA6FF5-4054-4053-872F-AF6C968AE81D}"/>
                  </a:ext>
                </a:extLst>
              </p:cNvPr>
              <p:cNvPicPr/>
              <p:nvPr/>
            </p:nvPicPr>
            <p:blipFill>
              <a:blip r:embed="rId151"/>
              <a:stretch>
                <a:fillRect/>
              </a:stretch>
            </p:blipFill>
            <p:spPr>
              <a:xfrm>
                <a:off x="6886445" y="3767736"/>
                <a:ext cx="6739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0" name="Ink 119">
                <a:extLst>
                  <a:ext uri="{FF2B5EF4-FFF2-40B4-BE49-F238E27FC236}">
                    <a16:creationId xmlns:a16="http://schemas.microsoft.com/office/drawing/2014/main" id="{B3F6E9FD-2B8A-4859-B3B5-A0B0CD1168FC}"/>
                  </a:ext>
                </a:extLst>
              </p14:cNvPr>
              <p14:cNvContentPartPr/>
              <p14:nvPr/>
            </p14:nvContentPartPr>
            <p14:xfrm>
              <a:off x="6159965" y="3707616"/>
              <a:ext cx="571320" cy="33120"/>
            </p14:xfrm>
          </p:contentPart>
        </mc:Choice>
        <mc:Fallback xmlns="">
          <p:pic>
            <p:nvPicPr>
              <p:cNvPr id="120" name="Ink 119">
                <a:extLst>
                  <a:ext uri="{FF2B5EF4-FFF2-40B4-BE49-F238E27FC236}">
                    <a16:creationId xmlns:a16="http://schemas.microsoft.com/office/drawing/2014/main" id="{B3F6E9FD-2B8A-4859-B3B5-A0B0CD1168FC}"/>
                  </a:ext>
                </a:extLst>
              </p:cNvPr>
              <p:cNvPicPr/>
              <p:nvPr/>
            </p:nvPicPr>
            <p:blipFill>
              <a:blip r:embed="rId153"/>
              <a:stretch>
                <a:fillRect/>
              </a:stretch>
            </p:blipFill>
            <p:spPr>
              <a:xfrm>
                <a:off x="6141965" y="3689976"/>
                <a:ext cx="6069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2" name="Ink 121">
                <a:extLst>
                  <a:ext uri="{FF2B5EF4-FFF2-40B4-BE49-F238E27FC236}">
                    <a16:creationId xmlns:a16="http://schemas.microsoft.com/office/drawing/2014/main" id="{BB0D6702-8012-460A-9F00-D1366BEE9DA4}"/>
                  </a:ext>
                </a:extLst>
              </p14:cNvPr>
              <p14:cNvContentPartPr/>
              <p14:nvPr/>
            </p14:nvContentPartPr>
            <p14:xfrm>
              <a:off x="6013445" y="3322056"/>
              <a:ext cx="1593000" cy="448560"/>
            </p14:xfrm>
          </p:contentPart>
        </mc:Choice>
        <mc:Fallback xmlns="">
          <p:pic>
            <p:nvPicPr>
              <p:cNvPr id="122" name="Ink 121">
                <a:extLst>
                  <a:ext uri="{FF2B5EF4-FFF2-40B4-BE49-F238E27FC236}">
                    <a16:creationId xmlns:a16="http://schemas.microsoft.com/office/drawing/2014/main" id="{BB0D6702-8012-460A-9F00-D1366BEE9DA4}"/>
                  </a:ext>
                </a:extLst>
              </p:cNvPr>
              <p:cNvPicPr/>
              <p:nvPr/>
            </p:nvPicPr>
            <p:blipFill>
              <a:blip r:embed="rId155"/>
              <a:stretch>
                <a:fillRect/>
              </a:stretch>
            </p:blipFill>
            <p:spPr>
              <a:xfrm>
                <a:off x="5995445" y="3304056"/>
                <a:ext cx="1628640" cy="484200"/>
              </a:xfrm>
              <a:prstGeom prst="rect">
                <a:avLst/>
              </a:prstGeom>
            </p:spPr>
          </p:pic>
        </mc:Fallback>
      </mc:AlternateContent>
      <p:grpSp>
        <p:nvGrpSpPr>
          <p:cNvPr id="129" name="Group 128">
            <a:extLst>
              <a:ext uri="{FF2B5EF4-FFF2-40B4-BE49-F238E27FC236}">
                <a16:creationId xmlns:a16="http://schemas.microsoft.com/office/drawing/2014/main" id="{56DEB17E-17B4-4975-AC78-C786ED8C1F98}"/>
              </a:ext>
            </a:extLst>
          </p:cNvPr>
          <p:cNvGrpSpPr/>
          <p:nvPr/>
        </p:nvGrpSpPr>
        <p:grpSpPr>
          <a:xfrm>
            <a:off x="1359005" y="3672696"/>
            <a:ext cx="4457160" cy="127080"/>
            <a:chOff x="1359005" y="3672696"/>
            <a:chExt cx="4457160" cy="127080"/>
          </a:xfrm>
        </p:grpSpPr>
        <mc:AlternateContent xmlns:mc="http://schemas.openxmlformats.org/markup-compatibility/2006" xmlns:p14="http://schemas.microsoft.com/office/powerpoint/2010/main">
          <mc:Choice Requires="p14">
            <p:contentPart p14:bwMode="auto" r:id="rId156">
              <p14:nvContentPartPr>
                <p14:cNvPr id="124" name="Ink 123">
                  <a:extLst>
                    <a:ext uri="{FF2B5EF4-FFF2-40B4-BE49-F238E27FC236}">
                      <a16:creationId xmlns:a16="http://schemas.microsoft.com/office/drawing/2014/main" id="{BED1C63F-87F7-4E75-9217-466FD5C87278}"/>
                    </a:ext>
                  </a:extLst>
                </p14:cNvPr>
                <p14:cNvContentPartPr/>
                <p14:nvPr/>
              </p14:nvContentPartPr>
              <p14:xfrm>
                <a:off x="4011845" y="3677376"/>
                <a:ext cx="1804320" cy="98280"/>
              </p14:xfrm>
            </p:contentPart>
          </mc:Choice>
          <mc:Fallback xmlns="">
            <p:pic>
              <p:nvPicPr>
                <p:cNvPr id="124" name="Ink 123">
                  <a:extLst>
                    <a:ext uri="{FF2B5EF4-FFF2-40B4-BE49-F238E27FC236}">
                      <a16:creationId xmlns:a16="http://schemas.microsoft.com/office/drawing/2014/main" id="{BED1C63F-87F7-4E75-9217-466FD5C87278}"/>
                    </a:ext>
                  </a:extLst>
                </p:cNvPr>
                <p:cNvPicPr/>
                <p:nvPr/>
              </p:nvPicPr>
              <p:blipFill>
                <a:blip r:embed="rId157"/>
                <a:stretch>
                  <a:fillRect/>
                </a:stretch>
              </p:blipFill>
              <p:spPr>
                <a:xfrm>
                  <a:off x="3994205" y="3659376"/>
                  <a:ext cx="18399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5" name="Ink 124">
                  <a:extLst>
                    <a:ext uri="{FF2B5EF4-FFF2-40B4-BE49-F238E27FC236}">
                      <a16:creationId xmlns:a16="http://schemas.microsoft.com/office/drawing/2014/main" id="{DEE713D4-543E-4290-A054-CFD4744E4961}"/>
                    </a:ext>
                  </a:extLst>
                </p14:cNvPr>
                <p14:cNvContentPartPr/>
                <p14:nvPr/>
              </p14:nvContentPartPr>
              <p14:xfrm>
                <a:off x="3287165" y="3758376"/>
                <a:ext cx="437400" cy="41400"/>
              </p14:xfrm>
            </p:contentPart>
          </mc:Choice>
          <mc:Fallback xmlns="">
            <p:pic>
              <p:nvPicPr>
                <p:cNvPr id="125" name="Ink 124">
                  <a:extLst>
                    <a:ext uri="{FF2B5EF4-FFF2-40B4-BE49-F238E27FC236}">
                      <a16:creationId xmlns:a16="http://schemas.microsoft.com/office/drawing/2014/main" id="{DEE713D4-543E-4290-A054-CFD4744E4961}"/>
                    </a:ext>
                  </a:extLst>
                </p:cNvPr>
                <p:cNvPicPr/>
                <p:nvPr/>
              </p:nvPicPr>
              <p:blipFill>
                <a:blip r:embed="rId159"/>
                <a:stretch>
                  <a:fillRect/>
                </a:stretch>
              </p:blipFill>
              <p:spPr>
                <a:xfrm>
                  <a:off x="3269165" y="3740376"/>
                  <a:ext cx="4730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6" name="Ink 125">
                  <a:extLst>
                    <a:ext uri="{FF2B5EF4-FFF2-40B4-BE49-F238E27FC236}">
                      <a16:creationId xmlns:a16="http://schemas.microsoft.com/office/drawing/2014/main" id="{B342716F-28F8-4CED-A764-A01CD939C0F1}"/>
                    </a:ext>
                  </a:extLst>
                </p14:cNvPr>
                <p14:cNvContentPartPr/>
                <p14:nvPr/>
              </p14:nvContentPartPr>
              <p14:xfrm>
                <a:off x="2757965" y="3672696"/>
                <a:ext cx="447840" cy="70560"/>
              </p14:xfrm>
            </p:contentPart>
          </mc:Choice>
          <mc:Fallback xmlns="">
            <p:pic>
              <p:nvPicPr>
                <p:cNvPr id="126" name="Ink 125">
                  <a:extLst>
                    <a:ext uri="{FF2B5EF4-FFF2-40B4-BE49-F238E27FC236}">
                      <a16:creationId xmlns:a16="http://schemas.microsoft.com/office/drawing/2014/main" id="{B342716F-28F8-4CED-A764-A01CD939C0F1}"/>
                    </a:ext>
                  </a:extLst>
                </p:cNvPr>
                <p:cNvPicPr/>
                <p:nvPr/>
              </p:nvPicPr>
              <p:blipFill>
                <a:blip r:embed="rId161"/>
                <a:stretch>
                  <a:fillRect/>
                </a:stretch>
              </p:blipFill>
              <p:spPr>
                <a:xfrm>
                  <a:off x="2740325" y="3654696"/>
                  <a:ext cx="4834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7" name="Ink 126">
                  <a:extLst>
                    <a:ext uri="{FF2B5EF4-FFF2-40B4-BE49-F238E27FC236}">
                      <a16:creationId xmlns:a16="http://schemas.microsoft.com/office/drawing/2014/main" id="{634FAF55-BCC2-4310-AA00-00A30454B839}"/>
                    </a:ext>
                  </a:extLst>
                </p14:cNvPr>
                <p14:cNvContentPartPr/>
                <p14:nvPr/>
              </p14:nvContentPartPr>
              <p14:xfrm>
                <a:off x="2266205" y="3759456"/>
                <a:ext cx="370080" cy="31680"/>
              </p14:xfrm>
            </p:contentPart>
          </mc:Choice>
          <mc:Fallback xmlns="">
            <p:pic>
              <p:nvPicPr>
                <p:cNvPr id="127" name="Ink 126">
                  <a:extLst>
                    <a:ext uri="{FF2B5EF4-FFF2-40B4-BE49-F238E27FC236}">
                      <a16:creationId xmlns:a16="http://schemas.microsoft.com/office/drawing/2014/main" id="{634FAF55-BCC2-4310-AA00-00A30454B839}"/>
                    </a:ext>
                  </a:extLst>
                </p:cNvPr>
                <p:cNvPicPr/>
                <p:nvPr/>
              </p:nvPicPr>
              <p:blipFill>
                <a:blip r:embed="rId163"/>
                <a:stretch>
                  <a:fillRect/>
                </a:stretch>
              </p:blipFill>
              <p:spPr>
                <a:xfrm>
                  <a:off x="2248205" y="3741456"/>
                  <a:ext cx="4057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8" name="Ink 127">
                  <a:extLst>
                    <a:ext uri="{FF2B5EF4-FFF2-40B4-BE49-F238E27FC236}">
                      <a16:creationId xmlns:a16="http://schemas.microsoft.com/office/drawing/2014/main" id="{094C7EA6-079B-4BC4-90F1-6E1D6C2F590D}"/>
                    </a:ext>
                  </a:extLst>
                </p14:cNvPr>
                <p14:cNvContentPartPr/>
                <p14:nvPr/>
              </p14:nvContentPartPr>
              <p14:xfrm>
                <a:off x="1359005" y="3766656"/>
                <a:ext cx="752400" cy="21600"/>
              </p14:xfrm>
            </p:contentPart>
          </mc:Choice>
          <mc:Fallback xmlns="">
            <p:pic>
              <p:nvPicPr>
                <p:cNvPr id="128" name="Ink 127">
                  <a:extLst>
                    <a:ext uri="{FF2B5EF4-FFF2-40B4-BE49-F238E27FC236}">
                      <a16:creationId xmlns:a16="http://schemas.microsoft.com/office/drawing/2014/main" id="{094C7EA6-079B-4BC4-90F1-6E1D6C2F590D}"/>
                    </a:ext>
                  </a:extLst>
                </p:cNvPr>
                <p:cNvPicPr/>
                <p:nvPr/>
              </p:nvPicPr>
              <p:blipFill>
                <a:blip r:embed="rId165"/>
                <a:stretch>
                  <a:fillRect/>
                </a:stretch>
              </p:blipFill>
              <p:spPr>
                <a:xfrm>
                  <a:off x="1341005" y="3748656"/>
                  <a:ext cx="788040" cy="57240"/>
                </a:xfrm>
                <a:prstGeom prst="rect">
                  <a:avLst/>
                </a:prstGeom>
              </p:spPr>
            </p:pic>
          </mc:Fallback>
        </mc:AlternateContent>
      </p:grpSp>
      <p:grpSp>
        <p:nvGrpSpPr>
          <p:cNvPr id="136" name="Group 135">
            <a:extLst>
              <a:ext uri="{FF2B5EF4-FFF2-40B4-BE49-F238E27FC236}">
                <a16:creationId xmlns:a16="http://schemas.microsoft.com/office/drawing/2014/main" id="{5BE9DD57-4B56-460C-A976-BB82D7C1EC57}"/>
              </a:ext>
            </a:extLst>
          </p:cNvPr>
          <p:cNvGrpSpPr/>
          <p:nvPr/>
        </p:nvGrpSpPr>
        <p:grpSpPr>
          <a:xfrm>
            <a:off x="3013205" y="2746776"/>
            <a:ext cx="4816440" cy="619200"/>
            <a:chOff x="3013205" y="2746776"/>
            <a:chExt cx="4816440" cy="619200"/>
          </a:xfrm>
        </p:grpSpPr>
        <mc:AlternateContent xmlns:mc="http://schemas.openxmlformats.org/markup-compatibility/2006" xmlns:p14="http://schemas.microsoft.com/office/powerpoint/2010/main">
          <mc:Choice Requires="p14">
            <p:contentPart p14:bwMode="auto" r:id="rId166">
              <p14:nvContentPartPr>
                <p14:cNvPr id="97" name="Ink 96">
                  <a:extLst>
                    <a:ext uri="{FF2B5EF4-FFF2-40B4-BE49-F238E27FC236}">
                      <a16:creationId xmlns:a16="http://schemas.microsoft.com/office/drawing/2014/main" id="{5DE86C57-D654-4030-A93B-E49DB92AD4EB}"/>
                    </a:ext>
                  </a:extLst>
                </p14:cNvPr>
                <p14:cNvContentPartPr/>
                <p14:nvPr/>
              </p14:nvContentPartPr>
              <p14:xfrm>
                <a:off x="6427805" y="3256176"/>
                <a:ext cx="1280880" cy="70920"/>
              </p14:xfrm>
            </p:contentPart>
          </mc:Choice>
          <mc:Fallback xmlns="">
            <p:pic>
              <p:nvPicPr>
                <p:cNvPr id="97" name="Ink 96">
                  <a:extLst>
                    <a:ext uri="{FF2B5EF4-FFF2-40B4-BE49-F238E27FC236}">
                      <a16:creationId xmlns:a16="http://schemas.microsoft.com/office/drawing/2014/main" id="{5DE86C57-D654-4030-A93B-E49DB92AD4EB}"/>
                    </a:ext>
                  </a:extLst>
                </p:cNvPr>
                <p:cNvPicPr/>
                <p:nvPr/>
              </p:nvPicPr>
              <p:blipFill>
                <a:blip r:embed="rId167"/>
                <a:stretch>
                  <a:fillRect/>
                </a:stretch>
              </p:blipFill>
              <p:spPr>
                <a:xfrm>
                  <a:off x="6410165" y="3238176"/>
                  <a:ext cx="13165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8" name="Ink 97">
                  <a:extLst>
                    <a:ext uri="{FF2B5EF4-FFF2-40B4-BE49-F238E27FC236}">
                      <a16:creationId xmlns:a16="http://schemas.microsoft.com/office/drawing/2014/main" id="{3F786ACA-F601-468F-AF4B-D273AC677459}"/>
                    </a:ext>
                  </a:extLst>
                </p14:cNvPr>
                <p14:cNvContentPartPr/>
                <p14:nvPr/>
              </p14:nvContentPartPr>
              <p14:xfrm>
                <a:off x="5337725" y="3270576"/>
                <a:ext cx="970200" cy="51120"/>
              </p14:xfrm>
            </p:contentPart>
          </mc:Choice>
          <mc:Fallback xmlns="">
            <p:pic>
              <p:nvPicPr>
                <p:cNvPr id="98" name="Ink 97">
                  <a:extLst>
                    <a:ext uri="{FF2B5EF4-FFF2-40B4-BE49-F238E27FC236}">
                      <a16:creationId xmlns:a16="http://schemas.microsoft.com/office/drawing/2014/main" id="{3F786ACA-F601-468F-AF4B-D273AC677459}"/>
                    </a:ext>
                  </a:extLst>
                </p:cNvPr>
                <p:cNvPicPr/>
                <p:nvPr/>
              </p:nvPicPr>
              <p:blipFill>
                <a:blip r:embed="rId169"/>
                <a:stretch>
                  <a:fillRect/>
                </a:stretch>
              </p:blipFill>
              <p:spPr>
                <a:xfrm>
                  <a:off x="5319725" y="3252936"/>
                  <a:ext cx="10058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0" name="Ink 99">
                  <a:extLst>
                    <a:ext uri="{FF2B5EF4-FFF2-40B4-BE49-F238E27FC236}">
                      <a16:creationId xmlns:a16="http://schemas.microsoft.com/office/drawing/2014/main" id="{937578F1-5EA4-40F9-AF63-915CEF740058}"/>
                    </a:ext>
                  </a:extLst>
                </p14:cNvPr>
                <p14:cNvContentPartPr/>
                <p14:nvPr/>
              </p14:nvContentPartPr>
              <p14:xfrm>
                <a:off x="4534565" y="3258336"/>
                <a:ext cx="733680" cy="38520"/>
              </p14:xfrm>
            </p:contentPart>
          </mc:Choice>
          <mc:Fallback xmlns="">
            <p:pic>
              <p:nvPicPr>
                <p:cNvPr id="100" name="Ink 99">
                  <a:extLst>
                    <a:ext uri="{FF2B5EF4-FFF2-40B4-BE49-F238E27FC236}">
                      <a16:creationId xmlns:a16="http://schemas.microsoft.com/office/drawing/2014/main" id="{937578F1-5EA4-40F9-AF63-915CEF740058}"/>
                    </a:ext>
                  </a:extLst>
                </p:cNvPr>
                <p:cNvPicPr/>
                <p:nvPr/>
              </p:nvPicPr>
              <p:blipFill>
                <a:blip r:embed="rId171"/>
                <a:stretch>
                  <a:fillRect/>
                </a:stretch>
              </p:blipFill>
              <p:spPr>
                <a:xfrm>
                  <a:off x="4516565" y="3240696"/>
                  <a:ext cx="7693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2" name="Ink 101">
                  <a:extLst>
                    <a:ext uri="{FF2B5EF4-FFF2-40B4-BE49-F238E27FC236}">
                      <a16:creationId xmlns:a16="http://schemas.microsoft.com/office/drawing/2014/main" id="{367FF355-ED52-4F1D-86E3-734E97785975}"/>
                    </a:ext>
                  </a:extLst>
                </p14:cNvPr>
                <p14:cNvContentPartPr/>
                <p14:nvPr/>
              </p14:nvContentPartPr>
              <p14:xfrm>
                <a:off x="4027685" y="3291816"/>
                <a:ext cx="390960" cy="74160"/>
              </p14:xfrm>
            </p:contentPart>
          </mc:Choice>
          <mc:Fallback xmlns="">
            <p:pic>
              <p:nvPicPr>
                <p:cNvPr id="102" name="Ink 101">
                  <a:extLst>
                    <a:ext uri="{FF2B5EF4-FFF2-40B4-BE49-F238E27FC236}">
                      <a16:creationId xmlns:a16="http://schemas.microsoft.com/office/drawing/2014/main" id="{367FF355-ED52-4F1D-86E3-734E97785975}"/>
                    </a:ext>
                  </a:extLst>
                </p:cNvPr>
                <p:cNvPicPr/>
                <p:nvPr/>
              </p:nvPicPr>
              <p:blipFill>
                <a:blip r:embed="rId173"/>
                <a:stretch>
                  <a:fillRect/>
                </a:stretch>
              </p:blipFill>
              <p:spPr>
                <a:xfrm>
                  <a:off x="4009685" y="3274176"/>
                  <a:ext cx="426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3" name="Ink 102">
                  <a:extLst>
                    <a:ext uri="{FF2B5EF4-FFF2-40B4-BE49-F238E27FC236}">
                      <a16:creationId xmlns:a16="http://schemas.microsoft.com/office/drawing/2014/main" id="{423AE8BC-76F4-4CD9-8FC9-B10C79E60286}"/>
                    </a:ext>
                  </a:extLst>
                </p14:cNvPr>
                <p14:cNvContentPartPr/>
                <p14:nvPr/>
              </p14:nvContentPartPr>
              <p14:xfrm>
                <a:off x="3582005" y="3265536"/>
                <a:ext cx="408600" cy="70920"/>
              </p14:xfrm>
            </p:contentPart>
          </mc:Choice>
          <mc:Fallback xmlns="">
            <p:pic>
              <p:nvPicPr>
                <p:cNvPr id="103" name="Ink 102">
                  <a:extLst>
                    <a:ext uri="{FF2B5EF4-FFF2-40B4-BE49-F238E27FC236}">
                      <a16:creationId xmlns:a16="http://schemas.microsoft.com/office/drawing/2014/main" id="{423AE8BC-76F4-4CD9-8FC9-B10C79E60286}"/>
                    </a:ext>
                  </a:extLst>
                </p:cNvPr>
                <p:cNvPicPr/>
                <p:nvPr/>
              </p:nvPicPr>
              <p:blipFill>
                <a:blip r:embed="rId175"/>
                <a:stretch>
                  <a:fillRect/>
                </a:stretch>
              </p:blipFill>
              <p:spPr>
                <a:xfrm>
                  <a:off x="3564365" y="3247896"/>
                  <a:ext cx="444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4" name="Ink 103">
                  <a:extLst>
                    <a:ext uri="{FF2B5EF4-FFF2-40B4-BE49-F238E27FC236}">
                      <a16:creationId xmlns:a16="http://schemas.microsoft.com/office/drawing/2014/main" id="{FB82470A-6B61-4023-B5D5-54EDB4EB9AB1}"/>
                    </a:ext>
                  </a:extLst>
                </p14:cNvPr>
                <p14:cNvContentPartPr/>
                <p14:nvPr/>
              </p14:nvContentPartPr>
              <p14:xfrm>
                <a:off x="3013205" y="3276336"/>
                <a:ext cx="546480" cy="41400"/>
              </p14:xfrm>
            </p:contentPart>
          </mc:Choice>
          <mc:Fallback xmlns="">
            <p:pic>
              <p:nvPicPr>
                <p:cNvPr id="104" name="Ink 103">
                  <a:extLst>
                    <a:ext uri="{FF2B5EF4-FFF2-40B4-BE49-F238E27FC236}">
                      <a16:creationId xmlns:a16="http://schemas.microsoft.com/office/drawing/2014/main" id="{FB82470A-6B61-4023-B5D5-54EDB4EB9AB1}"/>
                    </a:ext>
                  </a:extLst>
                </p:cNvPr>
                <p:cNvPicPr/>
                <p:nvPr/>
              </p:nvPicPr>
              <p:blipFill>
                <a:blip r:embed="rId177"/>
                <a:stretch>
                  <a:fillRect/>
                </a:stretch>
              </p:blipFill>
              <p:spPr>
                <a:xfrm>
                  <a:off x="2995205" y="3258336"/>
                  <a:ext cx="5821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0" name="Ink 129">
                  <a:extLst>
                    <a:ext uri="{FF2B5EF4-FFF2-40B4-BE49-F238E27FC236}">
                      <a16:creationId xmlns:a16="http://schemas.microsoft.com/office/drawing/2014/main" id="{5F66016E-9566-4980-8EC1-8D5B77A0D381}"/>
                    </a:ext>
                  </a:extLst>
                </p14:cNvPr>
                <p14:cNvContentPartPr/>
                <p14:nvPr/>
              </p14:nvContentPartPr>
              <p14:xfrm>
                <a:off x="6942605" y="2927496"/>
                <a:ext cx="70560" cy="31320"/>
              </p14:xfrm>
            </p:contentPart>
          </mc:Choice>
          <mc:Fallback xmlns="">
            <p:pic>
              <p:nvPicPr>
                <p:cNvPr id="130" name="Ink 129">
                  <a:extLst>
                    <a:ext uri="{FF2B5EF4-FFF2-40B4-BE49-F238E27FC236}">
                      <a16:creationId xmlns:a16="http://schemas.microsoft.com/office/drawing/2014/main" id="{5F66016E-9566-4980-8EC1-8D5B77A0D381}"/>
                    </a:ext>
                  </a:extLst>
                </p:cNvPr>
                <p:cNvPicPr/>
                <p:nvPr/>
              </p:nvPicPr>
              <p:blipFill>
                <a:blip r:embed="rId179"/>
                <a:stretch>
                  <a:fillRect/>
                </a:stretch>
              </p:blipFill>
              <p:spPr>
                <a:xfrm>
                  <a:off x="6924965" y="2909496"/>
                  <a:ext cx="1062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1" name="Ink 130">
                  <a:extLst>
                    <a:ext uri="{FF2B5EF4-FFF2-40B4-BE49-F238E27FC236}">
                      <a16:creationId xmlns:a16="http://schemas.microsoft.com/office/drawing/2014/main" id="{CB9DADEE-F89B-4F96-90FF-53509D747085}"/>
                    </a:ext>
                  </a:extLst>
                </p14:cNvPr>
                <p14:cNvContentPartPr/>
                <p14:nvPr/>
              </p14:nvContentPartPr>
              <p14:xfrm>
                <a:off x="6989765" y="2928936"/>
                <a:ext cx="42840" cy="5760"/>
              </p14:xfrm>
            </p:contentPart>
          </mc:Choice>
          <mc:Fallback xmlns="">
            <p:pic>
              <p:nvPicPr>
                <p:cNvPr id="131" name="Ink 130">
                  <a:extLst>
                    <a:ext uri="{FF2B5EF4-FFF2-40B4-BE49-F238E27FC236}">
                      <a16:creationId xmlns:a16="http://schemas.microsoft.com/office/drawing/2014/main" id="{CB9DADEE-F89B-4F96-90FF-53509D747085}"/>
                    </a:ext>
                  </a:extLst>
                </p:cNvPr>
                <p:cNvPicPr/>
                <p:nvPr/>
              </p:nvPicPr>
              <p:blipFill>
                <a:blip r:embed="rId181"/>
                <a:stretch>
                  <a:fillRect/>
                </a:stretch>
              </p:blipFill>
              <p:spPr>
                <a:xfrm>
                  <a:off x="6972125" y="2910936"/>
                  <a:ext cx="784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3" name="Ink 132">
                  <a:extLst>
                    <a:ext uri="{FF2B5EF4-FFF2-40B4-BE49-F238E27FC236}">
                      <a16:creationId xmlns:a16="http://schemas.microsoft.com/office/drawing/2014/main" id="{A40B100C-4284-4C20-80F3-51A8EAC54F73}"/>
                    </a:ext>
                  </a:extLst>
                </p14:cNvPr>
                <p14:cNvContentPartPr/>
                <p14:nvPr/>
              </p14:nvContentPartPr>
              <p14:xfrm>
                <a:off x="6237725" y="2847576"/>
                <a:ext cx="13680" cy="29160"/>
              </p14:xfrm>
            </p:contentPart>
          </mc:Choice>
          <mc:Fallback xmlns="">
            <p:pic>
              <p:nvPicPr>
                <p:cNvPr id="133" name="Ink 132">
                  <a:extLst>
                    <a:ext uri="{FF2B5EF4-FFF2-40B4-BE49-F238E27FC236}">
                      <a16:creationId xmlns:a16="http://schemas.microsoft.com/office/drawing/2014/main" id="{A40B100C-4284-4C20-80F3-51A8EAC54F73}"/>
                    </a:ext>
                  </a:extLst>
                </p:cNvPr>
                <p:cNvPicPr/>
                <p:nvPr/>
              </p:nvPicPr>
              <p:blipFill>
                <a:blip r:embed="rId183"/>
                <a:stretch>
                  <a:fillRect/>
                </a:stretch>
              </p:blipFill>
              <p:spPr>
                <a:xfrm>
                  <a:off x="6219725" y="2829936"/>
                  <a:ext cx="493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5" name="Ink 134">
                  <a:extLst>
                    <a:ext uri="{FF2B5EF4-FFF2-40B4-BE49-F238E27FC236}">
                      <a16:creationId xmlns:a16="http://schemas.microsoft.com/office/drawing/2014/main" id="{C21E9B1A-0D54-48DD-8BAC-BC08B0EDE201}"/>
                    </a:ext>
                  </a:extLst>
                </p14:cNvPr>
                <p14:cNvContentPartPr/>
                <p14:nvPr/>
              </p14:nvContentPartPr>
              <p14:xfrm>
                <a:off x="4397765" y="2746776"/>
                <a:ext cx="3431880" cy="554400"/>
              </p14:xfrm>
            </p:contentPart>
          </mc:Choice>
          <mc:Fallback xmlns="">
            <p:pic>
              <p:nvPicPr>
                <p:cNvPr id="135" name="Ink 134">
                  <a:extLst>
                    <a:ext uri="{FF2B5EF4-FFF2-40B4-BE49-F238E27FC236}">
                      <a16:creationId xmlns:a16="http://schemas.microsoft.com/office/drawing/2014/main" id="{C21E9B1A-0D54-48DD-8BAC-BC08B0EDE201}"/>
                    </a:ext>
                  </a:extLst>
                </p:cNvPr>
                <p:cNvPicPr/>
                <p:nvPr/>
              </p:nvPicPr>
              <p:blipFill>
                <a:blip r:embed="rId185"/>
                <a:stretch>
                  <a:fillRect/>
                </a:stretch>
              </p:blipFill>
              <p:spPr>
                <a:xfrm>
                  <a:off x="4380125" y="2729136"/>
                  <a:ext cx="3467520" cy="59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6">
            <p14:nvContentPartPr>
              <p14:cNvPr id="137" name="Ink 136">
                <a:extLst>
                  <a:ext uri="{FF2B5EF4-FFF2-40B4-BE49-F238E27FC236}">
                    <a16:creationId xmlns:a16="http://schemas.microsoft.com/office/drawing/2014/main" id="{BBF2FDB7-2B2C-4403-B126-96EBE551A94E}"/>
                  </a:ext>
                </a:extLst>
              </p14:cNvPr>
              <p14:cNvContentPartPr/>
              <p14:nvPr/>
            </p14:nvContentPartPr>
            <p14:xfrm>
              <a:off x="8934845" y="4573056"/>
              <a:ext cx="1176480" cy="68400"/>
            </p14:xfrm>
          </p:contentPart>
        </mc:Choice>
        <mc:Fallback xmlns="">
          <p:pic>
            <p:nvPicPr>
              <p:cNvPr id="137" name="Ink 136">
                <a:extLst>
                  <a:ext uri="{FF2B5EF4-FFF2-40B4-BE49-F238E27FC236}">
                    <a16:creationId xmlns:a16="http://schemas.microsoft.com/office/drawing/2014/main" id="{BBF2FDB7-2B2C-4403-B126-96EBE551A94E}"/>
                  </a:ext>
                </a:extLst>
              </p:cNvPr>
              <p:cNvPicPr/>
              <p:nvPr/>
            </p:nvPicPr>
            <p:blipFill>
              <a:blip r:embed="rId187"/>
              <a:stretch>
                <a:fillRect/>
              </a:stretch>
            </p:blipFill>
            <p:spPr>
              <a:xfrm>
                <a:off x="8917205" y="4555056"/>
                <a:ext cx="1212120" cy="104040"/>
              </a:xfrm>
              <a:prstGeom prst="rect">
                <a:avLst/>
              </a:prstGeom>
            </p:spPr>
          </p:pic>
        </mc:Fallback>
      </mc:AlternateContent>
      <p:grpSp>
        <p:nvGrpSpPr>
          <p:cNvPr id="145" name="Group 144">
            <a:extLst>
              <a:ext uri="{FF2B5EF4-FFF2-40B4-BE49-F238E27FC236}">
                <a16:creationId xmlns:a16="http://schemas.microsoft.com/office/drawing/2014/main" id="{BB74B571-3483-4670-ACBF-2E3796DF9100}"/>
              </a:ext>
            </a:extLst>
          </p:cNvPr>
          <p:cNvGrpSpPr/>
          <p:nvPr/>
        </p:nvGrpSpPr>
        <p:grpSpPr>
          <a:xfrm>
            <a:off x="7265885" y="4154376"/>
            <a:ext cx="2886120" cy="194760"/>
            <a:chOff x="7265885" y="4154376"/>
            <a:chExt cx="2886120" cy="194760"/>
          </a:xfrm>
        </p:grpSpPr>
        <mc:AlternateContent xmlns:mc="http://schemas.openxmlformats.org/markup-compatibility/2006" xmlns:p14="http://schemas.microsoft.com/office/powerpoint/2010/main">
          <mc:Choice Requires="p14">
            <p:contentPart p14:bwMode="auto" r:id="rId188">
              <p14:nvContentPartPr>
                <p14:cNvPr id="139" name="Ink 138">
                  <a:extLst>
                    <a:ext uri="{FF2B5EF4-FFF2-40B4-BE49-F238E27FC236}">
                      <a16:creationId xmlns:a16="http://schemas.microsoft.com/office/drawing/2014/main" id="{A5D4D2EC-0655-4321-AD7E-D1C04EA759F5}"/>
                    </a:ext>
                  </a:extLst>
                </p14:cNvPr>
                <p14:cNvContentPartPr/>
                <p14:nvPr/>
              </p14:nvContentPartPr>
              <p14:xfrm>
                <a:off x="9466205" y="4283256"/>
                <a:ext cx="685800" cy="65880"/>
              </p14:xfrm>
            </p:contentPart>
          </mc:Choice>
          <mc:Fallback xmlns="">
            <p:pic>
              <p:nvPicPr>
                <p:cNvPr id="139" name="Ink 138">
                  <a:extLst>
                    <a:ext uri="{FF2B5EF4-FFF2-40B4-BE49-F238E27FC236}">
                      <a16:creationId xmlns:a16="http://schemas.microsoft.com/office/drawing/2014/main" id="{A5D4D2EC-0655-4321-AD7E-D1C04EA759F5}"/>
                    </a:ext>
                  </a:extLst>
                </p:cNvPr>
                <p:cNvPicPr/>
                <p:nvPr/>
              </p:nvPicPr>
              <p:blipFill>
                <a:blip r:embed="rId189"/>
                <a:stretch>
                  <a:fillRect/>
                </a:stretch>
              </p:blipFill>
              <p:spPr>
                <a:xfrm>
                  <a:off x="9448205" y="4265616"/>
                  <a:ext cx="7214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0" name="Ink 139">
                  <a:extLst>
                    <a:ext uri="{FF2B5EF4-FFF2-40B4-BE49-F238E27FC236}">
                      <a16:creationId xmlns:a16="http://schemas.microsoft.com/office/drawing/2014/main" id="{8E82DC0F-DB14-45F7-93B4-47A55E206162}"/>
                    </a:ext>
                  </a:extLst>
                </p14:cNvPr>
                <p14:cNvContentPartPr/>
                <p14:nvPr/>
              </p14:nvContentPartPr>
              <p14:xfrm>
                <a:off x="9172445" y="4292976"/>
                <a:ext cx="705600" cy="28800"/>
              </p14:xfrm>
            </p:contentPart>
          </mc:Choice>
          <mc:Fallback xmlns="">
            <p:pic>
              <p:nvPicPr>
                <p:cNvPr id="140" name="Ink 139">
                  <a:extLst>
                    <a:ext uri="{FF2B5EF4-FFF2-40B4-BE49-F238E27FC236}">
                      <a16:creationId xmlns:a16="http://schemas.microsoft.com/office/drawing/2014/main" id="{8E82DC0F-DB14-45F7-93B4-47A55E206162}"/>
                    </a:ext>
                  </a:extLst>
                </p:cNvPr>
                <p:cNvPicPr/>
                <p:nvPr/>
              </p:nvPicPr>
              <p:blipFill>
                <a:blip r:embed="rId191"/>
                <a:stretch>
                  <a:fillRect/>
                </a:stretch>
              </p:blipFill>
              <p:spPr>
                <a:xfrm>
                  <a:off x="9154805" y="4275336"/>
                  <a:ext cx="7412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2" name="Ink 141">
                  <a:extLst>
                    <a:ext uri="{FF2B5EF4-FFF2-40B4-BE49-F238E27FC236}">
                      <a16:creationId xmlns:a16="http://schemas.microsoft.com/office/drawing/2014/main" id="{36F31501-31EF-4093-AFFC-63DB49BA58DE}"/>
                    </a:ext>
                  </a:extLst>
                </p14:cNvPr>
                <p14:cNvContentPartPr/>
                <p14:nvPr/>
              </p14:nvContentPartPr>
              <p14:xfrm>
                <a:off x="8960405" y="4187496"/>
                <a:ext cx="342360" cy="33480"/>
              </p14:xfrm>
            </p:contentPart>
          </mc:Choice>
          <mc:Fallback xmlns="">
            <p:pic>
              <p:nvPicPr>
                <p:cNvPr id="142" name="Ink 141">
                  <a:extLst>
                    <a:ext uri="{FF2B5EF4-FFF2-40B4-BE49-F238E27FC236}">
                      <a16:creationId xmlns:a16="http://schemas.microsoft.com/office/drawing/2014/main" id="{36F31501-31EF-4093-AFFC-63DB49BA58DE}"/>
                    </a:ext>
                  </a:extLst>
                </p:cNvPr>
                <p:cNvPicPr/>
                <p:nvPr/>
              </p:nvPicPr>
              <p:blipFill>
                <a:blip r:embed="rId193"/>
                <a:stretch>
                  <a:fillRect/>
                </a:stretch>
              </p:blipFill>
              <p:spPr>
                <a:xfrm>
                  <a:off x="8942765" y="4169856"/>
                  <a:ext cx="3780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3" name="Ink 142">
                  <a:extLst>
                    <a:ext uri="{FF2B5EF4-FFF2-40B4-BE49-F238E27FC236}">
                      <a16:creationId xmlns:a16="http://schemas.microsoft.com/office/drawing/2014/main" id="{7D02492B-9E90-4F38-9EC8-78A623914F1C}"/>
                    </a:ext>
                  </a:extLst>
                </p14:cNvPr>
                <p14:cNvContentPartPr/>
                <p14:nvPr/>
              </p14:nvContentPartPr>
              <p14:xfrm>
                <a:off x="8292245" y="4154376"/>
                <a:ext cx="588960" cy="47520"/>
              </p14:xfrm>
            </p:contentPart>
          </mc:Choice>
          <mc:Fallback xmlns="">
            <p:pic>
              <p:nvPicPr>
                <p:cNvPr id="143" name="Ink 142">
                  <a:extLst>
                    <a:ext uri="{FF2B5EF4-FFF2-40B4-BE49-F238E27FC236}">
                      <a16:creationId xmlns:a16="http://schemas.microsoft.com/office/drawing/2014/main" id="{7D02492B-9E90-4F38-9EC8-78A623914F1C}"/>
                    </a:ext>
                  </a:extLst>
                </p:cNvPr>
                <p:cNvPicPr/>
                <p:nvPr/>
              </p:nvPicPr>
              <p:blipFill>
                <a:blip r:embed="rId195"/>
                <a:stretch>
                  <a:fillRect/>
                </a:stretch>
              </p:blipFill>
              <p:spPr>
                <a:xfrm>
                  <a:off x="8274245" y="4136376"/>
                  <a:ext cx="6246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4" name="Ink 143">
                  <a:extLst>
                    <a:ext uri="{FF2B5EF4-FFF2-40B4-BE49-F238E27FC236}">
                      <a16:creationId xmlns:a16="http://schemas.microsoft.com/office/drawing/2014/main" id="{24E764C5-B583-4291-BB92-D69C58084F7C}"/>
                    </a:ext>
                  </a:extLst>
                </p14:cNvPr>
                <p14:cNvContentPartPr/>
                <p14:nvPr/>
              </p14:nvContentPartPr>
              <p14:xfrm>
                <a:off x="7265885" y="4186416"/>
                <a:ext cx="847440" cy="104040"/>
              </p14:xfrm>
            </p:contentPart>
          </mc:Choice>
          <mc:Fallback xmlns="">
            <p:pic>
              <p:nvPicPr>
                <p:cNvPr id="144" name="Ink 143">
                  <a:extLst>
                    <a:ext uri="{FF2B5EF4-FFF2-40B4-BE49-F238E27FC236}">
                      <a16:creationId xmlns:a16="http://schemas.microsoft.com/office/drawing/2014/main" id="{24E764C5-B583-4291-BB92-D69C58084F7C}"/>
                    </a:ext>
                  </a:extLst>
                </p:cNvPr>
                <p:cNvPicPr/>
                <p:nvPr/>
              </p:nvPicPr>
              <p:blipFill>
                <a:blip r:embed="rId197"/>
                <a:stretch>
                  <a:fillRect/>
                </a:stretch>
              </p:blipFill>
              <p:spPr>
                <a:xfrm>
                  <a:off x="7247885" y="4168776"/>
                  <a:ext cx="883080" cy="139680"/>
                </a:xfrm>
                <a:prstGeom prst="rect">
                  <a:avLst/>
                </a:prstGeom>
              </p:spPr>
            </p:pic>
          </mc:Fallback>
        </mc:AlternateContent>
      </p:grpSp>
      <p:grpSp>
        <p:nvGrpSpPr>
          <p:cNvPr id="151" name="Group 150">
            <a:extLst>
              <a:ext uri="{FF2B5EF4-FFF2-40B4-BE49-F238E27FC236}">
                <a16:creationId xmlns:a16="http://schemas.microsoft.com/office/drawing/2014/main" id="{8A11099F-48F2-499E-9217-55E68D7B7D1E}"/>
              </a:ext>
            </a:extLst>
          </p:cNvPr>
          <p:cNvGrpSpPr/>
          <p:nvPr/>
        </p:nvGrpSpPr>
        <p:grpSpPr>
          <a:xfrm>
            <a:off x="4682165" y="4119096"/>
            <a:ext cx="2588760" cy="113760"/>
            <a:chOff x="4682165" y="4119096"/>
            <a:chExt cx="2588760" cy="113760"/>
          </a:xfrm>
        </p:grpSpPr>
        <mc:AlternateContent xmlns:mc="http://schemas.openxmlformats.org/markup-compatibility/2006" xmlns:p14="http://schemas.microsoft.com/office/powerpoint/2010/main">
          <mc:Choice Requires="p14">
            <p:contentPart p14:bwMode="auto" r:id="rId198">
              <p14:nvContentPartPr>
                <p14:cNvPr id="146" name="Ink 145">
                  <a:extLst>
                    <a:ext uri="{FF2B5EF4-FFF2-40B4-BE49-F238E27FC236}">
                      <a16:creationId xmlns:a16="http://schemas.microsoft.com/office/drawing/2014/main" id="{D10BE98C-EE67-490A-90EA-4D4EF0580ECB}"/>
                    </a:ext>
                  </a:extLst>
                </p14:cNvPr>
                <p14:cNvContentPartPr/>
                <p14:nvPr/>
              </p14:nvContentPartPr>
              <p14:xfrm>
                <a:off x="6538685" y="4119096"/>
                <a:ext cx="732240" cy="70920"/>
              </p14:xfrm>
            </p:contentPart>
          </mc:Choice>
          <mc:Fallback xmlns="">
            <p:pic>
              <p:nvPicPr>
                <p:cNvPr id="146" name="Ink 145">
                  <a:extLst>
                    <a:ext uri="{FF2B5EF4-FFF2-40B4-BE49-F238E27FC236}">
                      <a16:creationId xmlns:a16="http://schemas.microsoft.com/office/drawing/2014/main" id="{D10BE98C-EE67-490A-90EA-4D4EF0580ECB}"/>
                    </a:ext>
                  </a:extLst>
                </p:cNvPr>
                <p:cNvPicPr/>
                <p:nvPr/>
              </p:nvPicPr>
              <p:blipFill>
                <a:blip r:embed="rId199"/>
                <a:stretch>
                  <a:fillRect/>
                </a:stretch>
              </p:blipFill>
              <p:spPr>
                <a:xfrm>
                  <a:off x="6520685" y="4101096"/>
                  <a:ext cx="7678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7" name="Ink 146">
                  <a:extLst>
                    <a:ext uri="{FF2B5EF4-FFF2-40B4-BE49-F238E27FC236}">
                      <a16:creationId xmlns:a16="http://schemas.microsoft.com/office/drawing/2014/main" id="{5959DCB4-09B8-4C47-97CB-C4A77A51BAC8}"/>
                    </a:ext>
                  </a:extLst>
                </p14:cNvPr>
                <p14:cNvContentPartPr/>
                <p14:nvPr/>
              </p14:nvContentPartPr>
              <p14:xfrm>
                <a:off x="6194525" y="4119816"/>
                <a:ext cx="219960" cy="54720"/>
              </p14:xfrm>
            </p:contentPart>
          </mc:Choice>
          <mc:Fallback xmlns="">
            <p:pic>
              <p:nvPicPr>
                <p:cNvPr id="147" name="Ink 146">
                  <a:extLst>
                    <a:ext uri="{FF2B5EF4-FFF2-40B4-BE49-F238E27FC236}">
                      <a16:creationId xmlns:a16="http://schemas.microsoft.com/office/drawing/2014/main" id="{5959DCB4-09B8-4C47-97CB-C4A77A51BAC8}"/>
                    </a:ext>
                  </a:extLst>
                </p:cNvPr>
                <p:cNvPicPr/>
                <p:nvPr/>
              </p:nvPicPr>
              <p:blipFill>
                <a:blip r:embed="rId201"/>
                <a:stretch>
                  <a:fillRect/>
                </a:stretch>
              </p:blipFill>
              <p:spPr>
                <a:xfrm>
                  <a:off x="6176525" y="4102176"/>
                  <a:ext cx="2556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8" name="Ink 147">
                  <a:extLst>
                    <a:ext uri="{FF2B5EF4-FFF2-40B4-BE49-F238E27FC236}">
                      <a16:creationId xmlns:a16="http://schemas.microsoft.com/office/drawing/2014/main" id="{40E37808-7EF8-4BED-80E8-06BC65C176F8}"/>
                    </a:ext>
                  </a:extLst>
                </p14:cNvPr>
                <p14:cNvContentPartPr/>
                <p14:nvPr/>
              </p14:nvContentPartPr>
              <p14:xfrm>
                <a:off x="5469845" y="4166256"/>
                <a:ext cx="591120" cy="66600"/>
              </p14:xfrm>
            </p:contentPart>
          </mc:Choice>
          <mc:Fallback xmlns="">
            <p:pic>
              <p:nvPicPr>
                <p:cNvPr id="148" name="Ink 147">
                  <a:extLst>
                    <a:ext uri="{FF2B5EF4-FFF2-40B4-BE49-F238E27FC236}">
                      <a16:creationId xmlns:a16="http://schemas.microsoft.com/office/drawing/2014/main" id="{40E37808-7EF8-4BED-80E8-06BC65C176F8}"/>
                    </a:ext>
                  </a:extLst>
                </p:cNvPr>
                <p:cNvPicPr/>
                <p:nvPr/>
              </p:nvPicPr>
              <p:blipFill>
                <a:blip r:embed="rId203"/>
                <a:stretch>
                  <a:fillRect/>
                </a:stretch>
              </p:blipFill>
              <p:spPr>
                <a:xfrm>
                  <a:off x="5451845" y="4148616"/>
                  <a:ext cx="6267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0" name="Ink 149">
                  <a:extLst>
                    <a:ext uri="{FF2B5EF4-FFF2-40B4-BE49-F238E27FC236}">
                      <a16:creationId xmlns:a16="http://schemas.microsoft.com/office/drawing/2014/main" id="{AE36DCAA-BEF0-4A35-B6ED-4040E8F9029B}"/>
                    </a:ext>
                  </a:extLst>
                </p14:cNvPr>
                <p14:cNvContentPartPr/>
                <p14:nvPr/>
              </p14:nvContentPartPr>
              <p14:xfrm>
                <a:off x="4682165" y="4119096"/>
                <a:ext cx="530640" cy="29160"/>
              </p14:xfrm>
            </p:contentPart>
          </mc:Choice>
          <mc:Fallback xmlns="">
            <p:pic>
              <p:nvPicPr>
                <p:cNvPr id="150" name="Ink 149">
                  <a:extLst>
                    <a:ext uri="{FF2B5EF4-FFF2-40B4-BE49-F238E27FC236}">
                      <a16:creationId xmlns:a16="http://schemas.microsoft.com/office/drawing/2014/main" id="{AE36DCAA-BEF0-4A35-B6ED-4040E8F9029B}"/>
                    </a:ext>
                  </a:extLst>
                </p:cNvPr>
                <p:cNvPicPr/>
                <p:nvPr/>
              </p:nvPicPr>
              <p:blipFill>
                <a:blip r:embed="rId205"/>
                <a:stretch>
                  <a:fillRect/>
                </a:stretch>
              </p:blipFill>
              <p:spPr>
                <a:xfrm>
                  <a:off x="4664525" y="4101096"/>
                  <a:ext cx="566280" cy="64800"/>
                </a:xfrm>
                <a:prstGeom prst="rect">
                  <a:avLst/>
                </a:prstGeom>
              </p:spPr>
            </p:pic>
          </mc:Fallback>
        </mc:AlternateContent>
      </p:grpSp>
      <p:grpSp>
        <p:nvGrpSpPr>
          <p:cNvPr id="155" name="Group 154">
            <a:extLst>
              <a:ext uri="{FF2B5EF4-FFF2-40B4-BE49-F238E27FC236}">
                <a16:creationId xmlns:a16="http://schemas.microsoft.com/office/drawing/2014/main" id="{DF507D70-508E-46F7-AA6D-AA6F636EDD4A}"/>
              </a:ext>
            </a:extLst>
          </p:cNvPr>
          <p:cNvGrpSpPr/>
          <p:nvPr/>
        </p:nvGrpSpPr>
        <p:grpSpPr>
          <a:xfrm>
            <a:off x="1827365" y="4139616"/>
            <a:ext cx="2569320" cy="93600"/>
            <a:chOff x="1827365" y="4139616"/>
            <a:chExt cx="2569320" cy="93600"/>
          </a:xfrm>
        </p:grpSpPr>
        <mc:AlternateContent xmlns:mc="http://schemas.openxmlformats.org/markup-compatibility/2006" xmlns:p14="http://schemas.microsoft.com/office/powerpoint/2010/main">
          <mc:Choice Requires="p14">
            <p:contentPart p14:bwMode="auto" r:id="rId206">
              <p14:nvContentPartPr>
                <p14:cNvPr id="152" name="Ink 151">
                  <a:extLst>
                    <a:ext uri="{FF2B5EF4-FFF2-40B4-BE49-F238E27FC236}">
                      <a16:creationId xmlns:a16="http://schemas.microsoft.com/office/drawing/2014/main" id="{C5C7A183-51C3-46A9-AE7F-0B9A3C6AE1AC}"/>
                    </a:ext>
                  </a:extLst>
                </p14:cNvPr>
                <p14:cNvContentPartPr/>
                <p14:nvPr/>
              </p14:nvContentPartPr>
              <p14:xfrm>
                <a:off x="3049565" y="4139616"/>
                <a:ext cx="1347120" cy="90720"/>
              </p14:xfrm>
            </p:contentPart>
          </mc:Choice>
          <mc:Fallback xmlns="">
            <p:pic>
              <p:nvPicPr>
                <p:cNvPr id="152" name="Ink 151">
                  <a:extLst>
                    <a:ext uri="{FF2B5EF4-FFF2-40B4-BE49-F238E27FC236}">
                      <a16:creationId xmlns:a16="http://schemas.microsoft.com/office/drawing/2014/main" id="{C5C7A183-51C3-46A9-AE7F-0B9A3C6AE1AC}"/>
                    </a:ext>
                  </a:extLst>
                </p:cNvPr>
                <p:cNvPicPr/>
                <p:nvPr/>
              </p:nvPicPr>
              <p:blipFill>
                <a:blip r:embed="rId207"/>
                <a:stretch>
                  <a:fillRect/>
                </a:stretch>
              </p:blipFill>
              <p:spPr>
                <a:xfrm>
                  <a:off x="3031925" y="4121616"/>
                  <a:ext cx="13827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3" name="Ink 152">
                  <a:extLst>
                    <a:ext uri="{FF2B5EF4-FFF2-40B4-BE49-F238E27FC236}">
                      <a16:creationId xmlns:a16="http://schemas.microsoft.com/office/drawing/2014/main" id="{1F0921EB-C60D-48B4-96EB-121490F34C95}"/>
                    </a:ext>
                  </a:extLst>
                </p14:cNvPr>
                <p14:cNvContentPartPr/>
                <p14:nvPr/>
              </p14:nvContentPartPr>
              <p14:xfrm>
                <a:off x="2595245" y="4172376"/>
                <a:ext cx="289440" cy="55800"/>
              </p14:xfrm>
            </p:contentPart>
          </mc:Choice>
          <mc:Fallback xmlns="">
            <p:pic>
              <p:nvPicPr>
                <p:cNvPr id="153" name="Ink 152">
                  <a:extLst>
                    <a:ext uri="{FF2B5EF4-FFF2-40B4-BE49-F238E27FC236}">
                      <a16:creationId xmlns:a16="http://schemas.microsoft.com/office/drawing/2014/main" id="{1F0921EB-C60D-48B4-96EB-121490F34C95}"/>
                    </a:ext>
                  </a:extLst>
                </p:cNvPr>
                <p:cNvPicPr/>
                <p:nvPr/>
              </p:nvPicPr>
              <p:blipFill>
                <a:blip r:embed="rId209"/>
                <a:stretch>
                  <a:fillRect/>
                </a:stretch>
              </p:blipFill>
              <p:spPr>
                <a:xfrm>
                  <a:off x="2577245" y="4154736"/>
                  <a:ext cx="3250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4" name="Ink 153">
                  <a:extLst>
                    <a:ext uri="{FF2B5EF4-FFF2-40B4-BE49-F238E27FC236}">
                      <a16:creationId xmlns:a16="http://schemas.microsoft.com/office/drawing/2014/main" id="{0D1B33A7-8E8D-4B8C-8126-C0E3A85D175A}"/>
                    </a:ext>
                  </a:extLst>
                </p14:cNvPr>
                <p14:cNvContentPartPr/>
                <p14:nvPr/>
              </p14:nvContentPartPr>
              <p14:xfrm>
                <a:off x="1827365" y="4179936"/>
                <a:ext cx="668880" cy="53280"/>
              </p14:xfrm>
            </p:contentPart>
          </mc:Choice>
          <mc:Fallback xmlns="">
            <p:pic>
              <p:nvPicPr>
                <p:cNvPr id="154" name="Ink 153">
                  <a:extLst>
                    <a:ext uri="{FF2B5EF4-FFF2-40B4-BE49-F238E27FC236}">
                      <a16:creationId xmlns:a16="http://schemas.microsoft.com/office/drawing/2014/main" id="{0D1B33A7-8E8D-4B8C-8126-C0E3A85D175A}"/>
                    </a:ext>
                  </a:extLst>
                </p:cNvPr>
                <p:cNvPicPr/>
                <p:nvPr/>
              </p:nvPicPr>
              <p:blipFill>
                <a:blip r:embed="rId211"/>
                <a:stretch>
                  <a:fillRect/>
                </a:stretch>
              </p:blipFill>
              <p:spPr>
                <a:xfrm>
                  <a:off x="1809365" y="4162296"/>
                  <a:ext cx="704520" cy="88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2">
            <p14:nvContentPartPr>
              <p14:cNvPr id="156" name="Ink 155">
                <a:extLst>
                  <a:ext uri="{FF2B5EF4-FFF2-40B4-BE49-F238E27FC236}">
                    <a16:creationId xmlns:a16="http://schemas.microsoft.com/office/drawing/2014/main" id="{B58AAD38-6374-4089-B206-172DC79FD76A}"/>
                  </a:ext>
                </a:extLst>
              </p14:cNvPr>
              <p14:cNvContentPartPr/>
              <p14:nvPr/>
            </p14:nvContentPartPr>
            <p14:xfrm>
              <a:off x="246965" y="4151856"/>
              <a:ext cx="1012680" cy="121320"/>
            </p14:xfrm>
          </p:contentPart>
        </mc:Choice>
        <mc:Fallback xmlns="">
          <p:pic>
            <p:nvPicPr>
              <p:cNvPr id="156" name="Ink 155">
                <a:extLst>
                  <a:ext uri="{FF2B5EF4-FFF2-40B4-BE49-F238E27FC236}">
                    <a16:creationId xmlns:a16="http://schemas.microsoft.com/office/drawing/2014/main" id="{B58AAD38-6374-4089-B206-172DC79FD76A}"/>
                  </a:ext>
                </a:extLst>
              </p:cNvPr>
              <p:cNvPicPr/>
              <p:nvPr/>
            </p:nvPicPr>
            <p:blipFill>
              <a:blip r:embed="rId213"/>
              <a:stretch>
                <a:fillRect/>
              </a:stretch>
            </p:blipFill>
            <p:spPr>
              <a:xfrm>
                <a:off x="229325" y="4134216"/>
                <a:ext cx="10483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7" name="Ink 156">
                <a:extLst>
                  <a:ext uri="{FF2B5EF4-FFF2-40B4-BE49-F238E27FC236}">
                    <a16:creationId xmlns:a16="http://schemas.microsoft.com/office/drawing/2014/main" id="{9D0018D3-7269-42B2-A183-678EA0A668F1}"/>
                  </a:ext>
                </a:extLst>
              </p14:cNvPr>
              <p14:cNvContentPartPr/>
              <p14:nvPr/>
            </p14:nvContentPartPr>
            <p14:xfrm>
              <a:off x="8354165" y="4633176"/>
              <a:ext cx="316800" cy="44280"/>
            </p14:xfrm>
          </p:contentPart>
        </mc:Choice>
        <mc:Fallback xmlns="">
          <p:pic>
            <p:nvPicPr>
              <p:cNvPr id="157" name="Ink 156">
                <a:extLst>
                  <a:ext uri="{FF2B5EF4-FFF2-40B4-BE49-F238E27FC236}">
                    <a16:creationId xmlns:a16="http://schemas.microsoft.com/office/drawing/2014/main" id="{9D0018D3-7269-42B2-A183-678EA0A668F1}"/>
                  </a:ext>
                </a:extLst>
              </p:cNvPr>
              <p:cNvPicPr/>
              <p:nvPr/>
            </p:nvPicPr>
            <p:blipFill>
              <a:blip r:embed="rId215"/>
              <a:stretch>
                <a:fillRect/>
              </a:stretch>
            </p:blipFill>
            <p:spPr>
              <a:xfrm>
                <a:off x="8336525" y="4615536"/>
                <a:ext cx="352440" cy="79920"/>
              </a:xfrm>
              <a:prstGeom prst="rect">
                <a:avLst/>
              </a:prstGeom>
            </p:spPr>
          </p:pic>
        </mc:Fallback>
      </mc:AlternateContent>
      <p:grpSp>
        <p:nvGrpSpPr>
          <p:cNvPr id="160" name="Group 159">
            <a:extLst>
              <a:ext uri="{FF2B5EF4-FFF2-40B4-BE49-F238E27FC236}">
                <a16:creationId xmlns:a16="http://schemas.microsoft.com/office/drawing/2014/main" id="{EF255AB6-77C3-4122-81A7-365D25D43F3B}"/>
              </a:ext>
            </a:extLst>
          </p:cNvPr>
          <p:cNvGrpSpPr/>
          <p:nvPr/>
        </p:nvGrpSpPr>
        <p:grpSpPr>
          <a:xfrm>
            <a:off x="6161765" y="4597536"/>
            <a:ext cx="2087280" cy="90360"/>
            <a:chOff x="6161765" y="4597536"/>
            <a:chExt cx="2087280" cy="90360"/>
          </a:xfrm>
        </p:grpSpPr>
        <mc:AlternateContent xmlns:mc="http://schemas.openxmlformats.org/markup-compatibility/2006" xmlns:p14="http://schemas.microsoft.com/office/powerpoint/2010/main">
          <mc:Choice Requires="p14">
            <p:contentPart p14:bwMode="auto" r:id="rId216">
              <p14:nvContentPartPr>
                <p14:cNvPr id="158" name="Ink 157">
                  <a:extLst>
                    <a:ext uri="{FF2B5EF4-FFF2-40B4-BE49-F238E27FC236}">
                      <a16:creationId xmlns:a16="http://schemas.microsoft.com/office/drawing/2014/main" id="{004E4D9C-B466-474E-AFA3-3458965BCA69}"/>
                    </a:ext>
                  </a:extLst>
                </p14:cNvPr>
                <p14:cNvContentPartPr/>
                <p14:nvPr/>
              </p14:nvContentPartPr>
              <p14:xfrm>
                <a:off x="7506365" y="4597536"/>
                <a:ext cx="742680" cy="83160"/>
              </p14:xfrm>
            </p:contentPart>
          </mc:Choice>
          <mc:Fallback xmlns="">
            <p:pic>
              <p:nvPicPr>
                <p:cNvPr id="158" name="Ink 157">
                  <a:extLst>
                    <a:ext uri="{FF2B5EF4-FFF2-40B4-BE49-F238E27FC236}">
                      <a16:creationId xmlns:a16="http://schemas.microsoft.com/office/drawing/2014/main" id="{004E4D9C-B466-474E-AFA3-3458965BCA69}"/>
                    </a:ext>
                  </a:extLst>
                </p:cNvPr>
                <p:cNvPicPr/>
                <p:nvPr/>
              </p:nvPicPr>
              <p:blipFill>
                <a:blip r:embed="rId217"/>
                <a:stretch>
                  <a:fillRect/>
                </a:stretch>
              </p:blipFill>
              <p:spPr>
                <a:xfrm>
                  <a:off x="7488725" y="4579536"/>
                  <a:ext cx="7783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59" name="Ink 158">
                  <a:extLst>
                    <a:ext uri="{FF2B5EF4-FFF2-40B4-BE49-F238E27FC236}">
                      <a16:creationId xmlns:a16="http://schemas.microsoft.com/office/drawing/2014/main" id="{091975DD-92D4-4809-8D41-81F797DCCE2A}"/>
                    </a:ext>
                  </a:extLst>
                </p14:cNvPr>
                <p14:cNvContentPartPr/>
                <p14:nvPr/>
              </p14:nvContentPartPr>
              <p14:xfrm>
                <a:off x="6161765" y="4624896"/>
                <a:ext cx="1131480" cy="63000"/>
              </p14:xfrm>
            </p:contentPart>
          </mc:Choice>
          <mc:Fallback xmlns="">
            <p:pic>
              <p:nvPicPr>
                <p:cNvPr id="159" name="Ink 158">
                  <a:extLst>
                    <a:ext uri="{FF2B5EF4-FFF2-40B4-BE49-F238E27FC236}">
                      <a16:creationId xmlns:a16="http://schemas.microsoft.com/office/drawing/2014/main" id="{091975DD-92D4-4809-8D41-81F797DCCE2A}"/>
                    </a:ext>
                  </a:extLst>
                </p:cNvPr>
                <p:cNvPicPr/>
                <p:nvPr/>
              </p:nvPicPr>
              <p:blipFill>
                <a:blip r:embed="rId219"/>
                <a:stretch>
                  <a:fillRect/>
                </a:stretch>
              </p:blipFill>
              <p:spPr>
                <a:xfrm>
                  <a:off x="6144125" y="4607256"/>
                  <a:ext cx="1167120" cy="98640"/>
                </a:xfrm>
                <a:prstGeom prst="rect">
                  <a:avLst/>
                </a:prstGeom>
              </p:spPr>
            </p:pic>
          </mc:Fallback>
        </mc:AlternateContent>
      </p:grpSp>
      <p:grpSp>
        <p:nvGrpSpPr>
          <p:cNvPr id="164" name="Group 163">
            <a:extLst>
              <a:ext uri="{FF2B5EF4-FFF2-40B4-BE49-F238E27FC236}">
                <a16:creationId xmlns:a16="http://schemas.microsoft.com/office/drawing/2014/main" id="{BDCA4453-907A-4C3D-AC64-19FE172ED0C2}"/>
              </a:ext>
            </a:extLst>
          </p:cNvPr>
          <p:cNvGrpSpPr/>
          <p:nvPr/>
        </p:nvGrpSpPr>
        <p:grpSpPr>
          <a:xfrm>
            <a:off x="3351245" y="4624896"/>
            <a:ext cx="2661120" cy="119880"/>
            <a:chOff x="3351245" y="4624896"/>
            <a:chExt cx="2661120" cy="119880"/>
          </a:xfrm>
        </p:grpSpPr>
        <mc:AlternateContent xmlns:mc="http://schemas.openxmlformats.org/markup-compatibility/2006" xmlns:p14="http://schemas.microsoft.com/office/powerpoint/2010/main">
          <mc:Choice Requires="p14">
            <p:contentPart p14:bwMode="auto" r:id="rId220">
              <p14:nvContentPartPr>
                <p14:cNvPr id="161" name="Ink 160">
                  <a:extLst>
                    <a:ext uri="{FF2B5EF4-FFF2-40B4-BE49-F238E27FC236}">
                      <a16:creationId xmlns:a16="http://schemas.microsoft.com/office/drawing/2014/main" id="{CFF6DF93-4A12-4A01-86F4-48B0B00F35A7}"/>
                    </a:ext>
                  </a:extLst>
                </p14:cNvPr>
                <p14:cNvContentPartPr/>
                <p14:nvPr/>
              </p14:nvContentPartPr>
              <p14:xfrm>
                <a:off x="4921565" y="4624896"/>
                <a:ext cx="1090800" cy="119880"/>
              </p14:xfrm>
            </p:contentPart>
          </mc:Choice>
          <mc:Fallback xmlns="">
            <p:pic>
              <p:nvPicPr>
                <p:cNvPr id="161" name="Ink 160">
                  <a:extLst>
                    <a:ext uri="{FF2B5EF4-FFF2-40B4-BE49-F238E27FC236}">
                      <a16:creationId xmlns:a16="http://schemas.microsoft.com/office/drawing/2014/main" id="{CFF6DF93-4A12-4A01-86F4-48B0B00F35A7}"/>
                    </a:ext>
                  </a:extLst>
                </p:cNvPr>
                <p:cNvPicPr/>
                <p:nvPr/>
              </p:nvPicPr>
              <p:blipFill>
                <a:blip r:embed="rId221"/>
                <a:stretch>
                  <a:fillRect/>
                </a:stretch>
              </p:blipFill>
              <p:spPr>
                <a:xfrm>
                  <a:off x="4903925" y="4606896"/>
                  <a:ext cx="11264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2" name="Ink 161">
                  <a:extLst>
                    <a:ext uri="{FF2B5EF4-FFF2-40B4-BE49-F238E27FC236}">
                      <a16:creationId xmlns:a16="http://schemas.microsoft.com/office/drawing/2014/main" id="{C5078B0F-FB98-4686-8045-057D415C2EC4}"/>
                    </a:ext>
                  </a:extLst>
                </p14:cNvPr>
                <p14:cNvContentPartPr/>
                <p14:nvPr/>
              </p14:nvContentPartPr>
              <p14:xfrm>
                <a:off x="4262405" y="4624896"/>
                <a:ext cx="546480" cy="19800"/>
              </p14:xfrm>
            </p:contentPart>
          </mc:Choice>
          <mc:Fallback xmlns="">
            <p:pic>
              <p:nvPicPr>
                <p:cNvPr id="162" name="Ink 161">
                  <a:extLst>
                    <a:ext uri="{FF2B5EF4-FFF2-40B4-BE49-F238E27FC236}">
                      <a16:creationId xmlns:a16="http://schemas.microsoft.com/office/drawing/2014/main" id="{C5078B0F-FB98-4686-8045-057D415C2EC4}"/>
                    </a:ext>
                  </a:extLst>
                </p:cNvPr>
                <p:cNvPicPr/>
                <p:nvPr/>
              </p:nvPicPr>
              <p:blipFill>
                <a:blip r:embed="rId223"/>
                <a:stretch>
                  <a:fillRect/>
                </a:stretch>
              </p:blipFill>
              <p:spPr>
                <a:xfrm>
                  <a:off x="4244405" y="4607256"/>
                  <a:ext cx="5821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3" name="Ink 162">
                  <a:extLst>
                    <a:ext uri="{FF2B5EF4-FFF2-40B4-BE49-F238E27FC236}">
                      <a16:creationId xmlns:a16="http://schemas.microsoft.com/office/drawing/2014/main" id="{DB192163-DD42-4E70-B8E9-291F0A94CBD7}"/>
                    </a:ext>
                  </a:extLst>
                </p14:cNvPr>
                <p14:cNvContentPartPr/>
                <p14:nvPr/>
              </p14:nvContentPartPr>
              <p14:xfrm>
                <a:off x="3351245" y="4674936"/>
                <a:ext cx="783360" cy="30600"/>
              </p14:xfrm>
            </p:contentPart>
          </mc:Choice>
          <mc:Fallback xmlns="">
            <p:pic>
              <p:nvPicPr>
                <p:cNvPr id="163" name="Ink 162">
                  <a:extLst>
                    <a:ext uri="{FF2B5EF4-FFF2-40B4-BE49-F238E27FC236}">
                      <a16:creationId xmlns:a16="http://schemas.microsoft.com/office/drawing/2014/main" id="{DB192163-DD42-4E70-B8E9-291F0A94CBD7}"/>
                    </a:ext>
                  </a:extLst>
                </p:cNvPr>
                <p:cNvPicPr/>
                <p:nvPr/>
              </p:nvPicPr>
              <p:blipFill>
                <a:blip r:embed="rId225"/>
                <a:stretch>
                  <a:fillRect/>
                </a:stretch>
              </p:blipFill>
              <p:spPr>
                <a:xfrm>
                  <a:off x="3333245" y="4656936"/>
                  <a:ext cx="819000" cy="66240"/>
                </a:xfrm>
                <a:prstGeom prst="rect">
                  <a:avLst/>
                </a:prstGeom>
              </p:spPr>
            </p:pic>
          </mc:Fallback>
        </mc:AlternateContent>
      </p:grpSp>
      <p:grpSp>
        <p:nvGrpSpPr>
          <p:cNvPr id="168" name="Group 167">
            <a:extLst>
              <a:ext uri="{FF2B5EF4-FFF2-40B4-BE49-F238E27FC236}">
                <a16:creationId xmlns:a16="http://schemas.microsoft.com/office/drawing/2014/main" id="{BB44E6F0-9847-4CA1-A5A5-B5CC9A2C4371}"/>
              </a:ext>
            </a:extLst>
          </p:cNvPr>
          <p:cNvGrpSpPr/>
          <p:nvPr/>
        </p:nvGrpSpPr>
        <p:grpSpPr>
          <a:xfrm>
            <a:off x="657005" y="4626336"/>
            <a:ext cx="2731320" cy="99720"/>
            <a:chOff x="657005" y="4626336"/>
            <a:chExt cx="2731320" cy="99720"/>
          </a:xfrm>
        </p:grpSpPr>
        <mc:AlternateContent xmlns:mc="http://schemas.openxmlformats.org/markup-compatibility/2006" xmlns:p14="http://schemas.microsoft.com/office/powerpoint/2010/main">
          <mc:Choice Requires="p14">
            <p:contentPart p14:bwMode="auto" r:id="rId226">
              <p14:nvContentPartPr>
                <p14:cNvPr id="165" name="Ink 164">
                  <a:extLst>
                    <a:ext uri="{FF2B5EF4-FFF2-40B4-BE49-F238E27FC236}">
                      <a16:creationId xmlns:a16="http://schemas.microsoft.com/office/drawing/2014/main" id="{2814B32E-9FD8-4143-9752-7D91B4143673}"/>
                    </a:ext>
                  </a:extLst>
                </p14:cNvPr>
                <p14:cNvContentPartPr/>
                <p14:nvPr/>
              </p14:nvContentPartPr>
              <p14:xfrm>
                <a:off x="2249285" y="4631736"/>
                <a:ext cx="1139040" cy="29880"/>
              </p14:xfrm>
            </p:contentPart>
          </mc:Choice>
          <mc:Fallback xmlns="">
            <p:pic>
              <p:nvPicPr>
                <p:cNvPr id="165" name="Ink 164">
                  <a:extLst>
                    <a:ext uri="{FF2B5EF4-FFF2-40B4-BE49-F238E27FC236}">
                      <a16:creationId xmlns:a16="http://schemas.microsoft.com/office/drawing/2014/main" id="{2814B32E-9FD8-4143-9752-7D91B4143673}"/>
                    </a:ext>
                  </a:extLst>
                </p:cNvPr>
                <p:cNvPicPr/>
                <p:nvPr/>
              </p:nvPicPr>
              <p:blipFill>
                <a:blip r:embed="rId227"/>
                <a:stretch>
                  <a:fillRect/>
                </a:stretch>
              </p:blipFill>
              <p:spPr>
                <a:xfrm>
                  <a:off x="2231285" y="4614096"/>
                  <a:ext cx="11746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6" name="Ink 165">
                  <a:extLst>
                    <a:ext uri="{FF2B5EF4-FFF2-40B4-BE49-F238E27FC236}">
                      <a16:creationId xmlns:a16="http://schemas.microsoft.com/office/drawing/2014/main" id="{A2263608-C721-4AB7-87BF-F5651D0CA41E}"/>
                    </a:ext>
                  </a:extLst>
                </p14:cNvPr>
                <p14:cNvContentPartPr/>
                <p14:nvPr/>
              </p14:nvContentPartPr>
              <p14:xfrm>
                <a:off x="1543325" y="4688256"/>
                <a:ext cx="577800" cy="37800"/>
              </p14:xfrm>
            </p:contentPart>
          </mc:Choice>
          <mc:Fallback xmlns="">
            <p:pic>
              <p:nvPicPr>
                <p:cNvPr id="166" name="Ink 165">
                  <a:extLst>
                    <a:ext uri="{FF2B5EF4-FFF2-40B4-BE49-F238E27FC236}">
                      <a16:creationId xmlns:a16="http://schemas.microsoft.com/office/drawing/2014/main" id="{A2263608-C721-4AB7-87BF-F5651D0CA41E}"/>
                    </a:ext>
                  </a:extLst>
                </p:cNvPr>
                <p:cNvPicPr/>
                <p:nvPr/>
              </p:nvPicPr>
              <p:blipFill>
                <a:blip r:embed="rId229"/>
                <a:stretch>
                  <a:fillRect/>
                </a:stretch>
              </p:blipFill>
              <p:spPr>
                <a:xfrm>
                  <a:off x="1525685" y="4670256"/>
                  <a:ext cx="6134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7" name="Ink 166">
                  <a:extLst>
                    <a:ext uri="{FF2B5EF4-FFF2-40B4-BE49-F238E27FC236}">
                      <a16:creationId xmlns:a16="http://schemas.microsoft.com/office/drawing/2014/main" id="{D05A2BA0-924E-405E-8825-412C108133F4}"/>
                    </a:ext>
                  </a:extLst>
                </p14:cNvPr>
                <p14:cNvContentPartPr/>
                <p14:nvPr/>
              </p14:nvContentPartPr>
              <p14:xfrm>
                <a:off x="657005" y="4626336"/>
                <a:ext cx="770040" cy="94320"/>
              </p14:xfrm>
            </p:contentPart>
          </mc:Choice>
          <mc:Fallback xmlns="">
            <p:pic>
              <p:nvPicPr>
                <p:cNvPr id="167" name="Ink 166">
                  <a:extLst>
                    <a:ext uri="{FF2B5EF4-FFF2-40B4-BE49-F238E27FC236}">
                      <a16:creationId xmlns:a16="http://schemas.microsoft.com/office/drawing/2014/main" id="{D05A2BA0-924E-405E-8825-412C108133F4}"/>
                    </a:ext>
                  </a:extLst>
                </p:cNvPr>
                <p:cNvPicPr/>
                <p:nvPr/>
              </p:nvPicPr>
              <p:blipFill>
                <a:blip r:embed="rId231"/>
                <a:stretch>
                  <a:fillRect/>
                </a:stretch>
              </p:blipFill>
              <p:spPr>
                <a:xfrm>
                  <a:off x="639365" y="4608336"/>
                  <a:ext cx="805680" cy="129960"/>
                </a:xfrm>
                <a:prstGeom prst="rect">
                  <a:avLst/>
                </a:prstGeom>
              </p:spPr>
            </p:pic>
          </mc:Fallback>
        </mc:AlternateContent>
      </p:grpSp>
      <p:grpSp>
        <p:nvGrpSpPr>
          <p:cNvPr id="184" name="Group 183">
            <a:extLst>
              <a:ext uri="{FF2B5EF4-FFF2-40B4-BE49-F238E27FC236}">
                <a16:creationId xmlns:a16="http://schemas.microsoft.com/office/drawing/2014/main" id="{CF86BD8E-C705-4697-A36B-0A48CB8DA833}"/>
              </a:ext>
            </a:extLst>
          </p:cNvPr>
          <p:cNvGrpSpPr/>
          <p:nvPr/>
        </p:nvGrpSpPr>
        <p:grpSpPr>
          <a:xfrm>
            <a:off x="363605" y="5053656"/>
            <a:ext cx="1670040" cy="83160"/>
            <a:chOff x="363605" y="5053656"/>
            <a:chExt cx="1670040" cy="83160"/>
          </a:xfrm>
        </p:grpSpPr>
        <mc:AlternateContent xmlns:mc="http://schemas.openxmlformats.org/markup-compatibility/2006" xmlns:p14="http://schemas.microsoft.com/office/powerpoint/2010/main">
          <mc:Choice Requires="p14">
            <p:contentPart p14:bwMode="auto" r:id="rId232">
              <p14:nvContentPartPr>
                <p14:cNvPr id="182" name="Ink 181">
                  <a:extLst>
                    <a:ext uri="{FF2B5EF4-FFF2-40B4-BE49-F238E27FC236}">
                      <a16:creationId xmlns:a16="http://schemas.microsoft.com/office/drawing/2014/main" id="{7739670D-B59E-4988-A1F9-084A994A45A2}"/>
                    </a:ext>
                  </a:extLst>
                </p14:cNvPr>
                <p14:cNvContentPartPr/>
                <p14:nvPr/>
              </p14:nvContentPartPr>
              <p14:xfrm>
                <a:off x="1228685" y="5053656"/>
                <a:ext cx="804960" cy="83160"/>
              </p14:xfrm>
            </p:contentPart>
          </mc:Choice>
          <mc:Fallback xmlns="">
            <p:pic>
              <p:nvPicPr>
                <p:cNvPr id="182" name="Ink 181">
                  <a:extLst>
                    <a:ext uri="{FF2B5EF4-FFF2-40B4-BE49-F238E27FC236}">
                      <a16:creationId xmlns:a16="http://schemas.microsoft.com/office/drawing/2014/main" id="{7739670D-B59E-4988-A1F9-084A994A45A2}"/>
                    </a:ext>
                  </a:extLst>
                </p:cNvPr>
                <p:cNvPicPr/>
                <p:nvPr/>
              </p:nvPicPr>
              <p:blipFill>
                <a:blip r:embed="rId233"/>
                <a:stretch>
                  <a:fillRect/>
                </a:stretch>
              </p:blipFill>
              <p:spPr>
                <a:xfrm>
                  <a:off x="1211045" y="5036016"/>
                  <a:ext cx="8406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83" name="Ink 182">
                  <a:extLst>
                    <a:ext uri="{FF2B5EF4-FFF2-40B4-BE49-F238E27FC236}">
                      <a16:creationId xmlns:a16="http://schemas.microsoft.com/office/drawing/2014/main" id="{FA73F4B5-49E7-482F-B4C1-742EE6E8A855}"/>
                    </a:ext>
                  </a:extLst>
                </p14:cNvPr>
                <p14:cNvContentPartPr/>
                <p14:nvPr/>
              </p14:nvContentPartPr>
              <p14:xfrm>
                <a:off x="363605" y="5100096"/>
                <a:ext cx="655560" cy="35280"/>
              </p14:xfrm>
            </p:contentPart>
          </mc:Choice>
          <mc:Fallback xmlns="">
            <p:pic>
              <p:nvPicPr>
                <p:cNvPr id="183" name="Ink 182">
                  <a:extLst>
                    <a:ext uri="{FF2B5EF4-FFF2-40B4-BE49-F238E27FC236}">
                      <a16:creationId xmlns:a16="http://schemas.microsoft.com/office/drawing/2014/main" id="{FA73F4B5-49E7-482F-B4C1-742EE6E8A855}"/>
                    </a:ext>
                  </a:extLst>
                </p:cNvPr>
                <p:cNvPicPr/>
                <p:nvPr/>
              </p:nvPicPr>
              <p:blipFill>
                <a:blip r:embed="rId235"/>
                <a:stretch>
                  <a:fillRect/>
                </a:stretch>
              </p:blipFill>
              <p:spPr>
                <a:xfrm>
                  <a:off x="345605" y="5082456"/>
                  <a:ext cx="691200" cy="7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6">
            <p14:nvContentPartPr>
              <p14:cNvPr id="189" name="Ink 188">
                <a:extLst>
                  <a:ext uri="{FF2B5EF4-FFF2-40B4-BE49-F238E27FC236}">
                    <a16:creationId xmlns:a16="http://schemas.microsoft.com/office/drawing/2014/main" id="{EFDD9118-4C7E-41B7-8C66-748A78B89F3D}"/>
                  </a:ext>
                </a:extLst>
              </p14:cNvPr>
              <p14:cNvContentPartPr/>
              <p14:nvPr/>
            </p14:nvContentPartPr>
            <p14:xfrm>
              <a:off x="6785645" y="5549736"/>
              <a:ext cx="668880" cy="43200"/>
            </p14:xfrm>
          </p:contentPart>
        </mc:Choice>
        <mc:Fallback xmlns="">
          <p:pic>
            <p:nvPicPr>
              <p:cNvPr id="189" name="Ink 188">
                <a:extLst>
                  <a:ext uri="{FF2B5EF4-FFF2-40B4-BE49-F238E27FC236}">
                    <a16:creationId xmlns:a16="http://schemas.microsoft.com/office/drawing/2014/main" id="{EFDD9118-4C7E-41B7-8C66-748A78B89F3D}"/>
                  </a:ext>
                </a:extLst>
              </p:cNvPr>
              <p:cNvPicPr/>
              <p:nvPr/>
            </p:nvPicPr>
            <p:blipFill>
              <a:blip r:embed="rId237"/>
              <a:stretch>
                <a:fillRect/>
              </a:stretch>
            </p:blipFill>
            <p:spPr>
              <a:xfrm>
                <a:off x="6768005" y="5532096"/>
                <a:ext cx="7045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90" name="Ink 189">
                <a:extLst>
                  <a:ext uri="{FF2B5EF4-FFF2-40B4-BE49-F238E27FC236}">
                    <a16:creationId xmlns:a16="http://schemas.microsoft.com/office/drawing/2014/main" id="{2B797A62-1633-4B3B-A9BA-E1661DFEB87E}"/>
                  </a:ext>
                </a:extLst>
              </p14:cNvPr>
              <p14:cNvContentPartPr/>
              <p14:nvPr/>
            </p14:nvContentPartPr>
            <p14:xfrm>
              <a:off x="4589285" y="5580336"/>
              <a:ext cx="1071000" cy="50400"/>
            </p14:xfrm>
          </p:contentPart>
        </mc:Choice>
        <mc:Fallback xmlns="">
          <p:pic>
            <p:nvPicPr>
              <p:cNvPr id="190" name="Ink 189">
                <a:extLst>
                  <a:ext uri="{FF2B5EF4-FFF2-40B4-BE49-F238E27FC236}">
                    <a16:creationId xmlns:a16="http://schemas.microsoft.com/office/drawing/2014/main" id="{2B797A62-1633-4B3B-A9BA-E1661DFEB87E}"/>
                  </a:ext>
                </a:extLst>
              </p:cNvPr>
              <p:cNvPicPr/>
              <p:nvPr/>
            </p:nvPicPr>
            <p:blipFill>
              <a:blip r:embed="rId239"/>
              <a:stretch>
                <a:fillRect/>
              </a:stretch>
            </p:blipFill>
            <p:spPr>
              <a:xfrm>
                <a:off x="4571645" y="5562696"/>
                <a:ext cx="1106640" cy="86040"/>
              </a:xfrm>
              <a:prstGeom prst="rect">
                <a:avLst/>
              </a:prstGeom>
            </p:spPr>
          </p:pic>
        </mc:Fallback>
      </mc:AlternateContent>
      <p:grpSp>
        <p:nvGrpSpPr>
          <p:cNvPr id="192" name="Group 191">
            <a:extLst>
              <a:ext uri="{FF2B5EF4-FFF2-40B4-BE49-F238E27FC236}">
                <a16:creationId xmlns:a16="http://schemas.microsoft.com/office/drawing/2014/main" id="{2705CA38-D03F-4EB2-8215-E8653CD52211}"/>
              </a:ext>
            </a:extLst>
          </p:cNvPr>
          <p:cNvGrpSpPr/>
          <p:nvPr/>
        </p:nvGrpSpPr>
        <p:grpSpPr>
          <a:xfrm>
            <a:off x="2233445" y="5096496"/>
            <a:ext cx="7893720" cy="539640"/>
            <a:chOff x="2233445" y="5096496"/>
            <a:chExt cx="7893720" cy="539640"/>
          </a:xfrm>
        </p:grpSpPr>
        <mc:AlternateContent xmlns:mc="http://schemas.openxmlformats.org/markup-compatibility/2006" xmlns:p14="http://schemas.microsoft.com/office/powerpoint/2010/main">
          <mc:Choice Requires="p14">
            <p:contentPart p14:bwMode="auto" r:id="rId240">
              <p14:nvContentPartPr>
                <p14:cNvPr id="169" name="Ink 168">
                  <a:extLst>
                    <a:ext uri="{FF2B5EF4-FFF2-40B4-BE49-F238E27FC236}">
                      <a16:creationId xmlns:a16="http://schemas.microsoft.com/office/drawing/2014/main" id="{20BAD927-0AAD-4A89-A7FE-0038BE0EF165}"/>
                    </a:ext>
                  </a:extLst>
                </p14:cNvPr>
                <p14:cNvContentPartPr/>
                <p14:nvPr/>
              </p14:nvContentPartPr>
              <p14:xfrm>
                <a:off x="10019525" y="5096496"/>
                <a:ext cx="107640" cy="26280"/>
              </p14:xfrm>
            </p:contentPart>
          </mc:Choice>
          <mc:Fallback xmlns="">
            <p:pic>
              <p:nvPicPr>
                <p:cNvPr id="169" name="Ink 168">
                  <a:extLst>
                    <a:ext uri="{FF2B5EF4-FFF2-40B4-BE49-F238E27FC236}">
                      <a16:creationId xmlns:a16="http://schemas.microsoft.com/office/drawing/2014/main" id="{20BAD927-0AAD-4A89-A7FE-0038BE0EF165}"/>
                    </a:ext>
                  </a:extLst>
                </p:cNvPr>
                <p:cNvPicPr/>
                <p:nvPr/>
              </p:nvPicPr>
              <p:blipFill>
                <a:blip r:embed="rId241"/>
                <a:stretch>
                  <a:fillRect/>
                </a:stretch>
              </p:blipFill>
              <p:spPr>
                <a:xfrm>
                  <a:off x="10001525" y="5078856"/>
                  <a:ext cx="1432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70" name="Ink 169">
                  <a:extLst>
                    <a:ext uri="{FF2B5EF4-FFF2-40B4-BE49-F238E27FC236}">
                      <a16:creationId xmlns:a16="http://schemas.microsoft.com/office/drawing/2014/main" id="{130B17ED-EF87-4DC9-8AB9-C4EAA33FF53F}"/>
                    </a:ext>
                  </a:extLst>
                </p14:cNvPr>
                <p14:cNvContentPartPr/>
                <p14:nvPr/>
              </p14:nvContentPartPr>
              <p14:xfrm>
                <a:off x="8863205" y="5107296"/>
                <a:ext cx="1207800" cy="60480"/>
              </p14:xfrm>
            </p:contentPart>
          </mc:Choice>
          <mc:Fallback xmlns="">
            <p:pic>
              <p:nvPicPr>
                <p:cNvPr id="170" name="Ink 169">
                  <a:extLst>
                    <a:ext uri="{FF2B5EF4-FFF2-40B4-BE49-F238E27FC236}">
                      <a16:creationId xmlns:a16="http://schemas.microsoft.com/office/drawing/2014/main" id="{130B17ED-EF87-4DC9-8AB9-C4EAA33FF53F}"/>
                    </a:ext>
                  </a:extLst>
                </p:cNvPr>
                <p:cNvPicPr/>
                <p:nvPr/>
              </p:nvPicPr>
              <p:blipFill>
                <a:blip r:embed="rId243"/>
                <a:stretch>
                  <a:fillRect/>
                </a:stretch>
              </p:blipFill>
              <p:spPr>
                <a:xfrm>
                  <a:off x="8845205" y="5089656"/>
                  <a:ext cx="12434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71" name="Ink 170">
                  <a:extLst>
                    <a:ext uri="{FF2B5EF4-FFF2-40B4-BE49-F238E27FC236}">
                      <a16:creationId xmlns:a16="http://schemas.microsoft.com/office/drawing/2014/main" id="{A417C289-86DC-494B-B941-CB6F4A548B57}"/>
                    </a:ext>
                  </a:extLst>
                </p14:cNvPr>
                <p14:cNvContentPartPr/>
                <p14:nvPr/>
              </p14:nvContentPartPr>
              <p14:xfrm>
                <a:off x="7832885" y="5145456"/>
                <a:ext cx="865800" cy="16200"/>
              </p14:xfrm>
            </p:contentPart>
          </mc:Choice>
          <mc:Fallback xmlns="">
            <p:pic>
              <p:nvPicPr>
                <p:cNvPr id="171" name="Ink 170">
                  <a:extLst>
                    <a:ext uri="{FF2B5EF4-FFF2-40B4-BE49-F238E27FC236}">
                      <a16:creationId xmlns:a16="http://schemas.microsoft.com/office/drawing/2014/main" id="{A417C289-86DC-494B-B941-CB6F4A548B57}"/>
                    </a:ext>
                  </a:extLst>
                </p:cNvPr>
                <p:cNvPicPr/>
                <p:nvPr/>
              </p:nvPicPr>
              <p:blipFill>
                <a:blip r:embed="rId245"/>
                <a:stretch>
                  <a:fillRect/>
                </a:stretch>
              </p:blipFill>
              <p:spPr>
                <a:xfrm>
                  <a:off x="7815245" y="5127456"/>
                  <a:ext cx="9014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3" name="Ink 172">
                  <a:extLst>
                    <a:ext uri="{FF2B5EF4-FFF2-40B4-BE49-F238E27FC236}">
                      <a16:creationId xmlns:a16="http://schemas.microsoft.com/office/drawing/2014/main" id="{E7E549AF-BEE3-4325-8FDB-5B7022DCBD4C}"/>
                    </a:ext>
                  </a:extLst>
                </p14:cNvPr>
                <p14:cNvContentPartPr/>
                <p14:nvPr/>
              </p14:nvContentPartPr>
              <p14:xfrm>
                <a:off x="6138365" y="5142936"/>
                <a:ext cx="1598400" cy="79920"/>
              </p14:xfrm>
            </p:contentPart>
          </mc:Choice>
          <mc:Fallback xmlns="">
            <p:pic>
              <p:nvPicPr>
                <p:cNvPr id="173" name="Ink 172">
                  <a:extLst>
                    <a:ext uri="{FF2B5EF4-FFF2-40B4-BE49-F238E27FC236}">
                      <a16:creationId xmlns:a16="http://schemas.microsoft.com/office/drawing/2014/main" id="{E7E549AF-BEE3-4325-8FDB-5B7022DCBD4C}"/>
                    </a:ext>
                  </a:extLst>
                </p:cNvPr>
                <p:cNvPicPr/>
                <p:nvPr/>
              </p:nvPicPr>
              <p:blipFill>
                <a:blip r:embed="rId247"/>
                <a:stretch>
                  <a:fillRect/>
                </a:stretch>
              </p:blipFill>
              <p:spPr>
                <a:xfrm>
                  <a:off x="6120365" y="5125296"/>
                  <a:ext cx="16340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4" name="Ink 173">
                  <a:extLst>
                    <a:ext uri="{FF2B5EF4-FFF2-40B4-BE49-F238E27FC236}">
                      <a16:creationId xmlns:a16="http://schemas.microsoft.com/office/drawing/2014/main" id="{0ADD28FF-8AE2-4433-87D9-EBCC41062663}"/>
                    </a:ext>
                  </a:extLst>
                </p14:cNvPr>
                <p14:cNvContentPartPr/>
                <p14:nvPr/>
              </p14:nvContentPartPr>
              <p14:xfrm>
                <a:off x="5409725" y="5133936"/>
                <a:ext cx="745920" cy="28800"/>
              </p14:xfrm>
            </p:contentPart>
          </mc:Choice>
          <mc:Fallback xmlns="">
            <p:pic>
              <p:nvPicPr>
                <p:cNvPr id="174" name="Ink 173">
                  <a:extLst>
                    <a:ext uri="{FF2B5EF4-FFF2-40B4-BE49-F238E27FC236}">
                      <a16:creationId xmlns:a16="http://schemas.microsoft.com/office/drawing/2014/main" id="{0ADD28FF-8AE2-4433-87D9-EBCC41062663}"/>
                    </a:ext>
                  </a:extLst>
                </p:cNvPr>
                <p:cNvPicPr/>
                <p:nvPr/>
              </p:nvPicPr>
              <p:blipFill>
                <a:blip r:embed="rId249"/>
                <a:stretch>
                  <a:fillRect/>
                </a:stretch>
              </p:blipFill>
              <p:spPr>
                <a:xfrm>
                  <a:off x="5391725" y="5116296"/>
                  <a:ext cx="7815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6" name="Ink 175">
                  <a:extLst>
                    <a:ext uri="{FF2B5EF4-FFF2-40B4-BE49-F238E27FC236}">
                      <a16:creationId xmlns:a16="http://schemas.microsoft.com/office/drawing/2014/main" id="{ACDB0287-4A27-4AB5-8CB7-B471B8AFC04E}"/>
                    </a:ext>
                  </a:extLst>
                </p14:cNvPr>
                <p14:cNvContentPartPr/>
                <p14:nvPr/>
              </p14:nvContentPartPr>
              <p14:xfrm>
                <a:off x="4503605" y="5127096"/>
                <a:ext cx="717120" cy="30600"/>
              </p14:xfrm>
            </p:contentPart>
          </mc:Choice>
          <mc:Fallback xmlns="">
            <p:pic>
              <p:nvPicPr>
                <p:cNvPr id="176" name="Ink 175">
                  <a:extLst>
                    <a:ext uri="{FF2B5EF4-FFF2-40B4-BE49-F238E27FC236}">
                      <a16:creationId xmlns:a16="http://schemas.microsoft.com/office/drawing/2014/main" id="{ACDB0287-4A27-4AB5-8CB7-B471B8AFC04E}"/>
                    </a:ext>
                  </a:extLst>
                </p:cNvPr>
                <p:cNvPicPr/>
                <p:nvPr/>
              </p:nvPicPr>
              <p:blipFill>
                <a:blip r:embed="rId251"/>
                <a:stretch>
                  <a:fillRect/>
                </a:stretch>
              </p:blipFill>
              <p:spPr>
                <a:xfrm>
                  <a:off x="4485965" y="5109096"/>
                  <a:ext cx="7527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7" name="Ink 176">
                  <a:extLst>
                    <a:ext uri="{FF2B5EF4-FFF2-40B4-BE49-F238E27FC236}">
                      <a16:creationId xmlns:a16="http://schemas.microsoft.com/office/drawing/2014/main" id="{56451C1C-F433-499D-9DF3-10462EB3CBC6}"/>
                    </a:ext>
                  </a:extLst>
                </p14:cNvPr>
                <p14:cNvContentPartPr/>
                <p14:nvPr/>
              </p14:nvContentPartPr>
              <p14:xfrm>
                <a:off x="3792245" y="5115936"/>
                <a:ext cx="459000" cy="19440"/>
              </p14:xfrm>
            </p:contentPart>
          </mc:Choice>
          <mc:Fallback xmlns="">
            <p:pic>
              <p:nvPicPr>
                <p:cNvPr id="177" name="Ink 176">
                  <a:extLst>
                    <a:ext uri="{FF2B5EF4-FFF2-40B4-BE49-F238E27FC236}">
                      <a16:creationId xmlns:a16="http://schemas.microsoft.com/office/drawing/2014/main" id="{56451C1C-F433-499D-9DF3-10462EB3CBC6}"/>
                    </a:ext>
                  </a:extLst>
                </p:cNvPr>
                <p:cNvPicPr/>
                <p:nvPr/>
              </p:nvPicPr>
              <p:blipFill>
                <a:blip r:embed="rId253"/>
                <a:stretch>
                  <a:fillRect/>
                </a:stretch>
              </p:blipFill>
              <p:spPr>
                <a:xfrm>
                  <a:off x="3774245" y="5098296"/>
                  <a:ext cx="4946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8" name="Ink 177">
                  <a:extLst>
                    <a:ext uri="{FF2B5EF4-FFF2-40B4-BE49-F238E27FC236}">
                      <a16:creationId xmlns:a16="http://schemas.microsoft.com/office/drawing/2014/main" id="{7F8DDE1A-8A15-4782-AD9E-4489192A802D}"/>
                    </a:ext>
                  </a:extLst>
                </p14:cNvPr>
                <p14:cNvContentPartPr/>
                <p14:nvPr/>
              </p14:nvContentPartPr>
              <p14:xfrm>
                <a:off x="3139205" y="5109816"/>
                <a:ext cx="470520" cy="11520"/>
              </p14:xfrm>
            </p:contentPart>
          </mc:Choice>
          <mc:Fallback xmlns="">
            <p:pic>
              <p:nvPicPr>
                <p:cNvPr id="178" name="Ink 177">
                  <a:extLst>
                    <a:ext uri="{FF2B5EF4-FFF2-40B4-BE49-F238E27FC236}">
                      <a16:creationId xmlns:a16="http://schemas.microsoft.com/office/drawing/2014/main" id="{7F8DDE1A-8A15-4782-AD9E-4489192A802D}"/>
                    </a:ext>
                  </a:extLst>
                </p:cNvPr>
                <p:cNvPicPr/>
                <p:nvPr/>
              </p:nvPicPr>
              <p:blipFill>
                <a:blip r:embed="rId255"/>
                <a:stretch>
                  <a:fillRect/>
                </a:stretch>
              </p:blipFill>
              <p:spPr>
                <a:xfrm>
                  <a:off x="3121565" y="5092176"/>
                  <a:ext cx="5061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80" name="Ink 179">
                  <a:extLst>
                    <a:ext uri="{FF2B5EF4-FFF2-40B4-BE49-F238E27FC236}">
                      <a16:creationId xmlns:a16="http://schemas.microsoft.com/office/drawing/2014/main" id="{C0416160-A620-4DA1-A22E-4A7ED3DE65A8}"/>
                    </a:ext>
                  </a:extLst>
                </p14:cNvPr>
                <p14:cNvContentPartPr/>
                <p14:nvPr/>
              </p14:nvContentPartPr>
              <p14:xfrm>
                <a:off x="2233445" y="5117376"/>
                <a:ext cx="754560" cy="10080"/>
              </p14:xfrm>
            </p:contentPart>
          </mc:Choice>
          <mc:Fallback xmlns="">
            <p:pic>
              <p:nvPicPr>
                <p:cNvPr id="180" name="Ink 179">
                  <a:extLst>
                    <a:ext uri="{FF2B5EF4-FFF2-40B4-BE49-F238E27FC236}">
                      <a16:creationId xmlns:a16="http://schemas.microsoft.com/office/drawing/2014/main" id="{C0416160-A620-4DA1-A22E-4A7ED3DE65A8}"/>
                    </a:ext>
                  </a:extLst>
                </p:cNvPr>
                <p:cNvPicPr/>
                <p:nvPr/>
              </p:nvPicPr>
              <p:blipFill>
                <a:blip r:embed="rId257"/>
                <a:stretch>
                  <a:fillRect/>
                </a:stretch>
              </p:blipFill>
              <p:spPr>
                <a:xfrm>
                  <a:off x="2215445" y="5099376"/>
                  <a:ext cx="7902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5" name="Ink 184">
                  <a:extLst>
                    <a:ext uri="{FF2B5EF4-FFF2-40B4-BE49-F238E27FC236}">
                      <a16:creationId xmlns:a16="http://schemas.microsoft.com/office/drawing/2014/main" id="{491CD5D6-DD19-4EEA-B426-E1B07DC5B27F}"/>
                    </a:ext>
                  </a:extLst>
                </p14:cNvPr>
                <p14:cNvContentPartPr/>
                <p14:nvPr/>
              </p14:nvContentPartPr>
              <p14:xfrm>
                <a:off x="8836205" y="5521296"/>
                <a:ext cx="711360" cy="90000"/>
              </p14:xfrm>
            </p:contentPart>
          </mc:Choice>
          <mc:Fallback xmlns="">
            <p:pic>
              <p:nvPicPr>
                <p:cNvPr id="185" name="Ink 184">
                  <a:extLst>
                    <a:ext uri="{FF2B5EF4-FFF2-40B4-BE49-F238E27FC236}">
                      <a16:creationId xmlns:a16="http://schemas.microsoft.com/office/drawing/2014/main" id="{491CD5D6-DD19-4EEA-B426-E1B07DC5B27F}"/>
                    </a:ext>
                  </a:extLst>
                </p:cNvPr>
                <p:cNvPicPr/>
                <p:nvPr/>
              </p:nvPicPr>
              <p:blipFill>
                <a:blip r:embed="rId259"/>
                <a:stretch>
                  <a:fillRect/>
                </a:stretch>
              </p:blipFill>
              <p:spPr>
                <a:xfrm>
                  <a:off x="8818565" y="5503296"/>
                  <a:ext cx="7470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6" name="Ink 185">
                  <a:extLst>
                    <a:ext uri="{FF2B5EF4-FFF2-40B4-BE49-F238E27FC236}">
                      <a16:creationId xmlns:a16="http://schemas.microsoft.com/office/drawing/2014/main" id="{02E78773-F36C-490A-9083-57E791B86058}"/>
                    </a:ext>
                  </a:extLst>
                </p14:cNvPr>
                <p14:cNvContentPartPr/>
                <p14:nvPr/>
              </p14:nvContentPartPr>
              <p14:xfrm>
                <a:off x="8398805" y="5534616"/>
                <a:ext cx="284400" cy="27000"/>
              </p14:xfrm>
            </p:contentPart>
          </mc:Choice>
          <mc:Fallback xmlns="">
            <p:pic>
              <p:nvPicPr>
                <p:cNvPr id="186" name="Ink 185">
                  <a:extLst>
                    <a:ext uri="{FF2B5EF4-FFF2-40B4-BE49-F238E27FC236}">
                      <a16:creationId xmlns:a16="http://schemas.microsoft.com/office/drawing/2014/main" id="{02E78773-F36C-490A-9083-57E791B86058}"/>
                    </a:ext>
                  </a:extLst>
                </p:cNvPr>
                <p:cNvPicPr/>
                <p:nvPr/>
              </p:nvPicPr>
              <p:blipFill>
                <a:blip r:embed="rId261"/>
                <a:stretch>
                  <a:fillRect/>
                </a:stretch>
              </p:blipFill>
              <p:spPr>
                <a:xfrm>
                  <a:off x="8380805" y="5516976"/>
                  <a:ext cx="3200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7" name="Ink 186">
                  <a:extLst>
                    <a:ext uri="{FF2B5EF4-FFF2-40B4-BE49-F238E27FC236}">
                      <a16:creationId xmlns:a16="http://schemas.microsoft.com/office/drawing/2014/main" id="{7C2DCBC0-F520-4435-AED0-4C0B49BF03D9}"/>
                    </a:ext>
                  </a:extLst>
                </p14:cNvPr>
                <p14:cNvContentPartPr/>
                <p14:nvPr/>
              </p14:nvContentPartPr>
              <p14:xfrm>
                <a:off x="7564685" y="5564136"/>
                <a:ext cx="676800" cy="46800"/>
              </p14:xfrm>
            </p:contentPart>
          </mc:Choice>
          <mc:Fallback xmlns="">
            <p:pic>
              <p:nvPicPr>
                <p:cNvPr id="187" name="Ink 186">
                  <a:extLst>
                    <a:ext uri="{FF2B5EF4-FFF2-40B4-BE49-F238E27FC236}">
                      <a16:creationId xmlns:a16="http://schemas.microsoft.com/office/drawing/2014/main" id="{7C2DCBC0-F520-4435-AED0-4C0B49BF03D9}"/>
                    </a:ext>
                  </a:extLst>
                </p:cNvPr>
                <p:cNvPicPr/>
                <p:nvPr/>
              </p:nvPicPr>
              <p:blipFill>
                <a:blip r:embed="rId263"/>
                <a:stretch>
                  <a:fillRect/>
                </a:stretch>
              </p:blipFill>
              <p:spPr>
                <a:xfrm>
                  <a:off x="7547045" y="5546136"/>
                  <a:ext cx="7124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91" name="Ink 190">
                  <a:extLst>
                    <a:ext uri="{FF2B5EF4-FFF2-40B4-BE49-F238E27FC236}">
                      <a16:creationId xmlns:a16="http://schemas.microsoft.com/office/drawing/2014/main" id="{C4473A7B-2271-4F2C-B0A3-33E51C1257FC}"/>
                    </a:ext>
                  </a:extLst>
                </p14:cNvPr>
                <p14:cNvContentPartPr/>
                <p14:nvPr/>
              </p14:nvContentPartPr>
              <p14:xfrm>
                <a:off x="4543565" y="5136096"/>
                <a:ext cx="1112760" cy="500040"/>
              </p14:xfrm>
            </p:contentPart>
          </mc:Choice>
          <mc:Fallback xmlns="">
            <p:pic>
              <p:nvPicPr>
                <p:cNvPr id="191" name="Ink 190">
                  <a:extLst>
                    <a:ext uri="{FF2B5EF4-FFF2-40B4-BE49-F238E27FC236}">
                      <a16:creationId xmlns:a16="http://schemas.microsoft.com/office/drawing/2014/main" id="{C4473A7B-2271-4F2C-B0A3-33E51C1257FC}"/>
                    </a:ext>
                  </a:extLst>
                </p:cNvPr>
                <p:cNvPicPr/>
                <p:nvPr/>
              </p:nvPicPr>
              <p:blipFill>
                <a:blip r:embed="rId265"/>
                <a:stretch>
                  <a:fillRect/>
                </a:stretch>
              </p:blipFill>
              <p:spPr>
                <a:xfrm>
                  <a:off x="4525925" y="5118456"/>
                  <a:ext cx="1148400" cy="535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6">
            <p14:nvContentPartPr>
              <p14:cNvPr id="193" name="Ink 192">
                <a:extLst>
                  <a:ext uri="{FF2B5EF4-FFF2-40B4-BE49-F238E27FC236}">
                    <a16:creationId xmlns:a16="http://schemas.microsoft.com/office/drawing/2014/main" id="{31C19579-EA15-438E-99F9-E0A4EFB16342}"/>
                  </a:ext>
                </a:extLst>
              </p14:cNvPr>
              <p14:cNvContentPartPr/>
              <p14:nvPr/>
            </p14:nvContentPartPr>
            <p14:xfrm>
              <a:off x="5914445" y="5552976"/>
              <a:ext cx="694440" cy="84240"/>
            </p14:xfrm>
          </p:contentPart>
        </mc:Choice>
        <mc:Fallback xmlns="">
          <p:pic>
            <p:nvPicPr>
              <p:cNvPr id="193" name="Ink 192">
                <a:extLst>
                  <a:ext uri="{FF2B5EF4-FFF2-40B4-BE49-F238E27FC236}">
                    <a16:creationId xmlns:a16="http://schemas.microsoft.com/office/drawing/2014/main" id="{31C19579-EA15-438E-99F9-E0A4EFB16342}"/>
                  </a:ext>
                </a:extLst>
              </p:cNvPr>
              <p:cNvPicPr/>
              <p:nvPr/>
            </p:nvPicPr>
            <p:blipFill>
              <a:blip r:embed="rId267"/>
              <a:stretch>
                <a:fillRect/>
              </a:stretch>
            </p:blipFill>
            <p:spPr>
              <a:xfrm>
                <a:off x="5896805" y="5534976"/>
                <a:ext cx="730080" cy="119880"/>
              </a:xfrm>
              <a:prstGeom prst="rect">
                <a:avLst/>
              </a:prstGeom>
            </p:spPr>
          </p:pic>
        </mc:Fallback>
      </mc:AlternateContent>
      <p:grpSp>
        <p:nvGrpSpPr>
          <p:cNvPr id="205" name="Group 204">
            <a:extLst>
              <a:ext uri="{FF2B5EF4-FFF2-40B4-BE49-F238E27FC236}">
                <a16:creationId xmlns:a16="http://schemas.microsoft.com/office/drawing/2014/main" id="{79E05AF4-AF05-48BD-9054-898257C4E949}"/>
              </a:ext>
            </a:extLst>
          </p:cNvPr>
          <p:cNvGrpSpPr/>
          <p:nvPr/>
        </p:nvGrpSpPr>
        <p:grpSpPr>
          <a:xfrm>
            <a:off x="797045" y="5519856"/>
            <a:ext cx="3745800" cy="150840"/>
            <a:chOff x="797045" y="5519856"/>
            <a:chExt cx="3745800" cy="150840"/>
          </a:xfrm>
        </p:grpSpPr>
        <mc:AlternateContent xmlns:mc="http://schemas.openxmlformats.org/markup-compatibility/2006" xmlns:p14="http://schemas.microsoft.com/office/powerpoint/2010/main">
          <mc:Choice Requires="p14">
            <p:contentPart p14:bwMode="auto" r:id="rId268">
              <p14:nvContentPartPr>
                <p14:cNvPr id="194" name="Ink 193">
                  <a:extLst>
                    <a:ext uri="{FF2B5EF4-FFF2-40B4-BE49-F238E27FC236}">
                      <a16:creationId xmlns:a16="http://schemas.microsoft.com/office/drawing/2014/main" id="{59AADF4A-DF89-47DD-BCAF-DFC5198FBEFF}"/>
                    </a:ext>
                  </a:extLst>
                </p14:cNvPr>
                <p14:cNvContentPartPr/>
                <p14:nvPr/>
              </p14:nvContentPartPr>
              <p14:xfrm>
                <a:off x="4280045" y="5526696"/>
                <a:ext cx="198720" cy="52920"/>
              </p14:xfrm>
            </p:contentPart>
          </mc:Choice>
          <mc:Fallback xmlns="">
            <p:pic>
              <p:nvPicPr>
                <p:cNvPr id="194" name="Ink 193">
                  <a:extLst>
                    <a:ext uri="{FF2B5EF4-FFF2-40B4-BE49-F238E27FC236}">
                      <a16:creationId xmlns:a16="http://schemas.microsoft.com/office/drawing/2014/main" id="{59AADF4A-DF89-47DD-BCAF-DFC5198FBEFF}"/>
                    </a:ext>
                  </a:extLst>
                </p:cNvPr>
                <p:cNvPicPr/>
                <p:nvPr/>
              </p:nvPicPr>
              <p:blipFill>
                <a:blip r:embed="rId269"/>
                <a:stretch>
                  <a:fillRect/>
                </a:stretch>
              </p:blipFill>
              <p:spPr>
                <a:xfrm>
                  <a:off x="4262045" y="5509056"/>
                  <a:ext cx="2343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5" name="Ink 194">
                  <a:extLst>
                    <a:ext uri="{FF2B5EF4-FFF2-40B4-BE49-F238E27FC236}">
                      <a16:creationId xmlns:a16="http://schemas.microsoft.com/office/drawing/2014/main" id="{33CF6043-2A12-495F-B7E2-88321052DF5E}"/>
                    </a:ext>
                  </a:extLst>
                </p14:cNvPr>
                <p14:cNvContentPartPr/>
                <p14:nvPr/>
              </p14:nvContentPartPr>
              <p14:xfrm>
                <a:off x="3841925" y="5614896"/>
                <a:ext cx="700920" cy="55800"/>
              </p14:xfrm>
            </p:contentPart>
          </mc:Choice>
          <mc:Fallback xmlns="">
            <p:pic>
              <p:nvPicPr>
                <p:cNvPr id="195" name="Ink 194">
                  <a:extLst>
                    <a:ext uri="{FF2B5EF4-FFF2-40B4-BE49-F238E27FC236}">
                      <a16:creationId xmlns:a16="http://schemas.microsoft.com/office/drawing/2014/main" id="{33CF6043-2A12-495F-B7E2-88321052DF5E}"/>
                    </a:ext>
                  </a:extLst>
                </p:cNvPr>
                <p:cNvPicPr/>
                <p:nvPr/>
              </p:nvPicPr>
              <p:blipFill>
                <a:blip r:embed="rId271"/>
                <a:stretch>
                  <a:fillRect/>
                </a:stretch>
              </p:blipFill>
              <p:spPr>
                <a:xfrm>
                  <a:off x="3823925" y="5597256"/>
                  <a:ext cx="7365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97" name="Ink 196">
                  <a:extLst>
                    <a:ext uri="{FF2B5EF4-FFF2-40B4-BE49-F238E27FC236}">
                      <a16:creationId xmlns:a16="http://schemas.microsoft.com/office/drawing/2014/main" id="{89DF79E9-07F1-4675-8DB3-54CE356DE8DC}"/>
                    </a:ext>
                  </a:extLst>
                </p14:cNvPr>
                <p14:cNvContentPartPr/>
                <p14:nvPr/>
              </p14:nvContentPartPr>
              <p14:xfrm>
                <a:off x="3731765" y="5592936"/>
                <a:ext cx="20160" cy="5760"/>
              </p14:xfrm>
            </p:contentPart>
          </mc:Choice>
          <mc:Fallback xmlns="">
            <p:pic>
              <p:nvPicPr>
                <p:cNvPr id="197" name="Ink 196">
                  <a:extLst>
                    <a:ext uri="{FF2B5EF4-FFF2-40B4-BE49-F238E27FC236}">
                      <a16:creationId xmlns:a16="http://schemas.microsoft.com/office/drawing/2014/main" id="{89DF79E9-07F1-4675-8DB3-54CE356DE8DC}"/>
                    </a:ext>
                  </a:extLst>
                </p:cNvPr>
                <p:cNvPicPr/>
                <p:nvPr/>
              </p:nvPicPr>
              <p:blipFill>
                <a:blip r:embed="rId273"/>
                <a:stretch>
                  <a:fillRect/>
                </a:stretch>
              </p:blipFill>
              <p:spPr>
                <a:xfrm>
                  <a:off x="3714125" y="5574936"/>
                  <a:ext cx="558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8" name="Ink 197">
                  <a:extLst>
                    <a:ext uri="{FF2B5EF4-FFF2-40B4-BE49-F238E27FC236}">
                      <a16:creationId xmlns:a16="http://schemas.microsoft.com/office/drawing/2014/main" id="{4E3060A1-A94C-4EE8-93B2-2BB039AE5E84}"/>
                    </a:ext>
                  </a:extLst>
                </p14:cNvPr>
                <p14:cNvContentPartPr/>
                <p14:nvPr/>
              </p14:nvContentPartPr>
              <p14:xfrm>
                <a:off x="3039845" y="5519856"/>
                <a:ext cx="730800" cy="76680"/>
              </p14:xfrm>
            </p:contentPart>
          </mc:Choice>
          <mc:Fallback xmlns="">
            <p:pic>
              <p:nvPicPr>
                <p:cNvPr id="198" name="Ink 197">
                  <a:extLst>
                    <a:ext uri="{FF2B5EF4-FFF2-40B4-BE49-F238E27FC236}">
                      <a16:creationId xmlns:a16="http://schemas.microsoft.com/office/drawing/2014/main" id="{4E3060A1-A94C-4EE8-93B2-2BB039AE5E84}"/>
                    </a:ext>
                  </a:extLst>
                </p:cNvPr>
                <p:cNvPicPr/>
                <p:nvPr/>
              </p:nvPicPr>
              <p:blipFill>
                <a:blip r:embed="rId275"/>
                <a:stretch>
                  <a:fillRect/>
                </a:stretch>
              </p:blipFill>
              <p:spPr>
                <a:xfrm>
                  <a:off x="3022205" y="5502216"/>
                  <a:ext cx="7664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9" name="Ink 198">
                  <a:extLst>
                    <a:ext uri="{FF2B5EF4-FFF2-40B4-BE49-F238E27FC236}">
                      <a16:creationId xmlns:a16="http://schemas.microsoft.com/office/drawing/2014/main" id="{FD01D071-F517-409F-B161-3AEC741DA493}"/>
                    </a:ext>
                  </a:extLst>
                </p14:cNvPr>
                <p14:cNvContentPartPr/>
                <p14:nvPr/>
              </p14:nvContentPartPr>
              <p14:xfrm>
                <a:off x="2521085" y="5599056"/>
                <a:ext cx="416520" cy="37080"/>
              </p14:xfrm>
            </p:contentPart>
          </mc:Choice>
          <mc:Fallback xmlns="">
            <p:pic>
              <p:nvPicPr>
                <p:cNvPr id="199" name="Ink 198">
                  <a:extLst>
                    <a:ext uri="{FF2B5EF4-FFF2-40B4-BE49-F238E27FC236}">
                      <a16:creationId xmlns:a16="http://schemas.microsoft.com/office/drawing/2014/main" id="{FD01D071-F517-409F-B161-3AEC741DA493}"/>
                    </a:ext>
                  </a:extLst>
                </p:cNvPr>
                <p:cNvPicPr/>
                <p:nvPr/>
              </p:nvPicPr>
              <p:blipFill>
                <a:blip r:embed="rId277"/>
                <a:stretch>
                  <a:fillRect/>
                </a:stretch>
              </p:blipFill>
              <p:spPr>
                <a:xfrm>
                  <a:off x="2503445" y="5581416"/>
                  <a:ext cx="4521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01" name="Ink 200">
                  <a:extLst>
                    <a:ext uri="{FF2B5EF4-FFF2-40B4-BE49-F238E27FC236}">
                      <a16:creationId xmlns:a16="http://schemas.microsoft.com/office/drawing/2014/main" id="{AFFC0847-C6B6-4D31-ADB0-09C689A551F8}"/>
                    </a:ext>
                  </a:extLst>
                </p14:cNvPr>
                <p14:cNvContentPartPr/>
                <p14:nvPr/>
              </p14:nvContentPartPr>
              <p14:xfrm>
                <a:off x="2307245" y="5614896"/>
                <a:ext cx="6120" cy="3600"/>
              </p14:xfrm>
            </p:contentPart>
          </mc:Choice>
          <mc:Fallback xmlns="">
            <p:pic>
              <p:nvPicPr>
                <p:cNvPr id="201" name="Ink 200">
                  <a:extLst>
                    <a:ext uri="{FF2B5EF4-FFF2-40B4-BE49-F238E27FC236}">
                      <a16:creationId xmlns:a16="http://schemas.microsoft.com/office/drawing/2014/main" id="{AFFC0847-C6B6-4D31-ADB0-09C689A551F8}"/>
                    </a:ext>
                  </a:extLst>
                </p:cNvPr>
                <p:cNvPicPr/>
                <p:nvPr/>
              </p:nvPicPr>
              <p:blipFill>
                <a:blip r:embed="rId279"/>
                <a:stretch>
                  <a:fillRect/>
                </a:stretch>
              </p:blipFill>
              <p:spPr>
                <a:xfrm>
                  <a:off x="2289605" y="5597256"/>
                  <a:ext cx="417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02" name="Ink 201">
                  <a:extLst>
                    <a:ext uri="{FF2B5EF4-FFF2-40B4-BE49-F238E27FC236}">
                      <a16:creationId xmlns:a16="http://schemas.microsoft.com/office/drawing/2014/main" id="{8B778C1D-AB5B-4F25-B06F-2D9F94347B07}"/>
                    </a:ext>
                  </a:extLst>
                </p14:cNvPr>
                <p14:cNvContentPartPr/>
                <p14:nvPr/>
              </p14:nvContentPartPr>
              <p14:xfrm>
                <a:off x="1549445" y="5608056"/>
                <a:ext cx="762480" cy="18720"/>
              </p14:xfrm>
            </p:contentPart>
          </mc:Choice>
          <mc:Fallback xmlns="">
            <p:pic>
              <p:nvPicPr>
                <p:cNvPr id="202" name="Ink 201">
                  <a:extLst>
                    <a:ext uri="{FF2B5EF4-FFF2-40B4-BE49-F238E27FC236}">
                      <a16:creationId xmlns:a16="http://schemas.microsoft.com/office/drawing/2014/main" id="{8B778C1D-AB5B-4F25-B06F-2D9F94347B07}"/>
                    </a:ext>
                  </a:extLst>
                </p:cNvPr>
                <p:cNvPicPr/>
                <p:nvPr/>
              </p:nvPicPr>
              <p:blipFill>
                <a:blip r:embed="rId281"/>
                <a:stretch>
                  <a:fillRect/>
                </a:stretch>
              </p:blipFill>
              <p:spPr>
                <a:xfrm>
                  <a:off x="1531445" y="5590416"/>
                  <a:ext cx="7981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04" name="Ink 203">
                  <a:extLst>
                    <a:ext uri="{FF2B5EF4-FFF2-40B4-BE49-F238E27FC236}">
                      <a16:creationId xmlns:a16="http://schemas.microsoft.com/office/drawing/2014/main" id="{62886789-9844-46A4-8D52-04082C8FAE2F}"/>
                    </a:ext>
                  </a:extLst>
                </p14:cNvPr>
                <p14:cNvContentPartPr/>
                <p14:nvPr/>
              </p14:nvContentPartPr>
              <p14:xfrm>
                <a:off x="797045" y="5597616"/>
                <a:ext cx="558360" cy="54360"/>
              </p14:xfrm>
            </p:contentPart>
          </mc:Choice>
          <mc:Fallback xmlns="">
            <p:pic>
              <p:nvPicPr>
                <p:cNvPr id="204" name="Ink 203">
                  <a:extLst>
                    <a:ext uri="{FF2B5EF4-FFF2-40B4-BE49-F238E27FC236}">
                      <a16:creationId xmlns:a16="http://schemas.microsoft.com/office/drawing/2014/main" id="{62886789-9844-46A4-8D52-04082C8FAE2F}"/>
                    </a:ext>
                  </a:extLst>
                </p:cNvPr>
                <p:cNvPicPr/>
                <p:nvPr/>
              </p:nvPicPr>
              <p:blipFill>
                <a:blip r:embed="rId283"/>
                <a:stretch>
                  <a:fillRect/>
                </a:stretch>
              </p:blipFill>
              <p:spPr>
                <a:xfrm>
                  <a:off x="779405" y="5579976"/>
                  <a:ext cx="594000" cy="90000"/>
                </a:xfrm>
                <a:prstGeom prst="rect">
                  <a:avLst/>
                </a:prstGeom>
              </p:spPr>
            </p:pic>
          </mc:Fallback>
        </mc:AlternateContent>
      </p:grpSp>
      <p:grpSp>
        <p:nvGrpSpPr>
          <p:cNvPr id="208" name="Group 207">
            <a:extLst>
              <a:ext uri="{FF2B5EF4-FFF2-40B4-BE49-F238E27FC236}">
                <a16:creationId xmlns:a16="http://schemas.microsoft.com/office/drawing/2014/main" id="{769DBBC3-4A43-4BBC-837C-73E65862EEFB}"/>
              </a:ext>
            </a:extLst>
          </p:cNvPr>
          <p:cNvGrpSpPr/>
          <p:nvPr/>
        </p:nvGrpSpPr>
        <p:grpSpPr>
          <a:xfrm>
            <a:off x="9423005" y="5977056"/>
            <a:ext cx="777960" cy="44640"/>
            <a:chOff x="9423005" y="5977056"/>
            <a:chExt cx="777960" cy="44640"/>
          </a:xfrm>
        </p:grpSpPr>
        <mc:AlternateContent xmlns:mc="http://schemas.openxmlformats.org/markup-compatibility/2006" xmlns:p14="http://schemas.microsoft.com/office/powerpoint/2010/main">
          <mc:Choice Requires="p14">
            <p:contentPart p14:bwMode="auto" r:id="rId284">
              <p14:nvContentPartPr>
                <p14:cNvPr id="206" name="Ink 205">
                  <a:extLst>
                    <a:ext uri="{FF2B5EF4-FFF2-40B4-BE49-F238E27FC236}">
                      <a16:creationId xmlns:a16="http://schemas.microsoft.com/office/drawing/2014/main" id="{06772853-9C8E-478A-A7E9-AA19DB7598F8}"/>
                    </a:ext>
                  </a:extLst>
                </p14:cNvPr>
                <p14:cNvContentPartPr/>
                <p14:nvPr/>
              </p14:nvContentPartPr>
              <p14:xfrm>
                <a:off x="10200605" y="6021336"/>
                <a:ext cx="360" cy="360"/>
              </p14:xfrm>
            </p:contentPart>
          </mc:Choice>
          <mc:Fallback xmlns="">
            <p:pic>
              <p:nvPicPr>
                <p:cNvPr id="206" name="Ink 205">
                  <a:extLst>
                    <a:ext uri="{FF2B5EF4-FFF2-40B4-BE49-F238E27FC236}">
                      <a16:creationId xmlns:a16="http://schemas.microsoft.com/office/drawing/2014/main" id="{06772853-9C8E-478A-A7E9-AA19DB7598F8}"/>
                    </a:ext>
                  </a:extLst>
                </p:cNvPr>
                <p:cNvPicPr/>
                <p:nvPr/>
              </p:nvPicPr>
              <p:blipFill>
                <a:blip r:embed="rId285"/>
                <a:stretch>
                  <a:fillRect/>
                </a:stretch>
              </p:blipFill>
              <p:spPr>
                <a:xfrm>
                  <a:off x="10182965" y="600333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07" name="Ink 206">
                  <a:extLst>
                    <a:ext uri="{FF2B5EF4-FFF2-40B4-BE49-F238E27FC236}">
                      <a16:creationId xmlns:a16="http://schemas.microsoft.com/office/drawing/2014/main" id="{5F3A9DDF-4B90-4D51-ADAE-382D172B9880}"/>
                    </a:ext>
                  </a:extLst>
                </p14:cNvPr>
                <p14:cNvContentPartPr/>
                <p14:nvPr/>
              </p14:nvContentPartPr>
              <p14:xfrm>
                <a:off x="9423005" y="5977056"/>
                <a:ext cx="651960" cy="30960"/>
              </p14:xfrm>
            </p:contentPart>
          </mc:Choice>
          <mc:Fallback xmlns="">
            <p:pic>
              <p:nvPicPr>
                <p:cNvPr id="207" name="Ink 206">
                  <a:extLst>
                    <a:ext uri="{FF2B5EF4-FFF2-40B4-BE49-F238E27FC236}">
                      <a16:creationId xmlns:a16="http://schemas.microsoft.com/office/drawing/2014/main" id="{5F3A9DDF-4B90-4D51-ADAE-382D172B9880}"/>
                    </a:ext>
                  </a:extLst>
                </p:cNvPr>
                <p:cNvPicPr/>
                <p:nvPr/>
              </p:nvPicPr>
              <p:blipFill>
                <a:blip r:embed="rId287"/>
                <a:stretch>
                  <a:fillRect/>
                </a:stretch>
              </p:blipFill>
              <p:spPr>
                <a:xfrm>
                  <a:off x="9405005" y="5959056"/>
                  <a:ext cx="687600" cy="66600"/>
                </a:xfrm>
                <a:prstGeom prst="rect">
                  <a:avLst/>
                </a:prstGeom>
              </p:spPr>
            </p:pic>
          </mc:Fallback>
        </mc:AlternateContent>
      </p:grpSp>
      <p:grpSp>
        <p:nvGrpSpPr>
          <p:cNvPr id="216" name="Group 215">
            <a:extLst>
              <a:ext uri="{FF2B5EF4-FFF2-40B4-BE49-F238E27FC236}">
                <a16:creationId xmlns:a16="http://schemas.microsoft.com/office/drawing/2014/main" id="{6816E079-A983-4B95-835A-960F5F027CD7}"/>
              </a:ext>
            </a:extLst>
          </p:cNvPr>
          <p:cNvGrpSpPr/>
          <p:nvPr/>
        </p:nvGrpSpPr>
        <p:grpSpPr>
          <a:xfrm>
            <a:off x="4847765" y="6015936"/>
            <a:ext cx="4037400" cy="97560"/>
            <a:chOff x="4847765" y="6015936"/>
            <a:chExt cx="4037400" cy="97560"/>
          </a:xfrm>
        </p:grpSpPr>
        <mc:AlternateContent xmlns:mc="http://schemas.openxmlformats.org/markup-compatibility/2006" xmlns:p14="http://schemas.microsoft.com/office/powerpoint/2010/main">
          <mc:Choice Requires="p14">
            <p:contentPart p14:bwMode="auto" r:id="rId288">
              <p14:nvContentPartPr>
                <p14:cNvPr id="209" name="Ink 208">
                  <a:extLst>
                    <a:ext uri="{FF2B5EF4-FFF2-40B4-BE49-F238E27FC236}">
                      <a16:creationId xmlns:a16="http://schemas.microsoft.com/office/drawing/2014/main" id="{7A4E69F8-D3A9-4995-90C3-19119FD2A47C}"/>
                    </a:ext>
                  </a:extLst>
                </p14:cNvPr>
                <p14:cNvContentPartPr/>
                <p14:nvPr/>
              </p14:nvContentPartPr>
              <p14:xfrm>
                <a:off x="8298005" y="6015936"/>
                <a:ext cx="587160" cy="60480"/>
              </p14:xfrm>
            </p:contentPart>
          </mc:Choice>
          <mc:Fallback xmlns="">
            <p:pic>
              <p:nvPicPr>
                <p:cNvPr id="209" name="Ink 208">
                  <a:extLst>
                    <a:ext uri="{FF2B5EF4-FFF2-40B4-BE49-F238E27FC236}">
                      <a16:creationId xmlns:a16="http://schemas.microsoft.com/office/drawing/2014/main" id="{7A4E69F8-D3A9-4995-90C3-19119FD2A47C}"/>
                    </a:ext>
                  </a:extLst>
                </p:cNvPr>
                <p:cNvPicPr/>
                <p:nvPr/>
              </p:nvPicPr>
              <p:blipFill>
                <a:blip r:embed="rId289"/>
                <a:stretch>
                  <a:fillRect/>
                </a:stretch>
              </p:blipFill>
              <p:spPr>
                <a:xfrm>
                  <a:off x="8280005" y="5998296"/>
                  <a:ext cx="6228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10" name="Ink 209">
                  <a:extLst>
                    <a:ext uri="{FF2B5EF4-FFF2-40B4-BE49-F238E27FC236}">
                      <a16:creationId xmlns:a16="http://schemas.microsoft.com/office/drawing/2014/main" id="{984C9F88-03A5-48E3-BEC5-72F0C496554E}"/>
                    </a:ext>
                  </a:extLst>
                </p14:cNvPr>
                <p14:cNvContentPartPr/>
                <p14:nvPr/>
              </p14:nvContentPartPr>
              <p14:xfrm>
                <a:off x="7671965" y="6042216"/>
                <a:ext cx="340560" cy="41400"/>
              </p14:xfrm>
            </p:contentPart>
          </mc:Choice>
          <mc:Fallback xmlns="">
            <p:pic>
              <p:nvPicPr>
                <p:cNvPr id="210" name="Ink 209">
                  <a:extLst>
                    <a:ext uri="{FF2B5EF4-FFF2-40B4-BE49-F238E27FC236}">
                      <a16:creationId xmlns:a16="http://schemas.microsoft.com/office/drawing/2014/main" id="{984C9F88-03A5-48E3-BEC5-72F0C496554E}"/>
                    </a:ext>
                  </a:extLst>
                </p:cNvPr>
                <p:cNvPicPr/>
                <p:nvPr/>
              </p:nvPicPr>
              <p:blipFill>
                <a:blip r:embed="rId291"/>
                <a:stretch>
                  <a:fillRect/>
                </a:stretch>
              </p:blipFill>
              <p:spPr>
                <a:xfrm>
                  <a:off x="7654325" y="6024216"/>
                  <a:ext cx="3762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11" name="Ink 210">
                  <a:extLst>
                    <a:ext uri="{FF2B5EF4-FFF2-40B4-BE49-F238E27FC236}">
                      <a16:creationId xmlns:a16="http://schemas.microsoft.com/office/drawing/2014/main" id="{247005B8-187D-4BB5-AE76-03803A0CC343}"/>
                    </a:ext>
                  </a:extLst>
                </p14:cNvPr>
                <p14:cNvContentPartPr/>
                <p14:nvPr/>
              </p14:nvContentPartPr>
              <p14:xfrm>
                <a:off x="6972125" y="6045816"/>
                <a:ext cx="492120" cy="30600"/>
              </p14:xfrm>
            </p:contentPart>
          </mc:Choice>
          <mc:Fallback xmlns="">
            <p:pic>
              <p:nvPicPr>
                <p:cNvPr id="211" name="Ink 210">
                  <a:extLst>
                    <a:ext uri="{FF2B5EF4-FFF2-40B4-BE49-F238E27FC236}">
                      <a16:creationId xmlns:a16="http://schemas.microsoft.com/office/drawing/2014/main" id="{247005B8-187D-4BB5-AE76-03803A0CC343}"/>
                    </a:ext>
                  </a:extLst>
                </p:cNvPr>
                <p:cNvPicPr/>
                <p:nvPr/>
              </p:nvPicPr>
              <p:blipFill>
                <a:blip r:embed="rId293"/>
                <a:stretch>
                  <a:fillRect/>
                </a:stretch>
              </p:blipFill>
              <p:spPr>
                <a:xfrm>
                  <a:off x="6954485" y="6028176"/>
                  <a:ext cx="5277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12" name="Ink 211">
                  <a:extLst>
                    <a:ext uri="{FF2B5EF4-FFF2-40B4-BE49-F238E27FC236}">
                      <a16:creationId xmlns:a16="http://schemas.microsoft.com/office/drawing/2014/main" id="{5BA7E277-9A8E-456C-BA59-52DC5B837946}"/>
                    </a:ext>
                  </a:extLst>
                </p14:cNvPr>
                <p14:cNvContentPartPr/>
                <p14:nvPr/>
              </p14:nvContentPartPr>
              <p14:xfrm>
                <a:off x="6258605" y="6053736"/>
                <a:ext cx="492120" cy="32040"/>
              </p14:xfrm>
            </p:contentPart>
          </mc:Choice>
          <mc:Fallback xmlns="">
            <p:pic>
              <p:nvPicPr>
                <p:cNvPr id="212" name="Ink 211">
                  <a:extLst>
                    <a:ext uri="{FF2B5EF4-FFF2-40B4-BE49-F238E27FC236}">
                      <a16:creationId xmlns:a16="http://schemas.microsoft.com/office/drawing/2014/main" id="{5BA7E277-9A8E-456C-BA59-52DC5B837946}"/>
                    </a:ext>
                  </a:extLst>
                </p:cNvPr>
                <p:cNvPicPr/>
                <p:nvPr/>
              </p:nvPicPr>
              <p:blipFill>
                <a:blip r:embed="rId295"/>
                <a:stretch>
                  <a:fillRect/>
                </a:stretch>
              </p:blipFill>
              <p:spPr>
                <a:xfrm>
                  <a:off x="6240605" y="6035736"/>
                  <a:ext cx="5277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14" name="Ink 213">
                  <a:extLst>
                    <a:ext uri="{FF2B5EF4-FFF2-40B4-BE49-F238E27FC236}">
                      <a16:creationId xmlns:a16="http://schemas.microsoft.com/office/drawing/2014/main" id="{C05E08F8-8EFD-47C8-BE8B-81A7665616F2}"/>
                    </a:ext>
                  </a:extLst>
                </p14:cNvPr>
                <p14:cNvContentPartPr/>
                <p14:nvPr/>
              </p14:nvContentPartPr>
              <p14:xfrm>
                <a:off x="5382005" y="6043296"/>
                <a:ext cx="552240" cy="70200"/>
              </p14:xfrm>
            </p:contentPart>
          </mc:Choice>
          <mc:Fallback xmlns="">
            <p:pic>
              <p:nvPicPr>
                <p:cNvPr id="214" name="Ink 213">
                  <a:extLst>
                    <a:ext uri="{FF2B5EF4-FFF2-40B4-BE49-F238E27FC236}">
                      <a16:creationId xmlns:a16="http://schemas.microsoft.com/office/drawing/2014/main" id="{C05E08F8-8EFD-47C8-BE8B-81A7665616F2}"/>
                    </a:ext>
                  </a:extLst>
                </p:cNvPr>
                <p:cNvPicPr/>
                <p:nvPr/>
              </p:nvPicPr>
              <p:blipFill>
                <a:blip r:embed="rId297"/>
                <a:stretch>
                  <a:fillRect/>
                </a:stretch>
              </p:blipFill>
              <p:spPr>
                <a:xfrm>
                  <a:off x="5364365" y="6025656"/>
                  <a:ext cx="5878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15" name="Ink 214">
                  <a:extLst>
                    <a:ext uri="{FF2B5EF4-FFF2-40B4-BE49-F238E27FC236}">
                      <a16:creationId xmlns:a16="http://schemas.microsoft.com/office/drawing/2014/main" id="{7FA06A68-CFE3-42C2-9D4B-A50C0DDA665E}"/>
                    </a:ext>
                  </a:extLst>
                </p14:cNvPr>
                <p14:cNvContentPartPr/>
                <p14:nvPr/>
              </p14:nvContentPartPr>
              <p14:xfrm>
                <a:off x="4847765" y="6022416"/>
                <a:ext cx="282240" cy="44280"/>
              </p14:xfrm>
            </p:contentPart>
          </mc:Choice>
          <mc:Fallback xmlns="">
            <p:pic>
              <p:nvPicPr>
                <p:cNvPr id="215" name="Ink 214">
                  <a:extLst>
                    <a:ext uri="{FF2B5EF4-FFF2-40B4-BE49-F238E27FC236}">
                      <a16:creationId xmlns:a16="http://schemas.microsoft.com/office/drawing/2014/main" id="{7FA06A68-CFE3-42C2-9D4B-A50C0DDA665E}"/>
                    </a:ext>
                  </a:extLst>
                </p:cNvPr>
                <p:cNvPicPr/>
                <p:nvPr/>
              </p:nvPicPr>
              <p:blipFill>
                <a:blip r:embed="rId299"/>
                <a:stretch>
                  <a:fillRect/>
                </a:stretch>
              </p:blipFill>
              <p:spPr>
                <a:xfrm>
                  <a:off x="4829765" y="6004776"/>
                  <a:ext cx="317880" cy="79920"/>
                </a:xfrm>
                <a:prstGeom prst="rect">
                  <a:avLst/>
                </a:prstGeom>
              </p:spPr>
            </p:pic>
          </mc:Fallback>
        </mc:AlternateContent>
      </p:grpSp>
      <p:grpSp>
        <p:nvGrpSpPr>
          <p:cNvPr id="223" name="Group 222">
            <a:extLst>
              <a:ext uri="{FF2B5EF4-FFF2-40B4-BE49-F238E27FC236}">
                <a16:creationId xmlns:a16="http://schemas.microsoft.com/office/drawing/2014/main" id="{5EE39B36-6054-4600-AF4C-663EA5D4A162}"/>
              </a:ext>
            </a:extLst>
          </p:cNvPr>
          <p:cNvGrpSpPr/>
          <p:nvPr/>
        </p:nvGrpSpPr>
        <p:grpSpPr>
          <a:xfrm>
            <a:off x="804965" y="5995416"/>
            <a:ext cx="3835080" cy="134640"/>
            <a:chOff x="804965" y="5995416"/>
            <a:chExt cx="3835080" cy="134640"/>
          </a:xfrm>
        </p:grpSpPr>
        <mc:AlternateContent xmlns:mc="http://schemas.openxmlformats.org/markup-compatibility/2006" xmlns:p14="http://schemas.microsoft.com/office/powerpoint/2010/main">
          <mc:Choice Requires="p14">
            <p:contentPart p14:bwMode="auto" r:id="rId300">
              <p14:nvContentPartPr>
                <p14:cNvPr id="217" name="Ink 216">
                  <a:extLst>
                    <a:ext uri="{FF2B5EF4-FFF2-40B4-BE49-F238E27FC236}">
                      <a16:creationId xmlns:a16="http://schemas.microsoft.com/office/drawing/2014/main" id="{4E2FD42E-F714-457E-996D-F0DC195A0A81}"/>
                    </a:ext>
                  </a:extLst>
                </p14:cNvPr>
                <p14:cNvContentPartPr/>
                <p14:nvPr/>
              </p14:nvContentPartPr>
              <p14:xfrm>
                <a:off x="4079885" y="6036096"/>
                <a:ext cx="560160" cy="52560"/>
              </p14:xfrm>
            </p:contentPart>
          </mc:Choice>
          <mc:Fallback xmlns="">
            <p:pic>
              <p:nvPicPr>
                <p:cNvPr id="217" name="Ink 216">
                  <a:extLst>
                    <a:ext uri="{FF2B5EF4-FFF2-40B4-BE49-F238E27FC236}">
                      <a16:creationId xmlns:a16="http://schemas.microsoft.com/office/drawing/2014/main" id="{4E2FD42E-F714-457E-996D-F0DC195A0A81}"/>
                    </a:ext>
                  </a:extLst>
                </p:cNvPr>
                <p:cNvPicPr/>
                <p:nvPr/>
              </p:nvPicPr>
              <p:blipFill>
                <a:blip r:embed="rId301"/>
                <a:stretch>
                  <a:fillRect/>
                </a:stretch>
              </p:blipFill>
              <p:spPr>
                <a:xfrm>
                  <a:off x="4061885" y="6018456"/>
                  <a:ext cx="5958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18" name="Ink 217">
                  <a:extLst>
                    <a:ext uri="{FF2B5EF4-FFF2-40B4-BE49-F238E27FC236}">
                      <a16:creationId xmlns:a16="http://schemas.microsoft.com/office/drawing/2014/main" id="{FE006B85-3A46-4C4E-8632-788E43F8888E}"/>
                    </a:ext>
                  </a:extLst>
                </p14:cNvPr>
                <p14:cNvContentPartPr/>
                <p14:nvPr/>
              </p14:nvContentPartPr>
              <p14:xfrm>
                <a:off x="3339365" y="6094056"/>
                <a:ext cx="505440" cy="36000"/>
              </p14:xfrm>
            </p:contentPart>
          </mc:Choice>
          <mc:Fallback xmlns="">
            <p:pic>
              <p:nvPicPr>
                <p:cNvPr id="218" name="Ink 217">
                  <a:extLst>
                    <a:ext uri="{FF2B5EF4-FFF2-40B4-BE49-F238E27FC236}">
                      <a16:creationId xmlns:a16="http://schemas.microsoft.com/office/drawing/2014/main" id="{FE006B85-3A46-4C4E-8632-788E43F8888E}"/>
                    </a:ext>
                  </a:extLst>
                </p:cNvPr>
                <p:cNvPicPr/>
                <p:nvPr/>
              </p:nvPicPr>
              <p:blipFill>
                <a:blip r:embed="rId303"/>
                <a:stretch>
                  <a:fillRect/>
                </a:stretch>
              </p:blipFill>
              <p:spPr>
                <a:xfrm>
                  <a:off x="3321725" y="6076056"/>
                  <a:ext cx="5410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19" name="Ink 218">
                  <a:extLst>
                    <a:ext uri="{FF2B5EF4-FFF2-40B4-BE49-F238E27FC236}">
                      <a16:creationId xmlns:a16="http://schemas.microsoft.com/office/drawing/2014/main" id="{BCF112F0-50BD-44C3-A2C9-220D8E08E372}"/>
                    </a:ext>
                  </a:extLst>
                </p14:cNvPr>
                <p14:cNvContentPartPr/>
                <p14:nvPr/>
              </p14:nvContentPartPr>
              <p14:xfrm>
                <a:off x="2685965" y="6005856"/>
                <a:ext cx="420120" cy="24120"/>
              </p14:xfrm>
            </p:contentPart>
          </mc:Choice>
          <mc:Fallback xmlns="">
            <p:pic>
              <p:nvPicPr>
                <p:cNvPr id="219" name="Ink 218">
                  <a:extLst>
                    <a:ext uri="{FF2B5EF4-FFF2-40B4-BE49-F238E27FC236}">
                      <a16:creationId xmlns:a16="http://schemas.microsoft.com/office/drawing/2014/main" id="{BCF112F0-50BD-44C3-A2C9-220D8E08E372}"/>
                    </a:ext>
                  </a:extLst>
                </p:cNvPr>
                <p:cNvPicPr/>
                <p:nvPr/>
              </p:nvPicPr>
              <p:blipFill>
                <a:blip r:embed="rId305"/>
                <a:stretch>
                  <a:fillRect/>
                </a:stretch>
              </p:blipFill>
              <p:spPr>
                <a:xfrm>
                  <a:off x="2668325" y="5987856"/>
                  <a:ext cx="4557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20" name="Ink 219">
                  <a:extLst>
                    <a:ext uri="{FF2B5EF4-FFF2-40B4-BE49-F238E27FC236}">
                      <a16:creationId xmlns:a16="http://schemas.microsoft.com/office/drawing/2014/main" id="{B486795E-6B85-4949-A0A7-BBE8000B8117}"/>
                    </a:ext>
                  </a:extLst>
                </p14:cNvPr>
                <p14:cNvContentPartPr/>
                <p14:nvPr/>
              </p14:nvContentPartPr>
              <p14:xfrm>
                <a:off x="2033285" y="6056256"/>
                <a:ext cx="344520" cy="37080"/>
              </p14:xfrm>
            </p:contentPart>
          </mc:Choice>
          <mc:Fallback xmlns="">
            <p:pic>
              <p:nvPicPr>
                <p:cNvPr id="220" name="Ink 219">
                  <a:extLst>
                    <a:ext uri="{FF2B5EF4-FFF2-40B4-BE49-F238E27FC236}">
                      <a16:creationId xmlns:a16="http://schemas.microsoft.com/office/drawing/2014/main" id="{B486795E-6B85-4949-A0A7-BBE8000B8117}"/>
                    </a:ext>
                  </a:extLst>
                </p:cNvPr>
                <p:cNvPicPr/>
                <p:nvPr/>
              </p:nvPicPr>
              <p:blipFill>
                <a:blip r:embed="rId307"/>
                <a:stretch>
                  <a:fillRect/>
                </a:stretch>
              </p:blipFill>
              <p:spPr>
                <a:xfrm>
                  <a:off x="2015645" y="6038616"/>
                  <a:ext cx="3801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21" name="Ink 220">
                  <a:extLst>
                    <a:ext uri="{FF2B5EF4-FFF2-40B4-BE49-F238E27FC236}">
                      <a16:creationId xmlns:a16="http://schemas.microsoft.com/office/drawing/2014/main" id="{05A14845-C306-47B1-82E4-DC2CC1095580}"/>
                    </a:ext>
                  </a:extLst>
                </p14:cNvPr>
                <p14:cNvContentPartPr/>
                <p14:nvPr/>
              </p14:nvContentPartPr>
              <p14:xfrm>
                <a:off x="1503005" y="5995416"/>
                <a:ext cx="254880" cy="36720"/>
              </p14:xfrm>
            </p:contentPart>
          </mc:Choice>
          <mc:Fallback xmlns="">
            <p:pic>
              <p:nvPicPr>
                <p:cNvPr id="221" name="Ink 220">
                  <a:extLst>
                    <a:ext uri="{FF2B5EF4-FFF2-40B4-BE49-F238E27FC236}">
                      <a16:creationId xmlns:a16="http://schemas.microsoft.com/office/drawing/2014/main" id="{05A14845-C306-47B1-82E4-DC2CC1095580}"/>
                    </a:ext>
                  </a:extLst>
                </p:cNvPr>
                <p:cNvPicPr/>
                <p:nvPr/>
              </p:nvPicPr>
              <p:blipFill>
                <a:blip r:embed="rId309"/>
                <a:stretch>
                  <a:fillRect/>
                </a:stretch>
              </p:blipFill>
              <p:spPr>
                <a:xfrm>
                  <a:off x="1485005" y="5977416"/>
                  <a:ext cx="2905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22" name="Ink 221">
                  <a:extLst>
                    <a:ext uri="{FF2B5EF4-FFF2-40B4-BE49-F238E27FC236}">
                      <a16:creationId xmlns:a16="http://schemas.microsoft.com/office/drawing/2014/main" id="{C16DD053-694A-4D14-8CDC-3874F3C80B44}"/>
                    </a:ext>
                  </a:extLst>
                </p14:cNvPr>
                <p14:cNvContentPartPr/>
                <p14:nvPr/>
              </p14:nvContentPartPr>
              <p14:xfrm>
                <a:off x="804965" y="6018816"/>
                <a:ext cx="501480" cy="69480"/>
              </p14:xfrm>
            </p:contentPart>
          </mc:Choice>
          <mc:Fallback xmlns="">
            <p:pic>
              <p:nvPicPr>
                <p:cNvPr id="222" name="Ink 221">
                  <a:extLst>
                    <a:ext uri="{FF2B5EF4-FFF2-40B4-BE49-F238E27FC236}">
                      <a16:creationId xmlns:a16="http://schemas.microsoft.com/office/drawing/2014/main" id="{C16DD053-694A-4D14-8CDC-3874F3C80B44}"/>
                    </a:ext>
                  </a:extLst>
                </p:cNvPr>
                <p:cNvPicPr/>
                <p:nvPr/>
              </p:nvPicPr>
              <p:blipFill>
                <a:blip r:embed="rId311"/>
                <a:stretch>
                  <a:fillRect/>
                </a:stretch>
              </p:blipFill>
              <p:spPr>
                <a:xfrm>
                  <a:off x="786965" y="6001176"/>
                  <a:ext cx="537120" cy="105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2">
            <p14:nvContentPartPr>
              <p14:cNvPr id="224" name="Ink 223">
                <a:extLst>
                  <a:ext uri="{FF2B5EF4-FFF2-40B4-BE49-F238E27FC236}">
                    <a16:creationId xmlns:a16="http://schemas.microsoft.com/office/drawing/2014/main" id="{7306D6DB-1A9E-41EA-B3C4-112CADBBD5DF}"/>
                  </a:ext>
                </a:extLst>
              </p14:cNvPr>
              <p14:cNvContentPartPr/>
              <p14:nvPr/>
            </p14:nvContentPartPr>
            <p14:xfrm>
              <a:off x="9691205" y="6470616"/>
              <a:ext cx="426240" cy="15480"/>
            </p14:xfrm>
          </p:contentPart>
        </mc:Choice>
        <mc:Fallback xmlns="">
          <p:pic>
            <p:nvPicPr>
              <p:cNvPr id="224" name="Ink 223">
                <a:extLst>
                  <a:ext uri="{FF2B5EF4-FFF2-40B4-BE49-F238E27FC236}">
                    <a16:creationId xmlns:a16="http://schemas.microsoft.com/office/drawing/2014/main" id="{7306D6DB-1A9E-41EA-B3C4-112CADBBD5DF}"/>
                  </a:ext>
                </a:extLst>
              </p:cNvPr>
              <p:cNvPicPr/>
              <p:nvPr/>
            </p:nvPicPr>
            <p:blipFill>
              <a:blip r:embed="rId313"/>
              <a:stretch>
                <a:fillRect/>
              </a:stretch>
            </p:blipFill>
            <p:spPr>
              <a:xfrm>
                <a:off x="9673205" y="6452616"/>
                <a:ext cx="4618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25" name="Ink 224">
                <a:extLst>
                  <a:ext uri="{FF2B5EF4-FFF2-40B4-BE49-F238E27FC236}">
                    <a16:creationId xmlns:a16="http://schemas.microsoft.com/office/drawing/2014/main" id="{2E156E29-3E27-49B5-B218-662776FFFD83}"/>
                  </a:ext>
                </a:extLst>
              </p14:cNvPr>
              <p14:cNvContentPartPr/>
              <p14:nvPr/>
            </p14:nvContentPartPr>
            <p14:xfrm>
              <a:off x="8330765" y="6492576"/>
              <a:ext cx="1052280" cy="78120"/>
            </p14:xfrm>
          </p:contentPart>
        </mc:Choice>
        <mc:Fallback xmlns="">
          <p:pic>
            <p:nvPicPr>
              <p:cNvPr id="225" name="Ink 224">
                <a:extLst>
                  <a:ext uri="{FF2B5EF4-FFF2-40B4-BE49-F238E27FC236}">
                    <a16:creationId xmlns:a16="http://schemas.microsoft.com/office/drawing/2014/main" id="{2E156E29-3E27-49B5-B218-662776FFFD83}"/>
                  </a:ext>
                </a:extLst>
              </p:cNvPr>
              <p:cNvPicPr/>
              <p:nvPr/>
            </p:nvPicPr>
            <p:blipFill>
              <a:blip r:embed="rId315"/>
              <a:stretch>
                <a:fillRect/>
              </a:stretch>
            </p:blipFill>
            <p:spPr>
              <a:xfrm>
                <a:off x="8312765" y="6474936"/>
                <a:ext cx="1087920" cy="113760"/>
              </a:xfrm>
              <a:prstGeom prst="rect">
                <a:avLst/>
              </a:prstGeom>
            </p:spPr>
          </p:pic>
        </mc:Fallback>
      </mc:AlternateContent>
    </p:spTree>
    <p:extLst>
      <p:ext uri="{BB962C8B-B14F-4D97-AF65-F5344CB8AC3E}">
        <p14:creationId xmlns:p14="http://schemas.microsoft.com/office/powerpoint/2010/main" val="239345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08078" cy="3811979"/>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33449" y="291401"/>
            <a:ext cx="8817429" cy="3000821"/>
          </a:xfrm>
          <a:prstGeom prst="rect">
            <a:avLst/>
          </a:prstGeom>
          <a:noFill/>
        </p:spPr>
        <p:txBody>
          <a:bodyPr wrap="square" rtlCol="0">
            <a:spAutoFit/>
          </a:bodyPr>
          <a:lstStyle/>
          <a:p>
            <a:r>
              <a:rPr lang="en-US" sz="2700" b="1">
                <a:solidFill>
                  <a:schemeClr val="bg1"/>
                </a:solidFill>
                <a:cs typeface="+mj-cs"/>
              </a:rPr>
              <a:t>Mishnah Pirkei Avot 2:16</a:t>
            </a:r>
          </a:p>
          <a:p>
            <a:r>
              <a:rPr lang="en-US" sz="2700">
                <a:solidFill>
                  <a:schemeClr val="bg1"/>
                </a:solidFill>
                <a:cs typeface="+mj-cs"/>
              </a:rPr>
              <a:t>He [Rabbi Tarfon] used to say: It is not your duty to finish the work, but neither are you at liberty to neglect it; If you have studied much Torah, you shall be given much reward. Faithful is your employer to pay you the reward of your labor; And know that the grant of reward unto the righteous is in the age to come.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grpSp>
        <p:nvGrpSpPr>
          <p:cNvPr id="7" name="Group 6">
            <a:extLst>
              <a:ext uri="{FF2B5EF4-FFF2-40B4-BE49-F238E27FC236}">
                <a16:creationId xmlns:a16="http://schemas.microsoft.com/office/drawing/2014/main" id="{7C16DD68-5E88-43F1-A75C-21374C2A36C6}"/>
              </a:ext>
            </a:extLst>
          </p:cNvPr>
          <p:cNvGrpSpPr/>
          <p:nvPr/>
        </p:nvGrpSpPr>
        <p:grpSpPr>
          <a:xfrm>
            <a:off x="659165" y="1952616"/>
            <a:ext cx="7026120" cy="86400"/>
            <a:chOff x="659165" y="1952616"/>
            <a:chExt cx="7026120" cy="8640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3BB8FA3E-2A9B-4EAF-B6FE-510B695F1DFB}"/>
                    </a:ext>
                  </a:extLst>
                </p14:cNvPr>
                <p14:cNvContentPartPr/>
                <p14:nvPr/>
              </p14:nvContentPartPr>
              <p14:xfrm>
                <a:off x="659165" y="1952616"/>
                <a:ext cx="2451240" cy="86400"/>
              </p14:xfrm>
            </p:contentPart>
          </mc:Choice>
          <mc:Fallback xmlns="">
            <p:pic>
              <p:nvPicPr>
                <p:cNvPr id="4" name="Ink 3">
                  <a:extLst>
                    <a:ext uri="{FF2B5EF4-FFF2-40B4-BE49-F238E27FC236}">
                      <a16:creationId xmlns:a16="http://schemas.microsoft.com/office/drawing/2014/main" id="{3BB8FA3E-2A9B-4EAF-B6FE-510B695F1DFB}"/>
                    </a:ext>
                  </a:extLst>
                </p:cNvPr>
                <p:cNvPicPr/>
                <p:nvPr/>
              </p:nvPicPr>
              <p:blipFill>
                <a:blip r:embed="rId5"/>
                <a:stretch>
                  <a:fillRect/>
                </a:stretch>
              </p:blipFill>
              <p:spPr>
                <a:xfrm>
                  <a:off x="641165" y="1934616"/>
                  <a:ext cx="24868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5012CD64-352F-43A3-81FC-34C781B5FBBA}"/>
                    </a:ext>
                  </a:extLst>
                </p14:cNvPr>
                <p14:cNvContentPartPr/>
                <p14:nvPr/>
              </p14:nvContentPartPr>
              <p14:xfrm>
                <a:off x="3803765" y="1974936"/>
                <a:ext cx="3881520" cy="51120"/>
              </p14:xfrm>
            </p:contentPart>
          </mc:Choice>
          <mc:Fallback xmlns="">
            <p:pic>
              <p:nvPicPr>
                <p:cNvPr id="5" name="Ink 4">
                  <a:extLst>
                    <a:ext uri="{FF2B5EF4-FFF2-40B4-BE49-F238E27FC236}">
                      <a16:creationId xmlns:a16="http://schemas.microsoft.com/office/drawing/2014/main" id="{5012CD64-352F-43A3-81FC-34C781B5FBBA}"/>
                    </a:ext>
                  </a:extLst>
                </p:cNvPr>
                <p:cNvPicPr/>
                <p:nvPr/>
              </p:nvPicPr>
              <p:blipFill>
                <a:blip r:embed="rId7"/>
                <a:stretch>
                  <a:fillRect/>
                </a:stretch>
              </p:blipFill>
              <p:spPr>
                <a:xfrm>
                  <a:off x="3786125" y="1957296"/>
                  <a:ext cx="3917160" cy="8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D7574BB2-0BDE-463D-A7A2-633AB5C680DA}"/>
                  </a:ext>
                </a:extLst>
              </p14:cNvPr>
              <p14:cNvContentPartPr/>
              <p14:nvPr/>
            </p14:nvContentPartPr>
            <p14:xfrm>
              <a:off x="639365" y="2794656"/>
              <a:ext cx="8197200" cy="130680"/>
            </p14:xfrm>
          </p:contentPart>
        </mc:Choice>
        <mc:Fallback xmlns="">
          <p:pic>
            <p:nvPicPr>
              <p:cNvPr id="9" name="Ink 8">
                <a:extLst>
                  <a:ext uri="{FF2B5EF4-FFF2-40B4-BE49-F238E27FC236}">
                    <a16:creationId xmlns:a16="http://schemas.microsoft.com/office/drawing/2014/main" id="{D7574BB2-0BDE-463D-A7A2-633AB5C680DA}"/>
                  </a:ext>
                </a:extLst>
              </p:cNvPr>
              <p:cNvPicPr/>
              <p:nvPr/>
            </p:nvPicPr>
            <p:blipFill>
              <a:blip r:embed="rId9"/>
              <a:stretch>
                <a:fillRect/>
              </a:stretch>
            </p:blipFill>
            <p:spPr>
              <a:xfrm>
                <a:off x="621725" y="2777016"/>
                <a:ext cx="82328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52E04D8C-D400-4521-A9D6-692BBC4BEB92}"/>
                  </a:ext>
                </a:extLst>
              </p14:cNvPr>
              <p14:cNvContentPartPr/>
              <p14:nvPr/>
            </p14:nvContentPartPr>
            <p14:xfrm>
              <a:off x="485645" y="3300456"/>
              <a:ext cx="1334160" cy="39600"/>
            </p14:xfrm>
          </p:contentPart>
        </mc:Choice>
        <mc:Fallback xmlns="">
          <p:pic>
            <p:nvPicPr>
              <p:cNvPr id="11" name="Ink 10">
                <a:extLst>
                  <a:ext uri="{FF2B5EF4-FFF2-40B4-BE49-F238E27FC236}">
                    <a16:creationId xmlns:a16="http://schemas.microsoft.com/office/drawing/2014/main" id="{52E04D8C-D400-4521-A9D6-692BBC4BEB92}"/>
                  </a:ext>
                </a:extLst>
              </p:cNvPr>
              <p:cNvPicPr/>
              <p:nvPr/>
            </p:nvPicPr>
            <p:blipFill>
              <a:blip r:embed="rId11"/>
              <a:stretch>
                <a:fillRect/>
              </a:stretch>
            </p:blipFill>
            <p:spPr>
              <a:xfrm>
                <a:off x="468005" y="3282816"/>
                <a:ext cx="1369800" cy="75240"/>
              </a:xfrm>
              <a:prstGeom prst="rect">
                <a:avLst/>
              </a:prstGeom>
            </p:spPr>
          </p:pic>
        </mc:Fallback>
      </mc:AlternateContent>
    </p:spTree>
    <p:extLst>
      <p:ext uri="{BB962C8B-B14F-4D97-AF65-F5344CB8AC3E}">
        <p14:creationId xmlns:p14="http://schemas.microsoft.com/office/powerpoint/2010/main" val="862167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0200905" cy="6346398"/>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3266" y="101396"/>
            <a:ext cx="9708078" cy="5909310"/>
          </a:xfrm>
          <a:prstGeom prst="rect">
            <a:avLst/>
          </a:prstGeom>
          <a:noFill/>
        </p:spPr>
        <p:txBody>
          <a:bodyPr wrap="square" rtlCol="0">
            <a:spAutoFit/>
          </a:bodyPr>
          <a:lstStyle/>
          <a:p>
            <a:pPr algn="r"/>
            <a:r>
              <a:rPr lang="he-IL" sz="2700" b="1">
                <a:solidFill>
                  <a:srgbClr val="FFFF00"/>
                </a:solidFill>
                <a:cs typeface="+mj-cs"/>
              </a:rPr>
              <a:t>ספר קהלת פרק ד-ה</a:t>
            </a:r>
          </a:p>
          <a:p>
            <a:pPr algn="r"/>
            <a:r>
              <a:rPr lang="he-IL" sz="2700">
                <a:solidFill>
                  <a:srgbClr val="FFFF00"/>
                </a:solidFill>
                <a:cs typeface="+mj-cs"/>
              </a:rPr>
              <a:t>טז  שְׁמֹ֣ר רַגְלֶיךָ כַּאֲשֶׁ֤ר תֵּלֵךְ֙ אֶל־בֵּ֣ית הָאֱלֹהִ֔ים וְקָר֣וֹב לִשְׁמֹ֔עַ מִתֵּ֥ת הַכְּסִילִ֖ים זָ֑בַח כִּֽי־אֵינָ֥ם יוֹדְעִ֖ים לַעֲשׂ֥וֹת רָֽע׃ א   אַל־תְּבַהֵ֨ל עַל־פִּ֜יךָ וְלִבְּךָ֧ אַל־יְמַהֵ֛ר לְהוֹצִ֥יא דָבָ֖ר לִפְנֵ֣י הָאֱלֹהִ֑ים כִּ֣י הָאֱלֹהִ֤ים בַּשָּׁמַ֙יִם֙ וְאַתָּ֣ה עַל־הָאָ֔רֶץ עַֽל־כֵּ֛ן יִהְי֥וּ דְבָרֶ֖יךָ מְעַטִּֽים׃ ב  כִּ֛י בָּ֥א הַחֲל֖וֹם בְּרֹ֣ב עִנְיָ֑ן וְק֥וֹל כְּסִ֖יל בְּרֹ֥ב דְּבָרִֽים׃</a:t>
            </a:r>
          </a:p>
          <a:p>
            <a:endParaRPr lang="he-IL" sz="2700" b="1">
              <a:solidFill>
                <a:schemeClr val="bg1"/>
              </a:solidFill>
              <a:cs typeface="+mj-cs"/>
            </a:endParaRPr>
          </a:p>
          <a:p>
            <a:r>
              <a:rPr lang="en-US" sz="2700" b="1">
                <a:solidFill>
                  <a:schemeClr val="bg1"/>
                </a:solidFill>
                <a:cs typeface="+mj-cs"/>
              </a:rPr>
              <a:t>Ecclesiastes 5:1–3 </a:t>
            </a:r>
          </a:p>
          <a:p>
            <a:r>
              <a:rPr lang="en-US" sz="2700">
                <a:solidFill>
                  <a:schemeClr val="bg1"/>
                </a:solidFill>
                <a:cs typeface="+mj-cs"/>
              </a:rPr>
              <a:t>5:1 Guard your steps as you go to the house of God and draw near to listen rather than to offer the sacrifice of fools; for they do not know they are doing evil. 5:2 ﻿Do not be hasty in word or impulsive in thought to bring up a matter in the presence of God. For God is in heaven and you are on the earth; therefore let your words be few. 5:3 For the dream comes through much effort and the voice of a fool through many words.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B4A4ADC1-BD71-450C-90FC-4EC110B2DA4C}"/>
                  </a:ext>
                </a:extLst>
              </p14:cNvPr>
              <p14:cNvContentPartPr/>
              <p14:nvPr/>
            </p14:nvContentPartPr>
            <p14:xfrm>
              <a:off x="8118725" y="978816"/>
              <a:ext cx="1284840" cy="82080"/>
            </p14:xfrm>
          </p:contentPart>
        </mc:Choice>
        <mc:Fallback xmlns="">
          <p:pic>
            <p:nvPicPr>
              <p:cNvPr id="4" name="Ink 3">
                <a:extLst>
                  <a:ext uri="{FF2B5EF4-FFF2-40B4-BE49-F238E27FC236}">
                    <a16:creationId xmlns:a16="http://schemas.microsoft.com/office/drawing/2014/main" id="{B4A4ADC1-BD71-450C-90FC-4EC110B2DA4C}"/>
                  </a:ext>
                </a:extLst>
              </p:cNvPr>
              <p:cNvPicPr/>
              <p:nvPr/>
            </p:nvPicPr>
            <p:blipFill>
              <a:blip r:embed="rId5"/>
              <a:stretch>
                <a:fillRect/>
              </a:stretch>
            </p:blipFill>
            <p:spPr>
              <a:xfrm>
                <a:off x="8101085" y="960816"/>
                <a:ext cx="13204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6C2C3B2-4C26-4C67-9239-82FEB8E33C2D}"/>
                  </a:ext>
                </a:extLst>
              </p14:cNvPr>
              <p14:cNvContentPartPr/>
              <p14:nvPr/>
            </p14:nvContentPartPr>
            <p14:xfrm>
              <a:off x="8064725" y="968376"/>
              <a:ext cx="1362600" cy="96840"/>
            </p14:xfrm>
          </p:contentPart>
        </mc:Choice>
        <mc:Fallback xmlns="">
          <p:pic>
            <p:nvPicPr>
              <p:cNvPr id="5" name="Ink 4">
                <a:extLst>
                  <a:ext uri="{FF2B5EF4-FFF2-40B4-BE49-F238E27FC236}">
                    <a16:creationId xmlns:a16="http://schemas.microsoft.com/office/drawing/2014/main" id="{D6C2C3B2-4C26-4C67-9239-82FEB8E33C2D}"/>
                  </a:ext>
                </a:extLst>
              </p:cNvPr>
              <p:cNvPicPr/>
              <p:nvPr/>
            </p:nvPicPr>
            <p:blipFill>
              <a:blip r:embed="rId7"/>
              <a:stretch>
                <a:fillRect/>
              </a:stretch>
            </p:blipFill>
            <p:spPr>
              <a:xfrm>
                <a:off x="8047085" y="950736"/>
                <a:ext cx="1398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A6BDD2BD-D25C-450C-83E1-FA6660B217E9}"/>
                  </a:ext>
                </a:extLst>
              </p14:cNvPr>
              <p14:cNvContentPartPr/>
              <p14:nvPr/>
            </p14:nvContentPartPr>
            <p14:xfrm>
              <a:off x="4940645" y="948936"/>
              <a:ext cx="3135960" cy="128160"/>
            </p14:xfrm>
          </p:contentPart>
        </mc:Choice>
        <mc:Fallback xmlns="">
          <p:pic>
            <p:nvPicPr>
              <p:cNvPr id="7" name="Ink 6">
                <a:extLst>
                  <a:ext uri="{FF2B5EF4-FFF2-40B4-BE49-F238E27FC236}">
                    <a16:creationId xmlns:a16="http://schemas.microsoft.com/office/drawing/2014/main" id="{A6BDD2BD-D25C-450C-83E1-FA6660B217E9}"/>
                  </a:ext>
                </a:extLst>
              </p:cNvPr>
              <p:cNvPicPr/>
              <p:nvPr/>
            </p:nvPicPr>
            <p:blipFill>
              <a:blip r:embed="rId9"/>
              <a:stretch>
                <a:fillRect/>
              </a:stretch>
            </p:blipFill>
            <p:spPr>
              <a:xfrm>
                <a:off x="4922645" y="931296"/>
                <a:ext cx="31716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E08ED999-E081-4C7A-9A38-2B44BCEFED91}"/>
                  </a:ext>
                </a:extLst>
              </p14:cNvPr>
              <p14:cNvContentPartPr/>
              <p14:nvPr/>
            </p14:nvContentPartPr>
            <p14:xfrm>
              <a:off x="4200125" y="985296"/>
              <a:ext cx="622440" cy="79920"/>
            </p14:xfrm>
          </p:contentPart>
        </mc:Choice>
        <mc:Fallback xmlns="">
          <p:pic>
            <p:nvPicPr>
              <p:cNvPr id="9" name="Ink 8">
                <a:extLst>
                  <a:ext uri="{FF2B5EF4-FFF2-40B4-BE49-F238E27FC236}">
                    <a16:creationId xmlns:a16="http://schemas.microsoft.com/office/drawing/2014/main" id="{E08ED999-E081-4C7A-9A38-2B44BCEFED91}"/>
                  </a:ext>
                </a:extLst>
              </p:cNvPr>
              <p:cNvPicPr/>
              <p:nvPr/>
            </p:nvPicPr>
            <p:blipFill>
              <a:blip r:embed="rId11"/>
              <a:stretch>
                <a:fillRect/>
              </a:stretch>
            </p:blipFill>
            <p:spPr>
              <a:xfrm>
                <a:off x="4182485" y="967296"/>
                <a:ext cx="6580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0247AD70-B897-49B5-9D21-3D9E4CE798BF}"/>
                  </a:ext>
                </a:extLst>
              </p14:cNvPr>
              <p14:cNvContentPartPr/>
              <p14:nvPr/>
            </p14:nvContentPartPr>
            <p14:xfrm>
              <a:off x="2678045" y="967296"/>
              <a:ext cx="1372680" cy="51120"/>
            </p14:xfrm>
          </p:contentPart>
        </mc:Choice>
        <mc:Fallback xmlns="">
          <p:pic>
            <p:nvPicPr>
              <p:cNvPr id="11" name="Ink 10">
                <a:extLst>
                  <a:ext uri="{FF2B5EF4-FFF2-40B4-BE49-F238E27FC236}">
                    <a16:creationId xmlns:a16="http://schemas.microsoft.com/office/drawing/2014/main" id="{0247AD70-B897-49B5-9D21-3D9E4CE798BF}"/>
                  </a:ext>
                </a:extLst>
              </p:cNvPr>
              <p:cNvPicPr/>
              <p:nvPr/>
            </p:nvPicPr>
            <p:blipFill>
              <a:blip r:embed="rId13"/>
              <a:stretch>
                <a:fillRect/>
              </a:stretch>
            </p:blipFill>
            <p:spPr>
              <a:xfrm>
                <a:off x="2660405" y="949656"/>
                <a:ext cx="1408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B62CB27F-1DC1-4837-9A98-E18647307901}"/>
                  </a:ext>
                </a:extLst>
              </p14:cNvPr>
              <p14:cNvContentPartPr/>
              <p14:nvPr/>
            </p14:nvContentPartPr>
            <p14:xfrm>
              <a:off x="1243805" y="941016"/>
              <a:ext cx="1545840" cy="124560"/>
            </p14:xfrm>
          </p:contentPart>
        </mc:Choice>
        <mc:Fallback xmlns="">
          <p:pic>
            <p:nvPicPr>
              <p:cNvPr id="12" name="Ink 11">
                <a:extLst>
                  <a:ext uri="{FF2B5EF4-FFF2-40B4-BE49-F238E27FC236}">
                    <a16:creationId xmlns:a16="http://schemas.microsoft.com/office/drawing/2014/main" id="{B62CB27F-1DC1-4837-9A98-E18647307901}"/>
                  </a:ext>
                </a:extLst>
              </p:cNvPr>
              <p:cNvPicPr/>
              <p:nvPr/>
            </p:nvPicPr>
            <p:blipFill>
              <a:blip r:embed="rId15"/>
              <a:stretch>
                <a:fillRect/>
              </a:stretch>
            </p:blipFill>
            <p:spPr>
              <a:xfrm>
                <a:off x="1226165" y="923016"/>
                <a:ext cx="15814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E198277E-6121-44B2-B8EA-3ADE354F6ECF}"/>
                  </a:ext>
                </a:extLst>
              </p14:cNvPr>
              <p14:cNvContentPartPr/>
              <p14:nvPr/>
            </p14:nvContentPartPr>
            <p14:xfrm>
              <a:off x="6892205" y="1378776"/>
              <a:ext cx="3018960" cy="45360"/>
            </p14:xfrm>
          </p:contentPart>
        </mc:Choice>
        <mc:Fallback xmlns="">
          <p:pic>
            <p:nvPicPr>
              <p:cNvPr id="13" name="Ink 12">
                <a:extLst>
                  <a:ext uri="{FF2B5EF4-FFF2-40B4-BE49-F238E27FC236}">
                    <a16:creationId xmlns:a16="http://schemas.microsoft.com/office/drawing/2014/main" id="{E198277E-6121-44B2-B8EA-3ADE354F6ECF}"/>
                  </a:ext>
                </a:extLst>
              </p:cNvPr>
              <p:cNvPicPr/>
              <p:nvPr/>
            </p:nvPicPr>
            <p:blipFill>
              <a:blip r:embed="rId17"/>
              <a:stretch>
                <a:fillRect/>
              </a:stretch>
            </p:blipFill>
            <p:spPr>
              <a:xfrm>
                <a:off x="6874565" y="1361136"/>
                <a:ext cx="30546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1F4F6733-253E-4503-87B5-666DD5E9B03C}"/>
                  </a:ext>
                </a:extLst>
              </p14:cNvPr>
              <p14:cNvContentPartPr/>
              <p14:nvPr/>
            </p14:nvContentPartPr>
            <p14:xfrm>
              <a:off x="8064365" y="557616"/>
              <a:ext cx="1442880" cy="496080"/>
            </p14:xfrm>
          </p:contentPart>
        </mc:Choice>
        <mc:Fallback xmlns="">
          <p:pic>
            <p:nvPicPr>
              <p:cNvPr id="14" name="Ink 13">
                <a:extLst>
                  <a:ext uri="{FF2B5EF4-FFF2-40B4-BE49-F238E27FC236}">
                    <a16:creationId xmlns:a16="http://schemas.microsoft.com/office/drawing/2014/main" id="{1F4F6733-253E-4503-87B5-666DD5E9B03C}"/>
                  </a:ext>
                </a:extLst>
              </p:cNvPr>
              <p:cNvPicPr/>
              <p:nvPr/>
            </p:nvPicPr>
            <p:blipFill>
              <a:blip r:embed="rId19"/>
              <a:stretch>
                <a:fillRect/>
              </a:stretch>
            </p:blipFill>
            <p:spPr>
              <a:xfrm>
                <a:off x="8046725" y="539976"/>
                <a:ext cx="1478520" cy="531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B4060246-F3E6-45A1-82E8-83FA334C466B}"/>
                  </a:ext>
                </a:extLst>
              </p14:cNvPr>
              <p14:cNvContentPartPr/>
              <p14:nvPr/>
            </p14:nvContentPartPr>
            <p14:xfrm>
              <a:off x="7526885" y="455376"/>
              <a:ext cx="464040" cy="160920"/>
            </p14:xfrm>
          </p:contentPart>
        </mc:Choice>
        <mc:Fallback xmlns="">
          <p:pic>
            <p:nvPicPr>
              <p:cNvPr id="15" name="Ink 14">
                <a:extLst>
                  <a:ext uri="{FF2B5EF4-FFF2-40B4-BE49-F238E27FC236}">
                    <a16:creationId xmlns:a16="http://schemas.microsoft.com/office/drawing/2014/main" id="{B4060246-F3E6-45A1-82E8-83FA334C466B}"/>
                  </a:ext>
                </a:extLst>
              </p:cNvPr>
              <p:cNvPicPr/>
              <p:nvPr/>
            </p:nvPicPr>
            <p:blipFill>
              <a:blip r:embed="rId21"/>
              <a:stretch>
                <a:fillRect/>
              </a:stretch>
            </p:blipFill>
            <p:spPr>
              <a:xfrm>
                <a:off x="7508885" y="437376"/>
                <a:ext cx="4996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82145582-1EE7-4D01-B309-7A5C7A5460C3}"/>
                  </a:ext>
                </a:extLst>
              </p14:cNvPr>
              <p14:cNvContentPartPr/>
              <p14:nvPr/>
            </p14:nvContentPartPr>
            <p14:xfrm>
              <a:off x="9456845" y="572376"/>
              <a:ext cx="615960" cy="459000"/>
            </p14:xfrm>
          </p:contentPart>
        </mc:Choice>
        <mc:Fallback xmlns="">
          <p:pic>
            <p:nvPicPr>
              <p:cNvPr id="16" name="Ink 15">
                <a:extLst>
                  <a:ext uri="{FF2B5EF4-FFF2-40B4-BE49-F238E27FC236}">
                    <a16:creationId xmlns:a16="http://schemas.microsoft.com/office/drawing/2014/main" id="{82145582-1EE7-4D01-B309-7A5C7A5460C3}"/>
                  </a:ext>
                </a:extLst>
              </p:cNvPr>
              <p:cNvPicPr/>
              <p:nvPr/>
            </p:nvPicPr>
            <p:blipFill>
              <a:blip r:embed="rId23"/>
              <a:stretch>
                <a:fillRect/>
              </a:stretch>
            </p:blipFill>
            <p:spPr>
              <a:xfrm>
                <a:off x="9439205" y="554736"/>
                <a:ext cx="651600" cy="494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CD58C1F1-B788-44A9-BC06-68ED35006C48}"/>
                  </a:ext>
                </a:extLst>
              </p14:cNvPr>
              <p14:cNvContentPartPr/>
              <p14:nvPr/>
            </p14:nvContentPartPr>
            <p14:xfrm>
              <a:off x="6414125" y="1000776"/>
              <a:ext cx="352800" cy="461160"/>
            </p14:xfrm>
          </p:contentPart>
        </mc:Choice>
        <mc:Fallback xmlns="">
          <p:pic>
            <p:nvPicPr>
              <p:cNvPr id="17" name="Ink 16">
                <a:extLst>
                  <a:ext uri="{FF2B5EF4-FFF2-40B4-BE49-F238E27FC236}">
                    <a16:creationId xmlns:a16="http://schemas.microsoft.com/office/drawing/2014/main" id="{CD58C1F1-B788-44A9-BC06-68ED35006C48}"/>
                  </a:ext>
                </a:extLst>
              </p:cNvPr>
              <p:cNvPicPr/>
              <p:nvPr/>
            </p:nvPicPr>
            <p:blipFill>
              <a:blip r:embed="rId25"/>
              <a:stretch>
                <a:fillRect/>
              </a:stretch>
            </p:blipFill>
            <p:spPr>
              <a:xfrm>
                <a:off x="6396125" y="983136"/>
                <a:ext cx="388440" cy="496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DD718769-E241-43C2-ADB3-E7A8A04E5D87}"/>
                  </a:ext>
                </a:extLst>
              </p14:cNvPr>
              <p14:cNvContentPartPr/>
              <p14:nvPr/>
            </p14:nvContentPartPr>
            <p14:xfrm>
              <a:off x="1057685" y="481656"/>
              <a:ext cx="2291760" cy="587160"/>
            </p14:xfrm>
          </p:contentPart>
        </mc:Choice>
        <mc:Fallback xmlns="">
          <p:pic>
            <p:nvPicPr>
              <p:cNvPr id="18" name="Ink 17">
                <a:extLst>
                  <a:ext uri="{FF2B5EF4-FFF2-40B4-BE49-F238E27FC236}">
                    <a16:creationId xmlns:a16="http://schemas.microsoft.com/office/drawing/2014/main" id="{DD718769-E241-43C2-ADB3-E7A8A04E5D87}"/>
                  </a:ext>
                </a:extLst>
              </p:cNvPr>
              <p:cNvPicPr/>
              <p:nvPr/>
            </p:nvPicPr>
            <p:blipFill>
              <a:blip r:embed="rId27"/>
              <a:stretch>
                <a:fillRect/>
              </a:stretch>
            </p:blipFill>
            <p:spPr>
              <a:xfrm>
                <a:off x="1040045" y="463656"/>
                <a:ext cx="2327400" cy="622800"/>
              </a:xfrm>
              <a:prstGeom prst="rect">
                <a:avLst/>
              </a:prstGeom>
            </p:spPr>
          </p:pic>
        </mc:Fallback>
      </mc:AlternateContent>
    </p:spTree>
    <p:extLst>
      <p:ext uri="{BB962C8B-B14F-4D97-AF65-F5344CB8AC3E}">
        <p14:creationId xmlns:p14="http://schemas.microsoft.com/office/powerpoint/2010/main" val="1288572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0200905" cy="5147953"/>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3266" y="101396"/>
            <a:ext cx="9708078" cy="4662815"/>
          </a:xfrm>
          <a:prstGeom prst="rect">
            <a:avLst/>
          </a:prstGeom>
          <a:noFill/>
        </p:spPr>
        <p:txBody>
          <a:bodyPr wrap="square" rtlCol="0">
            <a:spAutoFit/>
          </a:bodyPr>
          <a:lstStyle/>
          <a:p>
            <a:pPr algn="r"/>
            <a:r>
              <a:rPr lang="he-IL" sz="2700" b="1">
                <a:solidFill>
                  <a:srgbClr val="FFFF00"/>
                </a:solidFill>
                <a:cs typeface="+mj-cs"/>
              </a:rPr>
              <a:t>ספר ויקרא פרק י</a:t>
            </a:r>
          </a:p>
          <a:p>
            <a:pPr algn="r"/>
            <a:r>
              <a:rPr lang="he-IL" sz="2700">
                <a:solidFill>
                  <a:srgbClr val="FFFF00"/>
                </a:solidFill>
                <a:cs typeface="+mj-cs"/>
              </a:rPr>
              <a:t>א   וַיִּקְחוּ בְנֵי-אַהֲרֹן נָדָב וַאֲבִיהוּא אִישׁ מַחְתָּתוֹ וַיִּתְּנוּ בָהֵן אֵשׁ וַיָּשִֹימוּ עָלֶיהָ קְטֹרֶת וַיַּקְרִיבוּ לִפְנֵי יְהוָֹה אֵשׁ זָרָה אֲשֶׁר לֹא צִוָּה אֹתָם: ב   וַתֵּצֵא אֵשׁ מִלִּפְנֵי יְהוָֹה וַתֹּאכַל אוֹתָם וַיָּמֻתוּ לִפְנֵי יְהוָֹה: </a:t>
            </a:r>
          </a:p>
          <a:p>
            <a:pPr algn="r"/>
            <a:endParaRPr lang="he-IL" sz="2700" b="1">
              <a:solidFill>
                <a:srgbClr val="FFFF00"/>
              </a:solidFill>
              <a:cs typeface="+mj-cs"/>
            </a:endParaRPr>
          </a:p>
          <a:p>
            <a:r>
              <a:rPr lang="en-US" sz="2700" b="1">
                <a:solidFill>
                  <a:schemeClr val="bg1"/>
                </a:solidFill>
                <a:cs typeface="+mj-cs"/>
              </a:rPr>
              <a:t>Vayikra / Leviticus 10:1-2</a:t>
            </a:r>
          </a:p>
          <a:p>
            <a:r>
              <a:rPr lang="en-US" sz="2700">
                <a:solidFill>
                  <a:schemeClr val="bg1"/>
                </a:solidFill>
                <a:cs typeface="+mj-cs"/>
              </a:rPr>
              <a:t>10:1 Aaron's sons Nadab and Abihu took their censers, put fire in them and added incense; and they offered unauthorized fire before the LORD, contrary to his command. 10:2 So fire came out from the presence of the LORD and consumed them, and they died before the LORD.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grpSp>
        <p:nvGrpSpPr>
          <p:cNvPr id="24" name="Group 23">
            <a:extLst>
              <a:ext uri="{FF2B5EF4-FFF2-40B4-BE49-F238E27FC236}">
                <a16:creationId xmlns:a16="http://schemas.microsoft.com/office/drawing/2014/main" id="{2B13BC5E-5E35-4172-A8FC-D38520F1026F}"/>
              </a:ext>
            </a:extLst>
          </p:cNvPr>
          <p:cNvGrpSpPr/>
          <p:nvPr/>
        </p:nvGrpSpPr>
        <p:grpSpPr>
          <a:xfrm>
            <a:off x="907565" y="925176"/>
            <a:ext cx="3858840" cy="150480"/>
            <a:chOff x="907565" y="925176"/>
            <a:chExt cx="3858840" cy="150480"/>
          </a:xfrm>
        </p:grpSpPr>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AE2D3D57-A9F8-4D4A-AFE3-FCA556EA4D70}"/>
                    </a:ext>
                  </a:extLst>
                </p14:cNvPr>
                <p14:cNvContentPartPr/>
                <p14:nvPr/>
              </p14:nvContentPartPr>
              <p14:xfrm>
                <a:off x="4237565" y="986016"/>
                <a:ext cx="528840" cy="56160"/>
              </p14:xfrm>
            </p:contentPart>
          </mc:Choice>
          <mc:Fallback xmlns="">
            <p:pic>
              <p:nvPicPr>
                <p:cNvPr id="16" name="Ink 15">
                  <a:extLst>
                    <a:ext uri="{FF2B5EF4-FFF2-40B4-BE49-F238E27FC236}">
                      <a16:creationId xmlns:a16="http://schemas.microsoft.com/office/drawing/2014/main" id="{AE2D3D57-A9F8-4D4A-AFE3-FCA556EA4D70}"/>
                    </a:ext>
                  </a:extLst>
                </p:cNvPr>
                <p:cNvPicPr/>
                <p:nvPr/>
              </p:nvPicPr>
              <p:blipFill>
                <a:blip r:embed="rId5"/>
                <a:stretch>
                  <a:fillRect/>
                </a:stretch>
              </p:blipFill>
              <p:spPr>
                <a:xfrm>
                  <a:off x="4219565" y="968376"/>
                  <a:ext cx="5644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56EF5737-809E-46CE-98E4-1D9210BD7733}"/>
                    </a:ext>
                  </a:extLst>
                </p14:cNvPr>
                <p14:cNvContentPartPr/>
                <p14:nvPr/>
              </p14:nvContentPartPr>
              <p14:xfrm>
                <a:off x="3774245" y="1038576"/>
                <a:ext cx="311760" cy="37080"/>
              </p14:xfrm>
            </p:contentPart>
          </mc:Choice>
          <mc:Fallback xmlns="">
            <p:pic>
              <p:nvPicPr>
                <p:cNvPr id="17" name="Ink 16">
                  <a:extLst>
                    <a:ext uri="{FF2B5EF4-FFF2-40B4-BE49-F238E27FC236}">
                      <a16:creationId xmlns:a16="http://schemas.microsoft.com/office/drawing/2014/main" id="{56EF5737-809E-46CE-98E4-1D9210BD7733}"/>
                    </a:ext>
                  </a:extLst>
                </p:cNvPr>
                <p:cNvPicPr/>
                <p:nvPr/>
              </p:nvPicPr>
              <p:blipFill>
                <a:blip r:embed="rId7"/>
                <a:stretch>
                  <a:fillRect/>
                </a:stretch>
              </p:blipFill>
              <p:spPr>
                <a:xfrm>
                  <a:off x="3756605" y="1020576"/>
                  <a:ext cx="3474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2D1FB8D9-76E4-430A-AB03-4B7DA26AA396}"/>
                    </a:ext>
                  </a:extLst>
                </p14:cNvPr>
                <p14:cNvContentPartPr/>
                <p14:nvPr/>
              </p14:nvContentPartPr>
              <p14:xfrm>
                <a:off x="3267365" y="979536"/>
                <a:ext cx="332640" cy="31680"/>
              </p14:xfrm>
            </p:contentPart>
          </mc:Choice>
          <mc:Fallback xmlns="">
            <p:pic>
              <p:nvPicPr>
                <p:cNvPr id="18" name="Ink 17">
                  <a:extLst>
                    <a:ext uri="{FF2B5EF4-FFF2-40B4-BE49-F238E27FC236}">
                      <a16:creationId xmlns:a16="http://schemas.microsoft.com/office/drawing/2014/main" id="{2D1FB8D9-76E4-430A-AB03-4B7DA26AA396}"/>
                    </a:ext>
                  </a:extLst>
                </p:cNvPr>
                <p:cNvPicPr/>
                <p:nvPr/>
              </p:nvPicPr>
              <p:blipFill>
                <a:blip r:embed="rId9"/>
                <a:stretch>
                  <a:fillRect/>
                </a:stretch>
              </p:blipFill>
              <p:spPr>
                <a:xfrm>
                  <a:off x="3249725" y="961896"/>
                  <a:ext cx="3682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Ink 19">
                  <a:extLst>
                    <a:ext uri="{FF2B5EF4-FFF2-40B4-BE49-F238E27FC236}">
                      <a16:creationId xmlns:a16="http://schemas.microsoft.com/office/drawing/2014/main" id="{476F2575-9184-4899-82D6-D8947EDC948C}"/>
                    </a:ext>
                  </a:extLst>
                </p14:cNvPr>
                <p14:cNvContentPartPr/>
                <p14:nvPr/>
              </p14:nvContentPartPr>
              <p14:xfrm>
                <a:off x="2499485" y="987456"/>
                <a:ext cx="727200" cy="47160"/>
              </p14:xfrm>
            </p:contentPart>
          </mc:Choice>
          <mc:Fallback xmlns="">
            <p:pic>
              <p:nvPicPr>
                <p:cNvPr id="20" name="Ink 19">
                  <a:extLst>
                    <a:ext uri="{FF2B5EF4-FFF2-40B4-BE49-F238E27FC236}">
                      <a16:creationId xmlns:a16="http://schemas.microsoft.com/office/drawing/2014/main" id="{476F2575-9184-4899-82D6-D8947EDC948C}"/>
                    </a:ext>
                  </a:extLst>
                </p:cNvPr>
                <p:cNvPicPr/>
                <p:nvPr/>
              </p:nvPicPr>
              <p:blipFill>
                <a:blip r:embed="rId11"/>
                <a:stretch>
                  <a:fillRect/>
                </a:stretch>
              </p:blipFill>
              <p:spPr>
                <a:xfrm>
                  <a:off x="2481845" y="969456"/>
                  <a:ext cx="7628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 name="Ink 20">
                  <a:extLst>
                    <a:ext uri="{FF2B5EF4-FFF2-40B4-BE49-F238E27FC236}">
                      <a16:creationId xmlns:a16="http://schemas.microsoft.com/office/drawing/2014/main" id="{0FA3098B-0ACD-4EE5-AFBD-FC958E612048}"/>
                    </a:ext>
                  </a:extLst>
                </p14:cNvPr>
                <p14:cNvContentPartPr/>
                <p14:nvPr/>
              </p14:nvContentPartPr>
              <p14:xfrm>
                <a:off x="1704965" y="968016"/>
                <a:ext cx="610560" cy="95040"/>
              </p14:xfrm>
            </p:contentPart>
          </mc:Choice>
          <mc:Fallback xmlns="">
            <p:pic>
              <p:nvPicPr>
                <p:cNvPr id="21" name="Ink 20">
                  <a:extLst>
                    <a:ext uri="{FF2B5EF4-FFF2-40B4-BE49-F238E27FC236}">
                      <a16:creationId xmlns:a16="http://schemas.microsoft.com/office/drawing/2014/main" id="{0FA3098B-0ACD-4EE5-AFBD-FC958E612048}"/>
                    </a:ext>
                  </a:extLst>
                </p:cNvPr>
                <p:cNvPicPr/>
                <p:nvPr/>
              </p:nvPicPr>
              <p:blipFill>
                <a:blip r:embed="rId13"/>
                <a:stretch>
                  <a:fillRect/>
                </a:stretch>
              </p:blipFill>
              <p:spPr>
                <a:xfrm>
                  <a:off x="1686965" y="950016"/>
                  <a:ext cx="6462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3" name="Ink 22">
                  <a:extLst>
                    <a:ext uri="{FF2B5EF4-FFF2-40B4-BE49-F238E27FC236}">
                      <a16:creationId xmlns:a16="http://schemas.microsoft.com/office/drawing/2014/main" id="{74AB873A-99AA-4072-A589-BE715D68EBFA}"/>
                    </a:ext>
                  </a:extLst>
                </p14:cNvPr>
                <p14:cNvContentPartPr/>
                <p14:nvPr/>
              </p14:nvContentPartPr>
              <p14:xfrm>
                <a:off x="907565" y="925176"/>
                <a:ext cx="760320" cy="37800"/>
              </p14:xfrm>
            </p:contentPart>
          </mc:Choice>
          <mc:Fallback xmlns="">
            <p:pic>
              <p:nvPicPr>
                <p:cNvPr id="23" name="Ink 22">
                  <a:extLst>
                    <a:ext uri="{FF2B5EF4-FFF2-40B4-BE49-F238E27FC236}">
                      <a16:creationId xmlns:a16="http://schemas.microsoft.com/office/drawing/2014/main" id="{74AB873A-99AA-4072-A589-BE715D68EBFA}"/>
                    </a:ext>
                  </a:extLst>
                </p:cNvPr>
                <p:cNvPicPr/>
                <p:nvPr/>
              </p:nvPicPr>
              <p:blipFill>
                <a:blip r:embed="rId15"/>
                <a:stretch>
                  <a:fillRect/>
                </a:stretch>
              </p:blipFill>
              <p:spPr>
                <a:xfrm>
                  <a:off x="889925" y="907176"/>
                  <a:ext cx="795960" cy="73440"/>
                </a:xfrm>
                <a:prstGeom prst="rect">
                  <a:avLst/>
                </a:prstGeom>
              </p:spPr>
            </p:pic>
          </mc:Fallback>
        </mc:AlternateContent>
      </p:grpSp>
      <p:grpSp>
        <p:nvGrpSpPr>
          <p:cNvPr id="30" name="Group 29">
            <a:extLst>
              <a:ext uri="{FF2B5EF4-FFF2-40B4-BE49-F238E27FC236}">
                <a16:creationId xmlns:a16="http://schemas.microsoft.com/office/drawing/2014/main" id="{B7653554-2EA2-46AE-8DFC-3166365E10EB}"/>
              </a:ext>
            </a:extLst>
          </p:cNvPr>
          <p:cNvGrpSpPr/>
          <p:nvPr/>
        </p:nvGrpSpPr>
        <p:grpSpPr>
          <a:xfrm>
            <a:off x="4903925" y="929496"/>
            <a:ext cx="5005080" cy="503280"/>
            <a:chOff x="4903925" y="929496"/>
            <a:chExt cx="5005080" cy="503280"/>
          </a:xfrm>
        </p:grpSpPr>
        <mc:AlternateContent xmlns:mc="http://schemas.openxmlformats.org/markup-compatibility/2006" xmlns:p14="http://schemas.microsoft.com/office/powerpoint/2010/main">
          <mc:Choice Requires="p14">
            <p:contentPart p14:bwMode="auto" r:id="rId16">
              <p14:nvContentPartPr>
                <p14:cNvPr id="4" name="Ink 3">
                  <a:extLst>
                    <a:ext uri="{FF2B5EF4-FFF2-40B4-BE49-F238E27FC236}">
                      <a16:creationId xmlns:a16="http://schemas.microsoft.com/office/drawing/2014/main" id="{38F77355-6073-4484-AE4D-41A1D81C8F13}"/>
                    </a:ext>
                  </a:extLst>
                </p14:cNvPr>
                <p14:cNvContentPartPr/>
                <p14:nvPr/>
              </p14:nvContentPartPr>
              <p14:xfrm>
                <a:off x="9852845" y="965856"/>
                <a:ext cx="2160" cy="360"/>
              </p14:xfrm>
            </p:contentPart>
          </mc:Choice>
          <mc:Fallback xmlns="">
            <p:pic>
              <p:nvPicPr>
                <p:cNvPr id="4" name="Ink 3">
                  <a:extLst>
                    <a:ext uri="{FF2B5EF4-FFF2-40B4-BE49-F238E27FC236}">
                      <a16:creationId xmlns:a16="http://schemas.microsoft.com/office/drawing/2014/main" id="{38F77355-6073-4484-AE4D-41A1D81C8F13}"/>
                    </a:ext>
                  </a:extLst>
                </p:cNvPr>
                <p:cNvPicPr/>
                <p:nvPr/>
              </p:nvPicPr>
              <p:blipFill>
                <a:blip r:embed="rId17"/>
                <a:stretch>
                  <a:fillRect/>
                </a:stretch>
              </p:blipFill>
              <p:spPr>
                <a:xfrm>
                  <a:off x="9834845" y="948216"/>
                  <a:ext cx="37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 name="Ink 4">
                  <a:extLst>
                    <a:ext uri="{FF2B5EF4-FFF2-40B4-BE49-F238E27FC236}">
                      <a16:creationId xmlns:a16="http://schemas.microsoft.com/office/drawing/2014/main" id="{A5B0203A-FE8F-474A-93BC-488C22A1F7C5}"/>
                    </a:ext>
                  </a:extLst>
                </p14:cNvPr>
                <p14:cNvContentPartPr/>
                <p14:nvPr/>
              </p14:nvContentPartPr>
              <p14:xfrm>
                <a:off x="7792205" y="932736"/>
                <a:ext cx="2043000" cy="54720"/>
              </p14:xfrm>
            </p:contentPart>
          </mc:Choice>
          <mc:Fallback xmlns="">
            <p:pic>
              <p:nvPicPr>
                <p:cNvPr id="5" name="Ink 4">
                  <a:extLst>
                    <a:ext uri="{FF2B5EF4-FFF2-40B4-BE49-F238E27FC236}">
                      <a16:creationId xmlns:a16="http://schemas.microsoft.com/office/drawing/2014/main" id="{A5B0203A-FE8F-474A-93BC-488C22A1F7C5}"/>
                    </a:ext>
                  </a:extLst>
                </p:cNvPr>
                <p:cNvPicPr/>
                <p:nvPr/>
              </p:nvPicPr>
              <p:blipFill>
                <a:blip r:embed="rId19"/>
                <a:stretch>
                  <a:fillRect/>
                </a:stretch>
              </p:blipFill>
              <p:spPr>
                <a:xfrm>
                  <a:off x="7774565" y="914736"/>
                  <a:ext cx="20786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Ink 8">
                  <a:extLst>
                    <a:ext uri="{FF2B5EF4-FFF2-40B4-BE49-F238E27FC236}">
                      <a16:creationId xmlns:a16="http://schemas.microsoft.com/office/drawing/2014/main" id="{BE64119E-7F76-4FEE-9628-29DE9B240E87}"/>
                    </a:ext>
                  </a:extLst>
                </p14:cNvPr>
                <p14:cNvContentPartPr/>
                <p14:nvPr/>
              </p14:nvContentPartPr>
              <p14:xfrm>
                <a:off x="6221885" y="933096"/>
                <a:ext cx="1432800" cy="55440"/>
              </p14:xfrm>
            </p:contentPart>
          </mc:Choice>
          <mc:Fallback xmlns="">
            <p:pic>
              <p:nvPicPr>
                <p:cNvPr id="9" name="Ink 8">
                  <a:extLst>
                    <a:ext uri="{FF2B5EF4-FFF2-40B4-BE49-F238E27FC236}">
                      <a16:creationId xmlns:a16="http://schemas.microsoft.com/office/drawing/2014/main" id="{BE64119E-7F76-4FEE-9628-29DE9B240E87}"/>
                    </a:ext>
                  </a:extLst>
                </p:cNvPr>
                <p:cNvPicPr/>
                <p:nvPr/>
              </p:nvPicPr>
              <p:blipFill>
                <a:blip r:embed="rId21"/>
                <a:stretch>
                  <a:fillRect/>
                </a:stretch>
              </p:blipFill>
              <p:spPr>
                <a:xfrm>
                  <a:off x="6204245" y="915456"/>
                  <a:ext cx="14684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Ink 11">
                  <a:extLst>
                    <a:ext uri="{FF2B5EF4-FFF2-40B4-BE49-F238E27FC236}">
                      <a16:creationId xmlns:a16="http://schemas.microsoft.com/office/drawing/2014/main" id="{EA253B02-1304-4768-A656-C97CAB95AA69}"/>
                    </a:ext>
                  </a:extLst>
                </p14:cNvPr>
                <p14:cNvContentPartPr/>
                <p14:nvPr/>
              </p14:nvContentPartPr>
              <p14:xfrm>
                <a:off x="6050525" y="1049016"/>
                <a:ext cx="60480" cy="12240"/>
              </p14:xfrm>
            </p:contentPart>
          </mc:Choice>
          <mc:Fallback xmlns="">
            <p:pic>
              <p:nvPicPr>
                <p:cNvPr id="12" name="Ink 11">
                  <a:extLst>
                    <a:ext uri="{FF2B5EF4-FFF2-40B4-BE49-F238E27FC236}">
                      <a16:creationId xmlns:a16="http://schemas.microsoft.com/office/drawing/2014/main" id="{EA253B02-1304-4768-A656-C97CAB95AA69}"/>
                    </a:ext>
                  </a:extLst>
                </p:cNvPr>
                <p:cNvPicPr/>
                <p:nvPr/>
              </p:nvPicPr>
              <p:blipFill>
                <a:blip r:embed="rId23"/>
                <a:stretch>
                  <a:fillRect/>
                </a:stretch>
              </p:blipFill>
              <p:spPr>
                <a:xfrm>
                  <a:off x="6032885" y="1031376"/>
                  <a:ext cx="961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k 12">
                  <a:extLst>
                    <a:ext uri="{FF2B5EF4-FFF2-40B4-BE49-F238E27FC236}">
                      <a16:creationId xmlns:a16="http://schemas.microsoft.com/office/drawing/2014/main" id="{76440C11-A74B-41E1-B372-CEA36560F815}"/>
                    </a:ext>
                  </a:extLst>
                </p14:cNvPr>
                <p14:cNvContentPartPr/>
                <p14:nvPr/>
              </p14:nvContentPartPr>
              <p14:xfrm>
                <a:off x="5670005" y="929496"/>
                <a:ext cx="468720" cy="34560"/>
              </p14:xfrm>
            </p:contentPart>
          </mc:Choice>
          <mc:Fallback xmlns="">
            <p:pic>
              <p:nvPicPr>
                <p:cNvPr id="13" name="Ink 12">
                  <a:extLst>
                    <a:ext uri="{FF2B5EF4-FFF2-40B4-BE49-F238E27FC236}">
                      <a16:creationId xmlns:a16="http://schemas.microsoft.com/office/drawing/2014/main" id="{76440C11-A74B-41E1-B372-CEA36560F815}"/>
                    </a:ext>
                  </a:extLst>
                </p:cNvPr>
                <p:cNvPicPr/>
                <p:nvPr/>
              </p:nvPicPr>
              <p:blipFill>
                <a:blip r:embed="rId25"/>
                <a:stretch>
                  <a:fillRect/>
                </a:stretch>
              </p:blipFill>
              <p:spPr>
                <a:xfrm>
                  <a:off x="5652005" y="911856"/>
                  <a:ext cx="5043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Ink 13">
                  <a:extLst>
                    <a:ext uri="{FF2B5EF4-FFF2-40B4-BE49-F238E27FC236}">
                      <a16:creationId xmlns:a16="http://schemas.microsoft.com/office/drawing/2014/main" id="{D9B3C383-FF33-4002-AA31-E912DB8C93DA}"/>
                    </a:ext>
                  </a:extLst>
                </p14:cNvPr>
                <p14:cNvContentPartPr/>
                <p14:nvPr/>
              </p14:nvContentPartPr>
              <p14:xfrm>
                <a:off x="4903925" y="977376"/>
                <a:ext cx="632160" cy="62280"/>
              </p14:xfrm>
            </p:contentPart>
          </mc:Choice>
          <mc:Fallback xmlns="">
            <p:pic>
              <p:nvPicPr>
                <p:cNvPr id="14" name="Ink 13">
                  <a:extLst>
                    <a:ext uri="{FF2B5EF4-FFF2-40B4-BE49-F238E27FC236}">
                      <a16:creationId xmlns:a16="http://schemas.microsoft.com/office/drawing/2014/main" id="{D9B3C383-FF33-4002-AA31-E912DB8C93DA}"/>
                    </a:ext>
                  </a:extLst>
                </p:cNvPr>
                <p:cNvPicPr/>
                <p:nvPr/>
              </p:nvPicPr>
              <p:blipFill>
                <a:blip r:embed="rId27"/>
                <a:stretch>
                  <a:fillRect/>
                </a:stretch>
              </p:blipFill>
              <p:spPr>
                <a:xfrm>
                  <a:off x="4886285" y="959736"/>
                  <a:ext cx="6678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 24">
                  <a:extLst>
                    <a:ext uri="{FF2B5EF4-FFF2-40B4-BE49-F238E27FC236}">
                      <a16:creationId xmlns:a16="http://schemas.microsoft.com/office/drawing/2014/main" id="{9349F9E8-0962-45C5-A601-48A761A621F8}"/>
                    </a:ext>
                  </a:extLst>
                </p14:cNvPr>
                <p14:cNvContentPartPr/>
                <p14:nvPr/>
              </p14:nvContentPartPr>
              <p14:xfrm>
                <a:off x="9224645" y="1389216"/>
                <a:ext cx="684360" cy="38520"/>
              </p14:xfrm>
            </p:contentPart>
          </mc:Choice>
          <mc:Fallback xmlns="">
            <p:pic>
              <p:nvPicPr>
                <p:cNvPr id="25" name="Ink 24">
                  <a:extLst>
                    <a:ext uri="{FF2B5EF4-FFF2-40B4-BE49-F238E27FC236}">
                      <a16:creationId xmlns:a16="http://schemas.microsoft.com/office/drawing/2014/main" id="{9349F9E8-0962-45C5-A601-48A761A621F8}"/>
                    </a:ext>
                  </a:extLst>
                </p:cNvPr>
                <p:cNvPicPr/>
                <p:nvPr/>
              </p:nvPicPr>
              <p:blipFill>
                <a:blip r:embed="rId29"/>
                <a:stretch>
                  <a:fillRect/>
                </a:stretch>
              </p:blipFill>
              <p:spPr>
                <a:xfrm>
                  <a:off x="9207005" y="1371216"/>
                  <a:ext cx="7200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Ink 25">
                  <a:extLst>
                    <a:ext uri="{FF2B5EF4-FFF2-40B4-BE49-F238E27FC236}">
                      <a16:creationId xmlns:a16="http://schemas.microsoft.com/office/drawing/2014/main" id="{BD996760-9576-46C5-ABB3-35A570A67CC9}"/>
                    </a:ext>
                  </a:extLst>
                </p14:cNvPr>
                <p14:cNvContentPartPr/>
                <p14:nvPr/>
              </p14:nvContentPartPr>
              <p14:xfrm>
                <a:off x="7860245" y="1366176"/>
                <a:ext cx="1184400" cy="33840"/>
              </p14:xfrm>
            </p:contentPart>
          </mc:Choice>
          <mc:Fallback xmlns="">
            <p:pic>
              <p:nvPicPr>
                <p:cNvPr id="26" name="Ink 25">
                  <a:extLst>
                    <a:ext uri="{FF2B5EF4-FFF2-40B4-BE49-F238E27FC236}">
                      <a16:creationId xmlns:a16="http://schemas.microsoft.com/office/drawing/2014/main" id="{BD996760-9576-46C5-ABB3-35A570A67CC9}"/>
                    </a:ext>
                  </a:extLst>
                </p:cNvPr>
                <p:cNvPicPr/>
                <p:nvPr/>
              </p:nvPicPr>
              <p:blipFill>
                <a:blip r:embed="rId31"/>
                <a:stretch>
                  <a:fillRect/>
                </a:stretch>
              </p:blipFill>
              <p:spPr>
                <a:xfrm>
                  <a:off x="7842605" y="1348536"/>
                  <a:ext cx="12200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Ink 27">
                  <a:extLst>
                    <a:ext uri="{FF2B5EF4-FFF2-40B4-BE49-F238E27FC236}">
                      <a16:creationId xmlns:a16="http://schemas.microsoft.com/office/drawing/2014/main" id="{2027FBB7-479F-4FF6-BBCD-4DE08F410ABE}"/>
                    </a:ext>
                  </a:extLst>
                </p14:cNvPr>
                <p14:cNvContentPartPr/>
                <p14:nvPr/>
              </p14:nvContentPartPr>
              <p14:xfrm>
                <a:off x="7778525" y="1410096"/>
                <a:ext cx="2160" cy="1800"/>
              </p14:xfrm>
            </p:contentPart>
          </mc:Choice>
          <mc:Fallback xmlns="">
            <p:pic>
              <p:nvPicPr>
                <p:cNvPr id="28" name="Ink 27">
                  <a:extLst>
                    <a:ext uri="{FF2B5EF4-FFF2-40B4-BE49-F238E27FC236}">
                      <a16:creationId xmlns:a16="http://schemas.microsoft.com/office/drawing/2014/main" id="{2027FBB7-479F-4FF6-BBCD-4DE08F410ABE}"/>
                    </a:ext>
                  </a:extLst>
                </p:cNvPr>
                <p:cNvPicPr/>
                <p:nvPr/>
              </p:nvPicPr>
              <p:blipFill>
                <a:blip r:embed="rId33"/>
                <a:stretch>
                  <a:fillRect/>
                </a:stretch>
              </p:blipFill>
              <p:spPr>
                <a:xfrm>
                  <a:off x="7760885" y="1392096"/>
                  <a:ext cx="378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Ink 28">
                  <a:extLst>
                    <a:ext uri="{FF2B5EF4-FFF2-40B4-BE49-F238E27FC236}">
                      <a16:creationId xmlns:a16="http://schemas.microsoft.com/office/drawing/2014/main" id="{97A64210-DB6E-4F77-BA17-ABE170564637}"/>
                    </a:ext>
                  </a:extLst>
                </p14:cNvPr>
                <p14:cNvContentPartPr/>
                <p14:nvPr/>
              </p14:nvContentPartPr>
              <p14:xfrm>
                <a:off x="6807605" y="992496"/>
                <a:ext cx="1116720" cy="440280"/>
              </p14:xfrm>
            </p:contentPart>
          </mc:Choice>
          <mc:Fallback xmlns="">
            <p:pic>
              <p:nvPicPr>
                <p:cNvPr id="29" name="Ink 28">
                  <a:extLst>
                    <a:ext uri="{FF2B5EF4-FFF2-40B4-BE49-F238E27FC236}">
                      <a16:creationId xmlns:a16="http://schemas.microsoft.com/office/drawing/2014/main" id="{97A64210-DB6E-4F77-BA17-ABE170564637}"/>
                    </a:ext>
                  </a:extLst>
                </p:cNvPr>
                <p:cNvPicPr/>
                <p:nvPr/>
              </p:nvPicPr>
              <p:blipFill>
                <a:blip r:embed="rId35"/>
                <a:stretch>
                  <a:fillRect/>
                </a:stretch>
              </p:blipFill>
              <p:spPr>
                <a:xfrm>
                  <a:off x="6789965" y="974496"/>
                  <a:ext cx="1152360" cy="475920"/>
                </a:xfrm>
                <a:prstGeom prst="rect">
                  <a:avLst/>
                </a:prstGeom>
              </p:spPr>
            </p:pic>
          </mc:Fallback>
        </mc:AlternateContent>
      </p:grpSp>
      <p:grpSp>
        <p:nvGrpSpPr>
          <p:cNvPr id="33" name="Group 32">
            <a:extLst>
              <a:ext uri="{FF2B5EF4-FFF2-40B4-BE49-F238E27FC236}">
                <a16:creationId xmlns:a16="http://schemas.microsoft.com/office/drawing/2014/main" id="{B2CAF5B4-6BCF-4E8D-B9BE-2C058A7755DE}"/>
              </a:ext>
            </a:extLst>
          </p:cNvPr>
          <p:cNvGrpSpPr/>
          <p:nvPr/>
        </p:nvGrpSpPr>
        <p:grpSpPr>
          <a:xfrm>
            <a:off x="4758125" y="1421256"/>
            <a:ext cx="2010240" cy="149400"/>
            <a:chOff x="4758125" y="1421256"/>
            <a:chExt cx="2010240" cy="149400"/>
          </a:xfrm>
        </p:grpSpPr>
        <mc:AlternateContent xmlns:mc="http://schemas.openxmlformats.org/markup-compatibility/2006" xmlns:p14="http://schemas.microsoft.com/office/powerpoint/2010/main">
          <mc:Choice Requires="p14">
            <p:contentPart p14:bwMode="auto" r:id="rId36">
              <p14:nvContentPartPr>
                <p14:cNvPr id="31" name="Ink 30">
                  <a:extLst>
                    <a:ext uri="{FF2B5EF4-FFF2-40B4-BE49-F238E27FC236}">
                      <a16:creationId xmlns:a16="http://schemas.microsoft.com/office/drawing/2014/main" id="{E6A755FA-7DE2-47BB-BFBC-BEA1A71347C8}"/>
                    </a:ext>
                  </a:extLst>
                </p14:cNvPr>
                <p14:cNvContentPartPr/>
                <p14:nvPr/>
              </p14:nvContentPartPr>
              <p14:xfrm>
                <a:off x="5162405" y="1455096"/>
                <a:ext cx="1605960" cy="115560"/>
              </p14:xfrm>
            </p:contentPart>
          </mc:Choice>
          <mc:Fallback xmlns="">
            <p:pic>
              <p:nvPicPr>
                <p:cNvPr id="31" name="Ink 30">
                  <a:extLst>
                    <a:ext uri="{FF2B5EF4-FFF2-40B4-BE49-F238E27FC236}">
                      <a16:creationId xmlns:a16="http://schemas.microsoft.com/office/drawing/2014/main" id="{E6A755FA-7DE2-47BB-BFBC-BEA1A71347C8}"/>
                    </a:ext>
                  </a:extLst>
                </p:cNvPr>
                <p:cNvPicPr/>
                <p:nvPr/>
              </p:nvPicPr>
              <p:blipFill>
                <a:blip r:embed="rId37"/>
                <a:stretch>
                  <a:fillRect/>
                </a:stretch>
              </p:blipFill>
              <p:spPr>
                <a:xfrm>
                  <a:off x="5144405" y="1437456"/>
                  <a:ext cx="16416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 name="Ink 31">
                  <a:extLst>
                    <a:ext uri="{FF2B5EF4-FFF2-40B4-BE49-F238E27FC236}">
                      <a16:creationId xmlns:a16="http://schemas.microsoft.com/office/drawing/2014/main" id="{3B9B0716-6965-41BD-8D76-E34075441538}"/>
                    </a:ext>
                  </a:extLst>
                </p14:cNvPr>
                <p14:cNvContentPartPr/>
                <p14:nvPr/>
              </p14:nvContentPartPr>
              <p14:xfrm>
                <a:off x="4758125" y="1421256"/>
                <a:ext cx="468720" cy="42840"/>
              </p14:xfrm>
            </p:contentPart>
          </mc:Choice>
          <mc:Fallback xmlns="">
            <p:pic>
              <p:nvPicPr>
                <p:cNvPr id="32" name="Ink 31">
                  <a:extLst>
                    <a:ext uri="{FF2B5EF4-FFF2-40B4-BE49-F238E27FC236}">
                      <a16:creationId xmlns:a16="http://schemas.microsoft.com/office/drawing/2014/main" id="{3B9B0716-6965-41BD-8D76-E34075441538}"/>
                    </a:ext>
                  </a:extLst>
                </p:cNvPr>
                <p:cNvPicPr/>
                <p:nvPr/>
              </p:nvPicPr>
              <p:blipFill>
                <a:blip r:embed="rId39"/>
                <a:stretch>
                  <a:fillRect/>
                </a:stretch>
              </p:blipFill>
              <p:spPr>
                <a:xfrm>
                  <a:off x="4740485" y="1403256"/>
                  <a:ext cx="504360" cy="78480"/>
                </a:xfrm>
                <a:prstGeom prst="rect">
                  <a:avLst/>
                </a:prstGeom>
              </p:spPr>
            </p:pic>
          </mc:Fallback>
        </mc:AlternateContent>
      </p:grpSp>
    </p:spTree>
    <p:extLst>
      <p:ext uri="{BB962C8B-B14F-4D97-AF65-F5344CB8AC3E}">
        <p14:creationId xmlns:p14="http://schemas.microsoft.com/office/powerpoint/2010/main" val="6888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3224152" y="1579419"/>
            <a:ext cx="5029200" cy="3141024"/>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TextBox 6">
            <a:extLst>
              <a:ext uri="{FF2B5EF4-FFF2-40B4-BE49-F238E27FC236}">
                <a16:creationId xmlns:a16="http://schemas.microsoft.com/office/drawing/2014/main" id="{4ED849B5-EEFA-4C45-B06E-0F816CF1A951}"/>
              </a:ext>
            </a:extLst>
          </p:cNvPr>
          <p:cNvSpPr txBox="1"/>
          <p:nvPr/>
        </p:nvSpPr>
        <p:spPr>
          <a:xfrm>
            <a:off x="2637692" y="1925391"/>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516589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0569040" cy="6346398"/>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3266" y="0"/>
            <a:ext cx="10185826" cy="6247864"/>
          </a:xfrm>
          <a:prstGeom prst="rect">
            <a:avLst/>
          </a:prstGeom>
          <a:noFill/>
        </p:spPr>
        <p:txBody>
          <a:bodyPr wrap="square" rtlCol="0">
            <a:spAutoFit/>
          </a:bodyPr>
          <a:lstStyle/>
          <a:p>
            <a:r>
              <a:rPr lang="en-US" sz="2000" b="1">
                <a:solidFill>
                  <a:schemeClr val="bg1"/>
                </a:solidFill>
                <a:cs typeface="+mj-cs"/>
              </a:rPr>
              <a:t>Targum Jonathan son of Uziel Isaiah 5:13-22</a:t>
            </a:r>
          </a:p>
          <a:p>
            <a:r>
              <a:rPr lang="en-US" sz="2000">
                <a:solidFill>
                  <a:schemeClr val="bg1"/>
                </a:solidFill>
                <a:cs typeface="+mj-cs"/>
              </a:rPr>
              <a:t>5:13 Therefore my people are gone into captivity unawares, and their honourable men have died through famine, and their multitude through dryness and thirst. 5:14 Therefore hell hath enlarged herself, and opened her mouth without measure, and their nobles, and their multitudes, and their tumultuous assemblies, and he that is strong among them, shall descend into it. 5:15 And the mean man shall be humbled, and the strength of the strong shall be weakened, and the eyes of the lofty shall be humbled. 5:16 And the Lord of hosts shall be mighty in judgment, and the holy God shall be sanctified in righteousness. 5:17 And the righteous shall be fed, as it is promised concerning them, and they shall multiply; and the substance of the ungodly shall the righteous possess. 5:18 Woe to them that begin to sin by little, drawing sins with the ropes of vanity, and they go on and increase until that they are strong, and their sins are as a cart-rope. 5:19 That say, When will He hasten and reveal His miracle, that we may see it: and let the counsel of the Holy One of Israel draw nigh and come, that we may know it! 5:20 Woe to them that say to the wicked who prosper in this world, Ye are good; and say to the meek, Ye are wicked. What, is it not so? When light cometh to the righteous, shall it not be dark with the wicked? And the words of the law shall be sweet to them that do them; but bitterness shall come to the wicked, and they shall know that in the end sin is bitter to them that commit it. 5:21 Woe unto them that are wise in their own eyes, and prudent in their own sight! 5:22 Woe unto them that are mighty to drink wine, and mighty lords of riches, to make themselves drunk with old wine.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CF7AC789-4328-4423-AB18-7B2134929169}"/>
                  </a:ext>
                </a:extLst>
              </p14:cNvPr>
              <p14:cNvContentPartPr/>
              <p14:nvPr/>
            </p14:nvContentPartPr>
            <p14:xfrm>
              <a:off x="960125" y="640776"/>
              <a:ext cx="5495040" cy="66240"/>
            </p14:xfrm>
          </p:contentPart>
        </mc:Choice>
        <mc:Fallback xmlns="">
          <p:pic>
            <p:nvPicPr>
              <p:cNvPr id="4" name="Ink 3">
                <a:extLst>
                  <a:ext uri="{FF2B5EF4-FFF2-40B4-BE49-F238E27FC236}">
                    <a16:creationId xmlns:a16="http://schemas.microsoft.com/office/drawing/2014/main" id="{CF7AC789-4328-4423-AB18-7B2134929169}"/>
                  </a:ext>
                </a:extLst>
              </p:cNvPr>
              <p:cNvPicPr/>
              <p:nvPr/>
            </p:nvPicPr>
            <p:blipFill>
              <a:blip r:embed="rId5"/>
              <a:stretch>
                <a:fillRect/>
              </a:stretch>
            </p:blipFill>
            <p:spPr>
              <a:xfrm>
                <a:off x="942125" y="623136"/>
                <a:ext cx="55306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3D433E46-664C-4CCA-B41E-4712D6A7434F}"/>
                  </a:ext>
                </a:extLst>
              </p14:cNvPr>
              <p14:cNvContentPartPr/>
              <p14:nvPr/>
            </p14:nvContentPartPr>
            <p14:xfrm>
              <a:off x="249125" y="809256"/>
              <a:ext cx="857160" cy="1159200"/>
            </p14:xfrm>
          </p:contentPart>
        </mc:Choice>
        <mc:Fallback xmlns="">
          <p:pic>
            <p:nvPicPr>
              <p:cNvPr id="5" name="Ink 4">
                <a:extLst>
                  <a:ext uri="{FF2B5EF4-FFF2-40B4-BE49-F238E27FC236}">
                    <a16:creationId xmlns:a16="http://schemas.microsoft.com/office/drawing/2014/main" id="{3D433E46-664C-4CCA-B41E-4712D6A7434F}"/>
                  </a:ext>
                </a:extLst>
              </p:cNvPr>
              <p:cNvPicPr/>
              <p:nvPr/>
            </p:nvPicPr>
            <p:blipFill>
              <a:blip r:embed="rId7"/>
              <a:stretch>
                <a:fillRect/>
              </a:stretch>
            </p:blipFill>
            <p:spPr>
              <a:xfrm>
                <a:off x="231125" y="791256"/>
                <a:ext cx="892800" cy="1194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41F59C90-B2D4-48F1-BB52-032A88AF2810}"/>
                  </a:ext>
                </a:extLst>
              </p14:cNvPr>
              <p14:cNvContentPartPr/>
              <p14:nvPr/>
            </p14:nvContentPartPr>
            <p14:xfrm>
              <a:off x="1019885" y="575256"/>
              <a:ext cx="9403560" cy="1366920"/>
            </p14:xfrm>
          </p:contentPart>
        </mc:Choice>
        <mc:Fallback xmlns="">
          <p:pic>
            <p:nvPicPr>
              <p:cNvPr id="7" name="Ink 6">
                <a:extLst>
                  <a:ext uri="{FF2B5EF4-FFF2-40B4-BE49-F238E27FC236}">
                    <a16:creationId xmlns:a16="http://schemas.microsoft.com/office/drawing/2014/main" id="{41F59C90-B2D4-48F1-BB52-032A88AF2810}"/>
                  </a:ext>
                </a:extLst>
              </p:cNvPr>
              <p:cNvPicPr/>
              <p:nvPr/>
            </p:nvPicPr>
            <p:blipFill>
              <a:blip r:embed="rId9"/>
              <a:stretch>
                <a:fillRect/>
              </a:stretch>
            </p:blipFill>
            <p:spPr>
              <a:xfrm>
                <a:off x="1002245" y="557616"/>
                <a:ext cx="9439200" cy="1402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D4F3696F-2923-46EB-BE9D-135722BB5142}"/>
                  </a:ext>
                </a:extLst>
              </p14:cNvPr>
              <p14:cNvContentPartPr/>
              <p14:nvPr/>
            </p14:nvContentPartPr>
            <p14:xfrm>
              <a:off x="205565" y="2159976"/>
              <a:ext cx="7119000" cy="948240"/>
            </p14:xfrm>
          </p:contentPart>
        </mc:Choice>
        <mc:Fallback xmlns="">
          <p:pic>
            <p:nvPicPr>
              <p:cNvPr id="9" name="Ink 8">
                <a:extLst>
                  <a:ext uri="{FF2B5EF4-FFF2-40B4-BE49-F238E27FC236}">
                    <a16:creationId xmlns:a16="http://schemas.microsoft.com/office/drawing/2014/main" id="{D4F3696F-2923-46EB-BE9D-135722BB5142}"/>
                  </a:ext>
                </a:extLst>
              </p:cNvPr>
              <p:cNvPicPr/>
              <p:nvPr/>
            </p:nvPicPr>
            <p:blipFill>
              <a:blip r:embed="rId11"/>
              <a:stretch>
                <a:fillRect/>
              </a:stretch>
            </p:blipFill>
            <p:spPr>
              <a:xfrm>
                <a:off x="187925" y="2142336"/>
                <a:ext cx="7154640" cy="983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0D3ECE8F-C3BC-4B08-82D9-E3BDD7D597CF}"/>
                  </a:ext>
                </a:extLst>
              </p14:cNvPr>
              <p14:cNvContentPartPr/>
              <p14:nvPr/>
            </p14:nvContentPartPr>
            <p14:xfrm>
              <a:off x="438845" y="2204616"/>
              <a:ext cx="10001160" cy="1020600"/>
            </p14:xfrm>
          </p:contentPart>
        </mc:Choice>
        <mc:Fallback xmlns="">
          <p:pic>
            <p:nvPicPr>
              <p:cNvPr id="11" name="Ink 10">
                <a:extLst>
                  <a:ext uri="{FF2B5EF4-FFF2-40B4-BE49-F238E27FC236}">
                    <a16:creationId xmlns:a16="http://schemas.microsoft.com/office/drawing/2014/main" id="{0D3ECE8F-C3BC-4B08-82D9-E3BDD7D597CF}"/>
                  </a:ext>
                </a:extLst>
              </p:cNvPr>
              <p:cNvPicPr/>
              <p:nvPr/>
            </p:nvPicPr>
            <p:blipFill>
              <a:blip r:embed="rId13"/>
              <a:stretch>
                <a:fillRect/>
              </a:stretch>
            </p:blipFill>
            <p:spPr>
              <a:xfrm>
                <a:off x="421205" y="2186976"/>
                <a:ext cx="10036800" cy="1056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0342E6EE-BF4A-4D46-8C54-F29BD25A4A51}"/>
                  </a:ext>
                </a:extLst>
              </p14:cNvPr>
              <p14:cNvContentPartPr/>
              <p14:nvPr/>
            </p14:nvContentPartPr>
            <p14:xfrm>
              <a:off x="2481845" y="3681696"/>
              <a:ext cx="7718760" cy="125640"/>
            </p14:xfrm>
          </p:contentPart>
        </mc:Choice>
        <mc:Fallback xmlns="">
          <p:pic>
            <p:nvPicPr>
              <p:cNvPr id="12" name="Ink 11">
                <a:extLst>
                  <a:ext uri="{FF2B5EF4-FFF2-40B4-BE49-F238E27FC236}">
                    <a16:creationId xmlns:a16="http://schemas.microsoft.com/office/drawing/2014/main" id="{0342E6EE-BF4A-4D46-8C54-F29BD25A4A51}"/>
                  </a:ext>
                </a:extLst>
              </p:cNvPr>
              <p:cNvPicPr/>
              <p:nvPr/>
            </p:nvPicPr>
            <p:blipFill>
              <a:blip r:embed="rId15"/>
              <a:stretch>
                <a:fillRect/>
              </a:stretch>
            </p:blipFill>
            <p:spPr>
              <a:xfrm>
                <a:off x="2464205" y="3663696"/>
                <a:ext cx="77544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30575659-3AAF-4BFD-B6B7-1CA57A2961EA}"/>
                  </a:ext>
                </a:extLst>
              </p14:cNvPr>
              <p14:cNvContentPartPr/>
              <p14:nvPr/>
            </p14:nvContentPartPr>
            <p14:xfrm>
              <a:off x="415805" y="3974376"/>
              <a:ext cx="8507880" cy="108720"/>
            </p14:xfrm>
          </p:contentPart>
        </mc:Choice>
        <mc:Fallback xmlns="">
          <p:pic>
            <p:nvPicPr>
              <p:cNvPr id="13" name="Ink 12">
                <a:extLst>
                  <a:ext uri="{FF2B5EF4-FFF2-40B4-BE49-F238E27FC236}">
                    <a16:creationId xmlns:a16="http://schemas.microsoft.com/office/drawing/2014/main" id="{30575659-3AAF-4BFD-B6B7-1CA57A2961EA}"/>
                  </a:ext>
                </a:extLst>
              </p:cNvPr>
              <p:cNvPicPr/>
              <p:nvPr/>
            </p:nvPicPr>
            <p:blipFill>
              <a:blip r:embed="rId17"/>
              <a:stretch>
                <a:fillRect/>
              </a:stretch>
            </p:blipFill>
            <p:spPr>
              <a:xfrm>
                <a:off x="397805" y="3956736"/>
                <a:ext cx="85435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0E1498EA-EC8D-4328-B838-8D8376A606F2}"/>
                  </a:ext>
                </a:extLst>
              </p14:cNvPr>
              <p14:cNvContentPartPr/>
              <p14:nvPr/>
            </p14:nvContentPartPr>
            <p14:xfrm>
              <a:off x="10215005" y="3807696"/>
              <a:ext cx="225720" cy="888120"/>
            </p14:xfrm>
          </p:contentPart>
        </mc:Choice>
        <mc:Fallback xmlns="">
          <p:pic>
            <p:nvPicPr>
              <p:cNvPr id="14" name="Ink 13">
                <a:extLst>
                  <a:ext uri="{FF2B5EF4-FFF2-40B4-BE49-F238E27FC236}">
                    <a16:creationId xmlns:a16="http://schemas.microsoft.com/office/drawing/2014/main" id="{0E1498EA-EC8D-4328-B838-8D8376A606F2}"/>
                  </a:ext>
                </a:extLst>
              </p:cNvPr>
              <p:cNvPicPr/>
              <p:nvPr/>
            </p:nvPicPr>
            <p:blipFill>
              <a:blip r:embed="rId19"/>
              <a:stretch>
                <a:fillRect/>
              </a:stretch>
            </p:blipFill>
            <p:spPr>
              <a:xfrm>
                <a:off x="10197005" y="3790056"/>
                <a:ext cx="261360" cy="923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6913AB93-B410-452F-9616-3AA3E32E5F02}"/>
                  </a:ext>
                </a:extLst>
              </p14:cNvPr>
              <p14:cNvContentPartPr/>
              <p14:nvPr/>
            </p14:nvContentPartPr>
            <p14:xfrm>
              <a:off x="172805" y="4042776"/>
              <a:ext cx="146520" cy="1095840"/>
            </p14:xfrm>
          </p:contentPart>
        </mc:Choice>
        <mc:Fallback xmlns="">
          <p:pic>
            <p:nvPicPr>
              <p:cNvPr id="15" name="Ink 14">
                <a:extLst>
                  <a:ext uri="{FF2B5EF4-FFF2-40B4-BE49-F238E27FC236}">
                    <a16:creationId xmlns:a16="http://schemas.microsoft.com/office/drawing/2014/main" id="{6913AB93-B410-452F-9616-3AA3E32E5F02}"/>
                  </a:ext>
                </a:extLst>
              </p:cNvPr>
              <p:cNvPicPr/>
              <p:nvPr/>
            </p:nvPicPr>
            <p:blipFill>
              <a:blip r:embed="rId21"/>
              <a:stretch>
                <a:fillRect/>
              </a:stretch>
            </p:blipFill>
            <p:spPr>
              <a:xfrm>
                <a:off x="154805" y="4024776"/>
                <a:ext cx="182160" cy="1131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575EADFE-3E01-4546-B104-D29DB82173DD}"/>
                  </a:ext>
                </a:extLst>
              </p14:cNvPr>
              <p14:cNvContentPartPr/>
              <p14:nvPr/>
            </p14:nvContentPartPr>
            <p14:xfrm>
              <a:off x="4430885" y="334416"/>
              <a:ext cx="2072880" cy="355680"/>
            </p14:xfrm>
          </p:contentPart>
        </mc:Choice>
        <mc:Fallback xmlns="">
          <p:pic>
            <p:nvPicPr>
              <p:cNvPr id="16" name="Ink 15">
                <a:extLst>
                  <a:ext uri="{FF2B5EF4-FFF2-40B4-BE49-F238E27FC236}">
                    <a16:creationId xmlns:a16="http://schemas.microsoft.com/office/drawing/2014/main" id="{575EADFE-3E01-4546-B104-D29DB82173DD}"/>
                  </a:ext>
                </a:extLst>
              </p:cNvPr>
              <p:cNvPicPr/>
              <p:nvPr/>
            </p:nvPicPr>
            <p:blipFill>
              <a:blip r:embed="rId23"/>
              <a:stretch>
                <a:fillRect/>
              </a:stretch>
            </p:blipFill>
            <p:spPr>
              <a:xfrm>
                <a:off x="4412885" y="316416"/>
                <a:ext cx="2108520" cy="391320"/>
              </a:xfrm>
              <a:prstGeom prst="rect">
                <a:avLst/>
              </a:prstGeom>
            </p:spPr>
          </p:pic>
        </mc:Fallback>
      </mc:AlternateContent>
    </p:spTree>
    <p:extLst>
      <p:ext uri="{BB962C8B-B14F-4D97-AF65-F5344CB8AC3E}">
        <p14:creationId xmlns:p14="http://schemas.microsoft.com/office/powerpoint/2010/main" val="2784841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00941" y="-47502"/>
            <a:ext cx="10854047" cy="6393899"/>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19826" y="0"/>
            <a:ext cx="10467965" cy="6247864"/>
          </a:xfrm>
          <a:prstGeom prst="rect">
            <a:avLst/>
          </a:prstGeom>
          <a:noFill/>
        </p:spPr>
        <p:txBody>
          <a:bodyPr wrap="square" rtlCol="0">
            <a:spAutoFit/>
          </a:bodyPr>
          <a:lstStyle/>
          <a:p>
            <a:r>
              <a:rPr lang="en-US" sz="2000" b="1">
                <a:solidFill>
                  <a:schemeClr val="bg1"/>
                </a:solidFill>
                <a:cs typeface="+mj-cs"/>
              </a:rPr>
              <a:t>Targum Jonathan son of Uziel Isaiah 5:23-30</a:t>
            </a:r>
          </a:p>
          <a:p>
            <a:r>
              <a:rPr lang="en-US" sz="2000">
                <a:solidFill>
                  <a:schemeClr val="bg1"/>
                </a:solidFill>
                <a:cs typeface="+mj-cs"/>
              </a:rPr>
              <a:t>5:23 Who justify the guilty in order to receive from him the mammon of falsehood, and wickedly take away the righteousness of the righteous from him. 5:24 Therefore they shall be devoured as stubble in the fire, and like dry hay in the flame; they are multiplying their strength, it shall be like an ulcer, and the money of their oppression, as the dust that flieth away: because they despised the law of the Lord of hosts, and rejected the WORD, the Holy One of Israel. 5:25 Therefore is the anger of the Lord of hosts mighty against His people, and He has lifted the stroke of His power upon them. When He smote them, then the mountains moved, and their carcases were cast out as dung into the midst of the streets. By all this they turn not away from their sins, that His fury may turn away from them; but until now their rebellion groweth stronger, and His stroke is again to take vengeance on them. 5:26 And He will lift up an ensign to the nations from far, and he will call him from the end of the earth: and, behold, a king with his army shall come swiftly, as light clouds. 5:27 None shall be weary nor stumble among them; none shall slumber nor sleep; neither shall the girdle of their loins be loosed, nor the latchet of their sandals be broken. 5:28 Whose arrows are sharp, and their bows bent, their horses’ hoofs strong like flint, and their wheels swift, behold, like a whirlwind. 5:29 His roaring shall be like a lion, and he shall roar like a young lion, yea, he shall roar, and lay hold of the prey, and shall carry it away safe, and none shall deliver it. 5:30 And in that time he shall roar against them like the roaring of the sea: so that if the wicked should seek support from the inhabitants of the earth, he will bring upon them oppression and destruction; but the righteous which shall be in that hour shall be protected on account of the evil.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BB2C25F-33DA-4A8C-A275-D3AD1E1A0126}"/>
                  </a:ext>
                </a:extLst>
              </p14:cNvPr>
              <p14:cNvContentPartPr/>
              <p14:nvPr/>
            </p14:nvContentPartPr>
            <p14:xfrm>
              <a:off x="6639845" y="929856"/>
              <a:ext cx="3539520" cy="67680"/>
            </p14:xfrm>
          </p:contentPart>
        </mc:Choice>
        <mc:Fallback xmlns="">
          <p:pic>
            <p:nvPicPr>
              <p:cNvPr id="4" name="Ink 3">
                <a:extLst>
                  <a:ext uri="{FF2B5EF4-FFF2-40B4-BE49-F238E27FC236}">
                    <a16:creationId xmlns:a16="http://schemas.microsoft.com/office/drawing/2014/main" id="{4BB2C25F-33DA-4A8C-A275-D3AD1E1A0126}"/>
                  </a:ext>
                </a:extLst>
              </p:cNvPr>
              <p:cNvPicPr/>
              <p:nvPr/>
            </p:nvPicPr>
            <p:blipFill>
              <a:blip r:embed="rId5"/>
              <a:stretch>
                <a:fillRect/>
              </a:stretch>
            </p:blipFill>
            <p:spPr>
              <a:xfrm>
                <a:off x="6622205" y="912216"/>
                <a:ext cx="35751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C3001031-A934-4D56-8AB8-164FDA18D005}"/>
                  </a:ext>
                </a:extLst>
              </p14:cNvPr>
              <p14:cNvContentPartPr/>
              <p14:nvPr/>
            </p14:nvContentPartPr>
            <p14:xfrm>
              <a:off x="425525" y="1210656"/>
              <a:ext cx="10121400" cy="124560"/>
            </p14:xfrm>
          </p:contentPart>
        </mc:Choice>
        <mc:Fallback xmlns="">
          <p:pic>
            <p:nvPicPr>
              <p:cNvPr id="5" name="Ink 4">
                <a:extLst>
                  <a:ext uri="{FF2B5EF4-FFF2-40B4-BE49-F238E27FC236}">
                    <a16:creationId xmlns:a16="http://schemas.microsoft.com/office/drawing/2014/main" id="{C3001031-A934-4D56-8AB8-164FDA18D005}"/>
                  </a:ext>
                </a:extLst>
              </p:cNvPr>
              <p:cNvPicPr/>
              <p:nvPr/>
            </p:nvPicPr>
            <p:blipFill>
              <a:blip r:embed="rId7"/>
              <a:stretch>
                <a:fillRect/>
              </a:stretch>
            </p:blipFill>
            <p:spPr>
              <a:xfrm>
                <a:off x="407885" y="1192656"/>
                <a:ext cx="101570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35EAD951-A6D7-4D19-B862-52ED6CE3DF03}"/>
                  </a:ext>
                </a:extLst>
              </p14:cNvPr>
              <p14:cNvContentPartPr/>
              <p14:nvPr/>
            </p14:nvContentPartPr>
            <p14:xfrm>
              <a:off x="207725" y="1525656"/>
              <a:ext cx="7597440" cy="126360"/>
            </p14:xfrm>
          </p:contentPart>
        </mc:Choice>
        <mc:Fallback xmlns="">
          <p:pic>
            <p:nvPicPr>
              <p:cNvPr id="7" name="Ink 6">
                <a:extLst>
                  <a:ext uri="{FF2B5EF4-FFF2-40B4-BE49-F238E27FC236}">
                    <a16:creationId xmlns:a16="http://schemas.microsoft.com/office/drawing/2014/main" id="{35EAD951-A6D7-4D19-B862-52ED6CE3DF03}"/>
                  </a:ext>
                </a:extLst>
              </p:cNvPr>
              <p:cNvPicPr/>
              <p:nvPr/>
            </p:nvPicPr>
            <p:blipFill>
              <a:blip r:embed="rId9"/>
              <a:stretch>
                <a:fillRect/>
              </a:stretch>
            </p:blipFill>
            <p:spPr>
              <a:xfrm>
                <a:off x="190085" y="1508016"/>
                <a:ext cx="76330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21AF6F5D-A91E-4F4D-ABAE-3D486EE372CB}"/>
                  </a:ext>
                </a:extLst>
              </p14:cNvPr>
              <p14:cNvContentPartPr/>
              <p14:nvPr/>
            </p14:nvContentPartPr>
            <p14:xfrm>
              <a:off x="7974725" y="1475256"/>
              <a:ext cx="2564640" cy="234000"/>
            </p14:xfrm>
          </p:contentPart>
        </mc:Choice>
        <mc:Fallback xmlns="">
          <p:pic>
            <p:nvPicPr>
              <p:cNvPr id="9" name="Ink 8">
                <a:extLst>
                  <a:ext uri="{FF2B5EF4-FFF2-40B4-BE49-F238E27FC236}">
                    <a16:creationId xmlns:a16="http://schemas.microsoft.com/office/drawing/2014/main" id="{21AF6F5D-A91E-4F4D-ABAE-3D486EE372CB}"/>
                  </a:ext>
                </a:extLst>
              </p:cNvPr>
              <p:cNvPicPr/>
              <p:nvPr/>
            </p:nvPicPr>
            <p:blipFill>
              <a:blip r:embed="rId11"/>
              <a:stretch>
                <a:fillRect/>
              </a:stretch>
            </p:blipFill>
            <p:spPr>
              <a:xfrm>
                <a:off x="7957085" y="1457616"/>
                <a:ext cx="26002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4D7496F0-9D91-4B9F-893C-D922432DA920}"/>
                  </a:ext>
                </a:extLst>
              </p14:cNvPr>
              <p14:cNvContentPartPr/>
              <p14:nvPr/>
            </p14:nvContentPartPr>
            <p14:xfrm>
              <a:off x="419765" y="1822656"/>
              <a:ext cx="7387560" cy="135000"/>
            </p14:xfrm>
          </p:contentPart>
        </mc:Choice>
        <mc:Fallback xmlns="">
          <p:pic>
            <p:nvPicPr>
              <p:cNvPr id="11" name="Ink 10">
                <a:extLst>
                  <a:ext uri="{FF2B5EF4-FFF2-40B4-BE49-F238E27FC236}">
                    <a16:creationId xmlns:a16="http://schemas.microsoft.com/office/drawing/2014/main" id="{4D7496F0-9D91-4B9F-893C-D922432DA920}"/>
                  </a:ext>
                </a:extLst>
              </p:cNvPr>
              <p:cNvPicPr/>
              <p:nvPr/>
            </p:nvPicPr>
            <p:blipFill>
              <a:blip r:embed="rId13"/>
              <a:stretch>
                <a:fillRect/>
              </a:stretch>
            </p:blipFill>
            <p:spPr>
              <a:xfrm>
                <a:off x="401765" y="1805016"/>
                <a:ext cx="74232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33450A3E-CA6E-4FAD-B75F-A8EAF207B987}"/>
                  </a:ext>
                </a:extLst>
              </p14:cNvPr>
              <p14:cNvContentPartPr/>
              <p14:nvPr/>
            </p14:nvContentPartPr>
            <p14:xfrm>
              <a:off x="3438365" y="2783496"/>
              <a:ext cx="4336920" cy="75960"/>
            </p14:xfrm>
          </p:contentPart>
        </mc:Choice>
        <mc:Fallback xmlns="">
          <p:pic>
            <p:nvPicPr>
              <p:cNvPr id="12" name="Ink 11">
                <a:extLst>
                  <a:ext uri="{FF2B5EF4-FFF2-40B4-BE49-F238E27FC236}">
                    <a16:creationId xmlns:a16="http://schemas.microsoft.com/office/drawing/2014/main" id="{33450A3E-CA6E-4FAD-B75F-A8EAF207B987}"/>
                  </a:ext>
                </a:extLst>
              </p:cNvPr>
              <p:cNvPicPr/>
              <p:nvPr/>
            </p:nvPicPr>
            <p:blipFill>
              <a:blip r:embed="rId15"/>
              <a:stretch>
                <a:fillRect/>
              </a:stretch>
            </p:blipFill>
            <p:spPr>
              <a:xfrm>
                <a:off x="3420365" y="2765856"/>
                <a:ext cx="43725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EAF7845F-CB1F-400C-8801-886775ECC3A6}"/>
                  </a:ext>
                </a:extLst>
              </p14:cNvPr>
              <p14:cNvContentPartPr/>
              <p14:nvPr/>
            </p14:nvContentPartPr>
            <p14:xfrm>
              <a:off x="3178085" y="3058896"/>
              <a:ext cx="3430800" cy="56160"/>
            </p14:xfrm>
          </p:contentPart>
        </mc:Choice>
        <mc:Fallback xmlns="">
          <p:pic>
            <p:nvPicPr>
              <p:cNvPr id="13" name="Ink 12">
                <a:extLst>
                  <a:ext uri="{FF2B5EF4-FFF2-40B4-BE49-F238E27FC236}">
                    <a16:creationId xmlns:a16="http://schemas.microsoft.com/office/drawing/2014/main" id="{EAF7845F-CB1F-400C-8801-886775ECC3A6}"/>
                  </a:ext>
                </a:extLst>
              </p:cNvPr>
              <p:cNvPicPr/>
              <p:nvPr/>
            </p:nvPicPr>
            <p:blipFill>
              <a:blip r:embed="rId17"/>
              <a:stretch>
                <a:fillRect/>
              </a:stretch>
            </p:blipFill>
            <p:spPr>
              <a:xfrm>
                <a:off x="3160085" y="3041256"/>
                <a:ext cx="3466440" cy="91800"/>
              </a:xfrm>
              <a:prstGeom prst="rect">
                <a:avLst/>
              </a:prstGeom>
            </p:spPr>
          </p:pic>
        </mc:Fallback>
      </mc:AlternateContent>
    </p:spTree>
    <p:extLst>
      <p:ext uri="{BB962C8B-B14F-4D97-AF65-F5344CB8AC3E}">
        <p14:creationId xmlns:p14="http://schemas.microsoft.com/office/powerpoint/2010/main" val="892868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17077</TotalTime>
  <Words>3261</Words>
  <Application>Microsoft Office PowerPoint</Application>
  <PresentationFormat>Widescreen</PresentationFormat>
  <Paragraphs>132</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38</cp:revision>
  <dcterms:created xsi:type="dcterms:W3CDTF">2021-02-18T19:11:41Z</dcterms:created>
  <dcterms:modified xsi:type="dcterms:W3CDTF">2021-12-07T20:55:19Z</dcterms:modified>
</cp:coreProperties>
</file>