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3.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4.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5.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6.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notesSlides/notesSlide7.xml" ContentType="application/vnd.openxmlformats-officedocument.presentationml.notesSlide+xml"/>
  <Override PartName="/ppt/ink/ink124.xml" ContentType="application/inkml+xml"/>
  <Override PartName="/ppt/ink/ink12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0.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notesSlides/notesSlide13.xml" ContentType="application/vnd.openxmlformats-officedocument.presentationml.notesSlide+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notesSlides/notesSlide14.xml" ContentType="application/vnd.openxmlformats-officedocument.presentationml.notesSlide+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15.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notesSlides/notesSlide16.xml" ContentType="application/vnd.openxmlformats-officedocument.presentationml.notesSlide+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notesSlides/notesSlide17.xml" ContentType="application/vnd.openxmlformats-officedocument.presentationml.notesSlide+xml"/>
  <Override PartName="/ppt/ink/ink301.xml" ContentType="application/inkml+xml"/>
  <Override PartName="/ppt/ink/ink302.xml" ContentType="application/inkml+xml"/>
  <Override PartName="/ppt/ink/ink303.xml" ContentType="application/inkml+xml"/>
  <Override PartName="/ppt/notesSlides/notesSlide18.xml" ContentType="application/vnd.openxmlformats-officedocument.presentationml.notesSlide+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notesSlides/notesSlide21.xml" ContentType="application/vnd.openxmlformats-officedocument.presentationml.notesSlide+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notesSlides/notesSlide22.xml" ContentType="application/vnd.openxmlformats-officedocument.presentationml.notesSlide+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notesSlides/notesSlide23.xml" ContentType="application/vnd.openxmlformats-officedocument.presentationml.notesSlide+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notesSlides/notesSlide24.xml" ContentType="application/vnd.openxmlformats-officedocument.presentationml.notesSlide+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notesSlides/notesSlide25.xml" ContentType="application/vnd.openxmlformats-officedocument.presentationml.notesSlide+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5" r:id="rId2"/>
    <p:sldId id="266" r:id="rId3"/>
    <p:sldId id="269" r:id="rId4"/>
    <p:sldId id="270" r:id="rId5"/>
    <p:sldId id="271" r:id="rId6"/>
    <p:sldId id="272" r:id="rId7"/>
    <p:sldId id="273" r:id="rId8"/>
    <p:sldId id="264" r:id="rId9"/>
    <p:sldId id="267" r:id="rId10"/>
    <p:sldId id="268" r:id="rId11"/>
    <p:sldId id="276" r:id="rId12"/>
    <p:sldId id="274" r:id="rId13"/>
    <p:sldId id="279" r:id="rId14"/>
    <p:sldId id="280" r:id="rId15"/>
    <p:sldId id="281" r:id="rId16"/>
    <p:sldId id="282" r:id="rId17"/>
    <p:sldId id="283" r:id="rId18"/>
    <p:sldId id="284" r:id="rId19"/>
    <p:sldId id="278" r:id="rId20"/>
    <p:sldId id="277" r:id="rId21"/>
    <p:sldId id="285" r:id="rId22"/>
    <p:sldId id="286" r:id="rId23"/>
    <p:sldId id="287" r:id="rId24"/>
    <p:sldId id="288"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E1A04"/>
    <a:srgbClr val="E89A51"/>
    <a:srgbClr val="CD6205"/>
    <a:srgbClr val="080808"/>
    <a:srgbClr val="818181"/>
    <a:srgbClr val="787878"/>
    <a:srgbClr val="000000"/>
    <a:srgbClr val="5D411F"/>
    <a:srgbClr val="8878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0187FD-409E-42BA-954E-DD108E7DCA14}" v="124" dt="2021-11-24T19:53:29.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00187FD-409E-42BA-954E-DD108E7DCA14}"/>
    <pc:docChg chg="undo custSel addSld delSld modSld sldOrd">
      <pc:chgData name="Duane Miller" userId="086b8d4e5ca37aec" providerId="LiveId" clId="{600187FD-409E-42BA-954E-DD108E7DCA14}" dt="2021-12-07T20:57:18.605" v="953" actId="6549"/>
      <pc:docMkLst>
        <pc:docMk/>
      </pc:docMkLst>
      <pc:sldChg chg="addSp delSp modSp mod ord setBg modNotesTx">
        <pc:chgData name="Duane Miller" userId="086b8d4e5ca37aec" providerId="LiveId" clId="{600187FD-409E-42BA-954E-DD108E7DCA14}" dt="2021-11-24T16:35:42.926" v="441" actId="20577"/>
        <pc:sldMkLst>
          <pc:docMk/>
          <pc:sldMk cId="4270368627" sldId="264"/>
        </pc:sldMkLst>
        <pc:spChg chg="del mod">
          <ac:chgData name="Duane Miller" userId="086b8d4e5ca37aec" providerId="LiveId" clId="{600187FD-409E-42BA-954E-DD108E7DCA14}" dt="2021-11-23T19:09:52.583" v="54" actId="478"/>
          <ac:spMkLst>
            <pc:docMk/>
            <pc:sldMk cId="4270368627" sldId="264"/>
            <ac:spMk id="3" creationId="{D3EFC0C3-FD39-449B-AD90-C042901F23F4}"/>
          </ac:spMkLst>
        </pc:spChg>
        <pc:spChg chg="del">
          <ac:chgData name="Duane Miller" userId="086b8d4e5ca37aec" providerId="LiveId" clId="{600187FD-409E-42BA-954E-DD108E7DCA14}" dt="2021-11-23T19:09:56.516" v="55" actId="478"/>
          <ac:spMkLst>
            <pc:docMk/>
            <pc:sldMk cId="4270368627" sldId="264"/>
            <ac:spMk id="6" creationId="{B2FD387F-92CC-4779-81C3-06BBC90B104F}"/>
          </ac:spMkLst>
        </pc:spChg>
        <pc:spChg chg="add mod">
          <ac:chgData name="Duane Miller" userId="086b8d4e5ca37aec" providerId="LiveId" clId="{600187FD-409E-42BA-954E-DD108E7DCA14}" dt="2021-11-24T16:35:42.926" v="441" actId="20577"/>
          <ac:spMkLst>
            <pc:docMk/>
            <pc:sldMk cId="4270368627" sldId="264"/>
            <ac:spMk id="9" creationId="{1E9C21D9-57A6-41A3-BD03-BE10E838C688}"/>
          </ac:spMkLst>
        </pc:spChg>
        <pc:spChg chg="add mod ord">
          <ac:chgData name="Duane Miller" userId="086b8d4e5ca37aec" providerId="LiveId" clId="{600187FD-409E-42BA-954E-DD108E7DCA14}" dt="2021-11-23T19:15:48.297" v="97" actId="14100"/>
          <ac:spMkLst>
            <pc:docMk/>
            <pc:sldMk cId="4270368627" sldId="264"/>
            <ac:spMk id="11" creationId="{CBCEB753-89F0-4DEA-AF42-3756238E4D6E}"/>
          </ac:spMkLst>
        </pc:spChg>
        <pc:picChg chg="add mod">
          <ac:chgData name="Duane Miller" userId="086b8d4e5ca37aec" providerId="LiveId" clId="{600187FD-409E-42BA-954E-DD108E7DCA14}" dt="2021-11-23T19:15:03.499" v="86" actId="1076"/>
          <ac:picMkLst>
            <pc:docMk/>
            <pc:sldMk cId="4270368627" sldId="264"/>
            <ac:picMk id="5" creationId="{9392D267-F585-4DE4-A3DD-93D2AA86864F}"/>
          </ac:picMkLst>
        </pc:picChg>
        <pc:picChg chg="add mod">
          <ac:chgData name="Duane Miller" userId="086b8d4e5ca37aec" providerId="LiveId" clId="{600187FD-409E-42BA-954E-DD108E7DCA14}" dt="2021-11-23T19:14:35.990" v="82"/>
          <ac:picMkLst>
            <pc:docMk/>
            <pc:sldMk cId="4270368627" sldId="264"/>
            <ac:picMk id="7" creationId="{6AAD06E3-E4C3-4EE9-9ECB-BDEB686EA647}"/>
          </ac:picMkLst>
        </pc:picChg>
      </pc:sldChg>
      <pc:sldChg chg="addSp delSp modSp add mod ord modNotesTx">
        <pc:chgData name="Duane Miller" userId="086b8d4e5ca37aec" providerId="LiveId" clId="{600187FD-409E-42BA-954E-DD108E7DCA14}" dt="2021-11-24T16:35:33.005" v="439" actId="20577"/>
        <pc:sldMkLst>
          <pc:docMk/>
          <pc:sldMk cId="2832398454" sldId="265"/>
        </pc:sldMkLst>
        <pc:spChg chg="del mod">
          <ac:chgData name="Duane Miller" userId="086b8d4e5ca37aec" providerId="LiveId" clId="{600187FD-409E-42BA-954E-DD108E7DCA14}" dt="2021-11-23T19:10:40.862" v="60" actId="478"/>
          <ac:spMkLst>
            <pc:docMk/>
            <pc:sldMk cId="2832398454" sldId="265"/>
            <ac:spMk id="3" creationId="{D3EFC0C3-FD39-449B-AD90-C042901F23F4}"/>
          </ac:spMkLst>
        </pc:spChg>
        <pc:spChg chg="del">
          <ac:chgData name="Duane Miller" userId="086b8d4e5ca37aec" providerId="LiveId" clId="{600187FD-409E-42BA-954E-DD108E7DCA14}" dt="2021-11-23T19:10:42.892" v="61" actId="478"/>
          <ac:spMkLst>
            <pc:docMk/>
            <pc:sldMk cId="2832398454" sldId="265"/>
            <ac:spMk id="6" creationId="{B2FD387F-92CC-4779-81C3-06BBC90B104F}"/>
          </ac:spMkLst>
        </pc:spChg>
        <pc:spChg chg="add mod">
          <ac:chgData name="Duane Miller" userId="086b8d4e5ca37aec" providerId="LiveId" clId="{600187FD-409E-42BA-954E-DD108E7DCA14}" dt="2021-11-24T16:35:33.005" v="439" actId="20577"/>
          <ac:spMkLst>
            <pc:docMk/>
            <pc:sldMk cId="2832398454" sldId="265"/>
            <ac:spMk id="11" creationId="{50ABC8E4-7EE8-4AB9-9106-599005B2642B}"/>
          </ac:spMkLst>
        </pc:spChg>
        <pc:spChg chg="add mod ord">
          <ac:chgData name="Duane Miller" userId="086b8d4e5ca37aec" providerId="LiveId" clId="{600187FD-409E-42BA-954E-DD108E7DCA14}" dt="2021-11-23T19:15:33.873" v="93" actId="14100"/>
          <ac:spMkLst>
            <pc:docMk/>
            <pc:sldMk cId="2832398454" sldId="265"/>
            <ac:spMk id="15" creationId="{A3CBA04A-0A25-4ED4-8A59-C292B554515B}"/>
          </ac:spMkLst>
        </pc:spChg>
        <pc:picChg chg="add del">
          <ac:chgData name="Duane Miller" userId="086b8d4e5ca37aec" providerId="LiveId" clId="{600187FD-409E-42BA-954E-DD108E7DCA14}" dt="2021-11-23T19:11:52.052" v="63" actId="478"/>
          <ac:picMkLst>
            <pc:docMk/>
            <pc:sldMk cId="2832398454" sldId="265"/>
            <ac:picMk id="5" creationId="{31C08CA6-0A02-4FA4-89C2-4D3B9EFDF4C2}"/>
          </ac:picMkLst>
        </pc:picChg>
        <pc:picChg chg="add mod">
          <ac:chgData name="Duane Miller" userId="086b8d4e5ca37aec" providerId="LiveId" clId="{600187FD-409E-42BA-954E-DD108E7DCA14}" dt="2021-11-23T19:12:30.413" v="67" actId="1076"/>
          <ac:picMkLst>
            <pc:docMk/>
            <pc:sldMk cId="2832398454" sldId="265"/>
            <ac:picMk id="9" creationId="{E86FC70F-2C9F-4411-86E6-1AB1CADCEEC0}"/>
          </ac:picMkLst>
        </pc:picChg>
        <pc:picChg chg="add del mod">
          <ac:chgData name="Duane Miller" userId="086b8d4e5ca37aec" providerId="LiveId" clId="{600187FD-409E-42BA-954E-DD108E7DCA14}" dt="2021-11-23T19:14:09.627" v="73" actId="478"/>
          <ac:picMkLst>
            <pc:docMk/>
            <pc:sldMk cId="2832398454" sldId="265"/>
            <ac:picMk id="12" creationId="{D300E800-8C7F-4972-8832-1FCDE6A7D8D9}"/>
          </ac:picMkLst>
        </pc:picChg>
        <pc:picChg chg="add mod">
          <ac:chgData name="Duane Miller" userId="086b8d4e5ca37aec" providerId="LiveId" clId="{600187FD-409E-42BA-954E-DD108E7DCA14}" dt="2021-11-24T16:35:20.588" v="432" actId="1076"/>
          <ac:picMkLst>
            <pc:docMk/>
            <pc:sldMk cId="2832398454" sldId="265"/>
            <ac:picMk id="14" creationId="{4B1146C5-9EBD-4F43-8128-0FA3A22A2290}"/>
          </ac:picMkLst>
        </pc:picChg>
      </pc:sldChg>
      <pc:sldChg chg="addSp delSp modSp add mod modNotesTx">
        <pc:chgData name="Duane Miller" userId="086b8d4e5ca37aec" providerId="LiveId" clId="{600187FD-409E-42BA-954E-DD108E7DCA14}" dt="2021-12-07T20:57:03.742" v="952" actId="6549"/>
        <pc:sldMkLst>
          <pc:docMk/>
          <pc:sldMk cId="3771912843" sldId="266"/>
        </pc:sldMkLst>
        <pc:spChg chg="mod">
          <ac:chgData name="Duane Miller" userId="086b8d4e5ca37aec" providerId="LiveId" clId="{600187FD-409E-42BA-954E-DD108E7DCA14}" dt="2021-11-23T20:29:01.555" v="425" actId="1076"/>
          <ac:spMkLst>
            <pc:docMk/>
            <pc:sldMk cId="3771912843" sldId="266"/>
            <ac:spMk id="3" creationId="{D3EFC0C3-FD39-449B-AD90-C042901F23F4}"/>
          </ac:spMkLst>
        </pc:spChg>
        <pc:spChg chg="mod">
          <ac:chgData name="Duane Miller" userId="086b8d4e5ca37aec" providerId="LiveId" clId="{600187FD-409E-42BA-954E-DD108E7DCA14}" dt="2021-11-23T20:29:05.390" v="426" actId="14100"/>
          <ac:spMkLst>
            <pc:docMk/>
            <pc:sldMk cId="3771912843" sldId="266"/>
            <ac:spMk id="6" creationId="{B2FD387F-92CC-4779-81C3-06BBC90B104F}"/>
          </ac:spMkLst>
        </pc:spChg>
        <pc:grpChg chg="del mod">
          <ac:chgData name="Duane Miller" userId="086b8d4e5ca37aec" providerId="LiveId" clId="{600187FD-409E-42BA-954E-DD108E7DCA14}" dt="2021-11-24T18:00:56.004" v="449"/>
          <ac:grpSpMkLst>
            <pc:docMk/>
            <pc:sldMk cId="3771912843" sldId="266"/>
            <ac:grpSpMk id="11" creationId="{9FFD3A91-3741-4CDA-9BB7-D3BF1A13461B}"/>
          </ac:grpSpMkLst>
        </pc:grpChg>
        <pc:grpChg chg="del mod">
          <ac:chgData name="Duane Miller" userId="086b8d4e5ca37aec" providerId="LiveId" clId="{600187FD-409E-42BA-954E-DD108E7DCA14}" dt="2021-11-24T18:00:57.777" v="451"/>
          <ac:grpSpMkLst>
            <pc:docMk/>
            <pc:sldMk cId="3771912843" sldId="266"/>
            <ac:grpSpMk id="13" creationId="{03D28D1C-8E48-4772-B262-E4FEBD17235F}"/>
          </ac:grpSpMkLst>
        </pc:grpChg>
        <pc:grpChg chg="del mod">
          <ac:chgData name="Duane Miller" userId="086b8d4e5ca37aec" providerId="LiveId" clId="{600187FD-409E-42BA-954E-DD108E7DCA14}" dt="2021-11-24T18:01:07.647" v="453"/>
          <ac:grpSpMkLst>
            <pc:docMk/>
            <pc:sldMk cId="3771912843" sldId="266"/>
            <ac:grpSpMk id="15" creationId="{71EFF1F1-46C9-4B92-9CF5-04E1079D84D3}"/>
          </ac:grpSpMkLst>
        </pc:grpChg>
        <pc:grpChg chg="mod">
          <ac:chgData name="Duane Miller" userId="086b8d4e5ca37aec" providerId="LiveId" clId="{600187FD-409E-42BA-954E-DD108E7DCA14}" dt="2021-11-24T18:01:07.647" v="453"/>
          <ac:grpSpMkLst>
            <pc:docMk/>
            <pc:sldMk cId="3771912843" sldId="266"/>
            <ac:grpSpMk id="17" creationId="{17B9AF8D-2BDF-4130-A5A2-5845365614DA}"/>
          </ac:grpSpMkLst>
        </pc:grpChg>
        <pc:grpChg chg="del mod">
          <ac:chgData name="Duane Miller" userId="086b8d4e5ca37aec" providerId="LiveId" clId="{600187FD-409E-42BA-954E-DD108E7DCA14}" dt="2021-11-24T18:08:14.825" v="473"/>
          <ac:grpSpMkLst>
            <pc:docMk/>
            <pc:sldMk cId="3771912843" sldId="266"/>
            <ac:grpSpMk id="25" creationId="{067ABA1D-5F8D-43FA-B7F0-E1E6AB8754D2}"/>
          </ac:grpSpMkLst>
        </pc:grpChg>
        <pc:grpChg chg="mod">
          <ac:chgData name="Duane Miller" userId="086b8d4e5ca37aec" providerId="LiveId" clId="{600187FD-409E-42BA-954E-DD108E7DCA14}" dt="2021-11-24T18:07:59.334" v="471"/>
          <ac:grpSpMkLst>
            <pc:docMk/>
            <pc:sldMk cId="3771912843" sldId="266"/>
            <ac:grpSpMk id="35" creationId="{74560712-11D0-4509-BF2E-3B7E578E1875}"/>
          </ac:grpSpMkLst>
        </pc:grpChg>
        <pc:grpChg chg="del mod">
          <ac:chgData name="Duane Miller" userId="086b8d4e5ca37aec" providerId="LiveId" clId="{600187FD-409E-42BA-954E-DD108E7DCA14}" dt="2021-11-24T18:10:19.561" v="481"/>
          <ac:grpSpMkLst>
            <pc:docMk/>
            <pc:sldMk cId="3771912843" sldId="266"/>
            <ac:grpSpMk id="37" creationId="{A4070A7A-CEE4-429F-8DB0-0512FF95012F}"/>
          </ac:grpSpMkLst>
        </pc:grpChg>
        <pc:grpChg chg="mod">
          <ac:chgData name="Duane Miller" userId="086b8d4e5ca37aec" providerId="LiveId" clId="{600187FD-409E-42BA-954E-DD108E7DCA14}" dt="2021-11-24T18:10:19.561" v="481"/>
          <ac:grpSpMkLst>
            <pc:docMk/>
            <pc:sldMk cId="3771912843" sldId="266"/>
            <ac:grpSpMk id="40" creationId="{70760856-5A76-47EC-BECE-DE79AF358ED5}"/>
          </ac:grpSpMkLst>
        </pc:grpChg>
        <pc:grpChg chg="del mod">
          <ac:chgData name="Duane Miller" userId="086b8d4e5ca37aec" providerId="LiveId" clId="{600187FD-409E-42BA-954E-DD108E7DCA14}" dt="2021-11-24T18:17:09.069" v="544"/>
          <ac:grpSpMkLst>
            <pc:docMk/>
            <pc:sldMk cId="3771912843" sldId="266"/>
            <ac:grpSpMk id="45" creationId="{CD4EB521-28B0-4B0D-97FA-7EE57070B5D9}"/>
          </ac:grpSpMkLst>
        </pc:grpChg>
        <pc:grpChg chg="del mod">
          <ac:chgData name="Duane Miller" userId="086b8d4e5ca37aec" providerId="LiveId" clId="{600187FD-409E-42BA-954E-DD108E7DCA14}" dt="2021-11-24T18:17:10.824" v="546"/>
          <ac:grpSpMkLst>
            <pc:docMk/>
            <pc:sldMk cId="3771912843" sldId="266"/>
            <ac:grpSpMk id="48" creationId="{2255E2D9-299B-4AA2-B02C-1F4C6EC1FA19}"/>
          </ac:grpSpMkLst>
        </pc:grpChg>
        <pc:grpChg chg="mod">
          <ac:chgData name="Duane Miller" userId="086b8d4e5ca37aec" providerId="LiveId" clId="{600187FD-409E-42BA-954E-DD108E7DCA14}" dt="2021-11-24T18:17:10.824" v="546"/>
          <ac:grpSpMkLst>
            <pc:docMk/>
            <pc:sldMk cId="3771912843" sldId="266"/>
            <ac:grpSpMk id="50" creationId="{FDE5CA10-8EE0-40BB-945E-5800639A3C90}"/>
          </ac:grpSpMkLst>
        </pc:grpChg>
        <pc:grpChg chg="mod">
          <ac:chgData name="Duane Miller" userId="086b8d4e5ca37aec" providerId="LiveId" clId="{600187FD-409E-42BA-954E-DD108E7DCA14}" dt="2021-11-24T18:17:30.982" v="551"/>
          <ac:grpSpMkLst>
            <pc:docMk/>
            <pc:sldMk cId="3771912843" sldId="266"/>
            <ac:grpSpMk id="55" creationId="{D41FE624-8448-467F-9B76-B8D57A7805B7}"/>
          </ac:grpSpMkLst>
        </pc:grpChg>
        <pc:grpChg chg="mod">
          <ac:chgData name="Duane Miller" userId="086b8d4e5ca37aec" providerId="LiveId" clId="{600187FD-409E-42BA-954E-DD108E7DCA14}" dt="2021-11-24T18:17:52.027" v="555"/>
          <ac:grpSpMkLst>
            <pc:docMk/>
            <pc:sldMk cId="3771912843" sldId="266"/>
            <ac:grpSpMk id="59" creationId="{74A71ED4-6718-48B9-BFFD-B8C4CFBB2F0F}"/>
          </ac:grpSpMkLst>
        </pc:grpChg>
        <pc:grpChg chg="del mod">
          <ac:chgData name="Duane Miller" userId="086b8d4e5ca37aec" providerId="LiveId" clId="{600187FD-409E-42BA-954E-DD108E7DCA14}" dt="2021-11-24T18:18:19.334" v="561"/>
          <ac:grpSpMkLst>
            <pc:docMk/>
            <pc:sldMk cId="3771912843" sldId="266"/>
            <ac:grpSpMk id="63" creationId="{FE36812D-C22C-4186-A9D9-849103410B7C}"/>
          </ac:grpSpMkLst>
        </pc:grpChg>
        <pc:grpChg chg="mod">
          <ac:chgData name="Duane Miller" userId="086b8d4e5ca37aec" providerId="LiveId" clId="{600187FD-409E-42BA-954E-DD108E7DCA14}" dt="2021-11-24T18:18:19.334" v="561"/>
          <ac:grpSpMkLst>
            <pc:docMk/>
            <pc:sldMk cId="3771912843" sldId="266"/>
            <ac:grpSpMk id="65" creationId="{933EA744-E6F4-413E-80DE-7311DAD1903A}"/>
          </ac:grpSpMkLst>
        </pc:grpChg>
        <pc:grpChg chg="del mod">
          <ac:chgData name="Duane Miller" userId="086b8d4e5ca37aec" providerId="LiveId" clId="{600187FD-409E-42BA-954E-DD108E7DCA14}" dt="2021-11-24T18:18:28.088" v="566"/>
          <ac:grpSpMkLst>
            <pc:docMk/>
            <pc:sldMk cId="3771912843" sldId="266"/>
            <ac:grpSpMk id="68" creationId="{57ACB612-422B-4D8B-815A-453C1D08E490}"/>
          </ac:grpSpMkLst>
        </pc:grpChg>
        <pc:grpChg chg="del mod">
          <ac:chgData name="Duane Miller" userId="086b8d4e5ca37aec" providerId="LiveId" clId="{600187FD-409E-42BA-954E-DD108E7DCA14}" dt="2021-11-24T18:29:36.038" v="603"/>
          <ac:grpSpMkLst>
            <pc:docMk/>
            <pc:sldMk cId="3771912843" sldId="266"/>
            <ac:grpSpMk id="70" creationId="{1D80E65E-26F8-4E87-BF4F-A4FE72AA8692}"/>
          </ac:grpSpMkLst>
        </pc:grpChg>
        <pc:grpChg chg="mod">
          <ac:chgData name="Duane Miller" userId="086b8d4e5ca37aec" providerId="LiveId" clId="{600187FD-409E-42BA-954E-DD108E7DCA14}" dt="2021-11-24T18:27:04.291" v="584"/>
          <ac:grpSpMkLst>
            <pc:docMk/>
            <pc:sldMk cId="3771912843" sldId="266"/>
            <ac:grpSpMk id="78" creationId="{5BDD62BB-4CC8-42AE-87AA-F664639DFD5E}"/>
          </ac:grpSpMkLst>
        </pc:grpChg>
        <pc:grpChg chg="del mod">
          <ac:chgData name="Duane Miller" userId="086b8d4e5ca37aec" providerId="LiveId" clId="{600187FD-409E-42BA-954E-DD108E7DCA14}" dt="2021-11-24T18:28:34.585" v="597"/>
          <ac:grpSpMkLst>
            <pc:docMk/>
            <pc:sldMk cId="3771912843" sldId="266"/>
            <ac:grpSpMk id="89" creationId="{C59ACD89-9148-4270-9AAF-16859D970FEE}"/>
          </ac:grpSpMkLst>
        </pc:grpChg>
        <pc:grpChg chg="mod">
          <ac:chgData name="Duane Miller" userId="086b8d4e5ca37aec" providerId="LiveId" clId="{600187FD-409E-42BA-954E-DD108E7DCA14}" dt="2021-11-24T18:28:34.585" v="597"/>
          <ac:grpSpMkLst>
            <pc:docMk/>
            <pc:sldMk cId="3771912843" sldId="266"/>
            <ac:grpSpMk id="91" creationId="{160F63E5-8BFD-4C1A-BC67-DBD1F4932F09}"/>
          </ac:grpSpMkLst>
        </pc:grpChg>
        <pc:grpChg chg="mod">
          <ac:chgData name="Duane Miller" userId="086b8d4e5ca37aec" providerId="LiveId" clId="{600187FD-409E-42BA-954E-DD108E7DCA14}" dt="2021-11-24T18:29:36.038" v="603"/>
          <ac:grpSpMkLst>
            <pc:docMk/>
            <pc:sldMk cId="3771912843" sldId="266"/>
            <ac:grpSpMk id="97" creationId="{8DEAD72B-E9F8-406A-87F5-8FDAD2AE92EE}"/>
          </ac:grpSpMkLst>
        </pc:grpChg>
        <pc:inkChg chg="add">
          <ac:chgData name="Duane Miller" userId="086b8d4e5ca37aec" providerId="LiveId" clId="{600187FD-409E-42BA-954E-DD108E7DCA14}" dt="2021-11-24T18:00:23.183" v="443" actId="9405"/>
          <ac:inkMkLst>
            <pc:docMk/>
            <pc:sldMk cId="3771912843" sldId="266"/>
            <ac:inkMk id="4" creationId="{C8DC5E8C-C9BF-4FE8-93B9-017DE7D2057D}"/>
          </ac:inkMkLst>
        </pc:inkChg>
        <pc:inkChg chg="add mod">
          <ac:chgData name="Duane Miller" userId="086b8d4e5ca37aec" providerId="LiveId" clId="{600187FD-409E-42BA-954E-DD108E7DCA14}" dt="2021-11-24T18:01:07.647" v="453"/>
          <ac:inkMkLst>
            <pc:docMk/>
            <pc:sldMk cId="3771912843" sldId="266"/>
            <ac:inkMk id="5" creationId="{77B8CFC8-9A62-4A45-A449-8D6810CF0DED}"/>
          </ac:inkMkLst>
        </pc:inkChg>
        <pc:inkChg chg="add mod">
          <ac:chgData name="Duane Miller" userId="086b8d4e5ca37aec" providerId="LiveId" clId="{600187FD-409E-42BA-954E-DD108E7DCA14}" dt="2021-11-24T18:01:07.647" v="453"/>
          <ac:inkMkLst>
            <pc:docMk/>
            <pc:sldMk cId="3771912843" sldId="266"/>
            <ac:inkMk id="7" creationId="{06C902CB-C3EB-488D-B379-D9F944E4A5B3}"/>
          </ac:inkMkLst>
        </pc:inkChg>
        <pc:inkChg chg="add mod">
          <ac:chgData name="Duane Miller" userId="086b8d4e5ca37aec" providerId="LiveId" clId="{600187FD-409E-42BA-954E-DD108E7DCA14}" dt="2021-11-24T18:01:07.647" v="453"/>
          <ac:inkMkLst>
            <pc:docMk/>
            <pc:sldMk cId="3771912843" sldId="266"/>
            <ac:inkMk id="9" creationId="{78D7AB9D-2168-462D-B965-F618CBEC4E9F}"/>
          </ac:inkMkLst>
        </pc:inkChg>
        <pc:inkChg chg="add mod">
          <ac:chgData name="Duane Miller" userId="086b8d4e5ca37aec" providerId="LiveId" clId="{600187FD-409E-42BA-954E-DD108E7DCA14}" dt="2021-11-24T18:01:07.647" v="453"/>
          <ac:inkMkLst>
            <pc:docMk/>
            <pc:sldMk cId="3771912843" sldId="266"/>
            <ac:inkMk id="12" creationId="{65A34C51-D6C6-4D67-ADDF-63C0D8973A5B}"/>
          </ac:inkMkLst>
        </pc:inkChg>
        <pc:inkChg chg="add mod">
          <ac:chgData name="Duane Miller" userId="086b8d4e5ca37aec" providerId="LiveId" clId="{600187FD-409E-42BA-954E-DD108E7DCA14}" dt="2021-11-24T18:01:07.647" v="453"/>
          <ac:inkMkLst>
            <pc:docMk/>
            <pc:sldMk cId="3771912843" sldId="266"/>
            <ac:inkMk id="14" creationId="{EB6D0961-F1D5-4634-A31F-D3389F84D79B}"/>
          </ac:inkMkLst>
        </pc:inkChg>
        <pc:inkChg chg="add mod">
          <ac:chgData name="Duane Miller" userId="086b8d4e5ca37aec" providerId="LiveId" clId="{600187FD-409E-42BA-954E-DD108E7DCA14}" dt="2021-11-24T18:01:07.647" v="453"/>
          <ac:inkMkLst>
            <pc:docMk/>
            <pc:sldMk cId="3771912843" sldId="266"/>
            <ac:inkMk id="16" creationId="{23EB0162-4EB4-4A27-8170-877F5B8E7A35}"/>
          </ac:inkMkLst>
        </pc:inkChg>
        <pc:inkChg chg="add">
          <ac:chgData name="Duane Miller" userId="086b8d4e5ca37aec" providerId="LiveId" clId="{600187FD-409E-42BA-954E-DD108E7DCA14}" dt="2021-11-24T18:01:16.118" v="454" actId="9405"/>
          <ac:inkMkLst>
            <pc:docMk/>
            <pc:sldMk cId="3771912843" sldId="266"/>
            <ac:inkMk id="18" creationId="{B2A57758-2B2C-45D8-B968-309E49090D21}"/>
          </ac:inkMkLst>
        </pc:inkChg>
        <pc:inkChg chg="add">
          <ac:chgData name="Duane Miller" userId="086b8d4e5ca37aec" providerId="LiveId" clId="{600187FD-409E-42BA-954E-DD108E7DCA14}" dt="2021-11-24T18:01:27.577" v="455" actId="9405"/>
          <ac:inkMkLst>
            <pc:docMk/>
            <pc:sldMk cId="3771912843" sldId="266"/>
            <ac:inkMk id="19" creationId="{71A2D033-B13E-4E1E-B73F-CD83AEBD25DA}"/>
          </ac:inkMkLst>
        </pc:inkChg>
        <pc:inkChg chg="add">
          <ac:chgData name="Duane Miller" userId="086b8d4e5ca37aec" providerId="LiveId" clId="{600187FD-409E-42BA-954E-DD108E7DCA14}" dt="2021-11-24T18:01:38.902" v="456" actId="9405"/>
          <ac:inkMkLst>
            <pc:docMk/>
            <pc:sldMk cId="3771912843" sldId="266"/>
            <ac:inkMk id="20" creationId="{118E365C-3FE1-45E6-8458-1486D8C6CCDE}"/>
          </ac:inkMkLst>
        </pc:inkChg>
        <pc:inkChg chg="add">
          <ac:chgData name="Duane Miller" userId="086b8d4e5ca37aec" providerId="LiveId" clId="{600187FD-409E-42BA-954E-DD108E7DCA14}" dt="2021-11-24T18:01:43.038" v="457" actId="9405"/>
          <ac:inkMkLst>
            <pc:docMk/>
            <pc:sldMk cId="3771912843" sldId="266"/>
            <ac:inkMk id="21" creationId="{F318BA21-2736-4C56-8E80-8BEDDD62552B}"/>
          </ac:inkMkLst>
        </pc:inkChg>
        <pc:inkChg chg="add">
          <ac:chgData name="Duane Miller" userId="086b8d4e5ca37aec" providerId="LiveId" clId="{600187FD-409E-42BA-954E-DD108E7DCA14}" dt="2021-11-24T18:03:42.403" v="458" actId="9405"/>
          <ac:inkMkLst>
            <pc:docMk/>
            <pc:sldMk cId="3771912843" sldId="266"/>
            <ac:inkMk id="22" creationId="{5788C848-379F-471D-8098-2A15D474B049}"/>
          </ac:inkMkLst>
        </pc:inkChg>
        <pc:inkChg chg="add mod">
          <ac:chgData name="Duane Miller" userId="086b8d4e5ca37aec" providerId="LiveId" clId="{600187FD-409E-42BA-954E-DD108E7DCA14}" dt="2021-11-24T18:10:19.561" v="481"/>
          <ac:inkMkLst>
            <pc:docMk/>
            <pc:sldMk cId="3771912843" sldId="266"/>
            <ac:inkMk id="23" creationId="{7F672999-E776-41D4-BBF1-C106DCF9163C}"/>
          </ac:inkMkLst>
        </pc:inkChg>
        <pc:inkChg chg="add mod">
          <ac:chgData name="Duane Miller" userId="086b8d4e5ca37aec" providerId="LiveId" clId="{600187FD-409E-42BA-954E-DD108E7DCA14}" dt="2021-11-24T18:10:19.561" v="481"/>
          <ac:inkMkLst>
            <pc:docMk/>
            <pc:sldMk cId="3771912843" sldId="266"/>
            <ac:inkMk id="24" creationId="{23F4E9FD-13E7-4132-87A5-6ED8FD1E3D9C}"/>
          </ac:inkMkLst>
        </pc:inkChg>
        <pc:inkChg chg="add">
          <ac:chgData name="Duane Miller" userId="086b8d4e5ca37aec" providerId="LiveId" clId="{600187FD-409E-42BA-954E-DD108E7DCA14}" dt="2021-11-24T18:05:44.506" v="462" actId="9405"/>
          <ac:inkMkLst>
            <pc:docMk/>
            <pc:sldMk cId="3771912843" sldId="266"/>
            <ac:inkMk id="26" creationId="{7B4F1FBB-91E9-4E67-8849-BD31117C2BEE}"/>
          </ac:inkMkLst>
        </pc:inkChg>
        <pc:inkChg chg="add">
          <ac:chgData name="Duane Miller" userId="086b8d4e5ca37aec" providerId="LiveId" clId="{600187FD-409E-42BA-954E-DD108E7DCA14}" dt="2021-11-24T18:05:48.720" v="463" actId="9405"/>
          <ac:inkMkLst>
            <pc:docMk/>
            <pc:sldMk cId="3771912843" sldId="266"/>
            <ac:inkMk id="27" creationId="{6A330B70-3848-45B1-8B59-F6F4CB3BA1A9}"/>
          </ac:inkMkLst>
        </pc:inkChg>
        <pc:inkChg chg="add">
          <ac:chgData name="Duane Miller" userId="086b8d4e5ca37aec" providerId="LiveId" clId="{600187FD-409E-42BA-954E-DD108E7DCA14}" dt="2021-11-24T18:07:21.948" v="464" actId="9405"/>
          <ac:inkMkLst>
            <pc:docMk/>
            <pc:sldMk cId="3771912843" sldId="266"/>
            <ac:inkMk id="28" creationId="{901EA63B-3FBE-48B4-A983-A985AED91DDA}"/>
          </ac:inkMkLst>
        </pc:inkChg>
        <pc:inkChg chg="add">
          <ac:chgData name="Duane Miller" userId="086b8d4e5ca37aec" providerId="LiveId" clId="{600187FD-409E-42BA-954E-DD108E7DCA14}" dt="2021-11-24T18:07:26.160" v="465" actId="9405"/>
          <ac:inkMkLst>
            <pc:docMk/>
            <pc:sldMk cId="3771912843" sldId="266"/>
            <ac:inkMk id="29" creationId="{3AF16181-B2E1-4883-8D45-B884FED2CE1B}"/>
          </ac:inkMkLst>
        </pc:inkChg>
        <pc:inkChg chg="add">
          <ac:chgData name="Duane Miller" userId="086b8d4e5ca37aec" providerId="LiveId" clId="{600187FD-409E-42BA-954E-DD108E7DCA14}" dt="2021-11-24T18:07:30.640" v="466" actId="9405"/>
          <ac:inkMkLst>
            <pc:docMk/>
            <pc:sldMk cId="3771912843" sldId="266"/>
            <ac:inkMk id="30" creationId="{96F07A7E-40C7-4570-9BAE-3F4659233AC1}"/>
          </ac:inkMkLst>
        </pc:inkChg>
        <pc:inkChg chg="add">
          <ac:chgData name="Duane Miller" userId="086b8d4e5ca37aec" providerId="LiveId" clId="{600187FD-409E-42BA-954E-DD108E7DCA14}" dt="2021-11-24T18:07:45.310" v="467" actId="9405"/>
          <ac:inkMkLst>
            <pc:docMk/>
            <pc:sldMk cId="3771912843" sldId="266"/>
            <ac:inkMk id="31" creationId="{870C7545-7D10-4042-9ACE-92C6F5FAFF99}"/>
          </ac:inkMkLst>
        </pc:inkChg>
        <pc:inkChg chg="add">
          <ac:chgData name="Duane Miller" userId="086b8d4e5ca37aec" providerId="LiveId" clId="{600187FD-409E-42BA-954E-DD108E7DCA14}" dt="2021-11-24T18:07:48.471" v="468" actId="9405"/>
          <ac:inkMkLst>
            <pc:docMk/>
            <pc:sldMk cId="3771912843" sldId="266"/>
            <ac:inkMk id="32" creationId="{5FE2E047-2EC8-405C-9F34-163B39BC021C}"/>
          </ac:inkMkLst>
        </pc:inkChg>
        <pc:inkChg chg="add mod">
          <ac:chgData name="Duane Miller" userId="086b8d4e5ca37aec" providerId="LiveId" clId="{600187FD-409E-42BA-954E-DD108E7DCA14}" dt="2021-11-24T18:07:59.334" v="471"/>
          <ac:inkMkLst>
            <pc:docMk/>
            <pc:sldMk cId="3771912843" sldId="266"/>
            <ac:inkMk id="33" creationId="{4F19FBE1-C05D-4F52-9643-36C10E99AEBD}"/>
          </ac:inkMkLst>
        </pc:inkChg>
        <pc:inkChg chg="add mod">
          <ac:chgData name="Duane Miller" userId="086b8d4e5ca37aec" providerId="LiveId" clId="{600187FD-409E-42BA-954E-DD108E7DCA14}" dt="2021-11-24T18:07:59.334" v="471"/>
          <ac:inkMkLst>
            <pc:docMk/>
            <pc:sldMk cId="3771912843" sldId="266"/>
            <ac:inkMk id="34" creationId="{FC88DBF8-DB0B-41BF-8876-663A5B8EEE1A}"/>
          </ac:inkMkLst>
        </pc:inkChg>
        <pc:inkChg chg="add mod">
          <ac:chgData name="Duane Miller" userId="086b8d4e5ca37aec" providerId="LiveId" clId="{600187FD-409E-42BA-954E-DD108E7DCA14}" dt="2021-11-24T18:10:19.561" v="481"/>
          <ac:inkMkLst>
            <pc:docMk/>
            <pc:sldMk cId="3771912843" sldId="266"/>
            <ac:inkMk id="36" creationId="{67036DD6-24AE-4918-9AB3-D2F8F8C27B79}"/>
          </ac:inkMkLst>
        </pc:inkChg>
        <pc:inkChg chg="add">
          <ac:chgData name="Duane Miller" userId="086b8d4e5ca37aec" providerId="LiveId" clId="{600187FD-409E-42BA-954E-DD108E7DCA14}" dt="2021-11-24T18:09:24.828" v="479" actId="9405"/>
          <ac:inkMkLst>
            <pc:docMk/>
            <pc:sldMk cId="3771912843" sldId="266"/>
            <ac:inkMk id="38" creationId="{8073133D-00F6-453D-983E-5C054EDCFC39}"/>
          </ac:inkMkLst>
        </pc:inkChg>
        <pc:inkChg chg="add mod">
          <ac:chgData name="Duane Miller" userId="086b8d4e5ca37aec" providerId="LiveId" clId="{600187FD-409E-42BA-954E-DD108E7DCA14}" dt="2021-11-24T18:10:19.561" v="481"/>
          <ac:inkMkLst>
            <pc:docMk/>
            <pc:sldMk cId="3771912843" sldId="266"/>
            <ac:inkMk id="39" creationId="{ECD7FC22-363B-4E67-B4C6-679BC0295E51}"/>
          </ac:inkMkLst>
        </pc:inkChg>
        <pc:inkChg chg="add">
          <ac:chgData name="Duane Miller" userId="086b8d4e5ca37aec" providerId="LiveId" clId="{600187FD-409E-42BA-954E-DD108E7DCA14}" dt="2021-11-24T18:16:45.410" v="537" actId="9405"/>
          <ac:inkMkLst>
            <pc:docMk/>
            <pc:sldMk cId="3771912843" sldId="266"/>
            <ac:inkMk id="41" creationId="{7EA468A4-8FB4-41ED-8574-38A5B5216BE6}"/>
          </ac:inkMkLst>
        </pc:inkChg>
        <pc:inkChg chg="add mod">
          <ac:chgData name="Duane Miller" userId="086b8d4e5ca37aec" providerId="LiveId" clId="{600187FD-409E-42BA-954E-DD108E7DCA14}" dt="2021-11-24T18:17:10.824" v="546"/>
          <ac:inkMkLst>
            <pc:docMk/>
            <pc:sldMk cId="3771912843" sldId="266"/>
            <ac:inkMk id="42" creationId="{97437F9C-01D4-4959-A0C4-A3915808D42A}"/>
          </ac:inkMkLst>
        </pc:inkChg>
        <pc:inkChg chg="add mod">
          <ac:chgData name="Duane Miller" userId="086b8d4e5ca37aec" providerId="LiveId" clId="{600187FD-409E-42BA-954E-DD108E7DCA14}" dt="2021-11-24T18:17:10.824" v="546"/>
          <ac:inkMkLst>
            <pc:docMk/>
            <pc:sldMk cId="3771912843" sldId="266"/>
            <ac:inkMk id="43" creationId="{8A439EAF-F77F-4981-B37F-F08BDF1FF110}"/>
          </ac:inkMkLst>
        </pc:inkChg>
        <pc:inkChg chg="add mod">
          <ac:chgData name="Duane Miller" userId="086b8d4e5ca37aec" providerId="LiveId" clId="{600187FD-409E-42BA-954E-DD108E7DCA14}" dt="2021-11-24T18:17:10.824" v="546"/>
          <ac:inkMkLst>
            <pc:docMk/>
            <pc:sldMk cId="3771912843" sldId="266"/>
            <ac:inkMk id="44" creationId="{9BD41317-377A-457C-B649-30204CF68A1B}"/>
          </ac:inkMkLst>
        </pc:inkChg>
        <pc:inkChg chg="add">
          <ac:chgData name="Duane Miller" userId="086b8d4e5ca37aec" providerId="LiveId" clId="{600187FD-409E-42BA-954E-DD108E7DCA14}" dt="2021-11-24T18:17:04.951" v="542" actId="9405"/>
          <ac:inkMkLst>
            <pc:docMk/>
            <pc:sldMk cId="3771912843" sldId="266"/>
            <ac:inkMk id="46" creationId="{DF1906F5-2A41-415F-A721-4A06FF58144D}"/>
          </ac:inkMkLst>
        </pc:inkChg>
        <pc:inkChg chg="add mod">
          <ac:chgData name="Duane Miller" userId="086b8d4e5ca37aec" providerId="LiveId" clId="{600187FD-409E-42BA-954E-DD108E7DCA14}" dt="2021-11-24T18:17:10.824" v="546"/>
          <ac:inkMkLst>
            <pc:docMk/>
            <pc:sldMk cId="3771912843" sldId="266"/>
            <ac:inkMk id="47" creationId="{5182E6DB-60AE-41C1-B1CC-AAA94AAB48FB}"/>
          </ac:inkMkLst>
        </pc:inkChg>
        <pc:inkChg chg="add mod">
          <ac:chgData name="Duane Miller" userId="086b8d4e5ca37aec" providerId="LiveId" clId="{600187FD-409E-42BA-954E-DD108E7DCA14}" dt="2021-11-24T18:17:10.824" v="546"/>
          <ac:inkMkLst>
            <pc:docMk/>
            <pc:sldMk cId="3771912843" sldId="266"/>
            <ac:inkMk id="49" creationId="{E308AB0A-C061-46B8-B850-9B841A3D7062}"/>
          </ac:inkMkLst>
        </pc:inkChg>
        <pc:inkChg chg="add">
          <ac:chgData name="Duane Miller" userId="086b8d4e5ca37aec" providerId="LiveId" clId="{600187FD-409E-42BA-954E-DD108E7DCA14}" dt="2021-11-24T18:17:16.737" v="547" actId="9405"/>
          <ac:inkMkLst>
            <pc:docMk/>
            <pc:sldMk cId="3771912843" sldId="266"/>
            <ac:inkMk id="51" creationId="{BA033A45-D824-48AA-B536-C26231F4A610}"/>
          </ac:inkMkLst>
        </pc:inkChg>
        <pc:inkChg chg="add">
          <ac:chgData name="Duane Miller" userId="086b8d4e5ca37aec" providerId="LiveId" clId="{600187FD-409E-42BA-954E-DD108E7DCA14}" dt="2021-11-24T18:17:21.765" v="548" actId="9405"/>
          <ac:inkMkLst>
            <pc:docMk/>
            <pc:sldMk cId="3771912843" sldId="266"/>
            <ac:inkMk id="52" creationId="{694592F9-2295-4E3E-8017-3E2D6CDD39B1}"/>
          </ac:inkMkLst>
        </pc:inkChg>
        <pc:inkChg chg="add mod">
          <ac:chgData name="Duane Miller" userId="086b8d4e5ca37aec" providerId="LiveId" clId="{600187FD-409E-42BA-954E-DD108E7DCA14}" dt="2021-11-24T18:17:30.982" v="551"/>
          <ac:inkMkLst>
            <pc:docMk/>
            <pc:sldMk cId="3771912843" sldId="266"/>
            <ac:inkMk id="53" creationId="{69B3CA71-CBD4-42B7-8B26-6DECD1783A01}"/>
          </ac:inkMkLst>
        </pc:inkChg>
        <pc:inkChg chg="add mod">
          <ac:chgData name="Duane Miller" userId="086b8d4e5ca37aec" providerId="LiveId" clId="{600187FD-409E-42BA-954E-DD108E7DCA14}" dt="2021-11-24T18:17:30.982" v="551"/>
          <ac:inkMkLst>
            <pc:docMk/>
            <pc:sldMk cId="3771912843" sldId="266"/>
            <ac:inkMk id="54" creationId="{3D01C92D-4CDC-42E8-816F-27E6B0853DA1}"/>
          </ac:inkMkLst>
        </pc:inkChg>
        <pc:inkChg chg="add">
          <ac:chgData name="Duane Miller" userId="086b8d4e5ca37aec" providerId="LiveId" clId="{600187FD-409E-42BA-954E-DD108E7DCA14}" dt="2021-11-24T18:17:31.960" v="552" actId="9405"/>
          <ac:inkMkLst>
            <pc:docMk/>
            <pc:sldMk cId="3771912843" sldId="266"/>
            <ac:inkMk id="56" creationId="{6A46838F-9071-4A20-B7F2-5FDF03ADF90F}"/>
          </ac:inkMkLst>
        </pc:inkChg>
        <pc:inkChg chg="add mod">
          <ac:chgData name="Duane Miller" userId="086b8d4e5ca37aec" providerId="LiveId" clId="{600187FD-409E-42BA-954E-DD108E7DCA14}" dt="2021-11-24T18:17:52.027" v="555"/>
          <ac:inkMkLst>
            <pc:docMk/>
            <pc:sldMk cId="3771912843" sldId="266"/>
            <ac:inkMk id="57" creationId="{EC24A9B5-B227-4312-95B3-82F7411A9E4D}"/>
          </ac:inkMkLst>
        </pc:inkChg>
        <pc:inkChg chg="add mod">
          <ac:chgData name="Duane Miller" userId="086b8d4e5ca37aec" providerId="LiveId" clId="{600187FD-409E-42BA-954E-DD108E7DCA14}" dt="2021-11-24T18:17:52.027" v="555"/>
          <ac:inkMkLst>
            <pc:docMk/>
            <pc:sldMk cId="3771912843" sldId="266"/>
            <ac:inkMk id="58" creationId="{3D9A9476-CCD7-440F-83EC-BC3E41678E67}"/>
          </ac:inkMkLst>
        </pc:inkChg>
        <pc:inkChg chg="add">
          <ac:chgData name="Duane Miller" userId="086b8d4e5ca37aec" providerId="LiveId" clId="{600187FD-409E-42BA-954E-DD108E7DCA14}" dt="2021-11-24T18:17:55.021" v="556" actId="9405"/>
          <ac:inkMkLst>
            <pc:docMk/>
            <pc:sldMk cId="3771912843" sldId="266"/>
            <ac:inkMk id="60" creationId="{D1B19B3D-1990-4A83-A7FD-381FE4B1D145}"/>
          </ac:inkMkLst>
        </pc:inkChg>
        <pc:inkChg chg="add mod">
          <ac:chgData name="Duane Miller" userId="086b8d4e5ca37aec" providerId="LiveId" clId="{600187FD-409E-42BA-954E-DD108E7DCA14}" dt="2021-11-24T18:18:19.334" v="561"/>
          <ac:inkMkLst>
            <pc:docMk/>
            <pc:sldMk cId="3771912843" sldId="266"/>
            <ac:inkMk id="61" creationId="{C265BDF4-6908-4816-A865-68351BAC0ECC}"/>
          </ac:inkMkLst>
        </pc:inkChg>
        <pc:inkChg chg="add mod">
          <ac:chgData name="Duane Miller" userId="086b8d4e5ca37aec" providerId="LiveId" clId="{600187FD-409E-42BA-954E-DD108E7DCA14}" dt="2021-11-24T18:18:19.334" v="561"/>
          <ac:inkMkLst>
            <pc:docMk/>
            <pc:sldMk cId="3771912843" sldId="266"/>
            <ac:inkMk id="62" creationId="{B3ED9EAD-5CF7-4FAD-9AF4-636C7F8E9081}"/>
          </ac:inkMkLst>
        </pc:inkChg>
        <pc:inkChg chg="add mod">
          <ac:chgData name="Duane Miller" userId="086b8d4e5ca37aec" providerId="LiveId" clId="{600187FD-409E-42BA-954E-DD108E7DCA14}" dt="2021-11-24T18:18:19.334" v="561"/>
          <ac:inkMkLst>
            <pc:docMk/>
            <pc:sldMk cId="3771912843" sldId="266"/>
            <ac:inkMk id="64" creationId="{2EF53E4C-1392-42E8-A600-7D5DC404F347}"/>
          </ac:inkMkLst>
        </pc:inkChg>
        <pc:inkChg chg="add mod">
          <ac:chgData name="Duane Miller" userId="086b8d4e5ca37aec" providerId="LiveId" clId="{600187FD-409E-42BA-954E-DD108E7DCA14}" dt="2021-11-24T18:29:36.038" v="603"/>
          <ac:inkMkLst>
            <pc:docMk/>
            <pc:sldMk cId="3771912843" sldId="266"/>
            <ac:inkMk id="66" creationId="{F4D1ECD1-882C-4D1E-975A-8306DA43D952}"/>
          </ac:inkMkLst>
        </pc:inkChg>
        <pc:inkChg chg="add mod">
          <ac:chgData name="Duane Miller" userId="086b8d4e5ca37aec" providerId="LiveId" clId="{600187FD-409E-42BA-954E-DD108E7DCA14}" dt="2021-11-24T18:29:36.038" v="603"/>
          <ac:inkMkLst>
            <pc:docMk/>
            <pc:sldMk cId="3771912843" sldId="266"/>
            <ac:inkMk id="67" creationId="{97F1D86F-17BD-406B-95A6-D24339C60FE5}"/>
          </ac:inkMkLst>
        </pc:inkChg>
        <pc:inkChg chg="add mod">
          <ac:chgData name="Duane Miller" userId="086b8d4e5ca37aec" providerId="LiveId" clId="{600187FD-409E-42BA-954E-DD108E7DCA14}" dt="2021-11-24T18:29:36.038" v="603"/>
          <ac:inkMkLst>
            <pc:docMk/>
            <pc:sldMk cId="3771912843" sldId="266"/>
            <ac:inkMk id="69" creationId="{4E81FDAF-ED5B-442F-BA63-8BA5FEA91DA5}"/>
          </ac:inkMkLst>
        </pc:inkChg>
        <pc:inkChg chg="add">
          <ac:chgData name="Duane Miller" userId="086b8d4e5ca37aec" providerId="LiveId" clId="{600187FD-409E-42BA-954E-DD108E7DCA14}" dt="2021-11-24T18:18:39.381" v="567" actId="9405"/>
          <ac:inkMkLst>
            <pc:docMk/>
            <pc:sldMk cId="3771912843" sldId="266"/>
            <ac:inkMk id="71" creationId="{46554E8B-A145-4197-A772-0A7A4BBCACB3}"/>
          </ac:inkMkLst>
        </pc:inkChg>
        <pc:inkChg chg="add">
          <ac:chgData name="Duane Miller" userId="086b8d4e5ca37aec" providerId="LiveId" clId="{600187FD-409E-42BA-954E-DD108E7DCA14}" dt="2021-11-24T18:18:48.060" v="568" actId="9405"/>
          <ac:inkMkLst>
            <pc:docMk/>
            <pc:sldMk cId="3771912843" sldId="266"/>
            <ac:inkMk id="72" creationId="{27EB9A26-A5EB-46AB-BE6C-B9E5EB243D01}"/>
          </ac:inkMkLst>
        </pc:inkChg>
        <pc:inkChg chg="add">
          <ac:chgData name="Duane Miller" userId="086b8d4e5ca37aec" providerId="LiveId" clId="{600187FD-409E-42BA-954E-DD108E7DCA14}" dt="2021-11-24T18:18:53.882" v="569" actId="9405"/>
          <ac:inkMkLst>
            <pc:docMk/>
            <pc:sldMk cId="3771912843" sldId="266"/>
            <ac:inkMk id="73" creationId="{C2F56845-0B76-44DA-A549-C78D0D2CCEB4}"/>
          </ac:inkMkLst>
        </pc:inkChg>
        <pc:inkChg chg="add mod">
          <ac:chgData name="Duane Miller" userId="086b8d4e5ca37aec" providerId="LiveId" clId="{600187FD-409E-42BA-954E-DD108E7DCA14}" dt="2021-11-24T18:27:04.291" v="584"/>
          <ac:inkMkLst>
            <pc:docMk/>
            <pc:sldMk cId="3771912843" sldId="266"/>
            <ac:inkMk id="74" creationId="{C70A0671-B8A7-4B1A-95D5-23898A4659ED}"/>
          </ac:inkMkLst>
        </pc:inkChg>
        <pc:inkChg chg="add mod">
          <ac:chgData name="Duane Miller" userId="086b8d4e5ca37aec" providerId="LiveId" clId="{600187FD-409E-42BA-954E-DD108E7DCA14}" dt="2021-11-24T18:27:04.291" v="584"/>
          <ac:inkMkLst>
            <pc:docMk/>
            <pc:sldMk cId="3771912843" sldId="266"/>
            <ac:inkMk id="75" creationId="{4EDEE261-3E37-4D55-B50E-E81F3A39A13C}"/>
          </ac:inkMkLst>
        </pc:inkChg>
        <pc:inkChg chg="add mod">
          <ac:chgData name="Duane Miller" userId="086b8d4e5ca37aec" providerId="LiveId" clId="{600187FD-409E-42BA-954E-DD108E7DCA14}" dt="2021-11-24T18:27:04.291" v="584"/>
          <ac:inkMkLst>
            <pc:docMk/>
            <pc:sldMk cId="3771912843" sldId="266"/>
            <ac:inkMk id="76" creationId="{8FFF580E-7D64-4A7A-8BD5-1468DD81D675}"/>
          </ac:inkMkLst>
        </pc:inkChg>
        <pc:inkChg chg="add mod">
          <ac:chgData name="Duane Miller" userId="086b8d4e5ca37aec" providerId="LiveId" clId="{600187FD-409E-42BA-954E-DD108E7DCA14}" dt="2021-11-24T18:27:04.291" v="584"/>
          <ac:inkMkLst>
            <pc:docMk/>
            <pc:sldMk cId="3771912843" sldId="266"/>
            <ac:inkMk id="77" creationId="{48E7E6C8-6B8A-47BA-B856-2AED0BEF95D3}"/>
          </ac:inkMkLst>
        </pc:inkChg>
        <pc:inkChg chg="add">
          <ac:chgData name="Duane Miller" userId="086b8d4e5ca37aec" providerId="LiveId" clId="{600187FD-409E-42BA-954E-DD108E7DCA14}" dt="2021-11-24T18:27:14.144" v="585" actId="9405"/>
          <ac:inkMkLst>
            <pc:docMk/>
            <pc:sldMk cId="3771912843" sldId="266"/>
            <ac:inkMk id="79" creationId="{322522BD-F662-4B06-9D0F-ABCB91FD9C7C}"/>
          </ac:inkMkLst>
        </pc:inkChg>
        <pc:inkChg chg="add">
          <ac:chgData name="Duane Miller" userId="086b8d4e5ca37aec" providerId="LiveId" clId="{600187FD-409E-42BA-954E-DD108E7DCA14}" dt="2021-11-24T18:27:27.228" v="586" actId="9405"/>
          <ac:inkMkLst>
            <pc:docMk/>
            <pc:sldMk cId="3771912843" sldId="266"/>
            <ac:inkMk id="80" creationId="{6CFF343A-5804-4921-8F88-25D8BFF705F4}"/>
          </ac:inkMkLst>
        </pc:inkChg>
        <pc:inkChg chg="add">
          <ac:chgData name="Duane Miller" userId="086b8d4e5ca37aec" providerId="LiveId" clId="{600187FD-409E-42BA-954E-DD108E7DCA14}" dt="2021-11-24T18:27:37.605" v="587" actId="9405"/>
          <ac:inkMkLst>
            <pc:docMk/>
            <pc:sldMk cId="3771912843" sldId="266"/>
            <ac:inkMk id="81" creationId="{DBFA1A2A-EC74-45DB-AD9A-4A6C7A07024E}"/>
          </ac:inkMkLst>
        </pc:inkChg>
        <pc:inkChg chg="add">
          <ac:chgData name="Duane Miller" userId="086b8d4e5ca37aec" providerId="LiveId" clId="{600187FD-409E-42BA-954E-DD108E7DCA14}" dt="2021-11-24T18:27:49.679" v="588" actId="9405"/>
          <ac:inkMkLst>
            <pc:docMk/>
            <pc:sldMk cId="3771912843" sldId="266"/>
            <ac:inkMk id="82" creationId="{4953BBBB-F0AD-4AC7-A726-E267D58A1650}"/>
          </ac:inkMkLst>
        </pc:inkChg>
        <pc:inkChg chg="add">
          <ac:chgData name="Duane Miller" userId="086b8d4e5ca37aec" providerId="LiveId" clId="{600187FD-409E-42BA-954E-DD108E7DCA14}" dt="2021-11-24T18:27:52.893" v="589" actId="9405"/>
          <ac:inkMkLst>
            <pc:docMk/>
            <pc:sldMk cId="3771912843" sldId="266"/>
            <ac:inkMk id="83" creationId="{46F8BEE5-5E2C-41ED-A166-E2B4F58C4DFE}"/>
          </ac:inkMkLst>
        </pc:inkChg>
        <pc:inkChg chg="add">
          <ac:chgData name="Duane Miller" userId="086b8d4e5ca37aec" providerId="LiveId" clId="{600187FD-409E-42BA-954E-DD108E7DCA14}" dt="2021-11-24T18:27:57.071" v="590" actId="9405"/>
          <ac:inkMkLst>
            <pc:docMk/>
            <pc:sldMk cId="3771912843" sldId="266"/>
            <ac:inkMk id="84" creationId="{7255EC92-AD8F-4754-9EB9-A4EFCCC04B2E}"/>
          </ac:inkMkLst>
        </pc:inkChg>
        <pc:inkChg chg="add">
          <ac:chgData name="Duane Miller" userId="086b8d4e5ca37aec" providerId="LiveId" clId="{600187FD-409E-42BA-954E-DD108E7DCA14}" dt="2021-11-24T18:28:16.390" v="591" actId="9405"/>
          <ac:inkMkLst>
            <pc:docMk/>
            <pc:sldMk cId="3771912843" sldId="266"/>
            <ac:inkMk id="85" creationId="{71A92D9C-7DBA-4DB0-9507-B69186F1EA28}"/>
          </ac:inkMkLst>
        </pc:inkChg>
        <pc:inkChg chg="add">
          <ac:chgData name="Duane Miller" userId="086b8d4e5ca37aec" providerId="LiveId" clId="{600187FD-409E-42BA-954E-DD108E7DCA14}" dt="2021-11-24T18:28:26.114" v="592" actId="9405"/>
          <ac:inkMkLst>
            <pc:docMk/>
            <pc:sldMk cId="3771912843" sldId="266"/>
            <ac:inkMk id="86" creationId="{8A013CB4-6F21-477F-A979-5A4C5F438EF8}"/>
          </ac:inkMkLst>
        </pc:inkChg>
        <pc:inkChg chg="add mod">
          <ac:chgData name="Duane Miller" userId="086b8d4e5ca37aec" providerId="LiveId" clId="{600187FD-409E-42BA-954E-DD108E7DCA14}" dt="2021-11-24T18:28:34.585" v="597"/>
          <ac:inkMkLst>
            <pc:docMk/>
            <pc:sldMk cId="3771912843" sldId="266"/>
            <ac:inkMk id="87" creationId="{B524ACEE-F2DA-4C32-96E0-E5C327885798}"/>
          </ac:inkMkLst>
        </pc:inkChg>
        <pc:inkChg chg="add mod">
          <ac:chgData name="Duane Miller" userId="086b8d4e5ca37aec" providerId="LiveId" clId="{600187FD-409E-42BA-954E-DD108E7DCA14}" dt="2021-11-24T18:28:34.585" v="597"/>
          <ac:inkMkLst>
            <pc:docMk/>
            <pc:sldMk cId="3771912843" sldId="266"/>
            <ac:inkMk id="88" creationId="{8E895133-D157-4000-99CE-3FCD40DE0A64}"/>
          </ac:inkMkLst>
        </pc:inkChg>
        <pc:inkChg chg="add mod">
          <ac:chgData name="Duane Miller" userId="086b8d4e5ca37aec" providerId="LiveId" clId="{600187FD-409E-42BA-954E-DD108E7DCA14}" dt="2021-11-24T18:28:34.585" v="597"/>
          <ac:inkMkLst>
            <pc:docMk/>
            <pc:sldMk cId="3771912843" sldId="266"/>
            <ac:inkMk id="90" creationId="{5B1FBB17-6303-4F42-8D4A-9F61D1D43E9F}"/>
          </ac:inkMkLst>
        </pc:inkChg>
        <pc:inkChg chg="add">
          <ac:chgData name="Duane Miller" userId="086b8d4e5ca37aec" providerId="LiveId" clId="{600187FD-409E-42BA-954E-DD108E7DCA14}" dt="2021-11-24T18:28:47.759" v="598" actId="9405"/>
          <ac:inkMkLst>
            <pc:docMk/>
            <pc:sldMk cId="3771912843" sldId="266"/>
            <ac:inkMk id="92" creationId="{38B7DE7B-CC8B-4AEB-95EF-B3C47EF86016}"/>
          </ac:inkMkLst>
        </pc:inkChg>
        <pc:inkChg chg="add">
          <ac:chgData name="Duane Miller" userId="086b8d4e5ca37aec" providerId="LiveId" clId="{600187FD-409E-42BA-954E-DD108E7DCA14}" dt="2021-11-24T18:28:52.726" v="599" actId="9405"/>
          <ac:inkMkLst>
            <pc:docMk/>
            <pc:sldMk cId="3771912843" sldId="266"/>
            <ac:inkMk id="93" creationId="{FE62D8CD-575D-4432-B685-EB7930A4DD9B}"/>
          </ac:inkMkLst>
        </pc:inkChg>
        <pc:inkChg chg="add">
          <ac:chgData name="Duane Miller" userId="086b8d4e5ca37aec" providerId="LiveId" clId="{600187FD-409E-42BA-954E-DD108E7DCA14}" dt="2021-11-24T18:28:56.628" v="600" actId="9405"/>
          <ac:inkMkLst>
            <pc:docMk/>
            <pc:sldMk cId="3771912843" sldId="266"/>
            <ac:inkMk id="94" creationId="{1C7A7750-87E5-4CB0-8250-5F8E53FC3844}"/>
          </ac:inkMkLst>
        </pc:inkChg>
        <pc:inkChg chg="add">
          <ac:chgData name="Duane Miller" userId="086b8d4e5ca37aec" providerId="LiveId" clId="{600187FD-409E-42BA-954E-DD108E7DCA14}" dt="2021-11-24T18:29:03.150" v="601" actId="9405"/>
          <ac:inkMkLst>
            <pc:docMk/>
            <pc:sldMk cId="3771912843" sldId="266"/>
            <ac:inkMk id="95" creationId="{61E71518-A4EF-4FC5-83F1-E5489AA9AF70}"/>
          </ac:inkMkLst>
        </pc:inkChg>
        <pc:inkChg chg="add mod">
          <ac:chgData name="Duane Miller" userId="086b8d4e5ca37aec" providerId="LiveId" clId="{600187FD-409E-42BA-954E-DD108E7DCA14}" dt="2021-11-24T18:29:36.038" v="603"/>
          <ac:inkMkLst>
            <pc:docMk/>
            <pc:sldMk cId="3771912843" sldId="266"/>
            <ac:inkMk id="96" creationId="{9AF0ADC2-5950-44A9-8CA1-3AC0FD43BF8E}"/>
          </ac:inkMkLst>
        </pc:inkChg>
      </pc:sldChg>
      <pc:sldChg chg="addSp delSp modSp add mod modNotesTx">
        <pc:chgData name="Duane Miller" userId="086b8d4e5ca37aec" providerId="LiveId" clId="{600187FD-409E-42BA-954E-DD108E7DCA14}" dt="2021-12-07T20:57:18.605" v="953" actId="6549"/>
        <pc:sldMkLst>
          <pc:docMk/>
          <pc:sldMk cId="602304249" sldId="267"/>
        </pc:sldMkLst>
        <pc:spChg chg="mod">
          <ac:chgData name="Duane Miller" userId="086b8d4e5ca37aec" providerId="LiveId" clId="{600187FD-409E-42BA-954E-DD108E7DCA14}" dt="2021-11-23T20:29:21.568" v="427" actId="14100"/>
          <ac:spMkLst>
            <pc:docMk/>
            <pc:sldMk cId="602304249" sldId="267"/>
            <ac:spMk id="3" creationId="{D3EFC0C3-FD39-449B-AD90-C042901F23F4}"/>
          </ac:spMkLst>
        </pc:spChg>
        <pc:spChg chg="mod">
          <ac:chgData name="Duane Miller" userId="086b8d4e5ca37aec" providerId="LiveId" clId="{600187FD-409E-42BA-954E-DD108E7DCA14}" dt="2021-11-23T20:29:25.593" v="428" actId="14100"/>
          <ac:spMkLst>
            <pc:docMk/>
            <pc:sldMk cId="602304249" sldId="267"/>
            <ac:spMk id="6" creationId="{B2FD387F-92CC-4779-81C3-06BBC90B104F}"/>
          </ac:spMkLst>
        </pc:spChg>
        <pc:grpChg chg="del mod">
          <ac:chgData name="Duane Miller" userId="086b8d4e5ca37aec" providerId="LiveId" clId="{600187FD-409E-42BA-954E-DD108E7DCA14}" dt="2021-11-24T18:32:53.409" v="610"/>
          <ac:grpSpMkLst>
            <pc:docMk/>
            <pc:sldMk cId="602304249" sldId="267"/>
            <ac:grpSpMk id="9" creationId="{C5728B47-E7B3-4022-A68D-78E53BA814D1}"/>
          </ac:grpSpMkLst>
        </pc:grpChg>
        <pc:grpChg chg="del mod">
          <ac:chgData name="Duane Miller" userId="086b8d4e5ca37aec" providerId="LiveId" clId="{600187FD-409E-42BA-954E-DD108E7DCA14}" dt="2021-11-24T18:32:55.315" v="612"/>
          <ac:grpSpMkLst>
            <pc:docMk/>
            <pc:sldMk cId="602304249" sldId="267"/>
            <ac:grpSpMk id="13" creationId="{06FDB44E-FF43-40F2-85D9-45AAD159D6C2}"/>
          </ac:grpSpMkLst>
        </pc:grpChg>
        <pc:grpChg chg="mod">
          <ac:chgData name="Duane Miller" userId="086b8d4e5ca37aec" providerId="LiveId" clId="{600187FD-409E-42BA-954E-DD108E7DCA14}" dt="2021-11-24T18:32:55.315" v="612"/>
          <ac:grpSpMkLst>
            <pc:docMk/>
            <pc:sldMk cId="602304249" sldId="267"/>
            <ac:grpSpMk id="15" creationId="{9CFFB29F-31CE-4097-B326-27E9AD3429F6}"/>
          </ac:grpSpMkLst>
        </pc:grpChg>
        <pc:grpChg chg="del mod">
          <ac:chgData name="Duane Miller" userId="086b8d4e5ca37aec" providerId="LiveId" clId="{600187FD-409E-42BA-954E-DD108E7DCA14}" dt="2021-11-24T18:33:36.040" v="618"/>
          <ac:grpSpMkLst>
            <pc:docMk/>
            <pc:sldMk cId="602304249" sldId="267"/>
            <ac:grpSpMk id="19" creationId="{EFACFD47-333E-4B31-8681-1664CA6025AB}"/>
          </ac:grpSpMkLst>
        </pc:grpChg>
        <pc:grpChg chg="mod">
          <ac:chgData name="Duane Miller" userId="086b8d4e5ca37aec" providerId="LiveId" clId="{600187FD-409E-42BA-954E-DD108E7DCA14}" dt="2021-11-24T18:33:36.040" v="618"/>
          <ac:grpSpMkLst>
            <pc:docMk/>
            <pc:sldMk cId="602304249" sldId="267"/>
            <ac:grpSpMk id="21" creationId="{0354E46C-BE2F-4A59-952B-C6BD13F060DF}"/>
          </ac:grpSpMkLst>
        </pc:grpChg>
        <pc:grpChg chg="mod">
          <ac:chgData name="Duane Miller" userId="086b8d4e5ca37aec" providerId="LiveId" clId="{600187FD-409E-42BA-954E-DD108E7DCA14}" dt="2021-11-24T18:33:59.352" v="621"/>
          <ac:grpSpMkLst>
            <pc:docMk/>
            <pc:sldMk cId="602304249" sldId="267"/>
            <ac:grpSpMk id="24" creationId="{8BA59886-0E58-480C-A104-A2A69623E470}"/>
          </ac:grpSpMkLst>
        </pc:grpChg>
        <pc:grpChg chg="del mod">
          <ac:chgData name="Duane Miller" userId="086b8d4e5ca37aec" providerId="LiveId" clId="{600187FD-409E-42BA-954E-DD108E7DCA14}" dt="2021-11-24T18:39:33.615" v="627"/>
          <ac:grpSpMkLst>
            <pc:docMk/>
            <pc:sldMk cId="602304249" sldId="267"/>
            <ac:grpSpMk id="28" creationId="{25715E97-F88C-43DF-BBE5-F6068FCE41D6}"/>
          </ac:grpSpMkLst>
        </pc:grpChg>
        <pc:grpChg chg="mod">
          <ac:chgData name="Duane Miller" userId="086b8d4e5ca37aec" providerId="LiveId" clId="{600187FD-409E-42BA-954E-DD108E7DCA14}" dt="2021-11-24T18:39:33.615" v="627"/>
          <ac:grpSpMkLst>
            <pc:docMk/>
            <pc:sldMk cId="602304249" sldId="267"/>
            <ac:grpSpMk id="30" creationId="{CE36CE28-211C-4E96-B718-E4836B549AEB}"/>
          </ac:grpSpMkLst>
        </pc:grpChg>
        <pc:grpChg chg="del mod">
          <ac:chgData name="Duane Miller" userId="086b8d4e5ca37aec" providerId="LiveId" clId="{600187FD-409E-42BA-954E-DD108E7DCA14}" dt="2021-11-24T18:39:41.382" v="633"/>
          <ac:grpSpMkLst>
            <pc:docMk/>
            <pc:sldMk cId="602304249" sldId="267"/>
            <ac:grpSpMk id="33" creationId="{0DF2025B-24D8-42BE-846C-7A648624325E}"/>
          </ac:grpSpMkLst>
        </pc:grpChg>
        <pc:grpChg chg="del mod">
          <ac:chgData name="Duane Miller" userId="086b8d4e5ca37aec" providerId="LiveId" clId="{600187FD-409E-42BA-954E-DD108E7DCA14}" dt="2021-11-24T18:43:58.965" v="669"/>
          <ac:grpSpMkLst>
            <pc:docMk/>
            <pc:sldMk cId="602304249" sldId="267"/>
            <ac:grpSpMk id="36" creationId="{6F1EF620-10D3-4E84-BF68-3A8F4FFEE001}"/>
          </ac:grpSpMkLst>
        </pc:grpChg>
        <pc:grpChg chg="del mod">
          <ac:chgData name="Duane Miller" userId="086b8d4e5ca37aec" providerId="LiveId" clId="{600187FD-409E-42BA-954E-DD108E7DCA14}" dt="2021-11-24T18:40:05.242" v="639"/>
          <ac:grpSpMkLst>
            <pc:docMk/>
            <pc:sldMk cId="602304249" sldId="267"/>
            <ac:grpSpMk id="40" creationId="{349CB732-0329-45F8-9B6F-2DE0F3E56EB2}"/>
          </ac:grpSpMkLst>
        </pc:grpChg>
        <pc:grpChg chg="mod">
          <ac:chgData name="Duane Miller" userId="086b8d4e5ca37aec" providerId="LiveId" clId="{600187FD-409E-42BA-954E-DD108E7DCA14}" dt="2021-11-24T18:40:05.242" v="639"/>
          <ac:grpSpMkLst>
            <pc:docMk/>
            <pc:sldMk cId="602304249" sldId="267"/>
            <ac:grpSpMk id="42" creationId="{0D07F43A-7288-473D-B1A9-4252EA471BF2}"/>
          </ac:grpSpMkLst>
        </pc:grpChg>
        <pc:grpChg chg="del mod">
          <ac:chgData name="Duane Miller" userId="086b8d4e5ca37aec" providerId="LiveId" clId="{600187FD-409E-42BA-954E-DD108E7DCA14}" dt="2021-11-24T18:40:11.568" v="645"/>
          <ac:grpSpMkLst>
            <pc:docMk/>
            <pc:sldMk cId="602304249" sldId="267"/>
            <ac:grpSpMk id="46" creationId="{03AD4980-9627-4EDC-8F0A-559FF6A1819F}"/>
          </ac:grpSpMkLst>
        </pc:grpChg>
        <pc:grpChg chg="del mod">
          <ac:chgData name="Duane Miller" userId="086b8d4e5ca37aec" providerId="LiveId" clId="{600187FD-409E-42BA-954E-DD108E7DCA14}" dt="2021-11-24T18:40:14.480" v="648"/>
          <ac:grpSpMkLst>
            <pc:docMk/>
            <pc:sldMk cId="602304249" sldId="267"/>
            <ac:grpSpMk id="48" creationId="{7444FFE2-E8F5-4599-967F-2CC870FBAD47}"/>
          </ac:grpSpMkLst>
        </pc:grpChg>
        <pc:grpChg chg="mod">
          <ac:chgData name="Duane Miller" userId="086b8d4e5ca37aec" providerId="LiveId" clId="{600187FD-409E-42BA-954E-DD108E7DCA14}" dt="2021-11-24T18:40:14.480" v="648"/>
          <ac:grpSpMkLst>
            <pc:docMk/>
            <pc:sldMk cId="602304249" sldId="267"/>
            <ac:grpSpMk id="51" creationId="{4B996A81-5322-43E9-AEFA-89E5C9268251}"/>
          </ac:grpSpMkLst>
        </pc:grpChg>
        <pc:grpChg chg="mod">
          <ac:chgData name="Duane Miller" userId="086b8d4e5ca37aec" providerId="LiveId" clId="{600187FD-409E-42BA-954E-DD108E7DCA14}" dt="2021-11-24T18:42:28.290" v="653"/>
          <ac:grpSpMkLst>
            <pc:docMk/>
            <pc:sldMk cId="602304249" sldId="267"/>
            <ac:grpSpMk id="56" creationId="{F66C4678-9A21-4FA2-9834-AE81E8BB5CED}"/>
          </ac:grpSpMkLst>
        </pc:grpChg>
        <pc:grpChg chg="mod">
          <ac:chgData name="Duane Miller" userId="086b8d4e5ca37aec" providerId="LiveId" clId="{600187FD-409E-42BA-954E-DD108E7DCA14}" dt="2021-11-24T18:42:35.294" v="656"/>
          <ac:grpSpMkLst>
            <pc:docMk/>
            <pc:sldMk cId="602304249" sldId="267"/>
            <ac:grpSpMk id="59" creationId="{774961D1-CDBB-42E3-91C5-54FA56964A7F}"/>
          </ac:grpSpMkLst>
        </pc:grpChg>
        <pc:grpChg chg="mod">
          <ac:chgData name="Duane Miller" userId="086b8d4e5ca37aec" providerId="LiveId" clId="{600187FD-409E-42BA-954E-DD108E7DCA14}" dt="2021-11-24T18:42:52.467" v="661"/>
          <ac:grpSpMkLst>
            <pc:docMk/>
            <pc:sldMk cId="602304249" sldId="267"/>
            <ac:grpSpMk id="64" creationId="{33B53C1B-4EFE-4C64-B290-79F4ECC455BA}"/>
          </ac:grpSpMkLst>
        </pc:grpChg>
        <pc:grpChg chg="mod">
          <ac:chgData name="Duane Miller" userId="086b8d4e5ca37aec" providerId="LiveId" clId="{600187FD-409E-42BA-954E-DD108E7DCA14}" dt="2021-11-24T18:43:13.837" v="666"/>
          <ac:grpSpMkLst>
            <pc:docMk/>
            <pc:sldMk cId="602304249" sldId="267"/>
            <ac:grpSpMk id="69" creationId="{B75EAB92-C0F7-4BF8-B873-F1BEB098200D}"/>
          </ac:grpSpMkLst>
        </pc:grpChg>
        <pc:grpChg chg="mod">
          <ac:chgData name="Duane Miller" userId="086b8d4e5ca37aec" providerId="LiveId" clId="{600187FD-409E-42BA-954E-DD108E7DCA14}" dt="2021-11-24T18:43:58.965" v="669"/>
          <ac:grpSpMkLst>
            <pc:docMk/>
            <pc:sldMk cId="602304249" sldId="267"/>
            <ac:grpSpMk id="72" creationId="{2DCEED72-18CE-4B62-989B-307BC9F4C3F4}"/>
          </ac:grpSpMkLst>
        </pc:grpChg>
        <pc:grpChg chg="mod">
          <ac:chgData name="Duane Miller" userId="086b8d4e5ca37aec" providerId="LiveId" clId="{600187FD-409E-42BA-954E-DD108E7DCA14}" dt="2021-11-24T18:47:26.523" v="677"/>
          <ac:grpSpMkLst>
            <pc:docMk/>
            <pc:sldMk cId="602304249" sldId="267"/>
            <ac:grpSpMk id="80" creationId="{DB1FA4EE-2A6E-4F79-828F-3CF151C5C412}"/>
          </ac:grpSpMkLst>
        </pc:grpChg>
        <pc:grpChg chg="del mod">
          <ac:chgData name="Duane Miller" userId="086b8d4e5ca37aec" providerId="LiveId" clId="{600187FD-409E-42BA-954E-DD108E7DCA14}" dt="2021-11-24T18:47:46.615" v="684"/>
          <ac:grpSpMkLst>
            <pc:docMk/>
            <pc:sldMk cId="602304249" sldId="267"/>
            <ac:grpSpMk id="84" creationId="{B7F6FC04-631E-406D-89D4-36C600A3F188}"/>
          </ac:grpSpMkLst>
        </pc:grpChg>
        <pc:grpChg chg="del mod">
          <ac:chgData name="Duane Miller" userId="086b8d4e5ca37aec" providerId="LiveId" clId="{600187FD-409E-42BA-954E-DD108E7DCA14}" dt="2021-11-24T18:47:48.961" v="686"/>
          <ac:grpSpMkLst>
            <pc:docMk/>
            <pc:sldMk cId="602304249" sldId="267"/>
            <ac:grpSpMk id="87" creationId="{6F7D8D7F-5BA6-48E7-82C0-0DD14505C5F4}"/>
          </ac:grpSpMkLst>
        </pc:grpChg>
        <pc:grpChg chg="del mod">
          <ac:chgData name="Duane Miller" userId="086b8d4e5ca37aec" providerId="LiveId" clId="{600187FD-409E-42BA-954E-DD108E7DCA14}" dt="2021-11-24T18:47:52.934" v="690"/>
          <ac:grpSpMkLst>
            <pc:docMk/>
            <pc:sldMk cId="602304249" sldId="267"/>
            <ac:grpSpMk id="89" creationId="{9E1B51D4-F2D2-4882-8DEC-0F46AF2D7EE9}"/>
          </ac:grpSpMkLst>
        </pc:grpChg>
        <pc:grpChg chg="mod">
          <ac:chgData name="Duane Miller" userId="086b8d4e5ca37aec" providerId="LiveId" clId="{600187FD-409E-42BA-954E-DD108E7DCA14}" dt="2021-11-24T18:47:52.934" v="690"/>
          <ac:grpSpMkLst>
            <pc:docMk/>
            <pc:sldMk cId="602304249" sldId="267"/>
            <ac:grpSpMk id="93" creationId="{9FC9921C-8A58-49C2-9886-4A8B2AF6E19B}"/>
          </ac:grpSpMkLst>
        </pc:grpChg>
        <pc:grpChg chg="mod">
          <ac:chgData name="Duane Miller" userId="086b8d4e5ca37aec" providerId="LiveId" clId="{600187FD-409E-42BA-954E-DD108E7DCA14}" dt="2021-11-24T18:48:20.665" v="693"/>
          <ac:grpSpMkLst>
            <pc:docMk/>
            <pc:sldMk cId="602304249" sldId="267"/>
            <ac:grpSpMk id="96" creationId="{03A79279-8820-433A-AE8F-AB386FCC7B97}"/>
          </ac:grpSpMkLst>
        </pc:grpChg>
        <pc:grpChg chg="del mod">
          <ac:chgData name="Duane Miller" userId="086b8d4e5ca37aec" providerId="LiveId" clId="{600187FD-409E-42BA-954E-DD108E7DCA14}" dt="2021-11-24T18:48:48.790" v="700"/>
          <ac:grpSpMkLst>
            <pc:docMk/>
            <pc:sldMk cId="602304249" sldId="267"/>
            <ac:grpSpMk id="101" creationId="{8D80FC01-8DE0-44E2-85EC-88B1D007F222}"/>
          </ac:grpSpMkLst>
        </pc:grpChg>
        <pc:grpChg chg="mod">
          <ac:chgData name="Duane Miller" userId="086b8d4e5ca37aec" providerId="LiveId" clId="{600187FD-409E-42BA-954E-DD108E7DCA14}" dt="2021-11-24T18:48:48.790" v="700"/>
          <ac:grpSpMkLst>
            <pc:docMk/>
            <pc:sldMk cId="602304249" sldId="267"/>
            <ac:grpSpMk id="103" creationId="{7ECB85D7-64B8-4EE2-A142-734A41FC7111}"/>
          </ac:grpSpMkLst>
        </pc:grpChg>
        <pc:grpChg chg="mod">
          <ac:chgData name="Duane Miller" userId="086b8d4e5ca37aec" providerId="LiveId" clId="{600187FD-409E-42BA-954E-DD108E7DCA14}" dt="2021-11-24T18:49:05.242" v="706"/>
          <ac:grpSpMkLst>
            <pc:docMk/>
            <pc:sldMk cId="602304249" sldId="267"/>
            <ac:grpSpMk id="109" creationId="{5E6F742C-336B-42A5-BE7C-F199CFBC3FDC}"/>
          </ac:grpSpMkLst>
        </pc:grpChg>
        <pc:grpChg chg="mod">
          <ac:chgData name="Duane Miller" userId="086b8d4e5ca37aec" providerId="LiveId" clId="{600187FD-409E-42BA-954E-DD108E7DCA14}" dt="2021-11-24T18:51:58.127" v="712"/>
          <ac:grpSpMkLst>
            <pc:docMk/>
            <pc:sldMk cId="602304249" sldId="267"/>
            <ac:grpSpMk id="115" creationId="{C89771CB-45C6-4971-AED6-97405F840D6A}"/>
          </ac:grpSpMkLst>
        </pc:grpChg>
        <pc:grpChg chg="mod">
          <ac:chgData name="Duane Miller" userId="086b8d4e5ca37aec" providerId="LiveId" clId="{600187FD-409E-42BA-954E-DD108E7DCA14}" dt="2021-11-24T18:52:08.449" v="715"/>
          <ac:grpSpMkLst>
            <pc:docMk/>
            <pc:sldMk cId="602304249" sldId="267"/>
            <ac:grpSpMk id="118" creationId="{289AC2A8-4C95-4113-B0D2-83B81C762BDE}"/>
          </ac:grpSpMkLst>
        </pc:grpChg>
        <pc:grpChg chg="mod">
          <ac:chgData name="Duane Miller" userId="086b8d4e5ca37aec" providerId="LiveId" clId="{600187FD-409E-42BA-954E-DD108E7DCA14}" dt="2021-11-24T18:52:16.948" v="718"/>
          <ac:grpSpMkLst>
            <pc:docMk/>
            <pc:sldMk cId="602304249" sldId="267"/>
            <ac:grpSpMk id="121" creationId="{50C3DFB7-7A32-4E8F-BDB0-184786F080AF}"/>
          </ac:grpSpMkLst>
        </pc:grpChg>
        <pc:grpChg chg="mod">
          <ac:chgData name="Duane Miller" userId="086b8d4e5ca37aec" providerId="LiveId" clId="{600187FD-409E-42BA-954E-DD108E7DCA14}" dt="2021-11-24T18:52:57.821" v="721"/>
          <ac:grpSpMkLst>
            <pc:docMk/>
            <pc:sldMk cId="602304249" sldId="267"/>
            <ac:grpSpMk id="124" creationId="{9BF6A2B8-169C-4F36-B872-7E2E78ECCF82}"/>
          </ac:grpSpMkLst>
        </pc:grpChg>
        <pc:grpChg chg="mod">
          <ac:chgData name="Duane Miller" userId="086b8d4e5ca37aec" providerId="LiveId" clId="{600187FD-409E-42BA-954E-DD108E7DCA14}" dt="2021-11-24T18:53:21.118" v="725"/>
          <ac:grpSpMkLst>
            <pc:docMk/>
            <pc:sldMk cId="602304249" sldId="267"/>
            <ac:grpSpMk id="128" creationId="{05C08E68-4CC4-4A89-AE77-F65ED642F269}"/>
          </ac:grpSpMkLst>
        </pc:grpChg>
        <pc:grpChg chg="mod">
          <ac:chgData name="Duane Miller" userId="086b8d4e5ca37aec" providerId="LiveId" clId="{600187FD-409E-42BA-954E-DD108E7DCA14}" dt="2021-11-24T18:54:36.746" v="729"/>
          <ac:grpSpMkLst>
            <pc:docMk/>
            <pc:sldMk cId="602304249" sldId="267"/>
            <ac:grpSpMk id="132" creationId="{EF7DC3CC-FA7E-4890-9604-73AEE376BFA2}"/>
          </ac:grpSpMkLst>
        </pc:grpChg>
        <pc:grpChg chg="del mod">
          <ac:chgData name="Duane Miller" userId="086b8d4e5ca37aec" providerId="LiveId" clId="{600187FD-409E-42BA-954E-DD108E7DCA14}" dt="2021-11-24T18:54:58.814" v="737"/>
          <ac:grpSpMkLst>
            <pc:docMk/>
            <pc:sldMk cId="602304249" sldId="267"/>
            <ac:grpSpMk id="137" creationId="{B5A6B838-900C-41F9-8D88-1332F928FBF5}"/>
          </ac:grpSpMkLst>
        </pc:grpChg>
        <pc:grpChg chg="mod">
          <ac:chgData name="Duane Miller" userId="086b8d4e5ca37aec" providerId="LiveId" clId="{600187FD-409E-42BA-954E-DD108E7DCA14}" dt="2021-11-24T18:54:58.814" v="737"/>
          <ac:grpSpMkLst>
            <pc:docMk/>
            <pc:sldMk cId="602304249" sldId="267"/>
            <ac:grpSpMk id="140" creationId="{BDAEEED4-E446-4250-803B-C06C426AC11C}"/>
          </ac:grpSpMkLst>
        </pc:grpChg>
        <pc:grpChg chg="del mod">
          <ac:chgData name="Duane Miller" userId="086b8d4e5ca37aec" providerId="LiveId" clId="{600187FD-409E-42BA-954E-DD108E7DCA14}" dt="2021-11-24T18:55:11.856" v="743"/>
          <ac:grpSpMkLst>
            <pc:docMk/>
            <pc:sldMk cId="602304249" sldId="267"/>
            <ac:grpSpMk id="143" creationId="{E20EA53E-150D-4836-AED3-6660769E49CA}"/>
          </ac:grpSpMkLst>
        </pc:grpChg>
        <pc:grpChg chg="mod">
          <ac:chgData name="Duane Miller" userId="086b8d4e5ca37aec" providerId="LiveId" clId="{600187FD-409E-42BA-954E-DD108E7DCA14}" dt="2021-11-24T18:55:11.856" v="743"/>
          <ac:grpSpMkLst>
            <pc:docMk/>
            <pc:sldMk cId="602304249" sldId="267"/>
            <ac:grpSpMk id="146" creationId="{F66EDB67-E60D-4549-BF2B-F4E69765D91A}"/>
          </ac:grpSpMkLst>
        </pc:grpChg>
        <pc:grpChg chg="mod">
          <ac:chgData name="Duane Miller" userId="086b8d4e5ca37aec" providerId="LiveId" clId="{600187FD-409E-42BA-954E-DD108E7DCA14}" dt="2021-11-24T18:56:21.446" v="747"/>
          <ac:grpSpMkLst>
            <pc:docMk/>
            <pc:sldMk cId="602304249" sldId="267"/>
            <ac:grpSpMk id="150" creationId="{4497F4BD-43A4-4079-84B8-C20738DDA3A2}"/>
          </ac:grpSpMkLst>
        </pc:grpChg>
        <pc:grpChg chg="mod">
          <ac:chgData name="Duane Miller" userId="086b8d4e5ca37aec" providerId="LiveId" clId="{600187FD-409E-42BA-954E-DD108E7DCA14}" dt="2021-11-24T18:58:47.452" v="750"/>
          <ac:grpSpMkLst>
            <pc:docMk/>
            <pc:sldMk cId="602304249" sldId="267"/>
            <ac:grpSpMk id="153" creationId="{EC95C5DF-528E-48EC-8F50-17F35DBBE268}"/>
          </ac:grpSpMkLst>
        </pc:grpChg>
        <pc:grpChg chg="del mod">
          <ac:chgData name="Duane Miller" userId="086b8d4e5ca37aec" providerId="LiveId" clId="{600187FD-409E-42BA-954E-DD108E7DCA14}" dt="2021-11-24T18:59:02.199" v="755"/>
          <ac:grpSpMkLst>
            <pc:docMk/>
            <pc:sldMk cId="602304249" sldId="267"/>
            <ac:grpSpMk id="156" creationId="{6EDA78C1-28E7-44A9-88DE-D8E9E0F3CA99}"/>
          </ac:grpSpMkLst>
        </pc:grpChg>
        <pc:grpChg chg="mod">
          <ac:chgData name="Duane Miller" userId="086b8d4e5ca37aec" providerId="LiveId" clId="{600187FD-409E-42BA-954E-DD108E7DCA14}" dt="2021-11-24T18:59:02.199" v="755"/>
          <ac:grpSpMkLst>
            <pc:docMk/>
            <pc:sldMk cId="602304249" sldId="267"/>
            <ac:grpSpMk id="158" creationId="{EB427235-B54E-43C0-9F27-05B1E2B368F1}"/>
          </ac:grpSpMkLst>
        </pc:grpChg>
        <pc:grpChg chg="del mod">
          <ac:chgData name="Duane Miller" userId="086b8d4e5ca37aec" providerId="LiveId" clId="{600187FD-409E-42BA-954E-DD108E7DCA14}" dt="2021-11-24T18:59:16.913" v="762"/>
          <ac:grpSpMkLst>
            <pc:docMk/>
            <pc:sldMk cId="602304249" sldId="267"/>
            <ac:grpSpMk id="161" creationId="{FE88D455-8BFA-45FE-A184-81A88C4FC967}"/>
          </ac:grpSpMkLst>
        </pc:grpChg>
        <pc:grpChg chg="mod">
          <ac:chgData name="Duane Miller" userId="086b8d4e5ca37aec" providerId="LiveId" clId="{600187FD-409E-42BA-954E-DD108E7DCA14}" dt="2021-11-24T18:59:16.913" v="762"/>
          <ac:grpSpMkLst>
            <pc:docMk/>
            <pc:sldMk cId="602304249" sldId="267"/>
            <ac:grpSpMk id="165" creationId="{B99E888B-0764-45C4-94C5-E7FFF892539E}"/>
          </ac:grpSpMkLst>
        </pc:grpChg>
        <pc:grpChg chg="del mod">
          <ac:chgData name="Duane Miller" userId="086b8d4e5ca37aec" providerId="LiveId" clId="{600187FD-409E-42BA-954E-DD108E7DCA14}" dt="2021-11-24T19:00:04.526" v="770"/>
          <ac:grpSpMkLst>
            <pc:docMk/>
            <pc:sldMk cId="602304249" sldId="267"/>
            <ac:grpSpMk id="169" creationId="{0C5D4961-FAE8-486B-AB07-13D9E9D67974}"/>
          </ac:grpSpMkLst>
        </pc:grpChg>
        <pc:grpChg chg="mod">
          <ac:chgData name="Duane Miller" userId="086b8d4e5ca37aec" providerId="LiveId" clId="{600187FD-409E-42BA-954E-DD108E7DCA14}" dt="2021-11-24T19:00:04.526" v="770"/>
          <ac:grpSpMkLst>
            <pc:docMk/>
            <pc:sldMk cId="602304249" sldId="267"/>
            <ac:grpSpMk id="173" creationId="{9B39E234-BC5F-4257-B8D3-3F91FE94B8B6}"/>
          </ac:grpSpMkLst>
        </pc:grpChg>
        <pc:grpChg chg="del mod">
          <ac:chgData name="Duane Miller" userId="086b8d4e5ca37aec" providerId="LiveId" clId="{600187FD-409E-42BA-954E-DD108E7DCA14}" dt="2021-11-24T19:00:21.078" v="776"/>
          <ac:grpSpMkLst>
            <pc:docMk/>
            <pc:sldMk cId="602304249" sldId="267"/>
            <ac:grpSpMk id="177" creationId="{AA6E2CED-AFE5-41F9-8CFF-573DE12F0784}"/>
          </ac:grpSpMkLst>
        </pc:grpChg>
        <pc:grpChg chg="mod">
          <ac:chgData name="Duane Miller" userId="086b8d4e5ca37aec" providerId="LiveId" clId="{600187FD-409E-42BA-954E-DD108E7DCA14}" dt="2021-11-24T19:00:21.078" v="776"/>
          <ac:grpSpMkLst>
            <pc:docMk/>
            <pc:sldMk cId="602304249" sldId="267"/>
            <ac:grpSpMk id="179" creationId="{8057D3CD-5166-4FF1-BB9C-1D90AB6FE7E4}"/>
          </ac:grpSpMkLst>
        </pc:grpChg>
        <pc:inkChg chg="add">
          <ac:chgData name="Duane Miller" userId="086b8d4e5ca37aec" providerId="LiveId" clId="{600187FD-409E-42BA-954E-DD108E7DCA14}" dt="2021-11-24T18:32:38.804" v="604" actId="9405"/>
          <ac:inkMkLst>
            <pc:docMk/>
            <pc:sldMk cId="602304249" sldId="267"/>
            <ac:inkMk id="4" creationId="{8443C9E4-EF4D-456C-A4AE-96AD41164BEE}"/>
          </ac:inkMkLst>
        </pc:inkChg>
        <pc:inkChg chg="add mod">
          <ac:chgData name="Duane Miller" userId="086b8d4e5ca37aec" providerId="LiveId" clId="{600187FD-409E-42BA-954E-DD108E7DCA14}" dt="2021-11-24T18:32:55.315" v="612"/>
          <ac:inkMkLst>
            <pc:docMk/>
            <pc:sldMk cId="602304249" sldId="267"/>
            <ac:inkMk id="5" creationId="{F664CE88-2BF9-415C-A8C3-426098015170}"/>
          </ac:inkMkLst>
        </pc:inkChg>
        <pc:inkChg chg="add mod">
          <ac:chgData name="Duane Miller" userId="086b8d4e5ca37aec" providerId="LiveId" clId="{600187FD-409E-42BA-954E-DD108E7DCA14}" dt="2021-11-24T18:32:55.315" v="612"/>
          <ac:inkMkLst>
            <pc:docMk/>
            <pc:sldMk cId="602304249" sldId="267"/>
            <ac:inkMk id="7" creationId="{41BBF029-8638-4E7B-B98C-C96D53E9CEAF}"/>
          </ac:inkMkLst>
        </pc:inkChg>
        <pc:inkChg chg="add mod">
          <ac:chgData name="Duane Miller" userId="086b8d4e5ca37aec" providerId="LiveId" clId="{600187FD-409E-42BA-954E-DD108E7DCA14}" dt="2021-11-24T18:32:55.315" v="612"/>
          <ac:inkMkLst>
            <pc:docMk/>
            <pc:sldMk cId="602304249" sldId="267"/>
            <ac:inkMk id="11" creationId="{682F2A5C-C1B2-4819-BC4E-99E519B77931}"/>
          </ac:inkMkLst>
        </pc:inkChg>
        <pc:inkChg chg="add mod">
          <ac:chgData name="Duane Miller" userId="086b8d4e5ca37aec" providerId="LiveId" clId="{600187FD-409E-42BA-954E-DD108E7DCA14}" dt="2021-11-24T18:32:55.315" v="612"/>
          <ac:inkMkLst>
            <pc:docMk/>
            <pc:sldMk cId="602304249" sldId="267"/>
            <ac:inkMk id="12" creationId="{7773B899-9058-4E24-A00F-06F6A2969466}"/>
          </ac:inkMkLst>
        </pc:inkChg>
        <pc:inkChg chg="add mod">
          <ac:chgData name="Duane Miller" userId="086b8d4e5ca37aec" providerId="LiveId" clId="{600187FD-409E-42BA-954E-DD108E7DCA14}" dt="2021-11-24T18:32:55.315" v="612"/>
          <ac:inkMkLst>
            <pc:docMk/>
            <pc:sldMk cId="602304249" sldId="267"/>
            <ac:inkMk id="14" creationId="{7A3CC538-6534-49E7-A5A5-28CC533A53DA}"/>
          </ac:inkMkLst>
        </pc:inkChg>
        <pc:inkChg chg="add">
          <ac:chgData name="Duane Miller" userId="086b8d4e5ca37aec" providerId="LiveId" clId="{600187FD-409E-42BA-954E-DD108E7DCA14}" dt="2021-11-24T18:32:58.282" v="613" actId="9405"/>
          <ac:inkMkLst>
            <pc:docMk/>
            <pc:sldMk cId="602304249" sldId="267"/>
            <ac:inkMk id="16" creationId="{609EF53E-E1AD-4C63-A35D-DEAC1FACE9D2}"/>
          </ac:inkMkLst>
        </pc:inkChg>
        <pc:inkChg chg="add mod">
          <ac:chgData name="Duane Miller" userId="086b8d4e5ca37aec" providerId="LiveId" clId="{600187FD-409E-42BA-954E-DD108E7DCA14}" dt="2021-11-24T18:33:36.040" v="618"/>
          <ac:inkMkLst>
            <pc:docMk/>
            <pc:sldMk cId="602304249" sldId="267"/>
            <ac:inkMk id="17" creationId="{6DD85859-0B7E-4EF6-876B-D1C7E4FDA515}"/>
          </ac:inkMkLst>
        </pc:inkChg>
        <pc:inkChg chg="add mod">
          <ac:chgData name="Duane Miller" userId="086b8d4e5ca37aec" providerId="LiveId" clId="{600187FD-409E-42BA-954E-DD108E7DCA14}" dt="2021-11-24T18:33:36.040" v="618"/>
          <ac:inkMkLst>
            <pc:docMk/>
            <pc:sldMk cId="602304249" sldId="267"/>
            <ac:inkMk id="18" creationId="{A7FE3236-11F8-4BD0-AFD6-201FDEA1EEAE}"/>
          </ac:inkMkLst>
        </pc:inkChg>
        <pc:inkChg chg="add mod">
          <ac:chgData name="Duane Miller" userId="086b8d4e5ca37aec" providerId="LiveId" clId="{600187FD-409E-42BA-954E-DD108E7DCA14}" dt="2021-11-24T18:33:36.040" v="618"/>
          <ac:inkMkLst>
            <pc:docMk/>
            <pc:sldMk cId="602304249" sldId="267"/>
            <ac:inkMk id="20" creationId="{B2045792-6420-4EED-BEB4-CB6495FB4B31}"/>
          </ac:inkMkLst>
        </pc:inkChg>
        <pc:inkChg chg="add mod">
          <ac:chgData name="Duane Miller" userId="086b8d4e5ca37aec" providerId="LiveId" clId="{600187FD-409E-42BA-954E-DD108E7DCA14}" dt="2021-11-24T18:33:59.352" v="621"/>
          <ac:inkMkLst>
            <pc:docMk/>
            <pc:sldMk cId="602304249" sldId="267"/>
            <ac:inkMk id="22" creationId="{5BAD0F02-2590-4ED1-B847-E03EB5F4D988}"/>
          </ac:inkMkLst>
        </pc:inkChg>
        <pc:inkChg chg="add mod">
          <ac:chgData name="Duane Miller" userId="086b8d4e5ca37aec" providerId="LiveId" clId="{600187FD-409E-42BA-954E-DD108E7DCA14}" dt="2021-11-24T18:33:59.352" v="621"/>
          <ac:inkMkLst>
            <pc:docMk/>
            <pc:sldMk cId="602304249" sldId="267"/>
            <ac:inkMk id="23" creationId="{EB09F94E-1E14-4622-A263-70D9AB267C6B}"/>
          </ac:inkMkLst>
        </pc:inkChg>
        <pc:inkChg chg="add">
          <ac:chgData name="Duane Miller" userId="086b8d4e5ca37aec" providerId="LiveId" clId="{600187FD-409E-42BA-954E-DD108E7DCA14}" dt="2021-11-24T18:33:59.355" v="622" actId="9405"/>
          <ac:inkMkLst>
            <pc:docMk/>
            <pc:sldMk cId="602304249" sldId="267"/>
            <ac:inkMk id="25" creationId="{1A9914FB-0474-4B3E-992E-65C3F7988FFF}"/>
          </ac:inkMkLst>
        </pc:inkChg>
        <pc:inkChg chg="add mod">
          <ac:chgData name="Duane Miller" userId="086b8d4e5ca37aec" providerId="LiveId" clId="{600187FD-409E-42BA-954E-DD108E7DCA14}" dt="2021-11-24T18:39:33.615" v="627"/>
          <ac:inkMkLst>
            <pc:docMk/>
            <pc:sldMk cId="602304249" sldId="267"/>
            <ac:inkMk id="26" creationId="{71E3F9D8-41A7-4279-8E4B-8CE45B5CCA8F}"/>
          </ac:inkMkLst>
        </pc:inkChg>
        <pc:inkChg chg="add mod">
          <ac:chgData name="Duane Miller" userId="086b8d4e5ca37aec" providerId="LiveId" clId="{600187FD-409E-42BA-954E-DD108E7DCA14}" dt="2021-11-24T18:39:33.615" v="627"/>
          <ac:inkMkLst>
            <pc:docMk/>
            <pc:sldMk cId="602304249" sldId="267"/>
            <ac:inkMk id="27" creationId="{0373DD65-A7A5-4867-B0F6-6D10F0923E20}"/>
          </ac:inkMkLst>
        </pc:inkChg>
        <pc:inkChg chg="add mod">
          <ac:chgData name="Duane Miller" userId="086b8d4e5ca37aec" providerId="LiveId" clId="{600187FD-409E-42BA-954E-DD108E7DCA14}" dt="2021-11-24T18:39:33.615" v="627"/>
          <ac:inkMkLst>
            <pc:docMk/>
            <pc:sldMk cId="602304249" sldId="267"/>
            <ac:inkMk id="29" creationId="{6D219522-5F4B-48D0-8360-166BE5E96586}"/>
          </ac:inkMkLst>
        </pc:inkChg>
        <pc:inkChg chg="add mod">
          <ac:chgData name="Duane Miller" userId="086b8d4e5ca37aec" providerId="LiveId" clId="{600187FD-409E-42BA-954E-DD108E7DCA14}" dt="2021-11-24T18:43:58.965" v="669"/>
          <ac:inkMkLst>
            <pc:docMk/>
            <pc:sldMk cId="602304249" sldId="267"/>
            <ac:inkMk id="31" creationId="{23F5055F-E5F6-4000-9090-ECA5CB15A0CF}"/>
          </ac:inkMkLst>
        </pc:inkChg>
        <pc:inkChg chg="add mod">
          <ac:chgData name="Duane Miller" userId="086b8d4e5ca37aec" providerId="LiveId" clId="{600187FD-409E-42BA-954E-DD108E7DCA14}" dt="2021-11-24T18:43:58.965" v="669"/>
          <ac:inkMkLst>
            <pc:docMk/>
            <pc:sldMk cId="602304249" sldId="267"/>
            <ac:inkMk id="32" creationId="{2832FEE0-9BE5-4938-9474-B085F11A0F67}"/>
          </ac:inkMkLst>
        </pc:inkChg>
        <pc:inkChg chg="add mod">
          <ac:chgData name="Duane Miller" userId="086b8d4e5ca37aec" providerId="LiveId" clId="{600187FD-409E-42BA-954E-DD108E7DCA14}" dt="2021-11-24T18:43:58.965" v="669"/>
          <ac:inkMkLst>
            <pc:docMk/>
            <pc:sldMk cId="602304249" sldId="267"/>
            <ac:inkMk id="34" creationId="{3A2EF39F-E94C-401F-A2CD-2507BFD4ED8F}"/>
          </ac:inkMkLst>
        </pc:inkChg>
        <pc:inkChg chg="add mod">
          <ac:chgData name="Duane Miller" userId="086b8d4e5ca37aec" providerId="LiveId" clId="{600187FD-409E-42BA-954E-DD108E7DCA14}" dt="2021-11-24T18:43:58.965" v="669"/>
          <ac:inkMkLst>
            <pc:docMk/>
            <pc:sldMk cId="602304249" sldId="267"/>
            <ac:inkMk id="35" creationId="{5BFDF1B5-99B0-42F6-AB95-543AF90C7343}"/>
          </ac:inkMkLst>
        </pc:inkChg>
        <pc:inkChg chg="add mod">
          <ac:chgData name="Duane Miller" userId="086b8d4e5ca37aec" providerId="LiveId" clId="{600187FD-409E-42BA-954E-DD108E7DCA14}" dt="2021-11-24T18:40:05.242" v="639"/>
          <ac:inkMkLst>
            <pc:docMk/>
            <pc:sldMk cId="602304249" sldId="267"/>
            <ac:inkMk id="37" creationId="{BF425EEE-2E1B-4B72-8901-6AE2CE73E274}"/>
          </ac:inkMkLst>
        </pc:inkChg>
        <pc:inkChg chg="add mod">
          <ac:chgData name="Duane Miller" userId="086b8d4e5ca37aec" providerId="LiveId" clId="{600187FD-409E-42BA-954E-DD108E7DCA14}" dt="2021-11-24T18:40:05.242" v="639"/>
          <ac:inkMkLst>
            <pc:docMk/>
            <pc:sldMk cId="602304249" sldId="267"/>
            <ac:inkMk id="38" creationId="{3E8EE55F-F5E7-45E3-BC02-5F529DE0412C}"/>
          </ac:inkMkLst>
        </pc:inkChg>
        <pc:inkChg chg="add mod">
          <ac:chgData name="Duane Miller" userId="086b8d4e5ca37aec" providerId="LiveId" clId="{600187FD-409E-42BA-954E-DD108E7DCA14}" dt="2021-11-24T18:40:05.242" v="639"/>
          <ac:inkMkLst>
            <pc:docMk/>
            <pc:sldMk cId="602304249" sldId="267"/>
            <ac:inkMk id="39" creationId="{6802B904-DC21-4D37-AB99-65763D854A38}"/>
          </ac:inkMkLst>
        </pc:inkChg>
        <pc:inkChg chg="add mod">
          <ac:chgData name="Duane Miller" userId="086b8d4e5ca37aec" providerId="LiveId" clId="{600187FD-409E-42BA-954E-DD108E7DCA14}" dt="2021-11-24T18:40:05.242" v="639"/>
          <ac:inkMkLst>
            <pc:docMk/>
            <pc:sldMk cId="602304249" sldId="267"/>
            <ac:inkMk id="41" creationId="{8D92D471-C605-487A-84F1-A321A8A2569E}"/>
          </ac:inkMkLst>
        </pc:inkChg>
        <pc:inkChg chg="add mod">
          <ac:chgData name="Duane Miller" userId="086b8d4e5ca37aec" providerId="LiveId" clId="{600187FD-409E-42BA-954E-DD108E7DCA14}" dt="2021-11-24T18:40:14.480" v="648"/>
          <ac:inkMkLst>
            <pc:docMk/>
            <pc:sldMk cId="602304249" sldId="267"/>
            <ac:inkMk id="43" creationId="{D01C6DAC-5D4E-4025-8F14-D3BAC3462DFA}"/>
          </ac:inkMkLst>
        </pc:inkChg>
        <pc:inkChg chg="add mod">
          <ac:chgData name="Duane Miller" userId="086b8d4e5ca37aec" providerId="LiveId" clId="{600187FD-409E-42BA-954E-DD108E7DCA14}" dt="2021-11-24T18:40:14.480" v="648"/>
          <ac:inkMkLst>
            <pc:docMk/>
            <pc:sldMk cId="602304249" sldId="267"/>
            <ac:inkMk id="44" creationId="{4E8A66EC-38DD-4820-B284-85EC0FDD230A}"/>
          </ac:inkMkLst>
        </pc:inkChg>
        <pc:inkChg chg="add mod">
          <ac:chgData name="Duane Miller" userId="086b8d4e5ca37aec" providerId="LiveId" clId="{600187FD-409E-42BA-954E-DD108E7DCA14}" dt="2021-11-24T18:40:14.480" v="648"/>
          <ac:inkMkLst>
            <pc:docMk/>
            <pc:sldMk cId="602304249" sldId="267"/>
            <ac:inkMk id="45" creationId="{44B4A645-7DE1-4B59-8EC4-FF74F776A88C}"/>
          </ac:inkMkLst>
        </pc:inkChg>
        <pc:inkChg chg="add mod">
          <ac:chgData name="Duane Miller" userId="086b8d4e5ca37aec" providerId="LiveId" clId="{600187FD-409E-42BA-954E-DD108E7DCA14}" dt="2021-11-24T18:40:14.480" v="648"/>
          <ac:inkMkLst>
            <pc:docMk/>
            <pc:sldMk cId="602304249" sldId="267"/>
            <ac:inkMk id="47" creationId="{7FCAF896-5023-412E-B649-BF96850F59E9}"/>
          </ac:inkMkLst>
        </pc:inkChg>
        <pc:inkChg chg="add mod">
          <ac:chgData name="Duane Miller" userId="086b8d4e5ca37aec" providerId="LiveId" clId="{600187FD-409E-42BA-954E-DD108E7DCA14}" dt="2021-11-24T18:40:14.480" v="648"/>
          <ac:inkMkLst>
            <pc:docMk/>
            <pc:sldMk cId="602304249" sldId="267"/>
            <ac:inkMk id="49" creationId="{A59DC63E-963E-42A2-8E1D-22960D97B5F8}"/>
          </ac:inkMkLst>
        </pc:inkChg>
        <pc:inkChg chg="add mod">
          <ac:chgData name="Duane Miller" userId="086b8d4e5ca37aec" providerId="LiveId" clId="{600187FD-409E-42BA-954E-DD108E7DCA14}" dt="2021-11-24T18:40:14.480" v="648"/>
          <ac:inkMkLst>
            <pc:docMk/>
            <pc:sldMk cId="602304249" sldId="267"/>
            <ac:inkMk id="50" creationId="{907F3A5B-D812-4DC8-8E3A-282DD7C9C667}"/>
          </ac:inkMkLst>
        </pc:inkChg>
        <pc:inkChg chg="add">
          <ac:chgData name="Duane Miller" userId="086b8d4e5ca37aec" providerId="LiveId" clId="{600187FD-409E-42BA-954E-DD108E7DCA14}" dt="2021-11-24T18:42:16.138" v="649" actId="9405"/>
          <ac:inkMkLst>
            <pc:docMk/>
            <pc:sldMk cId="602304249" sldId="267"/>
            <ac:inkMk id="52" creationId="{6D68B8FF-22FE-4B60-B1A2-9E3F9568A8B5}"/>
          </ac:inkMkLst>
        </pc:inkChg>
        <pc:inkChg chg="add">
          <ac:chgData name="Duane Miller" userId="086b8d4e5ca37aec" providerId="LiveId" clId="{600187FD-409E-42BA-954E-DD108E7DCA14}" dt="2021-11-24T18:42:23.153" v="650" actId="9405"/>
          <ac:inkMkLst>
            <pc:docMk/>
            <pc:sldMk cId="602304249" sldId="267"/>
            <ac:inkMk id="53" creationId="{1A82D91D-F8FC-4E9C-98AE-A1BA570CFB98}"/>
          </ac:inkMkLst>
        </pc:inkChg>
        <pc:inkChg chg="add mod">
          <ac:chgData name="Duane Miller" userId="086b8d4e5ca37aec" providerId="LiveId" clId="{600187FD-409E-42BA-954E-DD108E7DCA14}" dt="2021-11-24T18:42:28.290" v="653"/>
          <ac:inkMkLst>
            <pc:docMk/>
            <pc:sldMk cId="602304249" sldId="267"/>
            <ac:inkMk id="54" creationId="{72605C08-2E7B-4A70-A938-85E754067A23}"/>
          </ac:inkMkLst>
        </pc:inkChg>
        <pc:inkChg chg="add mod">
          <ac:chgData name="Duane Miller" userId="086b8d4e5ca37aec" providerId="LiveId" clId="{600187FD-409E-42BA-954E-DD108E7DCA14}" dt="2021-11-24T18:42:28.290" v="653"/>
          <ac:inkMkLst>
            <pc:docMk/>
            <pc:sldMk cId="602304249" sldId="267"/>
            <ac:inkMk id="55" creationId="{69FF33BD-86A3-4787-92BF-E2A1C6D1E067}"/>
          </ac:inkMkLst>
        </pc:inkChg>
        <pc:inkChg chg="add mod">
          <ac:chgData name="Duane Miller" userId="086b8d4e5ca37aec" providerId="LiveId" clId="{600187FD-409E-42BA-954E-DD108E7DCA14}" dt="2021-11-24T18:42:35.294" v="656"/>
          <ac:inkMkLst>
            <pc:docMk/>
            <pc:sldMk cId="602304249" sldId="267"/>
            <ac:inkMk id="57" creationId="{3019E809-8610-46D1-93AA-B0EB7CAFDEF2}"/>
          </ac:inkMkLst>
        </pc:inkChg>
        <pc:inkChg chg="add mod">
          <ac:chgData name="Duane Miller" userId="086b8d4e5ca37aec" providerId="LiveId" clId="{600187FD-409E-42BA-954E-DD108E7DCA14}" dt="2021-11-24T18:42:35.294" v="656"/>
          <ac:inkMkLst>
            <pc:docMk/>
            <pc:sldMk cId="602304249" sldId="267"/>
            <ac:inkMk id="58" creationId="{33491982-0DF8-44E5-A330-B60EE24E2D95}"/>
          </ac:inkMkLst>
        </pc:inkChg>
        <pc:inkChg chg="add mod">
          <ac:chgData name="Duane Miller" userId="086b8d4e5ca37aec" providerId="LiveId" clId="{600187FD-409E-42BA-954E-DD108E7DCA14}" dt="2021-11-24T18:42:52.467" v="661"/>
          <ac:inkMkLst>
            <pc:docMk/>
            <pc:sldMk cId="602304249" sldId="267"/>
            <ac:inkMk id="60" creationId="{7BD8147B-B557-4AA2-8E7C-605673396D4C}"/>
          </ac:inkMkLst>
        </pc:inkChg>
        <pc:inkChg chg="add mod">
          <ac:chgData name="Duane Miller" userId="086b8d4e5ca37aec" providerId="LiveId" clId="{600187FD-409E-42BA-954E-DD108E7DCA14}" dt="2021-11-24T18:42:52.467" v="661"/>
          <ac:inkMkLst>
            <pc:docMk/>
            <pc:sldMk cId="602304249" sldId="267"/>
            <ac:inkMk id="61" creationId="{2BF9C5B5-FF1E-4530-A176-4D52A50797AA}"/>
          </ac:inkMkLst>
        </pc:inkChg>
        <pc:inkChg chg="add mod">
          <ac:chgData name="Duane Miller" userId="086b8d4e5ca37aec" providerId="LiveId" clId="{600187FD-409E-42BA-954E-DD108E7DCA14}" dt="2021-11-24T18:42:52.467" v="661"/>
          <ac:inkMkLst>
            <pc:docMk/>
            <pc:sldMk cId="602304249" sldId="267"/>
            <ac:inkMk id="62" creationId="{5849D437-A1FC-4DE2-AD08-2ECB50BC4968}"/>
          </ac:inkMkLst>
        </pc:inkChg>
        <pc:inkChg chg="add mod">
          <ac:chgData name="Duane Miller" userId="086b8d4e5ca37aec" providerId="LiveId" clId="{600187FD-409E-42BA-954E-DD108E7DCA14}" dt="2021-11-24T18:42:52.467" v="661"/>
          <ac:inkMkLst>
            <pc:docMk/>
            <pc:sldMk cId="602304249" sldId="267"/>
            <ac:inkMk id="63" creationId="{823BE989-6571-47DF-931F-11A9E830CABE}"/>
          </ac:inkMkLst>
        </pc:inkChg>
        <pc:inkChg chg="add">
          <ac:chgData name="Duane Miller" userId="086b8d4e5ca37aec" providerId="LiveId" clId="{600187FD-409E-42BA-954E-DD108E7DCA14}" dt="2021-11-24T18:43:01.305" v="662" actId="9405"/>
          <ac:inkMkLst>
            <pc:docMk/>
            <pc:sldMk cId="602304249" sldId="267"/>
            <ac:inkMk id="65" creationId="{4BC11BA7-10D5-4346-B499-3FA3F80AB48C}"/>
          </ac:inkMkLst>
        </pc:inkChg>
        <pc:inkChg chg="add">
          <ac:chgData name="Duane Miller" userId="086b8d4e5ca37aec" providerId="LiveId" clId="{600187FD-409E-42BA-954E-DD108E7DCA14}" dt="2021-11-24T18:43:08.664" v="663" actId="9405"/>
          <ac:inkMkLst>
            <pc:docMk/>
            <pc:sldMk cId="602304249" sldId="267"/>
            <ac:inkMk id="66" creationId="{DF946952-9D46-4994-AD89-42DAB4F97415}"/>
          </ac:inkMkLst>
        </pc:inkChg>
        <pc:inkChg chg="add mod">
          <ac:chgData name="Duane Miller" userId="086b8d4e5ca37aec" providerId="LiveId" clId="{600187FD-409E-42BA-954E-DD108E7DCA14}" dt="2021-11-24T18:43:13.837" v="666"/>
          <ac:inkMkLst>
            <pc:docMk/>
            <pc:sldMk cId="602304249" sldId="267"/>
            <ac:inkMk id="67" creationId="{D6AC7BCE-DB52-4762-AA07-46FC32F14D0D}"/>
          </ac:inkMkLst>
        </pc:inkChg>
        <pc:inkChg chg="add mod">
          <ac:chgData name="Duane Miller" userId="086b8d4e5ca37aec" providerId="LiveId" clId="{600187FD-409E-42BA-954E-DD108E7DCA14}" dt="2021-11-24T18:43:13.837" v="666"/>
          <ac:inkMkLst>
            <pc:docMk/>
            <pc:sldMk cId="602304249" sldId="267"/>
            <ac:inkMk id="68" creationId="{F4461C05-D2BC-4C4D-9C68-C4E4913B5264}"/>
          </ac:inkMkLst>
        </pc:inkChg>
        <pc:inkChg chg="add">
          <ac:chgData name="Duane Miller" userId="086b8d4e5ca37aec" providerId="LiveId" clId="{600187FD-409E-42BA-954E-DD108E7DCA14}" dt="2021-11-24T18:43:19.084" v="667" actId="9405"/>
          <ac:inkMkLst>
            <pc:docMk/>
            <pc:sldMk cId="602304249" sldId="267"/>
            <ac:inkMk id="70" creationId="{E6C9F34C-6901-4263-80AB-8D7F6FD6BD3D}"/>
          </ac:inkMkLst>
        </pc:inkChg>
        <pc:inkChg chg="add mod">
          <ac:chgData name="Duane Miller" userId="086b8d4e5ca37aec" providerId="LiveId" clId="{600187FD-409E-42BA-954E-DD108E7DCA14}" dt="2021-11-24T18:43:58.965" v="669"/>
          <ac:inkMkLst>
            <pc:docMk/>
            <pc:sldMk cId="602304249" sldId="267"/>
            <ac:inkMk id="71" creationId="{ED8710AC-62EF-4AC1-A149-488D62F436BC}"/>
          </ac:inkMkLst>
        </pc:inkChg>
        <pc:inkChg chg="add mod">
          <ac:chgData name="Duane Miller" userId="086b8d4e5ca37aec" providerId="LiveId" clId="{600187FD-409E-42BA-954E-DD108E7DCA14}" dt="2021-11-24T18:47:26.523" v="677"/>
          <ac:inkMkLst>
            <pc:docMk/>
            <pc:sldMk cId="602304249" sldId="267"/>
            <ac:inkMk id="73" creationId="{342D9038-551E-488E-B62A-A7A4CD7C8A1D}"/>
          </ac:inkMkLst>
        </pc:inkChg>
        <pc:inkChg chg="add mod">
          <ac:chgData name="Duane Miller" userId="086b8d4e5ca37aec" providerId="LiveId" clId="{600187FD-409E-42BA-954E-DD108E7DCA14}" dt="2021-11-24T18:47:26.523" v="677"/>
          <ac:inkMkLst>
            <pc:docMk/>
            <pc:sldMk cId="602304249" sldId="267"/>
            <ac:inkMk id="74" creationId="{CA5CA207-9630-40FA-BA3E-7DAEAE9E40FE}"/>
          </ac:inkMkLst>
        </pc:inkChg>
        <pc:inkChg chg="add mod">
          <ac:chgData name="Duane Miller" userId="086b8d4e5ca37aec" providerId="LiveId" clId="{600187FD-409E-42BA-954E-DD108E7DCA14}" dt="2021-11-24T18:47:26.523" v="677"/>
          <ac:inkMkLst>
            <pc:docMk/>
            <pc:sldMk cId="602304249" sldId="267"/>
            <ac:inkMk id="75" creationId="{7D9692D8-F830-41B5-BAC6-2480F288A864}"/>
          </ac:inkMkLst>
        </pc:inkChg>
        <pc:inkChg chg="add mod">
          <ac:chgData name="Duane Miller" userId="086b8d4e5ca37aec" providerId="LiveId" clId="{600187FD-409E-42BA-954E-DD108E7DCA14}" dt="2021-11-24T18:47:26.523" v="677"/>
          <ac:inkMkLst>
            <pc:docMk/>
            <pc:sldMk cId="602304249" sldId="267"/>
            <ac:inkMk id="76" creationId="{C0E508E3-7EC4-4F4A-BB04-A377A260D284}"/>
          </ac:inkMkLst>
        </pc:inkChg>
        <pc:inkChg chg="add mod">
          <ac:chgData name="Duane Miller" userId="086b8d4e5ca37aec" providerId="LiveId" clId="{600187FD-409E-42BA-954E-DD108E7DCA14}" dt="2021-11-24T18:47:26.523" v="677"/>
          <ac:inkMkLst>
            <pc:docMk/>
            <pc:sldMk cId="602304249" sldId="267"/>
            <ac:inkMk id="77" creationId="{CF22AEB5-2D1D-407C-BE21-7878603D29B4}"/>
          </ac:inkMkLst>
        </pc:inkChg>
        <pc:inkChg chg="add mod">
          <ac:chgData name="Duane Miller" userId="086b8d4e5ca37aec" providerId="LiveId" clId="{600187FD-409E-42BA-954E-DD108E7DCA14}" dt="2021-11-24T18:47:26.523" v="677"/>
          <ac:inkMkLst>
            <pc:docMk/>
            <pc:sldMk cId="602304249" sldId="267"/>
            <ac:inkMk id="78" creationId="{3ABEE31C-8D54-4A7E-ABD0-8630678ABCB9}"/>
          </ac:inkMkLst>
        </pc:inkChg>
        <pc:inkChg chg="add mod">
          <ac:chgData name="Duane Miller" userId="086b8d4e5ca37aec" providerId="LiveId" clId="{600187FD-409E-42BA-954E-DD108E7DCA14}" dt="2021-11-24T18:47:26.523" v="677"/>
          <ac:inkMkLst>
            <pc:docMk/>
            <pc:sldMk cId="602304249" sldId="267"/>
            <ac:inkMk id="79" creationId="{431B3816-AD8D-4B18-B0A1-18F84177BA8F}"/>
          </ac:inkMkLst>
        </pc:inkChg>
        <pc:inkChg chg="add">
          <ac:chgData name="Duane Miller" userId="086b8d4e5ca37aec" providerId="LiveId" clId="{600187FD-409E-42BA-954E-DD108E7DCA14}" dt="2021-11-24T18:47:27.256" v="678" actId="9405"/>
          <ac:inkMkLst>
            <pc:docMk/>
            <pc:sldMk cId="602304249" sldId="267"/>
            <ac:inkMk id="81" creationId="{D6AA02C6-B942-431C-B467-96DB5683BA0A}"/>
          </ac:inkMkLst>
        </pc:inkChg>
        <pc:inkChg chg="add mod">
          <ac:chgData name="Duane Miller" userId="086b8d4e5ca37aec" providerId="LiveId" clId="{600187FD-409E-42BA-954E-DD108E7DCA14}" dt="2021-11-24T18:47:52.934" v="690"/>
          <ac:inkMkLst>
            <pc:docMk/>
            <pc:sldMk cId="602304249" sldId="267"/>
            <ac:inkMk id="82" creationId="{BEDE89F7-9844-4CE6-8539-11B83EFA851E}"/>
          </ac:inkMkLst>
        </pc:inkChg>
        <pc:inkChg chg="add mod">
          <ac:chgData name="Duane Miller" userId="086b8d4e5ca37aec" providerId="LiveId" clId="{600187FD-409E-42BA-954E-DD108E7DCA14}" dt="2021-11-24T18:47:52.934" v="690"/>
          <ac:inkMkLst>
            <pc:docMk/>
            <pc:sldMk cId="602304249" sldId="267"/>
            <ac:inkMk id="83" creationId="{1B7992CD-1C8C-4DC1-B2D2-D2107773692C}"/>
          </ac:inkMkLst>
        </pc:inkChg>
        <pc:inkChg chg="add mod">
          <ac:chgData name="Duane Miller" userId="086b8d4e5ca37aec" providerId="LiveId" clId="{600187FD-409E-42BA-954E-DD108E7DCA14}" dt="2021-11-24T18:47:52.934" v="690"/>
          <ac:inkMkLst>
            <pc:docMk/>
            <pc:sldMk cId="602304249" sldId="267"/>
            <ac:inkMk id="85" creationId="{0ECE37E1-8258-49AE-9C46-247E83EC20E2}"/>
          </ac:inkMkLst>
        </pc:inkChg>
        <pc:inkChg chg="add mod">
          <ac:chgData name="Duane Miller" userId="086b8d4e5ca37aec" providerId="LiveId" clId="{600187FD-409E-42BA-954E-DD108E7DCA14}" dt="2021-11-24T18:47:52.934" v="690"/>
          <ac:inkMkLst>
            <pc:docMk/>
            <pc:sldMk cId="602304249" sldId="267"/>
            <ac:inkMk id="86" creationId="{FAC5B589-1DB5-4946-9902-E33D252103FB}"/>
          </ac:inkMkLst>
        </pc:inkChg>
        <pc:inkChg chg="add mod">
          <ac:chgData name="Duane Miller" userId="086b8d4e5ca37aec" providerId="LiveId" clId="{600187FD-409E-42BA-954E-DD108E7DCA14}" dt="2021-11-24T18:47:52.934" v="690"/>
          <ac:inkMkLst>
            <pc:docMk/>
            <pc:sldMk cId="602304249" sldId="267"/>
            <ac:inkMk id="88" creationId="{106B3B74-62B5-4CB7-A08A-220AC7359C69}"/>
          </ac:inkMkLst>
        </pc:inkChg>
        <pc:inkChg chg="add mod">
          <ac:chgData name="Duane Miller" userId="086b8d4e5ca37aec" providerId="LiveId" clId="{600187FD-409E-42BA-954E-DD108E7DCA14}" dt="2021-11-24T18:47:52.934" v="690"/>
          <ac:inkMkLst>
            <pc:docMk/>
            <pc:sldMk cId="602304249" sldId="267"/>
            <ac:inkMk id="90" creationId="{1F2B7677-DDA5-48E5-9E0C-137969562742}"/>
          </ac:inkMkLst>
        </pc:inkChg>
        <pc:inkChg chg="add mod">
          <ac:chgData name="Duane Miller" userId="086b8d4e5ca37aec" providerId="LiveId" clId="{600187FD-409E-42BA-954E-DD108E7DCA14}" dt="2021-11-24T18:47:52.934" v="690"/>
          <ac:inkMkLst>
            <pc:docMk/>
            <pc:sldMk cId="602304249" sldId="267"/>
            <ac:inkMk id="91" creationId="{5881B497-818C-4BF4-96F4-618C1B7EF203}"/>
          </ac:inkMkLst>
        </pc:inkChg>
        <pc:inkChg chg="add mod">
          <ac:chgData name="Duane Miller" userId="086b8d4e5ca37aec" providerId="LiveId" clId="{600187FD-409E-42BA-954E-DD108E7DCA14}" dt="2021-11-24T18:47:52.934" v="690"/>
          <ac:inkMkLst>
            <pc:docMk/>
            <pc:sldMk cId="602304249" sldId="267"/>
            <ac:inkMk id="92" creationId="{FCA6C30B-E555-41E9-BC65-863A4750CA8C}"/>
          </ac:inkMkLst>
        </pc:inkChg>
        <pc:inkChg chg="add mod">
          <ac:chgData name="Duane Miller" userId="086b8d4e5ca37aec" providerId="LiveId" clId="{600187FD-409E-42BA-954E-DD108E7DCA14}" dt="2021-11-24T18:48:20.665" v="693"/>
          <ac:inkMkLst>
            <pc:docMk/>
            <pc:sldMk cId="602304249" sldId="267"/>
            <ac:inkMk id="94" creationId="{3691876E-EAAE-4DC5-8F73-90B5787446BC}"/>
          </ac:inkMkLst>
        </pc:inkChg>
        <pc:inkChg chg="add mod">
          <ac:chgData name="Duane Miller" userId="086b8d4e5ca37aec" providerId="LiveId" clId="{600187FD-409E-42BA-954E-DD108E7DCA14}" dt="2021-11-24T18:48:20.665" v="693"/>
          <ac:inkMkLst>
            <pc:docMk/>
            <pc:sldMk cId="602304249" sldId="267"/>
            <ac:inkMk id="95" creationId="{12F79903-478B-495C-9020-DEF7A4F3B73C}"/>
          </ac:inkMkLst>
        </pc:inkChg>
        <pc:inkChg chg="add">
          <ac:chgData name="Duane Miller" userId="086b8d4e5ca37aec" providerId="LiveId" clId="{600187FD-409E-42BA-954E-DD108E7DCA14}" dt="2021-11-24T18:48:29.062" v="694" actId="9405"/>
          <ac:inkMkLst>
            <pc:docMk/>
            <pc:sldMk cId="602304249" sldId="267"/>
            <ac:inkMk id="97" creationId="{5592EBB8-3CB5-48C2-A74E-9078E3A21C43}"/>
          </ac:inkMkLst>
        </pc:inkChg>
        <pc:inkChg chg="add">
          <ac:chgData name="Duane Miller" userId="086b8d4e5ca37aec" providerId="LiveId" clId="{600187FD-409E-42BA-954E-DD108E7DCA14}" dt="2021-11-24T18:48:37.193" v="695" actId="9405"/>
          <ac:inkMkLst>
            <pc:docMk/>
            <pc:sldMk cId="602304249" sldId="267"/>
            <ac:inkMk id="98" creationId="{ECE4CCC7-74A2-4E03-8A1E-FC675E902370}"/>
          </ac:inkMkLst>
        </pc:inkChg>
        <pc:inkChg chg="add mod">
          <ac:chgData name="Duane Miller" userId="086b8d4e5ca37aec" providerId="LiveId" clId="{600187FD-409E-42BA-954E-DD108E7DCA14}" dt="2021-11-24T18:48:48.790" v="700"/>
          <ac:inkMkLst>
            <pc:docMk/>
            <pc:sldMk cId="602304249" sldId="267"/>
            <ac:inkMk id="99" creationId="{3F92C13C-3B91-4EAB-B3BF-C652BA6E488A}"/>
          </ac:inkMkLst>
        </pc:inkChg>
        <pc:inkChg chg="add mod">
          <ac:chgData name="Duane Miller" userId="086b8d4e5ca37aec" providerId="LiveId" clId="{600187FD-409E-42BA-954E-DD108E7DCA14}" dt="2021-11-24T18:48:48.790" v="700"/>
          <ac:inkMkLst>
            <pc:docMk/>
            <pc:sldMk cId="602304249" sldId="267"/>
            <ac:inkMk id="100" creationId="{F4BF17C0-C265-4A2C-B678-01E0B5867398}"/>
          </ac:inkMkLst>
        </pc:inkChg>
        <pc:inkChg chg="add mod">
          <ac:chgData name="Duane Miller" userId="086b8d4e5ca37aec" providerId="LiveId" clId="{600187FD-409E-42BA-954E-DD108E7DCA14}" dt="2021-11-24T18:48:48.790" v="700"/>
          <ac:inkMkLst>
            <pc:docMk/>
            <pc:sldMk cId="602304249" sldId="267"/>
            <ac:inkMk id="102" creationId="{D57FF73A-520E-4F1B-9101-876767710F42}"/>
          </ac:inkMkLst>
        </pc:inkChg>
        <pc:inkChg chg="add">
          <ac:chgData name="Duane Miller" userId="086b8d4e5ca37aec" providerId="LiveId" clId="{600187FD-409E-42BA-954E-DD108E7DCA14}" dt="2021-11-24T18:48:55.973" v="701" actId="9405"/>
          <ac:inkMkLst>
            <pc:docMk/>
            <pc:sldMk cId="602304249" sldId="267"/>
            <ac:inkMk id="104" creationId="{B8C78C9C-9371-4DDE-8D28-BD4D19736A4D}"/>
          </ac:inkMkLst>
        </pc:inkChg>
        <pc:inkChg chg="add mod">
          <ac:chgData name="Duane Miller" userId="086b8d4e5ca37aec" providerId="LiveId" clId="{600187FD-409E-42BA-954E-DD108E7DCA14}" dt="2021-11-24T18:49:05.242" v="706"/>
          <ac:inkMkLst>
            <pc:docMk/>
            <pc:sldMk cId="602304249" sldId="267"/>
            <ac:inkMk id="105" creationId="{762DCBA2-8BB5-4757-A84F-4E10BAA33E2B}"/>
          </ac:inkMkLst>
        </pc:inkChg>
        <pc:inkChg chg="add mod">
          <ac:chgData name="Duane Miller" userId="086b8d4e5ca37aec" providerId="LiveId" clId="{600187FD-409E-42BA-954E-DD108E7DCA14}" dt="2021-11-24T18:49:05.242" v="706"/>
          <ac:inkMkLst>
            <pc:docMk/>
            <pc:sldMk cId="602304249" sldId="267"/>
            <ac:inkMk id="106" creationId="{B3A99F1C-C7B0-483F-9D1D-C2D73463E55C}"/>
          </ac:inkMkLst>
        </pc:inkChg>
        <pc:inkChg chg="add mod">
          <ac:chgData name="Duane Miller" userId="086b8d4e5ca37aec" providerId="LiveId" clId="{600187FD-409E-42BA-954E-DD108E7DCA14}" dt="2021-11-24T18:49:05.242" v="706"/>
          <ac:inkMkLst>
            <pc:docMk/>
            <pc:sldMk cId="602304249" sldId="267"/>
            <ac:inkMk id="107" creationId="{F04891A6-2F31-440F-A679-911E72D36413}"/>
          </ac:inkMkLst>
        </pc:inkChg>
        <pc:inkChg chg="add mod">
          <ac:chgData name="Duane Miller" userId="086b8d4e5ca37aec" providerId="LiveId" clId="{600187FD-409E-42BA-954E-DD108E7DCA14}" dt="2021-11-24T18:49:05.242" v="706"/>
          <ac:inkMkLst>
            <pc:docMk/>
            <pc:sldMk cId="602304249" sldId="267"/>
            <ac:inkMk id="108" creationId="{E183D9CD-E972-4DDD-996B-8B7B9FB1E8D7}"/>
          </ac:inkMkLst>
        </pc:inkChg>
        <pc:inkChg chg="add">
          <ac:chgData name="Duane Miller" userId="086b8d4e5ca37aec" providerId="LiveId" clId="{600187FD-409E-42BA-954E-DD108E7DCA14}" dt="2021-11-24T18:50:01.150" v="707" actId="9405"/>
          <ac:inkMkLst>
            <pc:docMk/>
            <pc:sldMk cId="602304249" sldId="267"/>
            <ac:inkMk id="110" creationId="{543EFE28-ED4E-49E6-94BE-331B998F7C9B}"/>
          </ac:inkMkLst>
        </pc:inkChg>
        <pc:inkChg chg="add">
          <ac:chgData name="Duane Miller" userId="086b8d4e5ca37aec" providerId="LiveId" clId="{600187FD-409E-42BA-954E-DD108E7DCA14}" dt="2021-11-24T18:51:40.969" v="708" actId="9405"/>
          <ac:inkMkLst>
            <pc:docMk/>
            <pc:sldMk cId="602304249" sldId="267"/>
            <ac:inkMk id="111" creationId="{D3826F75-C9EF-4101-B00A-1CE7BDCDA1ED}"/>
          </ac:inkMkLst>
        </pc:inkChg>
        <pc:inkChg chg="add">
          <ac:chgData name="Duane Miller" userId="086b8d4e5ca37aec" providerId="LiveId" clId="{600187FD-409E-42BA-954E-DD108E7DCA14}" dt="2021-11-24T18:51:47.988" v="709" actId="9405"/>
          <ac:inkMkLst>
            <pc:docMk/>
            <pc:sldMk cId="602304249" sldId="267"/>
            <ac:inkMk id="112" creationId="{4EE2C0E5-F393-4159-8F3C-4190E28EA1EC}"/>
          </ac:inkMkLst>
        </pc:inkChg>
        <pc:inkChg chg="add mod">
          <ac:chgData name="Duane Miller" userId="086b8d4e5ca37aec" providerId="LiveId" clId="{600187FD-409E-42BA-954E-DD108E7DCA14}" dt="2021-11-24T18:51:58.127" v="712"/>
          <ac:inkMkLst>
            <pc:docMk/>
            <pc:sldMk cId="602304249" sldId="267"/>
            <ac:inkMk id="113" creationId="{9657F3CD-0912-4497-9F75-C4B781FF91B6}"/>
          </ac:inkMkLst>
        </pc:inkChg>
        <pc:inkChg chg="add mod">
          <ac:chgData name="Duane Miller" userId="086b8d4e5ca37aec" providerId="LiveId" clId="{600187FD-409E-42BA-954E-DD108E7DCA14}" dt="2021-11-24T18:51:58.127" v="712"/>
          <ac:inkMkLst>
            <pc:docMk/>
            <pc:sldMk cId="602304249" sldId="267"/>
            <ac:inkMk id="114" creationId="{D15C9CEE-EBF1-4345-93B4-83E43525C414}"/>
          </ac:inkMkLst>
        </pc:inkChg>
        <pc:inkChg chg="add mod">
          <ac:chgData name="Duane Miller" userId="086b8d4e5ca37aec" providerId="LiveId" clId="{600187FD-409E-42BA-954E-DD108E7DCA14}" dt="2021-11-24T18:52:08.449" v="715"/>
          <ac:inkMkLst>
            <pc:docMk/>
            <pc:sldMk cId="602304249" sldId="267"/>
            <ac:inkMk id="116" creationId="{66169513-FC98-435F-B9F2-D69E59F7CA8C}"/>
          </ac:inkMkLst>
        </pc:inkChg>
        <pc:inkChg chg="add mod">
          <ac:chgData name="Duane Miller" userId="086b8d4e5ca37aec" providerId="LiveId" clId="{600187FD-409E-42BA-954E-DD108E7DCA14}" dt="2021-11-24T18:52:08.449" v="715"/>
          <ac:inkMkLst>
            <pc:docMk/>
            <pc:sldMk cId="602304249" sldId="267"/>
            <ac:inkMk id="117" creationId="{0524BAC1-58CA-4FD8-9156-7EDC4EA3C704}"/>
          </ac:inkMkLst>
        </pc:inkChg>
        <pc:inkChg chg="add mod">
          <ac:chgData name="Duane Miller" userId="086b8d4e5ca37aec" providerId="LiveId" clId="{600187FD-409E-42BA-954E-DD108E7DCA14}" dt="2021-11-24T18:52:16.948" v="718"/>
          <ac:inkMkLst>
            <pc:docMk/>
            <pc:sldMk cId="602304249" sldId="267"/>
            <ac:inkMk id="119" creationId="{600B4925-4EEE-4BC0-8575-63C6EAB9B199}"/>
          </ac:inkMkLst>
        </pc:inkChg>
        <pc:inkChg chg="add mod">
          <ac:chgData name="Duane Miller" userId="086b8d4e5ca37aec" providerId="LiveId" clId="{600187FD-409E-42BA-954E-DD108E7DCA14}" dt="2021-11-24T18:52:16.948" v="718"/>
          <ac:inkMkLst>
            <pc:docMk/>
            <pc:sldMk cId="602304249" sldId="267"/>
            <ac:inkMk id="120" creationId="{65337995-1BE7-4FB0-BA78-28B063FFD931}"/>
          </ac:inkMkLst>
        </pc:inkChg>
        <pc:inkChg chg="add mod">
          <ac:chgData name="Duane Miller" userId="086b8d4e5ca37aec" providerId="LiveId" clId="{600187FD-409E-42BA-954E-DD108E7DCA14}" dt="2021-11-24T18:52:57.821" v="721"/>
          <ac:inkMkLst>
            <pc:docMk/>
            <pc:sldMk cId="602304249" sldId="267"/>
            <ac:inkMk id="122" creationId="{7CB91501-3A97-4888-A850-254C8B12D030}"/>
          </ac:inkMkLst>
        </pc:inkChg>
        <pc:inkChg chg="add mod">
          <ac:chgData name="Duane Miller" userId="086b8d4e5ca37aec" providerId="LiveId" clId="{600187FD-409E-42BA-954E-DD108E7DCA14}" dt="2021-11-24T18:52:57.821" v="721"/>
          <ac:inkMkLst>
            <pc:docMk/>
            <pc:sldMk cId="602304249" sldId="267"/>
            <ac:inkMk id="123" creationId="{2D92BAA2-7AD5-424C-BB89-FF5B3BD8643E}"/>
          </ac:inkMkLst>
        </pc:inkChg>
        <pc:inkChg chg="add mod">
          <ac:chgData name="Duane Miller" userId="086b8d4e5ca37aec" providerId="LiveId" clId="{600187FD-409E-42BA-954E-DD108E7DCA14}" dt="2021-11-24T18:53:21.118" v="725"/>
          <ac:inkMkLst>
            <pc:docMk/>
            <pc:sldMk cId="602304249" sldId="267"/>
            <ac:inkMk id="125" creationId="{AB65A9CD-C69D-41CE-9FB1-E443A68FF2A4}"/>
          </ac:inkMkLst>
        </pc:inkChg>
        <pc:inkChg chg="add mod">
          <ac:chgData name="Duane Miller" userId="086b8d4e5ca37aec" providerId="LiveId" clId="{600187FD-409E-42BA-954E-DD108E7DCA14}" dt="2021-11-24T18:53:21.118" v="725"/>
          <ac:inkMkLst>
            <pc:docMk/>
            <pc:sldMk cId="602304249" sldId="267"/>
            <ac:inkMk id="126" creationId="{BCB74FBA-0F54-4EBF-BD19-6526C2AD4569}"/>
          </ac:inkMkLst>
        </pc:inkChg>
        <pc:inkChg chg="add">
          <ac:chgData name="Duane Miller" userId="086b8d4e5ca37aec" providerId="LiveId" clId="{600187FD-409E-42BA-954E-DD108E7DCA14}" dt="2021-11-24T18:53:20.438" v="724" actId="9405"/>
          <ac:inkMkLst>
            <pc:docMk/>
            <pc:sldMk cId="602304249" sldId="267"/>
            <ac:inkMk id="127" creationId="{DAA4C10B-9343-4EC4-B7C4-03CA535E42E2}"/>
          </ac:inkMkLst>
        </pc:inkChg>
        <pc:inkChg chg="add mod">
          <ac:chgData name="Duane Miller" userId="086b8d4e5ca37aec" providerId="LiveId" clId="{600187FD-409E-42BA-954E-DD108E7DCA14}" dt="2021-11-24T18:54:36.746" v="729"/>
          <ac:inkMkLst>
            <pc:docMk/>
            <pc:sldMk cId="602304249" sldId="267"/>
            <ac:inkMk id="129" creationId="{4EED8E66-FEA5-4CB7-AB43-53D7FA7ECC1D}"/>
          </ac:inkMkLst>
        </pc:inkChg>
        <pc:inkChg chg="add mod">
          <ac:chgData name="Duane Miller" userId="086b8d4e5ca37aec" providerId="LiveId" clId="{600187FD-409E-42BA-954E-DD108E7DCA14}" dt="2021-11-24T18:54:36.746" v="729"/>
          <ac:inkMkLst>
            <pc:docMk/>
            <pc:sldMk cId="602304249" sldId="267"/>
            <ac:inkMk id="130" creationId="{173B1BE2-A9F2-4043-B6A9-8F107586E5FC}"/>
          </ac:inkMkLst>
        </pc:inkChg>
        <pc:inkChg chg="add mod">
          <ac:chgData name="Duane Miller" userId="086b8d4e5ca37aec" providerId="LiveId" clId="{600187FD-409E-42BA-954E-DD108E7DCA14}" dt="2021-11-24T18:54:36.746" v="729"/>
          <ac:inkMkLst>
            <pc:docMk/>
            <pc:sldMk cId="602304249" sldId="267"/>
            <ac:inkMk id="131" creationId="{7C3B328D-31EC-4656-ADC3-ECB6646478BF}"/>
          </ac:inkMkLst>
        </pc:inkChg>
        <pc:inkChg chg="add">
          <ac:chgData name="Duane Miller" userId="086b8d4e5ca37aec" providerId="LiveId" clId="{600187FD-409E-42BA-954E-DD108E7DCA14}" dt="2021-11-24T18:54:47.343" v="730" actId="9405"/>
          <ac:inkMkLst>
            <pc:docMk/>
            <pc:sldMk cId="602304249" sldId="267"/>
            <ac:inkMk id="133" creationId="{A78B7DB9-25A6-40C7-9FFD-B2D001090C50}"/>
          </ac:inkMkLst>
        </pc:inkChg>
        <pc:inkChg chg="add mod">
          <ac:chgData name="Duane Miller" userId="086b8d4e5ca37aec" providerId="LiveId" clId="{600187FD-409E-42BA-954E-DD108E7DCA14}" dt="2021-11-24T18:54:58.814" v="737"/>
          <ac:inkMkLst>
            <pc:docMk/>
            <pc:sldMk cId="602304249" sldId="267"/>
            <ac:inkMk id="134" creationId="{3DC6F52B-E26D-4ADC-B3E6-E5534E48FB2B}"/>
          </ac:inkMkLst>
        </pc:inkChg>
        <pc:inkChg chg="add mod">
          <ac:chgData name="Duane Miller" userId="086b8d4e5ca37aec" providerId="LiveId" clId="{600187FD-409E-42BA-954E-DD108E7DCA14}" dt="2021-11-24T18:54:58.814" v="737"/>
          <ac:inkMkLst>
            <pc:docMk/>
            <pc:sldMk cId="602304249" sldId="267"/>
            <ac:inkMk id="135" creationId="{13A93BE6-C767-4CE6-A1B8-3C3E4E825F5E}"/>
          </ac:inkMkLst>
        </pc:inkChg>
        <pc:inkChg chg="add mod">
          <ac:chgData name="Duane Miller" userId="086b8d4e5ca37aec" providerId="LiveId" clId="{600187FD-409E-42BA-954E-DD108E7DCA14}" dt="2021-11-24T18:54:58.814" v="737"/>
          <ac:inkMkLst>
            <pc:docMk/>
            <pc:sldMk cId="602304249" sldId="267"/>
            <ac:inkMk id="136" creationId="{1841003B-FE9C-4AB1-AD1E-F804BF920AEF}"/>
          </ac:inkMkLst>
        </pc:inkChg>
        <pc:inkChg chg="add mod">
          <ac:chgData name="Duane Miller" userId="086b8d4e5ca37aec" providerId="LiveId" clId="{600187FD-409E-42BA-954E-DD108E7DCA14}" dt="2021-11-24T18:54:58.814" v="737"/>
          <ac:inkMkLst>
            <pc:docMk/>
            <pc:sldMk cId="602304249" sldId="267"/>
            <ac:inkMk id="138" creationId="{BED5CC2C-53D7-4BB8-B535-59ED24CF623D}"/>
          </ac:inkMkLst>
        </pc:inkChg>
        <pc:inkChg chg="add mod">
          <ac:chgData name="Duane Miller" userId="086b8d4e5ca37aec" providerId="LiveId" clId="{600187FD-409E-42BA-954E-DD108E7DCA14}" dt="2021-11-24T18:54:58.814" v="737"/>
          <ac:inkMkLst>
            <pc:docMk/>
            <pc:sldMk cId="602304249" sldId="267"/>
            <ac:inkMk id="139" creationId="{AF34DEDE-09D3-4871-AE8B-2C60FC02FB86}"/>
          </ac:inkMkLst>
        </pc:inkChg>
        <pc:inkChg chg="add mod">
          <ac:chgData name="Duane Miller" userId="086b8d4e5ca37aec" providerId="LiveId" clId="{600187FD-409E-42BA-954E-DD108E7DCA14}" dt="2021-11-24T18:55:11.856" v="743"/>
          <ac:inkMkLst>
            <pc:docMk/>
            <pc:sldMk cId="602304249" sldId="267"/>
            <ac:inkMk id="141" creationId="{1570F9E2-9F1E-4AD6-BEE5-69F110AE036A}"/>
          </ac:inkMkLst>
        </pc:inkChg>
        <pc:inkChg chg="add mod">
          <ac:chgData name="Duane Miller" userId="086b8d4e5ca37aec" providerId="LiveId" clId="{600187FD-409E-42BA-954E-DD108E7DCA14}" dt="2021-11-24T18:55:11.856" v="743"/>
          <ac:inkMkLst>
            <pc:docMk/>
            <pc:sldMk cId="602304249" sldId="267"/>
            <ac:inkMk id="142" creationId="{A9FA7CE9-1E96-45FE-B3CE-1067B478373A}"/>
          </ac:inkMkLst>
        </pc:inkChg>
        <pc:inkChg chg="add mod">
          <ac:chgData name="Duane Miller" userId="086b8d4e5ca37aec" providerId="LiveId" clId="{600187FD-409E-42BA-954E-DD108E7DCA14}" dt="2021-11-24T18:55:11.856" v="743"/>
          <ac:inkMkLst>
            <pc:docMk/>
            <pc:sldMk cId="602304249" sldId="267"/>
            <ac:inkMk id="144" creationId="{22D92C6E-1E7B-42F7-BD11-86C3289E44E9}"/>
          </ac:inkMkLst>
        </pc:inkChg>
        <pc:inkChg chg="add mod">
          <ac:chgData name="Duane Miller" userId="086b8d4e5ca37aec" providerId="LiveId" clId="{600187FD-409E-42BA-954E-DD108E7DCA14}" dt="2021-11-24T18:55:11.856" v="743"/>
          <ac:inkMkLst>
            <pc:docMk/>
            <pc:sldMk cId="602304249" sldId="267"/>
            <ac:inkMk id="145" creationId="{03A2561A-E1F3-41CD-8250-0E844933FE5A}"/>
          </ac:inkMkLst>
        </pc:inkChg>
        <pc:inkChg chg="add">
          <ac:chgData name="Duane Miller" userId="086b8d4e5ca37aec" providerId="LiveId" clId="{600187FD-409E-42BA-954E-DD108E7DCA14}" dt="2021-11-24T18:56:00.245" v="744" actId="9405"/>
          <ac:inkMkLst>
            <pc:docMk/>
            <pc:sldMk cId="602304249" sldId="267"/>
            <ac:inkMk id="147" creationId="{A1F7A9B8-EA25-44FF-894E-E8F6019EC7C7}"/>
          </ac:inkMkLst>
        </pc:inkChg>
        <pc:inkChg chg="add mod">
          <ac:chgData name="Duane Miller" userId="086b8d4e5ca37aec" providerId="LiveId" clId="{600187FD-409E-42BA-954E-DD108E7DCA14}" dt="2021-11-24T18:56:21.446" v="747"/>
          <ac:inkMkLst>
            <pc:docMk/>
            <pc:sldMk cId="602304249" sldId="267"/>
            <ac:inkMk id="148" creationId="{DA321F3D-7D37-44D6-AFBD-7F5B08B13130}"/>
          </ac:inkMkLst>
        </pc:inkChg>
        <pc:inkChg chg="add mod">
          <ac:chgData name="Duane Miller" userId="086b8d4e5ca37aec" providerId="LiveId" clId="{600187FD-409E-42BA-954E-DD108E7DCA14}" dt="2021-11-24T18:56:21.446" v="747"/>
          <ac:inkMkLst>
            <pc:docMk/>
            <pc:sldMk cId="602304249" sldId="267"/>
            <ac:inkMk id="149" creationId="{19F06FD3-CBE7-4036-8E8A-7FA46E799312}"/>
          </ac:inkMkLst>
        </pc:inkChg>
        <pc:inkChg chg="add mod">
          <ac:chgData name="Duane Miller" userId="086b8d4e5ca37aec" providerId="LiveId" clId="{600187FD-409E-42BA-954E-DD108E7DCA14}" dt="2021-11-24T18:58:47.452" v="750"/>
          <ac:inkMkLst>
            <pc:docMk/>
            <pc:sldMk cId="602304249" sldId="267"/>
            <ac:inkMk id="151" creationId="{883F5B4D-5D63-463F-8344-887C35DEF4D3}"/>
          </ac:inkMkLst>
        </pc:inkChg>
        <pc:inkChg chg="add mod">
          <ac:chgData name="Duane Miller" userId="086b8d4e5ca37aec" providerId="LiveId" clId="{600187FD-409E-42BA-954E-DD108E7DCA14}" dt="2021-11-24T18:58:47.452" v="750"/>
          <ac:inkMkLst>
            <pc:docMk/>
            <pc:sldMk cId="602304249" sldId="267"/>
            <ac:inkMk id="152" creationId="{051F36EF-769B-413F-9871-52030C8F1CDE}"/>
          </ac:inkMkLst>
        </pc:inkChg>
        <pc:inkChg chg="add mod">
          <ac:chgData name="Duane Miller" userId="086b8d4e5ca37aec" providerId="LiveId" clId="{600187FD-409E-42BA-954E-DD108E7DCA14}" dt="2021-11-24T18:59:02.199" v="755"/>
          <ac:inkMkLst>
            <pc:docMk/>
            <pc:sldMk cId="602304249" sldId="267"/>
            <ac:inkMk id="154" creationId="{47222EC2-3349-4889-9FD4-C56CBF66C035}"/>
          </ac:inkMkLst>
        </pc:inkChg>
        <pc:inkChg chg="add mod">
          <ac:chgData name="Duane Miller" userId="086b8d4e5ca37aec" providerId="LiveId" clId="{600187FD-409E-42BA-954E-DD108E7DCA14}" dt="2021-11-24T18:59:02.199" v="755"/>
          <ac:inkMkLst>
            <pc:docMk/>
            <pc:sldMk cId="602304249" sldId="267"/>
            <ac:inkMk id="155" creationId="{496E091E-45C6-4C24-AF9F-CC1E58F2D076}"/>
          </ac:inkMkLst>
        </pc:inkChg>
        <pc:inkChg chg="add mod">
          <ac:chgData name="Duane Miller" userId="086b8d4e5ca37aec" providerId="LiveId" clId="{600187FD-409E-42BA-954E-DD108E7DCA14}" dt="2021-11-24T18:59:02.199" v="755"/>
          <ac:inkMkLst>
            <pc:docMk/>
            <pc:sldMk cId="602304249" sldId="267"/>
            <ac:inkMk id="157" creationId="{FA01F9ED-3BE3-4AA5-9FF6-C58DDBBE6135}"/>
          </ac:inkMkLst>
        </pc:inkChg>
        <pc:inkChg chg="add mod">
          <ac:chgData name="Duane Miller" userId="086b8d4e5ca37aec" providerId="LiveId" clId="{600187FD-409E-42BA-954E-DD108E7DCA14}" dt="2021-11-24T18:59:16.913" v="762"/>
          <ac:inkMkLst>
            <pc:docMk/>
            <pc:sldMk cId="602304249" sldId="267"/>
            <ac:inkMk id="159" creationId="{EE075532-2F01-4306-86C7-34F9348E8B3B}"/>
          </ac:inkMkLst>
        </pc:inkChg>
        <pc:inkChg chg="add mod">
          <ac:chgData name="Duane Miller" userId="086b8d4e5ca37aec" providerId="LiveId" clId="{600187FD-409E-42BA-954E-DD108E7DCA14}" dt="2021-11-24T18:59:16.913" v="762"/>
          <ac:inkMkLst>
            <pc:docMk/>
            <pc:sldMk cId="602304249" sldId="267"/>
            <ac:inkMk id="160" creationId="{C71DC0AC-50FD-44AE-9FF0-06EC98502739}"/>
          </ac:inkMkLst>
        </pc:inkChg>
        <pc:inkChg chg="add mod">
          <ac:chgData name="Duane Miller" userId="086b8d4e5ca37aec" providerId="LiveId" clId="{600187FD-409E-42BA-954E-DD108E7DCA14}" dt="2021-11-24T18:59:16.913" v="762"/>
          <ac:inkMkLst>
            <pc:docMk/>
            <pc:sldMk cId="602304249" sldId="267"/>
            <ac:inkMk id="162" creationId="{3A2F3A13-6583-4CDE-96B7-D41833CE4D4C}"/>
          </ac:inkMkLst>
        </pc:inkChg>
        <pc:inkChg chg="add mod">
          <ac:chgData name="Duane Miller" userId="086b8d4e5ca37aec" providerId="LiveId" clId="{600187FD-409E-42BA-954E-DD108E7DCA14}" dt="2021-11-24T18:59:16.913" v="762"/>
          <ac:inkMkLst>
            <pc:docMk/>
            <pc:sldMk cId="602304249" sldId="267"/>
            <ac:inkMk id="163" creationId="{302A92DF-BB46-438F-9B87-A63BC3B5E1F7}"/>
          </ac:inkMkLst>
        </pc:inkChg>
        <pc:inkChg chg="add mod">
          <ac:chgData name="Duane Miller" userId="086b8d4e5ca37aec" providerId="LiveId" clId="{600187FD-409E-42BA-954E-DD108E7DCA14}" dt="2021-11-24T18:59:16.913" v="762"/>
          <ac:inkMkLst>
            <pc:docMk/>
            <pc:sldMk cId="602304249" sldId="267"/>
            <ac:inkMk id="164" creationId="{4C72E3F6-7E88-4253-9B14-13CED8145D2C}"/>
          </ac:inkMkLst>
        </pc:inkChg>
        <pc:inkChg chg="add">
          <ac:chgData name="Duane Miller" userId="086b8d4e5ca37aec" providerId="LiveId" clId="{600187FD-409E-42BA-954E-DD108E7DCA14}" dt="2021-11-24T18:59:53.442" v="763" actId="9405"/>
          <ac:inkMkLst>
            <pc:docMk/>
            <pc:sldMk cId="602304249" sldId="267"/>
            <ac:inkMk id="166" creationId="{E0DE9CE9-81D5-4CEF-86A4-9013CE6CB408}"/>
          </ac:inkMkLst>
        </pc:inkChg>
        <pc:inkChg chg="add mod">
          <ac:chgData name="Duane Miller" userId="086b8d4e5ca37aec" providerId="LiveId" clId="{600187FD-409E-42BA-954E-DD108E7DCA14}" dt="2021-11-24T19:00:04.526" v="770"/>
          <ac:inkMkLst>
            <pc:docMk/>
            <pc:sldMk cId="602304249" sldId="267"/>
            <ac:inkMk id="167" creationId="{6BBD3256-AE97-4034-A813-456839FFA84B}"/>
          </ac:inkMkLst>
        </pc:inkChg>
        <pc:inkChg chg="add mod">
          <ac:chgData name="Duane Miller" userId="086b8d4e5ca37aec" providerId="LiveId" clId="{600187FD-409E-42BA-954E-DD108E7DCA14}" dt="2021-11-24T19:00:04.526" v="770"/>
          <ac:inkMkLst>
            <pc:docMk/>
            <pc:sldMk cId="602304249" sldId="267"/>
            <ac:inkMk id="168" creationId="{5336371B-9396-4637-8228-7F4933A2FE07}"/>
          </ac:inkMkLst>
        </pc:inkChg>
        <pc:inkChg chg="add mod">
          <ac:chgData name="Duane Miller" userId="086b8d4e5ca37aec" providerId="LiveId" clId="{600187FD-409E-42BA-954E-DD108E7DCA14}" dt="2021-11-24T19:00:04.526" v="770"/>
          <ac:inkMkLst>
            <pc:docMk/>
            <pc:sldMk cId="602304249" sldId="267"/>
            <ac:inkMk id="170" creationId="{FFDA71F9-7195-4421-B8D9-6AA47D7F9CC2}"/>
          </ac:inkMkLst>
        </pc:inkChg>
        <pc:inkChg chg="add mod">
          <ac:chgData name="Duane Miller" userId="086b8d4e5ca37aec" providerId="LiveId" clId="{600187FD-409E-42BA-954E-DD108E7DCA14}" dt="2021-11-24T19:00:04.526" v="770"/>
          <ac:inkMkLst>
            <pc:docMk/>
            <pc:sldMk cId="602304249" sldId="267"/>
            <ac:inkMk id="171" creationId="{FC8C211F-1877-42E6-A9B7-C2377D51734A}"/>
          </ac:inkMkLst>
        </pc:inkChg>
        <pc:inkChg chg="add mod">
          <ac:chgData name="Duane Miller" userId="086b8d4e5ca37aec" providerId="LiveId" clId="{600187FD-409E-42BA-954E-DD108E7DCA14}" dt="2021-11-24T19:00:04.526" v="770"/>
          <ac:inkMkLst>
            <pc:docMk/>
            <pc:sldMk cId="602304249" sldId="267"/>
            <ac:inkMk id="172" creationId="{43C758B4-9ED1-4DBF-9636-EC0B3D7CC15C}"/>
          </ac:inkMkLst>
        </pc:inkChg>
        <pc:inkChg chg="add mod">
          <ac:chgData name="Duane Miller" userId="086b8d4e5ca37aec" providerId="LiveId" clId="{600187FD-409E-42BA-954E-DD108E7DCA14}" dt="2021-11-24T19:00:21.078" v="776"/>
          <ac:inkMkLst>
            <pc:docMk/>
            <pc:sldMk cId="602304249" sldId="267"/>
            <ac:inkMk id="174" creationId="{A3C531F6-69E2-4A98-9F2A-683E3745370D}"/>
          </ac:inkMkLst>
        </pc:inkChg>
        <pc:inkChg chg="add mod">
          <ac:chgData name="Duane Miller" userId="086b8d4e5ca37aec" providerId="LiveId" clId="{600187FD-409E-42BA-954E-DD108E7DCA14}" dt="2021-11-24T19:00:21.078" v="776"/>
          <ac:inkMkLst>
            <pc:docMk/>
            <pc:sldMk cId="602304249" sldId="267"/>
            <ac:inkMk id="175" creationId="{9DB8B4A2-4DE9-4332-8BB9-6E502572AF89}"/>
          </ac:inkMkLst>
        </pc:inkChg>
        <pc:inkChg chg="add mod">
          <ac:chgData name="Duane Miller" userId="086b8d4e5ca37aec" providerId="LiveId" clId="{600187FD-409E-42BA-954E-DD108E7DCA14}" dt="2021-11-24T19:00:21.078" v="776"/>
          <ac:inkMkLst>
            <pc:docMk/>
            <pc:sldMk cId="602304249" sldId="267"/>
            <ac:inkMk id="176" creationId="{86E6E779-8B53-4B32-B7B4-ABFD8173048C}"/>
          </ac:inkMkLst>
        </pc:inkChg>
        <pc:inkChg chg="add mod">
          <ac:chgData name="Duane Miller" userId="086b8d4e5ca37aec" providerId="LiveId" clId="{600187FD-409E-42BA-954E-DD108E7DCA14}" dt="2021-11-24T19:00:21.078" v="776"/>
          <ac:inkMkLst>
            <pc:docMk/>
            <pc:sldMk cId="602304249" sldId="267"/>
            <ac:inkMk id="178" creationId="{1250DACF-F93A-48E4-A37D-58736B7445D9}"/>
          </ac:inkMkLst>
        </pc:inkChg>
      </pc:sldChg>
      <pc:sldChg chg="addSp modSp add mod modNotesTx">
        <pc:chgData name="Duane Miller" userId="086b8d4e5ca37aec" providerId="LiveId" clId="{600187FD-409E-42BA-954E-DD108E7DCA14}" dt="2021-11-24T19:01:12.284" v="780"/>
        <pc:sldMkLst>
          <pc:docMk/>
          <pc:sldMk cId="340618984" sldId="268"/>
        </pc:sldMkLst>
        <pc:spChg chg="mod">
          <ac:chgData name="Duane Miller" userId="086b8d4e5ca37aec" providerId="LiveId" clId="{600187FD-409E-42BA-954E-DD108E7DCA14}" dt="2021-11-23T19:29:14.739" v="207" actId="1076"/>
          <ac:spMkLst>
            <pc:docMk/>
            <pc:sldMk cId="340618984" sldId="268"/>
            <ac:spMk id="3" creationId="{D3EFC0C3-FD39-449B-AD90-C042901F23F4}"/>
          </ac:spMkLst>
        </pc:spChg>
        <pc:spChg chg="mod">
          <ac:chgData name="Duane Miller" userId="086b8d4e5ca37aec" providerId="LiveId" clId="{600187FD-409E-42BA-954E-DD108E7DCA14}" dt="2021-11-23T19:28:43.160" v="204" actId="14100"/>
          <ac:spMkLst>
            <pc:docMk/>
            <pc:sldMk cId="340618984" sldId="268"/>
            <ac:spMk id="6" creationId="{B2FD387F-92CC-4779-81C3-06BBC90B104F}"/>
          </ac:spMkLst>
        </pc:spChg>
        <pc:grpChg chg="mod">
          <ac:chgData name="Duane Miller" userId="086b8d4e5ca37aec" providerId="LiveId" clId="{600187FD-409E-42BA-954E-DD108E7DCA14}" dt="2021-11-24T19:01:12.284" v="780"/>
          <ac:grpSpMkLst>
            <pc:docMk/>
            <pc:sldMk cId="340618984" sldId="268"/>
            <ac:grpSpMk id="9" creationId="{11E5486F-7549-457A-9666-9A3120DC3FE0}"/>
          </ac:grpSpMkLst>
        </pc:grpChg>
        <pc:inkChg chg="add mod">
          <ac:chgData name="Duane Miller" userId="086b8d4e5ca37aec" providerId="LiveId" clId="{600187FD-409E-42BA-954E-DD108E7DCA14}" dt="2021-11-24T19:01:12.284" v="780"/>
          <ac:inkMkLst>
            <pc:docMk/>
            <pc:sldMk cId="340618984" sldId="268"/>
            <ac:inkMk id="4" creationId="{F8751450-F0B5-4D5F-BEFE-5F4AA49DDDC5}"/>
          </ac:inkMkLst>
        </pc:inkChg>
        <pc:inkChg chg="add mod">
          <ac:chgData name="Duane Miller" userId="086b8d4e5ca37aec" providerId="LiveId" clId="{600187FD-409E-42BA-954E-DD108E7DCA14}" dt="2021-11-24T19:01:12.284" v="780"/>
          <ac:inkMkLst>
            <pc:docMk/>
            <pc:sldMk cId="340618984" sldId="268"/>
            <ac:inkMk id="5" creationId="{FE29AF83-4339-422D-B619-8AA060193570}"/>
          </ac:inkMkLst>
        </pc:inkChg>
        <pc:inkChg chg="add mod">
          <ac:chgData name="Duane Miller" userId="086b8d4e5ca37aec" providerId="LiveId" clId="{600187FD-409E-42BA-954E-DD108E7DCA14}" dt="2021-11-24T19:01:12.284" v="780"/>
          <ac:inkMkLst>
            <pc:docMk/>
            <pc:sldMk cId="340618984" sldId="268"/>
            <ac:inkMk id="7" creationId="{B24B5A26-89E6-4598-A376-F1AAAAB8B258}"/>
          </ac:inkMkLst>
        </pc:inkChg>
      </pc:sldChg>
      <pc:sldChg chg="addSp modSp add mod modNotesTx">
        <pc:chgData name="Duane Miller" userId="086b8d4e5ca37aec" providerId="LiveId" clId="{600187FD-409E-42BA-954E-DD108E7DCA14}" dt="2021-11-24T18:09:14.648" v="478" actId="9405"/>
        <pc:sldMkLst>
          <pc:docMk/>
          <pc:sldMk cId="115445281" sldId="269"/>
        </pc:sldMkLst>
        <pc:spChg chg="mod">
          <ac:chgData name="Duane Miller" userId="086b8d4e5ca37aec" providerId="LiveId" clId="{600187FD-409E-42BA-954E-DD108E7DCA14}" dt="2021-11-23T19:18:44.914" v="119" actId="207"/>
          <ac:spMkLst>
            <pc:docMk/>
            <pc:sldMk cId="115445281" sldId="269"/>
            <ac:spMk id="3" creationId="{D3EFC0C3-FD39-449B-AD90-C042901F23F4}"/>
          </ac:spMkLst>
        </pc:spChg>
        <pc:spChg chg="mod">
          <ac:chgData name="Duane Miller" userId="086b8d4e5ca37aec" providerId="LiveId" clId="{600187FD-409E-42BA-954E-DD108E7DCA14}" dt="2021-11-23T19:17:53.158" v="113" actId="14100"/>
          <ac:spMkLst>
            <pc:docMk/>
            <pc:sldMk cId="115445281" sldId="269"/>
            <ac:spMk id="6" creationId="{B2FD387F-92CC-4779-81C3-06BBC90B104F}"/>
          </ac:spMkLst>
        </pc:spChg>
        <pc:inkChg chg="add">
          <ac:chgData name="Duane Miller" userId="086b8d4e5ca37aec" providerId="LiveId" clId="{600187FD-409E-42BA-954E-DD108E7DCA14}" dt="2021-11-24T18:08:56.760" v="474" actId="9405"/>
          <ac:inkMkLst>
            <pc:docMk/>
            <pc:sldMk cId="115445281" sldId="269"/>
            <ac:inkMk id="4" creationId="{D05929C5-D111-4F30-85CC-2CBDDD925E3E}"/>
          </ac:inkMkLst>
        </pc:inkChg>
        <pc:inkChg chg="add">
          <ac:chgData name="Duane Miller" userId="086b8d4e5ca37aec" providerId="LiveId" clId="{600187FD-409E-42BA-954E-DD108E7DCA14}" dt="2021-11-24T18:09:04.543" v="475" actId="9405"/>
          <ac:inkMkLst>
            <pc:docMk/>
            <pc:sldMk cId="115445281" sldId="269"/>
            <ac:inkMk id="5" creationId="{C8F283E0-85B3-47C5-8DE4-3AF8B8AB87A8}"/>
          </ac:inkMkLst>
        </pc:inkChg>
        <pc:inkChg chg="add">
          <ac:chgData name="Duane Miller" userId="086b8d4e5ca37aec" providerId="LiveId" clId="{600187FD-409E-42BA-954E-DD108E7DCA14}" dt="2021-11-24T18:09:07.845" v="476" actId="9405"/>
          <ac:inkMkLst>
            <pc:docMk/>
            <pc:sldMk cId="115445281" sldId="269"/>
            <ac:inkMk id="7" creationId="{4F8E1229-E8DA-43D8-B517-6CC6C5DCBBEF}"/>
          </ac:inkMkLst>
        </pc:inkChg>
        <pc:inkChg chg="add">
          <ac:chgData name="Duane Miller" userId="086b8d4e5ca37aec" providerId="LiveId" clId="{600187FD-409E-42BA-954E-DD108E7DCA14}" dt="2021-11-24T18:09:11.770" v="477" actId="9405"/>
          <ac:inkMkLst>
            <pc:docMk/>
            <pc:sldMk cId="115445281" sldId="269"/>
            <ac:inkMk id="9" creationId="{EA3AB49F-2767-4706-8452-233AB16BD389}"/>
          </ac:inkMkLst>
        </pc:inkChg>
        <pc:inkChg chg="add">
          <ac:chgData name="Duane Miller" userId="086b8d4e5ca37aec" providerId="LiveId" clId="{600187FD-409E-42BA-954E-DD108E7DCA14}" dt="2021-11-24T18:09:14.648" v="478" actId="9405"/>
          <ac:inkMkLst>
            <pc:docMk/>
            <pc:sldMk cId="115445281" sldId="269"/>
            <ac:inkMk id="11" creationId="{6B15864E-4B98-4D3B-990D-F9967C286B24}"/>
          </ac:inkMkLst>
        </pc:inkChg>
      </pc:sldChg>
      <pc:sldChg chg="addSp delSp modSp add mod">
        <pc:chgData name="Duane Miller" userId="086b8d4e5ca37aec" providerId="LiveId" clId="{600187FD-409E-42BA-954E-DD108E7DCA14}" dt="2021-11-24T18:13:50.518" v="514" actId="9405"/>
        <pc:sldMkLst>
          <pc:docMk/>
          <pc:sldMk cId="2975782630" sldId="270"/>
        </pc:sldMkLst>
        <pc:spChg chg="mod">
          <ac:chgData name="Duane Miller" userId="086b8d4e5ca37aec" providerId="LiveId" clId="{600187FD-409E-42BA-954E-DD108E7DCA14}" dt="2021-11-23T19:21:15.051" v="141" actId="207"/>
          <ac:spMkLst>
            <pc:docMk/>
            <pc:sldMk cId="2975782630" sldId="270"/>
            <ac:spMk id="3" creationId="{D3EFC0C3-FD39-449B-AD90-C042901F23F4}"/>
          </ac:spMkLst>
        </pc:spChg>
        <pc:grpChg chg="del mod">
          <ac:chgData name="Duane Miller" userId="086b8d4e5ca37aec" providerId="LiveId" clId="{600187FD-409E-42BA-954E-DD108E7DCA14}" dt="2021-11-24T18:11:56.353" v="487"/>
          <ac:grpSpMkLst>
            <pc:docMk/>
            <pc:sldMk cId="2975782630" sldId="270"/>
            <ac:grpSpMk id="9" creationId="{C45ED701-AD07-4282-BCEC-7683025E3D26}"/>
          </ac:grpSpMkLst>
        </pc:grpChg>
        <pc:grpChg chg="del mod">
          <ac:chgData name="Duane Miller" userId="086b8d4e5ca37aec" providerId="LiveId" clId="{600187FD-409E-42BA-954E-DD108E7DCA14}" dt="2021-11-24T18:12:08.675" v="489"/>
          <ac:grpSpMkLst>
            <pc:docMk/>
            <pc:sldMk cId="2975782630" sldId="270"/>
            <ac:grpSpMk id="12" creationId="{1DC3EDC7-04B5-49FD-95E6-DDBBD3732B32}"/>
          </ac:grpSpMkLst>
        </pc:grpChg>
        <pc:grpChg chg="mod">
          <ac:chgData name="Duane Miller" userId="086b8d4e5ca37aec" providerId="LiveId" clId="{600187FD-409E-42BA-954E-DD108E7DCA14}" dt="2021-11-24T18:12:08.675" v="489"/>
          <ac:grpSpMkLst>
            <pc:docMk/>
            <pc:sldMk cId="2975782630" sldId="270"/>
            <ac:grpSpMk id="14" creationId="{9FCF21D3-2968-4B51-B3B8-ADA48C894FB3}"/>
          </ac:grpSpMkLst>
        </pc:grpChg>
        <pc:grpChg chg="mod">
          <ac:chgData name="Duane Miller" userId="086b8d4e5ca37aec" providerId="LiveId" clId="{600187FD-409E-42BA-954E-DD108E7DCA14}" dt="2021-11-24T18:12:16.996" v="493"/>
          <ac:grpSpMkLst>
            <pc:docMk/>
            <pc:sldMk cId="2975782630" sldId="270"/>
            <ac:grpSpMk id="18" creationId="{BEB3ECE6-0CCF-4EE7-B286-AE3D89202FA1}"/>
          </ac:grpSpMkLst>
        </pc:grpChg>
        <pc:grpChg chg="mod">
          <ac:chgData name="Duane Miller" userId="086b8d4e5ca37aec" providerId="LiveId" clId="{600187FD-409E-42BA-954E-DD108E7DCA14}" dt="2021-11-24T18:13:00.198" v="500"/>
          <ac:grpSpMkLst>
            <pc:docMk/>
            <pc:sldMk cId="2975782630" sldId="270"/>
            <ac:grpSpMk id="25" creationId="{DED20F28-BE30-4699-AA00-3E0668F5B2B9}"/>
          </ac:grpSpMkLst>
        </pc:grpChg>
        <pc:grpChg chg="del mod">
          <ac:chgData name="Duane Miller" userId="086b8d4e5ca37aec" providerId="LiveId" clId="{600187FD-409E-42BA-954E-DD108E7DCA14}" dt="2021-11-24T18:13:34.053" v="506"/>
          <ac:grpSpMkLst>
            <pc:docMk/>
            <pc:sldMk cId="2975782630" sldId="270"/>
            <ac:grpSpMk id="29" creationId="{A1AD3026-EFD9-486F-83C0-9BE4F67C8712}"/>
          </ac:grpSpMkLst>
        </pc:grpChg>
        <pc:grpChg chg="del mod">
          <ac:chgData name="Duane Miller" userId="086b8d4e5ca37aec" providerId="LiveId" clId="{600187FD-409E-42BA-954E-DD108E7DCA14}" dt="2021-11-24T18:13:36.066" v="508"/>
          <ac:grpSpMkLst>
            <pc:docMk/>
            <pc:sldMk cId="2975782630" sldId="270"/>
            <ac:grpSpMk id="31" creationId="{447577A5-B44F-499F-AAFD-E85A0AE9F41A}"/>
          </ac:grpSpMkLst>
        </pc:grpChg>
        <pc:grpChg chg="del mod">
          <ac:chgData name="Duane Miller" userId="086b8d4e5ca37aec" providerId="LiveId" clId="{600187FD-409E-42BA-954E-DD108E7DCA14}" dt="2021-11-24T18:13:44.868" v="510"/>
          <ac:grpSpMkLst>
            <pc:docMk/>
            <pc:sldMk cId="2975782630" sldId="270"/>
            <ac:grpSpMk id="33" creationId="{23E4C0DB-57BF-47AF-8398-19E548960AE5}"/>
          </ac:grpSpMkLst>
        </pc:grpChg>
        <pc:grpChg chg="mod">
          <ac:chgData name="Duane Miller" userId="086b8d4e5ca37aec" providerId="LiveId" clId="{600187FD-409E-42BA-954E-DD108E7DCA14}" dt="2021-11-24T18:13:44.868" v="510"/>
          <ac:grpSpMkLst>
            <pc:docMk/>
            <pc:sldMk cId="2975782630" sldId="270"/>
            <ac:grpSpMk id="35" creationId="{1C5481FB-02CD-4A7A-8E36-E4582F724A47}"/>
          </ac:grpSpMkLst>
        </pc:grpChg>
        <pc:grpChg chg="mod">
          <ac:chgData name="Duane Miller" userId="086b8d4e5ca37aec" providerId="LiveId" clId="{600187FD-409E-42BA-954E-DD108E7DCA14}" dt="2021-11-24T18:13:50.100" v="513"/>
          <ac:grpSpMkLst>
            <pc:docMk/>
            <pc:sldMk cId="2975782630" sldId="270"/>
            <ac:grpSpMk id="38" creationId="{F00CA1D0-8830-4E61-9492-33F1DBC5A706}"/>
          </ac:grpSpMkLst>
        </pc:grpChg>
        <pc:inkChg chg="add">
          <ac:chgData name="Duane Miller" userId="086b8d4e5ca37aec" providerId="LiveId" clId="{600187FD-409E-42BA-954E-DD108E7DCA14}" dt="2021-11-24T18:11:49.042" v="482" actId="9405"/>
          <ac:inkMkLst>
            <pc:docMk/>
            <pc:sldMk cId="2975782630" sldId="270"/>
            <ac:inkMk id="4" creationId="{8529082A-59E6-4DE0-AC8F-BB2F4E4FA184}"/>
          </ac:inkMkLst>
        </pc:inkChg>
        <pc:inkChg chg="add mod">
          <ac:chgData name="Duane Miller" userId="086b8d4e5ca37aec" providerId="LiveId" clId="{600187FD-409E-42BA-954E-DD108E7DCA14}" dt="2021-11-24T18:12:08.675" v="489"/>
          <ac:inkMkLst>
            <pc:docMk/>
            <pc:sldMk cId="2975782630" sldId="270"/>
            <ac:inkMk id="5" creationId="{923F1ECE-CE6B-49C5-82D3-B2FF84782E8B}"/>
          </ac:inkMkLst>
        </pc:inkChg>
        <pc:inkChg chg="add mod">
          <ac:chgData name="Duane Miller" userId="086b8d4e5ca37aec" providerId="LiveId" clId="{600187FD-409E-42BA-954E-DD108E7DCA14}" dt="2021-11-24T18:12:08.675" v="489"/>
          <ac:inkMkLst>
            <pc:docMk/>
            <pc:sldMk cId="2975782630" sldId="270"/>
            <ac:inkMk id="7" creationId="{5ECA5A95-5C02-4833-81B8-E647A9473B11}"/>
          </ac:inkMkLst>
        </pc:inkChg>
        <pc:inkChg chg="add mod">
          <ac:chgData name="Duane Miller" userId="086b8d4e5ca37aec" providerId="LiveId" clId="{600187FD-409E-42BA-954E-DD108E7DCA14}" dt="2021-11-24T18:12:08.675" v="489"/>
          <ac:inkMkLst>
            <pc:docMk/>
            <pc:sldMk cId="2975782630" sldId="270"/>
            <ac:inkMk id="11" creationId="{3DACFDF5-E343-4368-92E0-E2BBEB207E9E}"/>
          </ac:inkMkLst>
        </pc:inkChg>
        <pc:inkChg chg="add mod">
          <ac:chgData name="Duane Miller" userId="086b8d4e5ca37aec" providerId="LiveId" clId="{600187FD-409E-42BA-954E-DD108E7DCA14}" dt="2021-11-24T18:12:08.675" v="489"/>
          <ac:inkMkLst>
            <pc:docMk/>
            <pc:sldMk cId="2975782630" sldId="270"/>
            <ac:inkMk id="13" creationId="{BF524168-A6A6-42C7-BE98-2D0EAAB7B164}"/>
          </ac:inkMkLst>
        </pc:inkChg>
        <pc:inkChg chg="add">
          <ac:chgData name="Duane Miller" userId="086b8d4e5ca37aec" providerId="LiveId" clId="{600187FD-409E-42BA-954E-DD108E7DCA14}" dt="2021-11-24T18:12:13.542" v="490" actId="9405"/>
          <ac:inkMkLst>
            <pc:docMk/>
            <pc:sldMk cId="2975782630" sldId="270"/>
            <ac:inkMk id="15" creationId="{75435A8C-7930-48DC-9847-C8DC09D3D9F8}"/>
          </ac:inkMkLst>
        </pc:inkChg>
        <pc:inkChg chg="add mod">
          <ac:chgData name="Duane Miller" userId="086b8d4e5ca37aec" providerId="LiveId" clId="{600187FD-409E-42BA-954E-DD108E7DCA14}" dt="2021-11-24T18:12:16.996" v="493"/>
          <ac:inkMkLst>
            <pc:docMk/>
            <pc:sldMk cId="2975782630" sldId="270"/>
            <ac:inkMk id="16" creationId="{8FE6A200-E375-47A3-8B26-34E92F78263D}"/>
          </ac:inkMkLst>
        </pc:inkChg>
        <pc:inkChg chg="add mod">
          <ac:chgData name="Duane Miller" userId="086b8d4e5ca37aec" providerId="LiveId" clId="{600187FD-409E-42BA-954E-DD108E7DCA14}" dt="2021-11-24T18:12:16.996" v="493"/>
          <ac:inkMkLst>
            <pc:docMk/>
            <pc:sldMk cId="2975782630" sldId="270"/>
            <ac:inkMk id="17" creationId="{43241EB7-A018-4C59-A773-808CEBC7138D}"/>
          </ac:inkMkLst>
        </pc:inkChg>
        <pc:inkChg chg="add">
          <ac:chgData name="Duane Miller" userId="086b8d4e5ca37aec" providerId="LiveId" clId="{600187FD-409E-42BA-954E-DD108E7DCA14}" dt="2021-11-24T18:12:31.678" v="494" actId="9405"/>
          <ac:inkMkLst>
            <pc:docMk/>
            <pc:sldMk cId="2975782630" sldId="270"/>
            <ac:inkMk id="19" creationId="{F2384CEC-55E4-4F51-9199-AE398212135D}"/>
          </ac:inkMkLst>
        </pc:inkChg>
        <pc:inkChg chg="add">
          <ac:chgData name="Duane Miller" userId="086b8d4e5ca37aec" providerId="LiveId" clId="{600187FD-409E-42BA-954E-DD108E7DCA14}" dt="2021-11-24T18:12:42.611" v="495" actId="9405"/>
          <ac:inkMkLst>
            <pc:docMk/>
            <pc:sldMk cId="2975782630" sldId="270"/>
            <ac:inkMk id="20" creationId="{803F48C6-E85B-441D-8C61-FF22AEE14A2C}"/>
          </ac:inkMkLst>
        </pc:inkChg>
        <pc:inkChg chg="add">
          <ac:chgData name="Duane Miller" userId="086b8d4e5ca37aec" providerId="LiveId" clId="{600187FD-409E-42BA-954E-DD108E7DCA14}" dt="2021-11-24T18:12:49.367" v="496" actId="9405"/>
          <ac:inkMkLst>
            <pc:docMk/>
            <pc:sldMk cId="2975782630" sldId="270"/>
            <ac:inkMk id="21" creationId="{2AE37DC2-806C-4515-9ED8-D42745A7B8FC}"/>
          </ac:inkMkLst>
        </pc:inkChg>
        <pc:inkChg chg="add">
          <ac:chgData name="Duane Miller" userId="086b8d4e5ca37aec" providerId="LiveId" clId="{600187FD-409E-42BA-954E-DD108E7DCA14}" dt="2021-11-24T18:12:54.218" v="497" actId="9405"/>
          <ac:inkMkLst>
            <pc:docMk/>
            <pc:sldMk cId="2975782630" sldId="270"/>
            <ac:inkMk id="22" creationId="{A2E84436-5D84-4117-BB85-B21AD4A73CE6}"/>
          </ac:inkMkLst>
        </pc:inkChg>
        <pc:inkChg chg="add mod">
          <ac:chgData name="Duane Miller" userId="086b8d4e5ca37aec" providerId="LiveId" clId="{600187FD-409E-42BA-954E-DD108E7DCA14}" dt="2021-11-24T18:13:00.198" v="500"/>
          <ac:inkMkLst>
            <pc:docMk/>
            <pc:sldMk cId="2975782630" sldId="270"/>
            <ac:inkMk id="23" creationId="{56F73D52-761B-4B67-A9B2-410CB012285E}"/>
          </ac:inkMkLst>
        </pc:inkChg>
        <pc:inkChg chg="add mod">
          <ac:chgData name="Duane Miller" userId="086b8d4e5ca37aec" providerId="LiveId" clId="{600187FD-409E-42BA-954E-DD108E7DCA14}" dt="2021-11-24T18:13:00.198" v="500"/>
          <ac:inkMkLst>
            <pc:docMk/>
            <pc:sldMk cId="2975782630" sldId="270"/>
            <ac:inkMk id="24" creationId="{160B1E6E-83FF-414F-B5B2-6855CF0E93AB}"/>
          </ac:inkMkLst>
        </pc:inkChg>
        <pc:inkChg chg="add">
          <ac:chgData name="Duane Miller" userId="086b8d4e5ca37aec" providerId="LiveId" clId="{600187FD-409E-42BA-954E-DD108E7DCA14}" dt="2021-11-24T18:13:06.806" v="501" actId="9405"/>
          <ac:inkMkLst>
            <pc:docMk/>
            <pc:sldMk cId="2975782630" sldId="270"/>
            <ac:inkMk id="26" creationId="{B2304278-21DE-4CE2-939F-883726719B80}"/>
          </ac:inkMkLst>
        </pc:inkChg>
        <pc:inkChg chg="add mod">
          <ac:chgData name="Duane Miller" userId="086b8d4e5ca37aec" providerId="LiveId" clId="{600187FD-409E-42BA-954E-DD108E7DCA14}" dt="2021-11-24T18:13:44.868" v="510"/>
          <ac:inkMkLst>
            <pc:docMk/>
            <pc:sldMk cId="2975782630" sldId="270"/>
            <ac:inkMk id="27" creationId="{274665C3-4675-48C7-91E1-6BECDC19B058}"/>
          </ac:inkMkLst>
        </pc:inkChg>
        <pc:inkChg chg="add mod">
          <ac:chgData name="Duane Miller" userId="086b8d4e5ca37aec" providerId="LiveId" clId="{600187FD-409E-42BA-954E-DD108E7DCA14}" dt="2021-11-24T18:13:44.868" v="510"/>
          <ac:inkMkLst>
            <pc:docMk/>
            <pc:sldMk cId="2975782630" sldId="270"/>
            <ac:inkMk id="28" creationId="{D24177A0-9B7B-4462-8D35-BA5D3D033EE9}"/>
          </ac:inkMkLst>
        </pc:inkChg>
        <pc:inkChg chg="add mod">
          <ac:chgData name="Duane Miller" userId="086b8d4e5ca37aec" providerId="LiveId" clId="{600187FD-409E-42BA-954E-DD108E7DCA14}" dt="2021-11-24T18:13:44.868" v="510"/>
          <ac:inkMkLst>
            <pc:docMk/>
            <pc:sldMk cId="2975782630" sldId="270"/>
            <ac:inkMk id="30" creationId="{8E22CD69-2AF4-4791-8F18-57CDC23E031C}"/>
          </ac:inkMkLst>
        </pc:inkChg>
        <pc:inkChg chg="add mod">
          <ac:chgData name="Duane Miller" userId="086b8d4e5ca37aec" providerId="LiveId" clId="{600187FD-409E-42BA-954E-DD108E7DCA14}" dt="2021-11-24T18:13:44.868" v="510"/>
          <ac:inkMkLst>
            <pc:docMk/>
            <pc:sldMk cId="2975782630" sldId="270"/>
            <ac:inkMk id="32" creationId="{027754A8-E9A0-4418-B795-5D88BEE49F04}"/>
          </ac:inkMkLst>
        </pc:inkChg>
        <pc:inkChg chg="add mod">
          <ac:chgData name="Duane Miller" userId="086b8d4e5ca37aec" providerId="LiveId" clId="{600187FD-409E-42BA-954E-DD108E7DCA14}" dt="2021-11-24T18:13:44.868" v="510"/>
          <ac:inkMkLst>
            <pc:docMk/>
            <pc:sldMk cId="2975782630" sldId="270"/>
            <ac:inkMk id="34" creationId="{23CD0E66-F173-4F87-AC9A-5F47AAD2A73F}"/>
          </ac:inkMkLst>
        </pc:inkChg>
        <pc:inkChg chg="add mod">
          <ac:chgData name="Duane Miller" userId="086b8d4e5ca37aec" providerId="LiveId" clId="{600187FD-409E-42BA-954E-DD108E7DCA14}" dt="2021-11-24T18:13:50.100" v="513"/>
          <ac:inkMkLst>
            <pc:docMk/>
            <pc:sldMk cId="2975782630" sldId="270"/>
            <ac:inkMk id="36" creationId="{071AF2BD-681B-4584-B6AF-C4284E51CF10}"/>
          </ac:inkMkLst>
        </pc:inkChg>
        <pc:inkChg chg="add mod">
          <ac:chgData name="Duane Miller" userId="086b8d4e5ca37aec" providerId="LiveId" clId="{600187FD-409E-42BA-954E-DD108E7DCA14}" dt="2021-11-24T18:13:50.100" v="513"/>
          <ac:inkMkLst>
            <pc:docMk/>
            <pc:sldMk cId="2975782630" sldId="270"/>
            <ac:inkMk id="37" creationId="{430928A9-6350-4E9B-B5BD-63256179EA3A}"/>
          </ac:inkMkLst>
        </pc:inkChg>
        <pc:inkChg chg="add">
          <ac:chgData name="Duane Miller" userId="086b8d4e5ca37aec" providerId="LiveId" clId="{600187FD-409E-42BA-954E-DD108E7DCA14}" dt="2021-11-24T18:13:50.518" v="514" actId="9405"/>
          <ac:inkMkLst>
            <pc:docMk/>
            <pc:sldMk cId="2975782630" sldId="270"/>
            <ac:inkMk id="39" creationId="{381AA34A-4C0D-4D82-898E-1179A5735181}"/>
          </ac:inkMkLst>
        </pc:inkChg>
      </pc:sldChg>
      <pc:sldChg chg="addSp delSp modSp add mod">
        <pc:chgData name="Duane Miller" userId="086b8d4e5ca37aec" providerId="LiveId" clId="{600187FD-409E-42BA-954E-DD108E7DCA14}" dt="2021-11-24T18:15:27.315" v="536" actId="9405"/>
        <pc:sldMkLst>
          <pc:docMk/>
          <pc:sldMk cId="1102753241" sldId="271"/>
        </pc:sldMkLst>
        <pc:spChg chg="mod">
          <ac:chgData name="Duane Miller" userId="086b8d4e5ca37aec" providerId="LiveId" clId="{600187FD-409E-42BA-954E-DD108E7DCA14}" dt="2021-11-23T19:24:05.423" v="162" actId="113"/>
          <ac:spMkLst>
            <pc:docMk/>
            <pc:sldMk cId="1102753241" sldId="271"/>
            <ac:spMk id="3" creationId="{D3EFC0C3-FD39-449B-AD90-C042901F23F4}"/>
          </ac:spMkLst>
        </pc:spChg>
        <pc:grpChg chg="del mod">
          <ac:chgData name="Duane Miller" userId="086b8d4e5ca37aec" providerId="LiveId" clId="{600187FD-409E-42BA-954E-DD108E7DCA14}" dt="2021-11-24T18:14:45.951" v="527"/>
          <ac:grpSpMkLst>
            <pc:docMk/>
            <pc:sldMk cId="1102753241" sldId="271"/>
            <ac:grpSpMk id="11" creationId="{81B4F02C-AAB5-4849-A3D6-49E45C45ABC1}"/>
          </ac:grpSpMkLst>
        </pc:grpChg>
        <pc:grpChg chg="mod">
          <ac:chgData name="Duane Miller" userId="086b8d4e5ca37aec" providerId="LiveId" clId="{600187FD-409E-42BA-954E-DD108E7DCA14}" dt="2021-11-24T18:14:45.951" v="527"/>
          <ac:grpSpMkLst>
            <pc:docMk/>
            <pc:sldMk cId="1102753241" sldId="271"/>
            <ac:grpSpMk id="19" creationId="{E97CFE62-ED2B-4BF3-8B04-7969CCF7D54D}"/>
          </ac:grpSpMkLst>
        </pc:grpChg>
        <pc:grpChg chg="del mod">
          <ac:chgData name="Duane Miller" userId="086b8d4e5ca37aec" providerId="LiveId" clId="{600187FD-409E-42BA-954E-DD108E7DCA14}" dt="2021-11-24T18:15:18.575" v="535"/>
          <ac:grpSpMkLst>
            <pc:docMk/>
            <pc:sldMk cId="1102753241" sldId="271"/>
            <ac:grpSpMk id="25" creationId="{9B4469F9-DBCF-4F5F-8E3E-1A6FD63177CB}"/>
          </ac:grpSpMkLst>
        </pc:grpChg>
        <pc:grpChg chg="mod">
          <ac:chgData name="Duane Miller" userId="086b8d4e5ca37aec" providerId="LiveId" clId="{600187FD-409E-42BA-954E-DD108E7DCA14}" dt="2021-11-24T18:15:18.575" v="535"/>
          <ac:grpSpMkLst>
            <pc:docMk/>
            <pc:sldMk cId="1102753241" sldId="271"/>
            <ac:grpSpMk id="27" creationId="{826E27EE-5AC6-4153-A555-8D11A70FD128}"/>
          </ac:grpSpMkLst>
        </pc:grpChg>
        <pc:inkChg chg="add">
          <ac:chgData name="Duane Miller" userId="086b8d4e5ca37aec" providerId="LiveId" clId="{600187FD-409E-42BA-954E-DD108E7DCA14}" dt="2021-11-24T18:14:03.516" v="515" actId="9405"/>
          <ac:inkMkLst>
            <pc:docMk/>
            <pc:sldMk cId="1102753241" sldId="271"/>
            <ac:inkMk id="4" creationId="{84DF0A96-A9E2-4121-BDBD-52B13A75F449}"/>
          </ac:inkMkLst>
        </pc:inkChg>
        <pc:inkChg chg="add">
          <ac:chgData name="Duane Miller" userId="086b8d4e5ca37aec" providerId="LiveId" clId="{600187FD-409E-42BA-954E-DD108E7DCA14}" dt="2021-11-24T18:14:08.512" v="516" actId="9405"/>
          <ac:inkMkLst>
            <pc:docMk/>
            <pc:sldMk cId="1102753241" sldId="271"/>
            <ac:inkMk id="5" creationId="{80DEA4D3-B3E7-4FFA-ADCD-A7BE1597D8BC}"/>
          </ac:inkMkLst>
        </pc:inkChg>
        <pc:inkChg chg="add mod">
          <ac:chgData name="Duane Miller" userId="086b8d4e5ca37aec" providerId="LiveId" clId="{600187FD-409E-42BA-954E-DD108E7DCA14}" dt="2021-11-24T18:14:45.951" v="527"/>
          <ac:inkMkLst>
            <pc:docMk/>
            <pc:sldMk cId="1102753241" sldId="271"/>
            <ac:inkMk id="7" creationId="{C1132478-2032-4DBF-925F-89F5C45597D1}"/>
          </ac:inkMkLst>
        </pc:inkChg>
        <pc:inkChg chg="add mod">
          <ac:chgData name="Duane Miller" userId="086b8d4e5ca37aec" providerId="LiveId" clId="{600187FD-409E-42BA-954E-DD108E7DCA14}" dt="2021-11-24T18:14:45.951" v="527"/>
          <ac:inkMkLst>
            <pc:docMk/>
            <pc:sldMk cId="1102753241" sldId="271"/>
            <ac:inkMk id="9" creationId="{4C52F09A-3893-4140-8055-F1D9914422D2}"/>
          </ac:inkMkLst>
        </pc:inkChg>
        <pc:inkChg chg="add">
          <ac:chgData name="Duane Miller" userId="086b8d4e5ca37aec" providerId="LiveId" clId="{600187FD-409E-42BA-954E-DD108E7DCA14}" dt="2021-11-24T18:14:21.759" v="520" actId="9405"/>
          <ac:inkMkLst>
            <pc:docMk/>
            <pc:sldMk cId="1102753241" sldId="271"/>
            <ac:inkMk id="12" creationId="{D6AEAC73-4AAF-44EA-8F80-03E31ED5FD97}"/>
          </ac:inkMkLst>
        </pc:inkChg>
        <pc:inkChg chg="add">
          <ac:chgData name="Duane Miller" userId="086b8d4e5ca37aec" providerId="LiveId" clId="{600187FD-409E-42BA-954E-DD108E7DCA14}" dt="2021-11-24T18:14:28.726" v="521" actId="9405"/>
          <ac:inkMkLst>
            <pc:docMk/>
            <pc:sldMk cId="1102753241" sldId="271"/>
            <ac:inkMk id="13" creationId="{6AE69A50-EF68-4AFB-900F-615285E127EB}"/>
          </ac:inkMkLst>
        </pc:inkChg>
        <pc:inkChg chg="add">
          <ac:chgData name="Duane Miller" userId="086b8d4e5ca37aec" providerId="LiveId" clId="{600187FD-409E-42BA-954E-DD108E7DCA14}" dt="2021-11-24T18:14:34.689" v="522" actId="9405"/>
          <ac:inkMkLst>
            <pc:docMk/>
            <pc:sldMk cId="1102753241" sldId="271"/>
            <ac:inkMk id="14" creationId="{079EB16E-85ED-4C59-9814-07DF01A95DC5}"/>
          </ac:inkMkLst>
        </pc:inkChg>
        <pc:inkChg chg="add mod">
          <ac:chgData name="Duane Miller" userId="086b8d4e5ca37aec" providerId="LiveId" clId="{600187FD-409E-42BA-954E-DD108E7DCA14}" dt="2021-11-24T18:14:45.951" v="527"/>
          <ac:inkMkLst>
            <pc:docMk/>
            <pc:sldMk cId="1102753241" sldId="271"/>
            <ac:inkMk id="15" creationId="{8D9C1B36-AF09-481F-A476-15928DAE7C95}"/>
          </ac:inkMkLst>
        </pc:inkChg>
        <pc:inkChg chg="add mod">
          <ac:chgData name="Duane Miller" userId="086b8d4e5ca37aec" providerId="LiveId" clId="{600187FD-409E-42BA-954E-DD108E7DCA14}" dt="2021-11-24T18:14:45.951" v="527"/>
          <ac:inkMkLst>
            <pc:docMk/>
            <pc:sldMk cId="1102753241" sldId="271"/>
            <ac:inkMk id="16" creationId="{7D8BEC56-5123-4FAC-832B-1B3E317762CC}"/>
          </ac:inkMkLst>
        </pc:inkChg>
        <pc:inkChg chg="add mod">
          <ac:chgData name="Duane Miller" userId="086b8d4e5ca37aec" providerId="LiveId" clId="{600187FD-409E-42BA-954E-DD108E7DCA14}" dt="2021-11-24T18:14:45.951" v="527"/>
          <ac:inkMkLst>
            <pc:docMk/>
            <pc:sldMk cId="1102753241" sldId="271"/>
            <ac:inkMk id="17" creationId="{17F522BC-83F0-431C-8D11-7E30DD5BCCB4}"/>
          </ac:inkMkLst>
        </pc:inkChg>
        <pc:inkChg chg="add mod">
          <ac:chgData name="Duane Miller" userId="086b8d4e5ca37aec" providerId="LiveId" clId="{600187FD-409E-42BA-954E-DD108E7DCA14}" dt="2021-11-24T18:14:45.951" v="527"/>
          <ac:inkMkLst>
            <pc:docMk/>
            <pc:sldMk cId="1102753241" sldId="271"/>
            <ac:inkMk id="18" creationId="{8271404C-CD1B-4862-B559-5224077F96E0}"/>
          </ac:inkMkLst>
        </pc:inkChg>
        <pc:inkChg chg="add">
          <ac:chgData name="Duane Miller" userId="086b8d4e5ca37aec" providerId="LiveId" clId="{600187FD-409E-42BA-954E-DD108E7DCA14}" dt="2021-11-24T18:14:58.103" v="528" actId="9405"/>
          <ac:inkMkLst>
            <pc:docMk/>
            <pc:sldMk cId="1102753241" sldId="271"/>
            <ac:inkMk id="20" creationId="{14E82974-BDE4-4E5F-BDEE-159DD29EC9B6}"/>
          </ac:inkMkLst>
        </pc:inkChg>
        <pc:inkChg chg="add">
          <ac:chgData name="Duane Miller" userId="086b8d4e5ca37aec" providerId="LiveId" clId="{600187FD-409E-42BA-954E-DD108E7DCA14}" dt="2021-11-24T18:15:05.539" v="529" actId="9405"/>
          <ac:inkMkLst>
            <pc:docMk/>
            <pc:sldMk cId="1102753241" sldId="271"/>
            <ac:inkMk id="21" creationId="{78F89238-BCE4-493C-81FE-5FFE63FA6164}"/>
          </ac:inkMkLst>
        </pc:inkChg>
        <pc:inkChg chg="add mod">
          <ac:chgData name="Duane Miller" userId="086b8d4e5ca37aec" providerId="LiveId" clId="{600187FD-409E-42BA-954E-DD108E7DCA14}" dt="2021-11-24T18:15:18.575" v="535"/>
          <ac:inkMkLst>
            <pc:docMk/>
            <pc:sldMk cId="1102753241" sldId="271"/>
            <ac:inkMk id="22" creationId="{7CD00550-E4CB-4CC3-89C4-094B5F5FB4FF}"/>
          </ac:inkMkLst>
        </pc:inkChg>
        <pc:inkChg chg="add mod">
          <ac:chgData name="Duane Miller" userId="086b8d4e5ca37aec" providerId="LiveId" clId="{600187FD-409E-42BA-954E-DD108E7DCA14}" dt="2021-11-24T18:15:18.575" v="535"/>
          <ac:inkMkLst>
            <pc:docMk/>
            <pc:sldMk cId="1102753241" sldId="271"/>
            <ac:inkMk id="23" creationId="{C597EDE3-0009-4880-9EC8-377FC3FEB9B9}"/>
          </ac:inkMkLst>
        </pc:inkChg>
        <pc:inkChg chg="add mod">
          <ac:chgData name="Duane Miller" userId="086b8d4e5ca37aec" providerId="LiveId" clId="{600187FD-409E-42BA-954E-DD108E7DCA14}" dt="2021-11-24T18:15:18.575" v="535"/>
          <ac:inkMkLst>
            <pc:docMk/>
            <pc:sldMk cId="1102753241" sldId="271"/>
            <ac:inkMk id="24" creationId="{18EACEAB-60FA-49FD-98EF-46116743C64D}"/>
          </ac:inkMkLst>
        </pc:inkChg>
        <pc:inkChg chg="add mod">
          <ac:chgData name="Duane Miller" userId="086b8d4e5ca37aec" providerId="LiveId" clId="{600187FD-409E-42BA-954E-DD108E7DCA14}" dt="2021-11-24T18:15:18.575" v="535"/>
          <ac:inkMkLst>
            <pc:docMk/>
            <pc:sldMk cId="1102753241" sldId="271"/>
            <ac:inkMk id="26" creationId="{51D2ED19-B58C-4FCB-8ED2-2BA99A4B517C}"/>
          </ac:inkMkLst>
        </pc:inkChg>
        <pc:inkChg chg="add">
          <ac:chgData name="Duane Miller" userId="086b8d4e5ca37aec" providerId="LiveId" clId="{600187FD-409E-42BA-954E-DD108E7DCA14}" dt="2021-11-24T18:15:27.315" v="536" actId="9405"/>
          <ac:inkMkLst>
            <pc:docMk/>
            <pc:sldMk cId="1102753241" sldId="271"/>
            <ac:inkMk id="28" creationId="{A5C4D8F6-C777-43C7-BAED-9220D0568D02}"/>
          </ac:inkMkLst>
        </pc:inkChg>
      </pc:sldChg>
      <pc:sldChg chg="addSp modSp add mod">
        <pc:chgData name="Duane Miller" userId="086b8d4e5ca37aec" providerId="LiveId" clId="{600187FD-409E-42BA-954E-DD108E7DCA14}" dt="2021-11-24T18:21:43.636" v="577" actId="9405"/>
        <pc:sldMkLst>
          <pc:docMk/>
          <pc:sldMk cId="3122354378" sldId="272"/>
        </pc:sldMkLst>
        <pc:spChg chg="mod">
          <ac:chgData name="Duane Miller" userId="086b8d4e5ca37aec" providerId="LiveId" clId="{600187FD-409E-42BA-954E-DD108E7DCA14}" dt="2021-11-23T19:25:04.122" v="173" actId="14100"/>
          <ac:spMkLst>
            <pc:docMk/>
            <pc:sldMk cId="3122354378" sldId="272"/>
            <ac:spMk id="3" creationId="{D3EFC0C3-FD39-449B-AD90-C042901F23F4}"/>
          </ac:spMkLst>
        </pc:spChg>
        <pc:grpChg chg="mod">
          <ac:chgData name="Duane Miller" userId="086b8d4e5ca37aec" providerId="LiveId" clId="{600187FD-409E-42BA-954E-DD108E7DCA14}" dt="2021-11-24T18:19:58.864" v="574"/>
          <ac:grpSpMkLst>
            <pc:docMk/>
            <pc:sldMk cId="3122354378" sldId="272"/>
            <ac:grpSpMk id="11" creationId="{9C24B993-CF4F-4ABE-9E02-651EDE3E8716}"/>
          </ac:grpSpMkLst>
        </pc:grpChg>
        <pc:inkChg chg="add mod">
          <ac:chgData name="Duane Miller" userId="086b8d4e5ca37aec" providerId="LiveId" clId="{600187FD-409E-42BA-954E-DD108E7DCA14}" dt="2021-11-24T18:19:58.864" v="574"/>
          <ac:inkMkLst>
            <pc:docMk/>
            <pc:sldMk cId="3122354378" sldId="272"/>
            <ac:inkMk id="4" creationId="{44E70538-C51F-41E2-9DF6-FD58E635FF9C}"/>
          </ac:inkMkLst>
        </pc:inkChg>
        <pc:inkChg chg="add mod">
          <ac:chgData name="Duane Miller" userId="086b8d4e5ca37aec" providerId="LiveId" clId="{600187FD-409E-42BA-954E-DD108E7DCA14}" dt="2021-11-24T18:19:58.864" v="574"/>
          <ac:inkMkLst>
            <pc:docMk/>
            <pc:sldMk cId="3122354378" sldId="272"/>
            <ac:inkMk id="5" creationId="{B19EADA2-00EE-44EB-9238-82AF136AE13A}"/>
          </ac:inkMkLst>
        </pc:inkChg>
        <pc:inkChg chg="add mod">
          <ac:chgData name="Duane Miller" userId="086b8d4e5ca37aec" providerId="LiveId" clId="{600187FD-409E-42BA-954E-DD108E7DCA14}" dt="2021-11-24T18:19:58.864" v="574"/>
          <ac:inkMkLst>
            <pc:docMk/>
            <pc:sldMk cId="3122354378" sldId="272"/>
            <ac:inkMk id="7" creationId="{F98D0762-AA38-4B9A-B99F-FDFBD7D1DEE9}"/>
          </ac:inkMkLst>
        </pc:inkChg>
        <pc:inkChg chg="add mod">
          <ac:chgData name="Duane Miller" userId="086b8d4e5ca37aec" providerId="LiveId" clId="{600187FD-409E-42BA-954E-DD108E7DCA14}" dt="2021-11-24T18:19:58.864" v="574"/>
          <ac:inkMkLst>
            <pc:docMk/>
            <pc:sldMk cId="3122354378" sldId="272"/>
            <ac:inkMk id="9" creationId="{4CDFAF8A-141E-467F-9FD9-E4C98BDEE58E}"/>
          </ac:inkMkLst>
        </pc:inkChg>
        <pc:inkChg chg="add">
          <ac:chgData name="Duane Miller" userId="086b8d4e5ca37aec" providerId="LiveId" clId="{600187FD-409E-42BA-954E-DD108E7DCA14}" dt="2021-11-24T18:21:26.431" v="575" actId="9405"/>
          <ac:inkMkLst>
            <pc:docMk/>
            <pc:sldMk cId="3122354378" sldId="272"/>
            <ac:inkMk id="12" creationId="{28EA8951-58B5-4424-9ACA-047AD2C45A71}"/>
          </ac:inkMkLst>
        </pc:inkChg>
        <pc:inkChg chg="add">
          <ac:chgData name="Duane Miller" userId="086b8d4e5ca37aec" providerId="LiveId" clId="{600187FD-409E-42BA-954E-DD108E7DCA14}" dt="2021-11-24T18:21:31.976" v="576" actId="9405"/>
          <ac:inkMkLst>
            <pc:docMk/>
            <pc:sldMk cId="3122354378" sldId="272"/>
            <ac:inkMk id="13" creationId="{52F6559C-B477-4E77-AC3F-25D2C0AA6951}"/>
          </ac:inkMkLst>
        </pc:inkChg>
        <pc:inkChg chg="add">
          <ac:chgData name="Duane Miller" userId="086b8d4e5ca37aec" providerId="LiveId" clId="{600187FD-409E-42BA-954E-DD108E7DCA14}" dt="2021-11-24T18:21:43.636" v="577" actId="9405"/>
          <ac:inkMkLst>
            <pc:docMk/>
            <pc:sldMk cId="3122354378" sldId="272"/>
            <ac:inkMk id="14" creationId="{98C05611-0A6D-45F1-A6FF-C2F7550CF38F}"/>
          </ac:inkMkLst>
        </pc:inkChg>
      </pc:sldChg>
      <pc:sldChg chg="addSp modSp add mod">
        <pc:chgData name="Duane Miller" userId="086b8d4e5ca37aec" providerId="LiveId" clId="{600187FD-409E-42BA-954E-DD108E7DCA14}" dt="2021-11-24T18:26:14.982" v="579" actId="9405"/>
        <pc:sldMkLst>
          <pc:docMk/>
          <pc:sldMk cId="845404113" sldId="273"/>
        </pc:sldMkLst>
        <pc:spChg chg="mod">
          <ac:chgData name="Duane Miller" userId="086b8d4e5ca37aec" providerId="LiveId" clId="{600187FD-409E-42BA-954E-DD108E7DCA14}" dt="2021-11-23T19:26:32.357" v="189" actId="403"/>
          <ac:spMkLst>
            <pc:docMk/>
            <pc:sldMk cId="845404113" sldId="273"/>
            <ac:spMk id="3" creationId="{D3EFC0C3-FD39-449B-AD90-C042901F23F4}"/>
          </ac:spMkLst>
        </pc:spChg>
        <pc:spChg chg="mod">
          <ac:chgData name="Duane Miller" userId="086b8d4e5ca37aec" providerId="LiveId" clId="{600187FD-409E-42BA-954E-DD108E7DCA14}" dt="2021-11-23T19:26:44.853" v="192" actId="14100"/>
          <ac:spMkLst>
            <pc:docMk/>
            <pc:sldMk cId="845404113" sldId="273"/>
            <ac:spMk id="6" creationId="{B2FD387F-92CC-4779-81C3-06BBC90B104F}"/>
          </ac:spMkLst>
        </pc:spChg>
        <pc:inkChg chg="add">
          <ac:chgData name="Duane Miller" userId="086b8d4e5ca37aec" providerId="LiveId" clId="{600187FD-409E-42BA-954E-DD108E7DCA14}" dt="2021-11-24T18:26:09.272" v="578" actId="9405"/>
          <ac:inkMkLst>
            <pc:docMk/>
            <pc:sldMk cId="845404113" sldId="273"/>
            <ac:inkMk id="4" creationId="{279638C7-493C-47D8-BB05-DA948330D744}"/>
          </ac:inkMkLst>
        </pc:inkChg>
        <pc:inkChg chg="add">
          <ac:chgData name="Duane Miller" userId="086b8d4e5ca37aec" providerId="LiveId" clId="{600187FD-409E-42BA-954E-DD108E7DCA14}" dt="2021-11-24T18:26:14.982" v="579" actId="9405"/>
          <ac:inkMkLst>
            <pc:docMk/>
            <pc:sldMk cId="845404113" sldId="273"/>
            <ac:inkMk id="5" creationId="{D22AC3B4-E0FF-4E65-8082-515BB5D4DDBC}"/>
          </ac:inkMkLst>
        </pc:inkChg>
      </pc:sldChg>
      <pc:sldChg chg="addSp delSp modSp add mod">
        <pc:chgData name="Duane Miller" userId="086b8d4e5ca37aec" providerId="LiveId" clId="{600187FD-409E-42BA-954E-DD108E7DCA14}" dt="2021-11-24T19:11:19.624" v="802"/>
        <pc:sldMkLst>
          <pc:docMk/>
          <pc:sldMk cId="178035762" sldId="274"/>
        </pc:sldMkLst>
        <pc:spChg chg="mod">
          <ac:chgData name="Duane Miller" userId="086b8d4e5ca37aec" providerId="LiveId" clId="{600187FD-409E-42BA-954E-DD108E7DCA14}" dt="2021-11-23T19:31:31.507" v="229" actId="14100"/>
          <ac:spMkLst>
            <pc:docMk/>
            <pc:sldMk cId="178035762" sldId="274"/>
            <ac:spMk id="3" creationId="{D3EFC0C3-FD39-449B-AD90-C042901F23F4}"/>
          </ac:spMkLst>
        </pc:spChg>
        <pc:spChg chg="mod">
          <ac:chgData name="Duane Miller" userId="086b8d4e5ca37aec" providerId="LiveId" clId="{600187FD-409E-42BA-954E-DD108E7DCA14}" dt="2021-11-23T19:31:37.145" v="230" actId="14100"/>
          <ac:spMkLst>
            <pc:docMk/>
            <pc:sldMk cId="178035762" sldId="274"/>
            <ac:spMk id="6" creationId="{B2FD387F-92CC-4779-81C3-06BBC90B104F}"/>
          </ac:spMkLst>
        </pc:spChg>
        <pc:grpChg chg="del mod">
          <ac:chgData name="Duane Miller" userId="086b8d4e5ca37aec" providerId="LiveId" clId="{600187FD-409E-42BA-954E-DD108E7DCA14}" dt="2021-11-24T19:07:54.445" v="791"/>
          <ac:grpSpMkLst>
            <pc:docMk/>
            <pc:sldMk cId="178035762" sldId="274"/>
            <ac:grpSpMk id="15" creationId="{99D4C036-C680-4C64-A40C-E45FC699CF4C}"/>
          </ac:grpSpMkLst>
        </pc:grpChg>
        <pc:grpChg chg="mod">
          <ac:chgData name="Duane Miller" userId="086b8d4e5ca37aec" providerId="LiveId" clId="{600187FD-409E-42BA-954E-DD108E7DCA14}" dt="2021-11-24T19:07:54.445" v="791"/>
          <ac:grpSpMkLst>
            <pc:docMk/>
            <pc:sldMk cId="178035762" sldId="274"/>
            <ac:grpSpMk id="17" creationId="{C8FB7D37-2A20-4EF4-A0D5-1E50C76C5575}"/>
          </ac:grpSpMkLst>
        </pc:grpChg>
        <pc:grpChg chg="mod">
          <ac:chgData name="Duane Miller" userId="086b8d4e5ca37aec" providerId="LiveId" clId="{600187FD-409E-42BA-954E-DD108E7DCA14}" dt="2021-11-24T19:09:13.981" v="797"/>
          <ac:grpSpMkLst>
            <pc:docMk/>
            <pc:sldMk cId="178035762" sldId="274"/>
            <ac:grpSpMk id="23" creationId="{B19BCC65-675A-4F3E-8485-521E551A6CB7}"/>
          </ac:grpSpMkLst>
        </pc:grpChg>
        <pc:grpChg chg="mod">
          <ac:chgData name="Duane Miller" userId="086b8d4e5ca37aec" providerId="LiveId" clId="{600187FD-409E-42BA-954E-DD108E7DCA14}" dt="2021-11-24T19:11:19.624" v="802"/>
          <ac:grpSpMkLst>
            <pc:docMk/>
            <pc:sldMk cId="178035762" sldId="274"/>
            <ac:grpSpMk id="28" creationId="{0664C896-0CF6-42DC-938D-C97276283DC5}"/>
          </ac:grpSpMkLst>
        </pc:grpChg>
        <pc:inkChg chg="add">
          <ac:chgData name="Duane Miller" userId="086b8d4e5ca37aec" providerId="LiveId" clId="{600187FD-409E-42BA-954E-DD108E7DCA14}" dt="2021-11-24T19:06:32.259" v="781" actId="9405"/>
          <ac:inkMkLst>
            <pc:docMk/>
            <pc:sldMk cId="178035762" sldId="274"/>
            <ac:inkMk id="4" creationId="{D0599783-A07A-478D-8B84-8317875A8525}"/>
          </ac:inkMkLst>
        </pc:inkChg>
        <pc:inkChg chg="add">
          <ac:chgData name="Duane Miller" userId="086b8d4e5ca37aec" providerId="LiveId" clId="{600187FD-409E-42BA-954E-DD108E7DCA14}" dt="2021-11-24T19:06:38.846" v="782" actId="9405"/>
          <ac:inkMkLst>
            <pc:docMk/>
            <pc:sldMk cId="178035762" sldId="274"/>
            <ac:inkMk id="5" creationId="{6E4C9DE7-9C31-4219-978F-3770937BE594}"/>
          </ac:inkMkLst>
        </pc:inkChg>
        <pc:inkChg chg="add">
          <ac:chgData name="Duane Miller" userId="086b8d4e5ca37aec" providerId="LiveId" clId="{600187FD-409E-42BA-954E-DD108E7DCA14}" dt="2021-11-24T19:06:41.163" v="783" actId="9405"/>
          <ac:inkMkLst>
            <pc:docMk/>
            <pc:sldMk cId="178035762" sldId="274"/>
            <ac:inkMk id="7" creationId="{B39F2854-979F-4E4F-A301-35307B6C6664}"/>
          </ac:inkMkLst>
        </pc:inkChg>
        <pc:inkChg chg="add">
          <ac:chgData name="Duane Miller" userId="086b8d4e5ca37aec" providerId="LiveId" clId="{600187FD-409E-42BA-954E-DD108E7DCA14}" dt="2021-11-24T19:06:55.268" v="784" actId="9405"/>
          <ac:inkMkLst>
            <pc:docMk/>
            <pc:sldMk cId="178035762" sldId="274"/>
            <ac:inkMk id="9" creationId="{CFB20F3D-2CE4-470D-8D98-F103CDDC7431}"/>
          </ac:inkMkLst>
        </pc:inkChg>
        <pc:inkChg chg="add">
          <ac:chgData name="Duane Miller" userId="086b8d4e5ca37aec" providerId="LiveId" clId="{600187FD-409E-42BA-954E-DD108E7DCA14}" dt="2021-11-24T19:07:07.978" v="785" actId="9405"/>
          <ac:inkMkLst>
            <pc:docMk/>
            <pc:sldMk cId="178035762" sldId="274"/>
            <ac:inkMk id="11" creationId="{CFD550C4-E62D-4745-8DB2-79EA55C43AAB}"/>
          </ac:inkMkLst>
        </pc:inkChg>
        <pc:inkChg chg="add mod">
          <ac:chgData name="Duane Miller" userId="086b8d4e5ca37aec" providerId="LiveId" clId="{600187FD-409E-42BA-954E-DD108E7DCA14}" dt="2021-11-24T19:07:54.445" v="791"/>
          <ac:inkMkLst>
            <pc:docMk/>
            <pc:sldMk cId="178035762" sldId="274"/>
            <ac:inkMk id="12" creationId="{E6D3988A-3D27-49D8-9346-D26A3E62A39D}"/>
          </ac:inkMkLst>
        </pc:inkChg>
        <pc:inkChg chg="add mod">
          <ac:chgData name="Duane Miller" userId="086b8d4e5ca37aec" providerId="LiveId" clId="{600187FD-409E-42BA-954E-DD108E7DCA14}" dt="2021-11-24T19:07:54.445" v="791"/>
          <ac:inkMkLst>
            <pc:docMk/>
            <pc:sldMk cId="178035762" sldId="274"/>
            <ac:inkMk id="13" creationId="{D84F3609-BEE9-4EF2-8D73-C0C29BB63116}"/>
          </ac:inkMkLst>
        </pc:inkChg>
        <pc:inkChg chg="add mod">
          <ac:chgData name="Duane Miller" userId="086b8d4e5ca37aec" providerId="LiveId" clId="{600187FD-409E-42BA-954E-DD108E7DCA14}" dt="2021-11-24T19:07:54.445" v="791"/>
          <ac:inkMkLst>
            <pc:docMk/>
            <pc:sldMk cId="178035762" sldId="274"/>
            <ac:inkMk id="14" creationId="{E4F120EB-6AE0-483E-A654-8C16AA3CFC56}"/>
          </ac:inkMkLst>
        </pc:inkChg>
        <pc:inkChg chg="add mod">
          <ac:chgData name="Duane Miller" userId="086b8d4e5ca37aec" providerId="LiveId" clId="{600187FD-409E-42BA-954E-DD108E7DCA14}" dt="2021-11-24T19:07:54.445" v="791"/>
          <ac:inkMkLst>
            <pc:docMk/>
            <pc:sldMk cId="178035762" sldId="274"/>
            <ac:inkMk id="16" creationId="{3E4EABD8-77C2-477C-9F99-496EE15D39EC}"/>
          </ac:inkMkLst>
        </pc:inkChg>
        <pc:inkChg chg="add">
          <ac:chgData name="Duane Miller" userId="086b8d4e5ca37aec" providerId="LiveId" clId="{600187FD-409E-42BA-954E-DD108E7DCA14}" dt="2021-11-24T19:07:57.178" v="792" actId="9405"/>
          <ac:inkMkLst>
            <pc:docMk/>
            <pc:sldMk cId="178035762" sldId="274"/>
            <ac:inkMk id="18" creationId="{F694375F-751C-494E-ADA7-F892CBD61A3C}"/>
          </ac:inkMkLst>
        </pc:inkChg>
        <pc:inkChg chg="add">
          <ac:chgData name="Duane Miller" userId="086b8d4e5ca37aec" providerId="LiveId" clId="{600187FD-409E-42BA-954E-DD108E7DCA14}" dt="2021-11-24T19:09:03.636" v="793" actId="9405"/>
          <ac:inkMkLst>
            <pc:docMk/>
            <pc:sldMk cId="178035762" sldId="274"/>
            <ac:inkMk id="19" creationId="{299487BC-06C3-4B21-A840-D766F5CB2A2B}"/>
          </ac:inkMkLst>
        </pc:inkChg>
        <pc:inkChg chg="add">
          <ac:chgData name="Duane Miller" userId="086b8d4e5ca37aec" providerId="LiveId" clId="{600187FD-409E-42BA-954E-DD108E7DCA14}" dt="2021-11-24T19:09:07.088" v="794" actId="9405"/>
          <ac:inkMkLst>
            <pc:docMk/>
            <pc:sldMk cId="178035762" sldId="274"/>
            <ac:inkMk id="20" creationId="{23D73108-9887-4D28-A351-486C166453D6}"/>
          </ac:inkMkLst>
        </pc:inkChg>
        <pc:inkChg chg="add mod">
          <ac:chgData name="Duane Miller" userId="086b8d4e5ca37aec" providerId="LiveId" clId="{600187FD-409E-42BA-954E-DD108E7DCA14}" dt="2021-11-24T19:09:13.981" v="797"/>
          <ac:inkMkLst>
            <pc:docMk/>
            <pc:sldMk cId="178035762" sldId="274"/>
            <ac:inkMk id="21" creationId="{29421CF4-C31D-4D56-9A49-3E73E5A5EEBF}"/>
          </ac:inkMkLst>
        </pc:inkChg>
        <pc:inkChg chg="add mod">
          <ac:chgData name="Duane Miller" userId="086b8d4e5ca37aec" providerId="LiveId" clId="{600187FD-409E-42BA-954E-DD108E7DCA14}" dt="2021-11-24T19:09:13.981" v="797"/>
          <ac:inkMkLst>
            <pc:docMk/>
            <pc:sldMk cId="178035762" sldId="274"/>
            <ac:inkMk id="22" creationId="{C1F4D10C-8737-4A8A-947C-48C6C4FCE4B8}"/>
          </ac:inkMkLst>
        </pc:inkChg>
        <pc:inkChg chg="add mod">
          <ac:chgData name="Duane Miller" userId="086b8d4e5ca37aec" providerId="LiveId" clId="{600187FD-409E-42BA-954E-DD108E7DCA14}" dt="2021-11-24T19:11:19.624" v="802"/>
          <ac:inkMkLst>
            <pc:docMk/>
            <pc:sldMk cId="178035762" sldId="274"/>
            <ac:inkMk id="24" creationId="{C3B6A01F-A203-4112-BAC4-DFACE2080F00}"/>
          </ac:inkMkLst>
        </pc:inkChg>
        <pc:inkChg chg="add mod">
          <ac:chgData name="Duane Miller" userId="086b8d4e5ca37aec" providerId="LiveId" clId="{600187FD-409E-42BA-954E-DD108E7DCA14}" dt="2021-11-24T19:11:19.624" v="802"/>
          <ac:inkMkLst>
            <pc:docMk/>
            <pc:sldMk cId="178035762" sldId="274"/>
            <ac:inkMk id="25" creationId="{D345ABED-1210-42E9-BEC1-E505936A4458}"/>
          </ac:inkMkLst>
        </pc:inkChg>
        <pc:inkChg chg="add mod">
          <ac:chgData name="Duane Miller" userId="086b8d4e5ca37aec" providerId="LiveId" clId="{600187FD-409E-42BA-954E-DD108E7DCA14}" dt="2021-11-24T19:11:19.624" v="802"/>
          <ac:inkMkLst>
            <pc:docMk/>
            <pc:sldMk cId="178035762" sldId="274"/>
            <ac:inkMk id="26" creationId="{389DC2F8-8FD3-4B19-ADC4-EC386B6D72F9}"/>
          </ac:inkMkLst>
        </pc:inkChg>
        <pc:inkChg chg="add mod">
          <ac:chgData name="Duane Miller" userId="086b8d4e5ca37aec" providerId="LiveId" clId="{600187FD-409E-42BA-954E-DD108E7DCA14}" dt="2021-11-24T19:11:19.624" v="802"/>
          <ac:inkMkLst>
            <pc:docMk/>
            <pc:sldMk cId="178035762" sldId="274"/>
            <ac:inkMk id="27" creationId="{B301F8B1-007F-4AE3-8A4E-AEA1213EF22A}"/>
          </ac:inkMkLst>
        </pc:inkChg>
      </pc:sldChg>
      <pc:sldChg chg="delSp add del mod setBg">
        <pc:chgData name="Duane Miller" userId="086b8d4e5ca37aec" providerId="LiveId" clId="{600187FD-409E-42BA-954E-DD108E7DCA14}" dt="2021-11-23T19:30:47.283" v="214" actId="2696"/>
        <pc:sldMkLst>
          <pc:docMk/>
          <pc:sldMk cId="3066037378" sldId="275"/>
        </pc:sldMkLst>
        <pc:spChg chg="del">
          <ac:chgData name="Duane Miller" userId="086b8d4e5ca37aec" providerId="LiveId" clId="{600187FD-409E-42BA-954E-DD108E7DCA14}" dt="2021-11-23T19:30:26.971" v="211" actId="478"/>
          <ac:spMkLst>
            <pc:docMk/>
            <pc:sldMk cId="3066037378" sldId="275"/>
            <ac:spMk id="2" creationId="{7627D41E-199A-410B-94A8-9500D6DC7D33}"/>
          </ac:spMkLst>
        </pc:spChg>
      </pc:sldChg>
      <pc:sldChg chg="addSp delSp modSp add mod">
        <pc:chgData name="Duane Miller" userId="086b8d4e5ca37aec" providerId="LiveId" clId="{600187FD-409E-42BA-954E-DD108E7DCA14}" dt="2021-11-24T16:35:06.677" v="429" actId="20577"/>
        <pc:sldMkLst>
          <pc:docMk/>
          <pc:sldMk cId="2991230248" sldId="276"/>
        </pc:sldMkLst>
        <pc:spChg chg="del">
          <ac:chgData name="Duane Miller" userId="086b8d4e5ca37aec" providerId="LiveId" clId="{600187FD-409E-42BA-954E-DD108E7DCA14}" dt="2021-11-23T19:30:42.251" v="212" actId="478"/>
          <ac:spMkLst>
            <pc:docMk/>
            <pc:sldMk cId="2991230248" sldId="276"/>
            <ac:spMk id="2" creationId="{7627D41E-199A-410B-94A8-9500D6DC7D33}"/>
          </ac:spMkLst>
        </pc:spChg>
        <pc:spChg chg="del">
          <ac:chgData name="Duane Miller" userId="086b8d4e5ca37aec" providerId="LiveId" clId="{600187FD-409E-42BA-954E-DD108E7DCA14}" dt="2021-11-23T19:30:42.251" v="212" actId="478"/>
          <ac:spMkLst>
            <pc:docMk/>
            <pc:sldMk cId="2991230248" sldId="276"/>
            <ac:spMk id="3" creationId="{D3EFC0C3-FD39-449B-AD90-C042901F23F4}"/>
          </ac:spMkLst>
        </pc:spChg>
        <pc:spChg chg="del">
          <ac:chgData name="Duane Miller" userId="086b8d4e5ca37aec" providerId="LiveId" clId="{600187FD-409E-42BA-954E-DD108E7DCA14}" dt="2021-11-23T19:30:42.251" v="212" actId="478"/>
          <ac:spMkLst>
            <pc:docMk/>
            <pc:sldMk cId="2991230248" sldId="276"/>
            <ac:spMk id="6" creationId="{B2FD387F-92CC-4779-81C3-06BBC90B104F}"/>
          </ac:spMkLst>
        </pc:spChg>
        <pc:spChg chg="add mod">
          <ac:chgData name="Duane Miller" userId="086b8d4e5ca37aec" providerId="LiveId" clId="{600187FD-409E-42BA-954E-DD108E7DCA14}" dt="2021-11-23T20:09:30.760" v="251" actId="14100"/>
          <ac:spMkLst>
            <pc:docMk/>
            <pc:sldMk cId="2991230248" sldId="276"/>
            <ac:spMk id="7" creationId="{3B88A579-F0C0-4774-950D-F1C90C245172}"/>
          </ac:spMkLst>
        </pc:spChg>
        <pc:spChg chg="add mod">
          <ac:chgData name="Duane Miller" userId="086b8d4e5ca37aec" providerId="LiveId" clId="{600187FD-409E-42BA-954E-DD108E7DCA14}" dt="2021-11-24T16:35:06.677" v="429" actId="20577"/>
          <ac:spMkLst>
            <pc:docMk/>
            <pc:sldMk cId="2991230248" sldId="276"/>
            <ac:spMk id="9" creationId="{78FDAC36-D64F-44B7-8DFC-AFD1AFA269C5}"/>
          </ac:spMkLst>
        </pc:spChg>
        <pc:picChg chg="add mod">
          <ac:chgData name="Duane Miller" userId="086b8d4e5ca37aec" providerId="LiveId" clId="{600187FD-409E-42BA-954E-DD108E7DCA14}" dt="2021-11-23T20:09:25.829" v="250" actId="1076"/>
          <ac:picMkLst>
            <pc:docMk/>
            <pc:sldMk cId="2991230248" sldId="276"/>
            <ac:picMk id="6" creationId="{BF82E229-5921-4B2A-98A8-7076CA627F6F}"/>
          </ac:picMkLst>
        </pc:picChg>
      </pc:sldChg>
      <pc:sldChg chg="addSp modSp add mod">
        <pc:chgData name="Duane Miller" userId="086b8d4e5ca37aec" providerId="LiveId" clId="{600187FD-409E-42BA-954E-DD108E7DCA14}" dt="2021-11-24T19:33:36.298" v="870"/>
        <pc:sldMkLst>
          <pc:docMk/>
          <pc:sldMk cId="1870824366" sldId="277"/>
        </pc:sldMkLst>
        <pc:spChg chg="mod">
          <ac:chgData name="Duane Miller" userId="086b8d4e5ca37aec" providerId="LiveId" clId="{600187FD-409E-42BA-954E-DD108E7DCA14}" dt="2021-11-23T19:33:17.546" v="244" actId="255"/>
          <ac:spMkLst>
            <pc:docMk/>
            <pc:sldMk cId="1870824366" sldId="277"/>
            <ac:spMk id="3" creationId="{D3EFC0C3-FD39-449B-AD90-C042901F23F4}"/>
          </ac:spMkLst>
        </pc:spChg>
        <pc:spChg chg="mod">
          <ac:chgData name="Duane Miller" userId="086b8d4e5ca37aec" providerId="LiveId" clId="{600187FD-409E-42BA-954E-DD108E7DCA14}" dt="2021-11-23T19:33:36.061" v="245" actId="14100"/>
          <ac:spMkLst>
            <pc:docMk/>
            <pc:sldMk cId="1870824366" sldId="277"/>
            <ac:spMk id="6" creationId="{B2FD387F-92CC-4779-81C3-06BBC90B104F}"/>
          </ac:spMkLst>
        </pc:spChg>
        <pc:grpChg chg="mod">
          <ac:chgData name="Duane Miller" userId="086b8d4e5ca37aec" providerId="LiveId" clId="{600187FD-409E-42BA-954E-DD108E7DCA14}" dt="2021-11-24T19:33:36.298" v="870"/>
          <ac:grpSpMkLst>
            <pc:docMk/>
            <pc:sldMk cId="1870824366" sldId="277"/>
            <ac:grpSpMk id="15" creationId="{F60BE07B-C64A-4530-A7C2-78FED3F00B18}"/>
          </ac:grpSpMkLst>
        </pc:grpChg>
        <pc:inkChg chg="add">
          <ac:chgData name="Duane Miller" userId="086b8d4e5ca37aec" providerId="LiveId" clId="{600187FD-409E-42BA-954E-DD108E7DCA14}" dt="2021-11-24T19:31:20.896" v="862" actId="9405"/>
          <ac:inkMkLst>
            <pc:docMk/>
            <pc:sldMk cId="1870824366" sldId="277"/>
            <ac:inkMk id="4" creationId="{447F3DA4-C848-4E0A-932D-828C6CB9650E}"/>
          </ac:inkMkLst>
        </pc:inkChg>
        <pc:inkChg chg="add">
          <ac:chgData name="Duane Miller" userId="086b8d4e5ca37aec" providerId="LiveId" clId="{600187FD-409E-42BA-954E-DD108E7DCA14}" dt="2021-11-24T19:32:04.929" v="863" actId="9405"/>
          <ac:inkMkLst>
            <pc:docMk/>
            <pc:sldMk cId="1870824366" sldId="277"/>
            <ac:inkMk id="5" creationId="{FC87790C-8653-4DD7-9311-15A5E595FDC2}"/>
          </ac:inkMkLst>
        </pc:inkChg>
        <pc:inkChg chg="add">
          <ac:chgData name="Duane Miller" userId="086b8d4e5ca37aec" providerId="LiveId" clId="{600187FD-409E-42BA-954E-DD108E7DCA14}" dt="2021-11-24T19:32:09.175" v="864" actId="9405"/>
          <ac:inkMkLst>
            <pc:docMk/>
            <pc:sldMk cId="1870824366" sldId="277"/>
            <ac:inkMk id="7" creationId="{4337D82D-49A3-44C1-8865-336640B6D885}"/>
          </ac:inkMkLst>
        </pc:inkChg>
        <pc:inkChg chg="add">
          <ac:chgData name="Duane Miller" userId="086b8d4e5ca37aec" providerId="LiveId" clId="{600187FD-409E-42BA-954E-DD108E7DCA14}" dt="2021-11-24T19:32:41.333" v="865" actId="9405"/>
          <ac:inkMkLst>
            <pc:docMk/>
            <pc:sldMk cId="1870824366" sldId="277"/>
            <ac:inkMk id="9" creationId="{AB0AD38A-17EC-4BBC-9104-C674D24EB2FB}"/>
          </ac:inkMkLst>
        </pc:inkChg>
        <pc:inkChg chg="add">
          <ac:chgData name="Duane Miller" userId="086b8d4e5ca37aec" providerId="LiveId" clId="{600187FD-409E-42BA-954E-DD108E7DCA14}" dt="2021-11-24T19:32:42.813" v="866" actId="9405"/>
          <ac:inkMkLst>
            <pc:docMk/>
            <pc:sldMk cId="1870824366" sldId="277"/>
            <ac:inkMk id="11" creationId="{85EA26BA-AE39-489E-B597-69D58AE5C230}"/>
          </ac:inkMkLst>
        </pc:inkChg>
        <pc:inkChg chg="add">
          <ac:chgData name="Duane Miller" userId="086b8d4e5ca37aec" providerId="LiveId" clId="{600187FD-409E-42BA-954E-DD108E7DCA14}" dt="2021-11-24T19:33:30.425" v="867" actId="9405"/>
          <ac:inkMkLst>
            <pc:docMk/>
            <pc:sldMk cId="1870824366" sldId="277"/>
            <ac:inkMk id="12" creationId="{A4272C73-BEEB-44ED-A683-CF6795423321}"/>
          </ac:inkMkLst>
        </pc:inkChg>
        <pc:inkChg chg="add mod">
          <ac:chgData name="Duane Miller" userId="086b8d4e5ca37aec" providerId="LiveId" clId="{600187FD-409E-42BA-954E-DD108E7DCA14}" dt="2021-11-24T19:33:36.298" v="870"/>
          <ac:inkMkLst>
            <pc:docMk/>
            <pc:sldMk cId="1870824366" sldId="277"/>
            <ac:inkMk id="13" creationId="{644DEF38-9457-4F71-AEA0-1C16633D5E88}"/>
          </ac:inkMkLst>
        </pc:inkChg>
        <pc:inkChg chg="add mod">
          <ac:chgData name="Duane Miller" userId="086b8d4e5ca37aec" providerId="LiveId" clId="{600187FD-409E-42BA-954E-DD108E7DCA14}" dt="2021-11-24T19:33:36.298" v="870"/>
          <ac:inkMkLst>
            <pc:docMk/>
            <pc:sldMk cId="1870824366" sldId="277"/>
            <ac:inkMk id="14" creationId="{2B48400F-114B-4FD6-A802-21E91AE79EAF}"/>
          </ac:inkMkLst>
        </pc:inkChg>
      </pc:sldChg>
      <pc:sldChg chg="addSp delSp modSp add mod ord">
        <pc:chgData name="Duane Miller" userId="086b8d4e5ca37aec" providerId="LiveId" clId="{600187FD-409E-42BA-954E-DD108E7DCA14}" dt="2021-11-24T16:35:53.089" v="442" actId="20577"/>
        <pc:sldMkLst>
          <pc:docMk/>
          <pc:sldMk cId="351641727" sldId="278"/>
        </pc:sldMkLst>
        <pc:spChg chg="mod">
          <ac:chgData name="Duane Miller" userId="086b8d4e5ca37aec" providerId="LiveId" clId="{600187FD-409E-42BA-954E-DD108E7DCA14}" dt="2021-11-24T16:35:53.089" v="442" actId="20577"/>
          <ac:spMkLst>
            <pc:docMk/>
            <pc:sldMk cId="351641727" sldId="278"/>
            <ac:spMk id="9" creationId="{78FDAC36-D64F-44B7-8DFC-AFD1AFA269C5}"/>
          </ac:spMkLst>
        </pc:spChg>
        <pc:picChg chg="del">
          <ac:chgData name="Duane Miller" userId="086b8d4e5ca37aec" providerId="LiveId" clId="{600187FD-409E-42BA-954E-DD108E7DCA14}" dt="2021-11-23T20:09:51.408" v="255" actId="478"/>
          <ac:picMkLst>
            <pc:docMk/>
            <pc:sldMk cId="351641727" sldId="278"/>
            <ac:picMk id="6" creationId="{BF82E229-5921-4B2A-98A8-7076CA627F6F}"/>
          </ac:picMkLst>
        </pc:picChg>
        <pc:picChg chg="add mod">
          <ac:chgData name="Duane Miller" userId="086b8d4e5ca37aec" providerId="LiveId" clId="{600187FD-409E-42BA-954E-DD108E7DCA14}" dt="2021-11-23T20:10:10.270" v="262" actId="1076"/>
          <ac:picMkLst>
            <pc:docMk/>
            <pc:sldMk cId="351641727" sldId="278"/>
            <ac:picMk id="11" creationId="{F701BC69-E1F4-47B2-85D5-551047E42745}"/>
          </ac:picMkLst>
        </pc:picChg>
      </pc:sldChg>
      <pc:sldChg chg="addSp modSp add mod">
        <pc:chgData name="Duane Miller" userId="086b8d4e5ca37aec" providerId="LiveId" clId="{600187FD-409E-42BA-954E-DD108E7DCA14}" dt="2021-11-24T19:16:33.443" v="819" actId="9405"/>
        <pc:sldMkLst>
          <pc:docMk/>
          <pc:sldMk cId="1461338975" sldId="279"/>
        </pc:sldMkLst>
        <pc:spChg chg="mod">
          <ac:chgData name="Duane Miller" userId="086b8d4e5ca37aec" providerId="LiveId" clId="{600187FD-409E-42BA-954E-DD108E7DCA14}" dt="2021-11-23T20:11:59.453" v="276" actId="113"/>
          <ac:spMkLst>
            <pc:docMk/>
            <pc:sldMk cId="1461338975" sldId="279"/>
            <ac:spMk id="3" creationId="{D3EFC0C3-FD39-449B-AD90-C042901F23F4}"/>
          </ac:spMkLst>
        </pc:spChg>
        <pc:grpChg chg="mod">
          <ac:chgData name="Duane Miller" userId="086b8d4e5ca37aec" providerId="LiveId" clId="{600187FD-409E-42BA-954E-DD108E7DCA14}" dt="2021-11-24T19:12:34.992" v="807"/>
          <ac:grpSpMkLst>
            <pc:docMk/>
            <pc:sldMk cId="1461338975" sldId="279"/>
            <ac:grpSpMk id="11" creationId="{055628E4-6CA3-42A1-B58A-17BD4692FFEB}"/>
          </ac:grpSpMkLst>
        </pc:grpChg>
        <pc:inkChg chg="add mod">
          <ac:chgData name="Duane Miller" userId="086b8d4e5ca37aec" providerId="LiveId" clId="{600187FD-409E-42BA-954E-DD108E7DCA14}" dt="2021-11-24T19:12:34.992" v="807"/>
          <ac:inkMkLst>
            <pc:docMk/>
            <pc:sldMk cId="1461338975" sldId="279"/>
            <ac:inkMk id="4" creationId="{A55DB3B4-3B43-41DF-8A49-86A46DFA7D20}"/>
          </ac:inkMkLst>
        </pc:inkChg>
        <pc:inkChg chg="add mod">
          <ac:chgData name="Duane Miller" userId="086b8d4e5ca37aec" providerId="LiveId" clId="{600187FD-409E-42BA-954E-DD108E7DCA14}" dt="2021-11-24T19:12:34.992" v="807"/>
          <ac:inkMkLst>
            <pc:docMk/>
            <pc:sldMk cId="1461338975" sldId="279"/>
            <ac:inkMk id="5" creationId="{C5957920-5740-4E2F-A749-A26C415A77A7}"/>
          </ac:inkMkLst>
        </pc:inkChg>
        <pc:inkChg chg="add mod">
          <ac:chgData name="Duane Miller" userId="086b8d4e5ca37aec" providerId="LiveId" clId="{600187FD-409E-42BA-954E-DD108E7DCA14}" dt="2021-11-24T19:12:34.992" v="807"/>
          <ac:inkMkLst>
            <pc:docMk/>
            <pc:sldMk cId="1461338975" sldId="279"/>
            <ac:inkMk id="7" creationId="{FDFC4217-CD8F-4997-8235-C73C1F2AB5EC}"/>
          </ac:inkMkLst>
        </pc:inkChg>
        <pc:inkChg chg="add mod">
          <ac:chgData name="Duane Miller" userId="086b8d4e5ca37aec" providerId="LiveId" clId="{600187FD-409E-42BA-954E-DD108E7DCA14}" dt="2021-11-24T19:12:34.992" v="807"/>
          <ac:inkMkLst>
            <pc:docMk/>
            <pc:sldMk cId="1461338975" sldId="279"/>
            <ac:inkMk id="9" creationId="{7097F257-86C8-415A-9D26-754D40359E3F}"/>
          </ac:inkMkLst>
        </pc:inkChg>
        <pc:inkChg chg="add">
          <ac:chgData name="Duane Miller" userId="086b8d4e5ca37aec" providerId="LiveId" clId="{600187FD-409E-42BA-954E-DD108E7DCA14}" dt="2021-11-24T19:12:39.337" v="808" actId="9405"/>
          <ac:inkMkLst>
            <pc:docMk/>
            <pc:sldMk cId="1461338975" sldId="279"/>
            <ac:inkMk id="12" creationId="{5805BE0A-36EB-4E31-ABC6-E3764382E6D4}"/>
          </ac:inkMkLst>
        </pc:inkChg>
        <pc:inkChg chg="add">
          <ac:chgData name="Duane Miller" userId="086b8d4e5ca37aec" providerId="LiveId" clId="{600187FD-409E-42BA-954E-DD108E7DCA14}" dt="2021-11-24T19:14:59.581" v="809" actId="9405"/>
          <ac:inkMkLst>
            <pc:docMk/>
            <pc:sldMk cId="1461338975" sldId="279"/>
            <ac:inkMk id="13" creationId="{B2CFE0DB-C09F-4A38-9D3A-4C0702C7D6A7}"/>
          </ac:inkMkLst>
        </pc:inkChg>
        <pc:inkChg chg="add">
          <ac:chgData name="Duane Miller" userId="086b8d4e5ca37aec" providerId="LiveId" clId="{600187FD-409E-42BA-954E-DD108E7DCA14}" dt="2021-11-24T19:15:02.754" v="810" actId="9405"/>
          <ac:inkMkLst>
            <pc:docMk/>
            <pc:sldMk cId="1461338975" sldId="279"/>
            <ac:inkMk id="14" creationId="{91522709-3F8B-450F-A50F-D46520944C62}"/>
          </ac:inkMkLst>
        </pc:inkChg>
        <pc:inkChg chg="add">
          <ac:chgData name="Duane Miller" userId="086b8d4e5ca37aec" providerId="LiveId" clId="{600187FD-409E-42BA-954E-DD108E7DCA14}" dt="2021-11-24T19:15:15.115" v="811" actId="9405"/>
          <ac:inkMkLst>
            <pc:docMk/>
            <pc:sldMk cId="1461338975" sldId="279"/>
            <ac:inkMk id="15" creationId="{C5A261B0-7223-481A-803A-7FBBDC18FB51}"/>
          </ac:inkMkLst>
        </pc:inkChg>
        <pc:inkChg chg="add">
          <ac:chgData name="Duane Miller" userId="086b8d4e5ca37aec" providerId="LiveId" clId="{600187FD-409E-42BA-954E-DD108E7DCA14}" dt="2021-11-24T19:15:24.244" v="812" actId="9405"/>
          <ac:inkMkLst>
            <pc:docMk/>
            <pc:sldMk cId="1461338975" sldId="279"/>
            <ac:inkMk id="16" creationId="{7BAE6791-0868-49E9-BD24-DE87706DEE41}"/>
          </ac:inkMkLst>
        </pc:inkChg>
        <pc:inkChg chg="add">
          <ac:chgData name="Duane Miller" userId="086b8d4e5ca37aec" providerId="LiveId" clId="{600187FD-409E-42BA-954E-DD108E7DCA14}" dt="2021-11-24T19:15:34.982" v="813" actId="9405"/>
          <ac:inkMkLst>
            <pc:docMk/>
            <pc:sldMk cId="1461338975" sldId="279"/>
            <ac:inkMk id="17" creationId="{C52490F4-EA21-4B1C-B54F-D9B0B641A64B}"/>
          </ac:inkMkLst>
        </pc:inkChg>
        <pc:inkChg chg="add">
          <ac:chgData name="Duane Miller" userId="086b8d4e5ca37aec" providerId="LiveId" clId="{600187FD-409E-42BA-954E-DD108E7DCA14}" dt="2021-11-24T19:15:42.156" v="814" actId="9405"/>
          <ac:inkMkLst>
            <pc:docMk/>
            <pc:sldMk cId="1461338975" sldId="279"/>
            <ac:inkMk id="18" creationId="{39023987-1477-4705-BC80-A9D25D21DBE2}"/>
          </ac:inkMkLst>
        </pc:inkChg>
        <pc:inkChg chg="add">
          <ac:chgData name="Duane Miller" userId="086b8d4e5ca37aec" providerId="LiveId" clId="{600187FD-409E-42BA-954E-DD108E7DCA14}" dt="2021-11-24T19:15:52.315" v="815" actId="9405"/>
          <ac:inkMkLst>
            <pc:docMk/>
            <pc:sldMk cId="1461338975" sldId="279"/>
            <ac:inkMk id="19" creationId="{8BBFDFDE-02FE-466C-A59A-E4EC8738E239}"/>
          </ac:inkMkLst>
        </pc:inkChg>
        <pc:inkChg chg="add">
          <ac:chgData name="Duane Miller" userId="086b8d4e5ca37aec" providerId="LiveId" clId="{600187FD-409E-42BA-954E-DD108E7DCA14}" dt="2021-11-24T19:16:01.035" v="816" actId="9405"/>
          <ac:inkMkLst>
            <pc:docMk/>
            <pc:sldMk cId="1461338975" sldId="279"/>
            <ac:inkMk id="20" creationId="{55A67DA5-A390-4B96-824D-E8EDCA2CBF0A}"/>
          </ac:inkMkLst>
        </pc:inkChg>
        <pc:inkChg chg="add">
          <ac:chgData name="Duane Miller" userId="086b8d4e5ca37aec" providerId="LiveId" clId="{600187FD-409E-42BA-954E-DD108E7DCA14}" dt="2021-11-24T19:16:16.622" v="817" actId="9405"/>
          <ac:inkMkLst>
            <pc:docMk/>
            <pc:sldMk cId="1461338975" sldId="279"/>
            <ac:inkMk id="21" creationId="{AFDB5004-498B-45E2-A4A9-82732DED57B3}"/>
          </ac:inkMkLst>
        </pc:inkChg>
        <pc:inkChg chg="add">
          <ac:chgData name="Duane Miller" userId="086b8d4e5ca37aec" providerId="LiveId" clId="{600187FD-409E-42BA-954E-DD108E7DCA14}" dt="2021-11-24T19:16:26.087" v="818" actId="9405"/>
          <ac:inkMkLst>
            <pc:docMk/>
            <pc:sldMk cId="1461338975" sldId="279"/>
            <ac:inkMk id="22" creationId="{244CB59F-DB94-4C3B-9D61-14946E91F530}"/>
          </ac:inkMkLst>
        </pc:inkChg>
        <pc:inkChg chg="add">
          <ac:chgData name="Duane Miller" userId="086b8d4e5ca37aec" providerId="LiveId" clId="{600187FD-409E-42BA-954E-DD108E7DCA14}" dt="2021-11-24T19:16:33.443" v="819" actId="9405"/>
          <ac:inkMkLst>
            <pc:docMk/>
            <pc:sldMk cId="1461338975" sldId="279"/>
            <ac:inkMk id="23" creationId="{06901629-90A3-4DEE-92EA-3A03A08EB7FE}"/>
          </ac:inkMkLst>
        </pc:inkChg>
      </pc:sldChg>
      <pc:sldChg chg="addSp modSp add mod">
        <pc:chgData name="Duane Miller" userId="086b8d4e5ca37aec" providerId="LiveId" clId="{600187FD-409E-42BA-954E-DD108E7DCA14}" dt="2021-11-24T19:19:18.970" v="823" actId="9405"/>
        <pc:sldMkLst>
          <pc:docMk/>
          <pc:sldMk cId="3835085008" sldId="280"/>
        </pc:sldMkLst>
        <pc:spChg chg="mod">
          <ac:chgData name="Duane Miller" userId="086b8d4e5ca37aec" providerId="LiveId" clId="{600187FD-409E-42BA-954E-DD108E7DCA14}" dt="2021-11-23T20:13:01.251" v="282" actId="1076"/>
          <ac:spMkLst>
            <pc:docMk/>
            <pc:sldMk cId="3835085008" sldId="280"/>
            <ac:spMk id="3" creationId="{D3EFC0C3-FD39-449B-AD90-C042901F23F4}"/>
          </ac:spMkLst>
        </pc:spChg>
        <pc:spChg chg="mod">
          <ac:chgData name="Duane Miller" userId="086b8d4e5ca37aec" providerId="LiveId" clId="{600187FD-409E-42BA-954E-DD108E7DCA14}" dt="2021-11-23T20:13:04.829" v="283" actId="14100"/>
          <ac:spMkLst>
            <pc:docMk/>
            <pc:sldMk cId="3835085008" sldId="280"/>
            <ac:spMk id="6" creationId="{B2FD387F-92CC-4779-81C3-06BBC90B104F}"/>
          </ac:spMkLst>
        </pc:spChg>
        <pc:inkChg chg="add">
          <ac:chgData name="Duane Miller" userId="086b8d4e5ca37aec" providerId="LiveId" clId="{600187FD-409E-42BA-954E-DD108E7DCA14}" dt="2021-11-24T19:18:40.825" v="820" actId="9405"/>
          <ac:inkMkLst>
            <pc:docMk/>
            <pc:sldMk cId="3835085008" sldId="280"/>
            <ac:inkMk id="4" creationId="{4A5A321B-B39E-434A-A7BD-FAD5C8B49D9D}"/>
          </ac:inkMkLst>
        </pc:inkChg>
        <pc:inkChg chg="add">
          <ac:chgData name="Duane Miller" userId="086b8d4e5ca37aec" providerId="LiveId" clId="{600187FD-409E-42BA-954E-DD108E7DCA14}" dt="2021-11-24T19:18:44.021" v="821" actId="9405"/>
          <ac:inkMkLst>
            <pc:docMk/>
            <pc:sldMk cId="3835085008" sldId="280"/>
            <ac:inkMk id="5" creationId="{54C18ECA-786F-44DE-B4EF-E72A95AA4BA7}"/>
          </ac:inkMkLst>
        </pc:inkChg>
        <pc:inkChg chg="add">
          <ac:chgData name="Duane Miller" userId="086b8d4e5ca37aec" providerId="LiveId" clId="{600187FD-409E-42BA-954E-DD108E7DCA14}" dt="2021-11-24T19:19:17.589" v="822" actId="9405"/>
          <ac:inkMkLst>
            <pc:docMk/>
            <pc:sldMk cId="3835085008" sldId="280"/>
            <ac:inkMk id="7" creationId="{AF81D90C-0156-41AF-A9B1-743AC301B642}"/>
          </ac:inkMkLst>
        </pc:inkChg>
        <pc:inkChg chg="add">
          <ac:chgData name="Duane Miller" userId="086b8d4e5ca37aec" providerId="LiveId" clId="{600187FD-409E-42BA-954E-DD108E7DCA14}" dt="2021-11-24T19:19:18.970" v="823" actId="9405"/>
          <ac:inkMkLst>
            <pc:docMk/>
            <pc:sldMk cId="3835085008" sldId="280"/>
            <ac:inkMk id="9" creationId="{085E045F-6986-4935-B999-56D0B860A574}"/>
          </ac:inkMkLst>
        </pc:inkChg>
      </pc:sldChg>
      <pc:sldChg chg="addSp modSp add mod ord">
        <pc:chgData name="Duane Miller" userId="086b8d4e5ca37aec" providerId="LiveId" clId="{600187FD-409E-42BA-954E-DD108E7DCA14}" dt="2021-11-24T19:22:19.120" v="830"/>
        <pc:sldMkLst>
          <pc:docMk/>
          <pc:sldMk cId="3829711086" sldId="281"/>
        </pc:sldMkLst>
        <pc:spChg chg="mod">
          <ac:chgData name="Duane Miller" userId="086b8d4e5ca37aec" providerId="LiveId" clId="{600187FD-409E-42BA-954E-DD108E7DCA14}" dt="2021-11-23T20:13:32.394" v="286" actId="113"/>
          <ac:spMkLst>
            <pc:docMk/>
            <pc:sldMk cId="3829711086" sldId="281"/>
            <ac:spMk id="3" creationId="{D3EFC0C3-FD39-449B-AD90-C042901F23F4}"/>
          </ac:spMkLst>
        </pc:spChg>
        <pc:inkChg chg="add">
          <ac:chgData name="Duane Miller" userId="086b8d4e5ca37aec" providerId="LiveId" clId="{600187FD-409E-42BA-954E-DD108E7DCA14}" dt="2021-11-24T19:20:46.055" v="824" actId="9405"/>
          <ac:inkMkLst>
            <pc:docMk/>
            <pc:sldMk cId="3829711086" sldId="281"/>
            <ac:inkMk id="4" creationId="{08D7DD89-A3E7-4C3D-BA94-DB493CC07D0F}"/>
          </ac:inkMkLst>
        </pc:inkChg>
        <pc:inkChg chg="add">
          <ac:chgData name="Duane Miller" userId="086b8d4e5ca37aec" providerId="LiveId" clId="{600187FD-409E-42BA-954E-DD108E7DCA14}" dt="2021-11-24T19:20:48.973" v="825" actId="9405"/>
          <ac:inkMkLst>
            <pc:docMk/>
            <pc:sldMk cId="3829711086" sldId="281"/>
            <ac:inkMk id="5" creationId="{040C3501-82D5-47D9-81A4-BCFF84249069}"/>
          </ac:inkMkLst>
        </pc:inkChg>
        <pc:inkChg chg="add">
          <ac:chgData name="Duane Miller" userId="086b8d4e5ca37aec" providerId="LiveId" clId="{600187FD-409E-42BA-954E-DD108E7DCA14}" dt="2021-11-24T19:20:55.313" v="826" actId="9405"/>
          <ac:inkMkLst>
            <pc:docMk/>
            <pc:sldMk cId="3829711086" sldId="281"/>
            <ac:inkMk id="7" creationId="{B3B77DEB-01F2-46B1-BF42-61AB3B9E6DC3}"/>
          </ac:inkMkLst>
        </pc:inkChg>
        <pc:inkChg chg="add">
          <ac:chgData name="Duane Miller" userId="086b8d4e5ca37aec" providerId="LiveId" clId="{600187FD-409E-42BA-954E-DD108E7DCA14}" dt="2021-11-24T19:21:10.816" v="827" actId="9405"/>
          <ac:inkMkLst>
            <pc:docMk/>
            <pc:sldMk cId="3829711086" sldId="281"/>
            <ac:inkMk id="9" creationId="{6CAC5AFE-C5C2-46BA-8A38-175C80B567A7}"/>
          </ac:inkMkLst>
        </pc:inkChg>
        <pc:inkChg chg="add">
          <ac:chgData name="Duane Miller" userId="086b8d4e5ca37aec" providerId="LiveId" clId="{600187FD-409E-42BA-954E-DD108E7DCA14}" dt="2021-11-24T19:21:18.723" v="828" actId="9405"/>
          <ac:inkMkLst>
            <pc:docMk/>
            <pc:sldMk cId="3829711086" sldId="281"/>
            <ac:inkMk id="11" creationId="{5F8600C9-2AEE-4AAC-93B3-036E2DBAB0AE}"/>
          </ac:inkMkLst>
        </pc:inkChg>
      </pc:sldChg>
      <pc:sldChg chg="addSp modSp add mod">
        <pc:chgData name="Duane Miller" userId="086b8d4e5ca37aec" providerId="LiveId" clId="{600187FD-409E-42BA-954E-DD108E7DCA14}" dt="2021-11-24T19:22:43.943" v="836"/>
        <pc:sldMkLst>
          <pc:docMk/>
          <pc:sldMk cId="3275106246" sldId="282"/>
        </pc:sldMkLst>
        <pc:spChg chg="mod">
          <ac:chgData name="Duane Miller" userId="086b8d4e5ca37aec" providerId="LiveId" clId="{600187FD-409E-42BA-954E-DD108E7DCA14}" dt="2021-11-23T20:14:57.791" v="302" actId="207"/>
          <ac:spMkLst>
            <pc:docMk/>
            <pc:sldMk cId="3275106246" sldId="282"/>
            <ac:spMk id="3" creationId="{D3EFC0C3-FD39-449B-AD90-C042901F23F4}"/>
          </ac:spMkLst>
        </pc:spChg>
        <pc:spChg chg="mod">
          <ac:chgData name="Duane Miller" userId="086b8d4e5ca37aec" providerId="LiveId" clId="{600187FD-409E-42BA-954E-DD108E7DCA14}" dt="2021-11-23T20:15:54.145" v="312" actId="14100"/>
          <ac:spMkLst>
            <pc:docMk/>
            <pc:sldMk cId="3275106246" sldId="282"/>
            <ac:spMk id="6" creationId="{B2FD387F-92CC-4779-81C3-06BBC90B104F}"/>
          </ac:spMkLst>
        </pc:spChg>
        <pc:grpChg chg="mod">
          <ac:chgData name="Duane Miller" userId="086b8d4e5ca37aec" providerId="LiveId" clId="{600187FD-409E-42BA-954E-DD108E7DCA14}" dt="2021-11-24T19:22:43.943" v="836"/>
          <ac:grpSpMkLst>
            <pc:docMk/>
            <pc:sldMk cId="3275106246" sldId="282"/>
            <ac:grpSpMk id="12" creationId="{939A71B0-77F3-4D6C-A079-4265E9CA882F}"/>
          </ac:grpSpMkLst>
        </pc:grpChg>
        <pc:inkChg chg="add mod">
          <ac:chgData name="Duane Miller" userId="086b8d4e5ca37aec" providerId="LiveId" clId="{600187FD-409E-42BA-954E-DD108E7DCA14}" dt="2021-11-24T19:22:43.943" v="836"/>
          <ac:inkMkLst>
            <pc:docMk/>
            <pc:sldMk cId="3275106246" sldId="282"/>
            <ac:inkMk id="4" creationId="{C9346DB0-5845-4E03-8B40-404A9EE2AA02}"/>
          </ac:inkMkLst>
        </pc:inkChg>
        <pc:inkChg chg="add mod">
          <ac:chgData name="Duane Miller" userId="086b8d4e5ca37aec" providerId="LiveId" clId="{600187FD-409E-42BA-954E-DD108E7DCA14}" dt="2021-11-24T19:22:43.943" v="836"/>
          <ac:inkMkLst>
            <pc:docMk/>
            <pc:sldMk cId="3275106246" sldId="282"/>
            <ac:inkMk id="5" creationId="{A09283E4-D348-4208-9FD9-345AFF4B08F9}"/>
          </ac:inkMkLst>
        </pc:inkChg>
        <pc:inkChg chg="add mod">
          <ac:chgData name="Duane Miller" userId="086b8d4e5ca37aec" providerId="LiveId" clId="{600187FD-409E-42BA-954E-DD108E7DCA14}" dt="2021-11-24T19:22:43.943" v="836"/>
          <ac:inkMkLst>
            <pc:docMk/>
            <pc:sldMk cId="3275106246" sldId="282"/>
            <ac:inkMk id="7" creationId="{EAC2AD47-D0A4-4200-AD5B-E36247E42A9D}"/>
          </ac:inkMkLst>
        </pc:inkChg>
        <pc:inkChg chg="add mod">
          <ac:chgData name="Duane Miller" userId="086b8d4e5ca37aec" providerId="LiveId" clId="{600187FD-409E-42BA-954E-DD108E7DCA14}" dt="2021-11-24T19:22:43.943" v="836"/>
          <ac:inkMkLst>
            <pc:docMk/>
            <pc:sldMk cId="3275106246" sldId="282"/>
            <ac:inkMk id="9" creationId="{3EF9950D-5FA3-4C1F-A2D0-F6767A16C26D}"/>
          </ac:inkMkLst>
        </pc:inkChg>
        <pc:inkChg chg="add mod">
          <ac:chgData name="Duane Miller" userId="086b8d4e5ca37aec" providerId="LiveId" clId="{600187FD-409E-42BA-954E-DD108E7DCA14}" dt="2021-11-24T19:22:43.943" v="836"/>
          <ac:inkMkLst>
            <pc:docMk/>
            <pc:sldMk cId="3275106246" sldId="282"/>
            <ac:inkMk id="11" creationId="{B4B91129-7A8B-4265-9048-1F6B012A1C32}"/>
          </ac:inkMkLst>
        </pc:inkChg>
      </pc:sldChg>
      <pc:sldChg chg="addSp modSp add mod">
        <pc:chgData name="Duane Miller" userId="086b8d4e5ca37aec" providerId="LiveId" clId="{600187FD-409E-42BA-954E-DD108E7DCA14}" dt="2021-11-24T19:22:56.997" v="839" actId="9405"/>
        <pc:sldMkLst>
          <pc:docMk/>
          <pc:sldMk cId="2366990786" sldId="283"/>
        </pc:sldMkLst>
        <pc:spChg chg="mod">
          <ac:chgData name="Duane Miller" userId="086b8d4e5ca37aec" providerId="LiveId" clId="{600187FD-409E-42BA-954E-DD108E7DCA14}" dt="2021-11-23T20:15:42.037" v="311" actId="207"/>
          <ac:spMkLst>
            <pc:docMk/>
            <pc:sldMk cId="2366990786" sldId="283"/>
            <ac:spMk id="3" creationId="{D3EFC0C3-FD39-449B-AD90-C042901F23F4}"/>
          </ac:spMkLst>
        </pc:spChg>
        <pc:spChg chg="mod">
          <ac:chgData name="Duane Miller" userId="086b8d4e5ca37aec" providerId="LiveId" clId="{600187FD-409E-42BA-954E-DD108E7DCA14}" dt="2021-11-23T20:16:02.287" v="313" actId="14100"/>
          <ac:spMkLst>
            <pc:docMk/>
            <pc:sldMk cId="2366990786" sldId="283"/>
            <ac:spMk id="6" creationId="{B2FD387F-92CC-4779-81C3-06BBC90B104F}"/>
          </ac:spMkLst>
        </pc:spChg>
        <pc:inkChg chg="add">
          <ac:chgData name="Duane Miller" userId="086b8d4e5ca37aec" providerId="LiveId" clId="{600187FD-409E-42BA-954E-DD108E7DCA14}" dt="2021-11-24T19:22:52.682" v="837" actId="9405"/>
          <ac:inkMkLst>
            <pc:docMk/>
            <pc:sldMk cId="2366990786" sldId="283"/>
            <ac:inkMk id="4" creationId="{848434B0-3A87-4DCD-8DF4-E5FAF0E67756}"/>
          </ac:inkMkLst>
        </pc:inkChg>
        <pc:inkChg chg="add">
          <ac:chgData name="Duane Miller" userId="086b8d4e5ca37aec" providerId="LiveId" clId="{600187FD-409E-42BA-954E-DD108E7DCA14}" dt="2021-11-24T19:22:55.842" v="838" actId="9405"/>
          <ac:inkMkLst>
            <pc:docMk/>
            <pc:sldMk cId="2366990786" sldId="283"/>
            <ac:inkMk id="5" creationId="{4DD998F9-FBD7-416E-B4A2-BB845768713E}"/>
          </ac:inkMkLst>
        </pc:inkChg>
        <pc:inkChg chg="add">
          <ac:chgData name="Duane Miller" userId="086b8d4e5ca37aec" providerId="LiveId" clId="{600187FD-409E-42BA-954E-DD108E7DCA14}" dt="2021-11-24T19:22:56.997" v="839" actId="9405"/>
          <ac:inkMkLst>
            <pc:docMk/>
            <pc:sldMk cId="2366990786" sldId="283"/>
            <ac:inkMk id="7" creationId="{CA02C3F9-A766-4674-B38C-1439E5B7B418}"/>
          </ac:inkMkLst>
        </pc:inkChg>
      </pc:sldChg>
      <pc:sldChg chg="addSp modSp add mod">
        <pc:chgData name="Duane Miller" userId="086b8d4e5ca37aec" providerId="LiveId" clId="{600187FD-409E-42BA-954E-DD108E7DCA14}" dt="2021-11-24T19:29:25.118" v="861" actId="9405"/>
        <pc:sldMkLst>
          <pc:docMk/>
          <pc:sldMk cId="2582335569" sldId="284"/>
        </pc:sldMkLst>
        <pc:spChg chg="mod">
          <ac:chgData name="Duane Miller" userId="086b8d4e5ca37aec" providerId="LiveId" clId="{600187FD-409E-42BA-954E-DD108E7DCA14}" dt="2021-11-23T20:18:01.827" v="333" actId="1076"/>
          <ac:spMkLst>
            <pc:docMk/>
            <pc:sldMk cId="2582335569" sldId="284"/>
            <ac:spMk id="3" creationId="{D3EFC0C3-FD39-449B-AD90-C042901F23F4}"/>
          </ac:spMkLst>
        </pc:spChg>
        <pc:spChg chg="mod">
          <ac:chgData name="Duane Miller" userId="086b8d4e5ca37aec" providerId="LiveId" clId="{600187FD-409E-42BA-954E-DD108E7DCA14}" dt="2021-11-23T20:18:06.511" v="334" actId="14100"/>
          <ac:spMkLst>
            <pc:docMk/>
            <pc:sldMk cId="2582335569" sldId="284"/>
            <ac:spMk id="6" creationId="{B2FD387F-92CC-4779-81C3-06BBC90B104F}"/>
          </ac:spMkLst>
        </pc:spChg>
        <pc:grpChg chg="mod">
          <ac:chgData name="Duane Miller" userId="086b8d4e5ca37aec" providerId="LiveId" clId="{600187FD-409E-42BA-954E-DD108E7DCA14}" dt="2021-11-24T19:26:14.847" v="844"/>
          <ac:grpSpMkLst>
            <pc:docMk/>
            <pc:sldMk cId="2582335569" sldId="284"/>
            <ac:grpSpMk id="11" creationId="{2C9CACC8-6DB2-4D12-AFCE-9210678AF7C9}"/>
          </ac:grpSpMkLst>
        </pc:grpChg>
        <pc:grpChg chg="mod">
          <ac:chgData name="Duane Miller" userId="086b8d4e5ca37aec" providerId="LiveId" clId="{600187FD-409E-42BA-954E-DD108E7DCA14}" dt="2021-11-24T19:28:18.593" v="850"/>
          <ac:grpSpMkLst>
            <pc:docMk/>
            <pc:sldMk cId="2582335569" sldId="284"/>
            <ac:grpSpMk id="17" creationId="{E6B4D341-A1C3-4AAE-A106-6F933F365C6A}"/>
          </ac:grpSpMkLst>
        </pc:grpChg>
        <pc:grpChg chg="mod">
          <ac:chgData name="Duane Miller" userId="086b8d4e5ca37aec" providerId="LiveId" clId="{600187FD-409E-42BA-954E-DD108E7DCA14}" dt="2021-11-24T19:28:54.383" v="860"/>
          <ac:grpSpMkLst>
            <pc:docMk/>
            <pc:sldMk cId="2582335569" sldId="284"/>
            <ac:grpSpMk id="27" creationId="{9C60DC1A-805F-4016-8E46-8D133394BC45}"/>
          </ac:grpSpMkLst>
        </pc:grpChg>
        <pc:inkChg chg="add mod">
          <ac:chgData name="Duane Miller" userId="086b8d4e5ca37aec" providerId="LiveId" clId="{600187FD-409E-42BA-954E-DD108E7DCA14}" dt="2021-11-24T19:26:14.847" v="844"/>
          <ac:inkMkLst>
            <pc:docMk/>
            <pc:sldMk cId="2582335569" sldId="284"/>
            <ac:inkMk id="4" creationId="{6694A0BE-7103-468D-AB58-1BF7826D5852}"/>
          </ac:inkMkLst>
        </pc:inkChg>
        <pc:inkChg chg="add mod">
          <ac:chgData name="Duane Miller" userId="086b8d4e5ca37aec" providerId="LiveId" clId="{600187FD-409E-42BA-954E-DD108E7DCA14}" dt="2021-11-24T19:26:14.847" v="844"/>
          <ac:inkMkLst>
            <pc:docMk/>
            <pc:sldMk cId="2582335569" sldId="284"/>
            <ac:inkMk id="5" creationId="{CDB18E1E-CF28-4079-B928-60817AF6D72E}"/>
          </ac:inkMkLst>
        </pc:inkChg>
        <pc:inkChg chg="add mod">
          <ac:chgData name="Duane Miller" userId="086b8d4e5ca37aec" providerId="LiveId" clId="{600187FD-409E-42BA-954E-DD108E7DCA14}" dt="2021-11-24T19:26:14.847" v="844"/>
          <ac:inkMkLst>
            <pc:docMk/>
            <pc:sldMk cId="2582335569" sldId="284"/>
            <ac:inkMk id="7" creationId="{86F02CD8-6127-4599-955C-2E53059C38EF}"/>
          </ac:inkMkLst>
        </pc:inkChg>
        <pc:inkChg chg="add mod">
          <ac:chgData name="Duane Miller" userId="086b8d4e5ca37aec" providerId="LiveId" clId="{600187FD-409E-42BA-954E-DD108E7DCA14}" dt="2021-11-24T19:26:14.847" v="844"/>
          <ac:inkMkLst>
            <pc:docMk/>
            <pc:sldMk cId="2582335569" sldId="284"/>
            <ac:inkMk id="9" creationId="{821A70C3-8EFE-43ED-9374-5D5BFB25C4A2}"/>
          </ac:inkMkLst>
        </pc:inkChg>
        <pc:inkChg chg="add">
          <ac:chgData name="Duane Miller" userId="086b8d4e5ca37aec" providerId="LiveId" clId="{600187FD-409E-42BA-954E-DD108E7DCA14}" dt="2021-11-24T19:26:25.452" v="845" actId="9405"/>
          <ac:inkMkLst>
            <pc:docMk/>
            <pc:sldMk cId="2582335569" sldId="284"/>
            <ac:inkMk id="12" creationId="{F0A82460-4B18-453C-BFE6-DBFC54F61497}"/>
          </ac:inkMkLst>
        </pc:inkChg>
        <pc:inkChg chg="add mod">
          <ac:chgData name="Duane Miller" userId="086b8d4e5ca37aec" providerId="LiveId" clId="{600187FD-409E-42BA-954E-DD108E7DCA14}" dt="2021-11-24T19:28:18.593" v="850"/>
          <ac:inkMkLst>
            <pc:docMk/>
            <pc:sldMk cId="2582335569" sldId="284"/>
            <ac:inkMk id="13" creationId="{8FBC5EA7-AAAD-4E64-9AA4-E33602046261}"/>
          </ac:inkMkLst>
        </pc:inkChg>
        <pc:inkChg chg="add mod">
          <ac:chgData name="Duane Miller" userId="086b8d4e5ca37aec" providerId="LiveId" clId="{600187FD-409E-42BA-954E-DD108E7DCA14}" dt="2021-11-24T19:28:18.593" v="850"/>
          <ac:inkMkLst>
            <pc:docMk/>
            <pc:sldMk cId="2582335569" sldId="284"/>
            <ac:inkMk id="14" creationId="{132DCBD8-AEAC-4E19-A295-7B93A38C99A9}"/>
          </ac:inkMkLst>
        </pc:inkChg>
        <pc:inkChg chg="add mod">
          <ac:chgData name="Duane Miller" userId="086b8d4e5ca37aec" providerId="LiveId" clId="{600187FD-409E-42BA-954E-DD108E7DCA14}" dt="2021-11-24T19:28:18.593" v="850"/>
          <ac:inkMkLst>
            <pc:docMk/>
            <pc:sldMk cId="2582335569" sldId="284"/>
            <ac:inkMk id="15" creationId="{69B396AA-587D-47A0-8204-A458DC9CAD87}"/>
          </ac:inkMkLst>
        </pc:inkChg>
        <pc:inkChg chg="add mod">
          <ac:chgData name="Duane Miller" userId="086b8d4e5ca37aec" providerId="LiveId" clId="{600187FD-409E-42BA-954E-DD108E7DCA14}" dt="2021-11-24T19:28:18.593" v="850"/>
          <ac:inkMkLst>
            <pc:docMk/>
            <pc:sldMk cId="2582335569" sldId="284"/>
            <ac:inkMk id="16" creationId="{17C89599-6952-40FB-AC93-1234ABEA0341}"/>
          </ac:inkMkLst>
        </pc:inkChg>
        <pc:inkChg chg="add">
          <ac:chgData name="Duane Miller" userId="086b8d4e5ca37aec" providerId="LiveId" clId="{600187FD-409E-42BA-954E-DD108E7DCA14}" dt="2021-11-24T19:28:31.900" v="851" actId="9405"/>
          <ac:inkMkLst>
            <pc:docMk/>
            <pc:sldMk cId="2582335569" sldId="284"/>
            <ac:inkMk id="18" creationId="{4619AAEC-9902-4285-9A9D-E5DE39BFE22A}"/>
          </ac:inkMkLst>
        </pc:inkChg>
        <pc:inkChg chg="add">
          <ac:chgData name="Duane Miller" userId="086b8d4e5ca37aec" providerId="LiveId" clId="{600187FD-409E-42BA-954E-DD108E7DCA14}" dt="2021-11-24T19:28:44.286" v="852" actId="9405"/>
          <ac:inkMkLst>
            <pc:docMk/>
            <pc:sldMk cId="2582335569" sldId="284"/>
            <ac:inkMk id="19" creationId="{54BE2A15-8CE4-41A9-8B96-FA7731B64F8B}"/>
          </ac:inkMkLst>
        </pc:inkChg>
        <pc:inkChg chg="add mod">
          <ac:chgData name="Duane Miller" userId="086b8d4e5ca37aec" providerId="LiveId" clId="{600187FD-409E-42BA-954E-DD108E7DCA14}" dt="2021-11-24T19:28:54.383" v="860"/>
          <ac:inkMkLst>
            <pc:docMk/>
            <pc:sldMk cId="2582335569" sldId="284"/>
            <ac:inkMk id="20" creationId="{F08E7859-09B2-4116-ADB2-E967A162BCD6}"/>
          </ac:inkMkLst>
        </pc:inkChg>
        <pc:inkChg chg="add mod">
          <ac:chgData name="Duane Miller" userId="086b8d4e5ca37aec" providerId="LiveId" clId="{600187FD-409E-42BA-954E-DD108E7DCA14}" dt="2021-11-24T19:28:54.383" v="860"/>
          <ac:inkMkLst>
            <pc:docMk/>
            <pc:sldMk cId="2582335569" sldId="284"/>
            <ac:inkMk id="21" creationId="{13FD7A3D-6004-4916-B854-29298A205FA8}"/>
          </ac:inkMkLst>
        </pc:inkChg>
        <pc:inkChg chg="add mod">
          <ac:chgData name="Duane Miller" userId="086b8d4e5ca37aec" providerId="LiveId" clId="{600187FD-409E-42BA-954E-DD108E7DCA14}" dt="2021-11-24T19:28:54.383" v="860"/>
          <ac:inkMkLst>
            <pc:docMk/>
            <pc:sldMk cId="2582335569" sldId="284"/>
            <ac:inkMk id="22" creationId="{F110B74B-D68D-4FE6-B21C-4ED9AC14C42D}"/>
          </ac:inkMkLst>
        </pc:inkChg>
        <pc:inkChg chg="add mod">
          <ac:chgData name="Duane Miller" userId="086b8d4e5ca37aec" providerId="LiveId" clId="{600187FD-409E-42BA-954E-DD108E7DCA14}" dt="2021-11-24T19:28:54.383" v="860"/>
          <ac:inkMkLst>
            <pc:docMk/>
            <pc:sldMk cId="2582335569" sldId="284"/>
            <ac:inkMk id="23" creationId="{B84ACA09-1666-4A09-BF3D-CCC340682F91}"/>
          </ac:inkMkLst>
        </pc:inkChg>
        <pc:inkChg chg="add mod">
          <ac:chgData name="Duane Miller" userId="086b8d4e5ca37aec" providerId="LiveId" clId="{600187FD-409E-42BA-954E-DD108E7DCA14}" dt="2021-11-24T19:28:54.383" v="860"/>
          <ac:inkMkLst>
            <pc:docMk/>
            <pc:sldMk cId="2582335569" sldId="284"/>
            <ac:inkMk id="24" creationId="{9ECF9E71-E57A-4E81-B3E0-66645925CA72}"/>
          </ac:inkMkLst>
        </pc:inkChg>
        <pc:inkChg chg="add mod">
          <ac:chgData name="Duane Miller" userId="086b8d4e5ca37aec" providerId="LiveId" clId="{600187FD-409E-42BA-954E-DD108E7DCA14}" dt="2021-11-24T19:28:54.383" v="860"/>
          <ac:inkMkLst>
            <pc:docMk/>
            <pc:sldMk cId="2582335569" sldId="284"/>
            <ac:inkMk id="25" creationId="{6F3ECD24-1E7F-48CD-A420-8924D09EB0E1}"/>
          </ac:inkMkLst>
        </pc:inkChg>
        <pc:inkChg chg="add mod">
          <ac:chgData name="Duane Miller" userId="086b8d4e5ca37aec" providerId="LiveId" clId="{600187FD-409E-42BA-954E-DD108E7DCA14}" dt="2021-11-24T19:28:54.383" v="860"/>
          <ac:inkMkLst>
            <pc:docMk/>
            <pc:sldMk cId="2582335569" sldId="284"/>
            <ac:inkMk id="26" creationId="{A14D3D16-8660-4FDF-AB82-2801E3DD8234}"/>
          </ac:inkMkLst>
        </pc:inkChg>
        <pc:inkChg chg="add">
          <ac:chgData name="Duane Miller" userId="086b8d4e5ca37aec" providerId="LiveId" clId="{600187FD-409E-42BA-954E-DD108E7DCA14}" dt="2021-11-24T19:29:25.118" v="861" actId="9405"/>
          <ac:inkMkLst>
            <pc:docMk/>
            <pc:sldMk cId="2582335569" sldId="284"/>
            <ac:inkMk id="28" creationId="{F3744305-E448-4409-A78A-E89DEFBC7C56}"/>
          </ac:inkMkLst>
        </pc:inkChg>
      </pc:sldChg>
      <pc:sldChg chg="addSp modSp add mod">
        <pc:chgData name="Duane Miller" userId="086b8d4e5ca37aec" providerId="LiveId" clId="{600187FD-409E-42BA-954E-DD108E7DCA14}" dt="2021-11-24T19:38:47.381" v="876" actId="9405"/>
        <pc:sldMkLst>
          <pc:docMk/>
          <pc:sldMk cId="2486390849" sldId="285"/>
        </pc:sldMkLst>
        <pc:spChg chg="mod">
          <ac:chgData name="Duane Miller" userId="086b8d4e5ca37aec" providerId="LiveId" clId="{600187FD-409E-42BA-954E-DD108E7DCA14}" dt="2021-11-23T20:19:12.549" v="339" actId="1076"/>
          <ac:spMkLst>
            <pc:docMk/>
            <pc:sldMk cId="2486390849" sldId="285"/>
            <ac:spMk id="3" creationId="{D3EFC0C3-FD39-449B-AD90-C042901F23F4}"/>
          </ac:spMkLst>
        </pc:spChg>
        <pc:spChg chg="mod">
          <ac:chgData name="Duane Miller" userId="086b8d4e5ca37aec" providerId="LiveId" clId="{600187FD-409E-42BA-954E-DD108E7DCA14}" dt="2021-11-23T20:19:16.036" v="340" actId="14100"/>
          <ac:spMkLst>
            <pc:docMk/>
            <pc:sldMk cId="2486390849" sldId="285"/>
            <ac:spMk id="6" creationId="{B2FD387F-92CC-4779-81C3-06BBC90B104F}"/>
          </ac:spMkLst>
        </pc:spChg>
        <pc:inkChg chg="add">
          <ac:chgData name="Duane Miller" userId="086b8d4e5ca37aec" providerId="LiveId" clId="{600187FD-409E-42BA-954E-DD108E7DCA14}" dt="2021-11-24T19:37:45.815" v="871" actId="9405"/>
          <ac:inkMkLst>
            <pc:docMk/>
            <pc:sldMk cId="2486390849" sldId="285"/>
            <ac:inkMk id="4" creationId="{B3AE1ECB-C190-4601-847B-876FC5319E74}"/>
          </ac:inkMkLst>
        </pc:inkChg>
        <pc:inkChg chg="add">
          <ac:chgData name="Duane Miller" userId="086b8d4e5ca37aec" providerId="LiveId" clId="{600187FD-409E-42BA-954E-DD108E7DCA14}" dt="2021-11-24T19:37:48.011" v="872" actId="9405"/>
          <ac:inkMkLst>
            <pc:docMk/>
            <pc:sldMk cId="2486390849" sldId="285"/>
            <ac:inkMk id="5" creationId="{1C13FD6C-264F-4ECA-9F90-381C8BF42378}"/>
          </ac:inkMkLst>
        </pc:inkChg>
        <pc:inkChg chg="add">
          <ac:chgData name="Duane Miller" userId="086b8d4e5ca37aec" providerId="LiveId" clId="{600187FD-409E-42BA-954E-DD108E7DCA14}" dt="2021-11-24T19:38:01.499" v="873" actId="9405"/>
          <ac:inkMkLst>
            <pc:docMk/>
            <pc:sldMk cId="2486390849" sldId="285"/>
            <ac:inkMk id="7" creationId="{EB2FC945-E435-4D9E-BE72-A9BCD216C789}"/>
          </ac:inkMkLst>
        </pc:inkChg>
        <pc:inkChg chg="add">
          <ac:chgData name="Duane Miller" userId="086b8d4e5ca37aec" providerId="LiveId" clId="{600187FD-409E-42BA-954E-DD108E7DCA14}" dt="2021-11-24T19:38:13.551" v="874" actId="9405"/>
          <ac:inkMkLst>
            <pc:docMk/>
            <pc:sldMk cId="2486390849" sldId="285"/>
            <ac:inkMk id="9" creationId="{7CCBFB16-F437-43E4-A441-42EBAD1701BA}"/>
          </ac:inkMkLst>
        </pc:inkChg>
        <pc:inkChg chg="add">
          <ac:chgData name="Duane Miller" userId="086b8d4e5ca37aec" providerId="LiveId" clId="{600187FD-409E-42BA-954E-DD108E7DCA14}" dt="2021-11-24T19:38:45.144" v="875" actId="9405"/>
          <ac:inkMkLst>
            <pc:docMk/>
            <pc:sldMk cId="2486390849" sldId="285"/>
            <ac:inkMk id="11" creationId="{1A9B7CFD-F4D5-4334-BFD6-FD2575569DAE}"/>
          </ac:inkMkLst>
        </pc:inkChg>
        <pc:inkChg chg="add">
          <ac:chgData name="Duane Miller" userId="086b8d4e5ca37aec" providerId="LiveId" clId="{600187FD-409E-42BA-954E-DD108E7DCA14}" dt="2021-11-24T19:38:47.381" v="876" actId="9405"/>
          <ac:inkMkLst>
            <pc:docMk/>
            <pc:sldMk cId="2486390849" sldId="285"/>
            <ac:inkMk id="12" creationId="{F54C0C76-F9E7-4003-9BF0-E7632778D88D}"/>
          </ac:inkMkLst>
        </pc:inkChg>
      </pc:sldChg>
      <pc:sldChg chg="addSp modSp add mod">
        <pc:chgData name="Duane Miller" userId="086b8d4e5ca37aec" providerId="LiveId" clId="{600187FD-409E-42BA-954E-DD108E7DCA14}" dt="2021-11-24T19:41:49.272" v="881" actId="9405"/>
        <pc:sldMkLst>
          <pc:docMk/>
          <pc:sldMk cId="2880512999" sldId="286"/>
        </pc:sldMkLst>
        <pc:spChg chg="mod">
          <ac:chgData name="Duane Miller" userId="086b8d4e5ca37aec" providerId="LiveId" clId="{600187FD-409E-42BA-954E-DD108E7DCA14}" dt="2021-11-23T20:20:02.138" v="347" actId="1076"/>
          <ac:spMkLst>
            <pc:docMk/>
            <pc:sldMk cId="2880512999" sldId="286"/>
            <ac:spMk id="3" creationId="{D3EFC0C3-FD39-449B-AD90-C042901F23F4}"/>
          </ac:spMkLst>
        </pc:spChg>
        <pc:inkChg chg="add">
          <ac:chgData name="Duane Miller" userId="086b8d4e5ca37aec" providerId="LiveId" clId="{600187FD-409E-42BA-954E-DD108E7DCA14}" dt="2021-11-24T19:40:47.278" v="877" actId="9405"/>
          <ac:inkMkLst>
            <pc:docMk/>
            <pc:sldMk cId="2880512999" sldId="286"/>
            <ac:inkMk id="4" creationId="{4341D1EE-4FF1-42F0-ACF7-014648FAA72B}"/>
          </ac:inkMkLst>
        </pc:inkChg>
        <pc:inkChg chg="add">
          <ac:chgData name="Duane Miller" userId="086b8d4e5ca37aec" providerId="LiveId" clId="{600187FD-409E-42BA-954E-DD108E7DCA14}" dt="2021-11-24T19:40:50.759" v="878" actId="9405"/>
          <ac:inkMkLst>
            <pc:docMk/>
            <pc:sldMk cId="2880512999" sldId="286"/>
            <ac:inkMk id="5" creationId="{34AE777E-8EE4-477D-B142-EFE4AF2E0D6B}"/>
          </ac:inkMkLst>
        </pc:inkChg>
        <pc:inkChg chg="add">
          <ac:chgData name="Duane Miller" userId="086b8d4e5ca37aec" providerId="LiveId" clId="{600187FD-409E-42BA-954E-DD108E7DCA14}" dt="2021-11-24T19:40:53.769" v="879" actId="9405"/>
          <ac:inkMkLst>
            <pc:docMk/>
            <pc:sldMk cId="2880512999" sldId="286"/>
            <ac:inkMk id="7" creationId="{49664776-F7B9-4DAB-837A-746E91DB0826}"/>
          </ac:inkMkLst>
        </pc:inkChg>
        <pc:inkChg chg="add">
          <ac:chgData name="Duane Miller" userId="086b8d4e5ca37aec" providerId="LiveId" clId="{600187FD-409E-42BA-954E-DD108E7DCA14}" dt="2021-11-24T19:40:55.420" v="880" actId="9405"/>
          <ac:inkMkLst>
            <pc:docMk/>
            <pc:sldMk cId="2880512999" sldId="286"/>
            <ac:inkMk id="9" creationId="{B08405C2-95B8-4463-8834-CD66D144DA3C}"/>
          </ac:inkMkLst>
        </pc:inkChg>
        <pc:inkChg chg="add">
          <ac:chgData name="Duane Miller" userId="086b8d4e5ca37aec" providerId="LiveId" clId="{600187FD-409E-42BA-954E-DD108E7DCA14}" dt="2021-11-24T19:41:49.272" v="881" actId="9405"/>
          <ac:inkMkLst>
            <pc:docMk/>
            <pc:sldMk cId="2880512999" sldId="286"/>
            <ac:inkMk id="11" creationId="{B07E7093-A53F-4458-B177-4CC1DDF8684D}"/>
          </ac:inkMkLst>
        </pc:inkChg>
      </pc:sldChg>
      <pc:sldChg chg="addSp modSp add mod">
        <pc:chgData name="Duane Miller" userId="086b8d4e5ca37aec" providerId="LiveId" clId="{600187FD-409E-42BA-954E-DD108E7DCA14}" dt="2021-11-24T19:48:21.291" v="900" actId="9405"/>
        <pc:sldMkLst>
          <pc:docMk/>
          <pc:sldMk cId="445754933" sldId="287"/>
        </pc:sldMkLst>
        <pc:spChg chg="mod">
          <ac:chgData name="Duane Miller" userId="086b8d4e5ca37aec" providerId="LiveId" clId="{600187FD-409E-42BA-954E-DD108E7DCA14}" dt="2021-11-23T20:21:41.486" v="362" actId="14100"/>
          <ac:spMkLst>
            <pc:docMk/>
            <pc:sldMk cId="445754933" sldId="287"/>
            <ac:spMk id="3" creationId="{D3EFC0C3-FD39-449B-AD90-C042901F23F4}"/>
          </ac:spMkLst>
        </pc:spChg>
        <pc:grpChg chg="mod">
          <ac:chgData name="Duane Miller" userId="086b8d4e5ca37aec" providerId="LiveId" clId="{600187FD-409E-42BA-954E-DD108E7DCA14}" dt="2021-11-24T19:44:06.320" v="886"/>
          <ac:grpSpMkLst>
            <pc:docMk/>
            <pc:sldMk cId="445754933" sldId="287"/>
            <ac:grpSpMk id="11" creationId="{F350B2A7-D4B9-42FF-85C0-14BEE98067F6}"/>
          </ac:grpSpMkLst>
        </pc:grpChg>
        <pc:grpChg chg="mod">
          <ac:chgData name="Duane Miller" userId="086b8d4e5ca37aec" providerId="LiveId" clId="{600187FD-409E-42BA-954E-DD108E7DCA14}" dt="2021-11-24T19:47:47.254" v="893"/>
          <ac:grpSpMkLst>
            <pc:docMk/>
            <pc:sldMk cId="445754933" sldId="287"/>
            <ac:grpSpMk id="18" creationId="{51BBD8BA-0D4D-4AE0-9AA3-542FFDA11B3E}"/>
          </ac:grpSpMkLst>
        </pc:grpChg>
        <pc:grpChg chg="mod">
          <ac:chgData name="Duane Miller" userId="086b8d4e5ca37aec" providerId="LiveId" clId="{600187FD-409E-42BA-954E-DD108E7DCA14}" dt="2021-11-24T19:47:55.349" v="896"/>
          <ac:grpSpMkLst>
            <pc:docMk/>
            <pc:sldMk cId="445754933" sldId="287"/>
            <ac:grpSpMk id="21" creationId="{6D8848B1-60B3-45CB-8622-A313ADB32C58}"/>
          </ac:grpSpMkLst>
        </pc:grpChg>
        <pc:inkChg chg="add mod">
          <ac:chgData name="Duane Miller" userId="086b8d4e5ca37aec" providerId="LiveId" clId="{600187FD-409E-42BA-954E-DD108E7DCA14}" dt="2021-11-24T19:44:06.320" v="886"/>
          <ac:inkMkLst>
            <pc:docMk/>
            <pc:sldMk cId="445754933" sldId="287"/>
            <ac:inkMk id="4" creationId="{0C4393B9-B8E7-4F77-993E-CDBFC9E523DF}"/>
          </ac:inkMkLst>
        </pc:inkChg>
        <pc:inkChg chg="add mod">
          <ac:chgData name="Duane Miller" userId="086b8d4e5ca37aec" providerId="LiveId" clId="{600187FD-409E-42BA-954E-DD108E7DCA14}" dt="2021-11-24T19:44:06.320" v="886"/>
          <ac:inkMkLst>
            <pc:docMk/>
            <pc:sldMk cId="445754933" sldId="287"/>
            <ac:inkMk id="5" creationId="{3B2664BC-69BE-4090-A33B-756E1B143E32}"/>
          </ac:inkMkLst>
        </pc:inkChg>
        <pc:inkChg chg="add mod">
          <ac:chgData name="Duane Miller" userId="086b8d4e5ca37aec" providerId="LiveId" clId="{600187FD-409E-42BA-954E-DD108E7DCA14}" dt="2021-11-24T19:44:06.320" v="886"/>
          <ac:inkMkLst>
            <pc:docMk/>
            <pc:sldMk cId="445754933" sldId="287"/>
            <ac:inkMk id="7" creationId="{8BBF1AE2-3239-45D7-ADBB-5C80B250CD48}"/>
          </ac:inkMkLst>
        </pc:inkChg>
        <pc:inkChg chg="add mod">
          <ac:chgData name="Duane Miller" userId="086b8d4e5ca37aec" providerId="LiveId" clId="{600187FD-409E-42BA-954E-DD108E7DCA14}" dt="2021-11-24T19:44:06.320" v="886"/>
          <ac:inkMkLst>
            <pc:docMk/>
            <pc:sldMk cId="445754933" sldId="287"/>
            <ac:inkMk id="9" creationId="{D2E02B40-6543-4799-8431-F06A9618A3DB}"/>
          </ac:inkMkLst>
        </pc:inkChg>
        <pc:inkChg chg="add">
          <ac:chgData name="Duane Miller" userId="086b8d4e5ca37aec" providerId="LiveId" clId="{600187FD-409E-42BA-954E-DD108E7DCA14}" dt="2021-11-24T19:44:24.189" v="887" actId="9405"/>
          <ac:inkMkLst>
            <pc:docMk/>
            <pc:sldMk cId="445754933" sldId="287"/>
            <ac:inkMk id="12" creationId="{85957C8C-A943-4949-B9DB-C287C70BBC14}"/>
          </ac:inkMkLst>
        </pc:inkChg>
        <pc:inkChg chg="add">
          <ac:chgData name="Duane Miller" userId="086b8d4e5ca37aec" providerId="LiveId" clId="{600187FD-409E-42BA-954E-DD108E7DCA14}" dt="2021-11-24T19:44:27.645" v="888" actId="9405"/>
          <ac:inkMkLst>
            <pc:docMk/>
            <pc:sldMk cId="445754933" sldId="287"/>
            <ac:inkMk id="13" creationId="{6EC4FC37-4193-41C9-8763-B90540BDF407}"/>
          </ac:inkMkLst>
        </pc:inkChg>
        <pc:inkChg chg="add mod">
          <ac:chgData name="Duane Miller" userId="086b8d4e5ca37aec" providerId="LiveId" clId="{600187FD-409E-42BA-954E-DD108E7DCA14}" dt="2021-11-24T19:47:47.254" v="893"/>
          <ac:inkMkLst>
            <pc:docMk/>
            <pc:sldMk cId="445754933" sldId="287"/>
            <ac:inkMk id="14" creationId="{6693DF4D-7AF1-4356-B501-BB3DDC3ABDEE}"/>
          </ac:inkMkLst>
        </pc:inkChg>
        <pc:inkChg chg="add mod">
          <ac:chgData name="Duane Miller" userId="086b8d4e5ca37aec" providerId="LiveId" clId="{600187FD-409E-42BA-954E-DD108E7DCA14}" dt="2021-11-24T19:47:47.254" v="893"/>
          <ac:inkMkLst>
            <pc:docMk/>
            <pc:sldMk cId="445754933" sldId="287"/>
            <ac:inkMk id="15" creationId="{6DA6A491-9D76-465E-9249-BD6194551787}"/>
          </ac:inkMkLst>
        </pc:inkChg>
        <pc:inkChg chg="add mod">
          <ac:chgData name="Duane Miller" userId="086b8d4e5ca37aec" providerId="LiveId" clId="{600187FD-409E-42BA-954E-DD108E7DCA14}" dt="2021-11-24T19:47:47.254" v="893"/>
          <ac:inkMkLst>
            <pc:docMk/>
            <pc:sldMk cId="445754933" sldId="287"/>
            <ac:inkMk id="16" creationId="{66330FDF-E378-48E9-960E-EDFA3611039B}"/>
          </ac:inkMkLst>
        </pc:inkChg>
        <pc:inkChg chg="add mod">
          <ac:chgData name="Duane Miller" userId="086b8d4e5ca37aec" providerId="LiveId" clId="{600187FD-409E-42BA-954E-DD108E7DCA14}" dt="2021-11-24T19:47:47.254" v="893"/>
          <ac:inkMkLst>
            <pc:docMk/>
            <pc:sldMk cId="445754933" sldId="287"/>
            <ac:inkMk id="17" creationId="{9F75FFA9-59A9-4A96-9EC5-418215CF6B91}"/>
          </ac:inkMkLst>
        </pc:inkChg>
        <pc:inkChg chg="add mod">
          <ac:chgData name="Duane Miller" userId="086b8d4e5ca37aec" providerId="LiveId" clId="{600187FD-409E-42BA-954E-DD108E7DCA14}" dt="2021-11-24T19:47:55.349" v="896"/>
          <ac:inkMkLst>
            <pc:docMk/>
            <pc:sldMk cId="445754933" sldId="287"/>
            <ac:inkMk id="19" creationId="{3E94E3D5-382F-4057-99C8-EE731240C199}"/>
          </ac:inkMkLst>
        </pc:inkChg>
        <pc:inkChg chg="add mod">
          <ac:chgData name="Duane Miller" userId="086b8d4e5ca37aec" providerId="LiveId" clId="{600187FD-409E-42BA-954E-DD108E7DCA14}" dt="2021-11-24T19:47:55.349" v="896"/>
          <ac:inkMkLst>
            <pc:docMk/>
            <pc:sldMk cId="445754933" sldId="287"/>
            <ac:inkMk id="20" creationId="{61930565-25BF-4E56-A3BB-72333F382FAD}"/>
          </ac:inkMkLst>
        </pc:inkChg>
        <pc:inkChg chg="add">
          <ac:chgData name="Duane Miller" userId="086b8d4e5ca37aec" providerId="LiveId" clId="{600187FD-409E-42BA-954E-DD108E7DCA14}" dt="2021-11-24T19:48:00.616" v="897" actId="9405"/>
          <ac:inkMkLst>
            <pc:docMk/>
            <pc:sldMk cId="445754933" sldId="287"/>
            <ac:inkMk id="22" creationId="{B9F4291D-0BA7-4C11-9132-DFB1F69CFD2B}"/>
          </ac:inkMkLst>
        </pc:inkChg>
        <pc:inkChg chg="add">
          <ac:chgData name="Duane Miller" userId="086b8d4e5ca37aec" providerId="LiveId" clId="{600187FD-409E-42BA-954E-DD108E7DCA14}" dt="2021-11-24T19:48:05.384" v="898" actId="9405"/>
          <ac:inkMkLst>
            <pc:docMk/>
            <pc:sldMk cId="445754933" sldId="287"/>
            <ac:inkMk id="23" creationId="{0C934FF9-1540-46EB-AC5E-06964FB85F56}"/>
          </ac:inkMkLst>
        </pc:inkChg>
        <pc:inkChg chg="add">
          <ac:chgData name="Duane Miller" userId="086b8d4e5ca37aec" providerId="LiveId" clId="{600187FD-409E-42BA-954E-DD108E7DCA14}" dt="2021-11-24T19:48:16.829" v="899" actId="9405"/>
          <ac:inkMkLst>
            <pc:docMk/>
            <pc:sldMk cId="445754933" sldId="287"/>
            <ac:inkMk id="24" creationId="{7560CBD5-6D0B-46BE-A17C-79ADE869B6E8}"/>
          </ac:inkMkLst>
        </pc:inkChg>
        <pc:inkChg chg="add">
          <ac:chgData name="Duane Miller" userId="086b8d4e5ca37aec" providerId="LiveId" clId="{600187FD-409E-42BA-954E-DD108E7DCA14}" dt="2021-11-24T19:48:21.291" v="900" actId="9405"/>
          <ac:inkMkLst>
            <pc:docMk/>
            <pc:sldMk cId="445754933" sldId="287"/>
            <ac:inkMk id="25" creationId="{B6EF0115-5727-4300-9510-354FED05C3A8}"/>
          </ac:inkMkLst>
        </pc:inkChg>
      </pc:sldChg>
      <pc:sldChg chg="addSp modSp add mod">
        <pc:chgData name="Duane Miller" userId="086b8d4e5ca37aec" providerId="LiveId" clId="{600187FD-409E-42BA-954E-DD108E7DCA14}" dt="2021-11-24T19:49:57.579" v="910" actId="9405"/>
        <pc:sldMkLst>
          <pc:docMk/>
          <pc:sldMk cId="2685104161" sldId="288"/>
        </pc:sldMkLst>
        <pc:spChg chg="mod">
          <ac:chgData name="Duane Miller" userId="086b8d4e5ca37aec" providerId="LiveId" clId="{600187FD-409E-42BA-954E-DD108E7DCA14}" dt="2021-11-23T20:22:23.249" v="367" actId="1076"/>
          <ac:spMkLst>
            <pc:docMk/>
            <pc:sldMk cId="2685104161" sldId="288"/>
            <ac:spMk id="3" creationId="{D3EFC0C3-FD39-449B-AD90-C042901F23F4}"/>
          </ac:spMkLst>
        </pc:spChg>
        <pc:spChg chg="mod">
          <ac:chgData name="Duane Miller" userId="086b8d4e5ca37aec" providerId="LiveId" clId="{600187FD-409E-42BA-954E-DD108E7DCA14}" dt="2021-11-23T20:22:27.225" v="368" actId="14100"/>
          <ac:spMkLst>
            <pc:docMk/>
            <pc:sldMk cId="2685104161" sldId="288"/>
            <ac:spMk id="6" creationId="{B2FD387F-92CC-4779-81C3-06BBC90B104F}"/>
          </ac:spMkLst>
        </pc:spChg>
        <pc:grpChg chg="mod">
          <ac:chgData name="Duane Miller" userId="086b8d4e5ca37aec" providerId="LiveId" clId="{600187FD-409E-42BA-954E-DD108E7DCA14}" dt="2021-11-24T19:49:34.092" v="905"/>
          <ac:grpSpMkLst>
            <pc:docMk/>
            <pc:sldMk cId="2685104161" sldId="288"/>
            <ac:grpSpMk id="11" creationId="{CFBBED82-6994-4F1E-BF39-FFFDBAB522C7}"/>
          </ac:grpSpMkLst>
        </pc:grpChg>
        <pc:inkChg chg="add mod">
          <ac:chgData name="Duane Miller" userId="086b8d4e5ca37aec" providerId="LiveId" clId="{600187FD-409E-42BA-954E-DD108E7DCA14}" dt="2021-11-24T19:49:34.092" v="905"/>
          <ac:inkMkLst>
            <pc:docMk/>
            <pc:sldMk cId="2685104161" sldId="288"/>
            <ac:inkMk id="4" creationId="{FC2586CD-31E5-4A45-98BF-739C31C115B6}"/>
          </ac:inkMkLst>
        </pc:inkChg>
        <pc:inkChg chg="add mod">
          <ac:chgData name="Duane Miller" userId="086b8d4e5ca37aec" providerId="LiveId" clId="{600187FD-409E-42BA-954E-DD108E7DCA14}" dt="2021-11-24T19:49:34.092" v="905"/>
          <ac:inkMkLst>
            <pc:docMk/>
            <pc:sldMk cId="2685104161" sldId="288"/>
            <ac:inkMk id="5" creationId="{100F127D-8AEF-42FD-950F-645F4D630060}"/>
          </ac:inkMkLst>
        </pc:inkChg>
        <pc:inkChg chg="add mod">
          <ac:chgData name="Duane Miller" userId="086b8d4e5ca37aec" providerId="LiveId" clId="{600187FD-409E-42BA-954E-DD108E7DCA14}" dt="2021-11-24T19:49:34.092" v="905"/>
          <ac:inkMkLst>
            <pc:docMk/>
            <pc:sldMk cId="2685104161" sldId="288"/>
            <ac:inkMk id="7" creationId="{58163890-73F1-4CE3-B554-58F0078C83F7}"/>
          </ac:inkMkLst>
        </pc:inkChg>
        <pc:inkChg chg="add mod">
          <ac:chgData name="Duane Miller" userId="086b8d4e5ca37aec" providerId="LiveId" clId="{600187FD-409E-42BA-954E-DD108E7DCA14}" dt="2021-11-24T19:49:34.092" v="905"/>
          <ac:inkMkLst>
            <pc:docMk/>
            <pc:sldMk cId="2685104161" sldId="288"/>
            <ac:inkMk id="9" creationId="{AD98AFEF-6C63-4866-8654-04EFEA1958DD}"/>
          </ac:inkMkLst>
        </pc:inkChg>
        <pc:inkChg chg="add">
          <ac:chgData name="Duane Miller" userId="086b8d4e5ca37aec" providerId="LiveId" clId="{600187FD-409E-42BA-954E-DD108E7DCA14}" dt="2021-11-24T19:49:44.035" v="906" actId="9405"/>
          <ac:inkMkLst>
            <pc:docMk/>
            <pc:sldMk cId="2685104161" sldId="288"/>
            <ac:inkMk id="12" creationId="{9B8CEB47-8182-41B8-B093-F453509B35C7}"/>
          </ac:inkMkLst>
        </pc:inkChg>
        <pc:inkChg chg="add">
          <ac:chgData name="Duane Miller" userId="086b8d4e5ca37aec" providerId="LiveId" clId="{600187FD-409E-42BA-954E-DD108E7DCA14}" dt="2021-11-24T19:49:48.348" v="907" actId="9405"/>
          <ac:inkMkLst>
            <pc:docMk/>
            <pc:sldMk cId="2685104161" sldId="288"/>
            <ac:inkMk id="13" creationId="{4716DBF8-DEE1-4205-8B4B-BDB999D6E6C4}"/>
          </ac:inkMkLst>
        </pc:inkChg>
        <pc:inkChg chg="add">
          <ac:chgData name="Duane Miller" userId="086b8d4e5ca37aec" providerId="LiveId" clId="{600187FD-409E-42BA-954E-DD108E7DCA14}" dt="2021-11-24T19:49:51.398" v="908" actId="9405"/>
          <ac:inkMkLst>
            <pc:docMk/>
            <pc:sldMk cId="2685104161" sldId="288"/>
            <ac:inkMk id="14" creationId="{7F8BEC5C-7031-40ED-A70E-6486236DF038}"/>
          </ac:inkMkLst>
        </pc:inkChg>
        <pc:inkChg chg="add">
          <ac:chgData name="Duane Miller" userId="086b8d4e5ca37aec" providerId="LiveId" clId="{600187FD-409E-42BA-954E-DD108E7DCA14}" dt="2021-11-24T19:49:55.446" v="909" actId="9405"/>
          <ac:inkMkLst>
            <pc:docMk/>
            <pc:sldMk cId="2685104161" sldId="288"/>
            <ac:inkMk id="15" creationId="{B133B9B5-9532-424C-A50F-7C8E934842C6}"/>
          </ac:inkMkLst>
        </pc:inkChg>
        <pc:inkChg chg="add">
          <ac:chgData name="Duane Miller" userId="086b8d4e5ca37aec" providerId="LiveId" clId="{600187FD-409E-42BA-954E-DD108E7DCA14}" dt="2021-11-24T19:49:57.579" v="910" actId="9405"/>
          <ac:inkMkLst>
            <pc:docMk/>
            <pc:sldMk cId="2685104161" sldId="288"/>
            <ac:inkMk id="16" creationId="{F994A9C8-F914-4509-8353-3930CF516830}"/>
          </ac:inkMkLst>
        </pc:inkChg>
      </pc:sldChg>
      <pc:sldChg chg="addSp delSp modSp add mod">
        <pc:chgData name="Duane Miller" userId="086b8d4e5ca37aec" providerId="LiveId" clId="{600187FD-409E-42BA-954E-DD108E7DCA14}" dt="2021-11-24T19:53:29.075" v="951"/>
        <pc:sldMkLst>
          <pc:docMk/>
          <pc:sldMk cId="2604230244" sldId="289"/>
        </pc:sldMkLst>
        <pc:spChg chg="mod">
          <ac:chgData name="Duane Miller" userId="086b8d4e5ca37aec" providerId="LiveId" clId="{600187FD-409E-42BA-954E-DD108E7DCA14}" dt="2021-11-23T20:23:21.446" v="379" actId="1076"/>
          <ac:spMkLst>
            <pc:docMk/>
            <pc:sldMk cId="2604230244" sldId="289"/>
            <ac:spMk id="3" creationId="{D3EFC0C3-FD39-449B-AD90-C042901F23F4}"/>
          </ac:spMkLst>
        </pc:spChg>
        <pc:spChg chg="mod">
          <ac:chgData name="Duane Miller" userId="086b8d4e5ca37aec" providerId="LiveId" clId="{600187FD-409E-42BA-954E-DD108E7DCA14}" dt="2021-11-23T20:23:15.552" v="378" actId="14100"/>
          <ac:spMkLst>
            <pc:docMk/>
            <pc:sldMk cId="2604230244" sldId="289"/>
            <ac:spMk id="6" creationId="{B2FD387F-92CC-4779-81C3-06BBC90B104F}"/>
          </ac:spMkLst>
        </pc:spChg>
        <pc:grpChg chg="del mod">
          <ac:chgData name="Duane Miller" userId="086b8d4e5ca37aec" providerId="LiveId" clId="{600187FD-409E-42BA-954E-DD108E7DCA14}" dt="2021-11-24T19:51:44.454" v="917"/>
          <ac:grpSpMkLst>
            <pc:docMk/>
            <pc:sldMk cId="2604230244" sldId="289"/>
            <ac:grpSpMk id="11" creationId="{D63AD8E8-4163-4E7B-8ACD-DF066502D57D}"/>
          </ac:grpSpMkLst>
        </pc:grpChg>
        <pc:grpChg chg="mod">
          <ac:chgData name="Duane Miller" userId="086b8d4e5ca37aec" providerId="LiveId" clId="{600187FD-409E-42BA-954E-DD108E7DCA14}" dt="2021-11-24T19:51:44.454" v="917"/>
          <ac:grpSpMkLst>
            <pc:docMk/>
            <pc:sldMk cId="2604230244" sldId="289"/>
            <ac:grpSpMk id="13" creationId="{77ABB489-CF15-401D-A28A-874A9B72948B}"/>
          </ac:grpSpMkLst>
        </pc:grpChg>
        <pc:grpChg chg="mod">
          <ac:chgData name="Duane Miller" userId="086b8d4e5ca37aec" providerId="LiveId" clId="{600187FD-409E-42BA-954E-DD108E7DCA14}" dt="2021-11-24T19:51:54.701" v="924"/>
          <ac:grpSpMkLst>
            <pc:docMk/>
            <pc:sldMk cId="2604230244" sldId="289"/>
            <ac:grpSpMk id="20" creationId="{BACED9A0-8E71-4CF5-9ACC-662F50992D26}"/>
          </ac:grpSpMkLst>
        </pc:grpChg>
        <pc:grpChg chg="del mod">
          <ac:chgData name="Duane Miller" userId="086b8d4e5ca37aec" providerId="LiveId" clId="{600187FD-409E-42BA-954E-DD108E7DCA14}" dt="2021-11-24T19:52:16.084" v="931"/>
          <ac:grpSpMkLst>
            <pc:docMk/>
            <pc:sldMk cId="2604230244" sldId="289"/>
            <ac:grpSpMk id="24" creationId="{AC8CEAB8-03C5-4F25-B61D-F95B5E287C62}"/>
          </ac:grpSpMkLst>
        </pc:grpChg>
        <pc:grpChg chg="del mod">
          <ac:chgData name="Duane Miller" userId="086b8d4e5ca37aec" providerId="LiveId" clId="{600187FD-409E-42BA-954E-DD108E7DCA14}" dt="2021-11-24T19:52:17.995" v="933"/>
          <ac:grpSpMkLst>
            <pc:docMk/>
            <pc:sldMk cId="2604230244" sldId="289"/>
            <ac:grpSpMk id="27" creationId="{98732A0A-1268-47E9-A942-A9E2E3994C2B}"/>
          </ac:grpSpMkLst>
        </pc:grpChg>
        <pc:grpChg chg="del mod">
          <ac:chgData name="Duane Miller" userId="086b8d4e5ca37aec" providerId="LiveId" clId="{600187FD-409E-42BA-954E-DD108E7DCA14}" dt="2021-11-24T19:52:19.537" v="935"/>
          <ac:grpSpMkLst>
            <pc:docMk/>
            <pc:sldMk cId="2604230244" sldId="289"/>
            <ac:grpSpMk id="29" creationId="{B052887F-452A-42C2-A3B4-CC52A3C1189C}"/>
          </ac:grpSpMkLst>
        </pc:grpChg>
        <pc:grpChg chg="del mod">
          <ac:chgData name="Duane Miller" userId="086b8d4e5ca37aec" providerId="LiveId" clId="{600187FD-409E-42BA-954E-DD108E7DCA14}" dt="2021-11-24T19:52:21.440" v="937"/>
          <ac:grpSpMkLst>
            <pc:docMk/>
            <pc:sldMk cId="2604230244" sldId="289"/>
            <ac:grpSpMk id="31" creationId="{5D724A9C-C7B2-46B0-8CE8-FDB71C023878}"/>
          </ac:grpSpMkLst>
        </pc:grpChg>
        <pc:grpChg chg="del mod">
          <ac:chgData name="Duane Miller" userId="086b8d4e5ca37aec" providerId="LiveId" clId="{600187FD-409E-42BA-954E-DD108E7DCA14}" dt="2021-11-24T19:52:23.562" v="939"/>
          <ac:grpSpMkLst>
            <pc:docMk/>
            <pc:sldMk cId="2604230244" sldId="289"/>
            <ac:grpSpMk id="33" creationId="{365F0739-E4FA-4F31-9879-EE4A41200C44}"/>
          </ac:grpSpMkLst>
        </pc:grpChg>
        <pc:grpChg chg="mod">
          <ac:chgData name="Duane Miller" userId="086b8d4e5ca37aec" providerId="LiveId" clId="{600187FD-409E-42BA-954E-DD108E7DCA14}" dt="2021-11-24T19:52:23.562" v="939"/>
          <ac:grpSpMkLst>
            <pc:docMk/>
            <pc:sldMk cId="2604230244" sldId="289"/>
            <ac:grpSpMk id="35" creationId="{4EADC5F1-5025-4652-8A18-1B8D6350AC53}"/>
          </ac:grpSpMkLst>
        </pc:grpChg>
        <pc:grpChg chg="del mod">
          <ac:chgData name="Duane Miller" userId="086b8d4e5ca37aec" providerId="LiveId" clId="{600187FD-409E-42BA-954E-DD108E7DCA14}" dt="2021-11-24T19:53:15.116" v="948"/>
          <ac:grpSpMkLst>
            <pc:docMk/>
            <pc:sldMk cId="2604230244" sldId="289"/>
            <ac:grpSpMk id="42" creationId="{95DA6464-EC0B-4AF3-9829-46F23191327C}"/>
          </ac:grpSpMkLst>
        </pc:grpChg>
        <pc:grpChg chg="mod">
          <ac:chgData name="Duane Miller" userId="086b8d4e5ca37aec" providerId="LiveId" clId="{600187FD-409E-42BA-954E-DD108E7DCA14}" dt="2021-11-24T19:53:15.116" v="948"/>
          <ac:grpSpMkLst>
            <pc:docMk/>
            <pc:sldMk cId="2604230244" sldId="289"/>
            <ac:grpSpMk id="44" creationId="{EC952919-03FE-4EB7-80B1-33D21473ED19}"/>
          </ac:grpSpMkLst>
        </pc:grpChg>
        <pc:grpChg chg="mod">
          <ac:chgData name="Duane Miller" userId="086b8d4e5ca37aec" providerId="LiveId" clId="{600187FD-409E-42BA-954E-DD108E7DCA14}" dt="2021-11-24T19:53:29.075" v="951"/>
          <ac:grpSpMkLst>
            <pc:docMk/>
            <pc:sldMk cId="2604230244" sldId="289"/>
            <ac:grpSpMk id="47" creationId="{EA33E734-AFCC-4F03-8641-488433174AFB}"/>
          </ac:grpSpMkLst>
        </pc:grpChg>
        <pc:inkChg chg="add">
          <ac:chgData name="Duane Miller" userId="086b8d4e5ca37aec" providerId="LiveId" clId="{600187FD-409E-42BA-954E-DD108E7DCA14}" dt="2021-11-24T19:51:25.555" v="911" actId="9405"/>
          <ac:inkMkLst>
            <pc:docMk/>
            <pc:sldMk cId="2604230244" sldId="289"/>
            <ac:inkMk id="4" creationId="{75D8B965-9DEB-4BF1-AD01-C97EC689E058}"/>
          </ac:inkMkLst>
        </pc:inkChg>
        <pc:inkChg chg="add">
          <ac:chgData name="Duane Miller" userId="086b8d4e5ca37aec" providerId="LiveId" clId="{600187FD-409E-42BA-954E-DD108E7DCA14}" dt="2021-11-24T19:51:32.961" v="912" actId="9405"/>
          <ac:inkMkLst>
            <pc:docMk/>
            <pc:sldMk cId="2604230244" sldId="289"/>
            <ac:inkMk id="5" creationId="{4C71CB8E-25A7-48EC-B367-FFF100EA2917}"/>
          </ac:inkMkLst>
        </pc:inkChg>
        <pc:inkChg chg="add mod">
          <ac:chgData name="Duane Miller" userId="086b8d4e5ca37aec" providerId="LiveId" clId="{600187FD-409E-42BA-954E-DD108E7DCA14}" dt="2021-11-24T19:51:44.454" v="917"/>
          <ac:inkMkLst>
            <pc:docMk/>
            <pc:sldMk cId="2604230244" sldId="289"/>
            <ac:inkMk id="7" creationId="{703851CD-9935-4D0F-BD66-28A0EB4C38FF}"/>
          </ac:inkMkLst>
        </pc:inkChg>
        <pc:inkChg chg="add mod">
          <ac:chgData name="Duane Miller" userId="086b8d4e5ca37aec" providerId="LiveId" clId="{600187FD-409E-42BA-954E-DD108E7DCA14}" dt="2021-11-24T19:51:44.454" v="917"/>
          <ac:inkMkLst>
            <pc:docMk/>
            <pc:sldMk cId="2604230244" sldId="289"/>
            <ac:inkMk id="9" creationId="{88E174CD-D9BF-4AAD-8061-B643A26B1D54}"/>
          </ac:inkMkLst>
        </pc:inkChg>
        <pc:inkChg chg="add mod">
          <ac:chgData name="Duane Miller" userId="086b8d4e5ca37aec" providerId="LiveId" clId="{600187FD-409E-42BA-954E-DD108E7DCA14}" dt="2021-11-24T19:51:44.454" v="917"/>
          <ac:inkMkLst>
            <pc:docMk/>
            <pc:sldMk cId="2604230244" sldId="289"/>
            <ac:inkMk id="12" creationId="{2E0702FA-411E-4A26-9795-705C6C020B26}"/>
          </ac:inkMkLst>
        </pc:inkChg>
        <pc:inkChg chg="add">
          <ac:chgData name="Duane Miller" userId="086b8d4e5ca37aec" providerId="LiveId" clId="{600187FD-409E-42BA-954E-DD108E7DCA14}" dt="2021-11-24T19:51:48.160" v="918" actId="9405"/>
          <ac:inkMkLst>
            <pc:docMk/>
            <pc:sldMk cId="2604230244" sldId="289"/>
            <ac:inkMk id="14" creationId="{22644555-0055-4CE4-88FB-621557312D06}"/>
          </ac:inkMkLst>
        </pc:inkChg>
        <pc:inkChg chg="add mod">
          <ac:chgData name="Duane Miller" userId="086b8d4e5ca37aec" providerId="LiveId" clId="{600187FD-409E-42BA-954E-DD108E7DCA14}" dt="2021-11-24T19:51:54.701" v="924"/>
          <ac:inkMkLst>
            <pc:docMk/>
            <pc:sldMk cId="2604230244" sldId="289"/>
            <ac:inkMk id="15" creationId="{454F0ED1-8952-4E23-821C-67CD9886DF9C}"/>
          </ac:inkMkLst>
        </pc:inkChg>
        <pc:inkChg chg="add mod">
          <ac:chgData name="Duane Miller" userId="086b8d4e5ca37aec" providerId="LiveId" clId="{600187FD-409E-42BA-954E-DD108E7DCA14}" dt="2021-11-24T19:51:54.701" v="924"/>
          <ac:inkMkLst>
            <pc:docMk/>
            <pc:sldMk cId="2604230244" sldId="289"/>
            <ac:inkMk id="16" creationId="{FCD3DE90-FAEE-4D2F-9B4A-4D633E5DCE60}"/>
          </ac:inkMkLst>
        </pc:inkChg>
        <pc:inkChg chg="add mod">
          <ac:chgData name="Duane Miller" userId="086b8d4e5ca37aec" providerId="LiveId" clId="{600187FD-409E-42BA-954E-DD108E7DCA14}" dt="2021-11-24T19:51:54.701" v="924"/>
          <ac:inkMkLst>
            <pc:docMk/>
            <pc:sldMk cId="2604230244" sldId="289"/>
            <ac:inkMk id="17" creationId="{3C3115A0-D48A-46C3-B2E3-8946138958DC}"/>
          </ac:inkMkLst>
        </pc:inkChg>
        <pc:inkChg chg="add mod">
          <ac:chgData name="Duane Miller" userId="086b8d4e5ca37aec" providerId="LiveId" clId="{600187FD-409E-42BA-954E-DD108E7DCA14}" dt="2021-11-24T19:51:54.701" v="924"/>
          <ac:inkMkLst>
            <pc:docMk/>
            <pc:sldMk cId="2604230244" sldId="289"/>
            <ac:inkMk id="18" creationId="{D71823C9-779A-4F22-8A4F-EFC9F4926D50}"/>
          </ac:inkMkLst>
        </pc:inkChg>
        <pc:inkChg chg="add mod">
          <ac:chgData name="Duane Miller" userId="086b8d4e5ca37aec" providerId="LiveId" clId="{600187FD-409E-42BA-954E-DD108E7DCA14}" dt="2021-11-24T19:51:54.701" v="924"/>
          <ac:inkMkLst>
            <pc:docMk/>
            <pc:sldMk cId="2604230244" sldId="289"/>
            <ac:inkMk id="19" creationId="{0F1E2547-8C61-42C2-A5DA-39D30DCC340A}"/>
          </ac:inkMkLst>
        </pc:inkChg>
        <pc:inkChg chg="add">
          <ac:chgData name="Duane Miller" userId="086b8d4e5ca37aec" providerId="LiveId" clId="{600187FD-409E-42BA-954E-DD108E7DCA14}" dt="2021-11-24T19:51:56.698" v="925" actId="9405"/>
          <ac:inkMkLst>
            <pc:docMk/>
            <pc:sldMk cId="2604230244" sldId="289"/>
            <ac:inkMk id="21" creationId="{815036FB-4E4D-4A66-B9D6-1F23F0A5F9DC}"/>
          </ac:inkMkLst>
        </pc:inkChg>
        <pc:inkChg chg="add mod">
          <ac:chgData name="Duane Miller" userId="086b8d4e5ca37aec" providerId="LiveId" clId="{600187FD-409E-42BA-954E-DD108E7DCA14}" dt="2021-11-24T19:52:23.562" v="939"/>
          <ac:inkMkLst>
            <pc:docMk/>
            <pc:sldMk cId="2604230244" sldId="289"/>
            <ac:inkMk id="22" creationId="{AF85DE17-03EF-404F-94F2-47DD738ACEDD}"/>
          </ac:inkMkLst>
        </pc:inkChg>
        <pc:inkChg chg="add mod">
          <ac:chgData name="Duane Miller" userId="086b8d4e5ca37aec" providerId="LiveId" clId="{600187FD-409E-42BA-954E-DD108E7DCA14}" dt="2021-11-24T19:52:23.562" v="939"/>
          <ac:inkMkLst>
            <pc:docMk/>
            <pc:sldMk cId="2604230244" sldId="289"/>
            <ac:inkMk id="23" creationId="{EBFF22D1-7BDC-40B0-B824-9A2839639B0B}"/>
          </ac:inkMkLst>
        </pc:inkChg>
        <pc:inkChg chg="add mod">
          <ac:chgData name="Duane Miller" userId="086b8d4e5ca37aec" providerId="LiveId" clId="{600187FD-409E-42BA-954E-DD108E7DCA14}" dt="2021-11-24T19:52:23.562" v="939"/>
          <ac:inkMkLst>
            <pc:docMk/>
            <pc:sldMk cId="2604230244" sldId="289"/>
            <ac:inkMk id="25" creationId="{429CC325-0E65-4D3B-B958-048AC96B967F}"/>
          </ac:inkMkLst>
        </pc:inkChg>
        <pc:inkChg chg="add mod">
          <ac:chgData name="Duane Miller" userId="086b8d4e5ca37aec" providerId="LiveId" clId="{600187FD-409E-42BA-954E-DD108E7DCA14}" dt="2021-11-24T19:52:23.562" v="939"/>
          <ac:inkMkLst>
            <pc:docMk/>
            <pc:sldMk cId="2604230244" sldId="289"/>
            <ac:inkMk id="26" creationId="{8900F5F3-DE3C-49EB-9814-14E3463EF581}"/>
          </ac:inkMkLst>
        </pc:inkChg>
        <pc:inkChg chg="add mod">
          <ac:chgData name="Duane Miller" userId="086b8d4e5ca37aec" providerId="LiveId" clId="{600187FD-409E-42BA-954E-DD108E7DCA14}" dt="2021-11-24T19:52:23.562" v="939"/>
          <ac:inkMkLst>
            <pc:docMk/>
            <pc:sldMk cId="2604230244" sldId="289"/>
            <ac:inkMk id="28" creationId="{541EF217-0085-486B-A4D3-42A084183F50}"/>
          </ac:inkMkLst>
        </pc:inkChg>
        <pc:inkChg chg="add mod">
          <ac:chgData name="Duane Miller" userId="086b8d4e5ca37aec" providerId="LiveId" clId="{600187FD-409E-42BA-954E-DD108E7DCA14}" dt="2021-11-24T19:52:23.562" v="939"/>
          <ac:inkMkLst>
            <pc:docMk/>
            <pc:sldMk cId="2604230244" sldId="289"/>
            <ac:inkMk id="30" creationId="{A42041E7-285E-422A-81CE-BAD836ADC66C}"/>
          </ac:inkMkLst>
        </pc:inkChg>
        <pc:inkChg chg="add mod">
          <ac:chgData name="Duane Miller" userId="086b8d4e5ca37aec" providerId="LiveId" clId="{600187FD-409E-42BA-954E-DD108E7DCA14}" dt="2021-11-24T19:52:23.562" v="939"/>
          <ac:inkMkLst>
            <pc:docMk/>
            <pc:sldMk cId="2604230244" sldId="289"/>
            <ac:inkMk id="32" creationId="{E4FD290C-9870-4A9A-8196-D918F9ED2948}"/>
          </ac:inkMkLst>
        </pc:inkChg>
        <pc:inkChg chg="add mod">
          <ac:chgData name="Duane Miller" userId="086b8d4e5ca37aec" providerId="LiveId" clId="{600187FD-409E-42BA-954E-DD108E7DCA14}" dt="2021-11-24T19:52:23.562" v="939"/>
          <ac:inkMkLst>
            <pc:docMk/>
            <pc:sldMk cId="2604230244" sldId="289"/>
            <ac:inkMk id="34" creationId="{99476EE4-0F32-435E-9FA4-AA5242011D33}"/>
          </ac:inkMkLst>
        </pc:inkChg>
        <pc:inkChg chg="add">
          <ac:chgData name="Duane Miller" userId="086b8d4e5ca37aec" providerId="LiveId" clId="{600187FD-409E-42BA-954E-DD108E7DCA14}" dt="2021-11-24T19:52:25.466" v="940" actId="9405"/>
          <ac:inkMkLst>
            <pc:docMk/>
            <pc:sldMk cId="2604230244" sldId="289"/>
            <ac:inkMk id="36" creationId="{EFE43ADC-B885-4615-B4A0-BFE6A50FC5DB}"/>
          </ac:inkMkLst>
        </pc:inkChg>
        <pc:inkChg chg="add">
          <ac:chgData name="Duane Miller" userId="086b8d4e5ca37aec" providerId="LiveId" clId="{600187FD-409E-42BA-954E-DD108E7DCA14}" dt="2021-11-24T19:52:28.681" v="941" actId="9405"/>
          <ac:inkMkLst>
            <pc:docMk/>
            <pc:sldMk cId="2604230244" sldId="289"/>
            <ac:inkMk id="37" creationId="{7A038E61-7C1B-4DC8-8553-F14477B9A567}"/>
          </ac:inkMkLst>
        </pc:inkChg>
        <pc:inkChg chg="add mod">
          <ac:chgData name="Duane Miller" userId="086b8d4e5ca37aec" providerId="LiveId" clId="{600187FD-409E-42BA-954E-DD108E7DCA14}" dt="2021-11-24T19:53:15.116" v="948"/>
          <ac:inkMkLst>
            <pc:docMk/>
            <pc:sldMk cId="2604230244" sldId="289"/>
            <ac:inkMk id="38" creationId="{BB366827-638A-447C-8429-B78DB79B0371}"/>
          </ac:inkMkLst>
        </pc:inkChg>
        <pc:inkChg chg="add mod">
          <ac:chgData name="Duane Miller" userId="086b8d4e5ca37aec" providerId="LiveId" clId="{600187FD-409E-42BA-954E-DD108E7DCA14}" dt="2021-11-24T19:53:15.116" v="948"/>
          <ac:inkMkLst>
            <pc:docMk/>
            <pc:sldMk cId="2604230244" sldId="289"/>
            <ac:inkMk id="39" creationId="{32EB3962-2163-4854-B6C9-A4D4B7EA4AD1}"/>
          </ac:inkMkLst>
        </pc:inkChg>
        <pc:inkChg chg="add mod">
          <ac:chgData name="Duane Miller" userId="086b8d4e5ca37aec" providerId="LiveId" clId="{600187FD-409E-42BA-954E-DD108E7DCA14}" dt="2021-11-24T19:53:15.116" v="948"/>
          <ac:inkMkLst>
            <pc:docMk/>
            <pc:sldMk cId="2604230244" sldId="289"/>
            <ac:inkMk id="40" creationId="{D0169D36-FB11-4CFB-BCE2-FBF3DEDCCC30}"/>
          </ac:inkMkLst>
        </pc:inkChg>
        <pc:inkChg chg="add mod">
          <ac:chgData name="Duane Miller" userId="086b8d4e5ca37aec" providerId="LiveId" clId="{600187FD-409E-42BA-954E-DD108E7DCA14}" dt="2021-11-24T19:53:15.116" v="948"/>
          <ac:inkMkLst>
            <pc:docMk/>
            <pc:sldMk cId="2604230244" sldId="289"/>
            <ac:inkMk id="41" creationId="{C9AA18C5-9938-495C-8391-8BBC12634A75}"/>
          </ac:inkMkLst>
        </pc:inkChg>
        <pc:inkChg chg="add mod">
          <ac:chgData name="Duane Miller" userId="086b8d4e5ca37aec" providerId="LiveId" clId="{600187FD-409E-42BA-954E-DD108E7DCA14}" dt="2021-11-24T19:53:15.116" v="948"/>
          <ac:inkMkLst>
            <pc:docMk/>
            <pc:sldMk cId="2604230244" sldId="289"/>
            <ac:inkMk id="43" creationId="{C2AD1613-714A-46EA-AA88-0B47575986E9}"/>
          </ac:inkMkLst>
        </pc:inkChg>
        <pc:inkChg chg="add mod">
          <ac:chgData name="Duane Miller" userId="086b8d4e5ca37aec" providerId="LiveId" clId="{600187FD-409E-42BA-954E-DD108E7DCA14}" dt="2021-11-24T19:53:29.075" v="951"/>
          <ac:inkMkLst>
            <pc:docMk/>
            <pc:sldMk cId="2604230244" sldId="289"/>
            <ac:inkMk id="45" creationId="{2F8E36AC-18EC-4B6C-A41B-D53B731F6DB8}"/>
          </ac:inkMkLst>
        </pc:inkChg>
        <pc:inkChg chg="add mod">
          <ac:chgData name="Duane Miller" userId="086b8d4e5ca37aec" providerId="LiveId" clId="{600187FD-409E-42BA-954E-DD108E7DCA14}" dt="2021-11-24T19:53:29.075" v="951"/>
          <ac:inkMkLst>
            <pc:docMk/>
            <pc:sldMk cId="2604230244" sldId="289"/>
            <ac:inkMk id="46" creationId="{BF69CD96-E2ED-47D0-B743-8F6A8D7E4612}"/>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0:23.180"/>
    </inkml:context>
    <inkml:brush xml:id="br0">
      <inkml:brushProperty name="width" value="0.1" units="cm"/>
      <inkml:brushProperty name="height" value="0.1" units="cm"/>
      <inkml:brushProperty name="color" value="#FFFC18"/>
    </inkml:brush>
  </inkml:definitions>
  <inkml:trace contextRef="#ctx0" brushRef="#br0">7257 88 3328,'-1'0'34,"1"0"1,-1 0-1,0-1 1,1 1-1,-1 0 1,0 0-1,1 0 1,-1-1-1,1 1 0,-1 0 1,0-1-1,1 1 1,-1-1-1,1 1 1,-1 0-1,1-1 1,-1 1-1,1-1 1,-1 0-1,1 1 0,0-1 1,-1 1-1,1-1 1,0 0-1,-1 1 1,1-1-1,0 0 1,0 1-1,0-1 1,-1 0-1,1 1 0,0-1 1,0 0-1,0 1 1,0-1-1,0 0 1,0 1-1,1-1 1,-1 0-1,0 1 1,0-2-1,2-1-183,0 0 0,-1 0 0,1 0 0,0 1 1,0-1-1,1 0 0,2-1 0,-4 3-187,-1 0 361,0 1 0,1 0-1,-1 0 1,0-1 0,0 1 0,1 0 0,-1 0-1,0-1 1,0 1 0,0 0 0,0 0 0,1-1 0,-1 1-1,0 0 1,0-1 0,0 1 0,0 0 0,0-1-1,0 1 1,0-1 0,0 1 0,0 0 0,0-1 0,0 1-1,0-1 1,-9 0 371,0 0 1,0 0-1,0 1 0,-1 0 0,-14 2 0,16-1-240,-90 14 500,81-14-665,-1 0-1,0-1 0,1-1 0,-1-1 0,1 0 0,-23-7 0,18 4-356,-37-3 0,-7-2 106,33 4 508,-1 3-1,1 1 1,-51 3 0,25-1 110,-362 4 976,268 6-1616,-2 0 180,-35-3 686,128-4-288,-9 1-14,-75 2 17,-524-6-886,277-5 385,-557 10 676,830 3-800,40-1 167,11-1 374,-39 0 317,-126 0-244,161-3-735,-101 19 0,114-13 551,11-5-5,-91-3 0,64-2 71,-195 12-378,213-7 358,-98-5-1,76-7-87,-29-2 20,-126-8 418,140 7-461,-246-23-189,30 31 220,173 10 473,-9 0-430,45-8-2913,86 0 1069,-25-5 1,-19-12-1065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1:38.901"/>
    </inkml:context>
    <inkml:brush xml:id="br0">
      <inkml:brushProperty name="width" value="0.1" units="cm"/>
      <inkml:brushProperty name="height" value="0.1" units="cm"/>
      <inkml:brushProperty name="color" value="#FFFC18"/>
    </inkml:brush>
  </inkml:definitions>
  <inkml:trace contextRef="#ctx0" brushRef="#br0">6361 39 4352,'-2'0'114,"0"0"-1,0 0 1,0 0 0,0 0-1,0 0 1,0 1 0,0-1-1,0 1 1,0-1 0,0 1-1,0 0 1,0 0 0,0 0 0,0 0-1,1 0 1,-1 0 0,0 0-1,1 1 1,-1-1 0,1 0-1,-3 3 1,-1 3 236,-2 2-111,-1 0-1,0 0 1,-9 7-1,14-14-212,0 0-1,0 0 0,0 0 1,-1 0-1,1 0 0,0-1 1,-1 0-1,1 0 0,0 0 1,-1 0-1,0 0 0,1 0 0,-8-1 1,-69 0 806,-223-4 170,162 2 62,-145 18 0,141-6-504,-34 2-269,-241 9 373,-251-27 1016,283-13-1562,69 0 185,115 8-239,-60-1-208,-509 12 523,535-6-257,125 5-178,-194-26 1,230 11 215,43 9-155,0 1 0,-64-4 1,-97 6 63,-31-1-59,107 0 268,-49 2 452,72 9-755,-126 5-2755,215-11 2191,0 1 0,-1-2-1,1 1 1,-1-1 0,1 0-1,0 0 1,-1-1 0,1 0-1,-12-6 1,-15-15-2776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08.510"/>
    </inkml:context>
    <inkml:brush xml:id="br0">
      <inkml:brushProperty name="width" value="0.1" units="cm"/>
      <inkml:brushProperty name="height" value="0.1" units="cm"/>
      <inkml:brushProperty name="color" value="#FFFC18"/>
    </inkml:brush>
  </inkml:definitions>
  <inkml:trace contextRef="#ctx0" brushRef="#br0">3705 73 640,'0'-1'35,"0"-1"1,-1 1-1,1-1 1,0 1-1,0-1 0,0 1 1,0-1-1,0 1 1,0 0-1,0-1 1,1 1-1,-1-1 0,1 1 1,-1 0-1,1-1 1,0-1-1,12-22 494,-12 23-225,0 0 405,-1-2 243,-7 6-352,-8 6 164,-14 7 125,21-13-768,0-1-1,0 0 0,0 0 1,0 0-1,0-1 0,0 0 1,1-1-1,-1 0 1,0 0-1,0-1 0,0 0 1,1 0-1,-10-4 0,11 4 100,2-1-238,-1 1 1,0 0-1,1 1 1,-1-1 0,0 1-1,0 0 1,-8 0-1,12 1 178,0-1-9,0 1-92,1 0 0,-1-1 0,0 1 0,1 0 0,-1-1 0,0 1 0,1-1-1,-1 1 1,1-1 0,-1 1 0,1-1 0,-1 1 0,1-1 0,-1 1 0,0-2 0,-11-4 730,11 6-764,0 0 0,-1 0 0,1 1 0,0-1 0,-1 0 0,1 0 0,0 1 0,-1-1 0,1 1 0,0-1 0,0 1 0,-1 0 0,1-1 0,0 1 0,0 0 0,0 0 0,-1 1 0,-12 7-32,10-8 87,0 0 0,0 0 0,0-1 0,-1 0 0,1 1 0,0-2 0,-8 0 0,-1 0-118,-14-2 294,24 3-254,0-1-1,0 0 1,0 1 0,0 0-1,-1 0 1,1 0-1,0 0 1,0 0-1,0 1 1,-1-1-1,1 1 1,0 0-1,-4 1 1,1 2 15,-1-1 0,1 0 0,-1 0 0,1-1 0,-1 0 0,0 0 0,0 0 0,0-1 0,0 0 0,0-1 0,-1 0 0,1 0 0,0 0 0,0-1 0,-10-2 0,7 2-39,0 0 1,-1 0 0,1 1 0,-16 1-1,-3 1 107,-236-6 225,103-2-358,139 6-18,3 0 106,1 0-1,-37 6 1,37-4-6,0 0 0,0-1 1,-32-2-1,26 0 44,-31 2 0,-242 19 242,227-11-371,36-4-105,-43 0 1,72-5 146,-5 1 4,1-1 1,0-1-1,-1 0 0,-10-3 1,5 1-11,1 1 0,-1 1 0,0 0 0,-26 2 1,-27-1 93,-3-5-80,0 3-1,0 4 1,-99 14 0,157-14-7,-102 14 583,-133 38-1,198-39-672,0-2 0,0-3 0,-1-1-1,-77 1 1,82-10 448,-68-9-1,83 6-91,0 1 1,-1 2-1,-39 5 1,14-2-850,49-2 143,-1-1 0,0 0 0,0 0 0,0-1 0,0-1 0,1 0 0,-1 0 0,1-1 0,-17-6 0,-7-10-2464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21.758"/>
    </inkml:context>
    <inkml:brush xml:id="br0">
      <inkml:brushProperty name="width" value="0.1" units="cm"/>
      <inkml:brushProperty name="height" value="0.1" units="cm"/>
      <inkml:brushProperty name="color" value="#FFFC18"/>
    </inkml:brush>
  </inkml:definitions>
  <inkml:trace contextRef="#ctx0" brushRef="#br0">4341 111 2048,'-5'-3'220,"0"1"0,1-1 0,-1-1 0,1 1 0,0-1 0,0 1 0,0-1 0,0 0 0,1-1 0,-7-8 0,7 8-146,0 1 0,0-1 0,-1 1 0,1 0 0,-1 0-1,0 0 1,-1 0 0,1 1 0,0-1 0,-1 1 0,-9-4 0,4 4-10,0 0 0,0 1 0,0 0 0,-1 1 1,1 0-1,0 1 0,0 0 0,-1 1 1,-11 2-1,-8 2 399,-53 16-1,4 6-350,-70 18-37,35-22 586,-164 12 1,132-17-515,-11 2-102,-192-10 126,6-1-113,-40 5 566,34 5-326,3 0-431,-189-23 1088,73-17 751,432 19-1631,-14-2-880,1-1 0,0-1-1,-63-20 1,56 9-1984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28.725"/>
    </inkml:context>
    <inkml:brush xml:id="br0">
      <inkml:brushProperty name="width" value="0.1" units="cm"/>
      <inkml:brushProperty name="height" value="0.1" units="cm"/>
      <inkml:brushProperty name="color" value="#FFFC18"/>
    </inkml:brush>
  </inkml:definitions>
  <inkml:trace contextRef="#ctx0" brushRef="#br0">4774 164 2816,'-1'1'290,"0"0"-257,0-1-1,0 1 1,0 0-1,0 0 1,1 0-1,-1 0 1,0 0-1,1-1 1,-1 1-1,1 0 1,-1 1-1,1-1 1,-1 0-1,1 0 1,0 0-1,0 0 1,-1 0 0,1 0-1,0 0 1,0 0-1,0 1 1,0-1-1,0 0 1,0 0-1,1 2 1,-1-2 42,0 0 107,-1 0 0,1 0 0,0 0 0,-1 0 0,1 0 0,-1 0 0,1 0 0,-1 0 0,0 0 0,1-1 0,-1 1 0,0 0 0,0 0 0,1-1 0,-1 1 0,0 0 0,-1 0 1,-22 14 990,13-8-813,-19 14-218,22-14-94,-1-1 0,0 0 1,0 0-1,-1-1 0,1 0 0,-1-1 1,0 0-1,-11 3 0,-3-3 301,-35 2-1,1-1-74,-35 1 1,25-4-97,-55 0-104,68-3-36,30 0 97,-44-8 1,-11-1-60,-25-1-114,-32-1 209,33 4 131,3 1-156,-60-5-119,57 1 31,-16 5-52,-212 17-1,-75-1 338,278-11-259,-196-26 545,130 5-576,-289-16 17,272 33 99,13 1 403,-249-29 95,386 28-2027,-95-21 0,147 24 688,0-1 0,0 0 0,0 0 0,1-1 0,-1-1 0,1 0 0,0 0 0,0 0 0,-15-13 0,-20-29-2400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34.687"/>
    </inkml:context>
    <inkml:brush xml:id="br0">
      <inkml:brushProperty name="width" value="0.1" units="cm"/>
      <inkml:brushProperty name="height" value="0.1" units="cm"/>
      <inkml:brushProperty name="color" value="#FFFC18"/>
    </inkml:brush>
  </inkml:definitions>
  <inkml:trace contextRef="#ctx0" brushRef="#br0">11154 60 2560,'-9'-1'225,"0"0"0,0 0 0,0-1 0,0-1 0,0 0 0,-16-7 0,12 5 88,0 0-1,-16-3 0,-16 0 102,-1 2 1,0 2 0,-49 2-1,-137 17 199,112-5-500,-274 31-54,303-30 84,-201 12 579,125-11-292,-799 34 109,748-43-531,-49 0 181,201 0-159,-448 9-65,268-13 259,-553 11 507,398-4-762,29-2 40,-24 1-193,-56 4-90,-149 43 370,9 10-78,431-47 102,-1 2 79,-298 18-168,-17-53-240,327 9 247,-340-49 181,396 44-97,-102-9 108,-10-1-1,100 10-134,-93-17 199,97 8-116,-1 5 0,-164-7 0,265 25-182,-164 0-2014,123 2-670,-79 14 1,27 4-28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12.507"/>
    </inkml:context>
    <inkml:brush xml:id="br0">
      <inkml:brushProperty name="width" value="0.1" units="cm"/>
      <inkml:brushProperty name="height" value="0.1" units="cm"/>
      <inkml:brushProperty name="color" value="#FFFC18"/>
    </inkml:brush>
  </inkml:definitions>
  <inkml:trace contextRef="#ctx0" brushRef="#br0">1263 38 2432,'-5'-10'370,"4"8"-276,0 0 0,0 0 0,1 0 0,-1 0-1,0 0 1,1 0 0,0-1 0,-1 1 0,1 0 0,0-4 0,0 5 87,5 20-2058,-5-18 1982,0 0 0,-1 0 1,1 0-1,-1 0 0,1 0 1,-1 0-1,0 0 0,1 0 0,-1 0 1,0 0-1,0-1 0,0 1 1,0 0-1,1 0 0,-1-1 1,0 1-1,0-1 0,0 1 1,0-1-1,-1 1 0,1-1 1,0 1-1,-1-1 0,-32 10 1240,29-9-1127,-77 16 1409,43-11-1412,1 3 0,-51 18 0,-31 22-96,-119 44 963,172-70-189,-112 22 0,-72-7-2563,249-38 1558,-2 1-293,0 0-1,0-1 1,0 1 0,0-1-1,0 0 1,0-1 0,0 1 0,0-1-1,0 1 1,0-1 0,0 0-1,0-1 1,-4-1 0,-24-15-2059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13.574"/>
    </inkml:context>
    <inkml:brush xml:id="br0">
      <inkml:brushProperty name="width" value="0.1" units="cm"/>
      <inkml:brushProperty name="height" value="0.1" units="cm"/>
      <inkml:brushProperty name="color" value="#FFFC18"/>
    </inkml:brush>
  </inkml:definitions>
  <inkml:trace contextRef="#ctx0" brushRef="#br0">1658 126 3072,'-81'0'2299,"76"0"-2210,0-1 1,-1 0-1,1 0 1,0-1 0,-9-3-1,-12-3 616,10 3-247,0-1-1,1-1 1,-21-11 0,-9-4 154,27 15-441,-1 1 1,1 0 0,-1 2 0,0 0-1,-29-2 1,-98 4-112,44 2 98,-108-13 823,136 12-616,-130 15-1,93-3-304,-255-2-1980,338-9 182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41.459"/>
    </inkml:context>
    <inkml:brush xml:id="br0">
      <inkml:brushProperty name="width" value="0.1" units="cm"/>
      <inkml:brushProperty name="height" value="0.1" units="cm"/>
      <inkml:brushProperty name="color" value="#FFFC18"/>
    </inkml:brush>
  </inkml:definitions>
  <inkml:trace contextRef="#ctx0" brushRef="#br0">16 18 256,'-16'-18'160,"22"23"-128,-12-1-128,6 2-32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41.801"/>
    </inkml:context>
    <inkml:brush xml:id="br0">
      <inkml:brushProperty name="width" value="0.1" units="cm"/>
      <inkml:brushProperty name="height" value="0.1" units="cm"/>
      <inkml:brushProperty name="color" value="#FFFC18"/>
    </inkml:brush>
  </inkml:definitions>
  <inkml:trace contextRef="#ctx0" brushRef="#br0">1 28 512,'0'-24'256,"5"20"-192,0 4-256,1 0-96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42.164"/>
    </inkml:context>
    <inkml:brush xml:id="br0">
      <inkml:brushProperty name="width" value="0.1" units="cm"/>
      <inkml:brushProperty name="height" value="0.1" units="cm"/>
      <inkml:brushProperty name="color" value="#FFFC18"/>
    </inkml:brush>
  </inkml:definitions>
  <inkml:trace contextRef="#ctx0" brushRef="#br0">11 25 1664,'-11'-24'832,"16"28"-1792,1 6 160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45.064"/>
    </inkml:context>
    <inkml:brush xml:id="br0">
      <inkml:brushProperty name="width" value="0.1" units="cm"/>
      <inkml:brushProperty name="height" value="0.1" units="cm"/>
      <inkml:brushProperty name="color" value="#FFFC18"/>
    </inkml:brush>
  </inkml:definitions>
  <inkml:trace contextRef="#ctx0" brushRef="#br0">3844 1479 1792,'7'-4'65,"-1"0"1,1 0-1,-1 1 1,1 0-1,0 1 1,0 0-1,1 0 1,-1 0-1,0 1 1,1 0-1,-1 0 1,1 0-1,-1 1 1,0 1-1,1-1 1,-1 1-1,13 3 1,-2 0 3,1 0 1,1-2 0,-1 0 0,0-1 0,0-1 0,1-1 0,-1-1-1,0 0 1,19-6 0,-14 5 90,0 1 0,0 0 1,27 3-1,-11 0 15,-16 0-92,0 2 0,0 0 0,29 9 0,-10-2-63,41 14 364,-70-20-282,0 1 0,0 0 0,19 11-1,19 8 319,-48-23-368,1 0-1,-1 0 1,1 0 0,-1-1 0,1 0-1,-1 1 1,1-1 0,-1-1 0,1 1-1,-1-1 1,1 0 0,-1 0 0,0 0 0,1 0-1,-1-1 1,4-2 0,15-8-22,0 2 0,1 0 1,47-11-1,-13 3 51,159-54 1173,-206 67-1166,0 0 0,0 0 1,-1-1-1,1 0 0,-2-1 1,1 0-1,-1 0 0,16-17 0,-21 18-65,-1 0-1,1-1 1,-1 1-1,0-1 1,-1 0-1,0 0 1,0 0-1,0 0 1,-1-1-1,1-10 0,-1 13-13,1-15 118,0-1 1,-1 1-1,-1-1 0,-1 1 0,-4-27 0,0 13 70,3-1 1,2-66-1,1 38-21,-1 47-111,0 0 0,-1 0 1,-1 1-1,-1-1 0,-1 1 0,0-1 0,0 1 0,-10-21 1,7 22-38,0 1 1,-1-1 0,0 1 0,-1 1-1,-1 0 1,0 0 0,-1 0-1,0 1 1,0 1 0,-1 0 0,0 1-1,-19-11 1,6 5-58,-1 1-1,0 1 1,-36-12 0,-1 3 109,-1 4 0,-85-15 0,54 20-152,-155-2 0,195 13 82,1-1 1,-1-3 0,1-3-1,0-1 1,-79-28 0,100 27-38,-339-103-5,220 92 42,67 11-25,25 6 14,-106 3 1,84 4-15,-188 16-109,103-3 205,118-13-34,0-3 1,-66-8 0,-94-27-157,91 15 203,50 10 51,28 6-94,0-2 0,-66-21 1,58 14-45,0 1 0,-78-10 0,85 19 10,-1 2 1,1 2 0,-1 1-1,1 3 1,0 1-1,-55 14 1,39-9 3,-106 5 0,48-7-314,52-1 341,-95 21 0,117-18-72,0 2 0,1 1 0,-54 27 0,69-27 28,1 0 0,1 2-1,0 1 1,1 0 0,1 2 0,-30 31 0,20-21-34,23-21 30,0 1-1,0-1 0,-8 11 1,-17 26-43,-46 45 0,62-72 43,1 1 0,1 0 0,0 1 0,-13 24 0,23-34-15,0 0 1,0 1 0,1 0 0,1 0 0,0 0 0,0 0-1,1 0 1,0 1 0,1-1 0,0 1 0,1 19 0,3 1 14,2 0 1,1-1 0,2 0 0,1 0 0,1 0-1,2-1 1,0-1 0,2 0 0,1-1 0,2 0-1,0-1 1,2-1 0,0-1 0,2-1 0,1 0-1,0-2 1,2 0 0,0-2 0,33 20 0,-41-30 47,2-1 0,-1 0 0,36 9 0,57 9 0,-108-26-48,164 26 25,-53-9-40,-59-8 55,254 35-85,-234-38 52,0 3 0,128 33 0,-101-9 49,107 29-80,-172-54 43,1-2 0,46 2 0,74-6-5,-24-1-5,-57 4 27,38 0-77,207 9 40,-76-1 45,179 16-169,-49-2 340,-354-27-296,35 7-1,-50-6-119,0 0 0,-1 1 0,0-1 0,1 1 0,-1 1 0,0-1 0,0 1 0,0 0 0,0 0 0,0 0-1,5 5 1,13 23-2609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1:43.036"/>
    </inkml:context>
    <inkml:brush xml:id="br0">
      <inkml:brushProperty name="width" value="0.1" units="cm"/>
      <inkml:brushProperty name="height" value="0.1" units="cm"/>
      <inkml:brushProperty name="color" value="#FFFC18"/>
    </inkml:brush>
  </inkml:definitions>
  <inkml:trace contextRef="#ctx0" brushRef="#br0">4406 495 4096,'-13'-4'340,"0"-1"1,-1 0-1,2-1 0,-1-1 1,-17-11-1,13 7-820,-32-15 1,26 16 743,-33-22 0,15 7 215,13 10-205,1-2 28,-1 2 0,-1 1 0,0 1 0,-1 2 0,-36-9 0,20 11-318,10 2 240,1-1 0,-59-21 0,-57-37-11,102 48 37,-101-23 1,74 22 27,14 5-97,-1 3 0,0 2 0,-66-1 0,-190 20 705,63 5-331,88-2-569,-133 17 156,38-4 125,-40 7 794,-419 91 96,544-89-2493,76-14-3260,-125 11 1,133-30 1992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58.102"/>
    </inkml:context>
    <inkml:brush xml:id="br0">
      <inkml:brushProperty name="width" value="0.1" units="cm"/>
      <inkml:brushProperty name="height" value="0.1" units="cm"/>
      <inkml:brushProperty name="color" value="#FFFC18"/>
    </inkml:brush>
  </inkml:definitions>
  <inkml:trace contextRef="#ctx0" brushRef="#br0">4180 75 2560,'-7'5'913,"8"-10"-530,9 5 2385,-587 0 2741,557-1-5403,-31-5 1,32 3 56,-30-1 0,-55 1 204,46 0 38,-92 9 1,-204 37 154,47-28-37,213-14-489,27 1 49,1-3 0,-84-12 0,37-2-134,-207-3 0,-20 24 291,230-14-294,-2 1 34,5 0 89,-1 0-149,106 7 77,-35 0 3,1-1-1,0-1 0,-37-8 1,56 7 53,0 1 0,-27 0 0,4 1-31,-409-28 1519,443 29-1534,-10-1-240,-32 2-1,43 0-88,0-1-1,1 1 0,-1 1 0,0-1 0,0 1 1,0-1-1,1 1 0,-1 1 0,1-1 0,-8 6 1,-15 19-3534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5:05.536"/>
    </inkml:context>
    <inkml:brush xml:id="br0">
      <inkml:brushProperty name="width" value="0.1" units="cm"/>
      <inkml:brushProperty name="height" value="0.1" units="cm"/>
      <inkml:brushProperty name="color" value="#FFFC18"/>
    </inkml:brush>
  </inkml:definitions>
  <inkml:trace contextRef="#ctx0" brushRef="#br0">1592 55 1408,'0'-1'104,"0"1"0,0-1 0,-1 0 0,1 0 0,0 0 0,0 0 0,0 0 0,0 0 0,0 0 0,0 0 0,0 0 0,0 0 0,0 0 0,1 0 0,-1 1 0,0-1 0,0 0 0,1 0-1,-1 0 1,2-1 0,2-16 3460,-4 17-3543,-1 1-1,1-1 1,0 1-1,0-1 0,0 1 1,-1-1-1,1 1 1,0-1-1,-1 1 1,1-1-1,0 1 1,-1 0-1,1-1 1,-1 1-1,1 0 1,-1-1-1,1 1 1,-1 0-1,1 0 1,-1-1-1,1 1 1,-1 0-1,1 0 1,-1 0-1,1 0 0,-1 0 1,1 0-1,-1 0 1,1 0-1,-1 0 1,1 0-1,-1 0 1,0 0-1,0 0 1,-49-5 949,-15 10-980,-20 2 262,-2 1 264,28-8-409,-124-5 154,118-1 43,-6-3-16,59 8-259,-1 0 1,0 0 0,0 2-1,0 0 1,0 0 0,1 1 0,-13 4-1,-12 0 91,-26 1 308,0-4 0,-80-5 0,29 0 64,1-3 163,73 2-1369,0 2-1,-1 1 1,-66 9-1,65 0-2319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5:10.116"/>
    </inkml:context>
    <inkml:brush xml:id="br0">
      <inkml:brushProperty name="width" value="0.1" units="cm"/>
      <inkml:brushProperty name="height" value="0.1" units="cm"/>
      <inkml:brushProperty name="color" value="#FFFC18"/>
    </inkml:brush>
  </inkml:definitions>
  <inkml:trace contextRef="#ctx0" brushRef="#br0">6737 32 2304,'0'1'51,"0"-1"0,0 1 1,0 0-1,0 0 0,0-1 0,0 1 0,0 0 1,0-1-1,0 1 0,1 0 0,-1 0 1,0-1-1,0 1 0,1 0 0,-1-1 0,0 1 1,1-1-1,-1 1 0,1 0 0,-1-1 1,1 1-1,-1-1 0,1 1 0,18 1 257,-11-2-325,-4 0 44,0-1 0,0 0 0,0 0 0,0 0 0,0 0 1,-1 0-1,1-1 0,0 0 0,-1 0 0,5-2 0,-5 2 11,1-1-1,-1 2 0,1-1 1,0 0-1,-1 1 0,1-1 1,0 1-1,0 0 0,0 1 1,5-2-1,-9 3-22,0-1 0,0 0 0,0 0 0,1 0 0,-1 1 1,0-1-1,0 0 0,0 0 0,0 0 0,0 1 0,1-1 0,-1 0 0,0 0 0,0 1 0,0-1 0,0 0 0,0 0 0,0 1 0,0-1 0,0 0 0,0 0 0,0 1 0,0-1 1,0 0-1,0 0 0,0 1 0,0-1 0,0 0 0,0 0 0,-1 0 0,1 1 0,0-1 0,0 0 0,0 0 0,0 1 0,0-1 0,-1 0 0,-4 10 821,4-9-717,-1 1 0,0-1 0,1 0 0,-1 0 0,0 0 0,0 0 0,0 0 0,0 0 1,0 0-1,0-1 0,0 1 0,0-1 0,0 0 0,0 1 0,0-1 0,-3 0 0,2-1-67,0 1 0,0-1 1,1 0-1,-1 0 0,0 0 0,1 0 1,-1 0-1,0-1 0,1 1 0,0-1 0,-5-3 1,3 2 21,0 0-1,0 0 1,-1 1 0,0 0 0,1 0 0,-1 0-1,0 1 1,0-1 0,0 1 0,-7-1 0,-9 1 227,-25-1-1,36 3-289,-35 0 309,-56 8 0,17 1-125,-26 4-97,3 0 318,79-10-126,0-2 1,-56-2-1,28-2-366,38 1 74,-32-6 0,-5 0 75,13 3 85,-30 0 217,-74-5 484,120 8-842,-98 6-109,98-3 333,-38-2-1,24-1-102,13-2-113,21 2-21,0 1-1,0-1 1,-1 1-1,-6 0 1,1 1 61,0-1 1,0-1 0,0 0-1,0 0 1,-20-6 0,17 3 56,0 1 1,-30-1 0,-59 2 203,22 0-485,46 0 105,1 1 1,-1 2-1,-64 10 0,51-3 132,-1-3 0,0-1 1,-73-5-1,43 0-81,-58-5 145,71 3 20,-14-4 168,-21-1-196,-87 5-99,-168 5 58,313 0-86,-122 11 92,124-9-14,-61-3 1,53-2-17,-144-8-159,-28 4 271,167 5-37,-74 10 0,72-8-230,11-1 97,5 1-49,25-2-22,1 1 0,-16 3 0,-6 0 139,-45 1 1,9-1-122,-199 40 90,230-38-34,0-2 0,0-1 0,-50-5 0,19 1 42,-170-5-126,184 9 92,-114 18-1,143-18-27,0-1-1,1-2 0,-1-1 1,1-1-1,-41-9 0,26 4 6,-62-1-1,-200 5 141,277 1-32,-1-1 0,1-2 0,-32-8 0,-22-4 174,61 13-329,16 2-155,0 1 1,0 0-1,0 0 1,-1 1-1,1 0 0,-9 1 1,14-1 99,1 0 0,-1 0 0,0 0 0,1 0 0,-1 0 0,1 0 0,-1 1 0,1-1 0,-1 0 0,0 0 0,1 1 0,-1-1 0,1 0 0,0 1 0,-1-1 0,1 1 0,-1-1 0,0 2 0,-1 11-3273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5:12.835"/>
    </inkml:context>
    <inkml:brush xml:id="br0">
      <inkml:brushProperty name="width" value="0.1" units="cm"/>
      <inkml:brushProperty name="height" value="0.1" units="cm"/>
      <inkml:brushProperty name="color" value="#FFFC18"/>
    </inkml:brush>
  </inkml:definitions>
  <inkml:trace contextRef="#ctx0" brushRef="#br0">967 30 2688,'-3'-3'97,"1"2"0,-1-1 0,0 0 0,1 0 0,-1 1 0,0 0 0,0-1 0,0 1 0,0 1 0,0-1 0,-1 0 0,1 1-1,0-1 1,0 1 0,0 0 0,-1 0 0,1 0 0,0 0 0,0 1 0,0-1 0,-4 2 0,-6 2 523,0 0-1,0-2 0,0 1 0,-20 0 1,-57-3 965,39-1-1510,5-2 432,-60-9 0,60 5-30,-60-1 0,55 8-31,-145 5 1098,148-5-1851,35 0-764,-1 0 0,-18 2 0,19 2-1233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5:15.205"/>
    </inkml:context>
    <inkml:brush xml:id="br0">
      <inkml:brushProperty name="width" value="0.1" units="cm"/>
      <inkml:brushProperty name="height" value="0.1" units="cm"/>
      <inkml:brushProperty name="color" value="#FFFC18"/>
    </inkml:brush>
  </inkml:definitions>
  <inkml:trace contextRef="#ctx0" brushRef="#br0">4481 82 3072,'-23'-12'976,"21"11"-856,0 0 0,0 1 0,0-1 1,0 0-1,-1 1 0,1 0 0,0-1 0,0 1 1,0 0-1,-1 0 0,1 0 0,0 1 0,-3-1 0,-6 1 731,1-1-168,-30 0 981,-70 9 0,98-8-1573,-1-1 0,1 0 1,0 0-1,0-1 0,0-1 1,-18-4-1,14 3 162,-1 0-1,-26-1 1,-7-1-188,9-1 19,-25 1 59,-82-4 290,94 9-436,0 2-1,-88 16 1,124-15 110,1 0 1,-1-1 0,0-1 0,0 0-1,1-1 1,-1-2 0,0 1-1,0-2 1,-33-10 0,15 2-120,-1 2 0,-1 1 0,-41-3 0,-71 8-144,11 2 237,129 1-62,-1 0-1,1 1 1,-15 2 0,-18 1 29,32-3-95,-1 0 0,1 1 0,-22 6 1,22-5 8,0 0 1,0-1 0,-23 2 0,27-4 32,-5 0 31,0 0-1,1 1 0,-23 3 0,-21 6 34,29-6 74,10-2-80,-29-1-1,-8 2-152,-157 26 351,139-17-16,45-6-320,-1-2-1,-38 2 1,-10-10 277,-24-1-134,-122 13-63,195-7-1,12 0 6,-26 3 1,-37 5-60,25-4 48,-10 0 183,-88-4 0,69-3-36,-469 2 1000,298-18 39,161 9-1086,62 6-905,0-1 0,-27-8 0,33 6-1306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5:17.622"/>
    </inkml:context>
    <inkml:brush xml:id="br0">
      <inkml:brushProperty name="width" value="0.1" units="cm"/>
      <inkml:brushProperty name="height" value="0.1" units="cm"/>
      <inkml:brushProperty name="color" value="#FFFC18"/>
    </inkml:brush>
  </inkml:definitions>
  <inkml:trace contextRef="#ctx0" brushRef="#br0">1146 298 3072,'0'-16'1045,"0"-19"-199,0 33-844,0 1 0,-1 0 0,1-1 1,0 1-1,-1 0 0,1 0 0,-1-1 0,1 1 0,-1 0 0,0 0 0,1 0 0,-1 0 0,0 0 0,0 0 0,0 0 0,0 0 0,0 0 0,0 0 0,0 0 0,0 1 0,-2-2 0,-19-5 348,1 1 1,-1 0-1,0 2 1,-30-2-1,13 1 287,15 1-198,-157-25 1159,152 25-1287,0 1-1,0 1 0,-43 4 0,37-1 390,-68-6-1,-2-6 210,58 7-689,1-2-1,-1-1 0,-52-17 1,91 21-667,-1 0 1,0-1-1,1 0 0,0 0 0,-13-9 1,18 10-263,-1 0 1,1 0 0,0 0-1,0-1 1,0 0-1,0 1 1,0-1 0,-2-6-1,-6-14-2208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5:27.314"/>
    </inkml:context>
    <inkml:brush xml:id="br0">
      <inkml:brushProperty name="width" value="0.1" units="cm"/>
      <inkml:brushProperty name="height" value="0.1" units="cm"/>
      <inkml:brushProperty name="color" value="#FFFC18"/>
    </inkml:brush>
  </inkml:definitions>
  <inkml:trace contextRef="#ctx0" brushRef="#br0">10795 155 2560,'-11'-1'678,"10"0"-625,1 1 1,-1 0-1,0 0 1,0-1 0,-12 4 5309,9-3-5151,0 0 1,-1 1-1,1 0 0,-1 0 0,1 0 0,0 0 1,-8 4-1,8-4-100,1 1-1,0-1 1,-1 0 0,1 0 0,-1 0-1,1-1 1,-7 1 0,0 0-37,0 0-1,0 0 1,-18 6 0,18-4 138,0-1 0,-1 0 1,-18 1-1,-165 6 1206,191-9-1332,0-1 0,1 1 0,-1-1 0,0 0 0,1 0 1,-1 0-1,1 0 0,-5-3 0,5 3-76,0-1 1,-1 1-1,1 0 0,-1 0 0,0 0 0,1 0 1,-1 1-1,-5-2 0,-104-7 517,53 0-75,-60 9-223,111-1-200,0 1 0,0-2 0,-11-2 0,11 2 3,0 0-1,0 0 1,-12 1-1,-22-5-181,37 5 112,-49-13 186,16 6-87,29 5-52,0 1 0,1 0 0,-1 1 0,-11-1 0,13 2-25,1-1 0,-1 0 0,1 0 0,-8-3 0,7 2 28,1 1 0,0-1-1,-1 1 1,-7 0 0,-51-8-189,62 8 186,0 1 0,0-1-1,1 1 1,-1-1 0,1 0 0,-1 0 0,-3-2-1,-8-3 36,3 0-33,10 5-14,0 1 1,0-1-1,0 0 1,0 1-1,0-1 1,0 1 0,0 0-1,0-1 1,0 1-1,-1 0 1,-1-1-1,-44-2 13,45 3-10,0 0 0,1-1-1,-1 1 1,0 0 0,1-1-1,-1 1 1,0-1 0,1 1-1,-1-1 1,-1-1 0,2 1 13,-1 1-1,1-1 1,-1 0 0,0 1 0,1-1 0,-1 1 0,1-1 0,-1 1-1,0 0 1,-1 0 0,-51-4 119,53 4-149,-31 0 75,-9 0 90,40 0-218,-1 0 75,1 0 0,0 0-1,-1 0 1,1 0 0,0 0-1,-1 0 1,1 0 0,0 1-1,0-1 1,-1 1 0,1-1-1,0 1 1,0-1 0,-2 2-1,2 1 6,1-2 37,-16-1 245,11 6-69,4-6-133,-16 0-112,12 0 522,4 3-618,-89-3 191,89 0-122,-25 0 139,-55 6-48,80-6 53,-21 0 197,-204 0 827,214-1-1109,-1 0-1,0-1 1,-13-4 0,22 4-56,0 1 1,0-1 0,0 0 0,0-1-1,-6-4 1,-9-5 32,16 10 19,0 1 0,0 0 0,0 0 0,0 0-1,-1 0 1,1 0 0,0 1 0,0 0-1,-1-1 1,-2 2 0,-32-7 20,-86 6-33,53 6 97,-236-6 10,231-6-37,37 5-41,22 0-2,-1 1 0,1 0 0,0 1 0,-21 5 0,6-2-21,26-2 10,-1 0 0,1 0 0,0-1 0,-1 0-1,1-1 1,-9 0 0,8 0 2,-1 1 0,1-1 0,-1 1 0,-11 4-1,5-2-15,-1 0-1,1 0 1,-1-2-1,-25 1 0,-19 1 2,59-3 5,-91 8-100,-72-2 103,-713-6 598,864 1-574,-1 1 0,1 0 0,0 1 0,-23 7 0,-15 5-158,-140 14 294,152-25-276,-117 6 329,109-10-224,-103-3-10,139 2-58,-158-19-22,63 7 26,50 7 140,-91-3-76,91 2-113,-70-10 297,32 6-258,19 3 69,20 2-23,-23-3 127,30 2-82,-78 1 0,19 1 212,70 3-268,-21-2-54,13-1 22,-79 1 0,99 5 75,0 2 1,0 1 0,-33 9-1,8-1 40,-173 23-38,134-22 37,61-7-46,-1-2 0,-33 1 0,22-3 25,1 2 0,-71 16-1,-9 1-14,-269 23 122,218-25-118,144-15-5,-14 3 0,-64 1 0,-122-3 6,63-1 127,-17 7-272,87-4 235,-6 0 22,-76 7-292,-3 0 204,159-13 8,0 0 0,-24 7 0,24-5-26,0 0-1,-24 1 1,-87 1-97,-410 24 469,480-24-250,-91-5 1,65-1-63,8 1-109,-184-5-1371,257 5 1161,-3 0-301,0-1 1,0 0-1,-12-3 0,18 3 310,-1 1 1,1 0-1,-1-1 0,1 0 0,0 1 1,-1-1-1,1 0 0,0 0 0,-1 0 1,1 0-1,0 0 0,0 0 0,0 0 1,0 0-1,0 0 0,0 0 0,0-1 1,0 1-1,1 0 0,-1-1 0,0 1 0,1-1 1,-1-1-1,-1-31-3927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9:56.782"/>
    </inkml:context>
    <inkml:brush xml:id="br0">
      <inkml:brushProperty name="width" value="0.1" units="cm"/>
      <inkml:brushProperty name="height" value="0.1" units="cm"/>
      <inkml:brushProperty name="color" value="#FF0066"/>
    </inkml:brush>
  </inkml:definitions>
  <inkml:trace contextRef="#ctx0" brushRef="#br0">12 9 4992,'-11'-9'1824,"16"24"-1408,12 14 320,-1-15 64,11 10-384,22 5-128,10-5-192,22 5-96,-1-11 32,2-3-672,5-6-224,10-4-1024,1 1-1056,-18-12 1088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9:57.172"/>
    </inkml:context>
    <inkml:brush xml:id="br0">
      <inkml:brushProperty name="width" value="0.1" units="cm"/>
      <inkml:brushProperty name="height" value="0.1" units="cm"/>
      <inkml:brushProperty name="color" value="#FF0066"/>
    </inkml:brush>
  </inkml:definitions>
  <inkml:trace contextRef="#ctx0" brushRef="#br0">307 1 4224,'-41'29'1664,"24"-9"-1312,1 13-64,10-10-96,-4 15-96,-1 15 96,0 14-96,0 11 0,0-1-32,0 4 32,-5 1 64,-6 15-288,-5 8-128,1 0-1280,-6-8-1024,-7-16 832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9:57.505"/>
    </inkml:context>
    <inkml:brush xml:id="br0">
      <inkml:brushProperty name="width" value="0.1" units="cm"/>
      <inkml:brushProperty name="height" value="0.1" units="cm"/>
      <inkml:brushProperty name="color" value="#FF0066"/>
    </inkml:brush>
  </inkml:definitions>
  <inkml:trace contextRef="#ctx0" brushRef="#br0">70 24 5120,'-33'-24'2016,"22"37"-1568,0 13 224,6-12 64,1 13-384,-1 22-96,5 28-96,0 19-32,0 4-64,0 2-192,5 12 0,-5 2-512,4 4-128,7-11-384,-6-7-1504,-5-15 160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3:42.402"/>
    </inkml:context>
    <inkml:brush xml:id="br0">
      <inkml:brushProperty name="width" value="0.1" units="cm"/>
      <inkml:brushProperty name="height" value="0.1" units="cm"/>
      <inkml:brushProperty name="color" value="#FF0066"/>
    </inkml:brush>
  </inkml:definitions>
  <inkml:trace contextRef="#ctx0" brushRef="#br0">3173 155 2304,'0'-1'210,"0"-1"0,-1 1 0,1 0 0,1-1 0,-1 1 0,0 0 0,0 0 0,0-1 0,1 1 0,-1 0 0,1 0 0,-1-1 0,1 1 0,0-2 0,11-24 192,-10 23-284,0 0 0,-1-1 0,1 1 0,-1 0-1,0-1 1,0 1 0,-1-1 0,1-6 0,-1 9 213,-1 2-301,0 1 1,1-1-1,-1 1 0,0-1 1,1 1-1,-1 0 1,0-1-1,1 1 0,-1 0 1,1 0-1,-1-1 1,1 1-1,0 0 0,-1 0 1,1 0-1,0 0 0,-1 0 1,1 1-1,-1 0 33,-4 7 113,0 0 0,-1-1 0,0 0 1,-1 0-1,-11 11 0,7-7-17,7-8-118,1 0 1,-1 0 0,-1-1 0,1 1-1,0-1 1,-1 0 0,0 0 0,1 0-1,-1 0 1,-1-1 0,1 0 0,0 0-1,0-1 1,-1 1 0,1-1 0,-1 0-1,1-1 1,-1 1 0,1-1 0,-1 0-1,1 0 1,-1-1 0,1 0 0,-1 0-1,1 0 1,-1 0 0,1-1 0,-8-3-1,-5-4-58,-1 2 0,0 0-1,-27-5 1,-2-1 12,-11-2 32,-69-8 1,14 3-147,59 7 193,51 12-72,0 0 0,-1 0 0,1 1 0,-1 0-1,-7 0 1,-20-3 131,-129-25-159,77 15-47,-2 3 0,-132 4 0,-21 11 116,164-5 89,-147 2-186,165 2 119,-106 20 0,73-2-124,49-13-25,28-6 95,1-1-1,0 0 0,-21 1 0,-272-3 193,269 2-191,0 1 1,-39 9-1,37-5 26,27-5-38,0 1-1,-1 0 1,1 1 0,0 0 0,1 1 0,-1 1 0,1-1 0,0 1-1,-11 10 1,4-3-15,1 2-1,1 0 0,1 0 0,-16 23 1,18-20 15,1 0 0,-10 24 0,5-10 10,-25 56-8,-7 16-292,40-89 298,0 0 0,2 1-1,0 0 1,1 0-1,0 1 1,1 0 0,1-1-1,1 1 1,0 0 0,1 0-1,1 0 1,1 0-1,0 0 1,2 0 0,-1 0-1,2 0 1,0-1-1,1 1 1,1-1 0,11 22-1,-3-11-19,1-1 0,1 0 0,1-1 0,1-1 0,2-1 0,0-1 0,43 37 0,-46-45 29,-4-2-2,1-1 0,1-1-1,0 0 1,30 14 0,-32-18 4,8 3 33,1-1 1,31 7-1,148 19-61,-80-16 194,42 6-121,160 5-64,-212-27 3,189-21-1,265-59-247,-350 47 207,115-24-95,-234 27 226,-81 22-67,0 0 1,-1-1-1,1-1 0,15-11 0,-8 3 2,-1-2-1,-1-1 1,0 0-1,-1-1 1,-1-1-1,-1-1 1,-2-1-1,26-46 1,-27 40-37,0-2 0,-3 1 0,0-1 0,-2-1 0,-1 0 0,-2 0 0,3-40 0,-9 52-3,0 0 0,-1 1-1,-2-1 1,1 1-1,-2 0 1,-7-22 0,-2 2 124,-35-71 1,39 95-472,0 0-1,-2 1 1,0 0 0,0 1 0,-1 0-1,-1 1 1,0 0 0,0 1 0,-1 1-1,-16-10 1,-18-4-1998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9:57.890"/>
    </inkml:context>
    <inkml:brush xml:id="br0">
      <inkml:brushProperty name="width" value="0.1" units="cm"/>
      <inkml:brushProperty name="height" value="0.1" units="cm"/>
      <inkml:brushProperty name="color" value="#FF0066"/>
    </inkml:brush>
  </inkml:definitions>
  <inkml:trace contextRef="#ctx0" brushRef="#br0">6 266 5632,'-5'9'2176,"21"-3"-1664,22-6 384,-10-11 96,21-4-384,31-8-96,45-6-384,4-10-128,22-4-32,27 1-1216,0-2-480,-11 10-1056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1:26.427"/>
    </inkml:context>
    <inkml:brush xml:id="br0">
      <inkml:brushProperty name="width" value="0.1" units="cm"/>
      <inkml:brushProperty name="height" value="0.1" units="cm"/>
      <inkml:brushProperty name="color" value="#FF0066"/>
    </inkml:brush>
  </inkml:definitions>
  <inkml:trace contextRef="#ctx0" brushRef="#br0">1 241 1792,'2'-2'188,"0"0"-1,-1 0 1,1-1 0,0 1 0,-1-1-1,1 1 1,-1-1 0,2-4 0,8-13 554,1 7-753,-11 12 10,1 1-1,-1-1 0,0 0 1,0 0-1,0 0 0,-1 0 0,1 0 1,0 0-1,0 0 0,0 0 1,-1 0-1,1-1 0,-1 1 0,1 0 1,-1 0-1,1-1 0,-1 1 1,0 0-1,1-1 0,-1 1 1,0-2-1,0-16 82,-1 8 84,1 0 0,1 1 1,0-1-1,3-14 0,-3 21-130,0 0 0,1 0 0,-1 1 0,1-1 0,0 0 0,0 1 0,0 0 0,1-1 0,-1 1 0,1 0 0,0 0 0,0 0 0,0 1 0,0-1 0,1 1 0,-1 0 0,0-1 0,1 2 1,0-1-1,-1 0 0,1 1 0,0-1 0,0 1 0,0 0 0,0 1 0,0-1 0,0 1 0,0-1 0,0 1 0,0 0 0,0 1 0,0-1 0,0 1 0,0 0 0,0 0 0,6 2 0,23 6 29,1-2-1,51 6 1,-43-8-49,46 5 113,72 13 66,-110-12 21,-1-2-1,1-2 0,62 1 1,-60-8-152,-1 2 1,1 3 0,67 15-1,-72-10-9,1-2-1,1-3 1,-1-1-1,1-3 1,95-9-1,-66 1 4,0 3 0,1 4 0,90 11 0,-84-5 91,114-4 1,-111-4-296,100 10 1,109 11 488,-53-23-47,-206 2-321,48-8 0,12-1 198,187 5 48,-96-3-219,125 3 10,-207 11-16,-63-2 74,1-2 0,45-5 0,459-15-363,-494 19 323,119-15 239,-35 2-401,112 17 209,-157 1-123,125-10 0,162-3 176,-258 15 20,-100-4-196,0 1 1,-1 0-1,28 11 0,-47-15-56,-1 1 0,0 0 0,0 0 0,0 0-1,0 0 1,0 0 0,0 1 0,-1-1 0,1 0-1,0 1 1,-1 0 0,1-1 0,-1 1-1,1 0 1,-1 0 0,0 0 0,1 0 0,0 2-1,-2-2-41,1-1 0,-1 1 0,0 0 0,0-1 0,0 1 0,0-1 0,0 1 0,0-1 0,0 1 0,-1-1 0,1 1 0,0-1 0,-1 1 0,0-1 0,1 1 0,-1-1 0,0 0 0,1 1 0,-1-1 0,0 0 0,0 0-1,0 1 1,0-1 0,0 0 0,0 0 0,-1 0 0,0 1 0,-4 2-293,-1-1-1,1 0 1,0 0-1,-13 5 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1:31.973"/>
    </inkml:context>
    <inkml:brush xml:id="br0">
      <inkml:brushProperty name="width" value="0.1" units="cm"/>
      <inkml:brushProperty name="height" value="0.1" units="cm"/>
      <inkml:brushProperty name="color" value="#FF0066"/>
    </inkml:brush>
  </inkml:definitions>
  <inkml:trace contextRef="#ctx0" brushRef="#br0">0 392 768,'64'-19'1099,"28"-14"1055,53 3-1231,-8 3 202,305-80-304,-221 60-495,95-14-72,-118 26 57,-111 22-316,110-3-1,106 12 486,-176 4-503,0 6 0,234 40 0,-219-25 14,14 2-19,-53-3 97,0 4 0,106 41 1,-178-53-17,-1 1-56,1-2-1,0-2 1,0 0 0,43 5 0,79-2 244,-37-3-127,165 32 0,-245-33-58,1-1 0,-1-2 0,50-1 0,146-9-152,-145 9 143,89 15 0,-8 1 115,-124-19-189,52-5-1,-46 2 30,16-2 40,46-1-47,206 10 171,-145-17-217,0-1 64,-105 12 40,145 7-4,-113 1-106,142-10 0,9 0 59,-123 12-3,58 1 12,-36-10 135,169 1 44,-235 3-220,86 0-30,152-9 50,-229 5 20,13 2-7,102-4-54,127-16 237,-113 27 172,-176-6-419,0-2 1,87-10-1,-35 3 147,102 9-1,-36 13-43,-118-10-17,1-1-1,-1-2 0,82-5 0,-25-8-6,163 6 1,-154 13 11,34 0 47,74-19-139,69 2 65,-125 29-86,-65-5 198,-64-14-115,0-1 1,0-2-1,42-6 0,44-2-225,-76 9 246,130-4 118,-79 2-70,-56 3-202,95 4 261,-106-6-119,0-1 0,47-9 0,-33 5 14,0 2 1,84 3-1,-59 2-56,-26-1 51,0 1 0,75 13-1,-95-11-40,-1-1 0,1-1 0,33-2 0,-7 0 9,59-8-8,223 9 92,-315 0-142,1 2 0,26 6 0,-27-5 167,0 0 0,27 1 0,-11-4-31,-18 1-62,1 0 0,-1-2 0,0 0-1,0 0 1,15-4 0,58-9-50,-72 11 53,0 1 0,1 0 0,14 1 0,18-1 65,7-2-87,1 3-1,105 11 0,-90 3 39,-52-8-4,0-1 1,0-2-1,27 2 1,234-17 163,-79 10-333,-109 5 251,-75-3-119,-1 2 1,1 0 0,-1 0 0,26 7 0,-28-5 36,1 0 1,0-1 0,-1 0-1,1-2 1,27-1 0,68-15 43,-78 9-125,1 2-1,43-1 0,5 4 63,-41 0 13,0 1 1,47 6-1,-38 1 13,54-1 0,-65-7-55,0-2 0,36-7 0,40-6 193,86 15-180,-107 3 31,10 7-111,-72-4 146,1-2 1,44-2 0,34-12 129,-51 4-294,62 0 1,28 12 213,102-4 54,-157-10-41,26-2-227,-36 10 113,162 18 1,65-3-105,-284-13 171,109-9-158,-1 0 135,120 22 55,-190-10-97,-9-2 12,-17 1-68,77-7 0,-14 0 139,-77 5-76,44-1 18,126 16 0,-137-5-6,108 4 1,-44-16-14,136 5-79,-212 0 105,115 13 114,-132-13-158,1-1 1,0-2 0,0-1 0,34-5 0,44-1-98,412 7 243,-477-2-136,72-13 1,-33 3 7,-1 0 114,-31 5-184,70-3 1,-70 4 345,-42 5-244,0-1-1,0 1 1,0 0-1,-1 1 1,1 0-1,0 0 0,0 0 1,0 1-1,0 0 1,9 3-1,-16-4-86,0 0 1,1 0-1,-1 0 0,0 0 0,1 0 0,-1 1 1,0-1-1,0 0 0,1 0 0,-1 0 0,0 1 1,0-1-1,1 0 0,-1 0 0,0 1 0,0-1 0,0 0 1,1 0-1,-1 1 0,0-1 0,0 0 0,0 1 1,0-1-1,0 0 0,0 1 0,0-1 0,0 0 1,1 1-1,-1-1 0,0 0 0,0 1 0,-1-1 0,1 0 1,0 1-1,-6 10-1700,-13 7-1071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1:43.634"/>
    </inkml:context>
    <inkml:brush xml:id="br0">
      <inkml:brushProperty name="width" value="0.1" units="cm"/>
      <inkml:brushProperty name="height" value="0.1" units="cm"/>
      <inkml:brushProperty name="color" value="#FF0066"/>
    </inkml:brush>
  </inkml:definitions>
  <inkml:trace contextRef="#ctx0" brushRef="#br0">1816 338 2176,'-4'-4'212,"3"2"-104,-1 0 0,0 0 0,0 0 0,1 0 0,-1-1 1,1 1-1,-1 0 0,1-1 0,0 1 0,0-1 0,-1-2 0,1 3-90,0-1 0,0 1 0,0 0 0,0 0 0,-1 0 0,1 0 0,-1 0 0,0 0 0,-3-2 0,-5-7 96,4 1 108,5 8-183,0 1 0,-1-1 1,1 0-1,0 1 0,0-1 1,-1 1-1,1-1 0,-1 1 1,1-1-1,-1 1 0,1 0 1,-1 0-1,0 0 0,0 0 1,1 0-1,-3 0 0,-136-56 905,102 46-794,0 3 0,-73-8 0,39 7-72,-5 4 146,51 4-128,-44-7 0,53 5-36,-1-1 0,1 0 0,0-1 0,0-1 0,1 0 0,0-2 0,-17-9 0,17 7-20,-1 1-1,-1 0 1,0 2-1,0 0 1,0 1-1,-1 0 1,0 2-1,0 0 1,0 1-1,-1 1 1,-23 1-1,12 1-46,0 2 1,-1 2-1,1 0 0,1 3 0,-1 0 1,-36 14-1,39-8-31,1 0-1,-48 32 1,5-2 206,41-28-180,2 2-1,-1 1 1,2 1-1,1 1 1,-45 45-1,54-47 69,2 0-1,0 0 0,1 1 0,-19 36 1,29-48-51,0 1 0,0-1 0,0 0 0,1 1 0,0 0 0,1-1 0,0 1 0,0 0 1,0 0-1,1 0 0,0 0 0,1 0 0,0-1 0,0 1 0,1 0 0,0 0 0,4 11 0,-3-14 5,0 0 0,0 0 0,0 0 0,1 0 0,0 0 0,0-1 0,7 7 0,37 26 55,-24-19-199,20 14 603,84 47 1,-81-56-417,2-3 0,0-1 1,65 15-1,32 11-10,-90-22 53,0 2 0,65 41 0,-93-51-24,0-1 1,1-2-1,1-1 1,0-1 0,0-1-1,39 5 1,-30-8 110,1-3 0,-1 0 0,1-3 0,61-6 1,-75 2-126,0-1 1,0-1 0,-1-1-1,34-14 1,-49 16-46,0-1 1,0 0-1,0 0 1,-1-1-1,0-1 0,0 1 1,-1-1-1,11-13 1,-3 0 27,0-1 1,18-35-1,-27 45-8,-1-1-1,0 0 0,-1-1 0,0 0 1,-1 1-1,-1-1 0,-1-1 1,1 1-1,-2 0 0,0-24 0,-3 19-12,0 0 0,-1 0-1,-1 0 1,-1 1-1,0 0 1,-2 0 0,-12-27-1,15 36-47,0 1-11,0 0 0,0 0 0,-1 0 0,0 1 0,-10-13 0,13 18-74,1 1 0,-1 0 0,0-1 0,1 1 0,-1 0 0,0 0 0,0 0 0,0 0 0,0 0 0,0 0 0,0 0 0,0 1 0,-1-1 0,1 1 0,0 0 0,0-1-1,0 1 1,0 0 0,-1 0 0,1 1 0,0-1 0,0 0 0,0 1 0,0-1 0,-1 1 0,1 0 0,0 0 0,0-1 0,-2 3 0,-29 17-3039,-8 11 187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6:09.270"/>
    </inkml:context>
    <inkml:brush xml:id="br0">
      <inkml:brushProperty name="width" value="0.1" units="cm"/>
      <inkml:brushProperty name="height" value="0.1" units="cm"/>
      <inkml:brushProperty name="color" value="#FF0066"/>
    </inkml:brush>
  </inkml:definitions>
  <inkml:trace contextRef="#ctx0" brushRef="#br0">5102 11 1664,'-2'0'689,"-1"0"0,1 0 0,0 0 0,-1-1 0,1 1 0,0-1 0,-1 0 0,-2-1 0,-4-1-1050,5 2 470,0 0 0,0 1 1,-1 0-1,1 0 0,0 0 1,0 0-1,0 1 0,-1-1 1,1 1-1,0 0 0,0 1 1,0-1-1,0 1 0,0-1 1,-5 5-1,4-4-27,0 1 0,-1-1 0,1 0 0,-1 0 0,1-1 0,-1 0 0,-9 1 0,-2-2-72,-4 0 70,0 0 0,0 1 0,-35 7 1,0 5 232,-1-3 0,-1-2 1,-99 0-1,125-7-204,-60 12 1,61-7-76,-63 3 1,34-9-129,-13 1 168,-145-17-1,176 9-76,10 0 94,1 2-1,-1 1 0,0 2 0,-48 3 0,-22 11-10,-70 6-90,44-6 0,7 0 25,8 2 70,70-7 35,30-4-121,0-1 0,-16 0 1,-180 7 69,-88-9-96,280-1 55,-32-5 0,33 3-83,-32-1 1,-38-2 150,-109 3 0,-264 3 357,451 0-462,-1 1 0,1 0 0,-13 4 0,13-3-16,0 0 1,-1-1 0,-12 1 0,-174 2 323,-133-4 15,155-9-4,100 8-294,-210 11 192,133 0-208,98-6-840,-64-3 1,57-2-330,73-17-4463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6:14.980"/>
    </inkml:context>
    <inkml:brush xml:id="br0">
      <inkml:brushProperty name="width" value="0.1" units="cm"/>
      <inkml:brushProperty name="height" value="0.1" units="cm"/>
      <inkml:brushProperty name="color" value="#FF0066"/>
    </inkml:brush>
  </inkml:definitions>
  <inkml:trace contextRef="#ctx0" brushRef="#br0">7030 86 1664,'-24'-24'528,"23"23"-526,0 0 0,0 0 0,0 0 0,0 1 0,0-1 0,0 0 0,0 1 1,0-1-1,0 1 0,0-1 0,-3 0 0,4 1 4,-1 0 1,0 0-1,1 0 1,-1 0 0,1-1-1,-1 1 1,0 0-1,1 0 1,-1-1-1,1 1 1,-1 0-1,1-1 1,-1 1 0,1-1-1,-1 1 1,1-1-1,0 1 1,-1-2-1,-2-1 195,1 0 0,-1 0 0,1 1 0,-1-1 0,0 0 0,0 1 0,0 0 0,0-1 0,-1 1 0,1 1 0,0-1 0,-6-2 1,5 2-96,0 0 1,0 1 0,0-1-1,-1 0 1,1 1-1,-1 0 1,1 0 0,-1 1-1,1-1 1,-1 1 0,1 0-1,-1 0 1,1 1 0,-1-1-1,1 1 1,-6 1 0,-11 5 160,0 0 1,0-2-1,0 0 1,-1-1 0,-34 1-1,-53 6 805,6-13-861,22 0 244,-139 15-1,151-7-43,-111-3 0,110-3-97,45 0-240,-1-1-1,0 0 1,0-2-1,-27-7 1,-2-3-42,-1 3 0,-77-4 0,73 12 9,0 2 0,-116 16 0,-13 3 268,-258 14-362,390-30 4,-79 13 1,80-7 67,-80 1 0,25-8 53,-127-4-85,142-11 12,70 8 5,-1 1-1,-30-1 1,-95-8 117,2 1-210,64 10 128,-99 5 24,71 9-109,-113 28 1,-49 0 74,39-8-101,-90 12 66,196-30 92,78-11 56,0-2-1,0-3 0,-62-10 0,114 12-135,-38-2-5,0 2 1,-59 6-1,-17 0-26,-118-16 9,77-9 69,119 15-82,0 1-1,-50 4 1,-18-1-48,8-2 70,-38-3 40,60 4-16,47 2-5,-34-4-1,54 2-23,0 0 0,0-1 0,1 0 0,-1 0 0,1 0-1,-1-1 1,1 0 0,-13-8 0,19 10-36,1 1 0,0 0 1,-1 0-1,1 0 0,0-1 1,-1 1-1,1 0 0,0 0 0,-1-1 1,1 1-1,0 0 0,-1-1 0,1 1 1,0 0-1,0-1 0,0 1 0,-1-1 1,1 1-1,0 0 0,0-1 0,0 1 1,0-1-1,0 1 0,0 0 1,0-1-1,0 1 0,0-1 0,0 1 1,0-1-1,0 1 0,0 0 0,0-1 1,0 1-1,0-1 0,1 0-206,0 0-1,0 0 1,0 0-1,-1 0 0,1 0 1,0 0-1,0 0 1,0 0-1,1 0 1,-1 1-1,2-2 1,25-12-3458,-2-6 928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2:38.802"/>
    </inkml:context>
    <inkml:brush xml:id="br0">
      <inkml:brushProperty name="width" value="0.1" units="cm"/>
      <inkml:brushProperty name="height" value="0.1" units="cm"/>
      <inkml:brushProperty name="color" value="#FFFC18"/>
    </inkml:brush>
  </inkml:definitions>
  <inkml:trace contextRef="#ctx0" brushRef="#br0">7172 202 1408,'-8'-1'-32,"7"0"127,0 1 0,0 0 0,-1 0 0,1 0 0,0-1 0,0 1 0,0 0 0,0-1-1,0 1 1,0-1 0,0 1 0,0-1 0,0 0 0,0 1 0,0-1 0,0 0 0,0 0 0,0 0 0,0 0 0,1 1 0,-1-1-1,0 0 1,1 0 0,-2-2 0,1 0 3,-1 0 0,0 1 0,0-1 0,0 1 0,0-1 0,0 1 0,0 0 0,-1 0 0,1 0-1,-1 0 1,1 1 0,-1-1 0,0 0 0,-4-1 0,2 2 19,0-1 1,0 1-1,0 0 1,0 0-1,-1 1 0,1-1 1,-11 2-1,3 0 44,0 2 1,0-1-1,0 2 0,0-1 0,1 2 0,-16 7 0,-17 9-19,0-3 1,-69 20-1,78-29-48,-1-1 1,1-2-1,-1-2 1,0-1-1,0-2 1,-39-4-1,65 2-98,-1-1-1,0-1 1,1 0 0,-1 0 0,-15-8-1,-51-30-169,58 29 71,-1 0-1,-1 2 1,-29-11 0,-5 6 114,-2 2 1,-82-8-1,-119 5 317,227 15-237,-387 17 41,332-10 19,-184 30 142,-15 0-346,79-21 211,-63 4-207,1-19-50,0-29-146,-40-11 91,-41-7 249,9 0-159,-98 36 18,296 12 514,-386-15-431,406 4 11,-359-15 208,148 36 469,70 15-611,90 1-2900,119-18 584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2:49.156"/>
    </inkml:context>
    <inkml:brush xml:id="br0">
      <inkml:brushProperty name="width" value="0.1" units="cm"/>
      <inkml:brushProperty name="height" value="0.1" units="cm"/>
      <inkml:brushProperty name="color" value="#FFFC18"/>
    </inkml:brush>
  </inkml:definitions>
  <inkml:trace contextRef="#ctx0" brushRef="#br0">3812 48 896,'-1'0'86,"-1"0"1,1-1-1,-1 1 1,1 0-1,-1 0 0,1-1 1,-1 1-1,1-1 1,-1 1-1,1-1 0,0 0 1,-1 0-1,1 1 1,0-1-1,0 0 0,0 0 1,0 0-1,0 0 1,-2-3-1,2 4-31,0-1-1,1 1 1,-1-1-1,0 1 1,0-1 0,1 1-1,-1 0 1,0-1 0,0 1-1,0 0 1,0 0 0,0 0-1,0-1 1,1 1 0,-1 0-1,-2 0 1,-20 1 836,14-1-716,-4 1-64,0 0 0,-17 5 1,-11 0-100,-147-4 1514,101-3-876,38-1-454,-92-18-1,94 12-214,-94-6-1,-199 14 207,319 1-227,0 1 1,-21 5 0,-9 1 119,35-7-84,11-1-24,0 1 0,0-1 0,-1 1 0,-6 2 0,3 0 40,-1-1 0,0-1-1,0 0 1,-12 1-1,10-2-7,1 1 0,-18 4 0,-192 33 305,117-24-368,16-5 368,-7 2-436,61-7 72,0-2 0,-53-2 0,51-2 50,-69 7-1,44 1 131,-103-5 1,81-2 199,-122 9 192,57-4-170,-206 16 1130,94 15-1341,86 4-3536,124-24 718,4 7-33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2:50.255"/>
    </inkml:context>
    <inkml:brush xml:id="br0">
      <inkml:brushProperty name="width" value="0.1" units="cm"/>
      <inkml:brushProperty name="height" value="0.1" units="cm"/>
      <inkml:brushProperty name="color" value="#FFFC18"/>
    </inkml:brush>
  </inkml:definitions>
  <inkml:trace contextRef="#ctx0" brushRef="#br0">2251 117 1024,'-3'-3'129,"3"2"-106,0 1 0,-1-1 1,1 1-1,-1-1 1,1 0-1,-1 1 1,0 0-1,1-1 1,-1 1-1,1-1 0,-1 1 1,0 0-1,1-1 1,-1 1-1,0 0 1,0 0-1,1-1 0,-1 1 1,-1 0-1,7-14-364,11-23-104,-16 34 589,1 1 0,0-1 1,-1 1-1,0-1 0,1 0 0,-1 1 0,0-1 0,0 0 1,-1 1-1,1-1 0,0 0 0,-2-4 0,1 6-92,0 0-1,1 0 1,-1 0-1,0 0 1,0 0-1,0 0 1,0 0-1,0 0 1,0 0 0,0 0-1,0 1 1,0-1-1,-1 0 1,1 1-1,0-1 1,0 1-1,-1 0 1,1-1-1,0 1 1,-1 0-1,-1-1 1,-34 1 565,24 1-458,4-1-46,-4-1-124,-1 2 0,1 0 0,-18 3 0,-51 8 74,2 0 55,27-3 359,0-2-1,-95 0 0,134-6-558,0 1-1,-27 5 1,27-3 51,0-2-1,-29 2 1,-21-4 436,-10-1-386,-102 12 0,70 1 335,-128-1 1,72-13 396,-232 9-131,298 5-525,-21 2-934,38-10-2694,37-4 1154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2:52.473"/>
    </inkml:context>
    <inkml:brush xml:id="br0">
      <inkml:brushProperty name="width" value="0.1" units="cm"/>
      <inkml:brushProperty name="height" value="0.1" units="cm"/>
      <inkml:brushProperty name="color" value="#FFFC18"/>
    </inkml:brush>
  </inkml:definitions>
  <inkml:trace contextRef="#ctx0" brushRef="#br0">0 0 128,'0'0'0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5:44.505"/>
    </inkml:context>
    <inkml:brush xml:id="br0">
      <inkml:brushProperty name="width" value="0.1" units="cm"/>
      <inkml:brushProperty name="height" value="0.1" units="cm"/>
      <inkml:brushProperty name="color" value="#FF0066"/>
    </inkml:brush>
  </inkml:definitions>
  <inkml:trace contextRef="#ctx0" brushRef="#br0">2358 159 2688,'-18'-1'623,"14"1"-549,-1 0 1,1-1 0,0 1 0,0-1 0,0 0-1,0 0 1,0 0 0,0 0 0,0-1-1,0 1 1,-4-3 0,-28-23-174,17 15 139,-5-6 268,15 10-133,-1 0 1,0 1-1,-1 1 1,0-1-1,0 2 1,-17-7-1,-5 3 25,0 2 0,0 1 0,-45-2 0,-104 4-43,138 4-170,-620 38 264,457-19-202,108-11-7,-169 33 0,245-34-101,0 1 1,0 1-1,1 0 0,0 2 1,0 0-1,1 2 0,1 0 1,0 2-1,1 0 0,1 1 1,0 1-1,1 0 0,-27 37 1,-74 109 244,112-153-174,0 0-1,1 0 0,0 0 1,0 1-1,1-1 0,0 1 0,1 0 1,-3 23-1,4-17-35,2 1 0,0-1 0,0 1 0,2-1 0,4 21 0,65 223-30,-65-241 87,1-1-1,1 0 1,1 0-1,1-1 1,0 0-1,19 24 0,-19-30-37,1 0 0,1 0 0,0-1 0,0-1 0,1 0 0,0-1 0,1 0 0,25 11 0,31 9-65,136 35-1,-159-51 36,61 12 95,1-5 1,193 12-1,-171-28 233,1-6 1,166-25-1,-242 20-177,-1-2 0,-1-3-1,0-3 1,-1-1 0,0-3-1,-2-2 1,0-3 0,-1-2 0,49-34-1,99-87 333,-151 106-325,-1-2 0,40-49-1,-80 85-145,0 0 0,-1 0 0,0 0 0,0-1 0,0 0 0,-1 0 0,-1 0 0,1-1 0,-1 1 0,-1-1 0,1 1 0,-1-1 0,-1 0 0,0 0 0,0 0 0,-1 0 0,0 0 0,-2-18 0,-2 9-108,0 1 0,-2-1 0,0 1 0,0 0 0,-13-23 0,-3 2-508,-28-37 0,35 55 4,-1 0 1,-1 1-1,0 0 1,-1 2-1,-31-24 0,-38-17-1130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2:52.891"/>
    </inkml:context>
    <inkml:brush xml:id="br0">
      <inkml:brushProperty name="width" value="0.1" units="cm"/>
      <inkml:brushProperty name="height" value="0.1" units="cm"/>
      <inkml:brushProperty name="color" value="#FFFC18"/>
    </inkml:brush>
  </inkml:definitions>
  <inkml:trace contextRef="#ctx0" brushRef="#br0">1512 20 1792,'-10'-1'339,"1"0"1,0 0-1,-14-5 0,13 3-187,0 1-1,0 0 0,-16 0 1,-25 1-278,-55 2 1388,-46 21-105,59-11-422,-47 4-377,-118 13 282,142-2-211,77-16-230,-49 7 0,-214 17-957,267-31-596,10-2-694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2:54.368"/>
    </inkml:context>
    <inkml:brush xml:id="br0">
      <inkml:brushProperty name="width" value="0.1" units="cm"/>
      <inkml:brushProperty name="height" value="0.1" units="cm"/>
      <inkml:brushProperty name="color" value="#FFFC18"/>
    </inkml:brush>
  </inkml:definitions>
  <inkml:trace contextRef="#ctx0" brushRef="#br0">1178 74 2048,'-12'2'308,"-14"1"-184,26-1-287,0-1 188,0-1 0,0 1 0,1-1 0,-1 0 0,0 1 0,0-1 0,0 1 0,0-1-1,0 0 1,0 1 0,0-1 0,0 1 0,0-1 0,-1 0 0,1 1 0,0-1 0,0 1 0,0-1 0,0 0 0,0 1 0,-1-1 0,1 0 0,0 1 0,0-1 0,-1 0 0,1 1 0,0-1 0,-1 0 0,1 0 0,0 1 0,0-1 0,-1 0 0,1 0 0,-1 0 0,1 1 0,-28 8 1292,26-9-1244,-6 0 118,1 0 0,0 0 0,-11-3 0,15 2-175,0 0 0,0 0 0,0-1 0,0 1 0,1-1 0,-1 0 0,1 0 0,-4-3 0,1 2-4,0-1-1,0 1 1,0 1-1,0-1 1,0 1-1,0-1 1,-1 2-1,1-1 0,-10-1 1,7 1-9,-18-6 68,20 5-35,0 1-1,0 0 1,0 1-1,0 0 1,-1 0-1,-7 0 1,-24-1 254,-69-10 1,49 6-186,35 4 168,-25-5 0,26 4-270,1 1 0,-1 1 0,1 1 1,-24 2-1,-20 7 60,42-5 97,-40 1 1,29-3 291,0 1 0,-53 13 0,21-3-400,56-11-360,1-1-1,0 1 1,0 1 0,0 0 0,0 0 0,0 0 0,1 1 0,-16 10-1,7 4-1557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2:58.281"/>
    </inkml:context>
    <inkml:brush xml:id="br0">
      <inkml:brushProperty name="width" value="0.1" units="cm"/>
      <inkml:brushProperty name="height" value="0.1" units="cm"/>
      <inkml:brushProperty name="color" value="#FFFC18"/>
    </inkml:brush>
  </inkml:definitions>
  <inkml:trace contextRef="#ctx0" brushRef="#br0">1810 1 1536,'-17'-1'657,"0"2"1,0 0-1,-31 7 0,-23 10-259,-137 54-1,52-13 429,125-48-747,0-2-1,-55 11 0,45-12 18,0 0 176,-1-2-1,-42 0 0,-84-6 432,69-1-903,-332 1 2419,395-2-2587,0-2 0,0-1 0,-44-13 0,75 17-64,4 1 119,-1 0-1,1-1 1,0 1-1,-1-1 1,1 1-1,-1-1 1,1 1 0,0-1-1,0 0 1,-1 0-1,1 1 1,-2-3 0,-7-5-1858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3:27.427"/>
    </inkml:context>
    <inkml:brush xml:id="br0">
      <inkml:brushProperty name="width" value="0.1" units="cm"/>
      <inkml:brushProperty name="height" value="0.1" units="cm"/>
      <inkml:brushProperty name="color" value="#FFFC18"/>
    </inkml:brush>
  </inkml:definitions>
  <inkml:trace contextRef="#ctx0" brushRef="#br0">3267 36 896,'-30'0'2656,"-75"3"-859,46 2-970,51-4-742,0 0 0,0-1 0,-10 0-1,13-1-82,-1 1-1,1 0 0,0 0 0,0 1 1,-1-1-1,1 1 0,0 0 0,0 1 1,-8 2-1,3 1 53,0-1 1,0 0-1,0 0 0,0-1 1,-1 0-1,1-1 1,-1 0-1,1-1 0,-13 0 1,-40 5 467,-3-3 102,54-1-662,1-1-1,-1 2 1,1-1-1,-1 2 1,1-1-1,-14 8 0,-9 2 107,33-13-40,-10 4 23,-1 0 1,1-1 0,0 0-1,-1-1 1,1 0-1,-14-1 1,-120-1 273,133-1-266,0 0-1,0-1 0,0-1 0,-22-7 0,19 5-78,0 1-1,-18-3 1,-167-27 414,174 29-388,-52-4 0,26 4-28,17 2 29,-22-4 7,-46-12 26,-167-8 0,198 25-145,-18-2 274,-15 3 312,59 1-365,-6 3 7,-80 14-1,73-7 1,-78 7 302,-55 9 425,125-17-756,-28 6 15,59-10-150,1-2-1,-71-2 1,56-1 111,30 0-132,10-1-100,0 1 0,0 0 0,1 0-1,-1 2 1,0-1 0,0 1 0,-10 3-1,9 0-1063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3:28.579"/>
    </inkml:context>
    <inkml:brush xml:id="br0">
      <inkml:brushProperty name="width" value="0.1" units="cm"/>
      <inkml:brushProperty name="height" value="0.1" units="cm"/>
      <inkml:brushProperty name="color" value="#FFFC18"/>
    </inkml:brush>
  </inkml:definitions>
  <inkml:trace contextRef="#ctx0" brushRef="#br0">1992 0 2688,'-10'3'244,"1"0"-1,-1 0 1,1 1 0,0 0-1,0 1 1,0 0 0,1 1-1,0-1 1,-14 14 0,11-10-176,0-1 0,-1 0 1,0 0-1,-17 8 1,2-6 167,1-2 0,-55 12 1,62-17-178,-12 3 14,0-1-1,-45 1 1,74-6-69,-32-1 23,0 3 0,-44 6 0,-38 4-83,87-11 75,-32 3 214,1-4 0,-71-8 0,67 1-44,-68-10 283,-164-29 1112,73 15-549,-14-2-4518,212 29 870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3:35.100"/>
    </inkml:context>
    <inkml:brush xml:id="br0">
      <inkml:brushProperty name="width" value="0.1" units="cm"/>
      <inkml:brushProperty name="height" value="0.1" units="cm"/>
      <inkml:brushProperty name="color" value="#FFFC18"/>
    </inkml:brush>
  </inkml:definitions>
  <inkml:trace contextRef="#ctx0" brushRef="#br0">5157 88 2048,'-18'12'752,"14"-10"240,3-22-1035,0 19 79,1 0 0,-1 0 0,0 0 0,0 0 0,0 0 0,0 0 0,-1 0 0,1 0 0,0 1 0,0-1 0,0 0 0,-1 1-1,1-1 1,0 1 0,-1-1 0,1 1 0,-1-1 0,1 1 0,0 0 0,-1 0 0,1 0 0,-1 0 0,1 0 0,0 0 0,-1 0 0,1 0 0,-3 1 0,-6 1 127,0 1 0,-18 6 0,17-4-133,-82 28 351,-28 10-96,113-40-281,-17 5 151,-1 0 0,0-2 0,-1-1 0,-51 3 0,33-7-31,-71-3 660,102 0-724,-1 0-1,1 0 0,-1-1 0,1-1 1,-24-10-1,-2-4-8,-1 2 1,0 1-1,-1 3 1,0 1 0,-65-8-1,58 16 112,26 2-4,0-1 0,-32-7 0,-140-29 118,182 35-308,-1 1 0,1 1 0,-28 1 1,25 0 81,-1 0 1,-20-4 0,-37-4-31,-1 2 1,-88 5-1,81 2 54,-107 3 197,-5-13-5,-44 9-134,207 2-114,1 1 0,-1 2 0,-54 15 0,-10 3-122,75-19 93,-27 5 257,-1-2 0,-57 1 0,-33 0-487,2-1 245,-237-7 118,306-3-89,-75-13 0,77 7 20,-77-1 0,-113 1 207,153 11 187,-184 28 0,243-22-614,0-2-1,-1-2 0,-74-2 1,64-13-2263,44 9 1759,-18-5-1911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3:56.894"/>
    </inkml:context>
    <inkml:brush xml:id="br0">
      <inkml:brushProperty name="width" value="0.1" units="cm"/>
      <inkml:brushProperty name="height" value="0.1" units="cm"/>
      <inkml:brushProperty name="color" value="#FF0066"/>
    </inkml:brush>
  </inkml:definitions>
  <inkml:trace contextRef="#ctx0" brushRef="#br0">2318 260 3200,'-7'-2'302,"-1"0"0,1-1-1,0 0 1,-9-5 0,-21-7 103,29 12-528,0 0 0,0 0 1,0-1-1,0 0 1,1-1-1,-11-7 1,7 3 361,-1 1 1,0 1-1,0 0 0,0 0 1,-1 1-1,-23-7 0,-24-12 150,28 10-300,-1 1 0,0 2 1,-36-9-1,-3 5 64,-1 3-1,0 3 0,0 4 1,-1 2-1,1 4 0,-93 12 1,100-1-151,1 3 0,-112 40 0,54-14 226,-197 70 871,257-85-981,30-13-77,1 1-1,-34 19 1,17-3-151,-49 37 0,83-54 76,1 0 1,0 1 0,0 1 0,2 0 0,0 1 0,0 0 0,-11 21 0,19-28 42,0 1 1,1 0 0,0 0-1,0 1 1,1-1 0,0 1-1,1-1 1,-1 11 0,4 79-44,3-46 74,3 0 0,2 0 0,2-1 0,2 0 0,39 92 0,-43-123-23,0-1-1,1-1 1,1 0 0,1 0-1,1-1 1,1-1 0,28 27-1,-21-26-23,0 0 0,1-2 0,1 0 0,1-2 0,45 20 0,-44-23 0,143 57 161,-119-51-150,78 16-1,-8-15 96,154 4-1,-125-13-124,-95-8 62,1-2 1,-1-2-1,0-2 1,0-3-1,70-20 1,-93 21 36,68-17 291,132-50-1,-211 65-357,0-1 0,-1-1 1,-1 0-1,1-1 1,-2-2-1,0 1 0,0-2 1,-1 0-1,23-29 1,-24 26 74,-1-1 1,-1 0-1,0 0 1,-1-1-1,-2-1 1,13-32-1,65-235 889,-78 256-969,-4 10 16,27-110 489,-32 127-487,-1 1 1,1-1-1,-1 0 0,0 0 1,0 0-1,0 0 1,-1 0-1,0 1 1,0-1-1,0 0 1,0 1-1,-1-1 0,-3-7 1,1 6-15,-1-1 0,0 1 1,0-1-1,0 1 0,-1 1 1,1-1-1,-11-7 0,-6-3-742,-1 1-1,-48-24 1,-55-15-3837,79 35 2849,-63-25-1006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3:58.065"/>
    </inkml:context>
    <inkml:brush xml:id="br0">
      <inkml:brushProperty name="width" value="0.1" units="cm"/>
      <inkml:brushProperty name="height" value="0.1" units="cm"/>
      <inkml:brushProperty name="color" value="#FF0066"/>
    </inkml:brush>
  </inkml:definitions>
  <inkml:trace contextRef="#ctx0" brushRef="#br0">1346 136 4224,'-83'-57'2446,"13"9"-3132,61 43 608,-1 0 0,0 1-1,0 0 1,0 1 0,-1 0 0,1 1 0,-1 0 0,1 1-1,-1 0 1,-12 0 0,-16 2 440,-53 8 0,81-7-269,-20 3 28,1 1 0,0 2 0,1 1 0,-31 13 0,-109 59 63,79-35 19,32-19 4,-11 5 380,-126 81 0,180-102-583,0 1 1,2 0-1,-1 0 0,-12 17 0,19-20 3,0 0-1,1 1 1,0 0 0,0 0 0,1 0 0,0 1-1,-5 19 1,1 6 0,2 0 1,1 1-1,2-1 0,0 56 0,5-70 33,0-1-1,1 1 0,2 0 0,0-1 0,1 1 1,1-1-1,1-1 0,19 39 0,-15-41 74,0-1 0,2 0-1,0-1 1,1-1 0,0 0-1,24 19 1,107 70 36,-80-60-137,-30-19-5,97 63-34,-98-67-24,72 31-1,-66-36 71,0-3-1,1-1 1,1-2 0,54 7-1,-71-15 68,1 0 0,0-2-1,-1-1 1,1 0 0,-1-2-1,1-1 1,-1-2-1,37-12 1,29-20 119,130-78 1,-66 18 179,-134 82-329,-1-1 0,0-1 1,-1-1-1,30-38 0,-26 25-18,-2-1-1,-2-1 0,-1-1 0,25-64 1,-34 70 0,-1 0 0,-1 0 0,-1-1 0,-2 1 0,-1-1 0,-1-53 1,-3 70 6,-1 0 0,0 1 0,0-1 0,-2 0 0,1 1 0,-2 0 0,1 0-1,-9-15 1,4 11-9,-1 0-1,-1 1 0,-1 0 0,0 1 0,-15-14 0,-9-3-5,-1 1 0,-2 2 0,-66-36 1,64 41-457,-1 2 0,-1 2 0,0 1 1,-2 3-1,-67-15 0,-107-3-5014,112 28 2651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3:59.355"/>
    </inkml:context>
    <inkml:brush xml:id="br0">
      <inkml:brushProperty name="width" value="0.1" units="cm"/>
      <inkml:brushProperty name="height" value="0.1" units="cm"/>
      <inkml:brushProperty name="color" value="#FF0066"/>
    </inkml:brush>
  </inkml:definitions>
  <inkml:trace contextRef="#ctx0" brushRef="#br0">1921 305 3712,'-20'-6'639,"12"4"-395,-1 0-1,1 0 1,-1-1 0,1-1-1,-8-3 1,14 4-266,-1 1 1,1-1-1,0 1 0,0-1 0,0 0 0,1 1 1,-1-1-1,0 0 0,-1-5 0,-5-8-533,-3 1 529,0 0-1,-1 1 1,-1 0 0,0 1 0,0 0-1,-2 1 1,0 1 0,0 0 0,-21-10 0,7 6 410,-1 1 0,0 1 0,-1 2 0,-47-11 0,46 16-275,0 1-1,-1 1 1,0 2-1,-41 3 1,-130 24-150,141-11-3,0 3-1,-79 34 1,9-4 27,96-35 12,-207 76 697,216-75-629,0 1-1,1 1 1,0 2 0,2 0-1,0 2 1,-30 28 0,39-30-75,2 1 1,0 0 0,1 1 0,1 0-1,0 1 1,2 0 0,0 1-1,2 0 1,-9 31 0,7-17-46,3 0 0,1 0 1,2 0-1,1 1 0,2 50 0,8-18 85,3 0 0,29 100 0,-19-83 59,-9-41 38,2 0 0,35 81 1,-38-104-40,1 0 0,1-1 1,1-1-1,0 0 1,2-1-1,0-1 0,30 27 1,-22-24-6,2-2 0,0-2 1,1 0-1,0-1 0,2-2 0,-1 0 1,40 11-1,-31-15 16,0-1 0,1-1 0,0-2 0,0-2 0,62-1 0,-12-9-89,0-3 0,-1-4 0,0-4 0,-2-3 0,0-4 0,-1-4 0,80-40 0,-85 27 223,-2-2 0,130-103 0,-167 117-27,-1-2 1,63-70-1,-91 88-162,0 0-1,-1 0 1,0-1-1,-1 0 1,-1 0-1,0-1 1,-1 0-1,-1 0 1,0-1-1,-1 0 1,-1 1-1,1-30 1,-3 15 29,-2-1 1,-1 1-1,-1 0 1,-2 0-1,-1 0 1,-11-31-1,10 40-4,-1 1-1,-1 0 1,-1 0-1,-1 1 1,-1 0-1,-26-34 1,13 25-61,-2 0 0,-1 2 1,-43-33-1,-199-138-59,240 177 19,0 2 1,-1 1 0,-1 1-1,-1 2 1,0 1 0,-1 2-1,-37-9 1,30 12-288,-1 1 1,0 2-1,0 2 1,0 2-1,-1 2 0,1 1 1,0 3-1,-51 10 1,1 11-1584,0 0-640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9:27.397"/>
    </inkml:context>
    <inkml:brush xml:id="br0">
      <inkml:brushProperty name="width" value="0.1" units="cm"/>
      <inkml:brushProperty name="height" value="0.1" units="cm"/>
      <inkml:brushProperty name="color" value="#FF0066"/>
    </inkml:brush>
  </inkml:definitions>
  <inkml:trace contextRef="#ctx0" brushRef="#br0">2117 1 2048,'-65'28'4389,"22"-23"-4170,39-4-176,0 0 1,0 0-1,0-1 1,0 1 0,0-1-1,0 0 1,0 0-1,-5-1 1,-20 0 406,-29 8-6,0-4-1,-70-3 0,43-2-429,66 2 6,-22 0 274,1 1 0,-44 8 0,14-3-286,52-5-21,0 0 1,1 2-1,-27 5 0,34-5 15,0 0 0,0-1-1,-1-1 1,1 0 0,0 0 0,-1-1-1,1 0 1,0-1 0,-1 0 0,1-1 0,-18-5-1,12 4 52,-1 0 1,1 0-1,0 2 0,-1 0 0,-29 3 0,7-2 204,-6 1-169,0 2 0,1 2 0,-65 14 0,-15 6-301,112-23 292,0 0 1,0-1-1,0 0 1,-1-1-1,1-1 1,0 0-1,0 0 1,0-1-1,-14-4 1,-1-2 254,0 1 0,-1 1 0,-45-2 1,-86 4-98,126 4-771,18 0-513,-1 0-1,-26 5 1,13 4-1715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5:48.718"/>
    </inkml:context>
    <inkml:brush xml:id="br0">
      <inkml:brushProperty name="width" value="0.1" units="cm"/>
      <inkml:brushProperty name="height" value="0.1" units="cm"/>
      <inkml:brushProperty name="color" value="#FF0066"/>
    </inkml:brush>
  </inkml:definitions>
  <inkml:trace contextRef="#ctx0" brushRef="#br0">302 1281 1536,'2'0'528,"35"-2"615,-27 1-987,0 1 0,1 0-1,-1 0 1,1 1 0,-1 0 0,1 0-1,12 5 1,-3 2-30,33 18-1,-36-17-72,0-1 1,32 11-1,-12-10 74,-1-1 0,1-3 0,43 2 0,114-6 697,-97-2-620,-3 1 98,260 5-364,-150-2-119,63 4 260,-199-1-43,274 26 51,148 3 169,-397-31-287,59 0-55,473-4 843,-271-14-476,-190 5-402,468-20-172,-417 11 339,111-2 73,-186 21-131,167-3 115,-232-3-80,55 0-30,-52 5 148,136-4-32,-45-2 125,-26 2-84,68-10-294,-127 2 337,132-33-1,-177 35-187,31-10-53,98-41 0,-134 47-51,0 0 3,38-20-1,-61 28 190,-1 0 0,0-1 0,-1 0 0,1-1 1,-1 0-1,-1 0 0,13-16 0,-16 17-39,59-83 292,-54 74-412,-1 0-1,-1 0 0,13-35 0,-19 44 50,-1 0 1,1 0-1,-1 0 0,-1 0 0,0 0 0,0 0 0,0 0 0,-1 0 0,0 0 0,0 1 0,0-1 0,-1 0 0,-3-7 0,-5-9 115,0 1 0,-20-30 0,6 12 48,-9-26-82,18 34-48,-30-46 0,-27-18-140,59 83 119,0 0 0,0 0 0,-1 1 0,-23-14 0,3 6-80,-1 1 1,-72-26-1,-82-14-3,85 28 323,14 6-190,-180-25 1,-101 20-398,-198 26 412,280 8-30,256-4-4,-298 5-25,-28 1-16,43-3-98,-186 4 224,162-5-94,255-1-14,-114 4 10,-300 14-296,-112-9 270,472-10-144,-359-34 327,91 7 29,399 27-195,-375 15-176,355-13 131,-5 2 50,1 0-1,0 2 1,0 1 0,1 2 0,-56 23-1,61-20 56,2 1-1,-1 2 1,2 0-1,0 1 1,1 2-1,1 0 0,-23 25 1,-83 109 138,106-121-162,1 0 0,1 1 0,-19 48 0,32-63-43,1 1-1,1 0 1,-3 27 0,2-10-58,3-18 20,0 0 1,1 0 0,0 0 0,2 0 0,0 0-1,1 0 1,1 0 0,0-1 0,1 1-1,1-1 1,0 0 0,1 0 0,1 0 0,1-1-1,0 0 1,1-1 0,0 1 0,2-2 0,-1 0-1,1 0 1,1-1 0,1 0 0,17 13-1,13 6-1404,4 1-720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9:29.954"/>
    </inkml:context>
    <inkml:brush xml:id="br0">
      <inkml:brushProperty name="width" value="0.1" units="cm"/>
      <inkml:brushProperty name="height" value="0.1" units="cm"/>
      <inkml:brushProperty name="color" value="#FF0066"/>
    </inkml:brush>
  </inkml:definitions>
  <inkml:trace contextRef="#ctx0" brushRef="#br0">2933 16 1664,'2'-10'725,"-2"6"800,-14 4-303,2 0-908,-6-1-57,1 1 0,0 1 0,-1 1 0,1 0 0,-28 8 0,-21 4-71,-15 5-196,57-14 210,0-1 1,0-1 0,0-2-1,0 0 1,-27-3 0,-4 1 115,32 1-376,13 1 2,1-1 1,0 0-1,-1 0 1,1-1-1,-19-5 0,15 3 48,0 1-1,-1 0 0,1 1 0,0 1 0,-1 0 0,-13 2 1,-11-1 171,20-1-143,0 0 1,1 1 0,-1 2-1,1-1 1,-19 7 0,7 1-120,21-7 159,1-1 0,-1 1 0,0-1-1,0-1 1,0 1 0,-15 0 0,-4 0 101,22-1-115,0 0 1,-1 0 0,1-1-1,0 0 1,0 0 0,0 0 0,-1-1-1,1 1 1,0-1 0,-6-3-1,3 1-58,-1 0 0,1 1-1,-1 0 1,1 0 0,-1 1-1,-10-1 1,-58 2-187,35 1 33,-2 1 399,1 2-1,-47 11 1,78-13-267,-9 2 73,-1-1 1,-22 0-1,0 3-32,36-4 38,-1 0 0,1 1-1,-13 5 1,15-5-17,0 0 1,0-1 0,0 1 0,-1-2-1,0 1 1,1-1 0,-11 1-1,-18-2 216,-87-3-132,-61-27 269,96 20-347,-5 1-37,64 4 146,0 2 0,-57 1-1,64 2-109,-70-5 545,-275 5 1600,353 0-2951,-1 1 1,1 1-1,-23 5 0,18-3-1219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9:32.611"/>
    </inkml:context>
    <inkml:brush xml:id="br0">
      <inkml:brushProperty name="width" value="0.1" units="cm"/>
      <inkml:brushProperty name="height" value="0.1" units="cm"/>
      <inkml:brushProperty name="color" value="#FF0066"/>
    </inkml:brush>
  </inkml:definitions>
  <inkml:trace contextRef="#ctx0" brushRef="#br0">2180 146 1152,'0'0'-7,"-1"-1"122,1 0 0,-1 1 0,0-1 1,1 0-1,-1 0 0,1 0 0,-1 1 0,1-1 1,0 0-1,-1 0 0,1 0 0,0 0 0,0 0 0,-1 0 1,1 0-1,2-9 4038,-8-4-3513,3 11-576,0 1 0,-1 0-1,0 0 1,1 0 0,-1 0 0,0 1-1,0-1 1,0 1 0,0 0 0,0 0 0,0 1-1,-5-1 1,-27-8 408,22 5-326,1 1-1,0 0 0,-1 0 0,0 2 0,1-1 0,-25 2 0,-17-2 50,-155-9 146,31 11 289,130-4-524,41 4-1,1-1-1,-1-1 1,-9-2-1,9 2-106,-1 0 0,0 1 1,-11-1-1,-37 0-128,19 1 205,-45 4 1,3 16-572,55-13 490,19-4 45,0-1-1,0 1 1,0-1-1,-11 0 1,10 0-29,0 0 1,0 0-1,0 0 1,-14 5-1,14-3-32,1-1 0,-1 0 0,0-1-1,-14 1 1,-16 7-84,-12-12 858,11-3-923,-80 6 406,111 0-233,1-1 1,-1 0 0,1 0-1,0-1 1,-11-4 0,-16-3-158,-27-13 86,34 17 245,-1 0-160,-1 0 0,-36 1 0,-104-7 549,121 10 8,-55-7 1,86 7-1047,1 0 1,-1 0-1,1 1 1,-22 3-1,22 2-1239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0:00.892"/>
    </inkml:context>
    <inkml:brush xml:id="br0">
      <inkml:brushProperty name="width" value="0.1" units="cm"/>
      <inkml:brushProperty name="height" value="0.1" units="cm"/>
      <inkml:brushProperty name="color" value="#FFFC18"/>
    </inkml:brush>
  </inkml:definitions>
  <inkml:trace contextRef="#ctx0" brushRef="#br0">3155 79 2560,'-7'-3'465,"6"3"-395,0 0 0,0-1 0,1 1 0,-1 0 0,0 0 0,1-1 0,-1 1 0,0 0 0,1-1 0,-1 1 0,0-1 0,1 1 0,-1-1 0,1 1 0,-1-1 0,1 1 0,-1-1 0,1 0 0,0 1 0,-1-1 0,1 0 0,-1 1 0,1-1 0,0 0 0,0 1 0,0-1 0,-1 0 0,1 0 0,0 0 0,0 0-52,-1-1 0,1 1 0,-1 0-1,1 0 1,-1 0 0,1 0 0,-1 0-1,0 0 1,1 0 0,-1 0 0,0 0-1,0 1 1,0-1 0,0 0 0,0 0 0,0 1-1,0-1 1,0 0 0,0 1 0,0-1-1,0 1 1,0 0 0,0-1 0,-3 1 0,-30-8 887,31 7-788,-90-13 907,47 7-589,-85-2 0,-47 12-4,100 3-402,-17 2-5,6-7 298,-102-3 130,102-2-328,0 4 1,-175 23-1,141-1 147,-27 4 183,-189 17-107,199-20-214,109-18-93,0-1-1,0-2 1,0-2-1,-56-5 1,-4-10-48,-146-18 624,191 29-523,-254-31-1045,289 33-473,-1-1-1,1-1 1,-16-7 0,-4-2-1807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0:02.068"/>
    </inkml:context>
    <inkml:brush xml:id="br0">
      <inkml:brushProperty name="width" value="0.1" units="cm"/>
      <inkml:brushProperty name="height" value="0.1" units="cm"/>
      <inkml:brushProperty name="color" value="#FFFC18"/>
    </inkml:brush>
  </inkml:definitions>
  <inkml:trace contextRef="#ctx0" brushRef="#br0">1222 30 2304,'-41'-3'1111,"-28"-2"-723,50 3 95,-1 0 1,-33 4 0,11-1 118,-56 2 460,52 0-888,0-3 0,-62-6 0,9 0 24,26 2 100,-252-2 2201,197 7-3286,101-2-483,0-3-1092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0:02.439"/>
    </inkml:context>
    <inkml:brush xml:id="br0">
      <inkml:brushProperty name="width" value="0.1" units="cm"/>
      <inkml:brushProperty name="height" value="0.1" units="cm"/>
      <inkml:brushProperty name="color" value="#FFFC18"/>
    </inkml:brush>
  </inkml:definitions>
  <inkml:trace contextRef="#ctx0" brushRef="#br0">913 53 4736,'-30'4'1205,"18"-1"-1136,-1-1-1,0-1 1,-1 0 0,1-1-1,0 0 1,0-1 0,-18-4-1,-7-3 545,-1 1-1,-69-2 1,51 5-237,-37 0 468,-17-2-67,23 0-1173,-13-2-1757,77 5-231,-33 0 0,14 3 528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0:04.303"/>
    </inkml:context>
    <inkml:brush xml:id="br0">
      <inkml:brushProperty name="width" value="0.1" units="cm"/>
      <inkml:brushProperty name="height" value="0.1" units="cm"/>
      <inkml:brushProperty name="color" value="#FFFC18"/>
    </inkml:brush>
  </inkml:definitions>
  <inkml:trace contextRef="#ctx0" brushRef="#br0">1654 106 2304,'-30'-2'870,"22"2"-738,1 0-1,-1 0 0,1-1 1,-1 0-1,-12-4 1,10 2-42,0 1 1,1 0 0,-1 0-1,0 1 1,0 0 0,0 1-1,-13 1 1,-24-1 293,-40-6 552,-125-16 1093,81-1-1264,0 5-1,-161 0 0,16 31 1073,95 2-3402,170-13 1320,-44 4-1680,5 2-779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0:06.365"/>
    </inkml:context>
    <inkml:brush xml:id="br0">
      <inkml:brushProperty name="width" value="0.1" units="cm"/>
      <inkml:brushProperty name="height" value="0.1" units="cm"/>
      <inkml:brushProperty name="color" value="#FFFC18"/>
    </inkml:brush>
  </inkml:definitions>
  <inkml:trace contextRef="#ctx0" brushRef="#br0">1 0 128,'5'0'0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0:06.739"/>
    </inkml:context>
    <inkml:brush xml:id="br0">
      <inkml:brushProperty name="width" value="0.1" units="cm"/>
      <inkml:brushProperty name="height" value="0.1" units="cm"/>
      <inkml:brushProperty name="color" value="#FFFC18"/>
    </inkml:brush>
  </inkml:definitions>
  <inkml:trace contextRef="#ctx0" brushRef="#br0">2046 4 2432,'0'-4'2840,"0"8"-1227,-20 2-685,11-2-749,7-3-61,0 0 0,-1-1 0,1 1 0,0 0 1,0-1-1,0 0 0,-1 1 0,1-1 0,-3 0 0,-104 0 986,68 9-843,16-9-296,-1-1 9,0 2 1,-27 4-1,-133 11 334,135-14-168,21-1-135,14-1 19,-31 5 1,-65 6-167,62-8 118,-133 3 206,-130 26 367,-86-5 1140,137-24-7314,227-4 2303,7-4 751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0:07.748"/>
    </inkml:context>
    <inkml:brush xml:id="br0">
      <inkml:brushProperty name="width" value="0.1" units="cm"/>
      <inkml:brushProperty name="height" value="0.1" units="cm"/>
      <inkml:brushProperty name="color" value="#FFFC18"/>
    </inkml:brush>
  </inkml:definitions>
  <inkml:trace contextRef="#ctx0" brushRef="#br0">1312 9 1408,'-10'0'194,"8"0"-147,0-1-1,0 1 1,0 0-1,0 0 1,0 1 0,0-1-1,0 0 1,0 1-1,0-1 1,0 1 0,0 0-1,-2 1 1,1-1 258,1-1 0,-1 1 0,0-1 0,1 1 0,-1-1 0,0 0 0,0 0 0,1 0 0,-1 0 0,-3-1 1,2 0-154,1 1 1,0-1 0,0 1-1,-1 0 1,-6 2 0,-25 3 761,28-5-862,0 1-1,1 0 1,-1 0 0,-12 4 0,10-2 12,-1-1 0,1 0-1,-1 0 1,-14 0 0,-7 1 337,0-1-106,-63-2-1,37-1-478,-385 1 1006,428-1-836,0-1 0,-26-5 1,26 3 88,0 2 1,-26-2 0,18 3 26,-1-2-1,-26-5 0,27 4 47,-1 0-1,-27 0 1,-24 4-1188,57 0-101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0:10.622"/>
    </inkml:context>
    <inkml:brush xml:id="br0">
      <inkml:brushProperty name="width" value="0.1" units="cm"/>
      <inkml:brushProperty name="height" value="0.1" units="cm"/>
      <inkml:brushProperty name="color" value="#FFFC18"/>
    </inkml:brush>
  </inkml:definitions>
  <inkml:trace contextRef="#ctx0" brushRef="#br0">1550 0 1792,'0'0'4592,"-16"5"-4347,6-1 57,0-1 0,0 0 1,0-1-1,-13 2 0,11-2 75,-146 37 514,52-21-254,-128 5 0,194-19-583,-43 12 0,-25 2 356,81-14-460,-12 0 94,-414-4 1514,372 8-1312,1-1-2460,53-6 240,4 3-788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7:21.946"/>
    </inkml:context>
    <inkml:brush xml:id="br0">
      <inkml:brushProperty name="width" value="0.1" units="cm"/>
      <inkml:brushProperty name="height" value="0.1" units="cm"/>
      <inkml:brushProperty name="color" value="#FFFC18"/>
    </inkml:brush>
  </inkml:definitions>
  <inkml:trace contextRef="#ctx0" brushRef="#br0">7799 168 1280,'-14'-3'380,"6"2"2301,9 0-2614,0 1-1,0-1 1,-1 0-1,1 0 1,0 0-1,0 0 1,-1 1-1,1-1 1,0 0-1,-1 0 1,1 0-1,-1-1 1,0 1 0,1 0-1,-1 0 1,0 0-1,1 0 1,-1-2-1,0 1-24,-1 0 1,1 1-1,0-1 0,-1 1 1,1-1-1,-1 1 0,1-1 1,-1 1-1,0-1 0,0 1 1,1-1-1,-1 1 0,0 0 1,0 0-1,0-1 0,-1 1 1,1 0-1,0 0 0,0 0 0,-1 0 1,1 0-1,0 1 0,-1-1 1,1 0-1,-1 1 0,1-1 1,-1 1-1,1-1 0,-1 1 1,0 0-1,-1-1 0,-9 0 59,0-1 0,1 2-1,-17 0 1,16 0-71,-133 5 663,129-5-564,-2 1-61,0-1 0,-1-1 0,1-1 0,-27-6 0,19 2-16,-1 1 0,1 1 0,-1 2 0,0 1 0,0 1 0,0 1 0,-40 6 0,-18 1 312,-143-5-1,119-4-231,-24 2-173,-118-2 343,238 1-287,-119-11 172,108 8-163,1-1 0,-1-2 1,-34-12-1,20 2-128,22 9 143,-1 0-1,1 0 0,-1 2 1,-1 0-1,1 1 0,-1 1 0,-25-1 1,-221 10 161,220-4-246,-189-1 274,126-1-45,-56 9-204,-46 2-321,-24-8 646,191-1-317,0 1 0,-59 12-1,-80 28-139,180-42 149,-54 11 76,-62 5 0,46-8-205,16-4 226,-99-3 1,77-4-127,59 1 60,0 0 0,-23-6 0,23 3-47,0 1 0,-25 0 1,-384 3 205,362 3-261,-90 15 1,92-8 140,-92 2 1,-179-8-445,-125 1 1055,340-12-467,1 0-324,21 4 207,-56 1 507,111 5-516,-105 4-88,-224 2-12,-29-3 1366,126-17-3788,257 10 1177,0 1 0,0 0-1,-21 4 1,24-2 498,-63 4-2415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0:12.519"/>
    </inkml:context>
    <inkml:brush xml:id="br0">
      <inkml:brushProperty name="width" value="0.1" units="cm"/>
      <inkml:brushProperty name="height" value="0.1" units="cm"/>
      <inkml:brushProperty name="color" value="#FFFC18"/>
    </inkml:brush>
  </inkml:definitions>
  <inkml:trace contextRef="#ctx0" brushRef="#br0">97 20 2304,'-49'-14'960,"34"9"-768,-12 5-992,22 0-576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0:13.547"/>
    </inkml:context>
    <inkml:brush xml:id="br0">
      <inkml:brushProperty name="width" value="0.1" units="cm"/>
      <inkml:brushProperty name="height" value="0.1" units="cm"/>
      <inkml:brushProperty name="color" value="#FFFC18"/>
    </inkml:brush>
  </inkml:definitions>
  <inkml:trace contextRef="#ctx0" brushRef="#br0">2602 49 3072,'-8'-2'273,"0"-1"1,0 1-1,0 0 0,0 1 1,-1-1-1,1 2 1,0-1-1,-1 1 0,-12 2 1,-8-1 997,-8 4-242,9 1-719,-85 13 1258,-28-1-1115,-17-16 314,86-3-435,-239-26 126,42 2-15,116 18-218,-143-2 515,-345 9 610,474-10-4613,124 6 1475,-6-2-1257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2:16.136"/>
    </inkml:context>
    <inkml:brush xml:id="br0">
      <inkml:brushProperty name="width" value="0.1" units="cm"/>
      <inkml:brushProperty name="height" value="0.1" units="cm"/>
      <inkml:brushProperty name="color" value="#FFFC18"/>
    </inkml:brush>
  </inkml:definitions>
  <inkml:trace contextRef="#ctx0" brushRef="#br0">7090 69 2560,'-28'-1'637,"2"1"141,0 0 0,-35 5-1,53-4-768,0 0 0,-1-1-1,1 0 1,-1 0 0,-14-3-1,-14 0 362,-45-3 616,45-1-798,28 5-139,0 0 0,-1 1 0,-11-1 0,-155 12 128,70-1-242,-104 1 471,89-1-210,-104 10 237,163-13-253,-101-5 0,82-2-7,-259 10 654,67-12-476,92-3-78,114 4-252,-27 0 1,-94 2 102,8 0-19,-365 32-169,483-30 3,-66-8 1,32 0 26,29 0 118,0-3 1,-121-32-1,147 31-177,-10-1 160,-72-6-1,-55 7 239,8 0-92,129 6-152,-44-4-163,-132 5-1,-223 10 605,305-8-423,62 4-108,-87 16-1,46-4 121,-513 47 907,418-47-800,108-9-311,87-6 67,-16 3-431,0-1 0,0-2 0,0-1-1,-53-9 1,79 10 95,0-1 1,0 0-1,-1-1 0,1 1 1,0-1-1,0 0 0,1 0 0,-1 0 1,0 0-1,0-1 0,1 1 1,0-1-1,-5-5 0,-10-22-2567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2:23.150"/>
    </inkml:context>
    <inkml:brush xml:id="br0">
      <inkml:brushProperty name="width" value="0.1" units="cm"/>
      <inkml:brushProperty name="height" value="0.1" units="cm"/>
      <inkml:brushProperty name="color" value="#FFFC18"/>
    </inkml:brush>
  </inkml:definitions>
  <inkml:trace contextRef="#ctx0" brushRef="#br0">4026 240 3200,'-30'12'1061,"30"-12"-1042,0 1 1,-1-1-1,1 0 0,0 0 0,-1 0 1,1 0-1,0 0 0,-1 0 0,1 0 0,0 1 1,-1-1-1,1 0 0,0 0 0,-1 0 1,1 0-1,0 0 0,-1 0 0,1 0 0,0-1 1,-1 1-1,1 0 0,0 0 0,-1 0 1,1 0-1,0 0 0,0 0 0,-1-1 0,1 1 1,0 0-1,0 0 0,-1 0 0,1-1 1,0 1-1,0 0 0,-1 0 0,1-1 0,0 1 1,0 0-1,0-1 0,0 1 0,-1 0 1,1-1-1,0 1 0,0 0 0,0 0 0,0-1 1,0-17-261,1 15 272,-2-4-10,0 0 1,0 0-1,0 0 1,-1 1 0,1-1-1,-2 1 1,1-1-1,-1 1 1,0 0 0,0 0-1,-1 0 1,1 1-1,-2-1 1,1 1 0,0 0-1,-1 0 1,0 0-1,-6-4 1,-1 0 188,0 0 0,0 1 0,-1 0 0,0 2 0,0-1 0,0 1 0,-21-5 0,-5-1 274,0 3 1,-1 1-1,1 1 0,-58-1 0,-141 19-596,122-6 195,38-2-43,-14 0 225,46-3 112,-54 7 0,-42 9-300,-195-3 0,255-12 123,-93 13 0,-132 17 348,163-19-498,-44-7-245,19-1 144,28-3 410,77-1-344,-282-10 614,222 11-289,-261-6 317,314 4-604,43 2-485,1-1 0,-1-2 0,-43-7 1,69 8 243,-1 0 0,0 0 0,0 0 0,1 0 0,-1 0 1,0 0-1,1-1 0,-4-2 0,-15-20-2745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2:27.331"/>
    </inkml:context>
    <inkml:brush xml:id="br0">
      <inkml:brushProperty name="width" value="0.1" units="cm"/>
      <inkml:brushProperty name="height" value="0.1" units="cm"/>
      <inkml:brushProperty name="color" value="#FFFC18"/>
    </inkml:brush>
  </inkml:definitions>
  <inkml:trace contextRef="#ctx0" brushRef="#br0">1658 58 2304,'-4'-3'199,"0"0"1,0 0-1,0 0 0,0 1 1,-1 0-1,1 0 1,0 0-1,-1 0 0,0 1 1,1-1-1,-1 1 0,-9-1 1,7 2-139,1-1 0,-1-1 0,0 0 0,1 1 0,-1-2 0,-6-2 0,6 2 59,0 0 0,0 1 0,0 0 0,-1 0 1,1 1-1,-1 0 0,1 0 0,-1 1 0,1 0 1,-1 0-1,1 1 0,-15 2 0,-29 7 51,-1-2-1,-1-2 1,1-3 0,-62-4-1,-70-1 563,97 3-735,12-1 479,-108-14 1,135 7 234,-61-1 0,-161 18 578,262-10-1374,-11 3-640,0-2 0,-38-2 0,10-8-2118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2:27.731"/>
    </inkml:context>
    <inkml:brush xml:id="br0">
      <inkml:brushProperty name="width" value="0.1" units="cm"/>
      <inkml:brushProperty name="height" value="0.1" units="cm"/>
      <inkml:brushProperty name="color" value="#FFFC18"/>
    </inkml:brush>
  </inkml:definitions>
  <inkml:trace contextRef="#ctx0" brushRef="#br0">896 15 6016,'-91'14'2272,"69"1"-1760,0-6 192,12-4 0,-7 4-256,-5 6 0,-5-10-256,-9 4-128,-8 1-32,-10-5 160,-17-5 128,2 0-160,-2-9-96,2-2-192,-2-7-64,6-2-768,1-4-320,-7-5-1664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2:31.875"/>
    </inkml:context>
    <inkml:brush xml:id="br0">
      <inkml:brushProperty name="width" value="0.1" units="cm"/>
      <inkml:brushProperty name="height" value="0.1" units="cm"/>
      <inkml:brushProperty name="color" value="#FFFC18"/>
    </inkml:brush>
  </inkml:definitions>
  <inkml:trace contextRef="#ctx0" brushRef="#br0">2293 107 1152,'-1'0'21,"1"0"1,-1 0-1,1 0 1,-1 0-1,1 0 1,-1 0-1,1 0 1,-1 0-1,1 0 1,-1 0-1,0 1 0,1-1 1,-1 0-1,1 0 1,-1 1-1,1-1 1,0 0-1,-1 0 1,1 1-1,-1-1 1,1 1-1,-1 0 1,-1 14 375,2-14-308,0-1 0,0 1 0,-1 0 0,1 0 0,0 0 0,0 0 0,0 0 0,-1 0 0,1 0 0,0 0 1,-1-1-1,1 1 0,-1 0 0,0 1 0,1-2-7,0 0 0,-1 1-1,1-1 1,0 0 0,-1 0 0,1 0-1,0 0 1,-1 1 0,1-1 0,0 0 0,-1 0-1,1 0 1,0 0 0,-1 0 0,1 0 0,0 0-1,-1 0 1,1 0 0,0 0 0,-1 0 0,1 0-1,0 0 1,-1 0 0,1 0 0,0-1-1,-1 1 1,1 0 0,0 0 0,-1 0 0,1 0-1,0-1 1,-1 1 0,1 0 0,0 0 0,0-1-1,-1 1 1,-9-7 196,-1 0 1,0 0-1,0 1 0,-1 1 1,-18-7-1,13 6 68,-28-15 1,36 16-241,0 1 0,0 1 0,0-1 0,-13-1 0,-5-3-76,-10-2 192,0 2 1,0 1 0,-51-2-1,-21 8 53,60 1-272,-134 6 162,10-12 547,89 2-523,-1 3 1,-91 12-1,-109 42 187,67-10 43,175-36-762,0 3-1,0 1 1,1 2 0,1 2 0,-50 25 0,70-29-1540,-1 0 1,-39 12-1,-1-11-1066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2:34.347"/>
    </inkml:context>
    <inkml:brush xml:id="br0">
      <inkml:brushProperty name="width" value="0.1" units="cm"/>
      <inkml:brushProperty name="height" value="0.1" units="cm"/>
      <inkml:brushProperty name="color" value="#FFFC18"/>
    </inkml:brush>
  </inkml:definitions>
  <inkml:trace contextRef="#ctx0" brushRef="#br0">1837 111 3072,'-46'-18'1768,"-22"-6"-299,56 19-1458,0 1 0,-20-12 0,19 10 163,-1 0 0,-17-6 0,9 6 73,-1 1 1,1 2-1,-1 0 0,-24 0 1,-96 10 605,-149 26 43,-9-18 299,220-11-538,-112 19 0,88-8-504,-50 11-229,-6 0-3059,121-24 362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2:49.514"/>
    </inkml:context>
    <inkml:brush xml:id="br0">
      <inkml:brushProperty name="width" value="0.1" units="cm"/>
      <inkml:brushProperty name="height" value="0.1" units="cm"/>
      <inkml:brushProperty name="color" value="#FFFC18"/>
    </inkml:brush>
  </inkml:definitions>
  <inkml:trace contextRef="#ctx0" brushRef="#br0">2345 164 2944,'-5'-2'48,"1"0"58,1 0 0,-1 0 1,0 1-1,0 0 0,0 0 1,0 0-1,0 0 0,0 0 1,0 1-1,0 0 0,0 0 1,0 0-1,0 0 0,-7 2 1,-1 0 298,1 0 1,-1 0 0,0-2-1,0 1 1,0-2 0,1 1 0,-19-5-1,-4 2-184,-111-20 454,47 7-945,-2 1 380,-237-22 788,192 28-858,74 2 41,-139 7 1,-59 15 46,203-14 33,-4 0-55,1-3 1,-122-18-1,89 7 33,78 11 31,-37 2-1,42 1-901,0-1-1,0-1 1,-1 0 0,-19-5-1,-14-10-1720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2:50.523"/>
    </inkml:context>
    <inkml:brush xml:id="br0">
      <inkml:brushProperty name="width" value="0.1" units="cm"/>
      <inkml:brushProperty name="height" value="0.1" units="cm"/>
      <inkml:brushProperty name="color" value="#FFFC18"/>
    </inkml:brush>
  </inkml:definitions>
  <inkml:trace contextRef="#ctx0" brushRef="#br0">1660 15 3072,'-13'-4'236,"0"1"1,0 0-1,0 1 0,0 1 1,0 0-1,0 1 1,-20 2-1,-5-1-308,-61-2 1824,-165 7 997,56 11-1598,-75 10 18,242-20-1137,-223 31 392,-2-21-4107,194-17 1022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7:26.158"/>
    </inkml:context>
    <inkml:brush xml:id="br0">
      <inkml:brushProperty name="width" value="0.1" units="cm"/>
      <inkml:brushProperty name="height" value="0.1" units="cm"/>
      <inkml:brushProperty name="color" value="#FFFC18"/>
    </inkml:brush>
  </inkml:definitions>
  <inkml:trace contextRef="#ctx0" brushRef="#br0">3921 32 128,'1'-1'143,"-1"0"0,0 0-1,0 1 1,1-1 0,-1 0 0,0 0 0,0 0-1,0 0 1,0 1 0,0-1 0,0 0 0,0 0-1,0 0 1,0 1 0,-1-1 0,1 0 0,0 0 0,0 1-1,-1-1 1,1 0 0,-1 0 0,1 1 0,-1-2-1,1 1-75,-1 1-1,1-1 0,0 0 1,0 1-1,-1-1 0,1 1 1,0-1-1,-1 1 0,1-1 1,-1 0-1,1 1 0,-1 0 1,1-1-1,-1 1 0,1-1 1,-1 1-1,1 0 0,-1-1 1,0 1-1,1 0 0,-1-1 1,0 1-1,1 0 0,-1 0 1,0 0-1,1 0 0,-1 0 1,0-1-1,1 1 0,-1 0 1,0 1-1,1-1 0,-1 0 1,0 0-1,1 0 0,-1 0 0,0 0 1,1 1-1,-1-1 0,1 0 1,-2 1-1,-1 2-166,0-1-1,0 1 0,1-1 1,-1 1-1,-2 4 1,3-4 130,0-1 0,0 1 1,0-1-1,0 0 1,0 0-1,0 0 1,0 0-1,-1 0 0,1-1 1,-1 1-1,1-1 1,-4 2-1,-6 1 237,-19 6 122,0 2 1,-29 15-1,-168 111 639,144-84-558,53-36-166,0-2-1,-1-1 0,0-1 0,-1-2 1,-43 10-1,15-9-120,0-3 0,-68 4-1,92-13-127,0-1 0,0-1-1,-70-13 1,-55-20 345,-127-18-347,189 41-66,50 7 137,-66-15 0,6-2 258,-179-10 0,165 21-490,9 3 36,-51-6 176,88 2-145,0 4-1,-1 3 1,-148 12 0,190-4 79,-13 3 174,-1-3-1,0-1 1,-72-7 0,82 1-746,0 2 0,0 2-1,1 1 1,-1 2 0,-77 18 0,42 1-2554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2:51.056"/>
    </inkml:context>
    <inkml:brush xml:id="br0">
      <inkml:brushProperty name="width" value="0.1" units="cm"/>
      <inkml:brushProperty name="height" value="0.1" units="cm"/>
      <inkml:brushProperty name="color" value="#FFFC18"/>
    </inkml:brush>
  </inkml:definitions>
  <inkml:trace contextRef="#ctx0" brushRef="#br0">1275 95 4864,'-4'-3'219,"-9"-7"124,-1-1 0,0 2-1,0 0 1,-1 0 0,0 1 0,-31-10-1,37 16-271,0 0-1,-1 1 1,-11 0-1,-18-3-149,3 0 170,1 2 1,-1 1-1,0 2 0,-50 7 0,40-4 264,-205 35 1484,1 19-1437,181-41-787,-72 22-2245,76-16 284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2:51.944"/>
    </inkml:context>
    <inkml:brush xml:id="br0">
      <inkml:brushProperty name="width" value="0.1" units="cm"/>
      <inkml:brushProperty name="height" value="0.1" units="cm"/>
      <inkml:brushProperty name="color" value="#FFFC18"/>
    </inkml:brush>
  </inkml:definitions>
  <inkml:trace contextRef="#ctx0" brushRef="#br0">2143 1 1920,'-6'2'83,"-2"3"168,0-1-1,0-1 0,0 0 0,0 0 1,-1 0-1,1-1 0,-1-1 1,-16 2-1,-635-3 2662,332 4-1702,128-14-74,-38 4 263,157 7-1091,-170 11-545,41-1-3777,133-10 1652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3:01.302"/>
    </inkml:context>
    <inkml:brush xml:id="br0">
      <inkml:brushProperty name="width" value="0.1" units="cm"/>
      <inkml:brushProperty name="height" value="0.1" units="cm"/>
      <inkml:brushProperty name="color" value="#FFFC18"/>
    </inkml:brush>
  </inkml:definitions>
  <inkml:trace contextRef="#ctx0" brushRef="#br0">4834 81 1792,'-8'0'147,"5"0"-97,0 0 1,-1 0-1,1 0 0,0 0 1,0 1-1,0-1 0,0 1 0,0 0 1,0 0-1,0 0 0,0 0 0,1 0 1,-1 0-1,-4 3 0,3 0 35,-6 2 360,1 0-1,-17 7 1,24-12-424,-1 0 1,0 0 0,0 0-1,1 0 1,-1 0 0,0-1-1,0 1 1,0-1 0,0 0-1,0 0 1,1 0 0,-1-1-1,0 1 1,0 0 0,0-1-1,-3-1 1,0-1 39,-1-1 0,1 0 1,-1 0-1,1 0 0,0-1 1,-9-10-1,8 8 152,-1 0-1,1 1 1,-10-6 0,5 4-30,0 2 1,0-1-1,-1 1 1,0 1 0,0 1-1,0-1 1,0 2-1,-1 0 1,0 1-1,1 0 1,-23 0-1,-11 2 129,-14-1-393,-91 11 0,63-1 353,-33 6-123,93-10-106,-54 1 1,10-1 109,-151 26 76,197-27-107,-48 0-1,24-2 31,-24 2-154,-75 7-97,-55 20 331,-188 24-283,194-26 213,102-13 13,-164 6 0,-69-16 166,266-10-248,44 2 4,-1 1 0,-36 3 0,-11 11-209,47-8 100,-1-1-1,-40 2 1,-83 4 177,90-10 63,23 2-138,-1-2 0,0-2-1,-46-8 1,55 6-59,0 1 1,0 0-1,-34 2 1,-72 10 92,17-1 181,67-6-37,-29 2-219,-1-4 0,-93-12 1,97 7-231,58 6-534,0-2 1,1 0-1,-1-1 0,0 0 0,1-1 1,-23-7-1,14 1-1653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3:08.661"/>
    </inkml:context>
    <inkml:brush xml:id="br0">
      <inkml:brushProperty name="width" value="0.1" units="cm"/>
      <inkml:brushProperty name="height" value="0.1" units="cm"/>
      <inkml:brushProperty name="color" value="#FFFC18"/>
    </inkml:brush>
  </inkml:definitions>
  <inkml:trace contextRef="#ctx0" brushRef="#br0">3785 152 2048,'-10'-2'282,"8"1"-218,0 1 0,0 0 0,0-1 0,0 1 0,0 0 0,0 0 0,0 0 0,0 1 0,0-1 0,0 0 0,-4 2 1,5-2-49,0 0 1,0 0 0,1 0 0,-1 0 0,0 0 0,0-1 0,0 1 0,0 0 0,0 0 0,0-1-1,0 1 1,1 0 0,-1-1 0,0 1 0,0-1 0,0 1 0,1-1 0,-1 0 0,0 1-1,1-1 1,-2-1 0,-14-17 112,13 15-96,-5-4 149,0 1 0,0-1 0,0 2 1,-1-1-1,1 1 0,-2 0 0,1 1 0,-1 0 0,1 1 1,-1 0-1,0 0 0,-1 1 0,-10-2 0,-19-2 79,1 1 0,-44 0 0,-32-5-162,74 6 100,-1 1 1,0 2-1,-64 5 0,51 5 145,-85 23 0,81-14-248,-1-4 0,-80 9 0,-68-19-82,109-5-60,72 2-161,6-1 109,0 2 1,0 0-1,-40 7 1,39-3 440,-44 2 1,30-3-215,-37 9-220,54-8 126,0-1 0,0-2-1,-25 2 1,-225-4 647,245 1-700,1 2 0,-1 1 0,-41 11 0,38-8 64,1-1-1,-45 5 0,-246-5-135,296-7 107,1-1-1,-23-5 1,23 3 50,0 1 0,-23 0-1,-294 8 1241,236-5-1163,-104-14 0,161 9-75,30 5-474,0-1-1,0-1 1,0-1 0,0 1 0,0-2-1,-24-9 1,36 11 189,0 1 1,1 0-1,-1 0 0,0 0 1,1-1-1,-1 1 0,0-1 0,-1-3 1,-9-17-2105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3:11.035"/>
    </inkml:context>
    <inkml:brush xml:id="br0">
      <inkml:brushProperty name="width" value="0.1" units="cm"/>
      <inkml:brushProperty name="height" value="0.1" units="cm"/>
      <inkml:brushProperty name="color" value="#FFFC18"/>
    </inkml:brush>
  </inkml:definitions>
  <inkml:trace contextRef="#ctx0" brushRef="#br0">4844 15 1536,'-60'0'1099,"54"0"-1037,0 1 1,0 0-1,0 1 1,0-1 0,1 1-1,-11 5 1,-13 4 528,-71 8 1327,26-5-1676,32-5-156,-314 58 1529,312-62-1231,1-2 0,-76-5 0,-289-45 405,325 36-474,-116-18 544,166 25-886,0 2 0,0 1 1,0 2-1,-35 5 0,24 0 94,12-2-18,-34 0 1,-155-4-168,204 1 171,1 1 0,0 1 0,-32 9 0,26-6-18,-26 3 1,-34-2 134,-102-6-1,88-2-65,58 1-145,-8-1 24,-91 11 0,28-2 273,92-7-238,0 0-1,1-1 1,-1-1-1,-32-6 1,-13-1 22,0 2 108,-69-2 323,25 1-365,2-1 1,56 6-84,1-2 0,-50-12 0,33 5 95,-1-1 183,-27-4 128,-12 10-253,-157 10-1,256-3-174,-153 0-1025,93-1-170,34-1-520,0-1 1,0-1 0,-53-12 0,34 1-986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3:12.887"/>
    </inkml:context>
    <inkml:brush xml:id="br0">
      <inkml:brushProperty name="width" value="0.1" units="cm"/>
      <inkml:brushProperty name="height" value="0.1" units="cm"/>
      <inkml:brushProperty name="color" value="#FFFC18"/>
    </inkml:brush>
  </inkml:definitions>
  <inkml:trace contextRef="#ctx0" brushRef="#br0">1501 95 2432,'-37'0'1536,"35"-14"-1819,-3 5 501,0 0-1,-1 1 0,-9-11 1,12 17-103,0-1 1,0 0 0,0 1-1,-1 0 1,1 0 0,0 0-1,-1 0 1,1 0 0,-1 1-1,0-1 1,0 1 0,-4-1-1,-27-2-54,-1 0 0,-1 3 0,-36 3 0,5-1 335,4 0-33,-1 3 0,-102 20-1,140-17-408,1 1 0,1 2 0,-32 15 0,34-14 236,-1 0 0,-1-2 0,-44 11 0,-136 10 691,33-6 356,131-15-2040,-63 22 0,87-25-146,-4 0-1344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3:19.082"/>
    </inkml:context>
    <inkml:brush xml:id="br0">
      <inkml:brushProperty name="width" value="0.1" units="cm"/>
      <inkml:brushProperty name="height" value="0.1" units="cm"/>
      <inkml:brushProperty name="color" value="#FFFC18"/>
    </inkml:brush>
  </inkml:definitions>
  <inkml:trace contextRef="#ctx0" brushRef="#br0">2432 97 1408,'-3'-6'213,"1"-1"1,0 1-1,1 0 0,-1-1 1,1 0-1,1 1 1,-1-1-1,2-12 0,-1 12-218,0 6 46,0 0 0,-1 1 0,1-1 0,0 0 1,0 0-1,0 1 0,-1-1 0,1 0 0,0 0 0,-1 1 1,1-1-1,-1 0 0,1 1 0,-1-1 0,1 1 1,-1-1-1,1 0 0,-1 1 0,0-1 0,1 1 1,-1-1-1,0 1 0,1 0 0,-1-1 0,0 1 0,1 0 1,-1 0-1,0-1 0,0 1 0,0 0 0,-1 0 1,-29-2 1313,24 3-1127,-94 8 1073,20-1-661,-6-7-384,-42 4-219,92-1-9,-143 20 291,73-10 194,-139 1 0,50-5 221,-146 9 194,288-20-856,-333 6 1200,139-3-1430,140-3-2244,71-1-1438,34 1 3318,0 0 0,0-1 0,0 1 1,0 0-1,0-1 0,-3-3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9:35.727"/>
    </inkml:context>
    <inkml:brush xml:id="br0">
      <inkml:brushProperty name="width" value="0.1" units="cm"/>
      <inkml:brushProperty name="height" value="0.1" units="cm"/>
      <inkml:brushProperty name="color" value="#FF0066"/>
    </inkml:brush>
  </inkml:definitions>
  <inkml:trace contextRef="#ctx0" brushRef="#br0">1236 25 2048,'-38'0'1077,"37"0"-1061,-15-14 38,14 12 97,0 1 1,0 0-1,0 0 1,0 0-1,0 0 1,0 0-1,-1 0 1,1 1-1,0-1 1,-1 1 0,1 0-1,0-1 1,-1 1-1,1 0 1,0 0-1,-1 1 1,1-1-1,0 0 1,-5 2-1,-4 2 105,1-1-1,-20 11 1,17-8-107,-11 5-20,-1-1 0,0-1 0,0-1 0,-1-1 0,-38 5-1,-378 22 2358,394-36-2073,0-3 1,-48-10-1,-9-1-960,11-3-3534,76 15 2333,-10-2-1244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9:37.944"/>
    </inkml:context>
    <inkml:brush xml:id="br0">
      <inkml:brushProperty name="width" value="0.1" units="cm"/>
      <inkml:brushProperty name="height" value="0.1" units="cm"/>
      <inkml:brushProperty name="color" value="#FF0066"/>
    </inkml:brush>
  </inkml:definitions>
  <inkml:trace contextRef="#ctx0" brushRef="#br0">1205 125 2048,'-4'0'143,"-18"-5"462,21 5-568,1-1-1,-1 1 1,0-1-1,0 1 1,1-1-1,-1 1 1,0-1-1,1 1 1,-1-1-1,1 1 1,-1-1-1,1 0 0,-1 1 1,1-1-1,-1 0 1,1 1-1,0-1 1,-1 0-1,1 0 1,0 1-1,0-1 1,0 0-1,-1 0 1,1 0-1,0 0 1,0 0-1,0-4-391,1 1 424,-1 1-1,0 0 1,-1-1-1,1 1 1,-1 0-1,-1-7 1,2 10-9,-1-1 0,1 0 0,-1 0 0,1 0 0,-1 0 0,0 1-1,1-1 1,-1 0 0,0 1 0,0-1 0,1 0 0,-1 1 0,0-1 0,0 1 0,0-1 0,0 1 0,0 0 0,0-1 0,0 1-1,0 0 1,0 0 0,0-1 0,0 1 0,0 0 0,0 0 0,0 0 0,-1 0 0,-17 0 535,-1 1-257,0-1 1,-1-1 0,1-1-1,-25-6 1,27 4-235,0 0 1,0 2-1,0 0 1,-23 1-1,-41-5 14,72 6 36,-1-1 0,-18-5 0,18 4 28,1 0 0,-21-1 0,-78-6 266,-2 8-662,-182 5 1628,265-2-1329,-47 10 1,62-9-1067,0 0-1,-25 12 0,21-6-1492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9:39.408"/>
    </inkml:context>
    <inkml:brush xml:id="br0">
      <inkml:brushProperty name="width" value="0.1" units="cm"/>
      <inkml:brushProperty name="height" value="0.1" units="cm"/>
      <inkml:brushProperty name="color" value="#FF0066"/>
    </inkml:brush>
  </inkml:definitions>
  <inkml:trace contextRef="#ctx0" brushRef="#br0">1167 85 2048,'0'0'28,"0"0"0,0 0 0,-1 0 0,1 0 1,0 0-1,0 0 0,0 0 0,0 0 0,0 0 0,0 0 0,0 0 1,0-1-1,-1 1 0,1 0 0,0 0 0,0 0 0,0 0 0,0 0 0,0 0 1,0 0-1,0 0 0,0 0 0,0 0 0,0 0 0,0 0 0,0 0 1,0 0-1,-1-1 0,1 1 0,0 0 0,0 0 0,0 0 0,0 0 0,0 0 1,0 0-1,0 0 0,0 0 0,0-1 0,0 1 0,0 0 0,0 0 1,0 0-1,0 0 0,0 0 0,0 0 0,0 0 0,0-1 0,3-6 503,-2 5-422,0 1 1,-1 0-1,1-1 1,-1 1-1,1-1 1,-1 1-1,0-1 0,1 1 1,-1 0-1,0-1 1,0 1-1,0-1 1,-1-2-1,1 3-76,0 0 0,-1 0 0,1 0 0,-1 0 0,1 0 0,-1 0 0,0 0 0,1 0 0,-1 0 0,0 1 0,0-1 0,1 0-1,-1 0 1,0 1 0,0-1 0,0 1 0,0-1 0,0 1 0,-2-1 0,-20-2 311,19 3-277,1 0 1,-1 0 0,1 0 0,0-1 0,-1 1 0,-6-3-1,6 2-5,-1-1 0,0 1 0,0 0-1,0 0 1,-7 1 0,-17-4 277,10-1 39,-1 1 1,0 0 0,-30 0-1,-63 5-142,44 0-285,28-1 25,-1-1 575,-64 7-1,30 3 629,-91-3 0,-101 3-4529,223-9 572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7:30.639"/>
    </inkml:context>
    <inkml:brush xml:id="br0">
      <inkml:brushProperty name="width" value="0.1" units="cm"/>
      <inkml:brushProperty name="height" value="0.1" units="cm"/>
      <inkml:brushProperty name="color" value="#FFFC18"/>
    </inkml:brush>
  </inkml:definitions>
  <inkml:trace contextRef="#ctx0" brushRef="#br0">2851 38 2048,'-1'-1'80,"0"1"0,0-1 0,0 0 0,0 0 0,0 1 0,-1-1 0,1 0 0,0 1 0,0-1 0,0 1 0,-1-1 0,1 1 0,0 0 0,-1 0 0,-1-1 0,2 1 96,1-1-181,-1 0 32,1 0 0,0 0 0,-1-1 0,1 1 0,-1 0 0,0 0 1,1 0-1,-1 0 0,0 0 0,0 0 0,1 0 0,-1 0 0,0 0 0,0 0 0,0 1 0,0-1 0,0 0 0,0 1 0,0-1 1,-1 1-1,1-1 0,0 1 0,0-1 0,0 1 0,-2-1 0,-2 0 212,0 0 0,-1-1 0,1 1-1,-11 0 1,-199 11 764,140 0-675,-76 23 0,118-26-244,-1-1 0,-48 3 0,-67-7 301,94-2-324,-138-10-23,-18 19 74,155-7 186,-18 2 246,-9 6-351,-146 23 718,-47 35-836,250-62 59,1 0 0,-2-1 0,-34 1 0,-83-4 628,1 0-135,108 1-500,-210 9-2136,155-8-3735,34-3 3184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39:40.507"/>
    </inkml:context>
    <inkml:brush xml:id="br0">
      <inkml:brushProperty name="width" value="0.1" units="cm"/>
      <inkml:brushProperty name="height" value="0.1" units="cm"/>
      <inkml:brushProperty name="color" value="#FF0066"/>
    </inkml:brush>
  </inkml:definitions>
  <inkml:trace contextRef="#ctx0" brushRef="#br0">2099 78 4480,'-118'4'2981,"114"-4"-3128,0 1 1,0-1-1,0 1 0,0 0 1,-6 3-1,6-2 108,0-1 0,1 0 0,-1 0 0,0 0 0,-7 0-1,-254 10 3416,77-2-3098,-93 20 250,230-26-247,1-3 1,-1-1-1,1-3 1,-88-18 0,-209-23 640,181 28-234,-28-13-1045,106 13-1933,64 11 964,-4 0-887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3:58.015"/>
    </inkml:context>
    <inkml:brush xml:id="br0">
      <inkml:brushProperty name="width" value="0.1" units="cm"/>
      <inkml:brushProperty name="height" value="0.1" units="cm"/>
      <inkml:brushProperty name="color" value="#FF0066"/>
    </inkml:brush>
  </inkml:definitions>
  <inkml:trace contextRef="#ctx0" brushRef="#br0">11804 106 2048,'-17'-4'-28,"0"0"0,-1 2 1,1 0-1,-33 0 0,-13 3 682,0 4-1,0 2 0,-98 23 1,78-14-87,-154 9 1,146-18-296,89-7-262,-251 14 460,227-13-460,-1-2 0,0-1-1,1 0 1,-28-8-1,-30-13 130,-1 4 0,-1 4-1,-1 4 1,-122-1 0,-23 1 271,-43-18-508,-141-18 394,314 37 1,-154 5 1,171 5-275,15 3-142,-73 13 1,74-7 204,-77 1 1,-214 19 239,355-29-332,-90 13 10,-125 9-184,-362 30 554,537-49-411,-1-3 1,1-1 0,-77-13-1,17 1 311,-111 2-146,98 7 133,-54-17-337,53 5 19,-193 6-1,240 10-55,-210 6 849,172-6-749,-224-5-22,295 4 30,-27-4-81,-32-4 102,-58-2-130,74 8 106,-211 8-37,281-5 47,-80 12-266,62-7 308,-49 1 0,-192-19-188,2 3 112,247 11-115,-34 6 0,20-2 190,0-2 69,-54-4 0,33 0-133,-61 0-34,-175 5 89,220 3-132,-44 1-44,79-8 145,1-3 1,-65-12-1,79 11-10,-38 0-1,-11-3 61,50 5-66,-37 0 1,37 2 3,-37-5 0,-37-3 20,41 5-6,29 1 171,-78-4 160,-21-4-352,51 10 26,-89 1 76,108 4 70,1 2 1,-105 28-1,149-33-162,0 0-1,0-1 0,-17 1 1,-11 1-122,-26 3 118,-69-2 0,13-1 131,93-2-82,8-1-59,-26 5 1,25-2 16,-34 0 0,37-3 3,0 1 0,1 1 1,-18 3-1,26-3 7,-5 1-26,-1 1 0,0 0-1,1 0 1,0 2-1,0 0 1,-17 10 0,20-9 31,0 0 0,1 1 0,0 1 0,0 0 0,1 0 0,0 0 0,0 1 0,1 0 1,0 1-1,1 0 0,1 0 0,-1 0 0,2 1 0,-5 14 0,-6 23 97,-22 66-197,16-51 326,-6 15-172,23-69-67,1 0 0,0 0 0,0 1-1,1-1 1,1 0 0,-1 1 0,2-1 0,-1 1-1,2-1 1,-1 1 0,1-1 0,3 12-1,5 57 158,-5-29-232,3 11 82,24 94-1,-17-115-24,2 0 1,2-2-1,30 50 1,-42-78 76,21 29 22,-24-34-54,1 0 1,0-1-1,0 1 1,0 0-1,6 4 1,15 17 65,-22-22-91,1 0 1,0 0 0,1 0-1,-1 0 1,0-1-1,1 0 1,0 0 0,0 0-1,0 0 1,0-1 0,0 0-1,1 0 1,8 2-1,8 1 3,0-2-1,26 2 0,-24-3-14,97-1-59,-64-2 92,162-4 79,61-7-193,-3 0 323,-236 11-243,47-9 0,-47 4 45,47 0 1,66 15 3,12-4 59,266-1-165,-323-4 84,263-3-89,-63 3 180,131-8-159,-386 3 84,42-3 82,198 14-27,-141 0-192,71-2 265,31-7-266,-137 5 33,199 3 426,-227-8-409,-48 0 24,61 5 0,179 3 307,-177-6-324,7-6 49,-2 0-35,112 1-28,-90 7 110,242-5-44,-134 4-71,-27 0 36,440-6 91,-635 6-62,194 9 30,-139-4-42,16 1 34,120 3-14,260-5 54,-223 9-129,-1-1-2,402-8 36,-301 11-251,-299-10 282,20 0-89,248 9-69,-140-3 226,-100-4-7,-50-3-48,0-2-1,40-1 1,-25-2-13,-23 1 12,36-5-1,17-7 24,80-16 71,-116 19-18,0-1-1,44-19 1,-65 22-82,0 0 0,19-15 0,-25 16 0,1 0 1,0-1 1,-1 0 0,0 0 0,-1-1 0,0 0 0,0 0-1,7-12 1,1-7 42,13-33-1,-21 42-10,8-33 0,-1 0-67,11-29 101,-12 37-120,1 0 1,34-70-1,-29 81-12,-2-1-1,22-65 1,-35 84 88,1 0 0,-2-1 0,0 1 0,0 0 1,-2-1-1,1 1 0,-2-1 0,0 1 1,-1-1-1,-5-18 0,1 9-7,-1 0 0,-1 1 0,-1 0 0,-1 0 0,-1 1 0,-1 1 0,-1 0 0,-29-36 0,34 49-75,0 1 1,-1-1-1,0 1 0,-1 1 0,1 0 1,-1 0-1,-1 1 0,1 0 0,-1 0 1,-17-4-1,-4 1-759,-1 1 1,-43-3-1,8 7-995,12 9-400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21.502"/>
    </inkml:context>
    <inkml:brush xml:id="br0">
      <inkml:brushProperty name="width" value="0.1" units="cm"/>
      <inkml:brushProperty name="height" value="0.1" units="cm"/>
      <inkml:brushProperty name="color" value="#FF0066"/>
    </inkml:brush>
  </inkml:definitions>
  <inkml:trace contextRef="#ctx0" brushRef="#br0">4434 2 2304,'-3'0'127,"-1"-1"0,1 1 0,0 0 0,-1 0 0,1 0 0,0 0 0,-1 0 0,1 1 0,0 0 0,0-1 1,-1 1-1,1 0 0,-5 3 0,-6 1 9,7-3 4,1-1 0,-1-1 1,1 1-1,-1-1 1,0 0-1,-6-2 0,-9 1 237,-13 3-213,-1 2-1,1 1 0,0 2 0,-41 13 1,32-9 107,-110 38 632,-31 8-467,32-16-109,-38 8 327,1-20-467,130-20-134,-13 1 184,-87 0 1,96-10-181,0-3 0,-92-17 0,34-4 192,-1 6-1,-184-4 1,-46 45-312,236-11 494,-2-1-216,-150 10-104,191-20 118,-77 4 310,-367 10 411,393-16-850,-99 7-4681,168-6 1792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22.224"/>
    </inkml:context>
    <inkml:brush xml:id="br0">
      <inkml:brushProperty name="width" value="0.1" units="cm"/>
      <inkml:brushProperty name="height" value="0.1" units="cm"/>
      <inkml:brushProperty name="color" value="#FF0066"/>
    </inkml:brush>
  </inkml:definitions>
  <inkml:trace contextRef="#ctx0" brushRef="#br0">1038 14 3072,'-7'-3'150,"0"1"-1,-1 0 1,1 0 0,-1 1 0,0 0 0,1 0-1,-1 1 1,0 0 0,0 0 0,-7 2-1,-14-1 183,-205-5 2355,-157 3-1855,370 2-1329,-1 1 0,1 1 1,0 0-1,0 2 0,0 0 0,0 1 0,1 2 0,0 0 0,1 1 0,-21 12 0,-5 9-1359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23.098"/>
    </inkml:context>
    <inkml:brush xml:id="br0">
      <inkml:brushProperty name="width" value="0.1" units="cm"/>
      <inkml:brushProperty name="height" value="0.1" units="cm"/>
      <inkml:brushProperty name="color" value="#FF0066"/>
    </inkml:brush>
  </inkml:definitions>
  <inkml:trace contextRef="#ctx0" brushRef="#br0">2073 16 3968,'-18'-12'1365,"16"11"-1382,0 1 0,0-1 0,0 1-1,0-1 1,-1 1 0,1 0 0,0 0 0,0 0 0,0 0-1,-1 0 1,1 0 0,0 1 0,0-1 0,0 1-1,0 0 1,0-1 0,-4 3 0,-34 15 376,23-9-42,0-2 0,-1 0 0,-20 5-1,-370 64 479,336-68-706,-46 8 441,39-4 83,0-3 0,-125-1 1,137-10-348,-87-14 1,91 9-800,1 3 1,-1 3-1,1 2 1,-1 4-1,1 1 1,-107 27-1,54 2-3861,72-27 2943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23.711"/>
    </inkml:context>
    <inkml:brush xml:id="br0">
      <inkml:brushProperty name="width" value="0.1" units="cm"/>
      <inkml:brushProperty name="height" value="0.1" units="cm"/>
      <inkml:brushProperty name="color" value="#FF0066"/>
    </inkml:brush>
  </inkml:definitions>
  <inkml:trace contextRef="#ctx0" brushRef="#br0">1120 192 3840,'-71'-5'2549,"69"4"-2539,0 1-1,0-1 1,0 1 0,0-1 0,0 0-1,1 0 1,-1 0 0,0 0-1,0-1 1,-2-1 0,-6-4-5,4 3 61,0-1 0,0 0 0,1 0 1,-10-11-1,-13-11 456,13 15-238,0 2-1,-1 0 0,-1 1 0,0 0 0,-27-9 1,18 10 23,-1 0 0,1 2 0,-35-4 0,12 6-381,0 2-1,-1 3 0,1 1 1,0 3-1,0 2 0,1 2 1,0 2-1,-72 27 0,96-30-363,-75 32-1934,48-12 212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24.180"/>
    </inkml:context>
    <inkml:brush xml:id="br0">
      <inkml:brushProperty name="width" value="0.1" units="cm"/>
      <inkml:brushProperty name="height" value="0.1" units="cm"/>
      <inkml:brushProperty name="color" value="#FF0066"/>
    </inkml:brush>
  </inkml:definitions>
  <inkml:trace contextRef="#ctx0" brushRef="#br0">849 86 3072,'-21'-1'391,"12"1"-192,0-1 0,0 0 0,0 0 0,-12-5 1,5 2 79,1-2 1,-25-12 0,28 12-308,-1 0 0,0 1 0,0 0 0,0 1 0,-19-4 1,-87-3 1125,-223 9 1,240 10-3760,62-2 138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25.012"/>
    </inkml:context>
    <inkml:brush xml:id="br0">
      <inkml:brushProperty name="width" value="0.1" units="cm"/>
      <inkml:brushProperty name="height" value="0.1" units="cm"/>
      <inkml:brushProperty name="color" value="#FF0066"/>
    </inkml:brush>
  </inkml:definitions>
  <inkml:trace contextRef="#ctx0" brushRef="#br0">600 16 3456,'-8'-4'274,"0"2"0,-1-1 0,0 1 0,1 1 0,-1-1 0,0 2 0,-11-1 0,-17 2 414,1 2 0,0 2 0,-61 15 0,-177 47-1803,235-58-954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25.593"/>
    </inkml:context>
    <inkml:brush xml:id="br0">
      <inkml:brushProperty name="width" value="0.1" units="cm"/>
      <inkml:brushProperty name="height" value="0.1" units="cm"/>
      <inkml:brushProperty name="color" value="#FF0066"/>
    </inkml:brush>
  </inkml:definitions>
  <inkml:trace contextRef="#ctx0" brushRef="#br0">1836 1 3072,'-17'0'460,"8"-1"-264,0 1 0,1 0 0,-1 1-1,0 0 1,0 0 0,0 1 0,-10 3 0,6-1-155,0 0 1,-1-1-1,-26 2 1,6 0 32,-160 14 1066,-1 0 610,-53 18 70,-184 31-952,13 3-3428,284-42 123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27.254"/>
    </inkml:context>
    <inkml:brush xml:id="br0">
      <inkml:brushProperty name="width" value="0.1" units="cm"/>
      <inkml:brushProperty name="height" value="0.1" units="cm"/>
      <inkml:brushProperty name="color" value="#FF0066"/>
    </inkml:brush>
  </inkml:definitions>
  <inkml:trace contextRef="#ctx0" brushRef="#br0">1729 12 1792,'-6'-1'269,"4"0"-180,0 1 0,0 0-1,0-1 1,1 1 0,-1-1 0,0 1 0,0-1 0,1 0-1,-4-1 1,5 1-79,0 1 0,-1 0 0,1-1 0,-1 1 0,1 0-1,-1 0 1,1-1 0,-1 1 0,1 0 0,-1 0 0,1 0 0,-1 0 0,1 0-1,-1 0 1,1 0 0,-1 0 0,1 0 0,-1 0 0,1 0 0,-1 0 0,1 0-1,-1 0 1,1 0 0,-1 0 0,1 0 0,-1 1 0,1-1 0,-1 1-1,-14 9 88,10-6 48,-24 11 107,22-12-140,0 1 0,0 0-1,-8 5 1,-7 8 115,0-2-1,-2-1 1,0-1 0,0-1-1,-1-1 1,-1-1-1,-28 7 1,0-3 152,-97 11-1,-59-7-138,46-16 714,89-3-446,-132-6 270,1-1-63,158 9-620,-126-6-2051,126 3 388,4 8-496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7:45.308"/>
    </inkml:context>
    <inkml:brush xml:id="br0">
      <inkml:brushProperty name="width" value="0.1" units="cm"/>
      <inkml:brushProperty name="height" value="0.1" units="cm"/>
      <inkml:brushProperty name="color" value="#FFFC18"/>
    </inkml:brush>
  </inkml:definitions>
  <inkml:trace contextRef="#ctx0" brushRef="#br0">6306 190 2816,'-22'0'917,"14"0"-545,17-6-1496,-6 2 1102,0-1-1,-1 1 1,1 0-1,-1-1 1,1 0-1,1-5 0,-4 8 87,1 1-1,-1 0 0,0 0 1,0 0-1,0 0 0,0 0 1,1-1-1,-2 1 0,1 0 1,0 0-1,0 0 0,0 0 0,0-1 1,-1 1-1,1 0 0,0 0 1,-1 0-1,1 0 0,-1 0 1,0 0-1,1 0 0,-1 0 0,0 0 1,1 0-1,-1 0 0,0 1 1,0-1-1,0 0 0,0 0 1,0 1-1,0-1 0,0 1 1,-1-2-1,0 2-47,0-1 0,0 1-1,0 0 1,0-1 0,0 1 0,0 0 0,1 0 0,-1 0 0,0 0-1,0 1 1,0-1 0,0 0 0,0 1 0,0 0 0,0-1-1,0 1 1,-2 1 0,-19 4 142,17-5-146,-1-1 0,1-1 1,0 1-1,-1-1 1,1 0-1,0-1 1,0 1-1,-8-4 0,-21-15 292,29 16-174,-1 0 1,1 1-1,-1-1 0,-13-4 0,6 5-129,0-1 0,-1 2 0,1 0 0,-26-1 0,27 2 142,-1 0-1,0-1 0,1 0 0,-22-8 0,4 2 118,14 4-67,13 3-179,0 1-1,0-1 1,0 0-1,0-1 1,0 1-1,0-1 1,0 0-1,-6-3 1,7 3-49,0 0 1,-1 1-1,1-1 1,-1 1 0,1 0-1,-1 0 1,0 1-1,1-1 1,-7 1 0,-40 0 184,22 2-154,26-2 66,0 1-1,0-1 0,0 1 0,0 0 1,-1 0-1,1 0 0,0 0 0,1 1 1,-1-1-1,0 0 0,-2 3 0,-9 5 52,1-2-34,2-1 85,0 0 0,-1-1 0,1 0 0,-2-1 0,1 0 0,-14 3 0,-93 20-660,-270 36 1328,348-61-631,32-2-160,-1 1-1,1-1 0,0 1 0,-1 1 0,-7 2 1,-10 3 41,0-1 0,0 0 1,-48 2-1,-81-6 419,95-2-275,14-3-265,0-2 0,-66-15 0,57 9 60,32 7-21,-12-3 37,0 2 0,-52-2 1,-387 7 234,434 2-268,-1 2 0,1 2 0,-78 22 0,91-21-15,-24 4 186,-87 5 1,75-10 12,17-3-112,0-2 1,0-2-1,-1-2 0,1-2 1,-53-13-1,72 14-241,0 2-1,0 0 0,-36 4 1,7 0 161,-363-2 393,405-1-427,0-1 0,-1 0 0,1-1 0,-20-7-1,20 6 35,1 0-1,-1 1 1,0 1-1,-20-2 1,-79-5 302,-141 4-1039,189 5 665,-134-5 627,85-13-242,-68 7-405,50 6-96,122 4 155,-40-3 30,0-1 0,-51-14-1,59 10 115,-1 1 0,0 2-1,-77 0 1,107 6-77,-180 5 311,150-2-1012,1 2 0,-65 17-1,54-8-944,3 1-1146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40.709"/>
    </inkml:context>
    <inkml:brush xml:id="br0">
      <inkml:brushProperty name="width" value="0.1" units="cm"/>
      <inkml:brushProperty name="height" value="0.1" units="cm"/>
      <inkml:brushProperty name="color" value="#FF0066"/>
    </inkml:brush>
  </inkml:definitions>
  <inkml:trace contextRef="#ctx0" brushRef="#br0">1098 36 2560,'-55'-6'2715,"-311"-8"415,165-1-1279,128 15-1652,-146 2-695,75 12-4738,104-6 2525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43.097"/>
    </inkml:context>
    <inkml:brush xml:id="br0">
      <inkml:brushProperty name="width" value="0.1" units="cm"/>
      <inkml:brushProperty name="height" value="0.1" units="cm"/>
      <inkml:brushProperty name="color" value="#FF0066"/>
    </inkml:brush>
  </inkml:definitions>
  <inkml:trace contextRef="#ctx0" brushRef="#br0">3094 47 1280,'0'-2'73,"1"1"1,-1 0-1,0-1 0,0 1 1,0-1-1,0 1 0,-1 0 1,1-1-1,0 1 0,-1-1 1,1 1-1,-1 0 0,1-1 1,-1 1-1,1 0 0,-1 0 1,0 0-1,0-1 0,-1 0 1,0 1 4,0 0 0,0 0 0,0 1 0,-1-1 1,1 1-1,0-1 0,-1 1 0,1 0 1,0 0-1,0 0 0,-4 0 0,-107-5 1773,48 1-1327,45 1-350,1 2 1,-1 1-1,-34 3 0,34 1-83,11-2-73,0 0-1,0-1 0,-9 0 0,9 0 60,1 0-1,-1 0 1,1 1 0,-14 5-1,-2 0 10,15-5-83,-12 4 135,-1-1 0,1-1 0,-42 2 0,-157 5 347,162-9-114,-57 11 0,45-4-233,44-6-76,-1-2 0,1-1 0,-1-1 0,-40-7 0,18 3-254,37 2 110,0 1 1,-16 0 0,4-1 21,-12 1 55,-55 2 1,34 1 61,15-1-143,-78 11 1,38 6 48,-30 3 255,76-17-294,-54-3 0,32-2 223,51 2-147,-21 0 66,-45-5 1,-117-11-145,154 14 135,-92 3 332,-24-3-101,106-3 44,-82-4-130,101 9-251,0-1-859,0 2 0,-1 1 1,-29 5-1,34-2-1956,1-4 512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44.609"/>
    </inkml:context>
    <inkml:brush xml:id="br0">
      <inkml:brushProperty name="width" value="0.1" units="cm"/>
      <inkml:brushProperty name="height" value="0.1" units="cm"/>
      <inkml:brushProperty name="color" value="#FF0066"/>
    </inkml:brush>
  </inkml:definitions>
  <inkml:trace contextRef="#ctx0" brushRef="#br0">1249 40 4224,'-18'-23'1445,"16"22"-1410,1-1-1,0 1 1,0 0-1,-1 0 0,1-1 1,0 1-1,-1 0 1,1 0-1,-1 0 1,0 1-1,1-1 1,-1 0-1,0 1 1,1-1-1,-1 1 0,0-1 1,0 1-1,1 0 1,-4-1-1,0 2-187,0-1 0,0 1 0,0 0 0,0 0 0,-5 3 0,-8 0 174,-146 16 1331,38-7-171,81-8-618,-71-4 0,67-1-382,-77-10 87,40 1 109,38 6-345,1 2 0,-1 2 0,0 2 0,1 2 0,-74 18 0,67-8-2442,35-10 58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45.724"/>
    </inkml:context>
    <inkml:brush xml:id="br0">
      <inkml:brushProperty name="width" value="0.1" units="cm"/>
      <inkml:brushProperty name="height" value="0.1" units="cm"/>
      <inkml:brushProperty name="color" value="#FF0066"/>
    </inkml:brush>
  </inkml:definitions>
  <inkml:trace contextRef="#ctx0" brushRef="#br0">1205 12 2816,'-47'-6'895,"-1"3"-1,0 1 1,-47 5-1,60 1-896,-61 17 0,68-13 63,0-2 0,-1-1 0,-48 3 0,-23-9 692,-112 2-706,66 16 295,70-7-1,-27 5-1973,66-10-213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47.937"/>
    </inkml:context>
    <inkml:brush xml:id="br0">
      <inkml:brushProperty name="width" value="0.1" units="cm"/>
      <inkml:brushProperty name="height" value="0.1" units="cm"/>
      <inkml:brushProperty name="color" value="#FF0066"/>
    </inkml:brush>
  </inkml:definitions>
  <inkml:trace contextRef="#ctx0" brushRef="#br0">1222 97 3328,'-14'-5'505,"12"4"-427,-1-1 1,0 1-1,0 0 0,0 0 0,0 1 0,0-1 0,0 1 0,0-1 0,0 1 0,0 0 0,-1 0 0,1 0 0,0 0 0,0 1 0,-5 1 1,1-1 127,-1 0 1,0 0-1,0-1 1,0 1-1,-14-3 1,-3 1 313,-11-1 0,-39-6 0,31 2-461,-35-9 436,6 1-222,7 1-165,47 9-35,-1 0 0,1 1 0,-25-1 0,-467 4 1575,505 0-1787,-2 0-344,0 0 0,-1 0 0,1-1 0,-13-3-1,-1-6-1990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49.956"/>
    </inkml:context>
    <inkml:brush xml:id="br0">
      <inkml:brushProperty name="width" value="0.1" units="cm"/>
      <inkml:brushProperty name="height" value="0.1" units="cm"/>
      <inkml:brushProperty name="color" value="#FF0066"/>
    </inkml:brush>
  </inkml:definitions>
  <inkml:trace contextRef="#ctx0" brushRef="#br0">1425 35 2048,'-5'-1'183,"4"0"-119,-1 1 0,1 0 1,-1-1-1,1 1 0,-1 0 0,1 0 1,-1 0-1,1 0 0,-1 0 0,1 0 1,-1 0-1,1 1 0,-1-1 0,-2 1 1,3 0 25,-8 1-1755,-10 1 3714,10-3-1664,-214-6 1363,156-1-1166,-49-3 90,94 9-620,-31-6 0,31 4-43,-32-1 0,-116 3-73,-193 3 2384,315 0-2284,-52 10 0,72-7-2397,-39 13 0,44-9-343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51.201"/>
    </inkml:context>
    <inkml:brush xml:id="br0">
      <inkml:brushProperty name="width" value="0.1" units="cm"/>
      <inkml:brushProperty name="height" value="0.1" units="cm"/>
      <inkml:brushProperty name="color" value="#FF0066"/>
    </inkml:brush>
  </inkml:definitions>
  <inkml:trace contextRef="#ctx0" brushRef="#br0">1263 81 2048,'-9'-2'308,"7"2"-163,0-1 0,-1 1 1,1 0-1,0-1 0,0 1 1,0 0-1,0 0 1,-3 1-1,5-2-162,1 1 0,-1 0 0,0-1 0,0 1 0,0 0 0,0-1 0,0 1 0,1 0 0,-1-1 0,0 1 0,0 0 0,0-1 0,0 1 0,0 0 0,0-1 0,0 1 0,0 0 0,0-1 0,0 1 0,-1 0 0,1-1-1,0 1 1,0 0 0,0-1 0,0 1 0,0 0 0,-1 0 0,1-1 0,-5-9-1,-1 6 261,0 0 0,0 1 1,0-1-1,0 1 0,-1 1 1,1 0-1,-1-1 0,1 2 0,-8-2 1,-3-1 48,-9-1-58,1 1 0,-1 1 0,1 2 0,-46 2 1,17 0 119,-54-8-455,73 3 304,1 1 0,-37 3-1,-437 63 2267,494-60-2954,1 0 0,0 2-1,-18 7 1,-24 8-4757,24-16 3295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7:52.336"/>
    </inkml:context>
    <inkml:brush xml:id="br0">
      <inkml:brushProperty name="width" value="0.1" units="cm"/>
      <inkml:brushProperty name="height" value="0.1" units="cm"/>
      <inkml:brushProperty name="color" value="#FF0066"/>
    </inkml:brush>
  </inkml:definitions>
  <inkml:trace contextRef="#ctx0" brushRef="#br0">2495 73 2048,'-5'-1'247,"1"0"1,-1 0-1,0 0 0,1 1 1,-1-1-1,0 1 1,0 0-1,1 1 0,-1-1 1,0 1-1,1 0 0,-7 1 1,-7 4 250,0-1 0,-1 0 1,-35 2-1,8 0 282,-60 2 123,34-5-670,-50-2-68,66-3-159,41 0 40,1-1-1,-1-1 1,1 0 0,0-1 0,-24-10-1,-14-3 379,-20 1-173,-104-10-1,170 25-239,-63-4 12,-79 5 0,63 1-58,-139-17 694,188 12-518,-33-1 245,-92 5 0,-69 17 111,106-6-1553,-132-6 0,202-10-768,9-3-858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8:18.712"/>
    </inkml:context>
    <inkml:brush xml:id="br0">
      <inkml:brushProperty name="width" value="0.1" units="cm"/>
      <inkml:brushProperty name="height" value="0.1" units="cm"/>
      <inkml:brushProperty name="color" value="#FFFC18"/>
    </inkml:brush>
  </inkml:definitions>
  <inkml:trace contextRef="#ctx0" brushRef="#br0">2148 317 2816,'-51'-14'1691,"49"13"-1769,-1-1 1,1 1 0,0 0-1,0-1 1,0 1 0,0-1-1,0 0 1,0 1 0,0-1-1,0 0 1,1 0 0,-4-5-1,-10-28-247,13 29 421,0 0 1,0 0-1,-1 0 1,-6-10 0,5 11-14,-1 0 0,0 0 1,0 0-1,-1 0 1,1 1-1,-1 0 1,0 0-1,0 0 0,-1 1 1,1 0-1,-11-3 1,-9-2 262,-47-7 1,7 1 145,27 6-354,0 2 0,0 2 0,-1 2-1,-40 2 1,74 0-112,-24-2 80,-35-5 0,-12-2-84,-71 4 48,-6 1 196,20 1 6,77-3 170,-59-13 0,17 2-392,18 7 694,-108 1 0,175 9-705,-166 5 1797,153-2-2533,0 0-1,1 2 1,-1 1 0,-43 16 0,42-8-1884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8:19.712"/>
    </inkml:context>
    <inkml:brush xml:id="br0">
      <inkml:brushProperty name="width" value="0.1" units="cm"/>
      <inkml:brushProperty name="height" value="0.1" units="cm"/>
      <inkml:brushProperty name="color" value="#FFFC18"/>
    </inkml:brush>
  </inkml:definitions>
  <inkml:trace contextRef="#ctx0" brushRef="#br0">1819 2 3072,'-17'0'527,"10"-1"-423,0 1 0,0 0 0,1 0 0,-1 1 0,0 0 1,0 0-1,1 0 0,-1 1 0,-6 2 0,8-2-194,-1 0 0,1 0 0,0 0 0,-1-1 1,-9 1-1,-8 2-27,9-2 313,0 0 1,0 0-1,-21-2 1,-23 3 862,-66 9 350,25-4-861,-26 3-148,-82 12 544,-501 67-272,589-85-3318,63-4 711,-34 3-1014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7:48.469"/>
    </inkml:context>
    <inkml:brush xml:id="br0">
      <inkml:brushProperty name="width" value="0.1" units="cm"/>
      <inkml:brushProperty name="height" value="0.1" units="cm"/>
      <inkml:brushProperty name="color" value="#FFFC18"/>
    </inkml:brush>
  </inkml:definitions>
  <inkml:trace contextRef="#ctx0" brushRef="#br0">3177 20 1536,'-16'-8'987,"15"7"-774,-4-4 432,-1 6-458,1 0 0,-1 1-1,1 0 1,0 0 0,-1 0-1,1 0 1,0 1-1,0 0 1,1 0 0,-9 7-1,-21 12 273,15-13-279,-2 1-126,-1 0-1,0-1 1,0-1-1,-33 8 1,46-15-25,-33 6 460,-85 4 1,94-12-387,19 1-81,0-1 0,0 1 0,1 1 0,-28 5 0,19-1 330,-27 3 0,-14 3 528,-3-2-1162,44-7 331,1-1 1,-36-2-1,12-1 341,-231 2-390,210-9 486,-30 4-524,81 5-38,4-1 4,1 1 0,0 1 0,0 0-1,-16 3 1,16-2 99,1-1 0,-1 0-1,0 0 1,-16-2 0,-16 2 255,-138 4-236,126-6-193,32 0 201,-1-2 0,0 0 0,-27-9 1,8 3 256,-23-11-273,47 14-95,0 0 0,-32-5-1,11 8 291,-59 3 0,35 2-421,-58-9 336,-2 1-40,-82-4 270,137 5 277,-36-5 301,72 6-772,7 1-485,1 0 1,0-2-1,-28-9 0,-8-6-2504,28 1 160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8:29.061"/>
    </inkml:context>
    <inkml:brush xml:id="br0">
      <inkml:brushProperty name="width" value="0.1" units="cm"/>
      <inkml:brushProperty name="height" value="0.1" units="cm"/>
      <inkml:brushProperty name="color" value="#FFFC18"/>
    </inkml:brush>
  </inkml:definitions>
  <inkml:trace contextRef="#ctx0" brushRef="#br0">2954 96 2688,'-6'-2'403,"-10"-1"-38,17 3-351,0 0 0,-1 0 1,1-1-1,-1 1 0,1 0 1,-1 0-1,1 0 0,-1-1 1,1 1-1,-1 0 0,1-1 0,-1 1 1,1 0-1,-1-1 0,1 1 1,-1-1-1,0 1 0,1-1 0,-1 1 1,0 0-1,1-1 0,-1 0 1,0 1-1,0-1 0,1 1 0,-1-1 1,0 1-1,0-1 0,0 1 1,0-1-1,0 0 0,0 1 0,0-1 1,0 1-1,0-1 0,0 1 1,0-2-1,0 1 75,0 0 1,0 0 0,-1 0-1,1 0 1,0 0-1,0 0 1,-1 0 0,1 0-1,0 0 1,-1 1-1,1-1 1,-1 0 0,1 0-1,-1 0 1,1 0-1,-1 1 1,0-1 0,1 0-1,-1 1 1,0-1-1,0 0 1,0 1 0,0-1-1,-6-1 39,-1 1 0,1 1 0,0-1 0,0 1 1,-14 2-1,-4-1-124,20-1 15,-31 0 305,-1-1-1,0-1 0,-43-10 0,25 2 35,0 1-1,-1 4 0,-62 0 1,-276-4 1087,331 9-1317,-70 9 0,-173 25 240,227-30-328,-80 7 320,54 1 179,-124 0-1,-15-8-6,-165-4-178,327 0-1297,43 0-1577,-55-6-1,59-3-279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8:37.190"/>
    </inkml:context>
    <inkml:brush xml:id="br0">
      <inkml:brushProperty name="width" value="0.1" units="cm"/>
      <inkml:brushProperty name="height" value="0.1" units="cm"/>
      <inkml:brushProperty name="color" value="#FFFC18"/>
    </inkml:brush>
  </inkml:definitions>
  <inkml:trace contextRef="#ctx0" brushRef="#br0">2938 59 2048,'-5'-2'265,"0"0"0,0 0 0,0 0 0,0-1 0,0 0 0,0 0 0,1 0 0,0 0 0,-9-8 0,4 3 509,6 5-665,0 2 0,0-1 0,0 0 0,0 1 0,0-1 0,0 1 0,-1 0 0,1 0 0,0 0 0,-1 0 0,1 1 0,-1-1 0,1 1 0,-1 0 0,-4 0 0,-7 2-7,0 0 0,-20 6-1,-7 1 388,-22 0 119,-253 30 1200,213-29-1751,-73 5-172,-181 23 597,134-10-106,158-21-383,-31 4 618,-195-4 1,103-13-153,-134 10-255,102 2-605,20-5-3231,125 2 896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8:44.655"/>
    </inkml:context>
    <inkml:brush xml:id="br0">
      <inkml:brushProperty name="width" value="0.1" units="cm"/>
      <inkml:brushProperty name="height" value="0.1" units="cm"/>
      <inkml:brushProperty name="color" value="#FFFC18"/>
    </inkml:brush>
  </inkml:definitions>
  <inkml:trace contextRef="#ctx0" brushRef="#br0">6 10 128,'-5'0'160,"5"-4"-64,5-1-288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8:45.970"/>
    </inkml:context>
    <inkml:brush xml:id="br0">
      <inkml:brushProperty name="width" value="0.1" units="cm"/>
      <inkml:brushProperty name="height" value="0.1" units="cm"/>
      <inkml:brushProperty name="color" value="#FFFC18"/>
    </inkml:brush>
  </inkml:definitions>
  <inkml:trace contextRef="#ctx0" brushRef="#br0">3840 23 2816,'0'0'917,"-11"-3"1222,-32 26-1371,33-20-641,0-1 0,0-1-1,0 0 1,0 0 0,0-1 0,-19-1 0,-1 0 99,-172-12 399,-1 0-380,3 4 45,1 0-79,86 6 18,-76 2-159,135 6 133,-53 3 186,-34-2-261,-323-6-272,350-6 261,109 6-100,-12 0-19,0 0 0,-1 1 0,1 0 0,0 2 0,-28 7 0,34-8 8,0 1 0,-1-2 0,1 0-1,-1 0 1,-17-2 0,-18 2 162,5 0-215,33-1 51,-1 0 0,0 1 0,0-1 0,-12 4 0,9-1 41,0-1 1,-16 1-1,15-2-17,-26 5 0,10-1 28,0-1-1,0-2 1,0-1-1,-36-3 1,4 1-72,32-1 106,-52-8 0,53 5-68,-51-2 0,-434 7 2100,455 3-3252,-65 10-1,107-9-544,1 0-1023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8:47.782"/>
    </inkml:context>
    <inkml:brush xml:id="br0">
      <inkml:brushProperty name="width" value="0.1" units="cm"/>
      <inkml:brushProperty name="height" value="0.1" units="cm"/>
      <inkml:brushProperty name="color" value="#FFFC18"/>
    </inkml:brush>
  </inkml:definitions>
  <inkml:trace contextRef="#ctx0" brushRef="#br0">1901 4 2560,'-8'-2'2137,"8"2"-2083,-1 0 1,1-1-1,-1 1 1,1 0-1,-1 0 1,1 0-1,-1 0 0,0 0 1,1 0-1,-1-1 1,1 1-1,-1 1 1,1-1-1,-1 0 1,1 0-1,-1 0 1,0 0-1,1 0 1,-1 0-1,1 1 1,-1-1-1,1 0 1,-1 0-1,0 1 0,-38 13 924,7-4-558,9 0-688,4-1 791,-35 10 0,21-13-267,31-5-217,-1 0 0,0-1-1,0 1 1,1-1 0,-1 1-1,-4-1 1,4 0-26,1 0 0,-1 0 0,1 0 0,0 1 0,-1-1 0,1 1 0,0-1 0,-1 1-1,-2 1 1,3-1 12,0 0 0,0 0 0,-1-1 0,1 1 1,-1-1-1,1 0 0,-5 1 0,4-1 19,0 0 0,1 0 1,-1 1-1,0-1 0,0 1 0,1 0 1,-4 0-1,-5 5 25,-1 0 0,1-1 0,-1-1 0,-1 0 0,1-1 0,0 0-1,-1-1 1,0 0 0,1-1 0,-1 0 0,0-1 0,-23-3 0,-5-1-18,0 1 1,-52 4-1,26 1 35,9-3-175,14 0 408,-80 8 0,80-3-191,0-2 0,-47-3 1,20 0-114,-364 1 1063,249 0-3628,158-1 364,-2-2-470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8:55.971"/>
    </inkml:context>
    <inkml:brush xml:id="br0">
      <inkml:brushProperty name="width" value="0.1" units="cm"/>
      <inkml:brushProperty name="height" value="0.1" units="cm"/>
      <inkml:brushProperty name="color" value="#FFFC18"/>
    </inkml:brush>
  </inkml:definitions>
  <inkml:trace contextRef="#ctx0" brushRef="#br0">3974 76 2816,'-22'6'192,"17"-21"-501,4 12 571,0-1 0,0 1 1,-1-1-1,1 1 0,-1-1 0,0 1 1,0 0-1,-1 0 0,1 0 1,0 0-1,-1 0 0,0 1 1,0-1-1,1 1 0,-7-4 1,4 4-105,0-1 0,0 1 0,-1 0 0,1 1 0,0-1 0,-1 1 0,1 0 0,-1 1 0,1-1 0,-7 1 0,-291 6 2397,-144 12-496,360-7-1940,-106 11-46,138-20-92,30-1-30,0 0 0,-27 5 0,0 6-228,29-6 299,0-1-1,0-1 0,-34 2 0,52-6-46,-1 1 0,0 0 0,1 0-1,-9 3 1,8-2 25,0 0-1,1-1 1,-1 0 0,-10 1-1,-17-2-31,-190-9-101,122 4 560,20 3-109,51 2-125,-32-4 0,-89-10-97,70 7-90,-133 4 1,110 5 92,53-3-179,-109 5 170,31-2-94,3 1 35,-92-1 415,113-3-103,-223 17-203,246-9-1858,74-7 1516,1 1-704,-1 0 0,1-1 0,0 0-1,-1 0 1,1 0 0,0-1 0,0-1-1,-1 1 1,-12-5 0,-10-15-1702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8:59.770"/>
    </inkml:context>
    <inkml:brush xml:id="br0">
      <inkml:brushProperty name="width" value="0.1" units="cm"/>
      <inkml:brushProperty name="height" value="0.1" units="cm"/>
      <inkml:brushProperty name="color" value="#FFFC18"/>
    </inkml:brush>
  </inkml:definitions>
  <inkml:trace contextRef="#ctx0" brushRef="#br0">1605 53 384,'0'0'6,"0"0"1,0 0-1,-1 0 1,1 0-1,0 0 1,0 0-1,0 0 1,0-1-1,0 1 1,-1 0-1,1 0 1,0 0-1,0 0 1,0 0-1,0 0 1,0 0-1,0 0 1,0 0-1,0 0 1,-1 0-1,1 0 0,0-1 1,0 1-1,0 0 1,0 0-1,0 0 1,0 0-1,0 0 1,0 0-1,0 0 1,0-1-1,0 1 1,0 0-1,0 0 1,0 0-1,0 0 1,0 0-1,0-1 1,0 1-1,0 0 1,0 0-1,0 0 1,3-9 80,7-7 630,-10 16-648,0-1 1,1 1 0,-1-1 0,0 1 0,0-1-1,1 1 1,-1-1 0,0 1 0,0-1 0,0 0-1,0 1 1,0-1 0,0 1 0,0-1 0,0 0-1,0 1 1,0-1 0,0 1 0,0-1 0,-1 1-1,1-1 1,0 0 0,0 1 0,-1-1-1,1 1 1,0-1 0,-1 1 0,1-1 0,0 1-1,-1 0 1,1-1 0,-1 1 0,1-1 0,-1 1-1,1 0 1,0-1 0,-1 1 0,0 0 0,1 0-1,-1-1 1,1 1 0,-1 0 0,1 0 0,-1 0-1,0 0 1,-23-2 1181,-12 1-630,-14 3-385,-13 3 504,-82 15 252,124-17-498,-25-1-1,31-2-407,0 1-1,0 0 0,0 1 0,-15 4 0,8-1-49,-1-1 0,0 0 0,-31-1 0,-34 5 71,-68 8 570,79-9-453,44-4-36,12-2 50,-1 1 0,-25 7 0,20-3 244,-32 2-1,13-2-138,-60 4 172,19-2-294,-107 22-3266,168-26 890,8-3-719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9:02.287"/>
    </inkml:context>
    <inkml:brush xml:id="br0">
      <inkml:brushProperty name="width" value="0.1" units="cm"/>
      <inkml:brushProperty name="height" value="0.1" units="cm"/>
      <inkml:brushProperty name="color" value="#FFFC18"/>
    </inkml:brush>
  </inkml:definitions>
  <inkml:trace contextRef="#ctx0" brushRef="#br0">2386 7 1280,'-22'0'907,"-101"-6"2618,91 6-3480,1-1 91,1 2 0,-61 9 0,-5 8 104,67-16-246,24-3 7,1 1 1,0 0-1,0 0 1,-1 1-1,1-1 1,0 1-1,-8 2 0,-32 6 378,3-3-373,31-5-9,0 1-1,-18 4 0,17-4 113,1 0 0,-1 0 0,0-1 0,1-1 0,-1 0 0,-13-2 0,-9 1 205,-168-8-490,-51 9 635,117 5 143,120-5-726,-1 1 57,0-2 0,-28-3 0,16 0 51,0 2-1,0 0 1,-37 4-1,8-1-157,43 0 165,0 1 0,0 0 0,-22 7 0,21-5-56,-4-3 184,17-1-105,0 0 0,0 0 0,0 0 0,-1 1 0,1-1 0,0 0 0,0 1 0,-4 1 0,-21 3 199,19-2-171,0 0 0,0-1 0,0 0 0,0 0 0,-1-1 0,-12 0 0,-29 5 11,44-4-53,-6 1-28,-1 0 0,0 0 0,-23 0 0,14-1 82,17-1-67,1-1-1,0 1 0,0-1 0,0 0 1,0 0-1,0-1 0,0 1 0,-6-2 1,7 1-33,-3-1 85,1 0 0,-1 0 0,0 1 0,-7-1 0,8 2-10,-1-1 1,1 0-1,0 0 1,-10-3-1,10 2 32,0 1 0,-1-1-1,1 1 1,-1 0 0,-5 0 0,-16-4 190,5-1 47,-11 2-288,-44-4 588,26 6-6144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9:03.630"/>
    </inkml:context>
    <inkml:brush xml:id="br0">
      <inkml:brushProperty name="width" value="0.1" units="cm"/>
      <inkml:brushProperty name="height" value="0.1" units="cm"/>
      <inkml:brushProperty name="color" value="#FFFC18"/>
    </inkml:brush>
  </inkml:definitions>
  <inkml:trace contextRef="#ctx0" brushRef="#br0">1351 1 2176,'-12'0'226,"9"0"-158,0 0-1,0 0 1,0 0 0,0 0 0,0 0 0,0 1 0,0 0 0,0-1 0,0 1 0,0 0 0,0 1 0,-5 2 0,4-3 65,0 1 0,-1-1 0,1 0 0,-1 0 0,1-1 0,0 1 0,-1-1-1,1 0 1,-6 0 0,4-1-35,-1 1 0,1 1 0,0-1 0,-10 3 0,-243 50 2884,231-48-2930,-74 7 890,-148-1-1,100-7 99,-21-1 279,130-5-1542,0-1 0,-46-10 1,73 10-721,0-1 1,-15-6 0,11 1-1767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49:04.529"/>
    </inkml:context>
    <inkml:brush xml:id="br0">
      <inkml:brushProperty name="width" value="0.1" units="cm"/>
      <inkml:brushProperty name="height" value="0.1" units="cm"/>
      <inkml:brushProperty name="color" value="#FFFC18"/>
    </inkml:brush>
  </inkml:definitions>
  <inkml:trace contextRef="#ctx0" brushRef="#br0">1400 24 3072,'-12'2'331,"2"-1"-126,0 0 1,0 1-1,0 0 0,0 1 0,-15 6 1,17-6-132,1-1 0,0 0 1,-1 0-1,0-1 1,1 0-1,-1 0 1,0-1-1,1 0 1,-13-2-1,-5 1 275,-14-1 220,0-1 1,-39-10-1,18 3 117,36 6-498,-16-3-68,-64-1-1,-12 9 870,-268-6 1041,216 3-2582,98 3-747,31 0-72,1 3-255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0:49.528"/>
    </inkml:context>
    <inkml:brush xml:id="br0">
      <inkml:brushProperty name="width" value="0.1" units="cm"/>
      <inkml:brushProperty name="height" value="0.1" units="cm"/>
      <inkml:brushProperty name="color" value="#FFFC18"/>
    </inkml:brush>
  </inkml:definitions>
  <inkml:trace contextRef="#ctx0" brushRef="#br0">2847 1 2048,'-8'11'759,"-4"1"3623,12-8-4204,-1-1 0,1 0-1,-1 0 1,0 0 0,0 1 0,0-1-1,-1 0 1,1 0 0,0 0 0,-1-1 0,0 1-1,0 0 1,0-1 0,0 1 0,0-1-1,-6 5 1,-3 3-51,-1-1-1,-19 10 1,26-15 50,-13 5 26,0 0 1,-1-1-1,-21 6 1,-10 4-42,33-12-229,1-1 0,-1 0 0,0-2 1,-32 3-1,-73-3-264,90-3 537,-195-4 557,135-5-283,-129-2 517,156 12-1073,2 0-36,-105-12 1,89 4 99,-140 4 0,117 4-44,-617-1 280,363 4-133,355-4-98,1 0 0,-1-1 0,1 1 0,-1 0 0,1 0-1,-1-1 1,1 1 0,-1 0 0,1 0 0,0-1 0,-1 1 0,1 0 0,-1-1 0,1 1 0,0-1 0,-1 1 0,1-1 0,0 1-1,0 0 1,-1-1 0,1 1 0,0-1 0,0 1 0,0-1 0,0 1 0,-1-1 0,1 0 0,-3-21-99,4 6 825,0 23-83,15-41-9100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7:56.897"/>
    </inkml:context>
    <inkml:brush xml:id="br0">
      <inkml:brushProperty name="width" value="0.1" units="cm"/>
      <inkml:brushProperty name="height" value="0.1" units="cm"/>
      <inkml:brushProperty name="color" value="#FFFC18"/>
    </inkml:brush>
  </inkml:definitions>
  <inkml:trace contextRef="#ctx0" brushRef="#br0">2583 67 2816,'-1'0'42,"1"-1"0,-1 1 0,1 0 0,-1 0 0,1-1-1,0 1 1,-1 0 0,1-1 0,0 1 0,-1-1 0,1 1 0,0 0 0,0-1 0,-1 1 0,1-1 0,0 1 0,0-1-1,0 1 1,0-1 0,-1 1 0,1-1 0,0 1 0,0-1 0,0 1 0,0-1 0,0 1 0,0-2 0,1-4 283,-1 5-176,0 1-235,1 0 58,-1-1 0,1 1 1,-1 0-1,0 0 0,1-1 1,-1 1-1,0 0 0,0 0 1,1-1-1,-1 1 1,0 0-1,0-1 0,1 1 1,-1-1-1,0 1 0,0 0 1,0-1-1,0 1 0,0-1 1,1 1-1,-1 0 1,0-1-1,0 1 0,0-1 1,0 1-1,0-1 0,-1-13 706,-1 13-547,1 0-1,0-1 0,0 1 1,-1 0-1,1 0 0,-1 0 1,1 0-1,-1 0 0,1 0 1,-1 0-1,0 0 0,1 1 1,-1-1-1,0 0 0,1 1 1,-4-1-1,-31-3 411,-85 1 435,-92 3 230,175 6-1077,0 1 0,-46 15 1,60-15 47,-80 19 132,-127 15 1,173-32-278,-84 25 0,22-9 31,62-15 87,8-2-25,-30 8-165,50-11 124,0 0-1,-1-2 1,-32-2-1,-4 2-107,-207 9-99,232-11 227,24 0-13,0-1 0,0 0 1,0-1-1,-26-6 0,27 4 358,0 0 1,-31 0-1,-12-2 454,30 2-692,-47 1 1,56 3-772,-1-2 1,1 0-1,0-1 1,0-1 0,-28-7-1,-4-13-1989,8-1-384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0:01.147"/>
    </inkml:context>
    <inkml:brush xml:id="br0">
      <inkml:brushProperty name="width" value="0.1" units="cm"/>
      <inkml:brushProperty name="height" value="0.1" units="cm"/>
      <inkml:brushProperty name="color" value="#66CC00"/>
    </inkml:brush>
  </inkml:definitions>
  <inkml:trace contextRef="#ctx0" brushRef="#br0">10806 1472 2304,'-1'0'45,"1"0"1,0 0-1,-1-1 1,1 1 0,0 0-1,-1 0 1,1 0-1,0 0 1,-1-1-1,1 1 1,0 0-1,0 0 1,-1 0-1,1-1 1,0 1-1,0 0 1,-1 0-1,1-1 1,0 1-1,0 0 1,0-1-1,0 1 1,-1 0-1,1-1 1,0 1-1,0 0 1,0-1-1,0 1 1,0 0 0,0-1-1,0 1 1,0 0-1,0-1 1,11-8 481,29-5-601,-30 11 276,10-4 41,-8 3-63,1 0 0,-1 0 0,1 1 0,-1 0 0,1 1 0,17 0 0,7 2 349,-12-1-243,0 1 0,48 7 0,-30-2-187,-1-1-1,1-2 1,44-3-1,-15 0-81,279 1 297,-283 3 347,79 14-1,-84-8-626,143 25 94,-177-31-97,1 0 0,-1-3 0,30-2 0,87-15 53,-54 5-57,234-48 9,-209 34-19,-99 22 37,-1-2 1,1 0-1,-1-1 1,-1 0-1,18-12 0,76-52-197,-97 61 179,4-2-1,-2 0 0,0-1 0,0-1 0,-1-1 0,-1 0 0,0 0 0,-2-1 1,1-1-1,-2 0 0,0 0 0,12-31 0,-20 41-22,0-1 0,-1 1 0,0-1 0,0 0 0,0 1-1,-1-1 1,-2-13 0,-1-4-62,-7-25-1,7 36 25,0 4 36,0 0 0,-1 1 1,0-1-1,0 1 1,-1 0-1,0 0 0,0 1 1,-1 0-1,-9-11 0,-9-5 39,-37-32-1,43 40 64,-96-94-70,-75-107 245,170 198-263,-1 1 1,0 0-1,-2 2 0,0 0 1,0 1-1,-2 2 1,1 0-1,-46-17 1,3 7-69,-1 4 1,-82-15-1,79 23 98,-119-3 0,-69 16 235,193 2-221,-73 15-1,5 0 3,-46-10-14,33-3-71,-188 3 382,305-10-395,1-2 0,-1-1 1,-40-12-1,30 7 16,-69-11 6,55 10-31,-1 1 0,-89-2 0,95 8 117,-30 1-23,42 2-71,-60-8 0,-12-7 43,-1 5-1,0 4 0,-159 13 1,36-5 35,124-4-130,-361 2 321,187 4-262,192-4-92,-192-3 111,131-2 40,-5 1-15,-4 2-37,-26-1-18,46 1-181,79 3 236,-95 4 42,39 1-114,41-2 46,-51 2 58,-82 2-60,-19-18 81,49 7-125,37 2 25,53 1 33,43 0-41,-54-6 0,-12-3 65,-19 1-98,79 7 52,-82 0 10,-68-5 98,-172 1-94,231 6-144,-29-3 235,-153 3 16,182 4-253,-217 16 217,339-18-61,-105 7-47,-8-4 181,-64 5 207,-3 1-350,-1036-12 458,896 11-454,180-22 182,57 0-317,1 4 0,-110 8 1,62 19 42,75-8 62,29-4 12,-1 1 1,-54 20-1,71-18-7,1 1 0,1 2-1,0 0 1,-33 23 0,41-21-29,1 2 0,0 0 1,1 1-1,1 0 0,1 2 0,-24 37 1,32-43-11,0 0 0,1 1 1,1 0-1,1 0 0,0 1 1,-3 17-1,6-11 37,0 0 1,1 0-1,4 42 1,-1-17 43,-1-35-34,0 0 0,1-1 0,1 1-1,0-1 1,0 1 0,2-1 0,-1 0 0,2 0 0,-1 0 0,9 14 0,17 39-12,40 128 0,-61-164-24,-3-11 31,2 0 1,0-1-1,1 0 1,0 0-1,1-1 1,1 0-1,1-1 1,15 16 0,-6-11 4,0-1 0,1 0 0,0-2 0,46 26 0,-47-32-25,0-2 1,37 12 0,4 1 11,-44-16 40,0 0-1,0-1 1,0-1 0,0-1-1,26 2 1,97-4 81,-75-2-77,0 1-38,77-10 1,-77 3 43,-30 3 5,45-9 0,33-9-65,199-13-1,-98 15 112,181 5-10,-322 16 108,73-5-217,-67 0 110,132 12 0,-62 0-155,-25-2 107,66-1 1,39 5 205,-77-1-70,-47-4-251,66 0 112,34 4 32,-72-2 31,-45-3 12,313-4 128,-238 1-130,-57 2-34,82 4 63,-1 1-55,39-5-9,-63 3-188,40 0 230,-111 0-106,29 0-6,40-6-12,303-3 29,-372 2-23,56-3 7,8 0-1,33-1 90,-136 5-174,89 11 1,20 0 80,-6-3-50,3-1 223,-96-7-47,236 5-219,-99-3-62,-45-1 182,-31 4 14,166 2 36,12-12-116,-185 5 44,238-5 209,-75 3-221,-151 3-28,302 10 75,-373-11-16,340-11-52,-253 3-35,0 5 0,247 29 0,-354-22-602,0 0 1,41-3-1,-65-2 106,1-1 1,-1 0 0,0-1-1,0 0 1,0-1 0,0-1-1,-1 0 1,15-8-1,-7 0-1011,38-31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1:40.966"/>
    </inkml:context>
    <inkml:brush xml:id="br0">
      <inkml:brushProperty name="width" value="0.1" units="cm"/>
      <inkml:brushProperty name="height" value="0.1" units="cm"/>
      <inkml:brushProperty name="color" value="#FFFC18"/>
    </inkml:brush>
  </inkml:definitions>
  <inkml:trace contextRef="#ctx0" brushRef="#br0">10318 151 2560,'-5'-3'397,"4"2"-332,0 0 0,0 1 1,1-1-1,-1 1 0,0-1 0,0 1 0,0 0 0,0-1 1,0 1-1,0 0 0,0 0 0,0-1 0,0 1 1,0 0-1,-1 0 0,1 0 63,0 0-155,-2 0 81,-8 0 1205,1-1-1,-20-3 1,15 1-982,-8-2-20,0 2 1,0 1-1,0 0 1,0 2-1,0 1 1,-28 4-1,-5 3-168,0-2-1,-58-2 0,38-2-166,17 0 108,-125 10 863,78 1-176,-377 27-10,138-46-510,295 7-244,-316-16-61,-62-9 503,334 24-443,-96-14 0,173 12 46,-6-1 45,-1-1 1,-22-7-1,-7-3-53,-97-14 1,-58 8-58,140 15 78,-463-19-277,13 24 207,302 11 160,-74-22 11,139-10-10,-6-1-182,95 20-11,-95 8 1,13 0 201,88-5 37,23 1-174,-1-2 0,-57-8 0,65 4-19,0 2 0,-46 2 1,32 0 108,8 2 15,0 1-1,-40 10 0,4-1-158,-93 21 176,-3 1-197,52-10 170,90-20-29,1 2-1,-30 12 1,32-10-41,-1-2 1,0 0 0,-22 4-1,-18-2 92,-197 21 101,88-29-176,123-7 83,33 5-114,0-1 0,-17 1-1,-629 2-202,597 3 288,-64 11 1,23-2-20,-141 3-163,-20-24 234,157 6-157,8 1 294,91 1-281,-199-8-206,64-1 128,-1 0 285,-7 17-5,0 1 40,-128 2-743,273-10 303,3 1-65,-1-1 0,1 0 0,-1 1 0,0-1 0,1-1 0,-1 1 0,1 0 0,-1-1 1,1 0-1,-4-1 0,4 1-152,1-1 1,0 0-1,0 0 0,0 0 1,0 0-1,-3-4 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1:47.986"/>
    </inkml:context>
    <inkml:brush xml:id="br0">
      <inkml:brushProperty name="width" value="0.1" units="cm"/>
      <inkml:brushProperty name="height" value="0.1" units="cm"/>
      <inkml:brushProperty name="color" value="#FFFC18"/>
    </inkml:brush>
  </inkml:definitions>
  <inkml:trace contextRef="#ctx0" brushRef="#br0">3827 118 1408,'-12'1'249,"-17"-1"179,28 0-313,-1 0-1,1 0 1,0-1-1,-1 1 1,1 0-1,0-1 1,-1 1-1,1-1 1,0 1-1,0-1 1,-1 0-1,1 0 1,0 1-1,0-1 1,0 0-1,-2-2 1,-5-7 291,-1 1-1,-1-1 1,-10-7 0,-4-3-141,19 16-183,0 0 1,-1 1 0,1 0-1,-1 0 1,0 0-1,0 1 1,-8-2-1,-1-1 356,-29-3 0,8 5-139,-61 3 0,34 2 25,14-2-112,-20-1-101,1 3 0,-74 12-1,103-10-232,1-1-1,-58-4 1,31 0 457,14 1-165,-30-1-79,-137 16 0,59 5 635,121-16-509,0-2 1,-46-3 0,-31 1-295,-312 44 456,158-12-332,170-18-7,-16 1 192,25-7 32,-162 7 518,171-15-864,-139 2 138,156 1-38,-88 17 0,29-1-1484,36-14-4465,32-5 3046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1:54.377"/>
    </inkml:context>
    <inkml:brush xml:id="br0">
      <inkml:brushProperty name="width" value="0.1" units="cm"/>
      <inkml:brushProperty name="height" value="0.1" units="cm"/>
      <inkml:brushProperty name="color" value="#FFFC18"/>
    </inkml:brush>
  </inkml:definitions>
  <inkml:trace contextRef="#ctx0" brushRef="#br0">1372 48 896,'-1'0'96,"1"-1"1,-1 1-1,1 0 1,-1-1-1,1 1 1,0 0-1,-1-1 1,1 1-1,-1-1 0,1 1 1,0-1-1,-1 1 1,1-1-1,0 1 1,0-1-1,0 1 1,-1-1-1,1 1 0,0-1 1,0 1-1,0-1 1,0 0-1,0 1 1,0-1-1,0 1 1,0-1-1,0 1 1,0-1-1,0 0 0,0 1 1,0-1-1,1 1 1,-1-2-1,0-4 2214,-1-9-1670,0 14-556,-1 0-1,1 0 0,-1 0 1,0 0-1,1 1 1,-1-1-1,0 0 0,0 1 1,1 0-1,-1-1 1,0 1-1,-3 0 1,-28-1 212,22 2-168,-38 2 438,2 3-348,-3-3 177,-53-3 592,55 11-609,-29-2 118,-24-3 443,-56-2-139,45 1-85,27 1-310,76-6-384,-352 9-1903,309-9-161,7 5-1194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1:57.170"/>
    </inkml:context>
    <inkml:brush xml:id="br0">
      <inkml:brushProperty name="width" value="0.1" units="cm"/>
      <inkml:brushProperty name="height" value="0.1" units="cm"/>
      <inkml:brushProperty name="color" value="#FFFC18"/>
    </inkml:brush>
  </inkml:definitions>
  <inkml:trace contextRef="#ctx0" brushRef="#br0">3240 194 1664,'-30'-14'1131,"29"13"-1072,1-1 0,-1 0 1,1 0-1,0 1 0,0-1 1,-1 0-1,1 0 0,1 0 1,-1 0-1,0-2 1,1 0-84,-1-21-144,1 15 354,-1 1 1,0 0 0,0-1 0,-4-17-1,3 24-110,0 0 1,0 0-1,-1 1 0,1-1 0,0 0 0,-1 0 1,0 1-1,0-1 0,0 1 0,0-1 1,0 1-1,0 0 0,0 0 0,-1 0 0,1 0 1,-1 0-1,0 0 0,-5-2 0,0 1 25,0 0-1,0 1 1,0 0-1,0 0 1,0 1-1,-1 0 1,1 0-1,-16 1 1,-7 2 170,-33 8 0,37-6-102,-243 52 399,180-36 16,-219 42-728,248-52 219,0-2-1,-64-1 1,114-7-140,0 1-1,0 1 1,-13 3-1,-13 2 344,-25 10-246,46-14 157,-32 11 0,36-10-68,0 0 0,0-1 0,0-1 0,-1 0 0,-16 1 0,-132 1 455,-22 1-80,145-4-617,22 0 129,0 0 1,0-2-1,1 1 0,-30-7 0,17 1 80,-1 1 1,-32-1-1,56 5-54,-104-1 166,0-1-139,100 2-58,-91-7 214,-104-23 0,15-15 455,5 10-323,19 4-3258,120 22 1043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2:06.318"/>
    </inkml:context>
    <inkml:brush xml:id="br0">
      <inkml:brushProperty name="width" value="0.1" units="cm"/>
      <inkml:brushProperty name="height" value="0.1" units="cm"/>
      <inkml:brushProperty name="color" value="#FFFC18"/>
    </inkml:brush>
  </inkml:definitions>
  <inkml:trace contextRef="#ctx0" brushRef="#br0">1123 95 512,'-8'-4'77,"5"3"-57,1 0 0,0 0 0,-1 0 0,0 1 0,1-1 0,-1 0 0,1 1 0,-1 0 0,-3-1 0,4 1-65,0-1 0,-1 1 0,1-1 0,0 0 0,0 0 0,0 0 0,0 0 0,0 0 0,-4-3 0,-6-3 661,3 2 358,0 0 0,0 0 1,-11-9-1,13 9-721,1 0 0,-1 1 1,1 0-1,-1 0 0,0 1 0,-15-6 0,12 8-105,1 0-1,-1 0 1,0 1 0,-15 1-1,-2 1-21,14-2-38,1 2 1,-1 0-1,-22 6 1,23-4 13,-1-1 0,0-1 0,-24 2 0,-100 6 932,70-3-372,-128-1 1557,134-3-1787,-34 4-261,-28 8-5089,101-10 2284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2:07.562"/>
    </inkml:context>
    <inkml:brush xml:id="br0">
      <inkml:brushProperty name="width" value="0.1" units="cm"/>
      <inkml:brushProperty name="height" value="0.1" units="cm"/>
      <inkml:brushProperty name="color" value="#FFFC18"/>
    </inkml:brush>
  </inkml:definitions>
  <inkml:trace contextRef="#ctx0" brushRef="#br0">2598 331 896,'0'0'11,"0"0"0,-1 0-1,1 0 1,0 0 0,-1 0 0,1 0-1,0 0 1,-1 0 0,1 0 0,-1 0 0,1 0-1,0 0 1,-1 0 0,1 0 0,0 0 0,-1 0-1,1 0 1,0-1 0,0 1 0,-1 0-1,1 0 1,0 0 0,-1 0 0,1-1 0,0 1-1,0 0 1,-1 0 0,1-1 0,0 1 0,0 0-1,0 0 1,-1-1 0,1 1 0,0 0-1,0-1 1,0 1 0,0 0 0,0-1 0,-1 1-1,1 0 1,0-1 0,0 1 0,0-3 1098,0-6-79,0 7-919,1 1 0,-1-1 1,0 0-1,-1 0 0,1 1 1,0-1-1,0 0 0,-1 0 1,1 1-1,-1-1 0,0 0 1,1 1-1,-1-1 0,0 1 1,-2-4-1,2 4-15,-1 0-1,1 0 1,-1 0 0,0 1-1,1-1 1,-1 0 0,0 1-1,1-1 1,-1 1 0,0-1-1,0 1 1,1 0 0,-1 0-1,0 0 1,-3 0-1,-238 0 3105,213-1-3222,0-2-1,-30-7 0,29 4 107,-33-8 280,2-3 0,-93-39 0,146 52-325,-39-13 115,-1 2-1,-1 2 1,0 2-1,-53-5 1,-69 7 54,11 3 320,-100-3 592,-25-7-242,195 8-657,-82-12 36,-48-2-2829,198 22 1584,0 1 1,0 2-1,1 0 0,-25 7 0,-15 1-1838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2:13.894"/>
    </inkml:context>
    <inkml:brush xml:id="br0">
      <inkml:brushProperty name="width" value="0.1" units="cm"/>
      <inkml:brushProperty name="height" value="0.1" units="cm"/>
      <inkml:brushProperty name="color" value="#FFFC18"/>
    </inkml:brush>
  </inkml:definitions>
  <inkml:trace contextRef="#ctx0" brushRef="#br0">7057 124 3328,'-3'-1'137,"0"0"0,0 1 0,0-1 0,0 0 0,0 1 0,0 0 0,0 0-1,0 0 1,0 0 0,-6 1 0,5 1-108,0-1 0,0 1 0,0 0 0,1 0 0,-1 1 0,1-1 0,-6 6 1,8-7 37,0 0 1,0-1 0,0 1 0,0 0 0,0 0-1,0-1 1,0 1 0,0 0 0,0-1 0,-1 1-1,1-1 1,0 0 0,0 1 0,0-1 0,-1 0-1,1 0 1,0 0 0,-1 0 0,1 0 0,0 0-1,0 0 1,-1 0 0,1 0 0,0-1 0,0 1-1,0 0 1,-1-1 0,1 1 0,0-1 0,-1 0-1,0 0 2,-15-3 122,0 2 1,1-1-1,-1 2 0,0 0 1,-29 3-1,4-1 42,18-1 15,0-1 0,0-1 0,-28-6 0,21 1-201,1-2 0,0-1-1,-31-16 1,44 20-46,0 0 0,0 2 0,0 0 0,-30-3-1,1 1 199,-32-8 85,-1 4 1,-93-1-1,24 7 391,66 0-487,-94 8 0,109 2-154,0 4 1,1 2 0,-90 28-1,-23 12 334,127-41-299,-56 4 0,80-12-121,-238 7 449,213-10-277,14 1-67,-41 8-1,-17 1 14,-65 3 272,-57 1 214,28-8-477,33 16 110,106-12-134,-106 4 1,-33-21 157,166 4-200,0-1 1,0-1 0,1-1-1,0-1 1,-39-17 0,49 17-17,0 0 1,-1 1-1,0 1 1,-19-4 0,-115-23 110,1 1 138,99 22-279,14 2-7,0 2-1,-51-2 1,23 10 86,-112 20 1,28-2-96,-214 29 564,276-37-516,58-8-60,4-1 47,0-1 0,1-1 0,-2-1 0,-31-2 1,-220-18 81,235 19-58,-30-1 212,-133 17 0,-333 46 314,426-52-578,83-6-214,-36 9 0,-15 2-3540,78-14 3635,-1-1 0,1 0 0,-1 0 0,0 0 0,1 0 0,-1 0 0,1 0 0,-1 0 0,1 0 0,-1 0 0,0 0 0,1 0 0,-1 0 0,1 0 0,-1 0 0,1 0 0,-1 0 0,1-1 0,-1 1 1,1 0-1,-1-1 0,1 1 0,-1 0 0,1-1 0,-1 1 0,1 0 0,-1-1 0,1 1 0,0-1 0,-1 1 0,1-1 0,0 1 0,-1-1 0,1 1 0,0-1 0,0 1 0,0-1 0,-1 1 0,1-1 0,0 1 0,0-1 0,0 0 1,-5-25-2791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2:16.006"/>
    </inkml:context>
    <inkml:brush xml:id="br0">
      <inkml:brushProperty name="width" value="0.1" units="cm"/>
      <inkml:brushProperty name="height" value="0.1" units="cm"/>
      <inkml:brushProperty name="color" value="#FFFC18"/>
    </inkml:brush>
  </inkml:definitions>
  <inkml:trace contextRef="#ctx0" brushRef="#br0">3775 153 3968,'-5'-8'199,"1"0"0,1 0 1,-1 0-1,2-1 0,-1 0 0,1 1 1,0-1-1,1 0 0,0 0 1,0-16-1,1 23-169,0 1 0,0-1 0,0 1 1,0-1-1,-1 1 0,1-1 0,0 1 0,-1-1 1,1 1-1,-1 0 0,0-1 0,1 1 0,-1 0 0,0-1 1,0 1-1,0 0 0,0 0 0,0 0 0,-2-2 1,1 2 24,-1-1 1,1 1 0,-1-1 0,1 1 0,-1 0 0,0 0-1,0 0 1,1 1 0,-6-2 0,-3 1 65,1 1-1,-1 0 1,0 0-1,-15 3 1,-20 7 104,-68 22 0,75-19 29,0-2-1,-68 10 1,-81 1-158,-89 8 544,151-27-234,9 0 41,24-1-100,-12 0-198,-199 19 187,201-15-40,-57 2-123,15-8-127,-152-20-1,221 10-26,-89 2-1,-265 11 1470,156 11-776,133-4-1173,-81 2-3496,157-4 965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2:55.166"/>
    </inkml:context>
    <inkml:brush xml:id="br0">
      <inkml:brushProperty name="width" value="0.1" units="cm"/>
      <inkml:brushProperty name="height" value="0.1" units="cm"/>
      <inkml:brushProperty name="color" value="#66CC00"/>
    </inkml:brush>
  </inkml:definitions>
  <inkml:trace contextRef="#ctx0" brushRef="#br0">8057 1346 2816,'-90'-14'2000,"89"14"-1898,0 0 0,-1 0 1,1 0-1,0-1 0,0 1 0,0-1 1,-1 1-1,1-1 0,0 1 0,0-1 1,0 0-1,0 0 0,0 1 0,0-1 1,-1-2-1,-4-2 150,6 5-251,0 0 1,0 0 0,0 0-1,0 0 1,0 0 0,-1-1-1,1 1 1,0 0 0,0 0-1,0 0 1,0 0-1,0 0 1,-1 0 0,1-1-1,0 1 1,0 0 0,0 0-1,0 0 1,0 0-1,0-1 1,0 1 0,0 0-1,0 0 1,0 0 0,0 0-1,0-1 1,0 1 0,0 0-1,0 0 1,0 0-1,0-1 1,0 1 0,0 0-1,0 0 1,0 0 0,0 0-1,0-1 1,0 1 0,0 0-1,0 0 1,0 0-1,1 0 1,-1-1 0,0 1-1,0 0 1,0 0 0,0 0-1,0 0 1,0 0 0,1 0-1,-1-1 1,7-1-10,-7 2 11,10-3 3,0 2 0,0-1-1,0 1 1,0 0 0,20 2 0,-17 0 77,0-1 0,1 0 1,13-3-1,191-30 2114,-180 32-2073,-1 1 0,1 1-1,-1 2 1,74 17 0,-48-9-4,73 3 0,-86-10-115,219 11 123,-101-12-50,119-3 633,-30-24-663,-91-14 78,-7 1-134,60-17 0,-116 26-16,39-11 24,-135 37 43,0 0-1,0-1 1,0 0 0,-1 0 0,1-1 0,-1 0 0,0 0 0,0-1 0,0 0 0,0 0 0,-1 0 0,0 0-1,0-1 1,0 0 0,-1 0 0,0 0 0,0-1 0,0 1 0,-1-1 0,0 0 0,3-12 0,7-17-80,-8 23 93,0-1 1,-1 1-1,-1 0 0,0-1 0,-1 0 1,1-18-1,-4 0 33,-2-1 1,-1 1-1,-15-57 0,15 78-61,0-1 0,0 1-1,-9-15 1,6 14 10,1-1-1,-4-14 1,2 2 9,-10-36-73,-2 2-1,-37-73 1,50 121 57,0 0 1,0 0-1,-1 1 0,-1 0 0,0 1 0,0 0 0,-1 0 1,0 1-1,0 0 0,-1 1 0,0 0 0,0 1 0,-15-6 0,0 1-51,-1 2 0,-1 0 0,1 2 0,-56-7 0,-122-19 644,67 22-530,-226 11-1,278 5-40,-38 1 59,0-6-203,-253 5 225,273 4-42,-48 1-147,-26-14 28,-44 1 13,2 19 13,164-11-75,-79-2 1,24-3 28,-246 2 203,185-3-114,136-1-10,-65-12 1,23 2 3,-304-2-57,369 14 47,-52-3 9,-76-13-1,-31-2-145,-486 11 225,441 8-74,147 1 102,39 0-111,1-2 0,-38-4 0,12 2 3,39 2-86,-30-3 1,24 0 5,-27 1 0,-11-2 100,25 1-82,-57 4-1,33 0 1,30-1 28,-17-1 186,-87 11 1,86-4-260,-17 3-51,39-4 108,1-1 0,-1-1 0,-27-1 0,-22 4 128,-185-6-208,248 0 104,-1 0 0,1 1 0,0 1 0,-1 0 0,1 1 0,0 0 0,-20 9 0,28-10 8,0-1 0,0 0-1,0 0 1,0 0 0,0-1 0,0 1 0,-1-1 0,-4 0 0,-21 2 1,17-1-15,-1 1 0,0-2 0,-22-1 0,1-1 145,17 2-103,-1 1-48,-36-5 1,11 2 228,35 2-201,-1 0 0,1-1-1,-15-3 1,-1-1 4,-1 2 0,1 0 0,-30 1 0,35 2-93,-115-5 50,97 3-28,-47 2 0,29 1 54,-15 5 117,60-6-120,0 2 0,0-1-1,-18 6 1,-17 3-161,22-6 126,-17 1 123,-126-14 27,164 9-124,-371 13 508,347-11-419,-33-2-1,22-1-283,17 0 90,-42-8 0,40 5 193,-42-2 1,-433 6-238,423-5 460,61 4-299,1 0 1,-20-5-1,-9-1-30,11 3-116,-24-1 47,-113 0 439,6 1-612,137 3 233,-47-9 0,50 6-6,-20-1 125,0 3 0,-57 3 0,27 0-242,-67-1 551,134 0-430,1 1 0,0 0 0,0 0-1,0 0 1,-1 0 0,1 1 0,1-1-1,-1 1 1,0 0 0,-4 3 0,-34 27-33,34-25 43,1 0 0,0 1-1,1-1 1,0 2 0,0-1-1,1 0 1,0 1-1,0 0 1,-5 16 0,5-12 20,2 1 0,0 0 1,0 0-1,1 0 0,1 0 1,0 17-1,4 5 33,1 1 0,2-1 0,2 0-1,16 49 1,-6-31 72,7 21-76,-20-56-40,-4-11 14,1 1 0,0-1 0,1 0 0,0 1 0,0-1 0,0-1 0,1 1 0,7 9-1,106 120 119,-18-23-23,-59-69 39,62 50 0,-93-87-107,7 5 14,0-1 1,1-1-1,0 0 0,1-1 1,0-1-1,1-1 0,0-1 1,0 0-1,1-1 0,-1-1 0,23 2 1,28 1-57,129-2 0,-162-6-11,189 9 279,195 20-517,-342-31 361,-35 0-142,72 6 0,493 25-1,-10-29 177,-415-11-191,-37-1 28,148 6 35,-227 3 26,130-22 0,-136 18-49,0 3 0,77 4 0,-51 1-2,365-1 89,-253-5-134,-198 5 65,396-15-173,-345 11-168,1 2 0,0 2-1,-1 3 1,58 10 0,-99-12 72,15 4-1595,48 1-1,-67-6 1344,0 0-1,-1-1 0,1 0 0,-1 0 0,1-1 0,-1 0 0,1 0 0,-1 0 0,0-1 1,0-1-1,7-3 0,-7 1-135,0 1 0,0-1 0,0-1 0,8-9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7:58.372"/>
    </inkml:context>
    <inkml:brush xml:id="br0">
      <inkml:brushProperty name="width" value="0.1" units="cm"/>
      <inkml:brushProperty name="height" value="0.1" units="cm"/>
      <inkml:brushProperty name="color" value="#FFFC18"/>
    </inkml:brush>
  </inkml:definitions>
  <inkml:trace contextRef="#ctx0" brushRef="#br0">2744 235 3328,'-2'-1'140,"0"0"-1,0-1 1,0 1 0,0-1-1,0 1 1,1-1 0,-1 0-1,1 0 1,0 1 0,-1-1 0,1 0-1,0 0 1,-2-5 0,2 2-73,0 0 1,0-1 0,0 1 0,1-1 0,0-6-1,0 9 8,0 1-1,-1-1 0,1 1 0,-1-1 0,0 1 0,0-1 0,0 1 0,0-1 0,0 1 0,0 0 0,-1 0 0,1 0 0,-1 0 0,1 0 0,-1 0 0,0 0 0,0 0 0,0 0 0,0 1 0,0-1 0,0 1 0,-5-3 0,2 2 75,0-1 0,0 1 0,-1 0 1,1 0-1,-1 1 0,0-1 0,1 1 1,-1 1-1,-6-1 0,-161 15 396,-2 1-717,-271-35 386,196 3-122,197 15 141,-234-30 739,131 12-376,65 8-321,-172-11 405,187 23-443,-174 6 342,39-2-3136,72-13-4065,89 5 4201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2:56.863"/>
    </inkml:context>
    <inkml:brush xml:id="br0">
      <inkml:brushProperty name="width" value="0.1" units="cm"/>
      <inkml:brushProperty name="height" value="0.1" units="cm"/>
      <inkml:brushProperty name="color" value="#66CC00"/>
    </inkml:brush>
  </inkml:definitions>
  <inkml:trace contextRef="#ctx0" brushRef="#br0">1 73 1152,'14'-1'258,"1"-1"-1,-1 0 1,24-7-1,10-2 20,42-10 1753,7-1-248,-84 20-1701,0 1 0,0 0 0,1 1 0,-1 0 0,22 4 0,246 32 1517,-169-24-1015,-22-4-30,51 7 78,135 13 148,-186-21-192,30-1 269,-55-3-2060,113 18 0,-144-11-716,8 6-624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3:17.052"/>
    </inkml:context>
    <inkml:brush xml:id="br0">
      <inkml:brushProperty name="width" value="0.1" units="cm"/>
      <inkml:brushProperty name="height" value="0.1" units="cm"/>
      <inkml:brushProperty name="color" value="#66CC00"/>
    </inkml:brush>
  </inkml:definitions>
  <inkml:trace contextRef="#ctx0" brushRef="#br0">2364 416 3200,'-1'0'204,"0"1"-161,1-1 0,0 0 1,-1 0-1,1 1 0,0-1 0,-1 0 0,1 0 1,0 0-1,-1 1 0,1-1 0,-1 0 1,1 0-1,0 0 0,-1 0 0,1 0 0,0 0 1,-1 0-1,1 0 0,-1 0 0,1 0 1,-1 0-1,1 0 0,0 0 0,-1 0 0,1 0 1,0 0-1,-1-1 0,1 1 0,-1 0 1,1 0-1,0 0 0,-1 0 0,0-2 647,1 1-749,0 0 0,0 0 0,0 0 0,0 0 0,0 0 0,1 0 0,-1 0 0,0 1 0,0-1 0,1 0 0,-1 0 0,0 0 1,1 0-1,0 0 0,0-1-145,-1 1 196,1 1 1,-1-1-1,0 0 1,1 0-1,-1 0 1,0 0-1,0 1 0,0-1 1,0 0-1,1 0 1,-1 0-1,0 0 1,0 0-1,-1 1 0,1-1 1,0 0-1,0 0 1,0 0-1,0 0 1,-1 1-1,1-1 1,0 0-1,-1 0 0,1 0 1,-1 1-1,1-1 1,-1 0-1,1 1 1,-1-1-1,0 0 1,1 1-1,-1-1 0,-1 0 1,0 0 182,-1 0 0,1 0 0,-1 0 0,1 0 0,-1 1 0,0-1 0,1 1 0,-1 0 0,-5 0 0,3 0-14,-1 0 1,0-1-1,0 1 0,1-1 0,-1 0 1,-7-3-1,10 3-169,0 0 1,1-1 0,-1 1-1,1-1 1,-1 1 0,1-1-1,0 0 1,0 0 0,0 0-1,0 0 1,0 0 0,0-1-1,0 1 1,-1-4 0,-6-8 67,0 1 1,-1 0-1,-1 0 1,0 1-1,0 1 0,-1 0 1,-1 1-1,0 0 1,0 1-1,-1 0 1,-21-10-1,-40-20 553,-99-37 1,135 63-672,0 1 1,0 2-1,-1 2 1,-1 2-1,1 1 1,-1 3-1,0 1 1,-45 4-1,-177 3 590,177-6-328,-53-11 122,3 2-198,83 8-481,-13 0 4,-106 13 0,152-9 464,0 1 0,1 0-1,-1 2 1,1 0 0,0 1-1,1 1 1,0 1-1,0 0 1,-28 21 0,30-18-120,1 0 0,1 1 0,0 0 0,0 2 0,2-1 0,0 1 0,0 1 1,2 0-1,0 1 0,1 0 0,-10 25 0,-12 48 34,3 1 1,5 2-1,-19 155 0,39-219 74,2 0 0,1 35 0,1-52-80,1 1 0,0-1-1,1 0 1,0 1 0,1-1 0,0-1-1,9 18 1,-4-12-31,1-1-1,0 0 1,1 0-1,1-1 1,1-1-1,0 0 1,0 0-1,2-2 1,-1 0 0,2 0-1,32 18 1,-3-8 57,0-2 1,62 19-1,99 14-176,-179-47 112,1-2-1,-1 0 1,1-2 0,0-2-1,-1 0 1,1-2 0,45-8-1,91-15 125,157-35-100,-173 12 195,23-6-163,-120 42-16,192-53 135,-199 51-136,-2-2 1,0-2-1,58-35 1,-75 38 55,-2-1 0,0-1 1,31-30-1,-42 35 62,-2 0 0,0-1-1,0 0 1,-1 0 0,-1-1 0,0 0 0,10-25 0,-14 28-175,-1 0 1,0 0 0,-1 0 0,0 0 0,-1-1-1,0 1 1,-1 0 0,0-1 0,-1 1 0,-2-14-1,1 14-349,-1-1 0,0 1 0,-1-1 0,0 1 0,-1 0-1,0 0 1,0 1 0,-1 0 0,-15-19 0,-28-22-2114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3:18.650"/>
    </inkml:context>
    <inkml:brush xml:id="br0">
      <inkml:brushProperty name="width" value="0.1" units="cm"/>
      <inkml:brushProperty name="height" value="0.1" units="cm"/>
      <inkml:brushProperty name="color" value="#66CC00"/>
    </inkml:brush>
  </inkml:definitions>
  <inkml:trace contextRef="#ctx0" brushRef="#br0">475 1541 2944,'-1'1'68,"0"1"0,0-1-1,1 1 1,-1-1 0,0 1 0,1-1 0,0 1 0,-1-1 0,1 1-1,0 0 1,-1-1 0,1 1 0,0 0 0,0-1 0,0 1 0,1-1-1,-1 1 1,0 0 0,1-1 0,-1 1 0,1-1 0,-1 1-1,1-1 1,0 1 0,0-1 0,-1 1 0,1-1 0,0 0 0,0 1-1,0-1 1,1 0 0,-1 0 0,0 0 0,0 0 0,3 2 0,3 2 0,0 0 0,1 0 1,-1-1-1,1 0 0,0 0 1,0-1-1,1 0 0,-1 0 1,0-1-1,16 2 0,60 11 358,0-5-1,1-3 0,120-5 1,-186-4-331,-1 0 0,0-1 0,1-1 0,32-13 0,65-35-32,-104 46-79,196-82 388,32-16-66,-209 86-84,-1-1 1,-1-1 0,37-34-1,-51 39-72,0-1-1,-1 0 0,-1-1 0,-1 0 0,0-1 1,11-25-1,46-119 413,-64 150-537,1-5 77,0 0-1,-1 0 1,0 0 0,-2 0-1,3-27 1,-6 35-74,0 0 0,-1 0 0,0 0 1,0 0-1,-1 0 0,0 1 0,0-1 0,-1 1 1,-1-1-1,1 1 0,-1 0 0,-9-14 0,-7-4 18,0 0 0,-1 2 0,-2 1 0,0 0 0,-1 2 0,-2 1 0,-28-19 0,-68-52 193,-131-128-1,237 204-224,-12-10-114,-1 1 0,-1 2 1,-41-24-1,53 36 62,-1 1 0,-1 0-1,1 2 1,-1 0 0,0 1 0,-1 1 0,-26-2 0,8 3 69,0 2 0,-1 2 0,1 1 1,-52 9-1,63-5-72,0 2 1,1 0-1,0 2 1,1 1-1,0 1 0,-43 25 1,-90 78 220,41-27-120,77-60-18,-93 67-124,106-72 170,1 1 0,-38 43 0,56-55-19,0 1 0,1 1 1,1-1-1,0 1 0,0 1 0,2-1 0,-1 1 1,2 0-1,-5 26 0,4-12-26,1 1 0,2 0 0,3 52 0,0-58-131,2-1 0,0 1-1,1-1 1,2 0 0,0 0 0,1 0 0,16 31-1,-16-39-178,1-1 0,0 0-1,1-1 1,1 1-1,0-2 1,0 1-1,1-2 1,1 1 0,0-1-1,0-1 1,25 14-1,-25-17-299,-1-1 0,1 0 0,1-1 0,-1 0 0,1-1 0,-1-1 0,1 0 0,14 1 0,41-2-2260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3:20.435"/>
    </inkml:context>
    <inkml:brush xml:id="br0">
      <inkml:brushProperty name="width" value="0.1" units="cm"/>
      <inkml:brushProperty name="height" value="0.1" units="cm"/>
      <inkml:brushProperty name="color" value="#66CC00"/>
    </inkml:brush>
  </inkml:definitions>
  <inkml:trace contextRef="#ctx0" brushRef="#br0">1271 218 3584,'-51'-6'2149,"48"5"-2172,1 0 0,0 0 0,0 0 0,0 0 0,0 0 0,0 0 0,0 0 0,0-1 0,0 1 0,0-1 0,1 1 0,-1-1 0,1 0 0,-1 0 0,1 1 0,-1-1-1,0-3 1,-3-4-109,1 0 0,-6-17-1,2 2 359,5 17-158,-1 0 0,0-1 0,0 1 0,-1 1-1,1-1 1,-2 1 0,1 0 0,0 0 0,-1 0 0,0 1 0,-1 0 0,1 0 0,-1 0 0,0 1 0,0 0 0,0 1 0,-1-1 0,1 1 0,-1 1 0,0-1 0,0 1 0,0 1 0,0 0 0,0 0 0,0 0 0,0 1 0,-16 1 0,-9 3-62,0 0-1,0 3 0,1 0 1,0 2-1,0 2 0,0 1 1,2 1-1,-53 30 0,-124 86 121,150-94-17,18-10 70,1 2 0,0 1 0,2 2 0,-35 38 0,57-53-140,0 2 0,1 0 0,1 0-1,0 1 1,2 0 0,0 1-1,1 1 1,1-1 0,0 1 0,2 1-1,-5 26 1,7-22-43,1 0 0,1 0 0,1 0 0,2 1 1,3 26-1,-1-33 77,1 0 0,1-1-1,0 1 1,1-1 0,2 0 0,-1-1 0,15 23 0,3 0-9,3-2 1,1 0-1,52 51 0,-32-43 88,106 77-1,-128-106-119,1 0 0,1-2 0,0-2 0,1 0 0,0-2 0,1-1 0,38 6 0,-18-7 0,0-2 0,0-2 0,92-4 0,-119-3-25,0-1 1,0-1-1,-1-1 1,1-1-1,-1-1 0,-1-1 1,0 0-1,0-2 0,0-1 1,-1-1-1,-1-1 1,34-27-1,14-13 73,-3-4 0,78-87 0,-129 126-16,0 0 1,-2-1-1,0-1 1,-1 0-1,0 0 1,-2-1-1,11-39 0,-6 8 10,-3-1-1,6-59 1,-14 84-12,-1 0 0,-2 0 1,0-1-1,-2 1 0,-10-49 0,8 57 31,-2 1 0,0 0 0,-2 1 0,0-1 0,-1 1 0,0 1 1,-2 0-1,-24-31 0,17 26-12,-1 0 1,-1 2 0,-1 0-1,-34-24 1,45 38-112,0-1 0,-1 1 0,0 1 0,0 0 0,0 0 0,-1 1 0,1 1 1,-1 0-1,0 1 0,0 0 0,0 0 0,0 1 0,-16 1 0,-11 5-247,0 1-1,-67 21 1,89-23 192,-64 20-1108,1 3 0,-149 74 0,105-35-1244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4:33.787"/>
    </inkml:context>
    <inkml:brush xml:id="br0">
      <inkml:brushProperty name="width" value="0.1" units="cm"/>
      <inkml:brushProperty name="height" value="0.1" units="cm"/>
      <inkml:brushProperty name="color" value="#FFFC18"/>
    </inkml:brush>
  </inkml:definitions>
  <inkml:trace contextRef="#ctx0" brushRef="#br0">3001 188 2944,'-3'-4'116,"0"1"1,0-1-1,-1 1 0,0-1 1,0 1-1,0 0 1,0 1-1,0-1 0,0 1 1,-1-1-1,1 2 1,-1-1-1,1 0 0,-1 1 1,0 0-1,-9-2 1,7 3-293,4 1 182,0-1 0,-1 0-1,1 0 1,0 0 0,-1-1-1,1 1 1,0-1 0,0 0-1,-1 0 1,1 0 0,0 0-1,0 0 1,-3-3 0,-9-6 702,5 2-376,0 2 1,0-1-1,0 2 1,-1-1 0,-14-4-1,21 9-311,0 0 0,-1 1 0,1 0 0,0 0-1,-5 0 1,5 0-7,-1 0-1,1 0 1,0 0-1,0 0 0,0-1 1,-7-1-1,-35-12 307,0 3 0,-1 1 0,0 2 0,-48-1 0,20 2-80,-33-1-139,-150 8 619,47-9-272,164 9-346,-39-1 183,-164 20 0,205-14-259,-79 0 0,-11 0 354,109-3-330,-40 5 131,1 2-1,-95 25 1,55-6 824,-157 20 0,-19 5-604,194-33-2150,49-11-171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4:34.958"/>
    </inkml:context>
    <inkml:brush xml:id="br0">
      <inkml:brushProperty name="width" value="0.1" units="cm"/>
      <inkml:brushProperty name="height" value="0.1" units="cm"/>
      <inkml:brushProperty name="color" value="#FFFC18"/>
    </inkml:brush>
  </inkml:definitions>
  <inkml:trace contextRef="#ctx0" brushRef="#br0">1236 67 4480,'-20'-15'1445,"20"15"-1418,-1 0-1,0 0 1,1-1 0,-1 1-1,0 0 1,1 0 0,-1 0-1,0 0 1,0 0 0,1 0-1,-1 0 1,0 0 0,1 0-1,-1 0 1,0 0 0,1 1-1,-1-1 1,0 0 0,1 0-1,-1 1 1,0-1 0,1 0-1,-1 1 1,0-1 0,1 1-1,-1-1 1,1 1 0,-1-1-1,1 1 1,-1-1 0,1 1-1,0-1 1,-1 1 0,1 0-1,0-1 1,-1 1 0,1 0-1,0-1 1,0 1 0,-1 0-1,1-1 1,0 1 0,0 0-1,0-1 1,0 1 0,0 0-1,0 0 1,0-1 0,0 2-1,-1-4 56,-1 0-1,0 0 0,1 0 0,-1 1 1,0-1-1,0 0 0,0 1 0,-1 0 0,1-1 1,0 1-1,0 0 0,-1 0 0,1 0 0,-1 0 1,1 1-1,-1-1 0,1 1 0,-1 0 1,1-1-1,-1 1 0,-4 1 0,-8-1 191,1 0 0,-23 5 0,0 3 207,-52 19 0,-8 1-104,18-11 200,-1-4-1,-94 4 0,136-16-622,0-2 1,-1-2 0,1-1-1,0-2 1,1-2-1,-1-1 1,1-2-1,1-2 1,-50-24-1,73 29-822,0 0-1,1-1 0,-19-16 1,8 3-1978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4:36.195"/>
    </inkml:context>
    <inkml:brush xml:id="br0">
      <inkml:brushProperty name="width" value="0.1" units="cm"/>
      <inkml:brushProperty name="height" value="0.1" units="cm"/>
      <inkml:brushProperty name="color" value="#FFFC18"/>
    </inkml:brush>
  </inkml:definitions>
  <inkml:trace contextRef="#ctx0" brushRef="#br0">1912 67 2048,'-4'-7'453,"-10"-18"1712,13 24-2098,0 0 0,0 0 0,0 0 0,-1 0 0,1 1 1,0-1-1,0 0 0,0 0 0,-1 1 0,1-1 0,0 1 0,-1-1 0,1 1 1,0 0-1,-1-1 0,1 1 0,0 0 0,-3 0 0,-32-5 159,29 3-229,-1 0 0,0 1 0,-8 0-1,-63-5 379,0-1 216,-46 9 217,-133 19 0,-94 11 1715,58-8-1414,222-17-617,-104-5 1,-67-19-966,216 14-1154,-32-7 0,30 5-1343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4:47.342"/>
    </inkml:context>
    <inkml:brush xml:id="br0">
      <inkml:brushProperty name="width" value="0.1" units="cm"/>
      <inkml:brushProperty name="height" value="0.1" units="cm"/>
      <inkml:brushProperty name="color" value="#FFFC18"/>
    </inkml:brush>
  </inkml:definitions>
  <inkml:trace contextRef="#ctx0" brushRef="#br0">4001 176 2432,'-4'1'211,"0"0"0,-1 1 1,1 0-1,0 0 0,0 0 0,0 0 0,0 0 0,1 1 1,-1 0-1,1 0 0,-1 0 0,1 0 0,0 1 1,-5 6-1,5-5-116,-2-1 1,1 0-1,0 1 1,-1-1-1,0-1 1,0 1-1,0-1 1,0 0-1,-1 0 0,1 0 1,-1-1-1,1 0 1,-1 0-1,0 0 1,0-1-1,0 0 1,0 0-1,0 0 1,-12-1-1,-67 1 863,-100-3-428,130-4-514,-79-17 0,101 14 128,2-2-1,-34-16 1,20 8 38,-13-7 90,15 7-5,-45-13 0,42 18-169,-4-2-93,1 3-1,-2 1 1,-59-4 0,67 13 62,-98-10-214,77 6 181,-1 3 0,0 3 0,0 3 1,-92 14-1,96-4-13,-72 24 0,-1 0-111,82-27 98,0-3 0,-70 1 0,28-4 42,-5 6 48,-82 2 87,-112 3 706,63-8-223,159-6-547,0-2 85,-119-19 0,-66-35-5450,201 42 2615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4:54.773"/>
    </inkml:context>
    <inkml:brush xml:id="br0">
      <inkml:brushProperty name="width" value="0.1" units="cm"/>
      <inkml:brushProperty name="height" value="0.1" units="cm"/>
      <inkml:brushProperty name="color" value="#FFFC18"/>
    </inkml:brush>
  </inkml:definitions>
  <inkml:trace contextRef="#ctx0" brushRef="#br0">0 28 896,'0'-13'416,"0"8"-320,6-1 928,-1 2-2368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4:55.800"/>
    </inkml:context>
    <inkml:brush xml:id="br0">
      <inkml:brushProperty name="width" value="0.1" units="cm"/>
      <inkml:brushProperty name="height" value="0.1" units="cm"/>
      <inkml:brushProperty name="color" value="#FFFC18"/>
    </inkml:brush>
  </inkml:definitions>
  <inkml:trace contextRef="#ctx0" brushRef="#br0">2624 87 2048,'0'0'134,"-1"0"0,0 0 1,1-1-1,-1 1 0,0 0 0,1-1 1,-1 1-1,1 0 0,-1-1 0,1 1 1,-1-1-1,1 1 0,-1-1 0,1 1 1,-1-1-1,0-1 0,0 1-57,1 0 0,-1 0 0,0 0 1,0 0-1,0 0 0,0 0 0,0 1 0,0-1 0,0 0 0,-2-1 1,-6 0 57,0 0 0,0 1 0,-1 0 0,1 1 0,-9 0 0,-30-3 606,6-5 97,25 4-466,-1 1 0,1 0 0,-19 0 0,-8 4-30,21 0 127,0-1 0,0-1 0,-26-4 0,-3-10-292,42 11-106,-1 0 0,0 1 0,1 0 0,-2 1 0,-18-1 0,-314 3 1198,312 2-1284,-50 8 0,51-5 310,-51 2 0,47-7 79,-146 4-38,94 1-75,-54 6-149,54-3 184,18-3-165,41-2-57,-44-4 1,26 0 10,-62-8 337,-254 9-289,349 1-114,-1 0 0,1 1 0,0 0 0,-1 1 0,-15 6 0,-63 28 581,53-21-717,7 0-5675,17-8 2214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8:13.853"/>
    </inkml:context>
    <inkml:brush xml:id="br0">
      <inkml:brushProperty name="width" value="0.1" units="cm"/>
      <inkml:brushProperty name="height" value="0.1" units="cm"/>
      <inkml:brushProperty name="color" value="#FF0066"/>
    </inkml:brush>
  </inkml:definitions>
  <inkml:trace contextRef="#ctx0" brushRef="#br0">454 1172 1664,'0'1'31,"-1"-1"0,1 0 0,0 1 1,-1-1-1,1 0 0,0 1 0,0-1 0,-1 0 1,1 1-1,0-1 0,0 1 0,0-1 0,-1 0 0,1 1 1,0-1-1,0 1 0,0-1 0,0 1 0,0-1 0,0 0 1,0 1-1,0-1 0,0 1 0,0-1 0,0 1 0,0-1 1,1 1-1,-1-1 0,0 1 0,13 11 870,27 7 318,-30-15-1117,-4-2-15,1 1 1,0-1-1,0-1 0,0 1 0,8-1 1,27 8 279,-5 3-155,1-2 0,0-1 0,0-1 0,1-3 0,0-1 0,0-2 0,71-5 0,14-8 239,223-31 143,-106 2-501,110-24 283,-276 44-85,-22 5-89,1 3 0,1 2 0,65-5 0,-51 15-170,0 2 0,133 23 0,-92-12-138,-42-6 57,-8-2 171,67-4 0,-71-1-104,156-16 254,-79 3 26,-79 7-98,54-13 0,-86 14-152,144-38 16,-131 33 0,47-18 62,99-49-1,-155 65-101,0-1 0,-2-2 1,28-20-1,-40 26 57,0-1 0,-1 0 1,0-1-1,-1-1 0,0 1 0,-1-1 0,15-26 1,-20 28-40,0 0 0,0-1 0,-1 1 0,0-1 0,-1 0 0,0 0 0,0-17 0,-2 8-21,0 0 0,-1 0 1,-6-28-1,3 33-21,-1 0 0,0 0 0,-1 0 0,0 0 0,-2 1 0,1 0 0,-2 1 0,0 0 0,0 0 0,-2 1 0,1 0 0,-1 0 0,-1 2 0,0-1 0,-1 1 0,0 1 0,0 1 0,-1-1 0,-15-5 0,-13-4-17,0 3 1,-51-12-1,-91-9 360,-6 12-257,-169 9-88,55 5 20,-153-19 67,176 10-152,101 5-245,144 12 372,-294-24 179,133 18-244,101 7 85,-48-1-56,-197 21 0,26 42-363,283-53 326,-4 0-24,-1 2 1,2 2-1,0 1 1,-40 21 0,56-23 24,0 0 0,1 1 0,1 1 0,0 0 1,1 2-1,1 0 0,0 0 0,-23 33 1,14-12-18,2 1-1,-23 56 1,-22 85-166,62-166 182,1 1 1,1 0-1,0 0 0,1 0 1,0 0-1,1 0 0,1 18 1,3 1-6,2 0 0,2-1 0,0 0 0,2-1 0,2 1 0,1-2 0,23 43 0,-26-55-6,1-1 1,1-1-1,0 0 1,2 0 0,-1-1-1,2-1 1,0 0-1,0 0 1,1-2 0,29 17-1,-23-16-140,1-1 1,0-1-1,1-1 0,0-2 0,0 0 0,1-1 0,47 5 1,-25-7-1485,66-3 0,-28-9-736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4:56.505"/>
    </inkml:context>
    <inkml:brush xml:id="br0">
      <inkml:brushProperty name="width" value="0.1" units="cm"/>
      <inkml:brushProperty name="height" value="0.1" units="cm"/>
      <inkml:brushProperty name="color" value="#FFFC18"/>
    </inkml:brush>
  </inkml:definitions>
  <inkml:trace contextRef="#ctx0" brushRef="#br0">1178 48 2432,'0'-1'199,"0"-1"0,0 0 0,0 0 0,-1 1 0,1-1 0,0 0 0,-1 0 0,1 1 0,-1-1 0,1 1 0,-1-1 0,0 0 0,0 1 0,0-1-1,0 1 1,0 0 0,0-1 0,0 1 0,0 0 0,-1-1 0,1 1 0,-1 0 0,-1-1 0,-1 0 7,0 1 1,1-1-1,-1 1 0,0 0 0,0 0 0,0 0 1,0 1-1,0-1 0,-8 1 0,-13 0 286,-1 1 1,-45 7-1,13 3 266,-80 3-1,-202 15 939,297-23-1415,-83 23 0,-39 26-2811,88-23-3667,35-26 2837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4:57.282"/>
    </inkml:context>
    <inkml:brush xml:id="br0">
      <inkml:brushProperty name="width" value="0.1" units="cm"/>
      <inkml:brushProperty name="height" value="0.1" units="cm"/>
      <inkml:brushProperty name="color" value="#FFFC18"/>
    </inkml:brush>
  </inkml:definitions>
  <inkml:trace contextRef="#ctx0" brushRef="#br0">1076 44 3584,'-1'-2'123,"1"1"0,0-1 0,-1 0 0,0 0 0,1 0 0,-1 1 0,0-1 0,0 0 0,0 1 0,0-1 0,0 1 0,0-1 0,0 1 0,0 0 0,-1-1 0,1 1 0,-2-1 0,-1 0-102,1 1 0,-1 0-1,1 1 1,-1-1-1,0 1 1,1-1 0,-1 1-1,-5 1 1,-152-10 3387,-165 12-1712,-43 17-1430,286-15-2463,40-4 53,5 2-261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4:57.883"/>
    </inkml:context>
    <inkml:brush xml:id="br0">
      <inkml:brushProperty name="width" value="0.1" units="cm"/>
      <inkml:brushProperty name="height" value="0.1" units="cm"/>
      <inkml:brushProperty name="color" value="#FFFC18"/>
    </inkml:brush>
  </inkml:definitions>
  <inkml:trace contextRef="#ctx0" brushRef="#br0">2019 118 4480,'-33'-37'1530,"31"34"-1447,-1 1-1,0-1 1,0 1-1,0 0 0,0 0 1,0 0-1,-1 1 0,1-1 1,0 1-1,-6-2 0,-10-4 52,-2-2 133,-1 0 0,0 1-1,-1 2 1,1 0-1,-1 1 1,-46-3-1,-142 9 1416,132 3-1656,-62 4 410,-37 1 504,-338 2 1236,327-5-2306,70-4-1330,66 0 407,13-2-1308,-1 2-1,-50 10 0,24 2-358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5:05.854"/>
    </inkml:context>
    <inkml:brush xml:id="br0">
      <inkml:brushProperty name="width" value="0.1" units="cm"/>
      <inkml:brushProperty name="height" value="0.1" units="cm"/>
      <inkml:brushProperty name="color" value="#FFFC18"/>
    </inkml:brush>
  </inkml:definitions>
  <inkml:trace contextRef="#ctx0" brushRef="#br0">2279 55 3712,'0'-1'126,"0"1"-1,0-1 1,0 1-1,0 0 1,0-1 0,0 1-1,0-1 1,0 1-1,0-1 1,0 1 0,-1-1-1,1 1 1,0 0 0,0-1-1,0 1 1,-1 0-1,1-1 1,0 1 0,0-1-1,-1 1 1,1 0 0,0 0-1,-1-1 1,1 1-1,0 0 1,-1-1 0,1 1-1,0 0 1,-1 0-1,-15 1 1008,-22 13-1224,28-10 87,0 0 0,0-1 0,-19 4 0,3-5 347,1-2-1,-1 0 1,0-2-1,1-1 0,-28-7 1,-47-4-270,-66 9 498,30 3 311,91 4-637,-1-3-1,-57-8 1,12-5-88,-169-5 1,31 18 768,-253 3 473,284 14-3933,134-9-137,6-2-513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5:08.017"/>
    </inkml:context>
    <inkml:brush xml:id="br0">
      <inkml:brushProperty name="width" value="0.1" units="cm"/>
      <inkml:brushProperty name="height" value="0.1" units="cm"/>
      <inkml:brushProperty name="color" value="#FFFC18"/>
    </inkml:brush>
  </inkml:definitions>
  <inkml:trace contextRef="#ctx0" brushRef="#br0">2166 59 3456,'0'0'41,"0"-1"0,-1 1 0,1-1-1,0 1 1,-1-1 0,1 1 0,0-1 0,0 1 0,0-1 0,0 1 0,-1-1 0,1 1 0,0-1-1,0 1 1,0-1 0,0 0 0,0 1 0,0-1 0,0 1 0,1-1 0,-1 1 0,0-1 0,0 1-1,0-1 1,0 1 0,1-1 0,-1 1 0,0-1 0,1 1 0,-1-1 0,0 1 0,1-1-1,-1 1 1,0 0 0,1-1 0,-1 1 0,1 0 0,-1-1 0,1 1 0,0-1 0,26-16-546,-17 11 970,3-1-85,-3 1 1815,-10 6-2146,-1 0 0,1-1-1,-1 1 1,1 0 0,-1-1 0,1 1-1,-1 0 1,1 0 0,-1 0 0,1-1-1,-1 1 1,1 0 0,-1 0 0,0 0-1,1 0 1,-1 0 0,1 0-1,-1 0 1,1 0 0,-1 0 0,1 0-1,-2 1 1,-5-1 143,-4 0 53,0 0 1,1 0-1,-1 1 0,1 1 1,-15 3-1,-40 10 534,-21-1-609,77-12-64,0-1 0,0 0 0,-1-1 0,-17-2-1,-1 1-63,-126 14-240,65-3 375,3-5 372,41 0-516,25-4-91,1 1 1,-38 10 0,34-6 211,0 0 0,0-1 0,-1-2-1,1 0 1,-29-1 0,-102 10 227,1-1-47,125-9-414,-38 5 0,38-2 160,-39 0 0,-208-5 149,199 5 779,-243 0-1104,255-4-4939,43 2 1809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5:09.889"/>
    </inkml:context>
    <inkml:brush xml:id="br0">
      <inkml:brushProperty name="width" value="0.1" units="cm"/>
      <inkml:brushProperty name="height" value="0.1" units="cm"/>
      <inkml:brushProperty name="color" value="#FFFC18"/>
    </inkml:brush>
  </inkml:definitions>
  <inkml:trace contextRef="#ctx0" brushRef="#br0">1797 60 2816,'-2'-1'74,"0"0"0,1 0 0,-1 0 1,0 0-1,0 0 0,0 1 0,0-1 0,0 0 1,0 1-1,0 0 0,0-1 0,0 1 0,0 0 0,0 0 1,0 0-1,0 0 0,0 1 0,0-1 0,-1 0 1,1 1-1,-2 0 0,3 0 449,-1-1-701,1-1 277,-1 1 0,1-1 1,-1 0-1,1 1 1,0-1-1,0 0 0,-1 0 1,1 0-1,-2-1 0,-26-15 1288,9 6-923,17 9-426,-1 1-1,1-1 1,-1 1 0,0 0-1,1 0 1,-1 0 0,0 1-1,0-1 1,0 1 0,-6 0-1,-14-1 146,-10-3 263,0 2-1,-47 2 0,25 1-74,-8 5-78,-45-1 198,78-5-404,-1 2 0,-50 9 0,-25 0 169,-9 5 153,54-10-300,25-3 513,-63-3 1,37-2-535,-284 2 1704,158 9-6192,157-9 2288,-5 0-597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5:10.887"/>
    </inkml:context>
    <inkml:brush xml:id="br0">
      <inkml:brushProperty name="width" value="0.1" units="cm"/>
      <inkml:brushProperty name="height" value="0.1" units="cm"/>
      <inkml:brushProperty name="color" value="#FFFC18"/>
    </inkml:brush>
  </inkml:definitions>
  <inkml:trace contextRef="#ctx0" brushRef="#br0">1999 60 3584,'-4'-2'303,"1"1"-91,0 0-1,1 0 1,-1 0 0,0 0-1,0 1 1,1-1 0,-1 1-1,-4-1 1,-31-4 326,21 4 234,0-1 0,0-1-1,-30-8 1,25 5-425,-31-4 1,-64 1-28,1 5 0,-169 17 0,107 4 962,-217 51 1,50-5-424,313-60-928,-98 6-1406,115-9 698,0-1 1,0 0-1,1-1 0,-1-1 0,1-1 0,-25-8 0,9-5-1969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6:00.243"/>
    </inkml:context>
    <inkml:brush xml:id="br0">
      <inkml:brushProperty name="width" value="0.1" units="cm"/>
      <inkml:brushProperty name="height" value="0.1" units="cm"/>
      <inkml:brushProperty name="color" value="#66CC00"/>
    </inkml:brush>
  </inkml:definitions>
  <inkml:trace contextRef="#ctx0" brushRef="#br0">2182 642 4736,'-5'-4'330,"-1"1"-1,1-1 1,0-1 0,0 1-1,0-1 1,1 0 0,0 0-1,0 0 1,0-1 0,-3-6-1,0-2-410,1 0-1,1-1 0,-4-15 1,4 13 453,0 1 0,-12-26 0,8 25-264,0 1 1,-2 0 0,0 1-1,0 0 1,-2 0 0,0 1-1,0 1 1,-1 1 0,-1 0-1,0 0 1,-1 1 0,0 1-1,0 1 1,-1 1 0,-33-12-1,13 8 22,-2 1 0,-52-7 0,-82 1 211,95 15-301,0 4 0,-1 3 0,-122 23 0,161-19-35,0 2 0,-69 28 0,-70 45-174,60-26 72,69-35 57,-14 6 241,-76 46 1,121-63-177,0 2 0,0 0 1,2 1-1,0 0 1,0 1-1,1 2 0,-25 36 1,21-22-58,2 1 1,2 1 0,1 1-1,2 0 1,-14 53 0,16-39-1,2 1 0,3-1 1,-2 82-1,9-89 17,1 1 0,2-1 0,2 0 0,1 0 0,3 0 0,15 41 1,-17-60 21,2-1 0,0 0 0,1-1 0,2 0 1,0-1-1,1 0 0,0-1 0,2 0 0,1-2 1,0 0-1,1 0 0,21 14 0,1-4-11,1-3-1,1-1 1,1-1-1,1-3 0,0-2 1,69 18-1,-70-27 109,0-2 0,0-2 0,1-2 0,-1-1 0,1-3 0,0-1 0,84-18 0,-106 15-61,-1 0 0,1-2 0,-1 0 0,-1-1 0,1-1 0,-2-1 0,0-1 0,0-1 0,-1 0 0,0-2 0,-1 0 0,-1 0 0,-1-2 0,0 0 0,-1-1 0,12-20 0,134-220 1035,-23-10-492,-2-59-442,-115 271-37,-3 0-1,-2-1 1,-2-1 0,7-91-1,-17 115 53,-2 0-1,-1 0 0,-1-1 1,-9-48-1,7 67-110,-1 0 0,-1 0 0,0 0-1,-1 1 1,0 0 0,-2 0 0,0 1-1,0 0 1,-1 0 0,-1 1 0,-13-15-1,12 17-133,-1 0-1,1 1 0,-1 1 1,-1 0-1,0 0 1,0 1-1,-1 1 0,0 0 1,0 1-1,-1 1 0,1 0 1,-1 0-1,-1 2 0,1 0 1,0 1-1,-1 0 0,1 1 1,-1 1-1,-23 3 0,14 1-443,0 1-1,0 2 0,1 0 1,0 2-1,0 0 0,1 2 1,-32 19-1,-64 47-2978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6:18.977"/>
    </inkml:context>
    <inkml:brush xml:id="br0">
      <inkml:brushProperty name="width" value="0.1" units="cm"/>
      <inkml:brushProperty name="height" value="0.1" units="cm"/>
      <inkml:brushProperty name="color" value="#66CC00"/>
    </inkml:brush>
  </inkml:definitions>
  <inkml:trace contextRef="#ctx0" brushRef="#br0">5553 324 1152,'-1'-1'12,"1"1"1,0 0-1,0 0 1,0 0-1,-1 0 1,1 0-1,0 0 1,0 0-1,0 0 0,-1 0 1,1 0-1,0 0 1,0 0-1,-1 0 1,1 0-1,0 0 1,0 0-1,0 0 1,-1 0-1,1 0 0,0 0 1,0 0-1,0 0 1,-1 0-1,1 1 1,0-1-1,0 0 1,0 0-1,0 0 0,-1 0 1,1 0-1,0 1 1,0-1-1,0 0 1,0 0-1,0 0 1,-1 1-1,1-1 1,0 0-1,0 0 0,0 0 1,0 1-1,0-1 1,-2 2 234,1-2-103,-13 0 693,2 1-355,0 0 1,0 1-1,1 0 0,-1 1 1,-11 4-1,-21 6-32,0-5 51,0-1 0,-79 2 1,65-9-18,6 1-185,0-2 0,-99-14 0,-272-35 1209,313 42-1155,-48-1-107,24 0-178,26 3-35,46 1-28,-190-23 150,-85-19-207,145 22 99,-142-51 54,260 58-182,-106-12 0,-77 7-64,105 12 153,-21 4 57,-8-1-60,-157 2-135,209 7 164,86 0-66,1 3 0,-47 9 0,-82 25 182,100-21-316,37-10 70,-45 11-43,0 3 0,-108 43 1,108-31 284,-96 25 1,163-54-192,0 0-1,1 1 1,-1 0 0,1 1-1,-17 11 1,22-13 17,1 0 1,-1 1-1,1 0 0,-1 0 1,1 0-1,1 1 1,-1 0-1,1 0 0,0 0 1,-6 12-1,-9 38 19,2 0 0,-12 70 0,18-77 9,7-28-7,0 1-1,1-1 0,1 1 0,2 44 0,1-54-4,1 0 0,0 0 0,1-1 0,0 1 0,1-1 1,0 1-1,1-1 0,0 0 0,1-1 0,11 17 0,8 2-39,0-1 0,2-1 0,53 41 0,-11-9 31,13 22 289,-50-48-275,66 54-1,-61-61 10,2-2 0,0-2 0,1-2 0,2-1 0,-1-2-1,2-2 1,0-2 0,52 9 0,143 22 127,0-22 23,187-20 191,-227-3-427,138-14 80,-286 12-15,298 6-134,-178 4 224,159 16-69,-78-3 26,75-13 17,-129-4-65,-38-1 22,-1-6 1,161-25-1,103-23-3,-277 32 59,261-71 0,-203 24 27,-162 50-45,0-1-1,66-43 1,-90 48 16,0 0 1,-1-1-1,0 0 1,-1-2-1,-1 0 1,-1 0-1,0-1 1,12-22-1,-20 31-50,-1 0-1,0 0 1,-1-1-1,0 1 1,0-1-1,-1 0 1,0 0-1,0 0 1,-1 0-1,0-13 1,-1 15-41,-1 0 0,0 0 0,0 0 0,0 1 0,-1-1 0,0 1 0,-1-1 0,0 1 0,0 0 0,0 0 0,0 0 0,-1 0 1,0 0-1,-8-8 0,-18-15-355,0 2 0,-68-47 0,60 47 148,-25-19-201,-10-9-1177,-156-87 0,120 92-648,-1-2 86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6:20.865"/>
    </inkml:context>
    <inkml:brush xml:id="br0">
      <inkml:brushProperty name="width" value="0.1" units="cm"/>
      <inkml:brushProperty name="height" value="0.1" units="cm"/>
      <inkml:brushProperty name="color" value="#66CC00"/>
    </inkml:brush>
  </inkml:definitions>
  <inkml:trace contextRef="#ctx0" brushRef="#br0">4427 1151 2944,'10'-10'626,"0"-2"1,13-19-1,-20 26-483,0 0 0,-1 0 0,0 0 0,1-1-1,-1 1 1,-1 0 0,1-1 0,-1 1 0,0-1 0,0-8-1,-2-9-63,-1-1-1,-1 1 1,-1 0-1,-1 1 1,-1-1-1,-1 1 0,-1 0 1,-1 0-1,-1 1 1,-1 0-1,0 1 1,-2 1-1,0-1 0,-1 2 1,-1 0-1,-27-24 1,-27-17 542,-142-93 0,180 133-409,-1 1 0,-53-21-1,-74-18 357,29 12-363,1-7-196,25 10-163,-133-36 1,115 50 79,0 5 1,-1 6 0,-1 6-1,0 4 1,0 6 0,0 6-1,-151 24 1,162-10-268,-480 67 106,364-42 105,72-11 52,57-17 99,-11 2 22,-125 36 0,206-44-145,1 1 0,0 1 0,1 1 0,0 2 1,1 1-1,1 1 0,0 2 0,1 0 0,1 1 1,-34 39-1,44-41 80,0 1-1,1 1 1,1 0 0,1 1 0,0 0-1,2 1 1,1 0 0,0 0 0,2 1 0,0 0-1,-3 42 1,8-53 12,1 1-1,0 0 1,1-1-1,0 1 1,1 0-1,1-1 1,0 0-1,1 0 1,0 0-1,1 0 1,0 0-1,1-1 1,13 21-1,7 3 4,1-2 1,55 53-1,-61-65 57,9 7-133,1-2 1,1-1-1,2-1 0,0-1 1,38 17-1,188 74 306,-159-73-89,-26-10-118,1-4 0,1-4 0,84 15 0,69-1 135,1-10 0,240-4 0,-205-18 10,72 0-178,-205-10-68,61 0 80,123-3 181,-242 2-142,1-3-1,85-22 1,-119 19 8,0-2 0,0-2 1,46-25-1,109-73 845,-144 82-700,-41 25-148,198-130 535,-203 131-550,0 1 0,0-1 0,0-1 1,-1 1-1,0-1 0,7-11 0,-11 15-1,0-1 0,-1 1 1,1 0-1,-1-1 0,1 0 0,-1 1 0,0-1 1,0 0-1,-1 0 0,1 1 0,-1-1 0,0 0 1,0 0-1,0 0 0,-1 1 0,1-1 0,-2-5 1,-3-5-25,0 1 0,-1 0 0,-1 1 0,0-1 0,0 1 0,-14-15 0,0-4-200,-118-172-2605,95 144 636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9:24.827"/>
    </inkml:context>
    <inkml:brush xml:id="br0">
      <inkml:brushProperty name="width" value="0.1" units="cm"/>
      <inkml:brushProperty name="height" value="0.1" units="cm"/>
      <inkml:brushProperty name="color" value="#FF0066"/>
    </inkml:brush>
  </inkml:definitions>
  <inkml:trace contextRef="#ctx0" brushRef="#br0">3640 144 2560,'-1'0'22,"-7"-2"154,1 0 0,-1 0 0,1 0 0,0-1 0,0 0 0,0-1-1,1 0 1,-1 0 0,-10-8 0,16 11-260,-1-1 0,0 1 0,0-1 0,-1 1 0,1 0 0,0 0 0,0 0 1,-1 0-1,1 0 0,0 1 0,-1-1 0,-4 0 0,-32 0 415,25 1-99,-43-1 211,24 0-123,-1 1 0,-58 8 0,-73 9-36,86-10-56,-56 5-161,-182 19 106,270-27 35,-1-1 0,0-3 0,-53-7 0,-443-40-230,367 20-183,93 13 181,69 12-11,-168-23 43,-91 7-61,160 15 391,-11 0-180,94 1-264,0 1 1,-54 6-1,-61 17 250,94-13-46,28-4-60,0 1-1,1 2 0,-1 0 1,2 1-1,-1 1 0,1 1 1,1 1-1,-29 21 0,43-28-8,1 1-1,-1 0 0,1 0 0,0 1 0,1 0 1,-9 12-1,-23 50 136,14-22-184,11-27 209,1 2-1,1 0 1,1 0 0,-10 37 0,-1 18-517,12-54 445,2 0 0,1 1-1,1 0 1,-2 34 0,6 435-16,2-444-90,2 0-1,12 54 1,-14-92-6,0-1 0,1 1 0,1-1 0,0 0 0,0 0 0,1-1-1,0 1 1,1-1 0,0 0 0,0 0 0,12 12 0,-12-15-21,1-1 1,-1 1-1,1-1 0,0 0 1,0-1-1,1 1 0,0-1 1,-1-1-1,1 0 0,0 0 0,1 0 1,-1-1-1,0 0 0,1-1 1,9 1-1,438 9-11,-255-24 149,-92 2 98,380-3 126,-298 11-219,93 2-275,65 20 35,-140-6 125,-121-8-39,467 15 27,-539-20 2,360-16 737,-349 12-685,0-1-1,-1-1 0,0-2 1,0 0-1,-1-2 0,0-1 1,-1 0-1,0-2 0,-1-1 1,0-1-1,-1-1 0,21-20 1,-38 32-31,2-2 5,0 0 0,0-1 0,0 0 0,-1 0 0,0 0-1,8-14 1,8-19-72,-1-1 0,-2-1 0,17-53 0,-23 50-10,54-223 274,-64 248-170,-1 1 0,-1-2 1,-2 1-1,1 0 0,-2 0 0,-1 1 1,-1-1-1,0 0 0,-1 1 1,-12-29-1,-8-9 71,-2 2 1,-36-56-1,-34-53-526,88 149 313,-1 1 1,-1 0 0,0 1-1,0 0 1,-2 0 0,1 1-1,-2 1 1,1 0 0,-2 1-1,1 1 1,-1 0 0,-1 1-1,1 0 1,-1 1 0,-29-7-1,-7 4-1920,0 3-1,-78-2 1,123 9 1692,-57-4-1797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8:44.267"/>
    </inkml:context>
    <inkml:brush xml:id="br0">
      <inkml:brushProperty name="width" value="0.1" units="cm"/>
      <inkml:brushProperty name="height" value="0.1" units="cm"/>
      <inkml:brushProperty name="color" value="#FFFC18"/>
    </inkml:brush>
  </inkml:definitions>
  <inkml:trace contextRef="#ctx0" brushRef="#br0">3752 228 1536,'-4'-9'220,"3"7"-196,0 0 0,0 1-1,0-1 1,1 0 0,-1 1-1,1-1 1,-1 0 0,1 0-1,0 0 1,-1 0 0,1 1-1,0-4 1,1 4-59,-1 0 1,1 0-1,-1 0 1,1 0-1,-1 0 1,1 0-1,-1 0 1,1 0-1,0 0 1,0 1-1,0-1 1,-1 0-1,2 0 1,4-5-48,0-2 14,-2 3 291,0 0 1,-1 0 0,1-1 0,-1 1 0,0-1 0,-1 0 0,1 0-1,-1 0 1,3-12 0,-5 17-165,0 1 0,0-1 0,-1 1 0,1-1 0,0 1 0,0-1 1,0 1-1,-1-1 0,1 1 0,0-1 0,-1 1 0,1-1 0,-1 1 0,1-1 0,0 1 0,-1-1 0,1 1 0,-1 0 0,1-1 0,-1 1 0,1 0 0,-1-1 0,1 1 0,-1 0 0,1 0 0,-1 0 0,0-1 0,1 1 0,-1 0 0,1 0 1,-1 0-1,0 0 0,1 0 0,-1 0 0,1 0 0,-1 0 0,1 0 0,-2 1 0,-26 4 750,24-4-684,-18 5 183,-37 17 1,0 1-142,21-13 46,0-2-1,0-1 1,-1-2-1,0-2 1,-59 0-1,-20 6 26,-2 0-87,100-11-176,-1-1 0,1-1 0,0-1 0,0-1-1,-19-7 1,16 6 38,-46-13 57,-2 3 1,0 4 0,-72-4-1,22 15 150,71 1-92,-82-9-1,-51-7-354,31 3 310,97 6-55,-161-15 8,96 6 80,-7 0 136,70 14-154,-252-7 124,-70 14 1015,270-3-1151,0 5-1,-175 33 0,263-35-1039,1 1-1,0 0 0,-20 10 1,-17 7-1830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8:46.439"/>
    </inkml:context>
    <inkml:brush xml:id="br0">
      <inkml:brushProperty name="width" value="0.1" units="cm"/>
      <inkml:brushProperty name="height" value="0.1" units="cm"/>
      <inkml:brushProperty name="color" value="#FFFC18"/>
    </inkml:brush>
  </inkml:definitions>
  <inkml:trace contextRef="#ctx0" brushRef="#br0">2106 77 3328,'-19'-9'438,"13"5"-287,-1 1 1,0 0-1,0 0 1,0 1-1,0 0 1,-9-1 0,-109-11 845,100 12-571,0 1 0,-28 2 0,5 0 237,-97 5 273,-193 32 0,251-28-473,-134-1 1,-85-23 531,212 9-682,-309-39-516,284 21-3034,78 13 533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8:57.527"/>
    </inkml:context>
    <inkml:brush xml:id="br0">
      <inkml:brushProperty name="width" value="0.1" units="cm"/>
      <inkml:brushProperty name="height" value="0.1" units="cm"/>
      <inkml:brushProperty name="color" value="#FFFC18"/>
    </inkml:brush>
  </inkml:definitions>
  <inkml:trace contextRef="#ctx0" brushRef="#br0">4683 107 3072,'-10'-1'455,"8"1"-319,-1 0-1,0 0 1,1 0-1,-1-1 1,0 0-1,1 1 0,-1-1 1,1 0-1,-1 0 1,1 0-1,-1 0 1,1-1-1,-4-2 1,-4-4 62,-1 1 1,0 1-1,0-1 0,0 2 1,0-1-1,-1 2 1,0 0-1,0 0 0,-1 1 1,-14-2-1,-18 0 116,-69 0 1,46 3 52,-140 0-190,-101-7 1428,163 3-1471,54 4-50,-238-1 188,175 5-58,-181 12-38,-19 34 165,307-43-387,1-3 0,-49-3 1,25 0 198,-797 6 930,692 0-764,-77-1 18,-311-3-540,424 5-3290,69-3 485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8:59.080"/>
    </inkml:context>
    <inkml:brush xml:id="br0">
      <inkml:brushProperty name="width" value="0.1" units="cm"/>
      <inkml:brushProperty name="height" value="0.1" units="cm"/>
      <inkml:brushProperty name="color" value="#FFFC18"/>
    </inkml:brush>
  </inkml:definitions>
  <inkml:trace contextRef="#ctx0" brushRef="#br0">1518 45 2048,'-1'-1'90,"0"0"-1,1 0 1,-1 0 0,1-1 0,-1 1 0,1 0-1,-1-1 1,1 1 0,0 0 0,0-1-1,-1-2 993,-4-6-20,1 7-928,-1 1 1,1 0-1,-1 0 0,0 0 1,0 1-1,0 0 1,1 0-1,-1 0 1,0 0-1,0 1 1,0 0-1,0 0 1,-8 1-1,1-1-59,-19 1-37,-58 12 0,15-2 259,-494 8 2385,439-20-2153,-79-8-82,3 0-1374,115 5-4145,65 3 2080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9:01.186"/>
    </inkml:context>
    <inkml:brush xml:id="br0">
      <inkml:brushProperty name="width" value="0.1" units="cm"/>
      <inkml:brushProperty name="height" value="0.1" units="cm"/>
      <inkml:brushProperty name="color" value="#FFFC18"/>
    </inkml:brush>
  </inkml:definitions>
  <inkml:trace contextRef="#ctx0" brushRef="#br0">1858 47 1792,'-6'-14'1307,"6"13"-1262,0-1 1,0 1 0,0 0-1,0-1 1,0 1 0,-1 0 0,1 0-1,-1-1 1,1 1 0,-1 0-1,1 0 1,-1 0 0,-1-2 0,-29-1 1198,4 2-553,4-2-326,0 2-1,0 1 0,-39 2 0,10 1-226,-74 5 200,-3 0 465,-366 2 1763,320-7-1827,-105 7-385,111 7-1442,122-10-773,-75 21-1,61-5-596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9:10.518"/>
    </inkml:context>
    <inkml:brush xml:id="br0">
      <inkml:brushProperty name="width" value="0.1" units="cm"/>
      <inkml:brushProperty name="height" value="0.1" units="cm"/>
      <inkml:brushProperty name="color" value="#FFFC18"/>
    </inkml:brush>
  </inkml:definitions>
  <inkml:trace contextRef="#ctx0" brushRef="#br0">1247 67 256,'-18'0'139,"17"0"-136,1 0 0,0 0 0,0 0 0,0 0 0,0 0 1,-1 0-1,1 0 0,0 0 0,0 0 0,0 0 0,0 1 0,-1-1 1,1 0-1,0 0 0,0 0 0,0 0 0,0 0 0,0 0 0,-1 0 1,1 1-1,0-1 0,0 0 0,0 0 0,0 0 0,0 0 1,0 1-1,0-1 0,0 0 0,0 0 0,0 0 0,0 0 0,0 1 1,-1-1-1,1 0 0,0 0 0,1 3 657,-1-10-341,0 5 283,0 0 1,0 0-1,0 0 1,0 0-1,0 0 1,0 1 0,-1-1-1,0-3 1,0 4-551,1 0 0,-1 1 1,1-1-1,-1 0 0,1 1 1,-1-1-1,0 1 0,1-1 1,-1 1-1,0-1 1,0 1-1,1-1 0,-1 1 1,0 0-1,0 0 0,1-1 1,-1 1-1,0 0 0,0 0 1,0 0-1,0 0 0,0 0 1,1 0-1,-3 0 0,2 0-12,-1-1 0,1 1 0,0-1 0,-1 1 0,1-1 0,0 1 0,-1-1 0,1 0 0,0 0 0,0 1 0,0-1 0,-2-2 0,-12-6 59,0 6-71,12 3 18,-1-1 0,1 0 0,-1 1 0,1-1 0,-6-3 0,4 2-3,1 1-1,0-1 1,-1 1 0,1 0 0,-1 1-1,0-1 1,1 1 0,-1 0-1,1 0 1,-1 0 0,0 1 0,-6 1-1,-6 2-21,1 0 1,-17 8-1,-1-2 204,1-1 1,-67 9 0,10-4 254,48-7-222,0-2 1,-60-1-1,-48 5 434,30-1-166,20-2-663,-42 9-2780,100-10 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9:13.517"/>
    </inkml:context>
    <inkml:brush xml:id="br0">
      <inkml:brushProperty name="width" value="0.1" units="cm"/>
      <inkml:brushProperty name="height" value="0.1" units="cm"/>
      <inkml:brushProperty name="color" value="#FFFC18"/>
    </inkml:brush>
  </inkml:definitions>
  <inkml:trace contextRef="#ctx0" brushRef="#br0">1991 39 640,'-7'-10'98,"20"9"4316,-30-13-3262,13 12-1090,-1 1 0,1 0 0,0 0-1,0 0 1,-1 1 0,-5-1 0,-8-1-106,4 1 85,0-1-1,-15 2 1,-6-1 285,-112 0 165,79 2-225,-77 11 656,-1-1-169,-372 28 842,452-34-969,-91-4 1,12-1-686,83 2 32,-119 8 273,81-4-323,18-1-3649,65-2 900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9:14.934"/>
    </inkml:context>
    <inkml:brush xml:id="br0">
      <inkml:brushProperty name="width" value="0.1" units="cm"/>
      <inkml:brushProperty name="height" value="0.1" units="cm"/>
      <inkml:brushProperty name="color" value="#FFFC18"/>
    </inkml:brush>
  </inkml:definitions>
  <inkml:trace contextRef="#ctx0" brushRef="#br0">2046 141 1408,'-7'-4'170,"0"0"-1,0 0 1,0-1-1,0 0 1,1 0 0,0 0-1,0-1 1,0 0-1,-5-8 1,7 8-22,0 1 1,-1 0-1,0 0 0,1 0 1,-1 1-1,-1-1 0,1 1 0,-1 1 1,1-1-1,-1 1 0,0 0 1,0 0-1,-1 0 0,1 1 1,-11-2-1,-9-2 88,0 1-1,-40-1 1,65 6-239,-31-1 182,0 1 1,-51 7-1,-62 18 308,139-24-477,-95 12 339,46-7-160,-122 13 78,85-8 333,-1-5 0,0-4 0,-95-10 0,-131-11-296,201 13-1109,75 3 77,12 1-1809,-58 3-1,27 4 117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9:15.685"/>
    </inkml:context>
    <inkml:brush xml:id="br0">
      <inkml:brushProperty name="width" value="0.1" units="cm"/>
      <inkml:brushProperty name="height" value="0.1" units="cm"/>
      <inkml:brushProperty name="color" value="#FFFC18"/>
    </inkml:brush>
  </inkml:definitions>
  <inkml:trace contextRef="#ctx0" brushRef="#br0">1487 35 3072,'-33'-9'1283,"27"6"-1053,-1 1 0,0 0-1,1 1 1,-12-2 0,-70-4 662,-2 0 98,-174 17 712,57-4-356,19-2-346,52 4-937,-91 7-1709,77 5-4514,91-11 3941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9:16.326"/>
    </inkml:context>
    <inkml:brush xml:id="br0">
      <inkml:brushProperty name="width" value="0.1" units="cm"/>
      <inkml:brushProperty name="height" value="0.1" units="cm"/>
      <inkml:brushProperty name="color" value="#FFFC18"/>
    </inkml:brush>
  </inkml:definitions>
  <inkml:trace contextRef="#ctx0" brushRef="#br0">1340 53 3328,'-4'-1'179,"1"-1"0,0 1 0,0 0 0,-1-1-1,1 0 1,0 0 0,0 0 0,1 0 0,-1 0 0,-4-5 0,5 6-145,0-1 0,0 1 1,0 0-1,1 0 0,-1 0 0,0 0 1,-1 1-1,1-1 0,0 0 0,0 1 1,0 0-1,0-1 0,-4 1 0,-34 1 604,20 0-246,-94-9 1307,43 1-1153,-376 3 1380,211 10-2195,-38 2-3516,207-3 1535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5:40.906"/>
    </inkml:context>
    <inkml:brush xml:id="br0">
      <inkml:brushProperty name="width" value="0.1" units="cm"/>
      <inkml:brushProperty name="height" value="0.1" units="cm"/>
      <inkml:brushProperty name="color" value="#FF0066"/>
    </inkml:brush>
  </inkml:definitions>
  <inkml:trace contextRef="#ctx0" brushRef="#br0">4379 435 1792,'-1'0'54,"0"1"-1,0-1 1,0 1-1,-1-1 1,1 0-1,0 1 1,-1-1-1,1 0 1,0 0 0,-1 0-1,1 0 1,0 0-1,-1 0 1,1 0-1,0-1 1,-1 1 0,1 0-1,0-1 1,0 1-1,-3-2 1,4 2-23,0-1-1,-1 1 1,1 0 0,-1-1 0,1 1 0,0-1-1,-1 1 1,1-1 0,0 1 0,0-1 0,-1 1-1,1-1 1,0 1 0,0-1 0,0 1 0,0-1-1,0 1 1,0-1 0,0 0 0,0 0 0,0-1 16,0 1 0,0-1-1,1 1 1,-1-1 0,1 1 0,0-1 0,-1 1 0,1-1 0,0 1 0,1-2 0,10-14 290,-2 1 1,1-2-1,-2 1 1,-1-1-1,0-1 1,9-30-1,-17 47-274,1 0 0,-1 0 0,0 0 0,0 0 0,0 0 0,0 0 0,0 0 0,0 0 0,0 0 0,0 1 0,-1-1 0,1 0 0,-1 0 0,0 0 0,1 0 0,-1 0 0,0 1 0,0-1 0,0 0 0,0 1 0,0-1 0,-1 0 0,-1-1 0,-1 0 84,-1 0 1,1 1 0,-1-1 0,1 1-1,-1 0 1,0 0 0,-9-2 0,-29-6 704,-78-7 0,111 16-855,-70-10-146,45 7 15,0-2 0,1-2 0,-45-16 0,14 5 200,41 12-7,-16-4-8,-59-10-1,-118 5 79,41 4-274,80 1 26,-1 5 0,-127 8 0,-62 17 477,50-4-705,-264 12-9,443-25 381,-177 12-228,-153 15-95,-119 65 110,408-72 162,47-11 111,-1 2 0,2 3-1,-90 41 1,120-47-85,0 1 0,0 1-1,2 1 1,-1 0 0,2 1 0,0 2-1,1-1 1,0 2 0,1 0 0,1 1 0,-18 30-1,20-28-72,2 0 0,1 0-1,0 1 1,1 0 0,2 1-1,0 0 1,-5 39 0,10-50 59,1 0 1,0 0-1,1 0 1,0 0 0,1 0-1,0 0 1,8 21-1,2-1-40,22 39-1,-18-39 97,13 37-1,-14-27-103,2-1 0,2-1 0,25 41-1,-29-56 116,1-2-1,1 0 0,1-1 1,1-1-1,0-1 0,26 19 1,3-2-96,97 54 0,-85-57 29,1-4-1,2-2 0,117 33 1,35 1 21,31 6 325,-192-55-312,1-3 0,88 4 1,-51-13-50,0-3 0,-1-4 0,0-5 1,110-27-1,113-22-69,6 22 300,-232 29-168,193-14-183,-139 13 189,137-17-53,-88 1 62,135-23 51,-320 49-113,89-19-86,-82 17 79,0-2-1,0 1 1,0-2-1,-1 0 1,13-8-1,-4 0 44,-1-1 0,0-1 0,18-19 0,-27 23-7,-1 0 1,0 0 0,-1-1-1,0-1 1,-1 1 0,8-17-1,-8 10-12,0-1 0,-1 1-1,-1-1 1,4-24-1,-8 31 42,-1 0-1,0-1 1,-1 1-1,-1 0 0,0 0 1,-1 0-1,-4-19 1,-9-13 266,-1 2 1,-2 0 0,-26-45 0,13 29-1277,-14-51-5248,19 63 4160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9:53.440"/>
    </inkml:context>
    <inkml:brush xml:id="br0">
      <inkml:brushProperty name="width" value="0.1" units="cm"/>
      <inkml:brushProperty name="height" value="0.1" units="cm"/>
      <inkml:brushProperty name="color" value="#FFFC18"/>
    </inkml:brush>
  </inkml:definitions>
  <inkml:trace contextRef="#ctx0" brushRef="#br0">3407 86 3456,'-7'1'286,"0"0"1,0 0-1,0 1 1,0 0-1,0 1 1,-9 4-1,13-5-246,0-1 0,0 0-1,0 0 1,0 0 0,0 0-1,0 0 1,0-1 0,0 1-1,-1-1 1,1 0 0,0 0-1,0 0 1,0 0 0,0-1-1,-4 0 1,0-1 85,0 1 1,1-1-1,-1-1 0,1 1 0,-12-7 1,7 3-1,-1 0 1,0 1 0,1 0-1,-2 1 1,1 1 0,-1 0-1,1 0 1,-16 0 0,-107 0 403,80 4-557,27 1 79,-40 6 1,39-3 120,-45 0 1,-239 10 179,77-9 311,159-7-366,-157-16 257,106 5-319,-121-10-108,-333-14 695,348 33-86,-227 6-1978,306 4-2806,92 1 1456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9:57.600"/>
    </inkml:context>
    <inkml:brush xml:id="br0">
      <inkml:brushProperty name="width" value="0.1" units="cm"/>
      <inkml:brushProperty name="height" value="0.1" units="cm"/>
      <inkml:brushProperty name="color" value="#FFFC18"/>
    </inkml:brush>
  </inkml:definitions>
  <inkml:trace contextRef="#ctx0" brushRef="#br0">1383 15 1792,'-10'-3'614,"7"3"161,11-1 2332,-9 1-3067,0-1-1,1 0 1,-1 1 0,0-1-1,1 0 1,-1 1 0,0-1 0,1 1-1,-1-1 1,0 1 0,0-1-1,0 1 1,0-1 0,0 1 0,1 0-1,-1 0 1,0-1 0,0 1-1,0 0 1,0 0 0,0 0 0,-2 0-1,-26-1 413,-662 1 2775,683 0-3273,-1 1 1,0 0-1,-12 4 1,13-3 52,0 0-1,0-1 1,-13 1 0,15-1-11,-1-1 0,1 1 0,0 1-1,-1-1 1,1 1 0,0 0 0,0 1 0,-9 4 0,11-6 163,0 0 1,0 0-1,0 0 1,0 0-1,0-1 1,0 0 0,-6 0-1,5 0 266,-95-1 1125,-91 1-2977,176 1 567,-1-2 1,1 1-1,0-2 0,0 0 1,-26-8-1,12 1-1694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59:58.267"/>
    </inkml:context>
    <inkml:brush xml:id="br0">
      <inkml:brushProperty name="width" value="0.1" units="cm"/>
      <inkml:brushProperty name="height" value="0.1" units="cm"/>
      <inkml:brushProperty name="color" value="#FFFC18"/>
    </inkml:brush>
  </inkml:definitions>
  <inkml:trace contextRef="#ctx0" brushRef="#br0">1156 91 3200,'-10'0'383,"8"0"-294,0 0 0,0 0-1,0 0 1,0 0 0,0 0-1,0 0 1,0 1 0,0-1-1,0 1 1,0-1 0,0 1-1,-2 1 1,2-2-10,1 1-1,-1-1 1,1 1 0,0-1 0,-1 0-1,1 0 1,-1 0 0,1 0-1,-1 0 1,1 0 0,-1 0 0,1 0-1,-1-1 1,1 1 0,-1-1 0,1 1-1,0-1 1,-3 0 0,-26-18 1054,12 8-541,3 5-306,0 0 1,-1 2-1,1-1 0,-1 2 1,-26-2-1,11 0 113,-165-12 1250,98 10-1255,-161 1 476,181 7-1031,-35 3-1089,1 1-5035,78-9 3234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0:01.900"/>
    </inkml:context>
    <inkml:brush xml:id="br0">
      <inkml:brushProperty name="width" value="0.1" units="cm"/>
      <inkml:brushProperty name="height" value="0.1" units="cm"/>
      <inkml:brushProperty name="color" value="#FFFC18"/>
    </inkml:brush>
  </inkml:definitions>
  <inkml:trace contextRef="#ctx0" brushRef="#br0">1787 15 2304,'-7'-3'277,"4"2"-189,1 0 1,-1 0-1,1 0 1,-1 0 0,1 0-1,-1 1 1,1-1-1,-1 1 1,-3-1 0,-33-2-1039,-95 6 4342,-66 17-2763,115-8 230,-118 0 0,-254 3 1327,266 0-1100,-189 22-1937,319-28-962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0:02.488"/>
    </inkml:context>
    <inkml:brush xml:id="br0">
      <inkml:brushProperty name="width" value="0.1" units="cm"/>
      <inkml:brushProperty name="height" value="0.1" units="cm"/>
      <inkml:brushProperty name="color" value="#FFFC18"/>
    </inkml:brush>
  </inkml:definitions>
  <inkml:trace contextRef="#ctx0" brushRef="#br0">961 11 3200,'-20'-4'516,"-1"1"-1,1 1 1,-1 1 0,-32 2 0,16-1-130,-152 6 2691,48-7-1515,-161 2-2372,191 8-4069,65 0 1972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0:03.646"/>
    </inkml:context>
    <inkml:brush xml:id="br0">
      <inkml:brushProperty name="width" value="0.1" units="cm"/>
      <inkml:brushProperty name="height" value="0.1" units="cm"/>
      <inkml:brushProperty name="color" value="#FFFC18"/>
    </inkml:brush>
  </inkml:definitions>
  <inkml:trace contextRef="#ctx0" brushRef="#br0">1410 32 1408,'0'0'37,"0"0"0,-1-1 0,1 1 1,0 0-1,0 0 0,-1 0 0,1 0 0,0 0 0,-1 0 0,1 0 1,0-1-1,0 1 0,-1 0 0,1 0 0,0 0 0,0-1 0,0 1 1,-1 0-1,1 0 0,0-1 0,0 1 0,0 0 0,0 0 0,0-1 1,-1 1-1,1 0 0,0-1 0,0 1 0,0 0 0,0 0 0,0-1 1,0 1-1,0 0 0,0-1 0,0 1 0,0 0 0,0-1 1,0 1 28,0-1 1,0 1-1,0-1 1,0 1-1,0-1 1,0 1-1,0-1 1,0 1-1,0-1 1,-1 1-1,1-1 1,0 1-1,0-1 1,0 1-1,-1-1 1,1 1-1,0 0 1,-1-1-1,1 1 1,0-1-1,-2 1 1,-3-3 105,-1 1 0,1 0 0,-1 1 0,0 0 0,0-1 0,0 2 0,0-1 0,0 1 0,0 0 0,-9 1 0,-10 2 88,-30 9 0,13-3 581,4-4-515,-51 0 0,2 0 366,-4 4-228,-360 28 1429,245-27-1468,150-5-2214,-91 21 1,108-17-697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0:16.194"/>
    </inkml:context>
    <inkml:brush xml:id="br0">
      <inkml:brushProperty name="width" value="0.1" units="cm"/>
      <inkml:brushProperty name="height" value="0.1" units="cm"/>
      <inkml:brushProperty name="color" value="#FFFC18"/>
    </inkml:brush>
  </inkml:definitions>
  <inkml:trace contextRef="#ctx0" brushRef="#br0">1225 91 3072,'-3'-5'230,"1"3"-89,1 0-1,0 0 1,-1 0-1,1 0 1,-1 1-1,1-1 1,-1 0-1,0 1 1,0-1-1,0 1 1,0 0-1,0-1 1,-3 0-1,-12-4 153,-10-12 918,18 14-996,1 1-1,-1 0 1,0 1 0,1-1-1,-1 2 1,0-1 0,-17 0-1,-87-7 350,78 5-49,-66 0 1,-373 31 1532,389-19-3541,-102 23-1,119-18-1028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0:17.272"/>
    </inkml:context>
    <inkml:brush xml:id="br0">
      <inkml:brushProperty name="width" value="0.1" units="cm"/>
      <inkml:brushProperty name="height" value="0.1" units="cm"/>
      <inkml:brushProperty name="color" value="#FFFC18"/>
    </inkml:brush>
  </inkml:definitions>
  <inkml:trace contextRef="#ctx0" brushRef="#br0">956 54 2688,'0'-20'2187,"-1"-4"415,0 23-2552,0 0 0,0 1 0,1-1 0,-1 0 0,0 0 0,0 1 0,0-1 0,0 0 0,-1 1 0,1-1 0,0 1 0,0-1 0,0 1 0,0 0 0,0 0 0,-1-1 0,1 1 0,-2 0 0,-29 1 418,17-1-201,-223 9 1371,45 1-748,-103 9-383,187-14-2176,59 0-27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0:18.346"/>
    </inkml:context>
    <inkml:brush xml:id="br0">
      <inkml:brushProperty name="width" value="0.1" units="cm"/>
      <inkml:brushProperty name="height" value="0.1" units="cm"/>
      <inkml:brushProperty name="color" value="#FFFC18"/>
    </inkml:brush>
  </inkml:definitions>
  <inkml:trace contextRef="#ctx0" brushRef="#br0">1474 39 1792,'-11'-3'322,"9"3"-190,0-1-1,0 1 1,0-1 0,0 0 0,0 1-1,0-1 1,1 0 0,-1 0 0,0 0 0,0 0-1,1 0 1,-1-1 0,1 1 0,-2-2 0,-1-4 39,3 6-122,1 0-1,0 1 1,-1-1 0,1 0-1,0 0 1,-1 1 0,1-1-1,-1 0 1,1 1-1,-1-1 1,0 1 0,1-1-1,-1 1 1,0-1 0,1 1-1,-1-1 1,0 1 0,1-1-1,-1 1 1,0 0-1,0 0 1,0-1 0,1 1-1,-1 0 1,0 0 0,0 0-1,0 0 1,1 0 0,-1 0-1,0 0 1,-2 0-1,-28 1 601,0 1 0,-52 10 0,7-1 254,0-4 0,-118-2 0,171-5-800,-309-9 1650,25 6-1039,154 6-2857,101-2 452,2 4-959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0:20.056"/>
    </inkml:context>
    <inkml:brush xml:id="br0">
      <inkml:brushProperty name="width" value="0.1" units="cm"/>
      <inkml:brushProperty name="height" value="0.1" units="cm"/>
      <inkml:brushProperty name="color" value="#FFFC18"/>
    </inkml:brush>
  </inkml:definitions>
  <inkml:trace contextRef="#ctx0" brushRef="#br0">1252 78 2432,'-12'-5'331,"10"3"-254,-1 1-1,1 0 1,-1 0-1,1 0 1,-1 0-1,1 1 1,-1-1 0,1 1-1,-1-1 1,-4 1-1,-20-6 794,4-1-89,4 1 5,0 4-530,1 1-1,-1 1 0,0 1 0,1 0 0,-32 8 0,46-9-244,-263 26 2553,-1-23-1026,220-3-1347,-142-11 353,96 3-1776,88 8 745,0 0 0,0 0 0,0-1 0,0 0 0,0 0-1,0 0 1,0-1 0,0 0 0,0 0 0,1-1 0,-1 1 0,1-1 0,0 0 0,-9-7 0,-16-22-1892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5:42.556"/>
    </inkml:context>
    <inkml:brush xml:id="br0">
      <inkml:brushProperty name="width" value="0.1" units="cm"/>
      <inkml:brushProperty name="height" value="0.1" units="cm"/>
      <inkml:brushProperty name="color" value="#FF0066"/>
    </inkml:brush>
  </inkml:definitions>
  <inkml:trace contextRef="#ctx0" brushRef="#br0">4006 915 1024,'-2'-6'166,"-1"0"0,1 0 0,1 0-1,-1 0 1,1 0 0,0-1 0,0 1 0,1 0 0,0-9 0,0 5-26,0 0 0,-3-16 1,0 15-70,0-7 38,-1 1 1,0 0-1,-1 1 1,-1-1-1,-1 1 1,-14-25-1,4 17 187,-1 0-1,-1 2 1,-1 0 0,-1 1-1,-1 1 1,-1 1 0,-33-22-1,15 16-37,-1 2 0,-1 1 0,-78-27 0,-32-14-5,-9-4-100,-111-7-149,45 15-227,175 44 237,-1 3-1,-71-7 1,-108 2 503,132 12-334,0 3-99,-1 4 0,-199 30-1,154-10 25,-310 58-957,379-62 686,-28 6 187,-104 38 0,179-50-30,0 1 1,1 1-1,0 1 0,2 2 1,-1 1-1,2 1 0,-43 39 1,13 3-104,3 2 1,-76 113-1,115-154 60,2 1-1,0 1 0,-17 45 0,25-54 9,1 0 0,0 1 0,1 0 0,1 0 0,0-1 0,1 1 0,2 27-1,4 1 4,2-1-1,2-1 0,2 1 0,2-2 0,2 1 0,22 42 0,-25-60 15,1 0-1,2-1 0,0-1 0,2 0 1,0-1-1,1-1 0,1 0 0,1-2 1,1 0-1,1-1 0,0-1 0,1-1 1,28 13-1,184 72 25,-148-65 0,245 81 34,-150-55-122,-55-15 46,227 75 86,-244-89-18,139 23 0,166-1 277,-321-47-169,1-5-1,129-12 1,-152 3-108,-1-4 1,0-2 0,99-33-1,-118 27-4,-1-3-1,-1-2 0,-1-2 1,-1-2-1,-1-2 0,81-69 1,-112 83 4,0 0 0,0 0 1,-2-2-1,0 0 0,-1-1 1,-1 0-1,-1 0 0,-1-1 1,0-1-1,-1 0 0,-2 0 1,0-1-1,-1 0 0,-1 0 1,2-28-1,-3-28-97,-3-1 0,-11-90 0,-33-115-3022,22 193 794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1:10.845"/>
    </inkml:context>
    <inkml:brush xml:id="br0">
      <inkml:brushProperty name="width" value="0.1" units="cm"/>
      <inkml:brushProperty name="height" value="0.1" units="cm"/>
      <inkml:brushProperty name="color" value="#FFFC18"/>
    </inkml:brush>
  </inkml:definitions>
  <inkml:trace contextRef="#ctx0" brushRef="#br0">6 5 7296,'-6'-4'2720,"28"28"-2112,22 14-96,-17-18-160,4-2-256,7 6-64,11 1-224,11-7-128,14 2 192,14-2-960,2 6-288,-2 5-1344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1:11.214"/>
    </inkml:context>
    <inkml:brush xml:id="br0">
      <inkml:brushProperty name="width" value="0.1" units="cm"/>
      <inkml:brushProperty name="height" value="0.1" units="cm"/>
      <inkml:brushProperty name="color" value="#FFFC18"/>
    </inkml:brush>
  </inkml:definitions>
  <inkml:trace contextRef="#ctx0" brushRef="#br0">584 64 6784,'-97'-64'2528,"59"84"-1952,-5 33-224,26-24-224,-10 15 64,-4 18 128,-12 5-96,-6 20-64,-6 37-64,2 10-160,4-5 32,11-7-736,11-8-384,11 1-1728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1:11.589"/>
    </inkml:context>
    <inkml:brush xml:id="br0">
      <inkml:brushProperty name="width" value="0.1" units="cm"/>
      <inkml:brushProperty name="height" value="0.1" units="cm"/>
      <inkml:brushProperty name="color" value="#FFFC18"/>
    </inkml:brush>
  </inkml:definitions>
  <inkml:trace contextRef="#ctx0" brushRef="#br0">551 24 7296,'-55'-23'2816,"35"37"-2208,-7 30 128,16-6-64,0 35-352,0 18-32,6 5-224,5 9-128,5 15 32,12 4-1056,-1-8-384,6-16-1376,-8-18-960,-3-24 1760</inkml:trace>
  <inkml:trace contextRef="#ctx0" brushRef="#br0" timeOffset="1">33 529 8064,'-33'-38'3648,"55"53"-2976,0-12-64,21 3-288,26-6 64,24-6-448,9-8-160,18-4-1824,31-8-704,-1 3-384,-4-10-32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6:32.256"/>
    </inkml:context>
    <inkml:brush xml:id="br0">
      <inkml:brushProperty name="width" value="0.1" units="cm"/>
      <inkml:brushProperty name="height" value="0.1" units="cm"/>
      <inkml:brushProperty name="color" value="#FFFC18"/>
    </inkml:brush>
  </inkml:definitions>
  <inkml:trace contextRef="#ctx0" brushRef="#br0">0 13 512,'11'-3'114,"-1"0"1,1 0-1,-1 2 0,1-1 0,0 1 1,13 1-1,-20 0 59,1 1-1,0-1 1,0 1-1,-1 0 1,1 1 0,0-1-1,-1 1 1,1 0 0,-1 0-1,0 0 1,8 6 0,2 3 40,25 23 0,-15-10-23,-8-11-88,-1 1-1,1-2 1,1 0 0,1-1 0,-1-1 0,1 0-1,1-1 1,0-1 0,0-1 0,1-1-1,25 5 1,15-1 40,111 6-1,-128-19-29,1-1 0,-1-3 0,55-15 1,4 0 35,146-17 65,57 33 23,-182 7-125,-15 0-22,134-2 163,-40-18-241,-11 1-102,-109 15 153,127-10-6,20-1-56,153 10 128,25-18 158,-312 15 94,192 5-545,-142 4 53,137 2 421,-17 13-625,-186-9 376,-9 2-35,106 28 0,-6 0 208,-119-30-153,428 60-261,77-24 325,-439-41-21,133-11 0,-13-2-44,-164 10-108,325-9 175,-287 1 75,398-33-340,-195 33 61,-94 6 52,-179-1-68,39-10 1,-1 1 257,143-16-259,312-35 273,-483 59-226,88 3 0,-64 2 89,0-1-32,30-1-59,125 15-1,-6 7 168,-177-17-125,127 12-119,84 6 102,-78-19 53,33 4 187,193 31-134,-210-30-183,-9-2 255,185 46-184,-331-47 39,-1-2-1,61-3 0,-34-2-66,-67 2 39,344 15 245,-234-10-262,-30-2-142,298 37 213,-243-17 36,-132-22-88,43 5 16,62 1 0,-76-7-60,31 0-149,-56 0-196,1 1-1,-1 0 1,0 0 0,0 1-1,-1 0 1,12 4 0,4 10-2461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6:38.844"/>
    </inkml:context>
    <inkml:brush xml:id="br0">
      <inkml:brushProperty name="width" value="0.1" units="cm"/>
      <inkml:brushProperty name="height" value="0.1" units="cm"/>
      <inkml:brushProperty name="color" value="#FFFC18"/>
    </inkml:brush>
  </inkml:definitions>
  <inkml:trace contextRef="#ctx0" brushRef="#br0">1 0 640,'33'14'1381,"-30"-12"-1248,0-1-1,0 1 0,0-1 0,1 0 1,-1 0-1,0 0 0,1-1 1,-1 1-1,1-1 0,-1 0 1,1 0-1,3 0 0,11 0 175,40 7 72,100 24-1,-119-22-51,1-1 0,43 3 0,-62-10-213,0-2-1,0 0 1,0-1-1,22-5 0,14-2-61,30 2 7,0 4-1,159 13 1,-173-6 91,129-10 0,-34-1-18,-161 7-130,467-15-4,-462 14 16,236-18-51,-176 17 75,102 10 0,-2-2-21,13 2-183,-57 6 231,73 10-55,-108-13 16,1-3 1,0-5 0,96-9-1,76 3 118,62-4 11,52-4-122,-373 11-29,368-13 204,67 2 139,-363 13-374,133-13 1,-118 4 108,104 5 0,-111 2-214,51 8 222,-33-2-212,-86-5 140,-1-1-1,1-1 1,21-3 0,30-2 33,2 6 21,240 11-58,-252-7 103,113-5 0,-109-6-64,23 0 102,18 6-158,123 3-74,-165 4 121,46 1-104,318-7-254,-286 12 573,-2 0-214,-52-16 88,101-17 1,-94 8 4,-25 8-92,89 5 0,-67 1 27,-17 1-140,85-5 310,-127-1-249,21-2-73,29 5-54,-20 0 124,-1 2 0,80 11 0,-49 3 116,-70-12-151,28 1 0,13 2 110,-43-3-72,1-2 0,27-1 0,19 0-13,34 3-2,9 0-75,-61-1 93,-35-2 84,1 0 0,-1 1-1,24 6 1,-5 1-139,55 7 0,-74-14 71,0 0 1,1-1-1,-1 0 1,0-2-1,0 1 1,23-7-1,-12 3-37,-1 2 0,1 0 0,0 2 0,46 3 0,-14-1 107,12-2 36,83 3-259,-97 4 247,-34-2-68,32 0 1,-52-4-38,22 0 41,0 0-1,0-1 0,0-1 1,0-1-1,39-11 0,-44 9-29,0 2 0,0 1-1,0 0 1,0 1 0,0 1-1,19 2 1,12-1-102,-37 0 81,0 0-1,19 5 0,13 2 153,-20-4-192,11 0 48,-15-2 14,0 0 0,0 1 0,26 8 1,-2-1 98,-1-4-166,-34-5 64,0 0-1,0 0 1,-1-1 0,1 0-1,0 0 1,14-3 0,-20 2-9,-1 1 1,1-1-1,-1 0 1,1 1 0,-1-1-1,1 0 1,-1 0-1,4-3 1,1 0 32,37-13-115,-26 11 129,-1-1 0,1 0 1,-2-1-1,23-14 0,-33 17 1,1 2 0,0-1 0,0 1 0,0 0 0,0 0 0,0 1 1,0 0-1,1 0 0,10 0 0,56-4-125,120 6 65,-170 1-14,0 1 1,1 1-1,-1 1 1,36 10-1,-44-11 23,1 0-1,-1-2 0,1 0 0,0-1 1,16-1-1,9-1-116,66 1 156,123 3 170,-131 9-209,45 1 12,39-21 48,3 0-139,-116 9 27,105 14-1,-107-8 66,-22-3 35,-9-2-49,70-6 0,-8 0 38,15 3 4,101 3-53,-53 1 32,-90-3-6,204-4-35,-230 5 50,191 4-66,-163-2 128,119-15 0,-166 11-148,53-3-15,-1 5 0,0 3-1,106 17 1,-137-16 85,-1-2 1,1-3-1,62-8 0,-61 5-8,-1 1 24,81 7-1,49 16 30,-131-13-115,-8-5 75,-1-1 1,1-2 0,67-10 0,-96 9-25,89-5 21,117 5 1,55-3-34,-183-6 29,-46 5 49,57-1 0,-3 6-51,-22-1-17,104 10 0,-115-3 38,0-3 1,116-12-1,15-1-5,7 13-145,188-3 66,-158 5 133,-3 20-162,-188-19 26,31 0 181,85-5 0,-67-1-209,2 2 70,96 13 0,-180-13 16,39 6 34,1-2-1,94-3 1,-89-6-41,152-7-87,-20 20 47,3 2 24,76-22 39,80 21 32,-269-8-30,-1-2 0,141-21 0,-124 13-18,147 5 0,-125 4-11,163-15-21,-205 7 67,133 5-1,-86 14-83,29-1 184,-121-10-155,137-7 8,-72 1 9,127 9 0,-205-4 9,90 11 36,-74-6-28,0-2 0,0-1 0,-1-1 0,31-3 0,-21-7-121,-31 6 139,0 1 0,0 1 0,0-1 0,11 0 0,-24 8-1355,-18 3-650,-19 5-592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6:41.160"/>
    </inkml:context>
    <inkml:brush xml:id="br0">
      <inkml:brushProperty name="width" value="0.1" units="cm"/>
      <inkml:brushProperty name="height" value="0.1" units="cm"/>
      <inkml:brushProperty name="color" value="#FFFC18"/>
    </inkml:brush>
  </inkml:definitions>
  <inkml:trace contextRef="#ctx0" brushRef="#br0">0 130 896,'7'1'351,"0"0"1,0 1-1,0 0 1,-1 0-1,1 0 1,-1 1 0,1 0-1,-1 1 1,0-1-1,6 6 1,-10-7-284,1 0 1,0 0-1,0 0 1,0-1-1,0 1 1,1-1 0,-1 0-1,0 1 1,0-1-1,1-1 1,-1 1-1,1 0 1,-1-1 0,1 0-1,-1 0 1,1 0-1,-1 0 1,5-1-1,7-2 99,-1-1-1,1 0 0,14-6 1,9-3 94,-4 5-193,1 2 1,0 1-1,0 2 1,0 2 0,1 1-1,62 8 1,-66-5-51,0-1 0,1-2 1,-1-1-1,0-2 0,0 0 0,35-10 1,7-1 154,1 3-1,0 4 1,1 3 0,87 6 0,-97-1-284,84-11 1,18 0 283,-72 10-87,175 6-12,-215-4-69,0-2-1,96-13 1,43-2 87,-159 15-54,138 6 95,-103-2-124,1-4 0,119-13 0,-81 3-63,316 0 65,-248 1-17,1 0 7,208 27-1,-132-15 145,-184-6-180,1 3 1,107 14 0,-111-1 84,-21-4-35,0-2 1,68 2-1,28-10 79,166 3 148,-238 3-224,65 0 92,3-5 60,158 1-46,-155 10-84,-95-5-18,0-3 0,0-1 0,59-6 0,-71 0 12,0 2 1,0 1 0,70 8-1,-99-6-116,-1 0-1,1 0 1,-1 0-1,1 1 1,-1 0-1,0 0 1,0 0-1,0 0 0,0 1 1,0 0-1,-1 0 1,1 0-1,-1 1 1,0 0-1,0-1 1,0 2-1,0-1 0,-1 0 1,1 1-1,-1-1 1,0 1-1,3 7 1,-4-6-510,0 1 0,0 0 0,1 13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6:55.267"/>
    </inkml:context>
    <inkml:brush xml:id="br0">
      <inkml:brushProperty name="width" value="0.1" units="cm"/>
      <inkml:brushProperty name="height" value="0.1" units="cm"/>
      <inkml:brushProperty name="color" value="#FFFC18"/>
    </inkml:brush>
  </inkml:definitions>
  <inkml:trace contextRef="#ctx0" brushRef="#br0">5 244 1920,'0'0'10,"0"0"1,0 0-1,0 0 0,0 0 1,-1 0-1,1 0 0,0 0 1,0 0-1,0 0 0,0 0 1,0 0-1,-1 0 1,1 0-1,0 0 0,0 0 1,0 0-1,0 0 0,0 0 1,-1 0-1,1 0 0,0 0 1,0 1-1,0-1 0,0 0 1,0 0-1,0 0 0,0 0 1,-1 0-1,1 0 1,0 1-1,0-1 0,0 0 1,0 0-1,0 0 0,0 0 1,0 0-1,0 1 0,0-1 1,0 0-1,0 0 0,0 0 1,0 0-1,0 0 0,0 1 1,0-1-1,0 0 1,0 0-1,0 0 0,0 0 1,0 1-1,0-1 0,0 0 1,0 0-1,0 0 0,0 0 1,0 0-1,1 0 0,-1 1 1,0-1-1,0 0 0,0 0 1,0 0-1,0 0 1,0 0-1,0 0 0,1 0 1,-1 1-1,9 7 310,-7-7-289,0 0-1,0 0 1,0-1 0,0 1-1,1 0 1,-1-1 0,0 1-1,0-1 1,1 0 0,-1 0-1,0 0 1,1 0 0,-1 0-1,0 0 1,0-1 0,1 1-1,-1-1 1,0 1 0,0-1-1,4-2 1,3-2 267,-1 0-1,0 0 1,14-12-1,-15 11-141,0 0 0,0 1 0,14-8 1,-15 11-146,-1 0 0,1 0 0,0 1 1,0-1-1,0 1 0,1 1 0,-1-1 1,10 2-1,5 0-49,26 7 0,16 1 167,-20-8-9,1-2-1,-1-1 1,0-3-1,69-16 0,-42 6-55,1 4 0,0 2 0,95 2 0,115 21 176,-39 24-105,-152-21-17,1-4 1,102 1 0,-89-17-62,0-4 0,110-23 0,-136 19-45,102-2-1,82 12 9,-120 3 54,42-1-129,205-3 158,-112-29-157,-165 15 113,109-8 43,51-11-206,34-1 58,-96 42 146,-43 2 8,13-20-192,-3 0 78,212 40-122,-309-23 133,90-4 1,-75-2 121,423 10-105,-440-5-64,0 4 1,108 24-1,-37-4 7,297 20 291,-103-14-272,-293-29-1,82-3-1,48-14 0,-132 8-41,315-10 187,-323 11-69,1-1 0,74-18 1,23-2-228,463-49 99,-419 54 101,190 5 0,-162 0-30,-4-1-105,-165 15 108,0 1 0,0 3 1,0 0-1,58 16 0,-71-12-15,-1-2-1,1-1 0,0-1 1,46 1-1,-62-5 16,290 10-5,-187-7 266,-89-4-232,0 1 0,0 1 1,0 1-1,45 10 1,-64-10-343,0 1-1,0 1 1,0-1 0,0 1 0,0 0 0,-1 1-1,0 0 1,0 0 0,0 0 0,-1 0 0,1 1 0,-1 0-1,7 11 1,18 22-1809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7:07.975"/>
    </inkml:context>
    <inkml:brush xml:id="br0">
      <inkml:brushProperty name="width" value="0.1" units="cm"/>
      <inkml:brushProperty name="height" value="0.1" units="cm"/>
      <inkml:brushProperty name="color" value="#FFFC18"/>
    </inkml:brush>
  </inkml:definitions>
  <inkml:trace contextRef="#ctx0" brushRef="#br0">1 182 1792,'0'-1'70,"1"0"1,-1 1-1,1-1 0,-1 0 1,1 0-1,0 0 1,-1 1-1,1-1 0,0 0 1,0 0-1,0 1 0,-1-1 1,3 0-1,1-2 102,-3 3 47,11-11 448,3 3-363,-1-1 0,0-1 0,18-16 0,-26 23-238,0-1 1,0 1-1,1 0 1,-1 0 0,1 1-1,-1-1 1,1 1 0,0 1-1,0 0 1,7-1-1,14-4 7,-4 0 7,1 1 1,-1 0 0,1 2-1,-1 1 1,1 1-1,0 1 1,0 1 0,33 6-1,-19-2 203,0-1-1,74-3 1,-58-2-75,-9 1-245,-7 1 41,0-1 0,0-2 1,-1-2-1,44-10 0,-51 7 95,1 1 1,0 2-1,1 1 0,60 2 1,129 27-112,-172-21 144,-1-3 0,55-3-1,-27 0-158,176-8 107,-101 3 96,-129 4-84,0-1-1,0-1 1,0-1-1,0-1 1,25-10-1,-39 13-21,-8 3-56,0-1 0,0 1 0,0-1 0,1 1 0,-1 0 0,0 0 0,0 0 0,1-1 0,-1 1-1,0 0 1,0 0 0,1 1 0,-1-1 0,0 0 0,0 0 0,1 1 0,-1-1 0,0 0 0,2 2 0,-2-1-41,0 0-1,0 0 1,0 0-1,0 0 1,0 1 0,0-1-1,-1 0 1,1 1-1,0-1 1,-1 0 0,1 1-1,-1-1 1,1 1 0,-1-1-1,0 1 1,1 2-1,0 19-873,-1 5-1280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7:41.150"/>
    </inkml:context>
    <inkml:brush xml:id="br0">
      <inkml:brushProperty name="width" value="0.1" units="cm"/>
      <inkml:brushProperty name="height" value="0.1" units="cm"/>
      <inkml:brushProperty name="color" value="#FFFC18"/>
    </inkml:brush>
  </inkml:definitions>
  <inkml:trace contextRef="#ctx0" brushRef="#br0">0 22 1280,'29'-3'556,"-23"3"-465,1-1-1,-1 1 0,1-1 1,8-3-1,4 0 213,-1 1 1,1 0 0,0 1-1,0 2 1,31 2-1,-7-1-284,234-1 1591,-268 0-1516,0 2 0,-1-1 0,1 1 0,0 1 0,14 5-1,-4-1 16,14 11-108,-29-16 2,0 1-1,0-1 0,0 0 1,0 0-1,0 0 0,0 0 1,1-1-1,-1 0 0,0 0 1,9 1-1,-2-2-359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7:43.243"/>
    </inkml:context>
    <inkml:brush xml:id="br0">
      <inkml:brushProperty name="width" value="0.1" units="cm"/>
      <inkml:brushProperty name="height" value="0.1" units="cm"/>
      <inkml:brushProperty name="color" value="#FFFC18"/>
    </inkml:brush>
  </inkml:definitions>
  <inkml:trace contextRef="#ctx0" brushRef="#br0">1 126 1792,'2'-4'116,"0"0"1,0 0-1,1 0 0,0 0 0,0 0 1,0 1-1,0-1 0,0 1 1,1 0-1,0 0 0,-1 0 1,1 0-1,0 1 0,6-3 0,4-1 47,-1 1-1,1 1 0,19-4 0,22-7 58,-28 5 401,1 2-1,36-7 0,-51 14-558,0 1-1,-1 0 0,1 1 0,-1 0 0,1 1 0,-1 0 0,1 1 0,21 9 0,30 5 136,-41-11-69,-1 0-1,24 10 1,-23-7-18,37 8 0,107 12 108,27-1 252,-156-22-414,-1 1 1,0 2-1,-1 2 1,54 23-1,-45-14-25,1-1-1,68 18 0,-73-30 58,0-1 0,-1-2 0,44-1 0,-30 0-26,61 10 0,-52-5 43,0 3-124,-34-6 85,29 2-1,240-6 159,-261-2-259,110-11 1,36-23-44,224-27 268,-386 61-209,48-5 14,0 4 1,71 6 0,82 23 71,82 8-1,-290-34-45,182 12 6,-18-2-42,-117-6 4,250 8 37,19-7 44,-237-5-70,0 4 0,0 4 0,125 29 0,-125-14-3,35 8 64,-113-30-30,0 0 0,0 0 0,0-2-1,0 0 1,28-4 0,72-20-8,-86 16-23,1 1 0,1 1 0,50-2 0,119-2 267,-181 8-337,55-10 220,-70 11-258,0 0 0,1 1 0,-1 0-1,1 0 1,-1 0 0,8 2 0,10 0-2159,-1-5-90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0:18.610"/>
    </inkml:context>
    <inkml:brush xml:id="br0">
      <inkml:brushProperty name="width" value="0.1" units="cm"/>
      <inkml:brushProperty name="height" value="0.1" units="cm"/>
      <inkml:brushProperty name="color" value="#FF0066"/>
    </inkml:brush>
  </inkml:definitions>
  <inkml:trace contextRef="#ctx0" brushRef="#br0">408 1153 1792,'-1'-1'43,"0"0"0,1 0 0,-1 0 0,0 0-1,0 0 1,1 0 0,-1 0 0,1 0 0,-1 0 0,1 0 0,-1 0 0,1 0 0,0-1-1,-1 1 1,1 0 0,0 0 0,0-1 0,0 1 0,0 0 0,0 0 0,0-3 0,2 1 59,0 0 1,-1 0 0,1 0-1,0 0 1,1 0 0,-1 1 0,4-5-1,10-9 43,0 1 1,23-18-1,-29 26-87,1 0 0,-1 1 0,1 0 0,0 0 0,21-7 0,-18 11 183,0 0 0,0 0-1,1 1 1,-1 1 0,0 0 0,16 3-1,-22-1-162,0 0 0,1 1 0,-1 0 0,0 0 0,-1 1 0,1 0 0,0 0 0,-1 1 0,0 0 0,0 0 0,-1 0 0,10 11 0,-5-7-77,0 1 0,0-2 0,1 1 0,20 10 0,5 3 42,242 137 327,-272-156-324,34 18 105,0-1 1,2-3-1,0-2 1,59 14-1,-91-27-150,0 0-1,0 0 0,0-1 1,0 0-1,1 0 1,-1-2-1,0 1 1,0-1-1,0-1 1,0 0-1,18-6 0,-7-1 13,-1 0 0,0-1 0,-1-2 0,0 0 0,-1 0 0,-1-2 0,0-1 0,0 0-1,-2-1 1,0-1 0,22-29 0,-36 43-7,17-21 84,-1-1 1,-1-1-1,20-40 1,8-45 55,-40 95-89,-1 0 1,0-1-1,-1 1 1,-1-1-1,0-19 1,-2 17 21,-1 0 1,0 1 0,-6-25 0,4 32-38,0 1 0,-1-1 0,0 1 0,0 0 0,-1 0 0,-12-17 0,-16-20-7,-2 2 0,-2 1 1,-3 2-1,-63-54 0,100 93-24,-123-97 185,90 75-190,-63-34 0,61 41-27,-1 2 1,-67-19-1,-85-9 131,13 4-340,147 33 153,0 1 0,0 2-1,0 1 1,-53 2 0,28 5 3,-94 17 1,114-14 89,0 1 0,1 3 0,-66 27 1,87-31-31,0 1 0,1 0 0,0 0 0,0 1 0,1 1 1,0 0-1,0 1 0,2 0 0,-1 1 0,1 0 1,-15 25-1,7-3-29,2 1 0,1 0 1,-18 63-1,20-44 24,-13 107 1,21-95-6,3-1-1,7 87 1,-1-114 45,1-2 0,2 1 0,2-1 0,1 0 0,23 53 0,-28-78 10,1-1 1,0 1-1,1-1 0,0 0 1,1-1-1,0 0 0,0 0 1,1-1-1,0 0 0,1 0 1,0-1-1,0 0 0,0-1 1,1 0-1,0-1 0,0 0 0,16 4 1,-7-3-282,0-1 0,-1-2 0,1 0 0,0-1 0,1 0 0,-1-2 0,0-1 0,0 0 0,33-7 0,10-6-1947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7:44.999"/>
    </inkml:context>
    <inkml:brush xml:id="br0">
      <inkml:brushProperty name="width" value="0.1" units="cm"/>
      <inkml:brushProperty name="height" value="0.1" units="cm"/>
      <inkml:brushProperty name="color" value="#FFFC18"/>
    </inkml:brush>
  </inkml:definitions>
  <inkml:trace contextRef="#ctx0" brushRef="#br0">4 107 2048,'-1'0'31,"1"0"0,0 0 0,0 0 0,0 0 0,-1 0 0,1 0 0,0-1 0,0 1 0,0 0 0,0 0 0,0 0-1,0 0 1,-1-1 0,1 1 0,0 0 0,0 0 0,0 0 0,0-1 0,0 1 0,0 0 0,0 0 0,0 0 0,0-1 0,0 1 0,0 0 0,0 0 0,0 0 0,0-1 0,0 1 0,0 0 0,0 0 0,0 0 0,0-1 0,0 1 0,0 0 0,0 0 0,0 0 0,1-1 0,-1 1-1,0 0 1,11-4 381,25 4-519,-26 0 288,-2 0-42,-1-1 1,1-1-1,-1 0 1,1 0 0,-1 0-1,0-1 1,0 0-1,0 0 1,8-6 0,28-11 133,-11 10-143,1 1 0,64-7 0,-44 8-8,-34 5-87,1 1 0,-1 1 0,1 1 0,-1 1 0,0 0 0,1 2 1,-1 0-1,0 1 0,0 1 0,0 1 0,24 11 0,-1 0 111,50 13 0,-70-24-88,2-1-1,-1-1 1,0-1 0,25-1 0,49-2-81,238 9 132,2-1 104,-75-6 27,-184 4-216,55 2 155,-132-8-178,300-9 163,-69-1-199,43-4 203,-233 10-123,77 3 1,42 15 67,58 1-23,163 15 491,-313-21-872,116 33 1,-121-24-1070,-8-6-768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7:53.805"/>
    </inkml:context>
    <inkml:brush xml:id="br0">
      <inkml:brushProperty name="width" value="0.1" units="cm"/>
      <inkml:brushProperty name="height" value="0.1" units="cm"/>
      <inkml:brushProperty name="color" value="#FFFC18"/>
    </inkml:brush>
  </inkml:definitions>
  <inkml:trace contextRef="#ctx0" brushRef="#br0">1 179 2304,'7'-7'251,"0"1"0,0 0-1,0 0 1,1 1 0,0 0 0,0 1 0,14-6 0,-16 8-197,-1 1 0,1-1 0,0 2 0,-1-1 0,1 0 0,0 1 0,-1 0 0,1 0 0,0 1 0,0 0 0,-1 0 0,1 0 0,8 3 0,-6-1 106,1 1 1,0 0 0,-1 0 0,0 1 0,0 0 0,0 0-1,9 10 1,-3-2-69,-1 1 0,19 25 0,-28-34-99,1 0 0,0 0 0,0-1 0,0 1 0,1-1 1,-1 0-1,1-1 0,0 0 0,10 5 0,-5-4 117,1 0 0,0 0-1,-1-1 1,21 2 0,15-2 188,56-3 0,-32-2-307,-45 2 54,0 1 16,1-1 0,-1-1 1,0-2-1,37-8 1,54-25 90,36-9 160,-79 29-336,94-7 0,-53 4 218,-29 4-116,49-9-41,-123 22-9,76-11-10,114-1 0,-173 14-20,10-1 30,55 7-1,-47-1 18,81-4-1,23 3 59,473 63 196,-369-60-57,-106-6-180,108-1-131,109 6 58,184 23 267,-513-29-228,357 9-83,-322-7 126,107-11 0,-77 2-5,275-9-124,-175 9 225,125-3 39,-205 4-264,129-22 0,88-5 377,-220 32-128,194-13-180,-70-9 11,-171 20 23,100 9 0,-99 0-42,119-5 0,-41-7-3,-82 4-2,119 14 1,69 25 17,71 8-29,-288-42 22,78 6 56,195-8-1,-135-13-164,209-24 131,-227 15-28,278-1-1,-164 3-34,-177 8 46,121 3-1,-99 14 114,93 2-9,90-1-174,-1 1 155,2-33-48,-81 2-161,-44 10 138,60-3-66,-161 14 73,81 9-1,-124-3 13,0 1-1,46 13 1,-66-14-491,-1 1 1,1 0-1,-1 1 1,1 0-1,-2 1 1,1 1 0,21 17-1,-21-14-2932,-29-23 683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7:57.175"/>
    </inkml:context>
    <inkml:brush xml:id="br0">
      <inkml:brushProperty name="width" value="0.1" units="cm"/>
      <inkml:brushProperty name="height" value="0.1" units="cm"/>
      <inkml:brushProperty name="color" value="#FFFC18"/>
    </inkml:brush>
  </inkml:definitions>
  <inkml:trace contextRef="#ctx0" brushRef="#br0">1 77 1792,'3'-3'133,"0"1"-1,0 0 1,0 0 0,0 0-1,0 0 1,1 1 0,-1-1-1,1 1 1,-1 0 0,1 0 0,-1 0-1,1 0 1,5 0 0,8 0 20,29 2 1,-16 1 214,-15-3-80,0 2 0,-1 0 0,1 1 0,23 5 0,114 41 576,-134-42-789,1-1-1,0-1 1,0-1 0,0-1-1,1 0 1,-1-2 0,0 0-1,1-1 1,34-6 0,254-40 597,-299 46-652,204-12 296,219 16 73,-218 4 27,-108 0-295,70 3 222,17-15-139,149 6 8,-12-1-164,-137-5-48,228 14 27,-38 6 74,-326-11-79,350 10 143,226-22-82,-519 8-12,-29 5-108,162 28 1,-61-4 104,-133-25-97,0-3 0,60-6 1,13 0 29,180-5 100,-189-2-30,10-1 7,-36 7-164,34 0 119,248 9 68,-172 3-85,272 27 54,-198-27 88,-172-7-396,183 16 446,-193-10-280,149-10 0,-148 0 146,141 10 1,-131 0-135,144-9-1,-242 3 54,326 2 225,-130 3-303,-24-14 145,0 0-130,-110 10 70,155 5 138,36 0-280,-160-6 215,261 11 55,-266-9-88,112-13 0,24-1-61,-155 13 57,8 1-25,1-3 0,102-16 0,-111 6-11,0 3 0,1 3 0,0 3 0,94 9 0,60-1 53,-145-6-133,38-1 72,-32 0 36,115 12 0,-171-6-28,1-1 0,-1-2 0,65-5 0,23-8 75,-42 5-107,-12 2-13,117 6-1,-131 3 33,-26-1 38,0-1 0,-1-2-1,53-5 1,5-11-26,163-20 7,-117 28-12,-56 5 73,126-21 0,-169 17-119,14-4-71,1 3 0,-1 1 0,79-1 0,-84 12-1568,-7 6-1071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9:03.634"/>
    </inkml:context>
    <inkml:brush xml:id="br0">
      <inkml:brushProperty name="width" value="0.1" units="cm"/>
      <inkml:brushProperty name="height" value="0.1" units="cm"/>
      <inkml:brushProperty name="color" value="#66CC00"/>
    </inkml:brush>
  </inkml:definitions>
  <inkml:trace contextRef="#ctx0" brushRef="#br0">26408 5 3712,'-7'-2'449,"6"2"-389,0 0 0,0-1 0,0 1 0,0 0 0,0-1 0,0 1 0,0 0 0,0 0 0,0 0 0,0 0 0,-1 0 0,1 0 0,0 0 0,0 1 0,0-1 0,0 0 0,0 0 0,0 1 0,0-1 0,0 1 0,0-1 0,-1 2 0,-8 4 250,3-2-389,1 0 0,0 1 0,0-1-1,0 1 1,-7 8 0,9-8 75,-1-1 0,1 0 0,-1 0-1,0 0 1,0-1 0,0 0 0,0 0 0,-1 0 0,-11 4 0,-6 0 622,-28 6 0,34-10-491,-83 22 569,-172 66 0,218-71-708,-2-2 0,0-3 0,-109 16 0,-180-4 468,194-19-74,-540 13-196,274-17 81,-211-10 256,467-7-555,-551-26 90,445 20 39,4-23-238,154 23 207,-65 1-89,35 6 152,-569-23 533,239 27-113,349 5-577,-95-4 29,-443-22-6,247 23 37,184 5-36,-265 3-83,107 23-222,148-7 53,127-12 192,-138 12 293,113-7 6,-139-8 0,50-2-475,69 1 256,-205-23 0,61-2-99,32 3 576,-260-1-257,319 18-168,-389 6-558,330-12 501,49 0 340,-217-1 257,-176 0-1435,429 10 972,-203 22 45,158-5 238,-310 20-412,180-23-1,18-1 66,45 6-452,-162 18 289,330-25 82,-134-5 0,-16-1 65,-150-2 126,339-8-207,-228-8-453,119 1 628,12 0-185,-44 11-113,-19 0-10,217-1 151,-258-4-13,2 20 169,-119 11 94,0-23-252,280-4-22,-261 10-176,0 32 486,-29 35-21,234-43-219,-1-8 0,-280 2 0,247-14-150,2 0 156,-27-10 112,-250-7 255,219-29-735,35 3 148,-130-22 145,161 19 244,44 6-216,-40-5-24,-2 13-75,152 17 34,-100 9 0,-33 22 45,156-23-8,1 2 0,0 1 0,0 1 0,-37 20 0,16-1-28,1 2-1,1 2 0,2 2 0,2 2 0,-65 71 1,93-90 83,0 1-1,2 0 1,0 1 0,1 0 0,0 1 0,2 0 0,1 0 0,1 1 0,0 1 0,-6 44 0,4 11 47,1 144 0,8-209-78,-14 367 270,2-125 25,2-1-51,-3 233 482,11-270-542,10 331-1777,16-307-2074,1-117 822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9:07.086"/>
    </inkml:context>
    <inkml:brush xml:id="br0">
      <inkml:brushProperty name="width" value="0.1" units="cm"/>
      <inkml:brushProperty name="height" value="0.1" units="cm"/>
      <inkml:brushProperty name="color" value="#66CC00"/>
    </inkml:brush>
  </inkml:definitions>
  <inkml:trace contextRef="#ctx0" brushRef="#br0">11 6617 640,'6'-13'432,"-6"12"-444,1 0 0,0 0 0,-1 0 0,1 0 0,-1 0 0,1-1 0,-1 1 0,1 0 0,-1 0 0,0-1 0,0-1 0,1 2 174,-1 0 1,0 0-1,0-1 0,0 1 1,0 0-1,0-1 0,0 1 1,0 0-1,-1 0 0,1 0 1,0-1-1,-1 1 0,1 0 1,-1 0-1,1 0 0,-1 0 1,0 0-1,1 0 0,-1 0 1,0 0-1,0 0 0,0 0 1,1 0-1,-3-1 1,2 0 221,1 2-316,0-1 1,-1 1-1,1-1 1,0 1-1,-1-1 1,-6-3 3290,12-10-3060,0-14 269,-3 24-514,-1 0 1,0-1 0,0 1-1,-1 0 1,1-5 0,10-231 830,-11 224-836,2 1-1,0 0 1,0 0 0,1 1-1,8-21 1,32-69-181,-32 78 153,6-10 42,2 1-1,1 0 0,2 2 0,1 0 0,50-54 1,-62 77-51,1 0 1,0 0-1,1 1 1,0 1 0,0 0-1,1 1 1,0 0-1,0 1 1,1 0-1,21-4 1,18-2 46,87-9 1,-89 15-67,12-3 65,-21 2-65,0 2 1,1 2 0,77 3-1,115 42 102,-181-31-88,62 10 110,1-5 0,0-6 1,1-4-1,180-16 0,332-62 107,-583 65-237,0-2 0,-1-1-1,0-3 1,-1-2 0,66-31-1,115-74 153,-216 113-170,-1 0 0,0-1 0,0 0 0,-1-1-1,0 0 1,0 0 0,-1-1 0,0 0 0,10-18 0,-9 11 149,-1-1 1,0 0-1,-2 0 1,0-1-1,6-34 1,-5 1 24,3-73 0,-10-57 54,-1 78 72,13-494 1539,-1 446-1432,58-286 0,-19 224-241,8-37-84,-23 53 18,32-149 22,47-264-307,-109 585 235,58-524 370,-53 367-226,-11 139-103,-1 0-1,-9-48 1,-6-3-26,-4 1 1,-5 1 0,-39-99-1,48 154 138,-26-46 0,34 70-83,-1 0 0,1 0 0,-2 1-1,0 1 1,-1 0 0,-15-13 0,-2 4 76,-1 0 0,-57-28 0,-72-18 76,116 53-241,0 2 1,-1 1-1,-60-5 1,-130 2-9,-77 24-859,9 21-1778,241-24 1790,-104 5-3388,134-12 2960,-1-2 0,1 0-1,-38-9 1,-97-39-2253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9:12.213"/>
    </inkml:context>
    <inkml:brush xml:id="br0">
      <inkml:brushProperty name="width" value="0.1" units="cm"/>
      <inkml:brushProperty name="height" value="0.1" units="cm"/>
      <inkml:brushProperty name="color" value="#66CC00"/>
    </inkml:brush>
  </inkml:definitions>
  <inkml:trace contextRef="#ctx0" brushRef="#br0">23687 2702 2432,'-2'3'150,"0"0"-1,1 0 1,-1 0 0,1 0 0,0 0-1,0 0 1,0 0 0,0 0 0,-1 5-1,0 4 946,-26 8 1251,-92 36 64,62-30-2388,34-17 90,-1-1 0,0-1 0,0-2 0,0 0 0,-42 2 0,15-2 27,27-3-144,-1-2-1,1-1 1,0 0 0,-1-2-1,-26-7 1,-84-4-15,52 8 232,4-2-142,-174-25 68,-141-21 299,272 36-262,20 2-126,73 13-45,-167-12-2,-74 29 259,67-2-37,-99 13 11,-68 3 69,246-27-340,-83 4-174,-149 10 221,89-8-1,-7 0-41,145-10-76,-134-22 0,111 17 54,89 7-22,-364-20 251,350 16-13,-96 6 0,-106 4 349,179-6-475,-230-8-416,149 12 636,-185-6-428,273-1 239,-105 10 1,16 1 23,82-8-220,-121-16 0,159 12 160,-112 3 0,87 3-96,-19-2 139,-135-21-1,199 18-48,1 1 0,-53 3 0,-84 15-118,8-1 293,20-11-274,-71 5-67,-354 20 172,303-17 45,5-2 64,-365-14 62,380-2-154,-7-1-215,-748 5 230,833-3 101,-63 2-160,77 12-125,-145 3-74,-396-7 343,320 16-228,183-6 62,-231 19-132,204-12 215,65-8 65,-433 19-52,-1-30-13,327-3-56,84-5 20,4-1-23,-121 0-144,-2 0 381,-1025 1-250,1287 6 69,-528 15-3,55 8 223,-688-23-390,1027 6 54,-7-4 119,-175-3 54,191-1-408,90 3 278,13 2 64,-71 12 0,50-4-136,73-10 78,-44 4 34,1 3 0,-69 19 0,9 3 98,100-27-116,0-1 0,-1-1 0,1 0 0,0-1 0,-1-1 0,1 0 0,-21-5 0,30 5 11,-1-1 1,1 0 0,0 0-1,0-1 1,0 1 0,0-1 0,0 0-1,0-1 1,1 1 0,0-1 0,-6-5-1,4 3 43,0-1 0,0 0 0,0 0 0,1-1 0,0 1 0,-5-12 0,5 3-51,1 1 0,1-1-1,0 1 1,1-1 0,1 0-1,0 0 1,2-27 0,-1-21 22,-5-62 48,-5-76 294,-32-90 186,13 103 22,-3-202-1,20 170-551,-2-83 60,20-2-59,48-148-3433,-41 343 927,-10-18-1108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09:13.413"/>
    </inkml:context>
    <inkml:brush xml:id="br0">
      <inkml:brushProperty name="width" value="0.1" units="cm"/>
      <inkml:brushProperty name="height" value="0.1" units="cm"/>
      <inkml:brushProperty name="color" value="#66CC00"/>
    </inkml:brush>
  </inkml:definitions>
  <inkml:trace contextRef="#ctx0" brushRef="#br0">42 4 2304,'-31'-4'960,"26"4"-768,0 0 640,5 4-448,5 1 96,6 5 32,3 4 64,8 6-128,6 9 0,4 13-352,1 16-32,5 15-64,-2 3 0,8 0 0,0-3-288,5-2-128,5 2-1344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1:17.538"/>
    </inkml:context>
    <inkml:brush xml:id="br0">
      <inkml:brushProperty name="width" value="0.1" units="cm"/>
      <inkml:brushProperty name="height" value="0.1" units="cm"/>
      <inkml:brushProperty name="color" value="#66CC00"/>
    </inkml:brush>
  </inkml:definitions>
  <inkml:trace contextRef="#ctx0" brushRef="#br0">6 0 8704,'-5'26'3328,"38"12"-2592,16 15-128,-22-30-192,11 10-320,15 7 0,23 2-448,20 7-256,8-6 320,-8-4-640,-9-1-192,-7-9-608,-9-11-192,0-7-544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1:17.915"/>
    </inkml:context>
    <inkml:brush xml:id="br0">
      <inkml:brushProperty name="width" value="0.1" units="cm"/>
      <inkml:brushProperty name="height" value="0.1" units="cm"/>
      <inkml:brushProperty name="color" value="#66CC00"/>
    </inkml:brush>
  </inkml:definitions>
  <inkml:trace contextRef="#ctx0" brushRef="#br0">298 0 7936,'-71'11'2976,"55"42"-2304,0 61-128,16-61-160,0 14-352,0 9-32,0 17 0,0 16 64,-6 11-32,-5-4-96,0-19 32,-3-12-256,-8-9-64,-5-12-800,0-11-352,-1-10-640,1-16-1056,5-16 960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1:18.278"/>
    </inkml:context>
    <inkml:brush xml:id="br0">
      <inkml:brushProperty name="width" value="0.1" units="cm"/>
      <inkml:brushProperty name="height" value="0.1" units="cm"/>
      <inkml:brushProperty name="color" value="#66CC00"/>
    </inkml:brush>
  </inkml:definitions>
  <inkml:trace contextRef="#ctx0" brushRef="#br0">13 9 7040,'-3'-3'395,"-7"-3"1605,11 23-1082,-1-16-909,3 32 203,1 0 0,2-1 0,2 0 0,0 0 0,3 0 0,0-1 0,16 30 0,-2-11-153,249 481-43,-219-433-252,30 48-1149,-33-58-929,-23-31-3185,-27-50 3792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6:45.408"/>
    </inkml:context>
    <inkml:brush xml:id="br0">
      <inkml:brushProperty name="width" value="0.1" units="cm"/>
      <inkml:brushProperty name="height" value="0.1" units="cm"/>
      <inkml:brushProperty name="color" value="#FFFC18"/>
    </inkml:brush>
  </inkml:definitions>
  <inkml:trace contextRef="#ctx0" brushRef="#br0">1490 282 3456,'-6'-2'359,"6"2"-335,0 0 0,-1-1 0,1 1 0,0 0 0,-1 0 0,1 0 0,-1-1 0,1 1 0,0 0 0,-1 0 0,1 0 0,-1 0 0,1 0 0,-1 0 1,1 0-1,-1 0 0,1 0 0,0 0 0,-1 0 0,1 0 0,-1 0 0,1 0 0,-1 0 0,1 1 0,0-1 0,-1 0 0,1 0 0,0 0 0,-1 1 1,1-1-1,-1 0 0,1 0 0,0 1 0,-1-1 0,1 0 0,0 1 0,0-1 0,-1 0 0,1 1 0,0-1 0,0 1 0,0-1 0,-1 0 0,1 1 1,0-1-1,0 1 0,0-1 0,0 1 0,0-1 0,0 0 0,0 1 0,0-1 0,0 1 0,0-1 0,0 1 0,0-1 0,0 0 0,0 1 0,1 0 1,-1 0 119,-2-3-88,1 0 0,0 0 1,0 0-1,0 0 0,1 0 1,-1 0-1,0 0 0,1 0 1,0-1-1,-1-1 0,-1-6 284,-4-5 107,0 1 0,0 0 0,-2 0 0,-9-14-1,11 20-234,0 0 0,-1 1 1,0 0-1,-1 0 0,1 0 0,-1 1 0,-13-8 0,7 6-91,0 1 0,0 0 0,0 1 0,-1 0-1,0 1 1,-1 1 0,1 0 0,-19-1 0,-296-14 1703,162 17-610,-160 4-828,306-1-521,-29 3-1888,-1-2 1,-72-7-1,112 3 777,0-1 0,-20-7 0,-30-15-1698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1:18.670"/>
    </inkml:context>
    <inkml:brush xml:id="br0">
      <inkml:brushProperty name="width" value="0.1" units="cm"/>
      <inkml:brushProperty name="height" value="0.1" units="cm"/>
      <inkml:brushProperty name="color" value="#66CC00"/>
    </inkml:brush>
  </inkml:definitions>
  <inkml:trace contextRef="#ctx0" brushRef="#br0">22 307 9344,'-22'-29'3520,"33"20"-2752,11-6 64,0 1-96,16-10-544,20-5-128,24-5-672,10 1-256,-1 4 448,-4 0-1280,-7-4-512,8 4-1056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2:32.900"/>
    </inkml:context>
    <inkml:brush xml:id="br0">
      <inkml:brushProperty name="width" value="0.1" units="cm"/>
      <inkml:brushProperty name="height" value="0.1" units="cm"/>
      <inkml:brushProperty name="color" value="#66CC00"/>
    </inkml:brush>
  </inkml:definitions>
  <inkml:trace contextRef="#ctx0" brushRef="#br0">17 30 5376,'-16'-29'2560,"21"33"-1568,1 1 128,10 4-416,9 6-128,14 14-352,15 5-96,28 4-64,-8 0-192,3 1 0,-3-5-928,-9 8-352,-5-8-832,-7-1-896,7-4 1024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2:33.229"/>
    </inkml:context>
    <inkml:brush xml:id="br0">
      <inkml:brushProperty name="width" value="0.1" units="cm"/>
      <inkml:brushProperty name="height" value="0.1" units="cm"/>
      <inkml:brushProperty name="color" value="#66CC00"/>
    </inkml:brush>
  </inkml:definitions>
  <inkml:trace contextRef="#ctx0" brushRef="#br0">509 1 5120,'-38'11'2016,"16"7"-1568,-21 31-64,21-25-128,-11 19-64,-9 10 96,-7 0-192,0 3-64,0 7-32,2 5-224,3 3 0,12-4-1536,10-4-1216,5-10 896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2:33.638"/>
    </inkml:context>
    <inkml:brush xml:id="br0">
      <inkml:brushProperty name="width" value="0.1" units="cm"/>
      <inkml:brushProperty name="height" value="0.1" units="cm"/>
      <inkml:brushProperty name="color" value="#66CC00"/>
    </inkml:brush>
  </inkml:definitions>
  <inkml:trace contextRef="#ctx0" brushRef="#br0">93 0 6016,'-22'0'2272,"22"6"-1760,-11 8 128,11-5 0,-5 15-256,-1 14 32,1 26-256,-6 12-32,0 6-64,0-6-416,6 0-128,-1-8-832,6-10-288,6-11-864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2:34.016"/>
    </inkml:context>
    <inkml:brush xml:id="br0">
      <inkml:brushProperty name="width" value="0.1" units="cm"/>
      <inkml:brushProperty name="height" value="0.1" units="cm"/>
      <inkml:brushProperty name="color" value="#66CC00"/>
    </inkml:brush>
  </inkml:definitions>
  <inkml:trace contextRef="#ctx0" brushRef="#br0">50 126 4480,'-44'-5'1760,"44"10"-1376,-5 10 384,10-6 64,0 0 32,12 2 32,5-2-288,21-6-128,37-3-256,46-12-96,-3-23 0,22-9-1216,17-8-448,-4 14-1344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2:39.336"/>
    </inkml:context>
    <inkml:brush xml:id="br0">
      <inkml:brushProperty name="width" value="0.1" units="cm"/>
      <inkml:brushProperty name="height" value="0.1" units="cm"/>
      <inkml:brushProperty name="color" value="#66CC00"/>
    </inkml:brush>
  </inkml:definitions>
  <inkml:trace contextRef="#ctx0" brushRef="#br0">0 131 1408,'2'-1'48,"-1"0"0,1 0 0,-1-1 0,1 1 0,0 0 0,-1 1 0,1-1 0,0 0 0,0 0 0,0 1 0,-1-1 0,1 1 0,0-1 0,0 1 0,0 0 0,0 0 0,3 0 0,3 1-20,0 0 0,-1 0 0,10 4-1,16 2-79,-17-6 170,-1 0 0,1-2 0,0 0 0,0 0 0,0-2 0,25-6 0,-3-1 676,70-9 0,-44 10-648,100-32-107,-154 38-25,31-7 124,1 3-1,43-4 1,-34 6 62,-4 1-77,1 3-1,0 1 1,0 3 0,75 13-1,-68-10 31,0-2 0,0-3 0,58-6 0,25-1-18,104 21 356,-197-13-452,-1-1 0,0-3 0,75-12 0,-24 3 114,-33 5-45,0 3 0,0 3-1,0 3 1,105 17 0,57 5-98,-59-10-15,-32 6 177,-60-8-32,0-3 0,119 1 0,-83-18-56,35 0-61,-83 7 2,168-3 265,-170-1-256,110-22 1,-101 11 9,0 4 1,1 2-1,0 3 0,1 3 1,93 9-1,-131-3-56,152 9-8,65-8 7,-173 1-12,94 19-1,-112-14 57,0-1-1,93 0 0,366 11-35,-355-1 21,180 19-155,4-27 240,402-11-21,-682 3-109,102 18 0,10 1 306,48-1-165,-214-20-107,0 0 1,0 1-1,0 0 0,-1 1 1,20 7-1,-27-8-182,1 0 0,-1 0 0,0 0 1,0 1-1,-1-1 0,1 1 0,0 0 0,-1 1 0,0-1 0,0 0 0,0 1 0,0 0 1,0-1-1,-1 1 0,0 0 0,1 1 0,1 7 0,6 23-2559,-3-2 331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4:59.578"/>
    </inkml:context>
    <inkml:brush xml:id="br0">
      <inkml:brushProperty name="width" value="0.1" units="cm"/>
      <inkml:brushProperty name="height" value="0.1" units="cm"/>
      <inkml:brushProperty name="color" value="#66CC00"/>
    </inkml:brush>
  </inkml:definitions>
  <inkml:trace contextRef="#ctx0" brushRef="#br0">1 31 896,'0'-2'34,"1"1"0,-1-1 0,1 1-1,0 0 1,-1-1 0,1 1 0,0 0 0,0 0 0,0-1 0,0 1 0,0 0 0,0 0-1,0 0 1,1 0 0,-1 0 0,0 0 0,2 0 0,5-5 209,-6 5-153,0 0-1,0 1 0,0 0 1,1 0-1,-1-1 0,0 1 1,0 0-1,0 1 0,0-1 1,1 0-1,2 2 0,13 3 188,-11-3-204,0 0 1,0 0-1,0 1 1,0 0 0,0 0-1,-1 1 1,1-1-1,6 7 1,74 62 1014,-76-64-1085,0-2 0,0 1 0,1-1 1,0-1-1,22 7 0,66 11 378,-16-5-184,-64-12-169,0-1 1,1-2-1,0 0 0,0-1 0,0 0 0,22-3 0,-31-1 47,0-1 0,-1-1-1,1 0 1,-1 0-1,0-1 1,0-1-1,0 0 1,-1 0-1,11-9 1,-9 7-27,1-1 0,0 2 1,0 0-1,1 0 0,15-4 0,-1 4-80,1 2 0,-1 1 0,30-1 0,88 4 165,-68 3-90,-23-3 0,-1 3-1,69 11 1,-87-9-25,1-1 1,63-3-1,-36-2 44,169-8 386,-201 6-439,125-7 46,-57 5 30,-81 4-42,38-1 130,79 8-1,-77-2-159,0 1-45,28 1 42,249-5 241,-239 5-176,323-5 63,-262 4 236,-18 1-310,-106-7-36,0-1 0,-1-2-1,36-10 1,48-7 42,-35 9 145,40-3-115,-70 15-97,21-3-92,-42 3 118,0 1-1,-1 2 1,1 0-1,47 12 1,48 3 42,-80-12-120,61 15 0,-70-12 24,22 9 31,-47-13-1,-1 0-1,1 0 0,0-1 0,0-1 1,22 2-1,-25-4-1,0 1 0,18 4 0,-8-1 41,6 0 3,-1-1-1,25 0 0,-44-3-37,232 8-34,-74-6 32,-88-3-41,-26 0 199,-13 0-166,0 1 0,0 2-1,67 12 1,-1 9 129,-86-20-146,1 0 0,0-2 1,0 0-1,28-2 0,-6 0 75,-19 0-31,31-5-1,-31 3 8,29-1 1,47-3-85,-67 4 64,52-8 190,59-7-272,-80 13 79,0 3 1,95 9 0,-98-2 31,1-3 1,98-9 0,-122 2-61,24 0-2,389-5 308,-104 6-192,-214 5-48,74-6-64,-168 5 39,0 1 1,63 12-1,-18-5-125,45-1 294,15 2-266,5-4 84,-105-4 1,77 12 0,-107-11-33,9 1 19,34 2 1,-49-5 11,1 1 1,0-1-1,0 1 1,-1 1-1,8 1 0,18 5 31,10-4-7,39 5-157,2-4 172,-72-4-32,1 0-1,0-1 1,13-1-1,-12 0-53,1 0-1,15 2 1,162 13 193,-152-14-171,-8-1-18,0 1 0,32 6 0,0-1 152,5 6-140,-56-10 29,1 0 0,14-1 0,-12-1-37,-1 1 0,17 3 0,-15-2 43,-1 0-1,1-1 1,-1-1 0,16-1-1,22-2 74,241 4-144,-217 5 95,-69-4-55,-1-1-1,0 1 1,0 0 0,1 0 0,-1 0-1,5 3 1,-6-3 87,25-1 86,-27 0-59,0-1-107,2-1 25,-1-1 1,1 1-1,0-1 0,-1 1 0,1-1 0,-1 0 0,0-1 0,0 1 0,0 0 0,0-1 0,0 0 0,-1 1 1,4-8-1,-6 11-16,0 0 0,0-1 1,0 1-1,0 0 1,0 0-1,0 0 0,0-1 1,0 1-1,0 0 1,0 0-1,0 0 0,0-1 1,1 1-1,-1 0 1,0 0-1,0 0 0,0 0 1,0 0-1,0-1 1,1 1-1,-1 0 0,0 0 1,0 0-1,0 0 1,0 0-1,1 0 0,-1 0 1,0 0-1,0 0 1,0-1-1,1 1 0,-1 0 1,0 0-1,0 0 1,0 0-1,1 0 0,-1 0 1,0 0-1,0 0 1,1 1-1,-1-1 0,0 0 1,0 0-1,3 11-441,-5 20-1241,-12 0-886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5:02.751"/>
    </inkml:context>
    <inkml:brush xml:id="br0">
      <inkml:brushProperty name="width" value="0.1" units="cm"/>
      <inkml:brushProperty name="height" value="0.1" units="cm"/>
      <inkml:brushProperty name="color" value="#66CC00"/>
    </inkml:brush>
  </inkml:definitions>
  <inkml:trace contextRef="#ctx0" brushRef="#br0">389 273 1664,'-2'0'94,"-1"-1"-1,0 1 1,1 0 0,-1-1 0,0 0 0,1 1-1,-1-1 1,1 0 0,0 0 0,-1 0-1,1-1 1,0 1 0,-1-1 0,1 1 0,0-1-1,0 0 1,0 1 0,0-1 0,1 0-1,-1 0 1,1-1 0,-1 1 0,-1-4 0,-6-12 35,0 0 1,2 0 0,0-1-1,-6-31 1,7 26 61,-2 0 0,-10-24 0,18 46-179,-1 1 0,0-1 0,1 1 1,-1-1-1,0 1 0,0 0 0,0-1 0,0 1 1,-1 0-1,0-1 0,1 1-13,1 1 0,-1 0 0,1 0 0,-1-1 0,1 1 0,-1 0-1,0 0 1,1 0 0,-1-1 0,0 1 0,1 0 0,-1 0 0,1 0 0,-1 0 0,0 0 0,1 0 0,-1 0 0,0 1-1,0-1 1,-2 2-14,-1 0 0,1 0-1,0 0 1,-1 0-1,1 1 1,0-1 0,-4 5-1,-5 5 27,1 1 0,-1 0-1,2 1 1,0 0 0,-11 20-1,-24 35 246,34-56-187,2 0 0,0 0-1,1 0 1,0 1 0,1 1-1,1-1 1,-8 24-1,12-27-33,-1 1-1,2-1 0,-1 1 0,2 0 1,-1 0-1,2-1 0,0 1 0,0 0 0,1-1 1,0 1-1,5 14 0,-1-7 5,1 0-1,1-1 1,0 0-1,2 0 1,0-1 0,0 0-1,2-1 1,0 0-1,1-1 1,0 0-1,1-1 1,25 19-1,-19-19-3,0-1 0,1 0 0,0-1 0,39 14 0,-53-23-22,1-1-1,-1 0 1,1-1 0,-1 0-1,1 0 1,-1 0-1,1-1 1,0 0 0,-1-1-1,1 0 1,-1 0-1,1 0 1,-1-1 0,0 0-1,1-1 1,-1 1-1,0-2 1,0 1 0,7-5-1,-4 1-1,0-1 1,-1 0-1,0-1 0,0 0 0,0 0 0,-2-1 1,1 0-1,-1 0 0,0-1 0,5-12 1,-5 8 12,0-1 0,-1 0 0,0 0 1,-2-1-1,0 1 0,4-32 0,-8 37 35,0 1-1,-1-1 0,0 0 0,-1 1 0,0-1 0,0 1 0,-1 0 0,0 0 1,-1 0-1,0 0 0,-1 0 0,-8-12 0,-2 0 21,0 1 0,-2 1 0,-36-36 0,44 48-68,0 0 0,-1 1-1,1 0 1,-1 0 0,-1 1-1,1 0 1,-1 1 0,0 0-1,0 1 1,-1 0 0,1 1-1,-1 0 1,0 1 0,0 0-1,-24 0 1,3 4-380,0 1 0,0 2 0,1 1 0,-45 15 0,7 2-1695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5:15.113"/>
    </inkml:context>
    <inkml:brush xml:id="br0">
      <inkml:brushProperty name="width" value="0.1" units="cm"/>
      <inkml:brushProperty name="height" value="0.1" units="cm"/>
      <inkml:brushProperty name="color" value="#66CC00"/>
    </inkml:brush>
  </inkml:definitions>
  <inkml:trace contextRef="#ctx0" brushRef="#br0">294 849 2304,'0'-1'96,"1"1"0,0-1 0,0 0 0,0 1 0,0-1 0,0 1 0,-1 0 0,1-1 0,0 1 0,0 0 0,0-1 0,0 1 0,0 0 0,0 0 0,0 0 1,1 0-1,-1 0 0,0 0 0,2 0 0,34 0-124,-25 1 162,20-3 36,53-9-1,4-1 324,51-5-152,-128 17-282,1-1 0,0-1 1,0-1-1,-1 1 0,17-7 1,-25 7-34,0 0 0,0 0 0,0 0-1,0 0 1,0-1 0,0 0 0,-1 0 0,1 0 0,-1 0 0,0 0 0,0-1 0,0 1-1,0-1 1,-1 0 0,1 0 0,-1 0 0,0 0 0,2-7 0,30-97 935,20-57-685,-47 147-286,1-1-46,-1-1 1,6-32-1,-12 47 43,0 1 0,0-1 0,-1 0 0,1 0 0,-2 0 0,1 0-1,0 0 1,-1 0 0,0 0 0,0 0 0,0 0 0,-1 0 0,1 1 0,-1-1-1,0 0 1,-4-5 0,-6-4 91,0-1 0,-1 2 0,-1 0 0,0 1 0,0 0 0,-1 1 0,-1 0 0,-22-10 0,-20-8 178,-63-20 1,120 48-256,-26-9 5,0 1 1,-1 1-1,0 1 0,-49-5 1,63 11-12,1 0-1,-1 2 1,0-1 0,1 2-1,-1 0 1,1 1 0,0 0-1,0 0 1,0 2 0,0 0-1,0 0 1,-14 9 0,-19 12-62,11-6 121,-42 30 0,68-43-45,0 0 0,0 1-1,1 0 1,0 1 0,0-1-1,1 1 1,0 1-1,1-1 1,-6 13 0,6-7-26,0 1 0,1 0 0,1 1 0,0-1 0,2 1 1,0 0-1,0-1 0,2 24 0,2-8 26,1-1-1,1 1 1,13 47-1,-12-62-103,1 1 0,0-1 0,1 0-1,1-1 1,1 1 0,0-2-1,1 1 1,1-1 0,0-1 0,1 0-1,0 0 1,1-1 0,1-1-1,25 18 1,36 19-3387,-38-16 1487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5:24.241"/>
    </inkml:context>
    <inkml:brush xml:id="br0">
      <inkml:brushProperty name="width" value="0.1" units="cm"/>
      <inkml:brushProperty name="height" value="0.1" units="cm"/>
      <inkml:brushProperty name="color" value="#66CC00"/>
    </inkml:brush>
  </inkml:definitions>
  <inkml:trace contextRef="#ctx0" brushRef="#br0">431 906 1280,'13'-5'805,"0"-1"1,20-14-1,-11 8-197,-10 4-446,7-5-88,-18 12-58,0 1-1,-1 0 1,1-1 0,0 1-1,0-1 1,0 1 0,-1 0-1,1 0 1,0 0-1,0-1 1,0 1 0,-1 0-1,1 0 1,0 0 0,0 0-1,0 0 1,0 1 0,1-1-1,-1-1 37,0 1-1,-1-1 1,1 0-1,0 1 1,0-1-1,-1 0 1,1 0-1,0 1 1,-1-1-1,1 0 1,0 0-1,-1 0 1,0 0-1,1-2 1,0 3-57,2-6 63,-1 0 1,0 1-1,1-1 0,-2 0 0,1 0 1,-1 0-1,0-1 0,0 1 0,0 0 1,-1 0-1,-1-11 0,1 16-58,5-146 117,-2 98 41,-2 33-122,0 1 1,-1 0 0,0 0 0,-5-23-1,-23-145 780,27 170-808,-2 0-1,1 0 0,-2 0 1,0 1-1,0-1 0,-1 1 1,-1 0-1,0 0 0,0 1 0,-1-1 1,-1 1-1,0 1 0,0 0 1,-13-12-1,12 14-13,1 1 0,-1 0 1,0 0-1,0 1 0,-1 0 0,0 1 0,0 0 1,-1 1-1,1 0 0,-1 0 0,0 1 1,1 1-1,-2-1 0,1 2 0,0 0 0,0 0 1,-14 2-1,6 0-5,1 1 0,0 1 0,0 1 0,1 1 0,-1 0-1,-28 13 1,38-14 7,1 0 0,-1 1 0,1 0-1,0 0 1,0 0 0,0 1 0,0 0 0,1 1-1,0-1 1,1 1 0,0 0 0,0 0-1,0 1 1,1 0 0,0 0 0,-3 8-1,3-6-7,1 0-1,1 0 1,0 1-1,0-1 1,1 0-1,0 1 1,1-1-1,0 1 1,3 13-1,0-9 12,0 0 0,1 0-1,1 0 1,1-1-1,13 26 1,-1-8 25,2-1 1,1-1-1,2 0 0,45 46 0,-25-36 57,1-1-1,63 40 1,-97-72-52,1 0-1,0-1 1,0-1 0,1 0 0,0-1-1,0 0 1,18 4 0,-3-4-15,-1-2 0,39 0 0,-61-2-11,3 0-149,0 0 0,0 0 0,0 0 0,0 1 0,0 0 0,0 0 0,-1 1 0,1 0 0,0 0 0,0 0 0,6 5-1,14 15-1687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7:04.950"/>
    </inkml:context>
    <inkml:brush xml:id="br0">
      <inkml:brushProperty name="width" value="0.1" units="cm"/>
      <inkml:brushProperty name="height" value="0.1" units="cm"/>
      <inkml:brushProperty name="color" value="#FFFC18"/>
    </inkml:brush>
  </inkml:definitions>
  <inkml:trace contextRef="#ctx0" brushRef="#br0">1778 233 3968,'-12'3'1498,"18"-7"-519,11-8-1291,-16 11 263,7-6-21,-1-1-1,0 1 1,0-1 0,8-12-1,-14 19 132,0-1 1,0 1-1,0-1 0,0 0 0,0 1 0,0-1 1,-1 0-1,1 0 0,-1 1 0,1-1 0,-1 0 1,1 0-1,-1 0 0,0 0 0,0 1 0,0-1 1,0 0-1,-1 0 0,1 0 0,0 0 0,-1 0 1,1 1-1,-1-1 0,0 0 0,1 1 0,-1-1 1,0 0-1,0 1 0,0-1 0,0 1 0,0-1 1,-1 1-1,-1-2 0,1 2 42,0 0-1,-1-1 1,1 1-1,0 1 1,-1-1-1,0 0 1,1 1 0,-1-1-1,1 1 1,-1 0-1,1 0 1,-4 0-1,-32 3 544,-72 20-700,52-12 296,33-6-24,1-1 0,-42 1 0,29-5-54,-115-4 562,128 2-638,-1-1 1,1-1 0,1-2 0,-30-10 0,14 4-113,-1 1 1,-40-5-1,35 8 108,-54-17-1,64 14 131,0 1 1,-1 2 0,1 1-1,-42-1 1,53 7-192,1 1 0,-1 1 1,0 1-1,1 1 0,-1 1 0,1 1 0,-31 12 0,-153 42 90,143-43-1884,56-13 1061,-1-1 1,1 0 0,0-1-1,-1 0 1,1-1 0,-1 1-1,1-1 1,-10-2 0,-20-10-2427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5:34.979"/>
    </inkml:context>
    <inkml:brush xml:id="br0">
      <inkml:brushProperty name="width" value="0.1" units="cm"/>
      <inkml:brushProperty name="height" value="0.1" units="cm"/>
      <inkml:brushProperty name="color" value="#66CC00"/>
    </inkml:brush>
  </inkml:definitions>
  <inkml:trace contextRef="#ctx0" brushRef="#br0">1 577 512,'26'14'2117,"-24"-13"-2093,2 1 40,0 1 0,0-1 1,0-1-1,0 1 0,0 0 0,0-1 1,0 0-1,0 0 0,1 0 1,6 0-1,-8 0-9,1-1 1,0 1 0,-1-1-1,1 1 1,0 0-1,4 3 1,-5-3-36,1 0-1,-1 0 1,1 0 0,-1 0 0,1 0 0,5 0 0,-5-1-18,-1 0 1,1 1 0,0 0-1,0 0 1,0 0-1,3 2 1,-3-2 23,0 1 1,0-1-1,0 0 0,0 0 1,1-1-1,4 1 1,3-2 136,0 0 0,0-1 0,0 0 0,22-8 0,-23 6-130,1 1 0,-1 0 0,1 0 1,22 0-1,-9 3 69,-15 1-81,0-1 0,-1 0 1,1-1-1,-1 1 0,1-2 0,-1 0 1,18-5-1,-24 6 37,0 0 1,0-1-1,0 1 0,-1-1 1,1 0-1,0 0 0,-1 0 1,1 0-1,-1 0 0,4-4 1,-5 4-46,0 1 1,-1-1-1,1 0 1,0 1-1,0-1 1,-1 0-1,1 0 1,-1 1-1,0-1 1,1 0-1,-1 0 1,0 0-1,0 0 1,0 1-1,0-1 1,-1 0-1,1 0 1,0 0-1,-2-3 1,-4-12-18,-1 1 1,-1-1-1,-1 2 1,-14-21-1,9 15-38,-16-35 0,14 19 55,2 3 3,-2 1-1,-28-45 0,43 76-2,-12-18-2,-1 1 1,-1 0-1,0 1 0,-26-24 0,22 20-4,17 20-17,1 0 1,0 0-1,-1 0 0,1 0 1,-1 0-1,0 0 0,0 0 1,0 1-1,1-1 0,-2 1 1,1-1-1,0 1 0,0 0 1,0 0-1,-1-1 0,1 2 1,0-1-1,-1 0 0,-4 0 1,5 1 5,-1 0 1,0 0-1,1 1 0,-1-1 1,1 1-1,-1 0 1,1 0-1,-1 0 1,1 0-1,-1 0 0,1 1 1,0-1-1,0 1 1,0-1-1,0 1 0,0 0 1,0 0-1,0 0 1,0 0-1,1 0 0,-1 0 1,1 1-1,-2 2 1,-3 7-13,1-1 1,1 2-1,-6 19 1,5-15-40,-9 34 107,3 1-1,-6 69 1,16-115-55,1 1-1,-1-1 1,1 1 0,1-1 0,-1 1 0,1-1-1,0 0 1,1 1 0,0-1 0,0 0-1,3 7 1,-3-9 9,0 0 0,1 0-1,0-1 1,0 1 0,0-1 0,0 1-1,0-1 1,0 0 0,1 0-1,0-1 1,0 1 0,0-1 0,0 0-1,0 0 1,0 0 0,6 2-1,12 2-18,26 4 0,-32-7-481,-1 0 0,0 1 0,0 0 1,21 10-1,-3 4-1453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5:42.153"/>
    </inkml:context>
    <inkml:brush xml:id="br0">
      <inkml:brushProperty name="width" value="0.1" units="cm"/>
      <inkml:brushProperty name="height" value="0.1" units="cm"/>
      <inkml:brushProperty name="color" value="#66CC00"/>
    </inkml:brush>
  </inkml:definitions>
  <inkml:trace contextRef="#ctx0" brushRef="#br0">269 568 1024,'6'0'60,"-1"1"0,1 0 0,0 0-1,-1 0 1,1 0 0,-1 1 0,0 0 0,1 0 0,-1 1-1,0-1 1,0 1 0,0 0 0,-1 1 0,1-1 0,-1 1 0,0 0-1,6 7 1,-6-8-46,-1 0-1,1 0 1,0 0-1,-1 0 1,2-1-1,-1 0 1,0 1 0,0-1-1,6 1 1,22 13 154,-31-15-141,1 0 0,-1 0-1,1 0 1,0-1 0,0 1-1,-1-1 1,1 1 0,0-1-1,0 1 1,0-1 0,0 0-1,0 0 1,0 0 0,-1 0-1,1 0 1,3-1 0,28-11 704,-14 4-534,-7 3-190,1 0 0,14-10 0,-19 11-2,1-3 12,0 1 0,-1-2 0,1 1 0,-1-1 0,7-9 0,-12 14-10,-1-1-1,0 1 1,1-1 0,-1 1 0,0-1 0,-1 0 0,1 1 0,-1-1 0,0 0 0,0 0 0,0 0 0,0 0 0,0-1 0,-1 1 0,0 0 0,0 0 0,0 0 0,-1 0 0,1 0 0,-1 0 0,0 0 0,0 0 0,0 0 0,-1 0 0,-2-6 0,-5-11 98,2-1 0,-9-39 0,11 39 7,0-1 0,-17-38 0,8 30-119,-1 1 0,-2 0 1,-24-34-1,35 57 3,1 0-1,-1 0 1,-1 0-1,1 1 1,-1-1-1,0 2 1,-1-1-1,1 1 1,-1 0-1,0 1 1,0 0 0,-1 0-1,1 1 1,-1 0-1,0 0 1,0 1-1,-10-2 1,9 3-1,0 1 1,0 0-1,1 0 0,-1 1 1,0 1-1,1-1 1,-1 1-1,1 1 0,-1 0 1,1 0-1,0 1 1,0 0-1,0 1 0,1 0 1,0 0-1,0 1 1,0 0-1,1 0 0,-1 1 1,1 0-1,-11 14 1,-4 8 12,2 1 1,1 1 0,1 1-1,1 0 1,2 1 0,1 1-1,-11 43 1,24-71-8,-1 0 0,1-1 0,0 1 0,1 0 0,-1 0 0,1 0 0,0 0 0,1 0 0,0 0 0,-1 0 0,2 0 0,-1-1-1,1 1 1,0 0 0,4 8 0,-1-6 9,0 0 0,0-1-1,1 1 1,0-1 0,0 0-1,1-1 1,0 1 0,0-1-1,9 6 1,-6-6-99,2 2-243,0 1 0,-1-1 1,0 2-1,0 0 0,15 19 0,7 20-1092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5:52.313"/>
    </inkml:context>
    <inkml:brush xml:id="br0">
      <inkml:brushProperty name="width" value="0.1" units="cm"/>
      <inkml:brushProperty name="height" value="0.1" units="cm"/>
      <inkml:brushProperty name="color" value="#66CC00"/>
    </inkml:brush>
  </inkml:definitions>
  <inkml:trace contextRef="#ctx0" brushRef="#br0">962 346 1792,'0'-67'3413,"-1"64"-3343,0 1 1,0-1-1,0 1 0,0-1 1,0 1-1,0-1 0,-1 1 0,1 0 1,-1-1-1,0 1 0,-3-3 1,-9-12 98,8 6-57,-2 2-1,1-1 0,-1 1 0,-11-10 0,2 1-101,11 12-8,1 1 1,-2 0-1,1 0 1,0 1-1,-1 0 1,0 0-1,-8-3 1,-53-18 161,44 18-119,9 2-23,-1 0 0,0 2 0,1 0 0,-1 1 0,0 1 0,0 0 0,-1 1 0,-27 3 0,34-1-2,0 0 1,0 0-1,0 1 0,0 1 0,0-1 0,1 1 1,0 1-1,0 0 0,0 0 0,0 1 1,1 0-1,0 1 0,0 0 0,-10 11 0,-58 80 214,48-60 116,-61 66 0,64-81-269,2 1 0,1 2 1,1 0-1,2 1 0,-21 36 1,32-47-44,0 1 1,1-1-1,1 2 0,0-1 1,2 0-1,0 1 1,0 0-1,2 0 1,0 0-1,2 0 1,1 24-1,1-26-3,1 0-1,0-1 0,2 1 1,0 0-1,0-1 1,2 0-1,-1-1 1,2 1-1,0-1 1,1 0-1,17 19 1,4 3 28,3-3 0,63 53 0,-88-79-34,0-1 1,0 0-1,0-1 0,0 0 1,1 0-1,0-1 1,10 3-1,-13-5-15,0-1 1,0 0-1,0 0 0,1 0 1,-1-1-1,0 0 0,1 0 0,-1 0 1,0-1-1,0 0 0,0-1 1,7-1-1,3-3 3,0-1-1,0-1 1,-1 0 0,0-1-1,0 0 1,-1-1 0,0-1 0,-1 0-1,19-22 1,1-4 14,-2-2 1,29-47-1,30-58-41,-66 102-14,29-74 1,-44 93 26,-1-1-1,-2-1 1,0 1-1,4-47 1,-9 55 15,-1-1 1,-1 0 0,0 0-1,-1 0 1,-1 1-1,0-1 1,-1 1-1,-8-19 1,2 12 40,0 0 1,-2 1-1,0 1 0,-2 0 1,0 1-1,-1 1 0,-28-29 1,31 36-251,-1 2 1,0 0-1,0 0 1,-1 1 0,-18-9-1,21 13-443,1 1 0,-1 0 0,0 1 1,1 0-1,-2 0 0,1 1 0,0 1 0,-15-1 0,13 2-1974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6:01.031"/>
    </inkml:context>
    <inkml:brush xml:id="br0">
      <inkml:brushProperty name="width" value="0.1" units="cm"/>
      <inkml:brushProperty name="height" value="0.1" units="cm"/>
      <inkml:brushProperty name="color" value="#66CC00"/>
    </inkml:brush>
  </inkml:definitions>
  <inkml:trace contextRef="#ctx0" brushRef="#br0">381 961 2560,'0'-1'196,"0"0"1,0 0-1,0 0 1,0 0-1,0 0 1,1-1-1,-1 1 1,0 0-1,1 0 1,-1 0-1,1 0 1,0-1 0,7-5 39,0 0 0,0 1 0,1 0 1,0 0-1,15-7 0,52-18-141,-48 21 168,29-15-1,-13 1 157,-20 11-316,0 0 0,0 1 0,2 1-1,42-11 1,-63 21-77,1 0 0,-1 0-1,0 0 1,0 0 0,1-1-1,-1 0 1,-1 0 0,1-1 0,0 1-1,0-1 1,-1 0 0,0 0 0,1 0-1,-1-1 1,0 0 0,6-8-1,-4 4 88,-1-1 1,0 0-1,0 0 0,-1-1 0,0 1 0,4-17 0,-3 2 0,5-39 1,-7 21 220,-4-53-1,0 30-88,-5-6-160,2 37-21,3 24-45,0 0-1,-1 1 0,0-1 0,0 1 0,-1 0 1,0 0-1,-1 0 0,0 0 0,0 0 1,-1 1-1,0 0 0,-1 0 0,0 0 0,0 0 1,0 1-1,-1 0 0,0 1 0,0-1 1,-1 1-1,0 1 0,0-1 0,0 2 0,-15-8 1,8 7-31,-1 0 1,1 1-1,-1 1 1,0 0-1,0 1 1,0 1 0,0 0-1,0 1 1,0 1-1,0 0 1,0 1-1,-27 8 1,7 1 9,1 1-1,0 2 1,1 1 0,-45 28 0,-41 16 14,89-46-27,1 1-1,1 1 1,0 2 0,-40 30 0,64-42 11,1-1 1,-1 1-1,1 0 1,0 0 0,0 1-1,0-1 1,1 1-1,-1 0 1,2 0 0,-1 0-1,-2 8 1,2-4 1,1 0 1,1-1 0,-1 1-1,2 0 1,-1 0 0,3 19-1,0-9 7,2 0 0,1 0 0,0 0 0,2-1 0,0 0 0,17 33 0,-3-15-9,2-1 1,2-1-1,1-1 0,1-1 1,34 31-1,-46-50-50,2-1 1,-1-1-1,1-1 0,1 0 0,0-2 0,1 0 0,0 0 0,0-2 1,39 10-1,-48-15-432,0 1 0,0 1-1,0 0 1,-1 0 0,1 1 0,11 8 0,8 14-1871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6:16.618"/>
    </inkml:context>
    <inkml:brush xml:id="br0">
      <inkml:brushProperty name="width" value="0.1" units="cm"/>
      <inkml:brushProperty name="height" value="0.1" units="cm"/>
      <inkml:brushProperty name="color" value="#66CC00"/>
    </inkml:brush>
  </inkml:definitions>
  <inkml:trace contextRef="#ctx0" brushRef="#br0">0 610 1536,'16'5'1984,"1"9"-1754,-13-11-90,0-1 0,-1 1 0,0 0 0,0 0 0,0 1 0,3 3 1,-2 0 153,4 5 318,2-5-488,1 0 0,0-1 1,1 0-1,-1-1 0,1-1 0,0 1 0,15 2 0,6 3 366,-28-8-398,1-1 1,-1 0-1,1 0 1,6 0-1,19 3 0,8 2-12,-13-3-53,-19-2-4,-1-1 1,1 0-1,0 0 0,-1 0 1,1-1-1,-1 0 0,12-3 0,46-19 572,-26 8-331,-36 15-256,1-1-1,-1 0 0,0 0 1,1 1-1,-1-2 0,0 1 1,0 0-1,0 0 0,0-1 0,0 1 1,0-1-1,0 0 0,2-3 1,-2 2-6,-1 1 1,0-1 0,0 0 0,0 0 0,-1 0 0,1 0-1,-1 0 1,0 1 0,0-1 0,0-6 0,-12-128 545,3 62-403,5 32-156,2 0 1,2 0-1,1 0 0,14-81 1,-14 120 10,0-1 0,0 1 0,0-1 0,-1 0 0,0 1 0,0-1 0,0 0 0,0 1 0,-1-1 0,0 0 0,0 1 0,0-1 0,0 1 0,-1-1 0,0 1 0,0 0 0,0 0 0,0 0 0,-1 0 0,1 0 0,-1 0 0,0 1 0,0-1 0,-1 1 0,1 0 0,-1 0 0,0 0 0,1 0 0,-8-3 0,6 3 2,0 1 0,-1 0 0,1 0 0,-1 0 0,1 1 1,-1 0-1,1 0 0,-1 0 0,0 0 0,1 1 0,-10 1 0,-3 1-10,0 1 0,-22 7-1,2-1 89,23-5-91,0 0 1,1 1 0,0 1 0,0 0-1,0 1 1,0 0 0,1 1-1,1 1 1,-1 0 0,2 1 0,-1 0-1,1 0 1,-12 16 0,18-18 14,-1 0 0,1 0 0,1 1 0,0 0 0,0 0 0,0 0 0,1 0 1,1 0-1,-1 1 0,2 0 0,-2 16 0,2-6-206,2 0 0,0-1 0,1 1 1,9 36-1,-7-37-936,-1 1 1,0-1 0,0 27 0,-6 8-1226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6:26.085"/>
    </inkml:context>
    <inkml:brush xml:id="br0">
      <inkml:brushProperty name="width" value="0.1" units="cm"/>
      <inkml:brushProperty name="height" value="0.1" units="cm"/>
      <inkml:brushProperty name="color" value="#66CC00"/>
    </inkml:brush>
  </inkml:definitions>
  <inkml:trace contextRef="#ctx0" brushRef="#br0">697 457 1920,'-1'-1'79,"0"1"1,0-1-1,0 0 0,0 1 1,0-1-1,0 0 1,1 0-1,-1 0 0,0 0 1,0 1-1,1-1 0,-1 0 1,0-1-1,1 1 0,-1 0 1,1 0-1,-1 0 1,0-2-1,1 0 35,0 0 0,-1 0 0,1 0 0,0 0 1,0 1-1,1-1 0,0-6 0,3-3 43,0 0 0,10-21 0,-11 26-201,0 1 77,-1-1-1,0 1 1,0-1 0,-1 1-1,0-1 1,0 0 0,-1 1 0,0-1-1,0 0 1,0 0 0,-1 1-1,0-1 1,0 0 0,-1 1 0,-4-13-1,4 12-15,-1 0-1,0 1 0,-1-1 0,0 0 1,0 1-1,0 0 0,-1 0 1,0 0-1,0 0 0,-1 1 1,1 0-1,-1 0 0,0 1 1,-7-5-1,-30-16 102,22 11 4,-24-10 0,17 11 34,3 1-92,0 1-1,-53-15 1,66 23-40,0 1-1,0 0 1,0 1-1,-1 0 1,1 1-1,-18 2 1,23-1-35,0 0-1,-1 1 1,1 0 0,0 0 0,0 1 0,1 0 0,-1 0 0,0 0 0,1 1 0,0 0 0,-11 9 0,8-4 1,0 0 0,1 1 0,0 0 0,0 0 0,1 1 0,-6 12 0,-28 70 57,32-72-88,-4 11 89,0 1 0,3 0 0,-14 66 0,23-90-15,1 1 1,0 0-1,0-1 0,1 1 0,0 0 0,0-1 0,1 1 1,1-1-1,4 12 0,-2-9 13,1 0 0,1 1 0,0-2 0,0 1 0,17 19 0,-3-7 1,38 35 1,-50-52-27,0 0 1,1 0-1,0 0 1,1-1-1,-1-1 1,1 0-1,18 6 1,-2-4 66,-1-1 1,1-2-1,40 3 1,84-6 182,-77-2-246,-19 1-9,0-3 0,77-13 0,-125 15-3,0-1-1,0 0 0,-1 0 1,1 0-1,0-1 0,-1 0 1,0-1-1,0 1 0,0-1 0,0 0 1,-1 0-1,10-10 0,-14 12-15,0 0 0,0 0-1,0 0 1,0 0-1,-1 0 1,1 0 0,0 0-1,-1 0 1,0 0-1,0 0 1,1 0 0,-1 0-1,0 0 1,-1-4-1,1-2-425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6:33.440"/>
    </inkml:context>
    <inkml:brush xml:id="br0">
      <inkml:brushProperty name="width" value="0.1" units="cm"/>
      <inkml:brushProperty name="height" value="0.1" units="cm"/>
      <inkml:brushProperty name="color" value="#66CC00"/>
    </inkml:brush>
  </inkml:definitions>
  <inkml:trace contextRef="#ctx0" brushRef="#br0">768 481 128,'-1'1'25,"1"0"0,0-1 0,-1 1 0,1 0 0,0-1 0,-1 1 0,1-1 0,-1 1 0,1-1 0,-1 1 0,0-1 0,1 1-1,-1-1 1,1 0 0,-1 1 0,0-1 0,1 0 0,-1 1 0,0-1 0,1 0 0,-1 0 0,0 0 0,0 1 0,1-1 0,-1 0 0,0 0 0,1 0 0,-1 0 0,0 0 0,0 0 0,1-1 0,-1 1 0,0 0 0,1 0 0,-2-1 0,1 0 68,0 1 1,0-1 0,-1 0 0,1 0 0,0 0 0,0 0 0,0 0 0,0 0 0,1 0 0,-1-1-1,0 1 1,0 0 0,1 0 0,-1-1 0,1 1 0,-1 0 0,1-1 0,-1-1 0,-1-4 84,0 1 0,0-1 0,-6-10 0,5 12-120,1 0-1,0 0 0,0 0 0,0 0 0,1 0 0,-1 0 0,1 0 0,0-10 0,-1-9 384,-1 0-1,-10-45 0,3 24-284,8 33-104,-1 0-1,0 0 0,-1 1 0,0-1 0,-1 1 0,-1 0 0,0 1 0,0-1 0,-11-13 0,11 17-60,0 1 0,0 0 0,0 0 0,-1 0 0,0 1 0,0 0 0,-1 0 0,1 1 0,-1-1 0,0 2 0,0-1 0,-1 1 0,-14-3-1,-2 1 7,1 1-1,-46-1 1,18 4 22,14 0-23,-56 6-1,90-5-9,-1 1 0,1 0 0,-1 0 0,1 1-1,-1-1 1,1 1 0,0 0 0,0 0 0,0 0-1,0 1 1,0-1 0,0 1 0,1 0 0,-1 0-1,1 1 1,0-1 0,0 1 0,0-1-1,1 1 1,-3 4 0,-2 6 16,1 0 1,0 1-1,1-1 0,-5 25 1,2-5-37,-32 162 31,13-49-10,25-131 81,0 0 0,0 0 0,3 30 0,-1-18-174,1-18 125,0-1-1,1 0 1,0 1 0,1-1-1,0 0 1,5 10 0,5 17-6,-4-10 35,2 0 0,1 0 0,1-1 0,1 0 0,2-1 0,33 40 0,-41-54-58,2-1 0,-1 1 0,2-2 0,-1 1 1,1-1-1,0-1 0,1 0 0,16 7 0,11 3 68,53 14-1,-79-27-46,15 5 23,2-1-1,-1-1 1,1-2-1,0-1 1,0-1-1,47-1 1,-66-4-9,0 1 0,0-1 0,-1-1 0,1 0 0,0-1 0,-1 0 0,0 0-1,0-1 1,0-1 0,-1 0 0,0 0 0,0 0 0,0-1 0,-1-1 0,0 1 0,0-1 0,-1-1 0,0 1 0,-1-1 0,0 0 0,0-1 0,-1 0 0,0 0 0,4-12 0,-1 0 119,0 0 0,-2-1 0,-1 0 0,0 0 0,1-41 0,-5 28-98,-3 1 1,-1-1-1,-1 1 1,-2-1-1,-2 1 1,-14-42-1,20 72-106,0 1 0,0 0 0,0-1 0,-1 1 0,0 0-1,1 1 1,-1-1 0,-1 0 0,1 1 0,0-1 0,-1 1 0,-7-4 0,9 5-158,-2 0 0,1 1 0,0-1 0,0 1 0,0 0 0,-1 0 0,1 0 0,0 0 1,-1 1-1,1-1 0,-1 1 0,1 0 0,-1 0 0,1 0 0,-1 1 0,1-1 0,-7 3 0,-26 10-1803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8:40.822"/>
    </inkml:context>
    <inkml:brush xml:id="br0">
      <inkml:brushProperty name="width" value="0.1" units="cm"/>
      <inkml:brushProperty name="height" value="0.1" units="cm"/>
      <inkml:brushProperty name="color" value="#66CC00"/>
    </inkml:brush>
  </inkml:definitions>
  <inkml:trace contextRef="#ctx0" brushRef="#br0">0 287 1536,'18'-1'1174,"-14"1"-1101,-1-1 1,1 1-1,0 0 0,-1 0 0,1 1 1,-1-1-1,1 1 0,-1-1 0,1 1 1,-1 0-1,6 3 0,-1-1 87,-1 0-1,1 0 1,0 0-1,1-1 1,-1 0-1,0-1 1,13 1-1,-2-1 287,0-2 0,22-3-1,-4 1-302,59 4 0,-35 0 78,-35 0-132,29 5 0,-29-2 142,29 0 0,-38-4-93,-2 0-18,0 0-1,0-1 1,-1 0-1,29-7 1,-19 3-13,0 2 0,1 0 0,-1 1 0,1 1 0,28 3 0,5 0 67,-28-1 78,60 13 0,-28-4-121,-6-2-150,-29-3 34,0-1 1,0-1-1,1-2 1,51-3-1,85-20 231,194 0-1,-305 22-179,-1-2 0,71-11-1,-8-5 14,0 5-1,162 2 0,-203 8-159,74-13 0,-29 1 179,265-3-29,-158-1 49,-80 4 31,189 5 2,-1 1-169,255-3-12,-421 13 124,80 6-16,-1 1-124,-59-11-20,245 11 260,-386-3-216,0-3-1,0-1 0,68-9 1,-49 3 37,99 3 1,-79 4 38,101 12-82,5 1 93,233-24 5,-365 8 2,102-13 0,477-75 35,-550 78-150,423-29 48,-251 31 0,129 32 126,-274-13-171,65 12-122,-42-4 217,13-5-64,63 7-8,-107-2-17,-59-9 54,0-1 0,63 0 0,168-2 71,-194 0-166,103 20 1,-129-16 74,-1-3 0,96 0 0,117 8 98,-169-6-74,-91-8-21,269 12 48,231 7 23,-431-17-62,98-9 0,15 1 2,-56 10-46,146-2 16,190 3-142,-255 3 262,-199-8-122,12-1-195,1 2 1,60 11-1,-90-13 60,0 1-1,-1 0 1,1 0-1,0 0 1,-1 0 0,1 0-1,-1 1 1,1-1-1,-1 1 1,0 0-1,1 0 1,-1 0-1,0 0 1,0 0-1,0 0 1,2 5-1,-3-6 12,0 0 0,-1 0 0,0 1 0,1-1 0,-1 0-1,0 0 1,1 1 0,-1-1 0,0 0 0,0 1 0,0-1 0,0 0-1,0 1 1,0-1 0,-1 0 0,1 2 0,-1-1-35,0 0 0,0 0 1,0 0-1,-1 0 0,1 0 1,0-1-1,-1 1 0,1 0 1,-1-1-1,1 1 0,-1-1 1,-2 2-1,-6 3-264,1-1 1,-1-1-1,1 0 0,-12 3 1,19-7 387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8:44.020"/>
    </inkml:context>
    <inkml:brush xml:id="br0">
      <inkml:brushProperty name="width" value="0.1" units="cm"/>
      <inkml:brushProperty name="height" value="0.1" units="cm"/>
      <inkml:brushProperty name="color" value="#66CC00"/>
    </inkml:brush>
  </inkml:definitions>
  <inkml:trace contextRef="#ctx0" brushRef="#br0">0 15 1536,'20'-1'885,"-14"1"-697,0-1 0,0 1 0,0 0 0,0 1 0,0 0 0,-1-1 0,11 4 0,-4 0 17,1-1 0,0-1 0,1 0-1,-1 0 1,0-2 0,0 1 0,20-3 0,4 1 113,52 0 83,104 2 233,-138 3-636,30 1 153,117-22 46,-152 10 5,0 2-1,0 2 1,82 6-1,-88 4-254,72 22-1,-69-17 166,-14-4-35,2-1 0,55 3 0,69-8-233,-17 0 497,-37 6-91,-54-3-209,1-2 0,59-5 1,58-19-9,-81 8 153,108-1 0,-112 14-125,97-14 1,-70 0-78,1 4 0,187 10 0,-2-6 35,-91-2-38,48 17 42,6 0-36,247 19 93,-219-23-46,-31-4 18,-119 12-87,91 3 91,-39-12 19,203 31-1,-290-25-31,114-2 0,147 20-44,-277-18 108,1-4-141,89-5-1,-15-2-45,42 12 85,90 1 177,234-7-246,-269-17 165,-5 1-74,-32 18-63,-1 0-46,175 12 116,3 0 156,-27 6-76,-341-22-68,360 8 153,-93-6-270,142 0 271,-268-6-160,-97 1-34,149-5-6,-99-8 0,234 7 0,-18 14 63,-17-1 12,24 0 11,-10 0-209,154 14 240,9 10-175,-211-24 113,-191-8-41,185 5 111,188-3-165,-84-3 80,-208 3-69,99 12 101,3-1-171,-196-10 192,0 4-1,98 19 1,-175-24-289,0 1 0,0 0 0,0 0 0,-1 1 1,1 0-1,-1 1 0,1 0 0,-1 0 0,-1 1 1,1 0-1,0 0 0,-1 1 0,8 8 0,18 22-2406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9:17.586"/>
    </inkml:context>
    <inkml:brush xml:id="br0">
      <inkml:brushProperty name="width" value="0.1" units="cm"/>
      <inkml:brushProperty name="height" value="0.1" units="cm"/>
      <inkml:brushProperty name="color" value="#66CC00"/>
    </inkml:brush>
  </inkml:definitions>
  <inkml:trace contextRef="#ctx0" brushRef="#br0">649 15 1408,'-6'-13'629,"6"12"-677,-5 16-165,3-13 362,-1 0 1,1 0-1,0 0 0,-1-1 1,0 1-1,1 0 0,-1-1 1,0 0-1,0 0 0,1 0 1,-1 0-1,-4 1 0,-5 0 38,1 1-1,0 1 1,-1 0-1,2 0 1,-1 1 0,-11 7-1,0 2-156,-35 28 0,29-22 50,0-2 1,-2-1 0,-43 18 0,22-10 235,34-16-188,0 0 0,0 1 0,1 1-1,-22 20 1,29-22-81,0 0 1,0 1-1,1 0 1,1 0 0,0 1-1,0 0 1,-9 22-1,7-9-38,1 0-1,1 0 1,2 1 0,-5 48-1,4 104-20,6-160 8,3 51 135,3-1 0,3 1 0,3-1 0,3-1 0,2 0 0,36 84 0,-38-111-23,3 0 0,1-1 0,2-1 0,1-1 0,2-1 0,2-1 0,52 54 0,-39-50 267,63 48-1,-76-68-203,1 0 1,0-2-1,57 24 1,113 21 140,-87-30-256,-94-26-66,1 1 0,-1 0 0,0 2-1,22 13 1,-28-14-234,0 0 0,0 1-1,-1 1 1,0-1 0,-1 1-1,0 1 1,10 14-1,25 43-2181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6:52.602"/>
    </inkml:context>
    <inkml:brush xml:id="br0">
      <inkml:brushProperty name="width" value="0.1" units="cm"/>
      <inkml:brushProperty name="height" value="0.1" units="cm"/>
      <inkml:brushProperty name="color" value="#FFFC18"/>
    </inkml:brush>
  </inkml:definitions>
  <inkml:trace contextRef="#ctx0" brushRef="#br0">389 54 1792,'0'-1'48,"0"1"0,0 0 0,0-1-1,0 1 1,0 0 0,0-1 0,0 1 0,-1 0 0,1 0 0,0-1 0,0 1-1,0 0 1,0-1 0,0 1 0,-1 0 0,1 0 0,0-1 0,0 1-1,0 0 1,-1 0 0,1 0 0,0-1 0,0 1 0,-1 0 0,1 0 0,0 0-1,-1 0 1,1 0 0,0-1 0,-1 1 0,1 0 0,0 0 0,-1 0 0,-15 1 661,-16 10 42,4 2-226,8-3-184,0-1 1,-37 10-1,50-17-267,1-1 0,-1 0-1,0 0 1,1-1 0,-1 0 0,0 0-1,1 0 1,-1-1 0,0 0-1,1-1 1,-1 1 0,1-1-1,-9-4 1,4 1 68,0 0 0,0-1 0,1-1 0,-17-13-1,17 12-266,7 5 66,0 1 0,-1-1 0,1 0 0,0 0 0,-3-4 0,5 6-251,0-1 0,1 1 0,-1 0 1,0 0-1,1-1 0,-1 1 0,1-1 0,0 1 1,-1 0-1,1-1 0,0-2 0,0-5-1903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19:18.968"/>
    </inkml:context>
    <inkml:brush xml:id="br0">
      <inkml:brushProperty name="width" value="0.1" units="cm"/>
      <inkml:brushProperty name="height" value="0.1" units="cm"/>
      <inkml:brushProperty name="color" value="#66CC00"/>
    </inkml:brush>
  </inkml:definitions>
  <inkml:trace contextRef="#ctx0" brushRef="#br0">238 2 3200,'0'0'41,"-1"0"0,1-1 1,0 1-1,-1 0 0,1 0 0,-1 0 1,1-1-1,-1 1 0,1 0 0,-1 0 1,1 0-1,0 0 0,-1 0 0,1 0 0,-1 0 1,1 0-1,-1 0 0,1 0 0,-1 0 1,1 0-1,-1 1 0,1-1 0,0 0 1,-1 0-1,1 0 0,-1 1 0,1-1 1,0 0-1,-1 0 0,1 1 0,-1-1 1,1 0-1,0 1 0,-1-1 0,1 0 0,0 1 1,0-1-1,-1 0 0,1 1 0,0-1 1,0 1-1,0-1 0,-1 1 0,1-1 1,0 1-1,0-1 0,0 0 0,0 1 1,0-1-1,0 1 0,0 0 0,0 33 75,1-21-67,-1-8-62,0 12 137,0 0 0,1 0-1,5 27 1,-4-39-40,-1 0 1,1 0-1,0 0 0,0 0 1,0-1-1,0 1 0,1 0 0,0-1 1,0 0-1,0 0 0,1 0 0,-1 0 1,1 0-1,0-1 0,0 1 1,6 3-1,10 3 86,0 0 1,0-1 0,42 11-1,-1 0-47,-51-16-98,30 9 0,-1 3 1,0 1 0,62 39 0,-90-47-41,1 1-1,-1 0 1,-1 1 0,0 0-1,-1 1 1,0 0 0,0 0-1,-1 1 1,-1 0 0,0 0 0,-1 1-1,0 0 1,-2 0 0,7 28-1,-5-9 63,-1 0 1,-1 0-1,-2 1 0,-2-1 0,-5 53 0,2-65-6,-1 0 0,-1 0 0,-1-1 0,-1 0-1,0 0 1,-2 0 0,0-1 0,-15 21 0,-13 16 27,-56 63 0,54-72 4,-140 158 217,132-158-495,-3-1-1,-57 39 1,-33 13-3869,69-46 1478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0:46.053"/>
    </inkml:context>
    <inkml:brush xml:id="br0">
      <inkml:brushProperty name="width" value="0.1" units="cm"/>
      <inkml:brushProperty name="height" value="0.1" units="cm"/>
      <inkml:brushProperty name="color" value="#66CC00"/>
    </inkml:brush>
  </inkml:definitions>
  <inkml:trace contextRef="#ctx0" brushRef="#br0">1 76 1792,'0'0'77,"0"0"-1,1 1 1,-1-1-1,0 0 1,1 0-1,-1 1 1,0-1 0,1 0-1,-1 1 1,1-1-1,-1 0 1,0 0-1,1 0 1,-1 0 0,1 1-1,-1-1 1,1 0-1,-1 0 1,0 0-1,1 0 1,-1 0 0,1 0-1,-1 0 1,1 0-1,-1 0 1,1 0-1,-1-1 1,1 1 0,-1 0-1,0 0 1,1 0-1,0-1 1,22-4 95,-17 3 9,69-13 779,-45 12-322,55 0 0,-55 4-571,-1-2 0,36-6 0,186-25 219,-190 25-103,-17 4-126,1 3-1,0 1 1,-1 2 0,59 11-1,-66-9 3,1-2 1,40-1-1,75-10 420,74 2-155,-107 16-146,58 2-78,9-13 130,263 7 25,-211-8-256,-160-1-3,3-1 33,58-1 123,-93 5-122,155-5 383,19-9-456,79 10 315,-214 8-373,58 1-22,-128-5 96,216-5-63,94 10 121,-102 4-52,165 1 203,-326-5-280,226 9 94,131 1 74,-299-10 39,136-10 0,47 8-364,-182 2 292,159-13 155,25 4-38,-202 10-243,43 1 56,-73-8 58,489 11 67,-496-9-105,92-11-1,-48 2 37,-1 6 1,122 12-1,-163-7 11,117-10 1,195 2-83,0 9 272,-343-6-284,354 0 72,-30 4-56,-77-4 93,73-3-17,105-14 342,-252 4-501,-54 2 120,-20 8 74,179 18 0,-246-9-67,99-7 0,-34-2 0,-102 5-6,214 9 28,134 2-19,-254-13-22,190 22 29,-128-14 67,-25-2-79,-118 0-54,34 2 103,128 27-1,-149-22-44,1-2-1,0-3 0,91-3 1,122 16 8,-252-17 22,22 6-1,-38-7-201,-1 0-1,0 1 0,1-1 1,-1 1-1,0-1 1,0 1-1,0 1 1,-1-1-1,1 0 1,0 1-1,5 5 0,-9-8-4,1 1-1,-1 0 0,0 0 1,1 0-1,-1-1 1,0 1-1,1 0 0,-1 0 1,0 0-1,0 0 0,0 0 1,0 0-1,0 0 0,0 1 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0:48.971"/>
    </inkml:context>
    <inkml:brush xml:id="br0">
      <inkml:brushProperty name="width" value="0.1" units="cm"/>
      <inkml:brushProperty name="height" value="0.1" units="cm"/>
      <inkml:brushProperty name="color" value="#66CC00"/>
    </inkml:brush>
  </inkml:definitions>
  <inkml:trace contextRef="#ctx0" brushRef="#br0">2 225 2944,'-1'-9'294,"1"7"-245,0 0 0,-1 0-1,1 1 1,0-1 0,0 0-1,0 0 1,1 0 0,-1 0-1,0 0 1,1 1 0,-1-1-1,1 0 1,-1 0 0,1 1-1,0-1 1,0 0 0,0 1-1,0-1 1,0 1 0,0-1 0,2-1-1,1 0 11,0 0 0,1 0 0,-1 0 0,0 1 0,1-1 0,0 1 0,-1 0 0,1 1 0,0-1 0,0 1 0,0 0 0,0 0 0,0 0 0,6 1 0,5 0 8,1 2-1,-1-1 1,18 6 0,28 2 141,202 15 688,-182-16-736,1-3 0,109-8 0,44-17 219,-168 10-264,98-26-1,-83 14-51,0 5 0,1 3 0,1 3 0,123 2 0,-137 8 123,124-17 1,-88 6 55,199 1 0,-114 9-70,-68-7 45,43 0-215,-86 13-31,0 3 1,112 25-1,57-3 137,-177-25-57,0 4 1,94 23-1,32 39 276,-160-54-276,58 18-12,118 23-1,-118-33 13,5 0 88,0-5 0,153 10-1,-112-26-123,48 4 56,-73 1 83,143-7 1,-178-8-190,28 0-5,-15 8 36,-2 0 12,116-12-1,-183 7-58,71-11 17,-33 4 120,1 2 0,117 0 1,-55 5-21,25 2-56,18-2-15,158-34 123,-210 24-169,80-15-10,152-25 146,-276 50-92,85 5-1,54-3 28,-186-1-1,-1-3 0,34-9 0,13-3 84,-10 8-159,1 2 0,0 4 0,90 5 0,-69-1 109,96-13-1,37-1 51,7 24-135,-164-7 68,0-3-1,114-13 0,0 0 25,110 20-146,-154-10 92,-31-2 116,-67 5-117,198 5-123,-182-1 129,-1 2 0,82 20 0,-46-3-27,1-3 0,0-5 0,2-3 0,106 0 0,-155-13 52,34 1 97,-65 0-113,0 1 0,0 0 0,0 1 0,0 0 0,0 0 1,9 4-1,-15-5-101,0 0 1,-1 0-1,1 0 1,-1 0 0,1 0-1,-1 1 1,1-1-1,-1 1 1,0-1 0,1 1-1,-1-1 1,0 1-1,0 0 1,0-1 0,0 1-1,-1 0 1,1 0-1,0 0 1,-1 0-1,1-1 1,-1 1 0,0 0-1,1 0 1,-1 0-1,0 3 1,-7 39-2501,6-43 2485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0:55.311"/>
    </inkml:context>
    <inkml:brush xml:id="br0">
      <inkml:brushProperty name="width" value="0.1" units="cm"/>
      <inkml:brushProperty name="height" value="0.1" units="cm"/>
      <inkml:brushProperty name="color" value="#66CC00"/>
    </inkml:brush>
  </inkml:definitions>
  <inkml:trace contextRef="#ctx0" brushRef="#br0">1 91 2432,'19'0'745,"12"-1"-164,1 2 1,0 1 0,54 11 0,-73-11-467,0 0 0,0 0 0,0-1 0,1-1 0,-1 0 0,19-3 0,81-19 377,-13 1-200,-13 14-192,120 4 1,-114 4 82,39 1-102,73-1 313,-78-3-317,193 20 0,-219-8-23,90 14 42,-87-8-29,0-4 1,129-2-1,110-6 184,-133 7-208,77 12 69,-36-10 22,-121-10 9,-68 0-81,-2 1 97,1-3 0,98-10 0,-42-3-42,136 4 0,19-1 75,418-24-213,-520 32 193,244 6-312,65-4 169,-214-6 171,71-6-237,-10 9 15,-65 4-15,-175-9 51,23 0-65,366 12 376,-417-8-331,-1-3 0,93-21 0,34-4-136,-140 26 139,229-14 60,-228 17-84,59-10 0,-59 5 11,60-1 0,175 23 38,-190-9-21,9 2-18,40 5-108,-19-2 207,328 36 89,-323-38-360,-28-3 292,30 8-41,139 34-1,-205-37-48,78 5-1,-100-13-90,74 4 23,75 10 24,-98-3 61,-14 0-21,142 5 0,-180-19 4,419 15-79,-131 5 199,109-6-133,-216-12 110,-111-4-92,2-1 11,47 2 1,207-5-57,-14-9 171,47-4-72,-280 10-74,182 3 80,18-2-82,14-1 140,-103 7-266,-103-13 86,-85 9 77,60-2-1,21 10-53,131 20-1,-113-9 57,179-8 0,-78-4-35,381 5 3,-530-6-6,-9-4 45,159-29-1,-35 3-60,55 4 196,600-54-162,-678 71-15,1 8 0,206 26 0,-253-19 0,-46-4 0,74 4 0,-59 0-2,32 3-167,-64-4 234,81-5-1,12 0-150,-49 4 112,141-13 1,268-11-144,-457 20 261,117-15 0,-116 2-114,46-6 30,-87 16-25,77-5 89,-92 8-125,0 1-1,0 0 1,0 2-1,0-1 0,15 6 1,-25-7-81,-1 1 1,0 0-1,1 0 0,-1 0 1,0 0-1,0 1 1,0 0-1,0 0 1,0 0-1,3 4 1,-5-5-82,0 0 0,0 1 1,-1-1-1,1 1 1,-1 0-1,1-1 0,-1 1 1,0 0-1,0 0 1,0 0-1,0 0 0,-1 0 1,1 0-1,-1 0 1,1 0-1,-1 0 0,-1 3 1,-7 30-2302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1:10.815"/>
    </inkml:context>
    <inkml:brush xml:id="br0">
      <inkml:brushProperty name="width" value="0.1" units="cm"/>
      <inkml:brushProperty name="height" value="0.1" units="cm"/>
      <inkml:brushProperty name="color" value="#66CC00"/>
    </inkml:brush>
  </inkml:definitions>
  <inkml:trace contextRef="#ctx0" brushRef="#br0">1 65 1920,'0'-2'132,"0"1"0,0-1-1,0 1 1,0-1 0,0 1 0,0-1 0,0 1-1,1-1 1,-1 1 0,1-1 0,-1 1-1,2-3 1,-1 3-107,0 1 0,-1 0 0,1-1 0,0 1 0,0 0-1,-1 0 1,1-1 0,0 1 0,0 0 0,-1 0 0,1 0-1,0 0 1,0 0 0,-1 0 0,1 0 0,0 0 0,0 0-1,-1 1 1,1-1 0,0 0 0,0 0 0,-1 1 0,1-1-1,0 0 1,-1 1 0,1-1 0,0 1 0,-1-1 0,2 2 0,4 2 50,-1 0 0,1 0 0,-1 1 1,0 0-1,6 7 0,-8-8-52,0 0 0,0 0-1,1 0 1,-1-1 0,1 0 0,0 1 0,0-1 0,1-1-1,-1 1 1,0-1 0,8 3 0,7 0 81,0-1 1,1-2-1,-1 0 1,34 0-1,27 1 388,40-2-168,88-24-187,5 0 121,-70 11-90,125-6-32,-193 14-283,60-2 118,154-6 384,6 0-246,194-8 118,-335 11-38,149 8-90,2 18-77,-88-3-42,117 19 17,-4 1 86,0-8-173,-12 0 180,-254-22-101,367 31 108,-43-13-32,-193-15 30,280 7-186,-137-5 183,-210-4 227,157-14-448,-58 0 114,255-1 9,-107 10 51,2 0-20,26 5 17,-291-1 65,76-10-31,-61-1-19,146 8-187,20-2 212,139 10-183,-46-15 246,-56-2-71,44 2 379,-322 2-522,98-5 250,-127 9-471,1 1 0,-1 2 0,0 0 0,31 8-1,-26-1-1085,-5 4-650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1:18.722"/>
    </inkml:context>
    <inkml:brush xml:id="br0">
      <inkml:brushProperty name="width" value="0.1" units="cm"/>
      <inkml:brushProperty name="height" value="0.1" units="cm"/>
      <inkml:brushProperty name="color" value="#66CC00"/>
    </inkml:brush>
  </inkml:definitions>
  <inkml:trace contextRef="#ctx0" brushRef="#br0">0 25 512,'44'0'1648,"70"-10"0,-43 2-1436,0 3 0,0 3 1,1 3-1,91 13 0,113 5-27,-3 0 153,258 2-7,-528-21-332,115 1 30,122-3 81,273-12-201,-202-3 240,35 0 54,-16 21-62,156 6-68,-216-7 258,-149-5-273,134 16 1,159 24 42,167 39 174,-575-76-273,270 22-99,-39-6 77,-143-5 25,288 31 17,-378-43-24,139 8 147,170-11 0,170-21-39,-44 3 70,-35-17 107,-362 35-267,224-17 80,-223 16-8,0 2 0,73 5-1,-99-1-245,0 0-1,-1 2 1,1 0-1,-1 0 0,0 1 1,0 2-1,0-1 1,-1 2-1,24 15 0,-3 5-2262,-16-7 16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2:41.505"/>
    </inkml:context>
    <inkml:brush xml:id="br0">
      <inkml:brushProperty name="width" value="0.1" units="cm"/>
      <inkml:brushProperty name="height" value="0.1" units="cm"/>
      <inkml:brushProperty name="color" value="#66CC00"/>
    </inkml:brush>
  </inkml:definitions>
  <inkml:trace contextRef="#ctx0" brushRef="#br0">146 273 3584,'-65'-120'1408,"43"82"-1120,-3-6-416,19 26-192,-5-6-1120,-5-5-384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2:41.958"/>
    </inkml:context>
    <inkml:brush xml:id="br0">
      <inkml:brushProperty name="width" value="0.1" units="cm"/>
      <inkml:brushProperty name="height" value="0.1" units="cm"/>
      <inkml:brushProperty name="color" value="#66CC00"/>
    </inkml:brush>
  </inkml:definitions>
  <inkml:trace contextRef="#ctx0" brushRef="#br0">17 20 6272,'-16'-20'2368,"27"46"-1856,16 12 224,-11-14-32,11 10-384,17 8-96,14 22-64,13 12 32,5 15-96,-1-4-704,12-5-288,4-11-1472,-15 1-1248,-18-15 1248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2:42.336"/>
    </inkml:context>
    <inkml:brush xml:id="br0">
      <inkml:brushProperty name="width" value="0.1" units="cm"/>
      <inkml:brushProperty name="height" value="0.1" units="cm"/>
      <inkml:brushProperty name="color" value="#66CC00"/>
    </inkml:brush>
  </inkml:definitions>
  <inkml:trace contextRef="#ctx0" brushRef="#br0">330 1 7040,'-28'0'2720,"12"29"-2112,-6 27 32,11-31-128,-5 13-288,-9 19-64,-8 30-64,-5 4 0,0 0-64,-1-10-1216,8-8-544,-1-6-1248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2:42.716"/>
    </inkml:context>
    <inkml:brush xml:id="br0">
      <inkml:brushProperty name="width" value="0.1" units="cm"/>
      <inkml:brushProperty name="height" value="0.1" units="cm"/>
      <inkml:brushProperty name="color" value="#66CC00"/>
    </inkml:brush>
  </inkml:definitions>
  <inkml:trace contextRef="#ctx0" brushRef="#br0">228 28 5120,'-66'-27'2016,"39"27"-1568,-6 3 352,22 3 160,-5 3-512,1 5-64,-1 10-128,0 10 0,5 14-128,0 19-96,5 24 64,6-4-64,11-2-32,0-3-1184,6-9-480,-6 3-992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0:51.011"/>
    </inkml:context>
    <inkml:brush xml:id="br0">
      <inkml:brushProperty name="width" value="0.1" units="cm"/>
      <inkml:brushProperty name="height" value="0.1" units="cm"/>
      <inkml:brushProperty name="color" value="#FFFC18"/>
    </inkml:brush>
  </inkml:definitions>
  <inkml:trace contextRef="#ctx0" brushRef="#br0">3089 1 4352,'-68'-1'3225,"-58"2"-715,101 0-2324,1 2 0,-1 0 1,-26 9-1,-29 8-288,-147 17 1,-124 12 549,282-44-280,-89-4 0,66-3-83,-221 22 65,81-15-81,146-6 208,-32 0-65,1-4-1,-122-22 1,124-3-298,76 18 115,-52-8 1,23 13 230,-105 3 0,125 4-193,35 1-254,1 0 0,-1 0 0,1 1-1,-15 5 1,-23 8-3687,45-13 3233,-17 4-2137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6:54.025"/>
    </inkml:context>
    <inkml:brush xml:id="br0">
      <inkml:brushProperty name="width" value="0.1" units="cm"/>
      <inkml:brushProperty name="height" value="0.1" units="cm"/>
      <inkml:brushProperty name="color" value="#FFFC18"/>
    </inkml:brush>
  </inkml:definitions>
  <inkml:trace contextRef="#ctx0" brushRef="#br0">1781 5 2432,'-11'-2'245,"7"1"-163,0 0 0,-1 1 0,1 0 0,0-1 0,-1 1 0,1 1 0,0-1 0,-1 1 0,1 0 0,-6 1 0,-10 6 77,9-4-147,1 0 0,0-1 1,-1 0-1,0-1 0,0 0 1,-19 1-1,12-4 241,-1 2 1,0 0-1,-32 7 0,-2 3 6,0-1 0,-61 2 0,-109-7 468,-26-11-786,209 7 262,-76 9 0,-15 2 264,2 0 548,2-1-155,90-9-887,-1 1 0,1 2 0,-47 11 0,82-15-243,0 0 0,0 0 0,-1-1 0,1 1 0,0-1 0,-1 0 0,1 0 0,0 1-1,0-2 1,-1 1 0,1 0 0,0 0 0,-1-1 0,1 1 0,0-1 0,-5-1 0,-14-11-2237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2:43.173"/>
    </inkml:context>
    <inkml:brush xml:id="br0">
      <inkml:brushProperty name="width" value="0.1" units="cm"/>
      <inkml:brushProperty name="height" value="0.1" units="cm"/>
      <inkml:brushProperty name="color" value="#66CC00"/>
    </inkml:brush>
  </inkml:definitions>
  <inkml:trace contextRef="#ctx0" brushRef="#br0">0 145 9344,'16'-29'3520,"1"18"-2752,43 2-64,-18 0-160,45-5-416,20-1 0,24-8-1408,14-1-576,11 13-1952,-21 16-800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2:52.680"/>
    </inkml:context>
    <inkml:brush xml:id="br0">
      <inkml:brushProperty name="width" value="0.1" units="cm"/>
      <inkml:brushProperty name="height" value="0.1" units="cm"/>
      <inkml:brushProperty name="color" value="#66CC00"/>
    </inkml:brush>
  </inkml:definitions>
  <inkml:trace contextRef="#ctx0" brushRef="#br0">0 106 1792,'0'1'30,"1"0"-1,-1-1 1,0 1 0,0-1-1,1 1 1,-1-1-1,1 1 1,-1-1 0,0 1-1,1-1 1,-1 1 0,1-1-1,-1 1 1,1-1 0,-1 0-1,1 1 1,0-1-1,-1 0 1,1 0 0,-1 1-1,1-1 1,0 0 0,-1 0-1,1 0 1,-1 0 0,1 0-1,0 0 1,-1 0 0,1 0-1,1 0 1,26 0 6,-20-1 316,-5 1-186,0 0 1,0 0-1,0-1 1,0 1 0,0-1-1,0 0 1,0 0-1,0 0 1,0-1 0,2-1-1,15-6 460,-15 9-570,0-1 0,0 0 0,0 1-1,0 0 1,-1 0 0,1 0 0,0 1 0,0 0-1,0 0 1,-1 0 0,1 0 0,8 5 0,-6-4 69,-1 0 0,1 0 1,-1 0-1,1-1 0,8 0 0,16-2 114,42-7-1,-42 3-167,44 0 0,255 5 628,-240 2-636,47 0 247,321-8 394,-275 8-533,1-7-48,145 6-134,-74 11 32,-175-9 64,130 14-47,-101-7-38,-51-5-12,21 3 165,1-4 0,87-7 1,-30-4-72,146 10 1,-2-13-19,-159 6 47,187 20 1,-125-4-106,25-18 207,-50-1-170,457-8 261,-223 14-234,-60-9 4,-78-3-42,16 11-52,246 3 78,-235 2-152,88 4 193,119 3-67,-292-12-84,-75 3 115,143-19 1,-140 6-34,1 5 0,144 11 0,-16-10-77,-63-2 4,94 17 43,-214-5 22,72-5 0,70-16 75,44-1-126,69-2-26,73 0 126,-140 13-70,-111 2-18,279 3 54,-225 3 160,-185-1-192,-1 1-1,0 0 1,0 1 0,31 8-1,-41-8-236,-1 0 0,1 0 0,-1 0 0,1 1 0,-1 0 1,0 0-1,0 0 0,0 1 0,0-1 0,-1 1 0,0 0 0,1 1 0,-1-1 0,-1 1 0,1 0 0,4 9 0,-4-6-688,-1 0-1,4 18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2:55.839"/>
    </inkml:context>
    <inkml:brush xml:id="br0">
      <inkml:brushProperty name="width" value="0.1" units="cm"/>
      <inkml:brushProperty name="height" value="0.1" units="cm"/>
      <inkml:brushProperty name="color" value="#66CC00"/>
    </inkml:brush>
  </inkml:definitions>
  <inkml:trace contextRef="#ctx0" brushRef="#br0">1 41 2816,'13'-3'379,"0"0"0,0 1 0,1 1 1,-1 0-1,20 1 0,-14 1-119,-1-2 0,24-3 1,26-7 85,0 3 1,0 2 0,1 4-1,111 10 1,152 0 51,-64-6-236,120-2-87,0-15 197,-263 15-14,510 20-260,-301-8 75,-214-12-107,135 17 0,-192-8 120,9 2 293,102 2-1,-1-7-177,-136-2-133,1 1 0,58 17 0,-78-16-278,1 2 1,-1 0-1,0 1 1,-1 1-1,0 0 0,-1 2 1,0 0-1,-1 0 1,27 29-1,22 25-2147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2:56.995"/>
    </inkml:context>
    <inkml:brush xml:id="br0">
      <inkml:brushProperty name="width" value="0.1" units="cm"/>
      <inkml:brushProperty name="height" value="0.1" units="cm"/>
      <inkml:brushProperty name="color" value="#66CC00"/>
    </inkml:brush>
  </inkml:definitions>
  <inkml:trace contextRef="#ctx0" brushRef="#br0">1 158 2560,'1'-5'134,"1"-1"-1,0 0 1,1 1 0,-1-1-1,1 1 1,0 0 0,1 0-1,-1 0 1,1 0 0,0 1-1,0-1 1,1 1 0,-1 0-1,1 0 1,6-3 0,11-5 192,2 2 0,0 0 1,0 2-1,1 0 1,34-5-1,-14 6 47,1 2 0,51 1 0,6 8-252,0 5 0,-1 4 1,145 38-1,-100-13-2084,-104-27 145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6:12.818"/>
    </inkml:context>
    <inkml:brush xml:id="br0">
      <inkml:brushProperty name="width" value="0.1" units="cm"/>
      <inkml:brushProperty name="height" value="0.1" units="cm"/>
      <inkml:brushProperty name="color" value="#66CC00"/>
    </inkml:brush>
  </inkml:definitions>
  <inkml:trace contextRef="#ctx0" brushRef="#br0">22 0 8704,'-22'53'3328,"22"-20"-2592,17 5 32,-7-27-160,12 3-416,20 1-96,18-3-864,16 3-288,4-4 544,2-7-1152,-7-4-448,1 0-768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6:13.143"/>
    </inkml:context>
    <inkml:brush xml:id="br0">
      <inkml:brushProperty name="width" value="0.1" units="cm"/>
      <inkml:brushProperty name="height" value="0.1" units="cm"/>
      <inkml:brushProperty name="color" value="#66CC00"/>
    </inkml:brush>
  </inkml:definitions>
  <inkml:trace contextRef="#ctx0" brushRef="#br0">493 1 8448,'-71'71'3232,"39"-8"-2496,-28 48-160,34-69-224,-7 7-736,-10 7-192,-1 12-864,-5 10-352,7 3-1088,4-10-512,5-3 1728,12-25 832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6:13.538"/>
    </inkml:context>
    <inkml:brush xml:id="br0">
      <inkml:brushProperty name="width" value="0.1" units="cm"/>
      <inkml:brushProperty name="height" value="0.1" units="cm"/>
      <inkml:brushProperty name="color" value="#66CC00"/>
    </inkml:brush>
  </inkml:definitions>
  <inkml:trace contextRef="#ctx0" brushRef="#br0">38 0 7680,'-38'29'2880,"38"19"-2240,0 30 64,6-40-192,5 14-224,10 10 0,7 16-608,-1-1-224,0 14 256,4 8-640,2-2-256,-6-10-928,0-11-1248,1-18 928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6:13.880"/>
    </inkml:context>
    <inkml:brush xml:id="br0">
      <inkml:brushProperty name="width" value="0.1" units="cm"/>
      <inkml:brushProperty name="height" value="0.1" units="cm"/>
      <inkml:brushProperty name="color" value="#66CC00"/>
    </inkml:brush>
  </inkml:definitions>
  <inkml:trace contextRef="#ctx0" brushRef="#br0">22 117 8832,'-22'-26'3328,"28"23"-2592,27 6 160,-12-6-128,28-8-320,31-4 0,35-3-1120,3-2-480,0 6-2880,29 4-1312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6:25.449"/>
    </inkml:context>
    <inkml:brush xml:id="br0">
      <inkml:brushProperty name="width" value="0.1" units="cm"/>
      <inkml:brushProperty name="height" value="0.1" units="cm"/>
      <inkml:brushProperty name="color" value="#66CC00"/>
    </inkml:brush>
  </inkml:definitions>
  <inkml:trace contextRef="#ctx0" brushRef="#br0">0 44 1152,'5'-4'96,"-1"0"0,1 0 0,0 0 0,0 1 0,0 0 0,0 0 0,1 0 0,-1 1 0,1 0 0,0 0 0,6-1 0,3 0 128,0 1 0,0 1 0,18 0 0,-27 2-212,-1-1 1,1 1-1,-1 1 0,0-1 1,0 1-1,6 2 0,21 6 110,-9-2 67,3 1-197,-1-5 105,-1 1 1,27 9-1,4 2-5,-21-11 6,1 0-1,-1-3 1,1 0-1,62-7 1,9 1-132,-105 4 33,269 9 55,-199-5-42,1-3 1,74-10-1,-79 5 180,28 0 96,171 16 0,-216-6-321,-1-3 0,1-2-1,49-6 1,463-27 193,-506 29-162,87-15 0,0-1-81,-117 17 98,-1 2 0,1 0 0,41 7 0,-39-2 8,165 24-62,-57-24-9,100 8 450,-19-3-644,-59 0 272,208-15-1,-121 2 31,-4 0-173,-115-8 278,8-1-91,-32 9-135,168 16 0,-197-8 105,90-4 0,-74-2-52,-43 1-33,262 9 162,-237-5-163,119-10 0,-28-1-2,209 21 60,-300-13-33,73-9 1,58 2 49,-30 20 14,-15-1-14,-108-13-136,88-10 0,-54 1 143,17 3-21,200 12 0,-194-1-20,113-9 0,-43-1 13,-145 5-22,41 0-33,74 9 1,180 13 75,-54-5 19,-207-11-119,1-3 1,-1-3-1,82-9 0,-101 2-58,1 3 1,0 1-1,0 3 0,84 9 0,-87 2-1245,3 6-369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16.618"/>
    </inkml:context>
    <inkml:brush xml:id="br0">
      <inkml:brushProperty name="width" value="0.1" units="cm"/>
      <inkml:brushProperty name="height" value="0.1" units="cm"/>
      <inkml:brushProperty name="color" value="#66CC00"/>
    </inkml:brush>
  </inkml:definitions>
  <inkml:trace contextRef="#ctx0" brushRef="#br0">12 43 5760,'-11'-38'2176,"22"34"-1664,5 4 192,0 4-32,6 6-512,11 3-64,3 7-64,8 4-32,-1-1 0,1 6-512,0-5-128,-3 1-608,3-6-1632,5 1 192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6:54.889"/>
    </inkml:context>
    <inkml:brush xml:id="br0">
      <inkml:brushProperty name="width" value="0.1" units="cm"/>
      <inkml:brushProperty name="height" value="0.1" units="cm"/>
      <inkml:brushProperty name="color" value="#FFFC18"/>
    </inkml:brush>
  </inkml:definitions>
  <inkml:trace contextRef="#ctx0" brushRef="#br0">1512 10 2944,'-4'-1'121,"0"0"36,0 0 0,-1 1 0,1-1 0,-1 1 0,1 0 0,-1 0 0,1 0 0,-1 1 0,-5 1 0,10-2-122,-1 0 0,0 0 0,0 0 0,0 0 0,0 0 0,0 0 0,1 0 0,-1-1 0,0 1 1,0 0-1,0 0 0,0-1 0,1 1 0,-1-1 0,-1 0 0,-13-3-68,-36 5 463,-1 4 0,-81 16 0,-169 42 1101,82-29-989,-2-18-205,48-4-166,119-7-126,8 0-785,-77-1 1,75-9-1325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16.962"/>
    </inkml:context>
    <inkml:brush xml:id="br0">
      <inkml:brushProperty name="width" value="0.1" units="cm"/>
      <inkml:brushProperty name="height" value="0.1" units="cm"/>
      <inkml:brushProperty name="color" value="#66CC00"/>
    </inkml:brush>
  </inkml:definitions>
  <inkml:trace contextRef="#ctx0" brushRef="#br0">168 50 6016,'-44'-49'2784,"44"54"-2144,0 1-64,-5 8-288,-1 10-96,-5 14-96,2 9-96,-7 12 32,-1 8-320,1 9-64,0 6-800,-1 0-288,6-6-960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17.327"/>
    </inkml:context>
    <inkml:brush xml:id="br0">
      <inkml:brushProperty name="width" value="0.1" units="cm"/>
      <inkml:brushProperty name="height" value="0.1" units="cm"/>
      <inkml:brushProperty name="color" value="#66CC00"/>
    </inkml:brush>
  </inkml:definitions>
  <inkml:trace contextRef="#ctx0" brushRef="#br0">12 0 6272,'-11'11'2368,"16"13"-1856,-5 19-64,0-19-96,6 14-320,4 9-32,1 6-992,6 14-448,-1 6-1024,0 9-384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17.720"/>
    </inkml:context>
    <inkml:brush xml:id="br0">
      <inkml:brushProperty name="width" value="0.1" units="cm"/>
      <inkml:brushProperty name="height" value="0.1" units="cm"/>
      <inkml:brushProperty name="color" value="#66CC00"/>
    </inkml:brush>
  </inkml:definitions>
  <inkml:trace contextRef="#ctx0" brushRef="#br0">17 153 7552,'-16'-80'2880,"27"74"-2240,27 1 416,-11 1-32,17-1-608,8-10-160,30 1-1088,25-1-480,13 6-2240,-7 14-960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31.898"/>
    </inkml:context>
    <inkml:brush xml:id="br0">
      <inkml:brushProperty name="width" value="0.1" units="cm"/>
      <inkml:brushProperty name="height" value="0.1" units="cm"/>
      <inkml:brushProperty name="color" value="#66CC00"/>
    </inkml:brush>
  </inkml:definitions>
  <inkml:trace contextRef="#ctx0" brushRef="#br0">0 5 1536,'3'-1'42,"0"0"1,-1 0-1,1 1 0,0-1 0,0 1 1,0 0-1,0 0 0,0 0 1,0 0-1,-1 0 0,1 1 1,0-1-1,0 1 0,0 0 0,-1 0 1,1 0-1,0 0 0,-1 0 1,1 1-1,-1-1 0,1 1 1,-1-1-1,4 4 0,2 4-5,0-1 0,-1 1 0,0 1 0,9 16 0,0-2 416,0 9 420,-14-28-794,0-1 0,0 1 0,0 0 0,1-1 0,0 1 1,0-1-1,0 0 0,0 0 0,5 4 0,4 2 107,-2-1 45,1 0-1,17 10 1,-24-17-181,1 0 0,0 1 1,-1-2-1,1 1 0,0-1 0,0 1 0,0-1 0,0-1 0,1 1 0,4-1 0,26-1 217,49-10 0,-49 6-158,49-1 0,-32 6 9,99 14-1,-98-5 120,104 2 1,-73-12-76,147 6 252,-166-1-389,120-7 0,66-26 213,-42 10-21,-87 9-45,205 7-55,-164 6-229,-117-2 120,138-7 102,15-9-36,-150 11-5,67-10 54,-15 2-91,162 0 0,-145 10-10,23-6 43,36-1-93,-79 9 28,1 5 0,99 18 0,170 15-43,-299-33 22,729-5 405,-509-4-432,43 2 121,-175 4-66,481 2 57,-526-4-15,266-10-23,-12-9 173,1 19-178,-159 1-49,-6 8 93,-132-4-50,144 19-11,-61-5 146,8-5-112,91 10 79,-70-10-90,88-22-54,-239 6-17,178-6 232,-201 8-315,0 0 0,1 1 0,-1 0 0,9 2 0,-15-2-12,-1-1 0,1 1 0,-1 0 1,0 0-1,1 0 0,-1 0 0,0 1 0,0-1 0,0 1 0,0-1 0,0 1 0,0 0 0,-1-1 0,1 1 0,0 0 0,-1 0 1,0 0-1,1 1 0,1 3 0,4 22-2149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44.283"/>
    </inkml:context>
    <inkml:brush xml:id="br0">
      <inkml:brushProperty name="width" value="0.1" units="cm"/>
      <inkml:brushProperty name="height" value="0.1" units="cm"/>
      <inkml:brushProperty name="color" value="#66CC00"/>
    </inkml:brush>
  </inkml:definitions>
  <inkml:trace contextRef="#ctx0" brushRef="#br0">1 36 768,'0'1'35,"0"0"0,1 0 1,-1 0-1,0 0 0,1 0 0,-1 0 1,1 0-1,-1 0 0,1 0 0,0 0 1,-1 0-1,1-1 0,0 1 0,0 0 1,-1-1-1,1 1 0,0 0 0,0-1 1,0 1-1,0-1 0,0 1 0,0-1 1,0 0-1,0 1 0,0-1 0,0 0 1,0 0-1,0 0 0,0 1 0,0-1 0,1 0 1,43 1 1215,-34-2-846,189 1 1509,-102 4-1828,-74-3-110,43 9 1,9 0 235,90 10 20,-90-8-53,-45-8-197,10 3 31,0-2 0,80-2 0,133-26 356,-100 8-258,-84 6 47,95-26 1,54-7-252,-159 37 111,-1 2 0,1 4 1,0 1-1,90 17 0,-61 0 7,32 5 30,66-17-135,-59-5 138,-69 0 78,-24-2-129,49 8 0,-25-1-5,103 0 1,-15-16-162,-35 1 233,95 9-99,13 0 50,-79-12-62,57-1 90,-141 12-75,3-1 14,67 8 0,24 2 27,-1 0 154,-6 5-277,43 6-80,-179-19 186,19 3 19,40 11-1,-40-8-25,1-1 0,0-1-1,45 2 1,90-7 193,-77-1-184,-4 0 20,95 2 64,-102 6-151,-45-3 50,1-1 0,59-4 0,-72 0 26,153-11 92,375 12 33,-413-7 2,-2-1-178,161 23 16,-248-12 12,-1-1-1,1-2 0,79-11 1,-70 7-15,71 2 0,-69 3 37,8 2 48,73 12-1,-12 1-146,-81-15 178,0-2 0,0-1-1,50-10 1,-22 5-114,0 3 0,84 6 0,-26 12 107,-81-7-81,61 1 0,-8-10 30,97 4 190,103 31-484,-261-31 304,0-1-1,0-1 1,73-12 0,-55 6-17,77 3 0,58 13-45,-78-3 39,-44-7-21,112-14 0,-21 0 152,87 16-65,-88 1-225,-27-10 262,2-1-33,-69 8-46,217 5-269,-1-6 226,-113-3-119,-97 5 142,107 13 0,-122-6-56,90 2 0,-127-10 26,25 0 19,-42 0-20,-1 1 1,1-1-1,-1 1 1,1 0-1,0 0 0,-1 0 1,0 0-1,1 1 1,3 2-1,-7-4-22,1 0 0,-1 1 0,1-1 0,-1 0 0,1 1 0,-1-1 0,0 1 1,1-1-1,-1 1 0,0-1 0,1 1 0,-1-1 0,0 1 0,0-1 0,0 1 0,1-1 0,-1 1 0,0-1 0,0 1 0,0-1 0,0 1 0,0 0 0,0-1 0,0 1 1,0-1-1,0 2 0,-7 14-854,-12 15-978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50.269"/>
    </inkml:context>
    <inkml:brush xml:id="br0">
      <inkml:brushProperty name="width" value="0.1" units="cm"/>
      <inkml:brushProperty name="height" value="0.1" units="cm"/>
      <inkml:brushProperty name="color" value="#66CC00"/>
    </inkml:brush>
  </inkml:definitions>
  <inkml:trace contextRef="#ctx0" brushRef="#br0">1 41 1920,'10'-1'334,"0"0"-1,-1-1 1,1 0-1,0 0 1,10-5 0,15-3 171,-14 7-351,1 0 0,-1 2 0,0 1 0,22 1 0,6 1 238,81 5 112,-1 0-165,-87-8-180,51-10 1,-51 5-173,51-1 0,0 7 112,165 20-1,-213-15-41,-1-2 0,57-4 0,-31-1-25,310 35 97,-302-23-215,-37-5 144,-1-2 1,1-2 0,65-5-1,-13-4 62,136 7 0,-166 4-95,-13 0-7,-1-2 0,0-2 0,70-11-1,95-13 143,-163 21-213,219-1 248,-16 2-299,-99 1 193,-84 3-56,4 3-70,144 27-1,-172-23 28,-45-7 8,30 4 14,63 4-1,37-12 91,-60 0-51,-1 3 1,118 15-1,-187-14-61,185 26 116,-162-26-112,0-1-1,0-2 0,-1 0 0,41-10 0,15-1 95,297-10 333,-358 23-448,233-10-63,-167 2 228,165 7 1,-203 6-95,50 12-1,-21-2 158,-48-12-204,-1-2 0,0 0 0,0-2 0,38-6 0,-11 2-25,72 3 17,-69 3 12,-6 1 36,-1 3 0,64 15 0,11 1 6,-87-19-76,0-1 0,47-5-1,9 0-127,-47 4 241,245 10 160,-234-7-168,1-3 1,87-11-1,34 0-113,-159 11 33,221 9 171,-195-6-186,1-3 0,-1-1 0,75-13 1,-24 2 38,-25 5-21,0 3-1,142 10 1,-166 0 9,0-3-1,0-2 1,0-2-1,0-2 1,59-12-1,-37 4-9,0 3-1,1 3 0,91 6 1,-98 3 86,33 1 5,86-15-166,-119 4 145,1 3 1,81 7-1,114 25-144,-196-24 93,79-5-1,-62-1-42,-24 2 111,-1 3 0,1 2 1,93 22-1,-122-21-108,0-1 1,0-1-1,1-2 0,-1-1 1,1-2-1,48-4 0,59-8 123,144 6 0,-251 6-138,38 0 94,1 1-1,119-13 0,-122 4-60,1 2 1,133 6-1,-101 11-21,-66-5 57,1-2 0,-1-2 1,0-1-1,56-6 0,131-23-181,-171 23 164,0 3 1,0 2 0,60 7 0,39 1 20,37-17 39,-13-8-75,-128 15 36,85 7 1,-81 0-4,-8 1-9,0-2-1,0-1 0,78-7 1,-54-5-87,-1 3 0,1 3 0,90 7 0,40 25 110,-161-24-29,-1-1-1,1-2 1,0-1-1,0-2 1,42-5-1,7 1-15,163 10 1,-119 13 33,-86-10-42,1-2 1,45 0 0,38-7 10,190 6 0,-216 6 1,-58-6 14,0-1-1,0-1 0,72-7 0,226-24-30,-232 29-25,-17 1 120,101-11 1,-95-2-87,1 4-1,126 7 1,-186 3 37,22 3-29,-1-3-1,1-3 1,65-7-1,-23-5 18,1 4-1,0 5 0,124 12 1,-162-7-38,115-10 0,-12 0-47,-135 8 63,246 9 109,-243-7-90,0-1 0,0-2-1,63-10 1,-3 0-10,0 5 1,0 3-1,164 17 0,-188-11 77,-1-2-1,94-13 0,42 0 6,-20 19-85,-122-4 1,20-3 16,111-13-1,-112 4-52,110 4-1,-46 19 90,43 0-88,-153-14 41,310 14 144,-118 24-158,-211-34 10,0 0 0,-1-2 0,1 0 0,0 0 0,0-2 0,0 0 0,28-4 0,278-33 7,-167 40 9,-42 2 19,-76-7-73,0-2 0,44-9-1,47-5 116,-28 13-72,-1 5 0,140 18 0,-211-15-2,0-2 1,0-1-1,35-5 1,-25 2-22,106 1-58,-79 3 96,10 1-47,1 3 0,109 22 0,-160-23 19,0-2 1,52-2-1,-36 0 31,100-6 15,5 1-4,-25 2 57,89 3 226,-208 0-427,0 0 0,0 0 0,0 1 0,0-1-1,0 1 1,0 0 0,0 0 0,0 0 0,-1 0 0,1 0 0,0 1 0,-1-1 0,1 1 0,-1 0 0,1 0 0,1 2 0,18 22-2635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51.352"/>
    </inkml:context>
    <inkml:brush xml:id="br0">
      <inkml:brushProperty name="width" value="0.1" units="cm"/>
      <inkml:brushProperty name="height" value="0.1" units="cm"/>
      <inkml:brushProperty name="color" value="#66CC00"/>
    </inkml:brush>
  </inkml:definitions>
  <inkml:trace contextRef="#ctx0" brushRef="#br0">6 0 6784,'-6'42'2528,"17"-22"-1952,6 13 128,-6-19-64,5 6-384,-2 0-64,8 4-128,0-1 32,0 1-64,5-4-224,0-5-32,1-1-832,4-5-256,-1-5-1504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51.699"/>
    </inkml:context>
    <inkml:brush xml:id="br0">
      <inkml:brushProperty name="width" value="0.1" units="cm"/>
      <inkml:brushProperty name="height" value="0.1" units="cm"/>
      <inkml:brushProperty name="color" value="#66CC00"/>
    </inkml:brush>
  </inkml:definitions>
  <inkml:trace contextRef="#ctx0" brushRef="#br0">464 18 4352,'-63'-15'1445,"60"14"-1343,0 1 0,-1-1 0,1 1 1,0 0-1,0 0 0,-1 0 0,1 0 0,0 0 0,0 1 0,0-1 0,-1 1 0,1 0 0,0 0 0,0 0 1,0 1-1,0-1 0,0 1 0,1-1 0,-1 1 0,-4 4 0,1 1 192,0-1 1,0 2-1,1-1 0,1 0 0,-8 16 0,8-15-283,-81 177 1347,-7 14-97,74-166-1137,-46 95 305,58-114-756,1 1 1,0 0-1,1 0 0,1 0 1,0 1-1,-1 27 0,4-38-158,0 0-1,0 1 0,1-1 0,0 0 1,-1-1-1,2 1 0,-1 0 0,0 0 0,1 0 1,0-1-1,5 10 0,-5-12 16,0 1 0,1-1 0,-1 0-1,1 0 1,5 4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52.186"/>
    </inkml:context>
    <inkml:brush xml:id="br0">
      <inkml:brushProperty name="width" value="0.1" units="cm"/>
      <inkml:brushProperty name="height" value="0.1" units="cm"/>
      <inkml:brushProperty name="color" value="#66CC00"/>
    </inkml:brush>
  </inkml:definitions>
  <inkml:trace contextRef="#ctx0" brushRef="#br0">113 20 3584,'-32'-20'1408,"26"26"-1120,1 3 160,5-4 32,-6 8 256,1 16 192,-1 20 0,-5 22 0,0 16-512,2 9 32,-1-5 64,4 0-192,1 0-96,5-4-128,5-1 0,6-8-1056,3-7-448,8-13-1216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52.564"/>
    </inkml:context>
    <inkml:brush xml:id="br0">
      <inkml:brushProperty name="width" value="0.1" units="cm"/>
      <inkml:brushProperty name="height" value="0.1" units="cm"/>
      <inkml:brushProperty name="color" value="#66CC00"/>
    </inkml:brush>
  </inkml:definitions>
  <inkml:trace contextRef="#ctx0" brushRef="#br0">53 494 3968,'-53'-14'1568,"53"8"-1216,9 6 256,2-3 32,11-3 96,16 1 192,6-4-320,5 0-32,-2-2-320,-4 2-96,7 5-32,-1 4-576,3 0-224,3 0-1024</inkml:trace>
  <inkml:trace contextRef="#ctx0" brushRef="#br0" timeOffset="1">970 0 2944,'-25'0'1120,"8"15"-864,-26 18 512,21-19 192,-22 21 32,-14 3 128,-7 9-256,-1-3-64,-3-6-448,-1 0-128,4 0-96,8-3-352,9-6-160,16-6-1088,17-5-1824,16 2 416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7:08.129"/>
    </inkml:context>
    <inkml:brush xml:id="br0">
      <inkml:brushProperty name="width" value="0.1" units="cm"/>
      <inkml:brushProperty name="height" value="0.1" units="cm"/>
      <inkml:brushProperty name="color" value="#FFFC18"/>
    </inkml:brush>
  </inkml:definitions>
  <inkml:trace contextRef="#ctx0" brushRef="#br0">2204 35 1664,'-3'1'127,"0"1"1,0-1-1,0 0 0,-1 0 1,1-1-1,0 1 1,-1-1-1,1 1 0,0-1 1,-1 0-1,1 0 1,-1-1-1,-5 0 0,-6-3 501,-27-9-1,3 0 292,17 9-636,-2 1-1,1 1 1,0 0 0,-45 5-1,54-2-251,-1 1-1,1 0 0,-1 1 0,1 1 1,0 0-1,0 1 0,0 1 0,-23 13 0,-2 2 194,31-17-78,0 0 0,0 0 0,0 1-1,1 0 1,-12 10 0,-7 9 597,-52 35-1,47-36-483,21-18-174,0 0 0,0 0 1,0-1-1,-1-1 0,0 1 0,1-2 1,-1 1-1,-16 0 0,1 1 119,-172 21 316,164-21-502,-16-1 74,0-2 0,0-3 0,-97-15 0,95 11 58,-80-2-1,-121 18 736,-54-1-234,247-10-1184,57 1 191,0 0 0,0 0 0,0 1 0,0-1 0,1 1 0,-1-1 1,0 1-1,0 0 0,-3 1 0,-6 7-2719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52.974"/>
    </inkml:context>
    <inkml:brush xml:id="br0">
      <inkml:brushProperty name="width" value="0.1" units="cm"/>
      <inkml:brushProperty name="height" value="0.1" units="cm"/>
      <inkml:brushProperty name="color" value="#66CC00"/>
    </inkml:brush>
  </inkml:definitions>
  <inkml:trace contextRef="#ctx0" brushRef="#br0">17 1 5120,'-17'14'1920,"17"10"-1504,6 25 320,-1-31 96,6 6-352,0 5-32,6 5-192,4-1-96,1 2-64,5 3-576,1-5-160,4-4-1088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8:53.446"/>
    </inkml:context>
    <inkml:brush xml:id="br0">
      <inkml:brushProperty name="width" value="0.1" units="cm"/>
      <inkml:brushProperty name="height" value="0.1" units="cm"/>
      <inkml:brushProperty name="color" value="#66CC00"/>
    </inkml:brush>
  </inkml:definitions>
  <inkml:trace contextRef="#ctx0" brushRef="#br0">119 225 5888,'-36'-14'2272,"19"5"-1760,-10-17 64,16 12-96,0-10-416,0-5 0,6-4-928,5-1-352,5 7-1248,6 12-480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29:25.116"/>
    </inkml:context>
    <inkml:brush xml:id="br0">
      <inkml:brushProperty name="width" value="0.1" units="cm"/>
      <inkml:brushProperty name="height" value="0.1" units="cm"/>
      <inkml:brushProperty name="color" value="#66CC00"/>
    </inkml:brush>
  </inkml:definitions>
  <inkml:trace contextRef="#ctx0" brushRef="#br0">1 1 1536,'81'0'3168,"-61"1"-3028,-1 1 0,23 5-1,-23-4-5,0 0 0,24 1 0,59-1 154,-71-1-160,-1 1 0,33 8-1,-15-3 13,36 9 67,-50-10-168,1 0 1,62 2-1,-81-9-9,135-5 345,-72-1-226,80 5 0,-3 1-31,-109-4 154,67-14 0,-4 0-53,296 3-317,-349 15 452,159-11-802,189 31 571,-113-11-278,-44-4 550,-121 7-706,141 5 344,-201-17 173,245 10-124,-217 0 9,0-5 0,102-6-1,-58-6-119,224 18 0,-107-9 330,-128-4-282,196 12 114,-251-8-254,102-9 0,30-1 203,-111 13-32,-1 4 0,97 22-1,-131-23-140,1-2 0,-1-2 0,62-5 0,-42 0-430,113 7 1168,109-3-222,-227-8-601,288-14 523,-323 19-361,0-2 1,0-1 0,39-9-1,24-9 126,0 4 0,108-3 0,-54 21-106,-85 2-6,71-8 0,86-13-59,-152 16 24,78 7 1,-138-3 27,56 5 43,0-3 0,87-7 0,182-16 1,-131 28 33,-142-4-29,1-3 1,70-8-1,18 0-91,107 17 13,-209-7 32,1-2-1,91-8 1,-54-1 44,-1 5-1,1 4 1,94 14 0,-180-15-41,37 4 59,0-1 1,83-5-1,161-7-189,0 27 216,-43-14-204,-14-1 288,-222-4-160,43 4-53,-1 2 0,58 14-1,-74-12 91,0-2-1,61 3 0,74-8-39,-84-2 12,30 2 113,194-7-41,-193-8-115,74-5 153,-132 18-146,1 2 1,0 3-1,99 19 0,-129-16 25,0-2 1,1-2-1,0-1 0,0-1 0,0-1 0,46-7 0,-39 3 49,-1 1-1,49 3 0,-31 1-121,-4 2 41,74 13-1,-91-11 69,9 3-7,-26-5-21,-1 0-1,1 0 1,0-2 0,0 0-1,0-1 1,0-1 0,17-2-1,18-9 16,-23 4-17,50-5 1,-69 12-13,0 1 0,0 0 0,0 1 0,0 0 0,0 0 0,0 1 0,0 0 0,0 1 0,9 4 0,-12-4-131,0 1-1,0 1 1,-1-1 0,0 1 0,0 0 0,0 1 0,0-1 0,-1 1 0,0 0 0,0 0 0,-1 1 0,5 7 0,3 8-1372,-1 1 0,10 27 0,-7-12-1116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1:20.893"/>
    </inkml:context>
    <inkml:brush xml:id="br0">
      <inkml:brushProperty name="width" value="0.1" units="cm"/>
      <inkml:brushProperty name="height" value="0.1" units="cm"/>
      <inkml:brushProperty name="color" value="#66CC00"/>
    </inkml:brush>
  </inkml:definitions>
  <inkml:trace contextRef="#ctx0" brushRef="#br0">0 201 1536,'6'1'186,"-1"0"0,1-1-1,-1 0 1,0 0 0,1 0 0,-1-1 0,1 1 0,-1-1 0,7-3-1,-6 3-38,106-32 696,-71 23-548,63-13 343,-50 16-542,107 0 0,-130 7-7,12 0 171,0-1 0,56-9 0,-65 5-75,64 1-1,-64 3-112,62-8-1,-51 4 36,-1 1 0,2 2-1,65 5 1,-70 0-171,43 2 288,-36-3-84,-26-1-12,0 0-1,37-5 1,-33-2 76,-18 3-151,0 2 0,-1-1 0,15 0 0,74 0 5,110 5-4,-58 17 434,-69-8-534,15 4 63,-49-7 17,1-2-1,54 1 1,268 20 6,-288-19 58,97-2-55,-61-5 117,135-3 21,-94-3 102,-133 4-240,41 1 87,75-11 1,147-18-35,-123 28-202,-98 2 124,92-9 1,-59-12 136,-63 11-83,38-4-1,-31 8-109,19-3 22,1 3 1,103 6-1,-126 0 79,0-2 0,0-1 0,0-2 0,50-10 0,-57 9-102,-1 2 1,56 2-1,66 16 71,-2-1 142,-87-9-150,20 2-181,-58-8 187,1 0-26,0 0 0,30-6 1,-9 0-5,0 3 0,60 2 0,-51 2 0,94 11 137,-113-7-38,0-2 0,0-1 0,70-5 0,-43-7 58,0-1-52,97-2 1,195 19-101,-326-8 8,0-1-1,37-8 0,14-2-49,105-3 126,-144 16-103,0 1 1,56 8-1,-24 2 30,125 2 0,275-17 283,-409 6-351,-35 0 66,0-2 1,-1-1-1,43-7 0,-26 0 6,0 2-1,0 2 1,0 3 0,0 1-1,69 10 1,142 28-15,-234-36-26,-1-1 1,0-1-1,1-1 0,-1-2 1,43-8-1,5-1 102,-32 6-48,0 2 0,0 2 0,1 1 1,72 9-1,-95-5-33,-2-1 51,0 1 1,26 9-1,-27-7-44,0 0 0,0-1 0,1-1-1,-1 0 1,1-1 0,-1-1 0,1 0 0,0-1-1,0-1 1,25-4 0,40-7-68,-28 6 90,-3-1 18,89-1 0,-110 9-79,1 1 1,-1 2-1,0 0 1,42 13-1,-12 3 99,34 10 84,-82-28-147,-1 0 1,1-1 0,0 0 0,0 0-1,0-1 1,21-3 0,-2-2-5,0 2 0,0 0 0,1 3 0,-1 0 0,35 6 0,7 5 10,-2 0-39,117 5 0,-151-16 48,1-2 1,57-11-1,-19 1 44,0 3-1,120 1 0,-156 9-52,0 1-1,0 2 1,-1 2 0,0 1 0,51 17 0,-64-17 21,1 0 0,1-2 0,48 4 0,82-7-79,-89-3 196,211-5 273,-259 5-358,1-1-1,-1-1 1,0-1-1,0-1 1,-1-1 0,31-13-1,40-12 17,108-11-43,-164 37-23,1 2 1,-1 1 0,64 6 0,-67 0 13,76 5 180,-91-9-214,0-1 0,-1 0-1,1-1 1,27-7-1,15-6 0,1 3-1,0 3 1,1 3-1,88 0 1,24 15 56,19-11-165,-74-1 58,-67 3 62,128 3 43,-138 0-32,-1 1-1,59 15 1,-65-9-30,0-2 0,0-2 0,1-1 0,38 1 0,-12-7 88,-6 0-108,108 12 0,-96-5 63,126-2-1,-111-5-84,-64-1 74,0 0 1,1-1-1,-1-1 1,0-1-1,-1 0 1,1-1-1,22-12 1,-1 2 32,80-24 6,-43 17-40,-70 21-109,1 0 0,0 0 1,-1 1-1,1 0 0,0 0 1,0 1-1,7-1 0,-12 1 58,-1 0 0,1 0-1,0 1 1,0-1 0,0 0 0,0 0-1,0 1 1,-1-1 0,1 0-1,0 1 1,0-1 0,-1 1-1,1-1 1,0 1 0,-1-1 0,1 1-1,0-1 1,-1 1 0,1 0-1,-1-1 1,1 1 0,0 1 0,-1 0-30,1-1 0,-1 1 1,0 0-1,1 0 0,-1 0 1,0-1-1,0 1 0,-1 0 1,1 0-1,0 0 0,0-1 1,-1 1-1,1 0 0,-1 0 1,-1 2-1,-18 40-2531,-6 0-555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2:04.927"/>
    </inkml:context>
    <inkml:brush xml:id="br0">
      <inkml:brushProperty name="width" value="0.1" units="cm"/>
      <inkml:brushProperty name="height" value="0.1" units="cm"/>
      <inkml:brushProperty name="color" value="#66CC00"/>
    </inkml:brush>
  </inkml:definitions>
  <inkml:trace contextRef="#ctx0" brushRef="#br0">0 0 1664,'28'20'896,"-24"-18"-842,-1 0 0,0-1 0,1 0 0,-1 1 0,1-1 0,-1 0 0,1-1-1,-1 1 1,1-1 0,6 1 0,41-5 987,-13 2-632,-17 1-407,-2 1 23,0 0 0,0 1 0,0 1 1,20 5-1,-23-4 41,0 0 1,0-1 0,0-1 0,0 0-1,23-2 1,81-15 240,-81 9-111,72-3-1,190 24 114,-281-11-363,26 3 135,50 0-1,250-11 315,-245 6-295,116-3 45,-100-14 73,-76 9-186,77-4 1,-58 11-33,0 3 0,1 2 0,-1 3 0,60 16 0,-87-16 36,-1-1-1,1-2 1,0-1 0,0-2 0,1-1 0,45-5-1,21-2-77,-1 4-1,144 15 0,-154-9 76,98-8-1,-32 0-81,212 27 97,-307-18-19,113-6-1,-59-3-138,-46 4 143,79 1-59,-111 1 26,-1 2-1,40 9 0,-33-5 0,0-1 0,83 1 0,84-15 15,-24 0 125,-166 7-166,64 2 47,-73-1-36,1 0 1,-1 1-1,0 0 0,0 1 0,16 5 0,-24-7-63,-1 0 0,1 0 0,0 0 0,0 0 0,-1 0-1,1 0 1,0 0 0,-1 1 0,1-1 0,-1 1 0,0-1 0,0 1-1,1-1 1,-1 1 0,0 0 0,1 3 0,-1-4-32,-1 0 0,0 0 1,0 1-1,0-1 0,0 0 1,0 0-1,0 0 1,0 0-1,0 1 0,-1-1 1,1 0-1,0 0 0,-1 0 1,1 0-1,0 0 0,-1 0 1,0 0-1,1 0 0,-1 0 1,0 0-1,1 0 0,-1 0 1,0 0-1,0 0 1,0-1-1,0 1 0,0 0 1,-1 0-1,-31 15-1601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2:09.173"/>
    </inkml:context>
    <inkml:brush xml:id="br0">
      <inkml:brushProperty name="width" value="0.1" units="cm"/>
      <inkml:brushProperty name="height" value="0.1" units="cm"/>
      <inkml:brushProperty name="color" value="#66CC00"/>
    </inkml:brush>
  </inkml:definitions>
  <inkml:trace contextRef="#ctx0" brushRef="#br0">0 74 1152,'16'5'1163,"72"-1"2708,20-13-3295,69 0 11,-130 8-490,220 10 489,-233-8-490,-1-2 0,1-1 0,57-10 0,-30 3-363,75-2 545,152 7 1,-176 4-191,124-9-40,-145 12 56,165 26 0,-171-18-35,161-3-1,-27-2 46,-92 10-229,21 1 86,96-15 149,36 2-149,58-7 101,-125-4 32,-195 7-71,190 5 110,-155-2-110,-1-3 1,104-12 0,-4-3-5,180 5 1,-67-7-101,-6 1 184,-134 19-59,122-6 74,346-18-38,-292 8-278,-210 4 197,-1 5 1,99 7-1,218 2 64,-204-10 14,-48 10-49,-71-2-97,143-11 0,-154 3 115,78 4 1,-75 2-52,128 16 43,-2 0-160,182-2 208,-305-6-112,101 10 0,44-17 34,15 1-79,-191 1 85,11 2-68,-1-3 1,70-6-1,207-16 167,-187 23-67,-67-1-36,138-10 0,-129-3 1,1 5 1,164 10-1,-198-1-14,74-5 1,57-15-81,-180 15 62,305-4 43,1 1 10,-39-15-63,-203 18 13,131 15 0,-146-8 2,1-4 0,80-6 1,57 1-74,58 26 132,-211-19-65,-1-3 0,1-2 0,56-7 0,-55 5-127,0 1 0,0 2 0,0 2 0,0 2 0,-1 1 0,1 3 0,-2 1 0,1 3-1,-1 1 1,-1 2 0,73 37 0,-107-49-70,21 12-1942,44 17-1,-8-15-157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2:41.329"/>
    </inkml:context>
    <inkml:brush xml:id="br0">
      <inkml:brushProperty name="width" value="0.1" units="cm"/>
      <inkml:brushProperty name="height" value="0.1" units="cm"/>
      <inkml:brushProperty name="color" value="#66CC00"/>
    </inkml:brush>
  </inkml:definitions>
  <inkml:trace contextRef="#ctx0" brushRef="#br0">1 28 768,'7'-1'227,"1"2"1,0-1-1,-1 1 1,1 0-1,-1 1 0,0 0 1,1 0-1,-1 0 0,0 1 1,12 7-1,-12-7-144,-1 0 0,1 0 0,0 0 1,0-1-1,0 0 0,0 0 0,0-1 0,15 1 0,-4-2 119,0-1 0,22-4-1,1 0 41,60 1-339,-24 3 39,191-2 547,-142 5-327,94-14 144,-2 0-218,-149 12-106,218-9 271,-61-11-199,-162 18 18,98 10-1,287 6-84,-362-14 74,230 25-44,-251-17-82,282 19 194,-48-5-103,-225-18 34,128-10 0,-33-1-84,-51 8 39,222-8-35,-206 0 38,199 14 1,-237-3-11,131-13 0,137 6 72,-274 6-124,180-3 131,187-10-24,-333 11-78,27-11 3,-1 0-99,-57 9 99,158 7 35,33 1 81,-175-8-96,58 3 16,-42 2-57,152-16-1,-176 1 7,0 5 1,119 9-1,170-3 52,7 0 46,-74 3-127,-7-1 139,197 13-121,-264-1-100,-151-5 197,115-4-1,249-5 6,-382 0-110,141-17-1,-104 5 279,-84 10-268,155-11-2,-143 13 18,-1 1 0,51 8 0,-48-4 48,0-2 0,54-4 0,24 0-58,112 18 99,-179-14-37,30 1-186,142-10-1,-83-1 301,-53 4-138,168 3 238,-196 1-276,122-12 1,-94 3 77,72 6-233,-91 3 205,-52 0-10,-1 1 1,30 7 0,-30-4-20,0-1 0,31 0 0,147 0 57,78 6-48,-110 9 208,-142-15-202,1-2 0,0-1 0,0-2 1,-1 0-1,1-2 0,37-8 0,-42 7-10,0 1-1,1 1 1,-1 1 0,35 2-1,-57-1-48,1 1-1,-1-1 0,0 0 0,0 0 1,0 1-1,1-1 0,-1 1 0,0-1 0,0 1 1,0-1-1,2 2 0,13 15-1615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2:42.811"/>
    </inkml:context>
    <inkml:brush xml:id="br0">
      <inkml:brushProperty name="width" value="0.1" units="cm"/>
      <inkml:brushProperty name="height" value="0.1" units="cm"/>
      <inkml:brushProperty name="color" value="#66CC00"/>
    </inkml:brush>
  </inkml:definitions>
  <inkml:trace contextRef="#ctx0" brushRef="#br0">1 88 2560,'0'-1'90,"1"0"0,-1 0 0,1 0 1,-1 0-1,1 0 0,-1 0 0,1 0 0,0 0 0,0 0 1,-1 0-1,1 1 0,0-1 0,0 0 0,0 0 0,0 1 0,0-1 1,0 1-1,0-1 0,0 1 0,2-1 0,23-10 1082,-26 11-1155,8-2 135,-1 1 0,0 0 0,1 0 0,11 0 0,-10 1-93,0 0 1,16-4 0,20-6 109,72-5 1,43 6 252,-159 9-420,200-3 292,46-3-210,-59-1 286,-133 8-307,75 10 0,-119-10-384,-1 1-1,1 0 1,11 5-1,-18-5-39,-1-1 1,1 1-1,-1 0 0,1 0 0,-1 0 0,0 0 1,0 1-1,0-1 0,0 1 0,0 0 0,3 4 1,6 12-1251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3:30.422"/>
    </inkml:context>
    <inkml:brush xml:id="br0">
      <inkml:brushProperty name="width" value="0.1" units="cm"/>
      <inkml:brushProperty name="height" value="0.1" units="cm"/>
      <inkml:brushProperty name="color" value="#66CC00"/>
    </inkml:brush>
  </inkml:definitions>
  <inkml:trace contextRef="#ctx0" brushRef="#br0">0 275 2304,'1'-7'276,"0"1"0,0-1 0,0 0 0,1 0 1,0 1-1,0-1 0,1 1 0,5-12 0,-6 18-243,-1-1 0,0 0 0,0 0 0,1 1 0,-1-1 0,1 0 0,-1 1 0,0-1 0,1 1 0,-1 0 0,1 0 0,-1-1 0,1 1 0,-1 0 0,1 0 0,-1 0 0,1 0 0,-1 1 0,4 0 0,0-1 80,-1 0 1,-1 0-1,1-1 1,0 1-1,-1-1 0,1 0 1,-1 0-1,1 0 1,-1 0-1,0-1 0,1 1 1,-1-1-1,0 0 1,0 0-1,4-4 0,2-2 97,-1 0 0,0-1 0,8-12 0,-11 14-131,0 0 0,0 0 0,1 1 0,0-1 0,0 1 1,1 1-1,10-8 0,-12 10-51,12-7-12,0 1 0,1 0-1,0 1 1,0 1 0,24-5-1,-17 7 35,1 0 0,52 0 0,-56 4-58,0 1 0,0 2 0,0 0 0,0 1 0,40 11 0,-29-3-26,71 26 334,-99-35-265,1-1-1,0 1 0,0-1 0,0 0 0,6 0 0,10 2-84,-16-2 52,1 1 0,-1 0 0,0 0 1,0 1-1,0 0 0,-1 0 0,8 5 0,36 29 30,-49-37-33,10 10 1,0 0-1,-1 0 1,0 1 0,9 14-1,16 20-66,-18-20 270,-13-20-215,-1-1 0,1 1 0,0-1 1,5 6-1,6 6-8,-10-11 35,-1 0 1,2 0-1,-1 0 1,0-1-1,1 0 1,0 0-1,0 0 1,0 0-1,1-1 1,-1 0-1,1 0 1,8 3-1,-11-6-12,0 0 0,-1 0-1,1 0 1,0 0 0,-1-1 0,1 1 0,-1-1-1,1 0 1,0 0 0,-1 0 0,0 0 0,1 0-1,-1 0 1,0-1 0,1 1 0,-1-1 0,0 0-1,2-2 1,-2 2 9,0 0-1,0 1 1,0-1-1,0 0 1,0 1-1,0 0 1,1-1-1,-1 1 1,0 0-1,1 0 1,-1 1-1,1-1 1,0 0-1,-1 1 1,1-1-1,-1 1 1,1 0 0,3 0-1,-5 0-45,0 1-1,0-1 1,0 1 0,0-1-1,-1 1 1,1-1 0,0 1-1,0 0 1,0-1 0,0 1-1,-1 0 1,1 0 0,0 0-1,-1 0 1,1-1 0,-1 1 0,1 0-1,-1 0 1,1 0 0,-1 0-1,0 0 1,1 0 0,-1 0-1,0 0 1,0 0 0,0 0-1,0 1 1,0-1 0,0 0-1,0 0 1,0 0 0,0 0-1,0 0 1,0 0 0,-1 0-1,1 0 1,-1 0 0,0 1-1,-12 26-2279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3:34.526"/>
    </inkml:context>
    <inkml:brush xml:id="br0">
      <inkml:brushProperty name="width" value="0.1" units="cm"/>
      <inkml:brushProperty name="height" value="0.1" units="cm"/>
      <inkml:brushProperty name="color" value="#66CC00"/>
    </inkml:brush>
  </inkml:definitions>
  <inkml:trace contextRef="#ctx0" brushRef="#br0">1 142 1152,'5'-2'226,"-4"1"-194,1 0 0,0 1-1,-1-1 1,1 1 0,0-1 0,-1 1 0,1 0 0,0 0 0,0 0 0,-1 0-1,1 0 1,0 0 0,0 0 0,1 1 0,2 0 11,-1 0 1,1-1-1,0 1 1,0-1-1,-1 0 1,1-1-1,0 1 1,-1-1-1,1 0 1,6-2-1,4-2 803,26-13 1,-31 12-477,1 1 1,1 0 0,19-5-1,8 0 118,-29 7-423,1 0 0,0 1 1,0 0-1,0 0 0,0 1 0,16 1 0,29 6 117,60 2 319,9-6 18,112-3-238,70-5 188,-285 6-412,-1 2 0,0 1 0,32 7-1,61 25-70,-107-33 30,15 5 29,0-1-1,1 0 1,-1-2-1,1-1 1,39 0-1,19-2 104,1 3-1,87 15 1,-125-11-130,-1-3 1,1-1 0,0-2-1,0-3 1,69-8 0,20-7 39,174-1 1,-19 21-27,-46-8 91,-217 4-118,113-4 59,-110 2-88,34 2 0,-22 1 72,94 8 16,277-9 171,-228 11-347,-117-10-84,73-3 370,-58-5-151,0 3 1,130 11-1,41 2 106,-234-9-168,-3-1 118,0-1-1,-1 0 0,1-1 1,27-10-1,-20 6-164,23-3-1,89-24 135,-54 26-88,-53 6 66,1-1 0,32-8-1,3-4 36,30-8 81,-87 22-142,0-1 0,1 1-1,-1 0 1,7 0 0,20-3 44,-21 2-38,0 0 1,1 1 0,15 0-1,25-2 133,-32 0-189,36 1 0,-36 2 20,35-4 0,-24-1 17,0 3-1,0 1 1,57 4 0,-60 1 13,1 1 0,-1 1 0,-1 1 0,1 2 0,-1 1 0,-1 1 0,0 1 0,38 24 0,-47-27 10,1-1 1,0 0-1,0-2 1,1 0 0,-1-1-1,30 4 1,-12-3-21,-8-1 3,1-3 1,-1 0 0,33-3 0,-32-1-1,0 3 0,-1 0-1,34 6 1,-35-1 29,2-1-1,-1-1 0,1-2 1,-1-1-1,46-4 0,-67 3 2,-1 0-1,1 0 1,14 2-1,10 1 48,475-3-267,-458 1 270,-11 0-35,-1-2 0,39-5 0,-3-8-57,-32 6 63,50-4 0,-63 11-30,-9 0 8,25-3 1,5-2-79,97 2 0,-1 0 146,-53-11-95,-27 11-1,48-5 7,-52 2 1,29-5-90,-67 9 95,0 0 0,0 2 0,1 0 0,-1 2 0,0 0-1,42 9 1,-43-7 59,1-1 0,-1-1 1,38-4-1,3 0-53,31 3-133,223 10 133,-197 14-11,-89-16-20,0-1 0,0-2 1,49 3-1,98 3 194,-165-11-209,217 9-30,-179-3 89,1-2 1,-1-2 0,85-9-1,-40-2-52,105 4-1,117 13 80,-268-7-91,85-11-1,-28 1 4,61 7 163,79-6-154,-143-4-80,108-9 201,-119 16-82,130 10 1,-8 2-106,-66-4 114,298 34-68,-443-37 44,330 10 62,-251-10 3,31-4-74,18 0 44,-105 4-50,0 2 1,49 10 0,-72-11-157,1 0-1,0 1 0,-1-1 0,1 1 0,-1 0 0,0 1 1,8 5-1,-10-7-61,-1 0 0,1 0 1,-1 1-1,1-1 0,-1 1 0,0-1 1,0 1-1,1-1 0,-1 1 0,0 0 1,-1 0-1,1-1 0,0 1 1,0 0-1,-1 0 0,1 0 0,-1 0 1,1 4-1,-1-5 12,0 0 0,-1 0 0,1 0 0,0 1 1,0-1-1,-1 0 0,1 0 0,-1 0 0,1 0 0,-1 0 0,0 0 1,1 0-1,-2 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7:09.817"/>
    </inkml:context>
    <inkml:brush xml:id="br0">
      <inkml:brushProperty name="width" value="0.1" units="cm"/>
      <inkml:brushProperty name="height" value="0.1" units="cm"/>
      <inkml:brushProperty name="color" value="#FFFC18"/>
    </inkml:brush>
  </inkml:definitions>
  <inkml:trace contextRef="#ctx0" brushRef="#br0">3207 1 2560,'-19'1'417,"12"0"-239,-1 0 0,1 0 0,-1 0 0,-8 4 0,-12 5 345,21-7-385,0 0-1,0 0 1,0-1 0,-1 0 0,1 0 0,-13 1 0,-103-13 852,34 1-247,-16 7-202,-156 18 0,40-9-750,53-4 749,-464 40 660,444-28-1171,-82 4 150,-300-49 1031,465 21-868,-51-13-313,87 10-2479,12 7-3433,20-4 3846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3:35.774"/>
    </inkml:context>
    <inkml:brush xml:id="br0">
      <inkml:brushProperty name="width" value="0.1" units="cm"/>
      <inkml:brushProperty name="height" value="0.1" units="cm"/>
      <inkml:brushProperty name="color" value="#66CC00"/>
    </inkml:brush>
  </inkml:definitions>
  <inkml:trace contextRef="#ctx0" brushRef="#br0">1 35 1536,'1'0'80,"1"1"0,-1-1 0,0 1 0,1 0 0,-1-1 0,1 1 0,-1 0 0,0 0 0,0 0 0,1 0 1,-1 0-1,2 2 0,6 5 436,-5-6-338,0 1-1,1-2 1,-1 1 0,1 0-1,-1-1 1,1 0 0,0 0-1,-1 0 1,1 0-1,7-1 1,-1 0 48,0 0 0,1-1 1,14-4-1,-4 0 29,33-14 0,-36 11-203,0 2 0,34-8 0,-6 8-20,94 1-1,47 14 152,24 2 57,-11-5 22,-157-2-246,0 2-1,66 17 1,-96-19-665,-1 1-1,1 0 0,-1 0 1,23 15-1,-6 3-1691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7:45.813"/>
    </inkml:context>
    <inkml:brush xml:id="br0">
      <inkml:brushProperty name="width" value="0.1" units="cm"/>
      <inkml:brushProperty name="height" value="0.1" units="cm"/>
      <inkml:brushProperty name="color" value="#66CC00"/>
    </inkml:brush>
  </inkml:definitions>
  <inkml:trace contextRef="#ctx0" brushRef="#br0">0 23 1024,'3'2'58,"0"1"1,0-2-1,1 1 1,-1 0-1,0-1 1,1 1-1,-1-1 1,5 1-1,13 6 109,-14-6-86,1 0 1,0 0-1,0-1 0,0 0 0,0-1 0,0 1 0,-1-1 0,15-2 1,6 0 713,73 3-50,214-6 675,-120 2-913,10 0-518,-1-15 260,26-3 78,-2 18-29,-175 7-293,26 1 54,35-7 25,128 5 206,-48 22-304,-152-18 86,4-2 174,77 0-1,26-6-307,165 3 268,-141 6 103,127-17-293,113 9 48,-230-10 165,-41 0-506,-75 7 274,-13 0 39,82 5 1,261 11 299,-361-13-464,342 20 394,-102-13-78,-174-8-104,126 8 1,-202-6-111,300-11 79,-214 2 54,129 7 0,-164 4-95,-1-3 1,91-12-1,-45 1 4,0 5 0,168 13 0,0-3-105,19 2 130,-290-4-60,320 19 43,-139-19 192,220-4-176,-316-5-79,29 0-76,180 18 216,-234-9-126,110-9 0,-95 2 38,39 3-13,203 23 0,-249-16 17,115-7 0,7 0-115,208-4 204,-83 4-26,16 0 54,78 5-356,-328 2 353,164-2-161,131 9 113,-262 3-1379,-108-11-954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7:48.009"/>
    </inkml:context>
    <inkml:brush xml:id="br0">
      <inkml:brushProperty name="width" value="0.1" units="cm"/>
      <inkml:brushProperty name="height" value="0.1" units="cm"/>
      <inkml:brushProperty name="color" value="#66CC00"/>
    </inkml:brush>
  </inkml:definitions>
  <inkml:trace contextRef="#ctx0" brushRef="#br0">1 9 1024,'0'0'20,"0"0"0,-1-1 0,1 1 0,1 0 1,-1-1-1,0 1 0,0 0 0,0-1 0,0 1 0,0-1 0,0 1 0,0 0 0,0-1 1,0 1-1,1 0 0,-1 0 0,0-1 0,0 1 0,1 0 0,-1-1 0,0 1 0,0 0 1,1 0-1,-1-1 0,0 1 0,0 0 0,1 0 0,-1 0 0,0 0 0,1-1 0,0 1 1,13 2 442,25 16 76,-22-9-372,-3-5-47,0 0 0,1-1 1,0 0-1,-1-1 0,1-1 0,0 0 0,27-3 0,20 1 82,102 17 267,50 1 27,-126-18-501,422 16 362,-188-7-260,-8-1 83,-227-3-80,108-9 0,-119 1-65,197 3 162,112-8-101,-278 2-1,0 4-1,202 22 0,59-6-62,-66-6 64,-4-7-145,-61-4 114,-66 14-168,-70-2 197,140-8 0,-96-7-62,173 14 0,1-9-165,-118-4 181,-72 8-120,75-1 149,-40-13-41,40 1-34,-128 11-32,113 14 1,-92-4 85,151-4-1,22 2-22,-202-1-108,77 5 125,-111-11-58,1-1 1,41-6-1,-25-2-21,0 2-1,1 3 1,99 6 0,-90 6-1555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8:01.498"/>
    </inkml:context>
    <inkml:brush xml:id="br0">
      <inkml:brushProperty name="width" value="0.1" units="cm"/>
      <inkml:brushProperty name="height" value="0.1" units="cm"/>
      <inkml:brushProperty name="color" value="#66CC00"/>
    </inkml:brush>
  </inkml:definitions>
  <inkml:trace contextRef="#ctx0" brushRef="#br0">0 96 768,'13'-9'292,"1"1"0,0-1-1,0 2 1,0 0 0,1 1 0,21-6-1,97-18 1497,-120 28-1714,4-1-24,-1 2-1,1 0 1,-1 0-1,1 2 1,25 3 0,-8 2 43,55 18 1,-65-18 88,1 0-1,0-2 0,1 0 0,47-1 1,-13 0-81,0 3 1,69 16-1,-55-9-75,-13-3 16,-5 1-8,1-3 0,67 1 0,49-3-36,273 46-1,-210-24 279,16 2-301,-195-20 15,24 5 117,0-4-1,84 1 0,-55-14-56,112 3 236,-176 2-268,1 2 0,77 17-1,-82-6-491,-3 6-1286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8:13.549"/>
    </inkml:context>
    <inkml:brush xml:id="br0">
      <inkml:brushProperty name="width" value="0.1" units="cm"/>
      <inkml:brushProperty name="height" value="0.1" units="cm"/>
      <inkml:brushProperty name="color" value="#66CC00"/>
    </inkml:brush>
  </inkml:definitions>
  <inkml:trace contextRef="#ctx0" brushRef="#br0">1 1 640,'6'6'116,"1"-1"1,1 1-1,-1-1 0,1 0 0,-1-1 1,1 0-1,1 0 0,-1 0 0,1-1 1,-1-1-1,1 1 0,16 1 1,7-1 199,1-1 0,40-3-1,15 0 69,-40 5-315,33 1 11,-33-5 128,1-2 0,60-11 0,-78 10-136,0 0 1,48 3-1,1 0-65,262-3 38,-225 3-58,-72-2 112,59-10 0,-60 5 39,60-1 1,-1 7-134,171 7-5,-244-3 45,52 13 1,-29 5-17,-12-4-106,70 21 1,144 44 429,-252-81-342,141 32 431,-110-27-264,0-2-1,45 1 1,-73-5-167,107 3-128,-93-1-454,-1 0 1,1 2-1,31 9 0,-6 5-1514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8:45.142"/>
    </inkml:context>
    <inkml:brush xml:id="br0">
      <inkml:brushProperty name="width" value="0.1" units="cm"/>
      <inkml:brushProperty name="height" value="0.1" units="cm"/>
      <inkml:brushProperty name="color" value="#66CC00"/>
    </inkml:brush>
  </inkml:definitions>
  <inkml:trace contextRef="#ctx0" brushRef="#br0">1 207 1408,'22'-13'3763,"-7"4"-3455,0 1-1,1 0 0,23-7 0,-22 10-146,-1 1 1,1 1-1,0 0 0,0 1 1,0 1-1,1 0 1,-1 1-1,0 1 1,0 1-1,0 1 0,0 0 1,0 1-1,-1 0 1,18 9-1,-2-1-39,1 0 0,1-2-1,-1-2 1,2 0 0,52 3 0,501 41 816,-434-42-847,0-6 0,165-19-1,374-32 527,-453 33-482,172 7-117,-159 6 188,-56 1-179,130-6 64,260-27-34,-197 13 35,-69 13-33,23 0 10,95-8 91,-137 3 56,-177 6-128,216-10-13,-17-14-74,59-2 99,-130 19-139,-83 3 99,-10 11-58,172 22 0,-122-5-86,86 12 63,61 3 378,-355-33-371,206 18 24,-179-14-249,0 1 0,0 2 0,-1 1 0,53 23-1,-75-28-58,0 0 1,-1 0-1,0 0 0,1 1 0,-1 0 0,5 5 0,-7-6-142,-1 1 1,1 0-1,0 0 1,-1 0-1,0 0 0,2 5 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38:47.379"/>
    </inkml:context>
    <inkml:brush xml:id="br0">
      <inkml:brushProperty name="width" value="0.1" units="cm"/>
      <inkml:brushProperty name="height" value="0.1" units="cm"/>
      <inkml:brushProperty name="color" value="#66CC00"/>
    </inkml:brush>
  </inkml:definitions>
  <inkml:trace contextRef="#ctx0" brushRef="#br0">1 213 2304,'6'-12'668,"4"-6"664,-9 18-1243,0 0 0,0 1 0,0-1-1,1 0 1,-1 0 0,0 0 0,0 1 0,0-1 0,0 1 0,0-1 0,0 1 0,0-1-1,0 1 1,1 0 0,20 22 411,-17-16-434,0-1-1,1-1 0,10 10 0,-14-14-25,0 0-1,1 1 1,-1-1-1,0 0 1,1 0 0,-1 0-1,0 0 1,1-1 0,-1 1-1,1-1 1,-1 1 0,1-1-1,0 0 1,-1 0 0,1 0-1,2-1 1,7-2 75,0 0 0,0-1 0,0-1-1,-1 0 1,13-7 0,17-8-4,40-9-3,107-23-1,-91 27 158,2-4-45,104-23 125,-164 46-288,0 1 0,0 2 0,0 2 1,0 1-1,0 2 0,57 11 0,116 43-142,-149-39 135,101 12 0,-139-25-1,320 48-177,-218-36 505,191-2 0,-191-12-299,306 0 119,-247-3-143,60-3 68,-57-5 44,289 22-1,-444-9 64,57 11 0,-75-10-371,1 0 0,-1 0 0,-1 2 0,1 0 0,19 13-1,-4-1-1649,-3-1-890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0:47.276"/>
    </inkml:context>
    <inkml:brush xml:id="br0">
      <inkml:brushProperty name="width" value="0.1" units="cm"/>
      <inkml:brushProperty name="height" value="0.1" units="cm"/>
      <inkml:brushProperty name="color" value="#66CC00"/>
    </inkml:brush>
  </inkml:definitions>
  <inkml:trace contextRef="#ctx0" brushRef="#br0">0 309 1664,'1'1'67,"0"1"0,0-1 0,0 0 0,0 1 1,0-1-1,0 0 0,0 0 0,0 0 0,1 0 0,-1 0 0,0-1 1,1 1-1,-1 0 0,1 0 0,-1-1 0,1 1 0,2 0 0,27 0 740,-16-2-582,88-6 792,-71 4-749,12 0-93,0 2 0,1 1 0,-1 3 1,0 1-1,54 13 0,-73-12-92,1-1 1,0-2-1,-1 0 1,1-2 0,0 0-1,0-2 1,0-1-1,38-9 1,160-32 103,112-27-140,-266 52 52,200-53-192,-211 63 140,112-5 1,-153 13-31,54-2-42,69-4 140,246-3-55,-269 11 131,109 13-285,-128-5 71,7 4 77,108 27 1,12 3 54,-175-39-53,53 0-1,-27-3-107,-9 2 39,250 13 239,-224-9-170,166-9 0,19-9 175,-52 4-211,197-27-222,-260 20 404,213-35-160,-75 6 124,-125 22-195,316-19 5,-129 29 77,66 6-134,-256 6 119,-2-2 63,244 6 44,-43-5-117,-88-3 157,112 3-287,-189-1 55,54 17 121,-1 19-5,112 10 33,-270-38-131,302 26-79,-5 32-22,-358-57 184,46 3 0,-59-9-271,1 2 0,-1 0 1,0 2-1,37 13 0,-35-4-2518,-7 8-156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0:50.757"/>
    </inkml:context>
    <inkml:brush xml:id="br0">
      <inkml:brushProperty name="width" value="0.1" units="cm"/>
      <inkml:brushProperty name="height" value="0.1" units="cm"/>
      <inkml:brushProperty name="color" value="#66CC00"/>
    </inkml:brush>
  </inkml:definitions>
  <inkml:trace contextRef="#ctx0" brushRef="#br0">1 92 896,'9'-7'103,"0"1"0,0 0 0,1 0 0,0 1 0,22-9 1,-5 6 77,35-7 0,-11 5 170,1 3 0,-1 2 1,1 3-1,0 2 0,55 6 0,173 1-158,-62-5 57,150 13 603,-207-15-563,184 24 1,-262-14 44,79 13-1853,-125-16 382,-1 2-1,45 15 1,-20 4 315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0:53.765"/>
    </inkml:context>
    <inkml:brush xml:id="br0">
      <inkml:brushProperty name="width" value="0.1" units="cm"/>
      <inkml:brushProperty name="height" value="0.1" units="cm"/>
      <inkml:brushProperty name="color" value="#66CC00"/>
    </inkml:brush>
  </inkml:definitions>
  <inkml:trace contextRef="#ctx0" brushRef="#br0">1 153 896,'20'-3'251,"38"-3"-17,58 0 97,-49 6 237,130 16 0,-155-8-435,13 2-53,108 5 0,196 12 403,-254-15-390,-22-8-11,140-10 0,-38-1 90,-102 7-129,284-12 314,-78-13-218,-155 28 20,-89 0-76,49-3 0,92-14-26,214-9-28,-44-1 54,-5-1-113,-20 12 131,-216 6-50,140 9 0,132 1-138,47 3 264,-145-7 133,-209-2-188,313 12-229,-68-12 165,8 1-46,31 9 148,2 1-176,-339-6 16,292 9 0,187-5 170,-421-3-174,119-11-1,-11-1 100,428 13-95,-532-1 23,1 5 0,140 30 0,-183-30-3,-1-1-1,73 1 1,212 9-97,-157-5 148,-136-13-64,-1-1 0,-1-2 0,1-1 0,39-11-1,26-4-2,-14 8-18,135 0 1,-171 11 40,0-2-1,0-3 1,75-17 0,-72 12-68,1 2 0,105-2 1,112 21 151,-217-9-128,0-2 0,73-12 0,62-2-39,122 24 115,-61-13-174,4 0 150,-109 15-6,105 0-26,120-12 58,-177 3-122,-163-3 90,-1-1-1,52-10 0,-9 2 37,82-3-1,-84 9-54,94 0 19,-101 5-30,116-14 0,-86 0-58,154-2 0,-91 23 205,52-2-14,252-5-298,-423 1 168,227 10 140,224 3-339,-215-13 419,-76-3-252,-176 1-611,-1 2 0,1 0-1,32 9 1,-9 6-1599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7:16.736"/>
    </inkml:context>
    <inkml:brush xml:id="br0">
      <inkml:brushProperty name="width" value="0.1" units="cm"/>
      <inkml:brushProperty name="height" value="0.1" units="cm"/>
      <inkml:brushProperty name="color" value="#FFFC18"/>
    </inkml:brush>
  </inkml:definitions>
  <inkml:trace contextRef="#ctx0" brushRef="#br0">3692 48 896,'1'-3'45,"0"1"1,1-1-1,-1 0 1,1 1-1,-1 0 0,1-1 1,0 1-1,0 0 1,0 0-1,0 0 0,0 0 1,1 0-1,-1 1 1,1-1-1,-1 1 1,4-2-1,-1 1 166,-1 0 0,2 1-1,-1-1 1,0 1 0,0 0 0,0 0 0,11 1 2111,-28 0-2060,-34 2 829,0 3 1,-72 16-1,37-6-947,53-12 53,-1-1 0,0-1 0,-32-4-1,-13 0 137,60 3-287,-47 0 142,-74 9 0,56-1 474,-130-6 0,113-3-541,-363 7 140,429-5-210,18 0-89,1-1 1,-1 0-1,1-1 0,0 0 0,-19-4 0,26 4 74,-1 0-1,0 1 0,1-1 0,-1 1 1,-5 0-1,-12-1 143,8 0-184,0 0 1,-1 0 0,1 1-1,0 1 1,-16 3 0,-69 18-54,-37 19 27,56-15-27,36-11 39,-60 30-1,52-21-199,41-19 270,0-2 0,0 1 0,0-1 1,0-1-1,-19 2 0,-59-3 246,46-2-301,13 0-40,-40-8 0,41 4 47,-40 0 1,-336 5 189,304-8 237,18 1 75,16 4-886,0-3-1,-123-27 1,183 32 3,0-1 0,0 0 0,0-1-1,1 1 1,-1-1 0,1-1 0,0 1-1,-8-6 1,-5-14-2458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0:55.417"/>
    </inkml:context>
    <inkml:brush xml:id="br0">
      <inkml:brushProperty name="width" value="0.1" units="cm"/>
      <inkml:brushProperty name="height" value="0.1" units="cm"/>
      <inkml:brushProperty name="color" value="#66CC00"/>
    </inkml:brush>
  </inkml:definitions>
  <inkml:trace contextRef="#ctx0" brushRef="#br0">1 1 896,'75'29'1003,"-64"-25"-798,1 1-113,0 0 1,0 0-1,-1 1 0,18 13 0,1 4-82,-11-8 84,1 0 0,0 0 0,1-2 0,43 20 0,-12-15 456,106 21 0,60-6-82,-157-28-386,0-3 0,74-7 0,30 1-242,-84 7-1024,-6 2-635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1:49.270"/>
    </inkml:context>
    <inkml:brush xml:id="br0">
      <inkml:brushProperty name="width" value="0.1" units="cm"/>
      <inkml:brushProperty name="height" value="0.1" units="cm"/>
      <inkml:brushProperty name="color" value="#66CC00"/>
    </inkml:brush>
  </inkml:definitions>
  <inkml:trace contextRef="#ctx0" brushRef="#br0">0 35 512,'2'1'136,"0"0"0,-1 0 1,1-1-1,0 1 0,-1-1 0,1 1 1,0-1-1,0 0 0,0 0 1,-1 1-1,1-1 0,0-1 0,0 1 1,0 0-1,3-1 0,30-10 822,-15 4-533,-2 4-330,0 0 0,1 1 0,0 2 0,-1 0 0,29 3 0,23 6-136,-41-5 53,1-1 0,52-1 0,59-13 107,128-6 439,165 12-627,-51 24 150,-162-4-39,-203-14-45,351 28 102,-8-5-278,-58-7 208,97 18 62,-391-35-82,132 16-1629,-69 0-385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4:04.241"/>
    </inkml:context>
    <inkml:brush xml:id="br0">
      <inkml:brushProperty name="width" value="0.1" units="cm"/>
      <inkml:brushProperty name="height" value="0.1" units="cm"/>
      <inkml:brushProperty name="color" value="#66CC00"/>
    </inkml:brush>
  </inkml:definitions>
  <inkml:trace contextRef="#ctx0" brushRef="#br0">46 9 2432,'-5'-2'460,"-1"0"1,0 1-1,0 0 1,1 0-1,-13-1 1,42 11 1881,-11-3-1693,107 26 991,-81-23-1569,60 22 0,-72-20-394,-1 1 0,0 2 0,-1 0 0,-1 2 0,32 26 0,-36-25-969,-2 0 1,0 2-1,24 33 1,-9-8-485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4:04.601"/>
    </inkml:context>
    <inkml:brush xml:id="br0">
      <inkml:brushProperty name="width" value="0.1" units="cm"/>
      <inkml:brushProperty name="height" value="0.1" units="cm"/>
      <inkml:brushProperty name="color" value="#66CC00"/>
    </inkml:brush>
  </inkml:definitions>
  <inkml:trace contextRef="#ctx0" brushRef="#br0">545 44 3328,'-21'-25'1312,"15"16"-1024,1 3 704,-1 3-576,-5 3 64,-5 9-192,-6 5-32,-14 19 0,-13 20 0,-11 19-128,2 10-96,-2 0 0,5-1-128,6-10 0,13-3-736,3-10-1632,11-6-64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4:04.983"/>
    </inkml:context>
    <inkml:brush xml:id="br0">
      <inkml:brushProperty name="width" value="0.1" units="cm"/>
      <inkml:brushProperty name="height" value="0.1" units="cm"/>
      <inkml:brushProperty name="color" value="#66CC00"/>
    </inkml:brush>
  </inkml:definitions>
  <inkml:trace contextRef="#ctx0" brushRef="#br0">23 19 4608,'-22'-18'2496,"22"22"-2208,5 5 96,1 16 128,-1 17-256,1 21-128,4 14-96,7-1-128,3 2 64,2-7-608,-1-7-224,1-8-1312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4:05.373"/>
    </inkml:context>
    <inkml:brush xml:id="br0">
      <inkml:brushProperty name="width" value="0.1" units="cm"/>
      <inkml:brushProperty name="height" value="0.1" units="cm"/>
      <inkml:brushProperty name="color" value="#66CC00"/>
    </inkml:brush>
  </inkml:definitions>
  <inkml:trace contextRef="#ctx0" brushRef="#br0">0 202 4736,'0'-82'1824,"11"59"-1408,11-6 384,-6 14 128,11-5-352,17 6-64,14-1-288,13 12-96,5 6-64,-1 8-672,1 7-256,4 11-1728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4:24.187"/>
    </inkml:context>
    <inkml:brush xml:id="br0">
      <inkml:brushProperty name="width" value="0.1" units="cm"/>
      <inkml:brushProperty name="height" value="0.1" units="cm"/>
      <inkml:brushProperty name="color" value="#66CC00"/>
    </inkml:brush>
  </inkml:definitions>
  <inkml:trace contextRef="#ctx0" brushRef="#br0">1 91 1152,'16'-13'465,"-6"3"105,1 2 1,17-12 0,-24 18-536,1-1 0,0 1 1,-1 0-1,1 1 0,0-1 1,0 1-1,0 0 0,0 0 1,0 0-1,7 1 0,10 0 67,0 1-1,41 7 0,-31-3 204,49 2-1,-51-6-112,-1 1-1,38 9 1,-42-5-178,1-2-1,-1 0 0,39 0 1,-56-4-8,6 0 37,0 0-1,0-1 0,-1 0 1,28-7-1,-4-2 72,0 2 0,1 1 1,0 3-1,73-1 0,117 5 392,-208 1-492,0 2 0,-1 0-1,1 1 1,29 9-1,-31-6-6,1-2 0,1-1-1,-1 0 1,32 1 0,144-14 131,-114 9-232,176 3 50,-200-2 47,1-2 1,109-16-1,-90 9 108,145 2-1,-141 7-34,132-15 1,-103-1 16,152-2 0,-184 21-150,115 20 0,-183-23 75,21 2 2,-1-1 0,32-3 0,-33 0-27,-1 2-1,42 4 1,-33 1-2,-8-1 23,-1 0-1,40 13 1,6 4-48,-47-15 112,44 18 0,-17-2-11,68 20-1,-93-35-51,-1-2 0,1 0 0,0-2 0,44 0 0,280-13 65,-344 9-63,226-9-82,78-15 407,1 19-486,-269 3 169,82-15 0,8-1-139,-52 13 188,1 4 1,100 11 0,-143-7-94,1-1 0,0-2 1,76-10-1,-62 4-2,106 5 1,-77 2 24,-50-2-19,1 2 0,0 1 0,-1 2 0,60 14 0,-57-8-30,-23-6 10,-1-1 0,0 2 1,0 0-1,24 12 0,-36-16-26,-1 0 0,1 0-1,-1 0 1,0 0 0,1 1-1,-1-1 1,0 0 0,0 0-1,0 1 1,0-1 0,1 2-1,5 24-1756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4:27.644"/>
    </inkml:context>
    <inkml:brush xml:id="br0">
      <inkml:brushProperty name="width" value="0.1" units="cm"/>
      <inkml:brushProperty name="height" value="0.1" units="cm"/>
      <inkml:brushProperty name="color" value="#66CC00"/>
    </inkml:brush>
  </inkml:definitions>
  <inkml:trace contextRef="#ctx0" brushRef="#br0">1 84 768,'4'2'116,"1"0"-1,0 0 1,0 0 0,-1 0-1,10 1 1,10 3-42,-5 0 127,1 0 0,0-1 0,0-1-1,0-1 1,36 1 0,-20-4 141,14 0 55,91 10 0,-115-7-215,0-1 0,0-1 0,39-3 0,78-16 357,2 0-222,-53 8-245,126-29 0,-163 29 33,98-5 0,57 11 217,-176 4-235,153-14-169,-93 4 142,12 4 20,198 12 0,-29-5 20,-22-2-157,-84 19 80,79 3 18,6-8 235,-174-8-264,103 16 128,-30-3-115,460 30 253,-577-46-284,1-1 1,0-2 0,66-11-1,-26-1 68,83-16 100,-121 22-130,0 1 0,1 2 0,-1 2 0,78 6 0,49 0-132,10 1 62,-36 8 140,-51-6-25,101 21 0,-141-19-48,86 5 1,51-11-1,60 5-112,-148-1 165,1-4 0,121-13-1,22 3-149,-58 4 40,49-29-34,-19 2 130,-74 25-80,-79 5 49,-1-3 1,73-13 0,153-26-11,-224 38-59,1 2 0,99 11 0,-112-5 28,0-3 0,0-2 0,77-12 0,-65 8 45,0 2 0,68 7-1,70 21-129,-44-3 120,-105-19 47,77-7 0,-22 1-421,-24 1 513,95 4-260,-65 16 144,-78-11-40,1-1 0,49 1 0,59-10 2,-31 1 5,118 12 1,-190-5-47,-15-1 42,1-2-1,-1 0 1,0-1 0,46-6-1,247-32-16,-282 35-6,1 2 0,-1 1 0,1 2 0,-1 2 0,0 1 0,59 18 0,35 20-32,-90-33 83,-1 0 0,75 8 0,-74-14 7,79 9 15,-58-8-130,61 14 0,-105-16 88,160 30-12,-146-30 9,1-1 1,0-2 0,57-5-1,288-58-68,-355 58 92,39-11 71,71-25-1,14-5-98,-103 34-44,-3 1 36,44-6 0,-73 14-80,0 1-1,0 0 1,1 1-1,-1 1 1,0 0-1,0 0 1,0 1 0,20 6-1,-26-7-198,-1 1-1,1 0 1,0 1 0,-1-1-1,0 1 1,1 0 0,-1 0-1,0 0 1,0 0 0,-1 1 0,1-1-1,-1 1 1,5 7 0,5 22-2046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7:45.132"/>
    </inkml:context>
    <inkml:brush xml:id="br0">
      <inkml:brushProperty name="width" value="0.1" units="cm"/>
      <inkml:brushProperty name="height" value="0.1" units="cm"/>
      <inkml:brushProperty name="color" value="#66CC00"/>
    </inkml:brush>
  </inkml:definitions>
  <inkml:trace contextRef="#ctx0" brushRef="#br0">1 1 6016,'0'0'2272,"11"5"-1760,16 4 0,-11-3-160,6 8-160,11 5-32,3 10-320,2 9-128,1 5-768,-1 5-288,0 10-992,-5 0-352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7:45.480"/>
    </inkml:context>
    <inkml:brush xml:id="br0">
      <inkml:brushProperty name="width" value="0.1" units="cm"/>
      <inkml:brushProperty name="height" value="0.1" units="cm"/>
      <inkml:brushProperty name="color" value="#66CC00"/>
    </inkml:brush>
  </inkml:definitions>
  <inkml:trace contextRef="#ctx0" brushRef="#br0">740 0 4992,'-76'15'1824,"38"14"-1408,-15 29 160,31-29-32,-11 13-320,-10 10-64,-15 6-32,-13 19 0,-11 19-64,2 6-192,15-8 0,10-7-640,19-14-224,9-20-1184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7:21.762"/>
    </inkml:context>
    <inkml:brush xml:id="br0">
      <inkml:brushProperty name="width" value="0.1" units="cm"/>
      <inkml:brushProperty name="height" value="0.1" units="cm"/>
      <inkml:brushProperty name="color" value="#FFFC18"/>
    </inkml:brush>
  </inkml:definitions>
  <inkml:trace contextRef="#ctx0" brushRef="#br0">1016 206 3456,'-25'-4'535,"13"2"-136,-1 0 1,-25 1-1,34 1-337,1 0-1,-1-1 1,0 1-1,1-1 1,-1 1-1,1-1 0,-1 0 1,0 0-1,1-1 1,0 1-1,-1-1 1,1 0-1,0 1 1,0-2-1,0 1 1,0 0-1,0 0 1,-4-6-1,-10-12 63,-2 0 1,-36-30-1,43 41 74,0 1 1,0 1 0,0 0 0,-1 1-1,0 0 1,0 1 0,-16-5 0,3 5 165,1 0 0,-48-3 1,-55 7 536,79 1-549,-252 9-1029,273-9-1024,6 0-827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7:45.891"/>
    </inkml:context>
    <inkml:brush xml:id="br0">
      <inkml:brushProperty name="width" value="0.1" units="cm"/>
      <inkml:brushProperty name="height" value="0.1" units="cm"/>
      <inkml:brushProperty name="color" value="#66CC00"/>
    </inkml:brush>
  </inkml:definitions>
  <inkml:trace contextRef="#ctx0" brushRef="#br0">11 6 4992,'-10'-5'1920,"10"15"-1504,0 23 320,0-9 32,5 25-384,0 22-64,1 7-64,-1 4 0,1 3-128,-1 11-640,1 4-224,-1 2-576,1-6-1536,-6-10 192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7:46.310"/>
    </inkml:context>
    <inkml:brush xml:id="br0">
      <inkml:brushProperty name="width" value="0.1" units="cm"/>
      <inkml:brushProperty name="height" value="0.1" units="cm"/>
      <inkml:brushProperty name="color" value="#66CC00"/>
    </inkml:brush>
  </inkml:definitions>
  <inkml:trace contextRef="#ctx0" brushRef="#br0">6 53 5376,'-5'-5'2016,"15"5"-1568,12-6 352,-5 3 64,21-3-288,25 2-96,35-1-128,10 0-64,12-5-160,14 1-800,0 9-256,-14 9-1472,-18 21-1088,-36-1 1280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7:52.378"/>
    </inkml:context>
    <inkml:brush xml:id="br0">
      <inkml:brushProperty name="width" value="0.1" units="cm"/>
      <inkml:brushProperty name="height" value="0.1" units="cm"/>
      <inkml:brushProperty name="color" value="#66CC00"/>
    </inkml:brush>
  </inkml:definitions>
  <inkml:trace contextRef="#ctx0" brushRef="#br0">1 207 1664,'0'0'56,"-1"-1"0,1 1 0,0 0 0,0-1 1,1 1-1,-1 0 0,0-1 0,0 1 0,0 0 0,0-1 0,0 1 0,0 0 0,0 0 1,0-1-1,1 1 0,-1 0 0,0-1 0,0 1 0,0 0 0,0 0 0,1-1 0,-1 1 1,0 0-1,0 0 0,1 0 0,-1 0 0,0-1 0,0 1 0,1 0 0,-1 0 1,0 0-1,1 0 0,-1 0 0,1-1 0,14 4 986,23 17-187,-28-14-492,-8-5-332,0 0-1,0-1 1,0 1 0,1 0-1,-1-1 1,0 1 0,1-1-1,-1 0 1,0 0 0,0 0 0,1 0-1,3-1 1,31-8 447,-31 7-406,0 0 0,1 0 0,0 1 0,10-2 0,43 3 165,113-14 1,-104 4 300,137 0 1,-144 12-514,-34-1 43,0 0 0,37-5 0,378-49 759,-365 47-785,-25 2 4,97-19-1,-87 9 43,90-10 0,-58 16-29,177 10 0,-35 0-79,-127-3-72,151-9 197,-124 2 46,392 12 169,-264 15-320,-69-14-3,-3-1 16,33 11-109,345 5 285,-543-20-154,299-25-147,-75 2 235,-69 19-183,-82 4 109,193-26-1,-240 18-4,75-3-1,57 11-67,-92 1-135,338 2 410,-257 4-324,1 1 231,162-1-321,0 0 278,45-15-179,-77 8 6,-77 14 159,-142-11-115,20 0-14,188 29 1,-247-23 38,-1-1 1,1-3 0,0-1 0,88-6-1,95-13 30,77-9-44,-210 15-15,134 4 0,-173 5 59,161 9-41,-187-7-1,0 1 0,47 11 0,-48-8 9,60 18 51,-56-18-121,1-2 0,37 0-1,35 0 61,191 31-1,-254-31 0,1-1 0,-1-3-1,70-7 1,-20 1 69,-32 5-66,1 4 0,-1 2 0,0 4 0,73 18 0,-107-22-18,0-1-1,53-1 0,-15-1 17,133 4 103,7-5-76,-114-1 25,-39-2-58,95-17 0,-121 14-12,22-4 62,0 2 0,55 0 0,-30 8-94,-23 1 84,0-3-1,78-10 1,-102 6-101,1 2 1,0 1-1,0 2 1,0 0-1,-1 2 1,57 12-1,-72-11-600,-1 1-1,0 1 1,14 6 0,10 7-1795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7:54.387"/>
    </inkml:context>
    <inkml:brush xml:id="br0">
      <inkml:brushProperty name="width" value="0.1" units="cm"/>
      <inkml:brushProperty name="height" value="0.1" units="cm"/>
      <inkml:brushProperty name="color" value="#66CC00"/>
    </inkml:brush>
  </inkml:definitions>
  <inkml:trace contextRef="#ctx0" brushRef="#br0">1 27 2048,'1'-2'108,"1"0"-1,0 0 1,0 0 0,-1 0-1,1 0 1,1 0 0,-1 1-1,0-1 1,0 1 0,1-1-1,-1 1 1,1 0 0,-1 0-1,1 0 1,-1 1 0,1-1-1,0 0 1,-1 1 0,1 0-1,0-1 1,-1 1 0,6 1-1,7 0 38,0 1-1,-1 0 1,17 5-1,-13-2 77,231 33 304,-163-27-197,103 7 130,-18-2-310,45 7 83,-141-12 15,89 1-1,77-10 150,20 1-289,-186-2-40,-1-2 0,144-22-1,-197 19 4,58-10 297,150-6-1,-18 28-375,-21-3 121,52 5-4,-53 5-11,-62-4-76,-92-9-88,174 1 135,-110-5-48,165 11 50,-166-8 141,130-16 0,-133 7-123,-57 6-44,47 2-1,-73 1-180,0 0-1,0 0 0,-1 1 1,1 1-1,-1 0 0,1 1 0,-1 0 1,13 7-1,-23-11 23,0 1-1,0-1 1,0 1-1,0 0 1,0-1 0,0 1-1,0 0 1,0 0-1,0-1 1,-1 1-1,1 0 1,0 0 0,-1 0-1,1 0 1,-1 0-1,1 0 1,-1 0 0,1 0-1,-1 0 1,1 0-1,-1 1 1,0-1-1,0 0 1,0 0 0,0 0-1,1 0 1,-2 0-1,1 1 1,0-1-1,0 0 1,0 0 0,0 0-1,-1 0 1,1 0-1,0 0 1,-1 0 0,1 0-1,-1 1 1,0-2-1,0 2 1,-18 20-2236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8:00.615"/>
    </inkml:context>
    <inkml:brush xml:id="br0">
      <inkml:brushProperty name="width" value="0.1" units="cm"/>
      <inkml:brushProperty name="height" value="0.1" units="cm"/>
      <inkml:brushProperty name="color" value="#66CC00"/>
    </inkml:brush>
  </inkml:definitions>
  <inkml:trace contextRef="#ctx0" brushRef="#br0">0 16 896,'6'1'186,"0"0"0,0 0 0,0 0 0,-1-1 0,1 0 0,0 0 0,0 0 0,0-1 0,9-2 1,25-1 747,-38 4-880,6 0 65,0 0 0,0 0 0,0 0 0,0 1 1,0 0-1,0 1 0,0 0 0,-1 0 0,1 0 1,13 8-1,0 1 62,0 0 1,0-1-1,1-1 0,0-1 0,39 9 1,144 7 287,-139-23-249,0-3 0,114-19 0,-163 19-192,72-6 18,138 5-1,-121 5-13,-10 0-46,136 20 1,-184-18 41,0-1 0,51-4 0,-23 0 128,528 1 559,-369-20-593,-43 2-20,-114 13-102,39-1 0,216 12-224,-256 1 277,128 28 0,-125-22-37,-51-9-29,51 13 0,-36-7 13,0-1 0,0-3 0,57 2 0,17 2 0,141 5 69,-69-10-5,223 9 197,-7 1-399,-25 16 225,-324-24 7,-5-4-57,1-2 0,77-8 0,18-1-185,-52 9 215,109-2 63,-147-5-138,59-14 0,-25 4-125,-47 10 159,65-2 1,-17 4-145,-62 1 173,0 1-1,0 2 1,-1 2-1,36 5 1,-37-3-65,1-1 0,53-1 0,-65-2 24,-2-1-6,-1-1 1,1 0 0,22-7-1,7-1-37,42-4 23,86-15 7,-145 25 8,-1 2 1,52 1 0,14-1-23,69-5 7,-100 2 3,-1 1-1,101 9 1,298 6 54,-175-11 26,-102 14-136,40 1-69,253 3 244,-402-13-104,253-6 6,-135-3-36,198-10 237,-101-1-251,35 15-91,-293-2 159,57-9-1,-11 0-10,294-3 140,-48-1-191,-4 1 42,-216 15-16,86-1 16,358-19 138,-84-5-191,-137 17 162,-208 8-170,-19-8 154,1 0-170,-71 7 64,169-5 175,-20 1-274,-91 3 84,27-3 24,-2-6 58,-73 5-101,1 1 0,-1 2 0,1 2 0,51 6 0,-2 4 53,-53-8 4,0 3 1,0 1 0,47 14-1,26 18 102,-18-13-288,-16-4 155,-24-9-49,80 16 127,-6-3-60,-80-14-6,0-3 0,1-2 0,0-1 0,0-3 0,83-5 0,-67-2-3,93-4 88,-105 9-62,65 9-1,-45-2-147,133-4-1,-113-4 217,287 25-66,-323-21 17,0-2 0,78-8-1,-56 2 4,266 2-21,-178 5 39,-48-11-73,2-1 129,70 0-377,-65 11 273,137-3-7,-112-14 175,-41 4-145,156-1-184,-124 4 149,-61 2 60,42-7 12,-13 0-25,367 4-157,-313 11 189,72-6-169,-180 6 139,82 12 0,-47-4-59,-65-5-43,1-2 0,32-1 0,2 1 44,88 0 25,16 1 17,-125 0 60,-2-1-147,39 8 1,-64-8 56,12 3-10,1 0 1,0 1-1,33 15 1,-44-16-29,0-1 0,0 0 0,0-1 0,1 0 0,17 2 0,-8 0 43,10 0 2,131-1 214,-82 2-170,-59-2-1280,-5 6-714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8:05.382"/>
    </inkml:context>
    <inkml:brush xml:id="br0">
      <inkml:brushProperty name="width" value="0.1" units="cm"/>
      <inkml:brushProperty name="height" value="0.1" units="cm"/>
      <inkml:brushProperty name="color" value="#66CC00"/>
    </inkml:brush>
  </inkml:definitions>
  <inkml:trace contextRef="#ctx0" brushRef="#br0">1 29 1408,'0'-1'33,"0"0"0,0 0 0,0 0 1,0 0-1,0 0 0,0-1 0,0 1 0,1 0 0,-1 0 0,1 0 0,-1 0 1,1 0-1,-1 0 0,1 0 0,-1 1 0,1-1 0,0 0 0,-1 0 1,1 0-1,0 0 0,0 1 0,0-1 0,1 0 0,0 0 9,0 0-1,0 0 1,0 0-1,1 1 1,-1-1-1,0 1 1,0-1-1,1 1 1,-1 0 0,4 0-1,2 1 31,0 0 0,0 0 1,0 1-1,0 0 0,13 6 0,77 30 1011,46-4 155,-99-25-1084,36-1 480,-68-6-576,1-2 0,-1 1 0,1-2 0,24-3 0,7-1 63,224 3 40,-140 3 62,23-2 88,268 7-9,-342-1-255,119 3 450,4-17-81,51-6-242,50-8 239,-262 17-352,159-20-120,-160 23 95,0 2-1,0 1 1,44 7-1,251 51-248,-298-53 281,0-1 0,0-2 0,38-3-1,-23 0-168,58-2 163,67 2 10,-112 5-145,192 5 183,-146-15-267,86-2 314,102 13 19,-157-14-90,-2 0 63,223 27 37,-286-11-202,91-5-1,60 4 178,59 23-198,-226-25 69,0-3 1,67-6-1,16 0-65,-87 4 98,157 7-13,-137-3 10,137-11-1,-22-2-264,-22 19 381,-63-2-206,-31-1 48,17 1-35,39-8 25,209 7 113,-257 3-50,49 1-108,-61-10-19,103-14 1,-45 2 188,-104 10-174,129 0 92,-85 3-106,76 8 64,-108-9 26,67-9 0,-59 4-77,0 2-1,74 4 1,-38 1 87,-35 0-22,0 3 0,84 19 0,-91-16-20,-14-4 0,-1-2 1,1-1 0,32-2 0,-27 0 6,47 5 1,-45-2-59,58-2 1,-34-1-3,-2 2 71,-1 3-1,1 2 1,81 21 0,-117-24-25,0-1 0,0-1 0,0 0 0,0-2 0,1 0 0,-1-1 0,29-6 0,5 1 37,0 3 1,83 4 0,-58 1-117,-62-1 113,12 0-54,0 0-1,0 2 1,0 1 0,30 7-1,-26-4 36,1-2 0,-1 0 1,0-2-1,42-3 0,-23 0-9,101-8-42,17 4 214,-130 5-75,119 4-212,-126-3 128,0-1 0,0-2 1,0-1-1,47-11 1,12-1-159,297-14 365,-361 29-221,5 0-45,1 0 0,52-9 1,-12-4 41,0 3 0,118 0 0,152 14 80,-293-7-4,70-12 0,-35 4-154,-9 2 69,147-10 72,-199 18-66,31-5 1,-31 3 74,29-1-1,121-2-209,-172 6 131,1 0 1,-1 0-1,1 0 1,-1 0-1,1 0 1,-1 0-1,1 1 1,-1-1-1,0 0 1,1 1-1,-1-1 1,0 1-1,1 0 1,-1-1-1,0 1 1,1 0-1,-1 0 1,0 0-1,0 0 1,0 0-1,0 0 1,0 0-1,0 0 1,0 0-1,0 0 1,-1 1-1,1-1 1,0 0-1,-1 1 1,2 1-1,-1 1-327,-1 0-1,1 1 0,-1-1 1,0 1-1,0-1 1,0 0-1,-1 6 0,0-6-200,-3 27-2440,-2 10 308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8:16.826"/>
    </inkml:context>
    <inkml:brush xml:id="br0">
      <inkml:brushProperty name="width" value="0.1" units="cm"/>
      <inkml:brushProperty name="height" value="0.1" units="cm"/>
      <inkml:brushProperty name="color" value="#FF0066"/>
    </inkml:brush>
  </inkml:definitions>
  <inkml:trace contextRef="#ctx0" brushRef="#br0">1 74 768,'2'1'51,"0"1"0,-1-1-1,1 0 1,0 0 0,1 0 0,-1 0 0,0 0-1,0-1 1,0 1 0,0-1 0,1 1 0,-1-1 0,4 0-1,36-1 1475,-21 0-630,72-2 182,-62 3-778,-4 0 55,0 0-1,28-5 1,-41 3-276,1 1-1,25 2 1,-6 0-114,79 5 260,16 9-59,15 3 321,-96-10-481,84 3 0,-33-12 34,-10-1 22,127 14-1,-128-3 22,0-3 0,136-11 0,-63 4 127,-89 1-184,58 8 3,-1-1 30,141-17-37,-6 6 387,-43 3-224,-16-22-91,2 0-5,-55 21-42,111-6-60,45-12 68,-273 20-39,146 5 34,-104-2 8,0-3 0,102-13 0,55-2-90,-116 15 33,272-3 123,-153-2-214,-56 6 172,49-3 46,107-6-159,-98 6 6,-90-13 73,-26 2-30,51 7 65,-132 7-86,-1 1 0,49 10-1,-44-1-96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8:21.289"/>
    </inkml:context>
    <inkml:brush xml:id="br0">
      <inkml:brushProperty name="width" value="0.1" units="cm"/>
      <inkml:brushProperty name="height" value="0.1" units="cm"/>
      <inkml:brushProperty name="color" value="#FF0066"/>
    </inkml:brush>
  </inkml:definitions>
  <inkml:trace contextRef="#ctx0" brushRef="#br0">1 82 768,'54'-3'1419,"-31"3"-781,0-1 1,-1-1 0,29-6-1,-5 1-274,1 2-1,1 2 1,49 3-1,-49 0-345,-18 2 63,0 1-1,43 9 1,-44-5 44,1-3 1,43 3 0,117-12 485,-86 0-378,168 15 0,-172-3-86,138-7 1,45 2 101,88 5-23,8 0 28,-52 1-138,-6-1 24,-204 2 108,177-9 0,73-3-115,-263 9-196,-55-2 114,0-2 1,68-6-1,-23-5 0,0 3-1,1 5 1,114 12 0,-163-5-44,-9 0 17,0-2 0,1-2 0,-1-1 1,48-5-1,27-12-24,138-1 0,85 17 170,-190-12-84,-32 1 4,39 6-170,-29 3 72,-68 3 6,22 1 0,-42 0 33,1-1 0,48-6-1,16-5-80,139 5-1,-174 5 120,45 5-68,-68-2-21,1-2 0,55-5 1,13-6 64,188 7 0,-201 11-16,-60-4 20,1-1 0,73-5 0,-95 0-62,89-10-25,181 2-1,-204 15-5,257 3-46,-221-12 192,160 14-1,-163-2-164,141-9 0,-143-3 73,154 16-1,-196-7 4,1-3-1,76-9 1,16 1-45,-126 6 111,230 11-68,-233-8-20,-1-1 0,44-4 0,70-13 119,-37 2-49,214 4-105,-297 9 67,206-19 2,-1-1 238,-184 20-279,166 5-181,53-5 32,-112-5 287,-75 6-125,101 13 1,-129-10 8,1-2 1,80-7 0,-120 5 5,266-2 10,-148 3 84,-57 1-142,-31 0 54,63-6 0,124-2-154,-151 7 122,92 9 32,0 0 55,-1-14-152,167 7 254,-214 5-162,156-11 1,-112 2-110,-95 1 106,148 11 230,176-36-242,-349 21-6,165 2-108,-148 5 179,103-9 0,-68-6-109,0 5-1,0 4 0,156 15 1,-216-9 92,0-3 1,0-1-1,56-9 0,57-1-221,190 25 111,118 1 23,-345-15 173,20 11-140,-97-6 33,0-2 1,62-2 0,37-6-196,-91 1 236,1 3 1,-1 1 0,94 13-1,-99-7-71,-19-3 170,33 8 0,-50-9-784,1 0 1,0 1-1,-1 0 1,11 7-1,-16-9 292,0 0-1,0 0 0,0 0 0,-1 0 0,1 1 0,0-1 1,-1 1-1,1-1 0,-1 1 0,0-1 0,1 1 0,-1 0 1,0 0-1,0 0 0,0 0 0,1 2 0,-1 15-1549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9:32.023"/>
    </inkml:context>
    <inkml:brush xml:id="br0">
      <inkml:brushProperty name="width" value="0.1" units="cm"/>
      <inkml:brushProperty name="height" value="0.1" units="cm"/>
      <inkml:brushProperty name="color" value="#FF0066"/>
    </inkml:brush>
  </inkml:definitions>
  <inkml:trace contextRef="#ctx0" brushRef="#br0">23 33 4736,'-22'-27'1760,"27"21"-1376,12 6 448,-6 0 128,5 6-128,6 3-32,5 5-224,4 10-32,12 5-320,17 15-128,15 8-64,12 10-192,6-4-32,-8-5-896,2-6-416,4-9-960,13-18-832,-13-25 1504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9:32.403"/>
    </inkml:context>
    <inkml:brush xml:id="br0">
      <inkml:brushProperty name="width" value="0.1" units="cm"/>
      <inkml:brushProperty name="height" value="0.1" units="cm"/>
      <inkml:brushProperty name="color" value="#FF0066"/>
    </inkml:brush>
  </inkml:definitions>
  <inkml:trace contextRef="#ctx0" brushRef="#br0">579 6 4736,'-59'-6'1824,"38"26"-1408,-12 18 32,22-14-32,-5 10-288,-1 14 0,-4 13 128,-7-2 96,-3-1-192,-7 9 128,-5 15 96,-1 12-64,2 3 64,-1-1-224,4-9-96,1-11-960,11-8-352,0-10-1152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7:29.554"/>
    </inkml:context>
    <inkml:brush xml:id="br0">
      <inkml:brushProperty name="width" value="0.1" units="cm"/>
      <inkml:brushProperty name="height" value="0.1" units="cm"/>
      <inkml:brushProperty name="color" value="#FFFC18"/>
    </inkml:brush>
  </inkml:definitions>
  <inkml:trace contextRef="#ctx0" brushRef="#br0">3267 28 1280,'-2'-1'130,"0"0"-1,0 0 1,0 0 0,0 0 0,1 0-1,-1-1 1,0 1 0,1 0-1,-3-3 1,3 3-26,0 0 1,0-1-1,0 1 0,0 0 1,0 0-1,0 1 0,-1-1 0,1 0 1,0 0-1,0 1 0,-1-1 0,1 0 1,-1 1-1,1 0 0,0-1 0,-1 1 1,1 0-1,-1-1 0,1 1 1,-1 0-1,1 0 0,-1 0 0,1 0 1,-3 1-1,0 0-59,0 1 0,0-1 0,0 1 0,0 0 0,0 0 0,0 1 0,0-1 0,1 1 0,-1-1 0,1 1 0,-5 5 0,4-3 37,-1-1 0,1 0 0,-1-1 0,0 1 0,0-1 0,-9 4 0,4-3 164,-1-1-1,1-1 0,-1 0 1,0 0-1,0-1 0,-22 0 1,24-1-197,-1 1 0,1 1 0,0 0 1,-1 0-1,1 0 0,0 1 0,0 1 0,-15 7 0,-7 7 213,-28 21 0,20-13-92,34-22-129,0 0 1,0-1-1,0 1 1,-1-1-1,0-1 1,0 1-1,0-1 1,0 0-1,0 0 1,0-1-1,0 0 1,-1 0 0,-10 0-1,-24-3 124,32 0-137,0 1 0,0 1 0,0 0 0,0 0 0,0 1 0,0 0 0,-10 2 0,-42 12 192,-89 8-1,42-8-284,89-12 71,0 0 0,0-2 0,0 0 1,0-1-1,0-1 0,0-1 0,0-1 0,0 0 1,0-1-1,1-1 0,-21-9 0,0-8-2,31 17 61,1 0 1,-1 1 0,1 0 0,-1 0 0,-1 1 0,-9-3-1,-10 2 53,0 0-1,-1 2 0,-56 3 0,-88 18-102,101-10 35,-115 21-181,131-20 267,25-7-71,-1-1 1,-48-2-1,23-1-144,-86-7 127,1 1-5,-134-2 96,-43 23 437,317-13-585,-29 3-637,0-1 0,-44-2 0,74-1 480,-1 0-1,1 0 1,0 0 0,0 0-1,0 0 1,0 0 0,0-1-1,0 1 1,0 0 0,0-1-1,0 1 1,0 0 0,0-1-1,0 1 1,0-1 0,0 0-1,0 1 1,0-1 0,0 0-1,1 1 1,-1-1 0,0 0-1,1 0 1,-1 0 0,0 0-1,1 0 1,-1 0 0,1 0-1,-1 0 1,1 0 0,0 0-1,-1 0 1,1 0 0,0 0-1,0 0 1,-1-2 0,-4-24-2501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9:32.742"/>
    </inkml:context>
    <inkml:brush xml:id="br0">
      <inkml:brushProperty name="width" value="0.1" units="cm"/>
      <inkml:brushProperty name="height" value="0.1" units="cm"/>
      <inkml:brushProperty name="color" value="#FF0066"/>
    </inkml:brush>
  </inkml:definitions>
  <inkml:trace contextRef="#ctx0" brushRef="#br0">16 72 5248,'-7'-21'767,"5"16"-501,1 0 0,-1 0 0,1 0 0,0 0 0,0-1 1,1 1-1,-1-10 0,7 21 288,-1 1-516,-1 0 0,-1 0-1,1 1 1,-2-1 0,1 1-1,-1-1 1,0 1-1,0 0 1,1 15 0,-1-7-4,27 275 636,-24 2-228,5 74-1074,6-175-2691,-10-141 1409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9:33.119"/>
    </inkml:context>
    <inkml:brush xml:id="br0">
      <inkml:brushProperty name="width" value="0.1" units="cm"/>
      <inkml:brushProperty name="height" value="0.1" units="cm"/>
      <inkml:brushProperty name="color" value="#FF0066"/>
    </inkml:brush>
  </inkml:definitions>
  <inkml:trace contextRef="#ctx0" brushRef="#br0">82 149 3584,'-54'-14'1408,"37"8"-1120,6 6 1856,17 0-1120,10 0 32,11 0-160,12 0-96,20-9-416,32-11-96,33 2-64,7-6-448,3-1-192,11 12-1408,6 2-640,-25 2-128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9:44.032"/>
    </inkml:context>
    <inkml:brush xml:id="br0">
      <inkml:brushProperty name="width" value="0.1" units="cm"/>
      <inkml:brushProperty name="height" value="0.1" units="cm"/>
      <inkml:brushProperty name="color" value="#FF0066"/>
    </inkml:brush>
  </inkml:definitions>
  <inkml:trace contextRef="#ctx0" brushRef="#br0">0 62 1664,'3'-1'164,"1"1"-1,-1-1 1,0 0-1,0 0 1,0-1 0,0 1-1,0-1 1,0 1-1,4-4 1,7-4 371,-2 4-258,-1 1 1,1-1 0,0 2 0,1 0 0,-1 0 0,18-1 0,77 2-173,-63 2 63,-8 3-75,0 0-1,60 15 0,-86-16-75,14 4 85,0-1 1,0-2 0,30 1-1,296-9 858,-304 7-883,1 2 0,46 11-1,-47-6 57,0-3 0,48 1 0,51-10-122,-61-1 293,119 11 0,-149 0-303,0-3 1,1-2-1,57-5 0,-13-8 15,174-17 112,-119 25 31,-95 4-123,70-8-1,378-22-131,-443 29 95,256-5-20,-7 11 123,-159 1-70,78-10 60,-57-2-120,58 12 133,74 0-162,-30-11 121,127-6 37,-29 5-128,38 1 150,-57 4-128,-261 3 5,125-9 49,-39 0 3,8 12 76,104-3-5,-213-9-180,48-3 114,152 9 1,138 10-148,-25-1 148,-58-7-38,10 1-29,27 4 9,-5 0 96,-277-1-155,104-6 1,198 6 154,-234 2-166,90-11 172,31 1 20,161 8-196,-133 3 96,34-1-162,-257-11-334,130 13-1,-207-10 216,0 1 1,-1 1-1,1-1 0,0 1 1,6 3-1,-11-4 43,0 0 1,0 1-1,0-1 0,0 1 0,-1-1 1,1 1-1,0 0 0,0 0 0,-1 0 1,2 3-1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9:48.345"/>
    </inkml:context>
    <inkml:brush xml:id="br0">
      <inkml:brushProperty name="width" value="0.1" units="cm"/>
      <inkml:brushProperty name="height" value="0.1" units="cm"/>
      <inkml:brushProperty name="color" value="#FF0066"/>
    </inkml:brush>
  </inkml:definitions>
  <inkml:trace contextRef="#ctx0" brushRef="#br0">0 154 2048,'11'-4'518,"-5"2"-281,0 0-1,-1 1 1,1-1 0,0 1 0,0 0 0,9 0 0,-12 1-199,272 8 1614,-247-5-1448,0-1 0,0-2 0,1-1-1,54-8 1,-9-4-167,1 3 1,125 1-1,-152 9-38,14 1 76,0-3 0,76-12 0,109-23 150,-187 31-204,1 3 0,66 6 0,226 7 22,82 9-22,-135-19 2,-128-4-41,-108 4 90,39 1 108,139-17 0,-90-5-6,187-1-1,-58 11-131,-97 3-31,-94 9 0,113 16-1,61 2-25,-198-19 81,41-1 39,145 17 1,-209-9-125,147 15-175,-83-16 120,326 26 313,-18-17-269,-157-11 161,119-7-164,-133-2-14,-189 5 85,303-11-113,93-4 70,-176 2-77,-36 0 238,-31 13-182,92-1-76,-255-1 75,330-1 145,-332 6-122,198 7 3,186-9 86,-302 2-58,143-15-1,91 3-43,-86 7 93,-132-1 7,164 17-1,75-3-54,1 1-34,-86-2-131,-55-4 402,-118 2-187,253 10-156,49 5 247,-260-11 3,146-5-110,0 0 73,66 2-7,-34-3 64,-5 1-115,-102-4-31,77 14-186,47 0 3,40 2 215,-32-1-34,56-23 26,-189-4-34,219-15-72,-148 5 77,-122 8-66,72-14 214,-33 3-197,366-21 72,-253 31-64,-197 9-80,39-6-114,85 0 164,-80 15 175,138 2-183,-263-8 55,272 11 88,-311-10-114,0 2 1,0 1-1,0 0 0,0 1 0,27 12 0,-40-15-102,0 1 0,-1-1 0,0 1 0,1 0 0,-1 1 0,0-1 1,6 8-1,-9-10 23,1 1 0,-1 0 1,0 0-1,0 0 1,1 0-1,-1 0 1,-1 0-1,1 0 0,0 0 1,0 0-1,-1 0 1,1 1-1,-1-1 0,0 0 1,0 0-1,0 1 1,0 2-1,0-3-70,-1 0 0,0 0-1,0 0 1,0 0 0,0-1 0,0 1 0,0 0-1,0 0 1,-1-1 0,1 1 0,-1-1-1,1 1 1,-1-1 0,-2 2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9:51.396"/>
    </inkml:context>
    <inkml:brush xml:id="br0">
      <inkml:brushProperty name="width" value="0.1" units="cm"/>
      <inkml:brushProperty name="height" value="0.1" units="cm"/>
      <inkml:brushProperty name="color" value="#FF0066"/>
    </inkml:brush>
  </inkml:definitions>
  <inkml:trace contextRef="#ctx0" brushRef="#br0">0 95 2688,'13'-2'360,"0"0"1,0 0 0,1 1-1,-1 1 1,0 0-1,25 4 1,81 23-380,-41-8 154,293 43 531,47-47 55,-221-14-658,-56 2-59,233 8 179,-293-7-168,350 10 461,-334-14-291,323 5-82,35-3 81,-247-4-118,447-28 234,-537 22-333,115-16 20,75-4-11,-198 23 237,137-25 0,-135 13-159,206-4-1,-213 16-69,0-4 0,173-38 0,-223 36 33,1 3 0,0 3 0,0 1 0,1 4 0,73 7-1,-61-2-26,104-7 0,22 0 14,-131 7 7,0 3 0,-1 2-1,107 33 1,-86-22-32,2-2 1,106 8-1,-13-2-45,-37 0 109,224 32 58,-299-50-167,204 19 212,72-21-95,-209-6-43,4 2-21,377-11 122,-319-1-81,95-7 34,22 12-19,-202 7-75,199 4 107,74 14-70,4 0 70,-42-2-75,-240-10 0,155 8 0,-181-10 0,60 0 48,120 4-56,-93-3 53,81 9-131,-199-11 87,131 15 55,116 5 64,329-5-115,-429-11-25,152 12 93,21-5 69,-110-10-86,367 9 45,-398-6-200,68-2 182,242 4-78,-199-7 170,-29-1-152,12-2 87,-11 0-231,-270 2 171,36 3-89,119-9 1,342-24 316,-254 19-302,-2 0 202,201-20-311,-183 5 138,11 3 55,188-8-72,-255 14 103,-18-1-64,-107 12-28,160-1 108,-270 5-271,0 0-1,0 1 0,0 0 1,0 0-1,0 1 0,0 0 1,13 6-1,-21-8 54,0 1 1,0-1-1,0 1 0,0 0 0,0-1 1,0 1-1,0 0 0,0-1 0,0 1 1,-1 0-1,1 0 0,0 0 0,-1 0 1,1 0-1,0 0 0,0 1 0,-2-2 17,1 1 1,0-1-1,0 0 0,-1 0 0,1 1 0,0-1 0,-1 0 0,1 0 0,-1 1 0,1-1 0,0 0 0,-1 0 0,1 0 0,-1 0 0,1 0 0,0 0 0,-1 0 0,1 1 0,-1-1 1,1 0-1,-1-1 0,1 1 0,0 0 0,-1 0 0,0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9:55.442"/>
    </inkml:context>
    <inkml:brush xml:id="br0">
      <inkml:brushProperty name="width" value="0.1" units="cm"/>
      <inkml:brushProperty name="height" value="0.1" units="cm"/>
      <inkml:brushProperty name="color" value="#FF0066"/>
    </inkml:brush>
  </inkml:definitions>
  <inkml:trace contextRef="#ctx0" brushRef="#br0">1 88 2048,'1'-2'101,"1"0"0,0 1 0,0-1 0,0 1 0,0 0 0,0-1 0,0 1-1,0 0 1,1 0 0,-1 1 0,3-2 0,28-5 427,2 5-228,1 2 0,0 2 0,-1 1 1,51 12-1,4-1-127,-87-14-178,162 14 90,-68-9 191,126 21 0,-139-14-140,-19-6-7,96-5-1,-83-2-113,-72 1-13,83 0 67,117 14-1,14 0 199,-84-9-262,204 24 96,94-2 76,-178-16-45,-175-8-64,1-3 0,88-12-1,216-9 152,-51-9 131,-103 5-295,-81 20-123,56-5 61,347-30 439,-306 25-296,-67 3 11,120 10-104,-151 4 15,60-9-3,88 3 18,-275 6-65,339 11 203,241 6-174,-323-16 76,51 4-18,-237 1-79,153-7 0,-120-5 72,223 22 0,-294-15-110,0-3-1,104-13 0,-3 1 33,86 15 48,44-2 108,128-7 68,-311 5-258,115-16 0,13-2 104,-35 23-90,-4 0 175,-46-11-127,110 1-33,-131 12 9,111 1-108,-212-8 104,499 3-100,-194-8 163,-44-2-232,141-2 383,-91 3-278,-55 4 60,-150-5 6,163-2 67,-180 19-56,-68-4-21,0-2 1,0-1-1,64-8 0,13-4 10,165 5 0,-175 6 60,-22 3 26,-51-2-104,71-4-1,74-2-2,-127 4 130,-7 2-191,78 12 0,49 20 98,-163-31-44,13 1 34,1-2 0,-1 0 0,37-4 0,-10 1-127,96-4 237,153 1 320,-260 4-376,78-11 0,-31-3-85,170-5-1,72 23-114,-195-13 258,0 0-142,-43 8-13,-1 5 0,105 16 0,-175-17 32,-1-1 0,1-1-1,0-2 1,44-5 0,2-1 76,76 2-13,18 3-56,-90 3 41,4 2-26,-44 0-30,59-5 0,-86 2 1,201-13 10,-137 11 20,-37 0-44,0 2 1,37 4 0,23 10 2,-41-5 3,0-2 0,0-2 0,62-3 0,4-6 29,238 24 1,-310-18-6,1-1 1,95-12-1,-13-1 20,100 11-15,106-8 113,186-9 87,-499 18-213,36-3-9,76-13 0,-59 6 51,-47 6-49,-13 1-122,1 1 1,-1 1-1,0 0 0,17 2 0,-32-1 46,0 0 0,0 0 0,0 0 0,0 1 1,-1-1-1,1 0 0,0 0 0,0 0 0,0 1 0,-1-1 0,1 1 0,0-1 0,0 0 0,-1 1 0,1-1 0,0 1 0,0 0 0,-1 0-99,0 0-1,0 0 1,0-1 0,0 1-1,0 0 1,0 0 0,0-1-1,0 1 1,0 0 0,0 0-1,0-1 1,0 1 0,-1 0-1,1-1 1,-1 2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49:57.577"/>
    </inkml:context>
    <inkml:brush xml:id="br0">
      <inkml:brushProperty name="width" value="0.1" units="cm"/>
      <inkml:brushProperty name="height" value="0.1" units="cm"/>
      <inkml:brushProperty name="color" value="#FF0066"/>
    </inkml:brush>
  </inkml:definitions>
  <inkml:trace contextRef="#ctx0" brushRef="#br0">0 14 2048,'0'-1'34,"0"1"-1,0-1 1,1 0 0,-1 1 0,0-1-1,0 1 1,0-1 0,0 1-1,1-1 1,-1 1 0,0-1 0,0 1-1,1-1 1,-1 1 0,0 0-1,1-1 1,-1 1 0,1-1 0,-1 1-1,0 0 1,1-1 0,-1 1-1,1 0 1,-1 0 0,1-1 0,-1 1-1,1 0 1,-1 0 0,2-1 0,23 0 475,-14 3-347,1 0-1,16 5 0,1 2 125,1-1-1,0-1 0,0-2 1,0-1-1,38 0 0,536 5 430,-292-16-239,-64 0-291,-44 5-439,201 4 698,-3 34-101,-367-29-1236,0 2-1,0 1 0,-1 2 0,55 27 0,-43-18-1031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25.551"/>
    </inkml:context>
    <inkml:brush xml:id="br0">
      <inkml:brushProperty name="width" value="0.1" units="cm"/>
      <inkml:brushProperty name="height" value="0.1" units="cm"/>
      <inkml:brushProperty name="color" value="#66CC00"/>
    </inkml:brush>
  </inkml:definitions>
  <inkml:trace contextRef="#ctx0" brushRef="#br0">11754 15 4352,'-10'-5'766,"8"4"-700,-1-1 0,1 1-1,-1 0 1,0 0-1,0 0 1,0 0 0,0 0-1,1 1 1,-1 0 0,0-1-1,0 1 1,0 0 0,-4 1-1,-4 0-146,0 0-1,0 1 1,0 1-1,0 0 1,1 0-1,-21 11 0,-10 2 440,-15 2 260,-106 18 1,-60-8-150,160-25-874,-97-7-1,28 0 300,-68-3 287,-69-16 1051,43 1-1653,-259 2 1093,104 28-910,111 3 257,147-4 398,1 0-76,-31 1-491,34 0-138,-309 20 512,293-19-58,-328 6-833,353-15 699,-552-6 165,488 15-85,-300 6-154,395-8 58,-1-4 0,-101-8 0,-117-2-137,186 9 279,-334-16-187,441 14 31,-218-1 297,6 1-144,76-12 5,-12 0-187,-176-3 299,210 7-307,-40-1 1,60 8 14,-159 6 141,168 0-83,-35 4 52,-48 7 31,11-2-109,147-12-4,-372 53 795,337-49-828,-1-2-1,-85-4 1,60-1 21,-361 1 57,394-2-49,1-2 0,-67-16 0,-15-1 91,-130 1-159,189 16 184,-44-1 112,-432 5 3,512 0-1430,-45-6 0,33-2-1327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32.960"/>
    </inkml:context>
    <inkml:brush xml:id="br0">
      <inkml:brushProperty name="width" value="0.1" units="cm"/>
      <inkml:brushProperty name="height" value="0.1" units="cm"/>
      <inkml:brushProperty name="color" value="#66CC00"/>
    </inkml:brush>
  </inkml:definitions>
  <inkml:trace contextRef="#ctx0" brushRef="#br0">7662 164 2304,'-18'6'763,"14"-4"-582,0-1 0,0 1 1,1-1-1,-1 0 0,-8 0 1,10-1-191,1-1 1,-1 1 0,1-1 0,-1 1 0,1-1 0,0 0 0,-1 0 0,1 0 0,0 0-1,0 0 1,-1 0 0,1 0 0,0 0 0,0-1 0,0 1 0,0 0 0,1-1 0,-1 1-1,0 0 1,0-1 0,1 1 0,-1-3 0,-12-16 803,7 15-620,0 1 1,0 0 0,0 1 0,-1-1 0,1 1 0,-1 1-1,0-1 1,0 1 0,0 0 0,0 1 0,0-1 0,-10 1 0,-11-1 113,-51 5 1,71-2-238,-353 50 1233,315-44-1321,-76 3 0,-49-11-37,69 0 106,-1049 1 1002,1052-7-679,-1-1-227,-127-1-284,-33 0 491,186 3-137,19 1-24,-27-4 107,-24 0-74,-45 3-272,115 2-53,-27 0 32,-126-2 362,153 6-357,-176 5 5,103-2 284,-46 4-39,-67 2-431,134-10 347,-319 12 393,233-2-303,-43-7-251,114-3-47,-12 1 169,-422-15 578,195 3-1244,51 5 1072,242 3-351,-284-11 751,68 10-720,142-1-2056,102 3 496,0-1 0,0-1 0,-36-13-1,-13-14-1974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36.721"/>
    </inkml:context>
    <inkml:brush xml:id="br0">
      <inkml:brushProperty name="width" value="0.1" units="cm"/>
      <inkml:brushProperty name="height" value="0.1" units="cm"/>
      <inkml:brushProperty name="color" value="#66CC00"/>
    </inkml:brush>
  </inkml:definitions>
  <inkml:trace contextRef="#ctx0" brushRef="#br0">3100 0 256,'7'0'-1177,"11"0"8023,-27 0-5347,-26 1-1311,0 0 1,-35 8-1,-428 58 1865,429-63-1942,0-4 0,0-2 0,0-3 0,-124-26 0,119 18-88,0 3-1,0 3 1,-86 4 0,115 3 65,-204-4 602,-20 5-178,1 21-37,116-7 195,-209 17 388,360-32-1056,-135 3-1398,43-11-3733,41 0 2303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7:30.429"/>
    </inkml:context>
    <inkml:brush xml:id="br0">
      <inkml:brushProperty name="width" value="0.1" units="cm"/>
      <inkml:brushProperty name="height" value="0.1" units="cm"/>
      <inkml:brushProperty name="color" value="#FFFC18"/>
    </inkml:brush>
  </inkml:definitions>
  <inkml:trace contextRef="#ctx0" brushRef="#br0">1901 61 2176,'-5'-1'146,"2"-1"-60,0 1-1,0 0 1,0 0-1,-1 0 1,1 1-1,0-1 1,-1 1-1,1 0 1,-1 0-1,1 0 1,0 0-1,-1 0 1,1 1-1,0 0 1,0-1-1,-1 1 1,1 1-1,-5 1 1,3 0-100,0 0 0,-1-1 0,1 1 0,-1-1 1,0 0-1,0-1 0,1 1 0,-1-1 0,-8 1 1,-8-1 604,-28-2 0,14 0 34,7-1-227,0-1 1,-28-6 0,-11-2 37,-25-1 43,-148-14-244,125 23 131,-50-4 404,92 2-139,-1 2 0,0 4-1,-83 12 1,19 5 2,-30 2-1433,54-17-3502,63-6 1726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38.738"/>
    </inkml:context>
    <inkml:brush xml:id="br0">
      <inkml:brushProperty name="width" value="0.1" units="cm"/>
      <inkml:brushProperty name="height" value="0.1" units="cm"/>
      <inkml:brushProperty name="color" value="#66CC00"/>
    </inkml:brush>
  </inkml:definitions>
  <inkml:trace contextRef="#ctx0" brushRef="#br0">3694 64 2944,'-32'-5'1552,"20"-5"-2384,5 5 1192,-1 0 0,1 0 0,-1 1 0,0 0-1,-1 0 1,1 1 0,-16-4 0,9 3-124,0 2 1,-1-1-1,-25 1 0,18 3-76,0 2 0,-43 10 1,53-10-168,-50 12 223,28-6-129,-1-1 1,1-2-1,-61 3 1,-157 2 941,182-4-1066,-124-2-1,115-14 269,-24 0 216,-376 9 59,429 3-218,-68 11 0,24-2-266,52-8-41,-169 13 110,165-15 89,1-3 1,-75-11-1,15-3 22,-27-3-15,60 6 165,-2 3 0,1 4 0,-108 6 0,123 5-83,-94 21 0,99-15-992,-1-3-1,-55 3 1,97-12-261,-27-2 0,-10-10-2082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43.515"/>
    </inkml:context>
    <inkml:brush xml:id="br0">
      <inkml:brushProperty name="width" value="0.1" units="cm"/>
      <inkml:brushProperty name="height" value="0.1" units="cm"/>
      <inkml:brushProperty name="color" value="#66CC00"/>
    </inkml:brush>
  </inkml:definitions>
  <inkml:trace contextRef="#ctx0" brushRef="#br0">3256 110 3968,'-2'-3'155,"1"2"-51,0 0-1,0 0 1,1 0 0,-1 0 0,0 0 0,0-1 0,1 1-1,-1 0 1,1-1 0,-1 1 0,1 0 0,0-1 0,0 1-1,-1-1 1,1 1 0,0-2 0,0 0-68,0 1 1,-1-1 0,1 1-1,-1-1 1,1 0-1,-1 1 1,0 0 0,0-1-1,0 1 1,0-1 0,-1 1-1,1 0 1,-1 0-1,1 0 1,-1 0 0,0 0-1,0 0 1,0 0-1,0 0 1,0 1 0,0-1-1,0 1 1,0 0-1,-1-1 1,-2 0 0,-6-2 248,-1-1 1,0 1-1,-24-4 1,35 8-284,-31-4 194,0 2 1,0 1-1,-1 1 1,-53 8 0,33-4-146,-331 34 152,-3-15 917,-4-21-133,231-2-1115,-483 47 1536,377-27-453,-25 4-1718,244-18 280,-159 14-6421,115-23 3699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48.158"/>
    </inkml:context>
    <inkml:brush xml:id="br0">
      <inkml:brushProperty name="width" value="0.1" units="cm"/>
      <inkml:brushProperty name="height" value="0.1" units="cm"/>
      <inkml:brushProperty name="color" value="#66CC00"/>
    </inkml:brush>
  </inkml:definitions>
  <inkml:trace contextRef="#ctx0" brushRef="#br0">972 135 1664,'0'-1'35,"-1"1"-1,0 0 1,1-1 0,-1 1 0,1-1 0,-1 1-1,1-1 1,-1 1 0,1-1 0,-1 1-1,1-1 1,-1 0 0,1 1 0,-1-1-1,1 1 1,0-1 0,0 0 0,-1 1-1,1-1 1,0 0 0,0 1 0,0-1-1,0 0 1,0-1 0,-1 1 6,1 1 0,0-1-1,0 0 1,0 0 0,0 0 0,-1 0 0,1 1-1,0-1 1,-1 0 0,1 0 0,0 1 0,-1-1-1,1 0 1,-1 1 0,1-1 0,-2-1 0,-1 0 222,1-1 0,0 0 1,0 1-1,0-1 1,-3-5-1,3 4-82,0 1 0,0 0 0,0 1 0,0-1 0,-5-4 0,0 1 6,0 1 1,-1 0-1,0 0 0,0 0 0,0 1 1,-1 1-1,1-1 0,-14-2 0,4 1-34,1 0-1,-1 2 1,0 0 0,-30 0-1,20 3-39,-226 8 1969,214-4-1903,1 1-1,0 3 1,0 1-1,-52 19 1,-32 18-1944,57-25 101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51.243"/>
    </inkml:context>
    <inkml:brush xml:id="br0">
      <inkml:brushProperty name="width" value="0.1" units="cm"/>
      <inkml:brushProperty name="height" value="0.1" units="cm"/>
      <inkml:brushProperty name="color" value="#66CC00"/>
    </inkml:brush>
  </inkml:definitions>
  <inkml:trace contextRef="#ctx0" brushRef="#br0">2448 128 1280,'-1'0'27,"-21"-12"519,21 11-506,0 0 1,0 1 0,1-1-1,-1 0 1,0 0 0,1 0-1,-1 0 1,0 0 0,1 0 0,-1 0-1,1-1 1,0 1 0,-1 0-1,1 0 1,0 0 0,0 0-1,-1 0 1,1-1 0,0 0 0,0-1-18,0-1 0,-1 1 0,0 0 0,0 0 0,0-1 0,0 1 0,0 0 0,0 0 0,-1 0 0,0 0 0,1 1 0,-1-1 0,0 0 0,0 1 0,-1-1 0,1 1 0,-5-4 0,2 2 185,0 0 0,0 1-1,0-1 1,-1 1-1,1 1 1,-1-1-1,0 1 1,-9-3-1,-1 2 187,0 1-1,0 0 1,0 1 0,-25 2-1,-68 11 192,80-8-455,-64 8 438,-104 0 0,-159-1-115,187-25-322,68 3 159,-41 10 421,78 1-638,-48 9 96,56-3-66,-113 17 624,58-7-99,-16 4 87,-30 4-1217,122-21-610,-1-1-1,-50-4 0,14-6-1703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52.374"/>
    </inkml:context>
    <inkml:brush xml:id="br0">
      <inkml:brushProperty name="width" value="0.1" units="cm"/>
      <inkml:brushProperty name="height" value="0.1" units="cm"/>
      <inkml:brushProperty name="color" value="#66CC00"/>
    </inkml:brush>
  </inkml:definitions>
  <inkml:trace contextRef="#ctx0" brushRef="#br0">1410 69 2944,'-2'-2'148,"0"0"0,-1 1-1,1-1 1,0 0 0,0-1 0,0 1 0,0 0 0,1 0-1,-1-1 1,-2-3 0,3 3-134,0 1 0,-1-1 0,1 1 1,-1 0-1,0 0 0,1-1 0,-1 1 0,0 0 0,0 1 0,-1-1 0,1 0 1,0 1-1,-5-3 0,0 1 130,-1 1 0,1 0 0,-1 1 0,1-1 0,-1 2 0,0-1 0,-14 1 0,-55 10 349,67-8-437,-63 11 128,-91 12 187,-128 13 1554,-80 3 585,123-34-6167,205-7 1263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52.894"/>
    </inkml:context>
    <inkml:brush xml:id="br0">
      <inkml:brushProperty name="width" value="0.1" units="cm"/>
      <inkml:brushProperty name="height" value="0.1" units="cm"/>
      <inkml:brushProperty name="color" value="#66CC00"/>
    </inkml:brush>
  </inkml:definitions>
  <inkml:trace contextRef="#ctx0" brushRef="#br0">1156 3 3712,'-10'-1'389,"0"1"1,1 0-1,-1 0 0,0 1 0,-10 3 1,13-3-409,0 0 1,1-1-1,-1 1 0,0-2 1,1 1-1,-14-3 0,-14 0 112,-62 2 1075,-21 0 557,-151 17 1,-2 15-1718,90-24-3259,118-7 921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53.325"/>
    </inkml:context>
    <inkml:brush xml:id="br0">
      <inkml:brushProperty name="width" value="0.1" units="cm"/>
      <inkml:brushProperty name="height" value="0.1" units="cm"/>
      <inkml:brushProperty name="color" value="#66CC00"/>
    </inkml:brush>
  </inkml:definitions>
  <inkml:trace contextRef="#ctx0" brushRef="#br0">1109 39 3328,'-48'-19'1941,"43"18"-1923,-1 0-1,1 0 1,-1 1 0,0-1-1,1 1 1,-1 0 0,-5 2-1,-12-1 487,-144 13 2092,54-3-2109,-152-1 382,189-11-1869,-117-18 0,148 13-290,-29-5-1889,20-5 1158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54.088"/>
    </inkml:context>
    <inkml:brush xml:id="br0">
      <inkml:brushProperty name="width" value="0.1" units="cm"/>
      <inkml:brushProperty name="height" value="0.1" units="cm"/>
      <inkml:brushProperty name="color" value="#66CC00"/>
    </inkml:brush>
  </inkml:definitions>
  <inkml:trace contextRef="#ctx0" brushRef="#br0">1096 1 3200,'-73'19'1760,"63"-18"-1704,1 0 1,-1 0-1,0-1 1,-18-1-1,1 0 702,-97 0 1738,-275 11 496,278 1-3154,-99 10-5804,155-15 2910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1:56.696"/>
    </inkml:context>
    <inkml:brush xml:id="br0">
      <inkml:brushProperty name="width" value="0.1" units="cm"/>
      <inkml:brushProperty name="height" value="0.1" units="cm"/>
      <inkml:brushProperty name="color" value="#66CC00"/>
    </inkml:brush>
  </inkml:definitions>
  <inkml:trace contextRef="#ctx0" brushRef="#br0">4611 39 2944,'-5'-2'311,"4"2"-268,0-1 0,0 1 0,1 0 0,-1 0 1,0 0-1,0-1 0,1 1 0,-1 0 0,0-1 0,1 1 0,-1 0 0,0-1 1,1 1-1,-1-1 0,1 1 0,-1-1 0,1 1 0,-1-1 0,1 0 0,-1 1 1,1-1-1,-1 0 0,1 1 0,0-1 0,0 0 0,-1 1 0,1-1 0,0 0 1,0 0-1,-1-1 0,3 2-122,-1-1 0,0 0 1,1 1-1,-1-1 0,1 1 0,-1-1 0,1 1 1,-1-1-1,1 1 0,-1 0 0,1 0 1,2 0-1,-1 0 184,0 0 0,0 0 0,0-1 0,0 1 1,0-1-1,0 0 0,0 1 0,-1-1 0,1-1 0,0 1 0,0 0 1,-1-1-1,5-3 448,-14 5-31,-38 3 84,-59 9-1,38-3 30,-21 9-340,7-2-116,21-8 0,-71-1 0,-415-3 871,320-21-784,2 1-25,-296 1-358,412 10 109,-142 10 0,71-1 146,-162 6 625,-79 17-471,93-5 29,-90-8 319,147-17-3065,90 0-3299,97 0 3239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2:11.239"/>
    </inkml:context>
    <inkml:brush xml:id="br0">
      <inkml:brushProperty name="width" value="0.1" units="cm"/>
      <inkml:brushProperty name="height" value="0.1" units="cm"/>
      <inkml:brushProperty name="color" value="#66CC00"/>
    </inkml:brush>
  </inkml:definitions>
  <inkml:trace contextRef="#ctx0" brushRef="#br0">2221 33 3328,'-8'-2'251,"0"0"1,-1 0-1,1 1 1,0 0-1,0 0 0,-12 1 1,-4-1 113,7-1-698,-2 1-83,0-1 1,-21-5 0,20 3 755,0 1 1,-24 0 0,-48 4 820,1 5 0,-137 25-1,119-15-297,-123 3 0,-36 4 1161,-59 3 117,47-5-2154,220-13-544,-137 11-7814,132-22 5187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7:31.959"/>
    </inkml:context>
    <inkml:brush xml:id="br0">
      <inkml:brushProperty name="width" value="0.1" units="cm"/>
      <inkml:brushProperty name="height" value="0.1" units="cm"/>
      <inkml:brushProperty name="color" value="#FFFC18"/>
    </inkml:brush>
  </inkml:definitions>
  <inkml:trace contextRef="#ctx0" brushRef="#br0">3484 165 4736,'-4'-2'172,"0"0"1,0 0-1,-1 0 1,1 1-1,0 0 0,-1-1 1,1 2-1,-1-1 1,1 0-1,-1 1 1,-6 0-1,10 0-540,0-21-299,-1 17 764,0 0-1,0 1 0,0-1 0,-1 1 0,1-1 0,-1 1 0,0 0 0,0 0 0,0 0 0,-1 0 0,1 0 0,-1 1 0,1-1 0,-1 1 0,0 0 0,0 0 0,0 1 0,0-1 1,-5 0-1,-11-3-41,0 0-1,-38-2 1,30 5 163,-335-27 710,147 23-1034,-111-7 340,-137 7 372,291 7-118,-479 9 781,110 16-1137,344-15-968,-29 1-4892,161-9 2843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2:12.414"/>
    </inkml:context>
    <inkml:brush xml:id="br0">
      <inkml:brushProperty name="width" value="0.1" units="cm"/>
      <inkml:brushProperty name="height" value="0.1" units="cm"/>
      <inkml:brushProperty name="color" value="#66CC00"/>
    </inkml:brush>
  </inkml:definitions>
  <inkml:trace contextRef="#ctx0" brushRef="#br0">1349 44 2304,'-65'-28'1952,"59"25"-1914,-1 0 0,1 1 0,-1 0 0,0 0 0,0 1 0,0 0 0,-10 0 0,-13 0 218,0 2 0,-55 9 0,53-3 250,0-2 1,-62 2 0,34-6-91,-96 12 0,11 8-246,-147 26 3596,267-44-3698,1 0 1,-47-2 0,41-2-1937,-42 6-1,31 4-712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2:14.075"/>
    </inkml:context>
    <inkml:brush xml:id="br0">
      <inkml:brushProperty name="width" value="0.1" units="cm"/>
      <inkml:brushProperty name="height" value="0.1" units="cm"/>
      <inkml:brushProperty name="color" value="#66CC00"/>
    </inkml:brush>
  </inkml:definitions>
  <inkml:trace contextRef="#ctx0" brushRef="#br0">2172 82 4224,'-14'-2'622,"8"1"-395,0 0 1,0 0 0,0 0-1,1 1 1,-1 0-1,0 1 1,-10 1-1,-8 7-706,-15 4 804,-70 6 2096,86-14-2201,0 0-1,-1-2 1,1-1-1,-1-1 1,-43-3-1,-40-20 944,39 15-1026,1 3 1,-1 3-1,-102 12 0,105-4-12,-1-2 0,-1-4 0,1-2-1,-75-11 1,2-3-48,-61-8 518,121 13-220,46 7-98,0-1 0,-50-14 0,53 11-923,-2 1-1,1 2 1,-43-2 0,-2 0-3473,27-3 1223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2:15.201"/>
    </inkml:context>
    <inkml:brush xml:id="br0">
      <inkml:brushProperty name="width" value="0.1" units="cm"/>
      <inkml:brushProperty name="height" value="0.1" units="cm"/>
      <inkml:brushProperty name="color" value="#66CC00"/>
    </inkml:brush>
  </inkml:definitions>
  <inkml:trace contextRef="#ctx0" brushRef="#br0">631 133 3712,'-12'-11'1177,"2"-1"0,-12-15-1,18 22-924,-1 1-1,0-1 1,0 1-1,0 0 1,0 0-1,-1 1 0,1-1 1,-1 1-1,0 1 1,0-1-1,0 1 1,-7-2-1,-12-3 667,-41-4-1,-137-6 659,68 19-3498,92 3 28,5 4-1108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2:17.049"/>
    </inkml:context>
    <inkml:brush xml:id="br0">
      <inkml:brushProperty name="width" value="0.1" units="cm"/>
      <inkml:brushProperty name="height" value="0.1" units="cm"/>
      <inkml:brushProperty name="color" value="#66CC00"/>
    </inkml:brush>
  </inkml:definitions>
  <inkml:trace contextRef="#ctx0" brushRef="#br0">2235 159 4224,'-3'-8'490,"2"6"-332,1-1 1,-1 0 0,-1 1-1,1-1 1,0 1-1,-1-1 1,1 1 0,-1 0-1,0 0 1,-3-4-1,4 6 152,1-2-768,0 1 527,0 0 1,0 0 0,0 1-1,0-1 1,0 0-1,0 0 1,-1 0 0,1 1-1,0-1 1,-1 0 0,1 0-1,-1 1 1,1-1 0,-1 0-1,0 0 1,-8-6 122,1 1 1,-1 1-1,-1-1 1,1 1-1,-1 1 1,0 0-1,0 0 0,0 1 1,0 1-1,-15-3 1,-9 1-63,-64 1 0,87 3-27,-14 1 151,-33 6 0,-1 0 160,8 2-197,39-6-28,-1-1 0,-24 2 0,-271-8 414,200-1-336,-75-1 181,145 6-685,-13 1 296,1-2 0,0-2 1,-58-12-1,66 8-94,-66-2 1,64 6 279,-158-1 1281,120 5-2812,-116-14 0,144 5-874,-10 4-922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2:18.535"/>
    </inkml:context>
    <inkml:brush xml:id="br0">
      <inkml:brushProperty name="width" value="0.1" units="cm"/>
      <inkml:brushProperty name="height" value="0.1" units="cm"/>
      <inkml:brushProperty name="color" value="#66CC00"/>
    </inkml:brush>
  </inkml:definitions>
  <inkml:trace contextRef="#ctx0" brushRef="#br0">1621 125 4864,'0'-1'117,"-14"-23"1588,13 23-1687,0 0 1,0 0-1,1 0 1,-1 0-1,0 0 1,0 0-1,-1 1 1,1-1-1,0 0 1,0 1-1,0-1 1,0 0-1,-1 1 1,1 0-1,0-1 1,0 1-1,-1 0 1,1-1-1,-2 1 1,0-1-82,0 0 1,1 0 0,-1 0-1,0 0 1,1 0-1,-1-1 1,1 1 0,0-1-1,-1 0 1,1 0-1,-4-4 1,-15-10 656,3 9-103,-1 0 0,1 1-1,-1 1 1,-27-4 0,-82-2 388,-311 6 366,258 7-143,-202 25 515,225-11-4685,103-9 839,-8 10-688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2:20.490"/>
    </inkml:context>
    <inkml:brush xml:id="br0">
      <inkml:brushProperty name="width" value="0.1" units="cm"/>
      <inkml:brushProperty name="height" value="0.1" units="cm"/>
      <inkml:brushProperty name="color" value="#66CC00"/>
    </inkml:brush>
  </inkml:definitions>
  <inkml:trace contextRef="#ctx0" brushRef="#br0">1966 22 2304,'-3'-2'179,"1"0"0,-1 0 0,0 0 1,-1 0-1,1 0 0,0 0 0,0 1 0,-1 0 0,1-1 0,-1 1 1,1 1-1,-1-1 0,1 0 0,-1 1 0,1 0 0,-1 0 1,0 0-1,1 0 0,-5 1 0,-8-1 147,-11 0 88,10-1-168,-1 2 0,0 0 0,-20 3-1,-49 11 337,18-1-428,53-12-8,0-1 0,-27-2 0,8 0 339,-6-5-114,8 0-219,-20 0 85,26 2-243,-33 0-1,-221 4 791,272 1-771,0 0 0,0 0 0,0 1 0,-13 4 0,-8 2 167,-1-3-52,-1-2 1,1-1-1,-47-4 1,14 1 18,-77-5 280,-194 1 730,312 4-1484,-25-4 0,24 2-1250,-30-1 0,3 8-1313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2:22.589"/>
    </inkml:context>
    <inkml:brush xml:id="br0">
      <inkml:brushProperty name="width" value="0.1" units="cm"/>
      <inkml:brushProperty name="height" value="0.1" units="cm"/>
      <inkml:brushProperty name="color" value="#66CC00"/>
    </inkml:brush>
  </inkml:definitions>
  <inkml:trace contextRef="#ctx0" brushRef="#br0">1887 19 3712,'-5'-5'259,"4"4"-159,0 0 0,-1 0 0,1-1 0,0 1 0,0 1 0,0-1 0,-1 0 0,1 0 0,0 0 0,-1 1 0,1-1 1,-1 1-1,1-1 0,-1 1 0,1-1 0,-1 1 0,1 0 0,-4 0 0,-58 0 872,0 3-1,-1 2 1,2 4 0,-63 16-1,69-14-564,1-2 0,-86 2-1,99-8-202,-92 6 326,-276 11 1202,337-20-1799,-147 4-1445,175-1 429,1 3 0,0 1 1,-46 15-1,-31 18-1791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2:25.465"/>
    </inkml:context>
    <inkml:brush xml:id="br0">
      <inkml:brushProperty name="width" value="0.1" units="cm"/>
      <inkml:brushProperty name="height" value="0.1" units="cm"/>
      <inkml:brushProperty name="color" value="#66CC00"/>
    </inkml:brush>
  </inkml:definitions>
  <inkml:trace contextRef="#ctx0" brushRef="#br0">2003 50 2304,'0'-20'5317,"0"18"-5287,-1 1 0,1 0 1,0 0-1,-1 0 0,1 0 0,-1 0 0,1 0 0,-1 0 1,1 0-1,-1 0 0,0 0 0,0 0 0,1 0 0,-1 0 1,0 0-1,0 1 0,0-1 0,0 0 0,0 1 0,0-1 1,0 1-1,0-1 0,-1 0 0,-1 0 40,0 0 0,0-1 1,0 1-1,0 1 0,-1-1 0,1 0 0,-5 1 0,-1 0-73,0 2 0,-1-1 0,1 2 0,-16 4 0,-10 3 290,-204 39 209,206-45-352,1-2 0,-58-3 0,29 0 43,-219-7 154,-6-11 1302,179 19-1272,-123 14-1,187-10-248,-262 35-1012,285-34-235,0 1 0,1 1-1,-25 11 1,-4 3-1664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2:28.680"/>
    </inkml:context>
    <inkml:brush xml:id="br0">
      <inkml:brushProperty name="width" value="0.1" units="cm"/>
      <inkml:brushProperty name="height" value="0.1" units="cm"/>
      <inkml:brushProperty name="color" value="#66CC00"/>
    </inkml:brush>
  </inkml:definitions>
  <inkml:trace contextRef="#ctx0" brushRef="#br0">2339 138 1920,'-5'-3'386,"4"2"-307,-1 0 1,1 0-1,0 0 1,0 0-1,0 0 1,-1 0 0,1 0-1,0 0 1,0 0-1,0-1 1,1 1-1,-1 0 1,0 0-1,0-1 1,0-1 0,0 1-18,1 0 1,-1 1 0,0-1 0,0 1 0,0-1 0,0 1-1,0-1 1,0 1 0,0-1 0,-1 1 0,1 0 0,-3-2 0,-18-14 1066,8 9-910,-1 0 1,0 1-1,0 1 0,0 0 0,-1 1 1,1 1-1,-1 0 0,-19-2 0,-36-4 363,-133-3-1,-94 26-341,-124 45 1200,358-51-515,-115-3-1,-8 0 144,-92 5-561,50-4-3318,136 0 715,-3-1-714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2:57.626"/>
    </inkml:context>
    <inkml:brush xml:id="br0">
      <inkml:brushProperty name="width" value="0.1" units="cm"/>
      <inkml:brushProperty name="height" value="0.1" units="cm"/>
      <inkml:brushProperty name="color" value="#FFFC18"/>
    </inkml:brush>
  </inkml:definitions>
  <inkml:trace contextRef="#ctx0" brushRef="#br0">2758 227 4352,'-16'-23'1358,"-14"-30"0,5 10-1056,22 38-263,0 0 0,-1 1-1,0-1 1,0 1 0,0 0-1,0 0 1,-1 0 0,0 1-1,0 0 1,0 0 0,0 0-1,0 0 1,0 1 0,-1 0-1,-6-2 1,-9-1 410,-1 1-1,-37-3 1,29 4-275,-138-5 905,2 1-697,-160-7-3,75 13-329,-284 3-297,456 1 373,-98 18 1,133-13-178,1 2-1,0 2 1,-74 30 0,65-15 34,0 3 0,-47 36 0,70-46-50,21-15 56,-129 96 109,119-86-68,1 0 0,1 2 0,0 0 0,2 1 0,-18 25 0,27-32-47,-1 1-1,1-1 1,1 1-1,0 0 1,0 0-1,1 0 1,1 0 0,0 1-1,1-1 1,0 1-1,1-1 1,1 1-1,2 17 1,3 6 30,1 0 0,2-1 0,18 46 0,-18-55-22,1 0 0,2-1 0,0 0 0,2-1 1,0 0-1,2-1 0,0-1 0,21 21 0,1-8 98,2-1 0,1-2 0,1-1 0,2-3-1,65 32 1,-82-47-110,1-1-1,1-2 0,47 12 0,94 9-81,-85-17 144,462 53 386,-456-62-359,170 6 267,2-22-189,-35-27-278,-191 29 129,0-1-1,-2-3 1,1 0-1,36-21 1,-50 21 12,-2-1-1,1-1 1,-2 0 0,0-2 0,0 0 0,-2-1 0,18-24 0,-13 13-3,-2-1 0,-1-1 0,-1-1 0,17-43 0,-23 47 155,10-40 0,-20 57-123,0 1 1,0 0-1,-1 0 1,0 0-1,-1-1 0,0 1 1,-3-19-1,0 18-32,1-1 0,-1 1-1,-1 0 1,0 0 0,-1 1-1,0-1 1,-1 1-1,1 0 1,-2 0 0,0 1-1,0 0 1,-1 0 0,0 1-1,0 0 1,-1 0 0,-10-7-1,-58-38 175,-90-46-1,58 36 172,104 60-342,-465-259-328,387 222-1601,20 13-1450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7:49.583"/>
    </inkml:context>
    <inkml:brush xml:id="br0">
      <inkml:brushProperty name="width" value="0.1" units="cm"/>
      <inkml:brushProperty name="height" value="0.1" units="cm"/>
      <inkml:brushProperty name="color" value="#FFFC18"/>
    </inkml:brush>
  </inkml:definitions>
  <inkml:trace contextRef="#ctx0" brushRef="#br0">3175 222 2048,'1'-8'132,"0"0"1,1 1-1,0-1 0,0 0 0,1 1 1,0 0-1,0 0 0,5-8 1,10-24-39,-15 31 206,-1 0 0,0 0 0,0 0 0,-1 0 0,0 0 0,-1 0 0,0-9 0,-1 16-195,-1-1 0,0 0 0,0 1-1,0-1 1,0 1 0,0-1 0,0 1 0,0 0 0,-1 0-1,1 0 1,-5-1 0,4 1 66,-7-3-4,1 1-1,0 1 0,-1 0 0,1 0 0,-15 0 0,-52 2 425,38 0-355,-46 0 85,-4-2 79,-106 13-1,125-5-363,-89-5 0,76-2 228,-246 21 663,110-3-894,120-13 141,-105 8 31,10 19-141,-2 0-133,-109-25 197,186-7-22,42 1-40,-10 1 432,-103-12 0,24 0-786,55 13-2704,57 2 16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3:00.096"/>
    </inkml:context>
    <inkml:brush xml:id="br0">
      <inkml:brushProperty name="width" value="0.1" units="cm"/>
      <inkml:brushProperty name="height" value="0.1" units="cm"/>
      <inkml:brushProperty name="color" value="#FFFC18"/>
    </inkml:brush>
  </inkml:definitions>
  <inkml:trace contextRef="#ctx0" brushRef="#br0">1927 148 2304,'-3'0'105,"-1"0"0,1-1-1,0 1 1,-1 0 0,1-1 0,0 0 0,-1 0-1,1 0 1,0 0 0,0 0 0,0-1 0,0 1-1,0-1 1,0 0 0,0 0 0,1 0 0,-1 0-1,1-1 1,-1 1 0,1-1 0,0 1 0,-4-6 0,0-2 93,-1 1 1,0 1 0,0-1-1,-1 1 1,0 0-1,0 1 1,-15-10 0,18 14-162,-1 0 0,1 0 0,-1 0 0,0 1 0,1 0 0,-1 0 0,0 1 0,0-1 1,0 2-1,-1-1 0,-6 0 0,-12 1 36,-37 5 0,25-2-3,-73 0 650,-206-21 0,281 16-812,0 1 0,-43 4 0,-69 15-103,108-12 213,-236 48 302,211-35-135,1 2 0,2 4 1,-80 43-1,129-61-147,0 0 0,1 0 0,0 2 0,0-1 0,1 1 0,0 1 0,0 0 0,-10 14 0,10-9 23,0 2 0,0-1 1,2 1-1,0 1 0,-7 25 0,2-2-21,3 0 0,1 0 0,2 1 0,2 0 0,0 85 0,7-91 22,2 1 0,1-1 0,1 1 0,2-1 0,2-1 0,1 0 0,20 41 0,-14-40 81,1-1-1,46 65 1,-51-84-120,1 0 0,0-1 0,0-1 1,2 0-1,-1 0 0,2-2 0,28 17 1,-17-15 16,1-1 0,0-1 0,0-2 0,1 0 0,50 7 1,-28-9-35,0-3 1,83-3 0,-96-4-3,-1-2 0,0-1 1,0-2-1,54-18 0,-41 8 37,-1-3 0,75-42-1,84-74 140,-11-14 14,-170 129-167,-10 7-20,-1-1 1,0-1-1,-1 0 1,-1-1-1,22-31 0,-29 35 20,0 0 0,-1-1 1,-1 0-1,0 0 0,-1-1 0,0 0 0,-1 1 0,-1-2 0,2-19 0,-4 4 64,0 0 0,-2 1 0,-2-1 0,-1 1 1,-1-1-1,-1 1 0,-2 1 0,-1-1 0,-19-42 1,21 58 6,-1-1 1,0 1-1,-1 1 1,-1 0 0,0 0-1,0 1 1,-1 0 0,-1 1-1,0 0 1,-1 1-1,-14-10 1,6 8-81,-1 0 1,0 1-1,-1 1 0,-1 1 1,1 1-1,-37-7 1,10 7-1283,0 1 0,-1 2 0,0 3 0,-100 8 0,48 0-1552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3:01.819"/>
    </inkml:context>
    <inkml:brush xml:id="br0">
      <inkml:brushProperty name="width" value="0.1" units="cm"/>
      <inkml:brushProperty name="height" value="0.1" units="cm"/>
      <inkml:brushProperty name="color" value="#FFFC18"/>
    </inkml:brush>
  </inkml:definitions>
  <inkml:trace contextRef="#ctx0" brushRef="#br0">2095 283 3328,'-20'-3'699,"0"-2"-1,1-1 1,-31-13-1,-126-70 672,24 10-25,124 66-1090,-88-37 282,103 46-634,-1 0 0,1 1 0,-1 0 0,0 1-1,0 1 1,-27 0 0,-147 24-835,89-9 867,-223 44 694,-29 28-96,309-75-491,1 1 0,-44 21-1,61-22-21,1 1 0,1 1 0,0 1 0,-36 30-1,47-34-16,1 1-1,1 0 1,0 0-1,1 1 1,0 0-1,0 1 1,2 0-1,0 0 1,0 1-1,1-1 0,0 1 1,-3 24-1,1-1 41,3 0 0,1 1-1,3 62 1,1-71 49,3-1 0,0 0 0,2 0 0,0-1 0,2 1 0,2-1 0,0-1 0,1 0 0,2 0 0,1-2 0,17 25 0,-11-21-74,2-1 0,1-1-1,1-1 1,1-1 0,1-1 0,1-2-1,1 0 1,52 27 0,-30-21-46,1-2-1,1-3 1,1-2-1,1-2 1,58 10-1,-14-13 110,-1-4 0,2-5 1,-1-4-1,110-12 0,-138 4-10,-1-4 1,103-27 0,-133 25-73,0-1 0,-1-2-1,0-2 1,-2-1 0,60-41 0,-47 22-86,-2-2 1,-2-2-1,-2-2 1,66-84 0,-88 100 134,-1-1 1,23-46 0,-35 57-19,0 0 0,-1-1 0,-1 0 0,-1-1 1,-1 1-1,3-21 0,-4 13 27,-2 0-1,0 0 1,-1-1 0,-2 1 0,-1 0-1,0 0 1,-13-41 0,11 51-29,-1 0 0,-1 0-1,0 0 1,-2 1 0,1 0 0,-2 0 0,0 1 0,-1 1 0,0 0-1,-1 0 1,0 1 0,-25-19 0,14 16 46,0 1 0,-1 1-1,-1 1 1,0 1 0,0 2 0,-1 0 0,-32-6 0,-13 1 22,-106-7 1,-190 15-1552,126 16-2743,237-10 4076,-89 2-3025,65-4 1957,-27-7 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3:03.412"/>
    </inkml:context>
    <inkml:brush xml:id="br0">
      <inkml:brushProperty name="width" value="0.1" units="cm"/>
      <inkml:brushProperty name="height" value="0.1" units="cm"/>
      <inkml:brushProperty name="color" value="#FFFC18"/>
    </inkml:brush>
  </inkml:definitions>
  <inkml:trace contextRef="#ctx0" brushRef="#br0">2368 288 3968,'-102'-68'1514,"91"61"-1561,0-1 0,0 2 0,0-1 0,-1 1 0,-20-7 0,-33-4 950,0 2 0,-105-9 1,158 22-900,-28-5 69,-75-23-1,26 4-57,15 12-86,-128-8 0,129 16 85,-49-3 381,-141 8 0,197 5-221,0 2 1,0 3-1,-106 30 1,144-31-195,0 2 1,1 1 0,0 1-1,1 1 1,1 1 0,0 2-1,0 0 1,2 2 0,0 0-1,-36 39 1,34-28 34,1 1-1,1 2 1,2 0 0,1 1-1,1 1 1,2 1 0,-16 50-1,27-64-13,1 0-1,2 1 0,0-1 0,1 1 1,1 0-1,2 0 0,0-1 0,1 1 1,1 0-1,1-1 0,0 0 0,9 21 1,4 7 167,3-1 1,1 0-1,53 82 1,-61-109-134,1-1 0,1 0-1,0-1 1,2-1 0,0-1 0,1 0 0,1-1 0,0-1 0,1-1 0,41 22 0,-4-9-70,88 30 0,67 7 14,-169-54 63,1-1 0,0-2 0,0-2 0,64-2 0,-48-5-50,0-3 1,103-22-1,-127 18 25,0-2 1,-1-1 0,0-1 0,-1-3 0,53-31-1,126-84 10,-172 105-31,144-95 3,-103 66 78,-47 34 29,-1-3-1,47-41 1,-54 38 50,0-1-1,-2-1 0,-2-1 1,0-1-1,28-54 0,-43 70-114,0-2-1,-1 1 0,-1-1 0,0 0 1,-1-1-1,-1 1 0,-1-1 0,-1 0 1,0 0-1,-1 0 0,-1 0 1,-1 0-1,0 0 0,-5-18 0,3 23-22,-1 0-1,-1 1 0,0 0 0,0 0 0,-1 0 1,-1 1-1,0-1 0,-1 1 0,0 1 1,0 0-1,-1 0 0,-1 1 0,1 0 1,-2 0-1,1 1 0,-21-12 0,-10-2 32,-1 2 0,-2 1-1,-59-17 1,83 29-14,8 3-6,-193-61 178,143 48-595,-82-12 1,56 20-3226,-166 2 0,138 8 477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3:14.108"/>
    </inkml:context>
    <inkml:brush xml:id="br0">
      <inkml:brushProperty name="width" value="0.1" units="cm"/>
      <inkml:brushProperty name="height" value="0.1" units="cm"/>
      <inkml:brushProperty name="color" value="#FFFC18"/>
    </inkml:brush>
  </inkml:definitions>
  <inkml:trace contextRef="#ctx0" brushRef="#br0">309 1680 4096,'-6'-13'1033,"6"13"-1014,0 0 1,0 0-1,0 0 1,0 0-1,0 0 1,0 0-1,0 0 1,0 0-1,0 0 1,0 0-1,0-1 1,0 1-1,0 0 1,0 0-1,0 0 1,0 0-1,0 0 1,0 0-1,0 0 1,0 0-1,0 0 1,1 0-1,-1-1 1,0 1-1,0 0 1,0 0-1,0 0 1,0 0-1,0 0 1,0 0-1,0 0 1,0 0-1,0 0 1,0 0-1,0 0 1,0 0-1,1 0 1,-1 0-1,0 0 0,0 0 1,0 0-1,0 0 1,0 0-1,0 0 1,0 0-1,0 0 1,0 0-1,1 0 1,-1 0-1,0 0 1,0 0-1,0 0 1,0 0-1,20 11 1432,-4-2-1574,-8-5 129,-1-1 0,1-1 0,0 1 0,-1-1 0,1 0 0,0-1 0,0 0 0,0 0 0,0-1 0,14-1 0,2-2 198,-1-1 1,29-9 0,29-4 827,-42 12-371,51 0 1,-45 3-490,82-16 0,-50 5-159,7 4 385,0 3 0,108 8 1,-168 0-316,0 1 1,-1 1 0,25 7-1,66 27 223,-75-23-207,0-2 1,79 14-1,15-15-68,178-8 0,-179-5 62,131 16 45,-3-1-25,297-14-129,-501-1 53,0-3 1,0-3 0,0-2 0,-1-2 0,-1-2 0,0-3 0,-1-3 0,-1-1-1,77-43 1,102-63 160,-214 117-184,-2-2 1,1 0 0,-1 0 0,-1-2 0,0 0 0,-1 0 0,0-1-1,-1-1 1,0 0 0,-2-1 0,0 0 0,0 0 0,10-28 0,-2 0 20,-1-1 1,-3-1-1,-1 0 1,-3-1-1,8-77 1,-17 109-8,-1 0 0,0 1 0,-1-1 0,0 1 0,-1-1 0,-1 1 0,-1-1 0,0 1 0,0 0 0,-2 1 0,1-1 0,-2 1 0,0 0 0,0 1 0,-11-14 0,-47-54 89,-110-106 1,87 97-122,49 47 39,-1 2 0,-67-50 0,105 89-34,-96-65 26,80 55-27,-2 1-1,1 1 1,-31-9 0,15 9-26,-1 1 0,1 2 0,-1 2 0,0 1 0,-69 3 0,-185 35-222,167-16 268,11-1 45,1 6 0,1 4 1,-161 65-1,-24 1 1,-9-27-137,240-54 71,-233 38 0,248-46-2,-344 50-12,31-9-96,141-24 108,115-10 9,33-5-120,-120 28 0,187-33 95,0 0 0,0 0 0,0 1 0,1-1 1,-1 1-1,1 0 0,-1 1 0,1 0 0,0-1 0,1 2 0,-1-1 0,-7 10 1,6-7 0,1 1 1,1 0 0,-1 0 0,1 0-1,1 1 1,-1-1 0,2 1-1,-3 10 1,-1 9-2,2 0 1,1 1-1,1-1 0,1 0 0,5 44 0,1-34 14,2 0 0,1-1 0,22 60 1,41 82-59,-52-138 131,2 0-1,32 45 1,-40-68-32,1-1 1,0-1 0,2 0-1,-1-1 1,2 0-1,0-2 1,1 0 0,20 12-1,-9-10 69,0-1-1,1-1 1,0-2 0,58 15-1,-31-15 96,112 8 1,50-17-239,1-10-763,80-1-1462,-110 7 182,-9-1-1082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3:27.611"/>
    </inkml:context>
    <inkml:brush xml:id="br0">
      <inkml:brushProperty name="width" value="0.1" units="cm"/>
      <inkml:brushProperty name="height" value="0.1" units="cm"/>
      <inkml:brushProperty name="color" value="#FFFC18"/>
    </inkml:brush>
  </inkml:definitions>
  <inkml:trace contextRef="#ctx0" brushRef="#br0">85 440 2560,'-39'-38'917,"36"36"-842,0 0 0,0-1-1,0 1 1,0 1-1,-1-1 1,-3-1 0,6 2-4,-1 1 0,1 0 0,0-1 0,0 0 0,-1 1 0,1-1 0,0 0 0,0 0 0,0 1 0,0-1 0,0 0 0,0 0 0,0 0 0,0 0 0,-1-2 0,2 2-38,0 0 0,0 0 0,0 0 0,0 0 0,0 0 1,0 0-1,0 1 0,0-1 0,0 0 0,1 0 0,-1 0 0,0 0 1,1 0-1,-1 1 0,0-1 0,1 0 0,-1 0 0,1 1 0,-1-1 0,2-1 1,13-13 379,-3 7-63,0 2-1,0 0 1,1 0-1,-1 2 1,1-1 0,0 1-1,19-2 1,-20 3-176,252-59 1884,194-19-889,-263 51-1095,32-2-4,48-8-12,47-3 140,-281 41-595,-1 2-1,1 2 1,0 1-1,-1 2 1,76 21-1,-67-12-1292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9:53:28.429"/>
    </inkml:context>
    <inkml:brush xml:id="br0">
      <inkml:brushProperty name="width" value="0.1" units="cm"/>
      <inkml:brushProperty name="height" value="0.1" units="cm"/>
      <inkml:brushProperty name="color" value="#FFFC18"/>
    </inkml:brush>
  </inkml:definitions>
  <inkml:trace contextRef="#ctx0" brushRef="#br0">24 394 3456,'-19'-37'1141,"19"35"-1063,-1 1-1,0-1 1,0 0-1,1 0 1,-1 0-1,1 0 1,0 1-1,-1-1 1,1 0-1,0 0 1,0 0-1,0 0 1,1 0-1,-1 0 1,0 0-1,1 0 1,-1 1-1,1-1 1,-1 0-1,1 0 1,0 1-1,0-1 1,0 0-1,0 1 1,0-1-1,0 1 1,3-3-1,0 0 102,2 0 0,-1 0-1,0 0 1,1 1 0,11-6-1,-12 6-65,37-16 706,0 2 0,75-19 0,92-7 537,279-43 105,-292 54-2986,228-7 0,-285 37-1579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0:52.698"/>
    </inkml:context>
    <inkml:brush xml:id="br0">
      <inkml:brushProperty name="width" value="0.1" units="cm"/>
      <inkml:brushProperty name="height" value="0.1" units="cm"/>
      <inkml:brushProperty name="color" value="#FFFC18"/>
    </inkml:brush>
  </inkml:definitions>
  <inkml:trace contextRef="#ctx0" brushRef="#br0">3500 19 3968,'-19'0'1285,"0"0"0,0 2 1,-34 6-1,31-2-1149,0-1 0,0-2 0,-29 2 0,-149 0 77,-799-5 1110,513 24-139,177 0-1536,104-14 693,-219 0 1527,314-10-968,70-3-716,-1-1 0,-65-15 1,7 1-1351,68 14-545,1-1 0,1-1 0,-1-2 0,-44-17 0,15-3-1819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7:51.111"/>
    </inkml:context>
    <inkml:brush xml:id="br0">
      <inkml:brushProperty name="width" value="0.1" units="cm"/>
      <inkml:brushProperty name="height" value="0.1" units="cm"/>
      <inkml:brushProperty name="color" value="#FFFC18"/>
    </inkml:brush>
  </inkml:definitions>
  <inkml:trace contextRef="#ctx0" brushRef="#br0">4659 88 3712,'-20'-6'504,"15"4"-371,-1 0-1,0 1 1,0-1-1,1 1 1,-1 1-1,0-1 1,0 1-1,0 0 1,-9 1-1,-31 7-96,0 1 0,1 1 0,-49 20 0,41-11 680,-1-2 0,0-3-1,-2-2 1,-72 6 0,-69-6 22,64-5-463,53-5-4,-24 2-62,84-3-115,-31-1 0,20-1-47,11 0-1,0-1-1,0-1 1,0-1 0,-21-7 0,-28-6-3,-7 4-27,0 2 0,-96 1 0,-653 10-443,778-3 423,-80-14 1,36 4 5,3 1 59,7 1 36,-89 0 1,107 10-125,0-3 0,-83-15 1,38 3 279,-118-3 0,76 4-285,93 9 167,33 3 48,-25 0 1,-200-8 610,34 22-3647,167-9 629,10 5-437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7:55.020"/>
    </inkml:context>
    <inkml:brush xml:id="br0">
      <inkml:brushProperty name="width" value="0.1" units="cm"/>
      <inkml:brushProperty name="height" value="0.1" units="cm"/>
      <inkml:brushProperty name="color" value="#FFFC18"/>
    </inkml:brush>
  </inkml:definitions>
  <inkml:trace contextRef="#ctx0" brushRef="#br0">3473 41 2048,'-10'0'399,"6"1"-264,0-1-1,1 0 1,-1 0 0,0-1-1,0 1 1,0-1-1,1 0 1,-7-1 0,7 1-102,0 0 0,-1 0 0,1 1 0,-1 0 1,0 0-1,1 0 0,-1 0 0,-3 1 0,-7 0-1,-282-5 3717,16-5-2757,234 8-970,-59-8-1,-8 0 38,83 6-218,1 2 1,-32 3 0,8-1 729,8 1-109,-76 14-1,27-2-312,18-2 304,-20-8 144,8 0-325,-78-2-97,90-3-94,74 1-66,-240 6-35,-47-1 273,13-1 38,-28-4 786,88-5-394,134 3-881,38 2-2370,-70-8 1,84 2-249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8:14.159"/>
    </inkml:context>
    <inkml:brush xml:id="br0">
      <inkml:brushProperty name="width" value="0.1" units="cm"/>
      <inkml:brushProperty name="height" value="0.1" units="cm"/>
      <inkml:brushProperty name="color" value="#FFFC18"/>
    </inkml:brush>
  </inkml:definitions>
  <inkml:trace contextRef="#ctx0" brushRef="#br0">2721 237 1408,'-2'-1'47,"0"1"1,1-1 0,-1 1-1,1-1 1,-1 1-1,1-1 1,-1 0-1,1 0 1,-1 0-1,1 0 1,0 0-1,0 0 1,-1 0-1,1 0 1,0 0-1,0-1 1,0 1-1,0 0 1,0-1 0,1 1-1,-1-1 1,0 1-1,1-1 1,-1 1-1,1-1 1,-1 0-1,1 1 1,0-1-1,-1 1 1,1-1-1,0 0 1,0 1-1,1-4 1,-2 0 65,-1 0 1,1 0-1,-1 0 0,0 0 1,0 0-1,-1 0 0,0 1 1,1-1-1,-1 1 0,-1 0 1,1-1-1,-1 2 0,1-1 1,-1 0-1,-6-4 0,-3 1 131,0-1 0,0 2 0,0 0-1,-1 1 1,0 0 0,0 1 0,-25-5-1,1 5 204,-67-1-1,80 4-320,-31-5 1,-10-2-103,-322 4 776,216 13-741,-49-2 367,170-7-351,8-2 73,-66-12 0,4 0-156,-46 6 195,-23 2-123,162 6-62,-12 0 47,-47-5 1,38 1-17,0 2 0,-49 3 0,24 0 204,16 0 55,-1 3-1,1 1 1,-63 15-1,47-4-1039,-104 44-1,144-53-3235,-2-5 534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8:15.334"/>
    </inkml:context>
    <inkml:brush xml:id="br0">
      <inkml:brushProperty name="width" value="0.1" units="cm"/>
      <inkml:brushProperty name="height" value="0.1" units="cm"/>
      <inkml:brushProperty name="color" value="#FFFC18"/>
    </inkml:brush>
  </inkml:definitions>
  <inkml:trace contextRef="#ctx0" brushRef="#br0">2402 91 2560,'-14'2'272,"8"-2"-173,0 0 0,1 1 0,-1 0 0,0 0 0,1 1 0,-1 0 0,1 0 0,-6 3 0,1-1 25,1 1 0,-1-2 1,0 1-1,0-1 1,-11 1-1,-1-2-9,-1-1 0,1-1 0,-1-1 0,1-1 0,-35-7-1,-7-1 525,15 4-220,0-1-85,-52 0 1,80 6-295,0-1 1,0-1-1,-23-7 0,-16-2 188,-23-3 336,36 6-379,0 2 1,-57-1-1,-242 4 1058,-312 4 789,540 8-2145,74-4-1601,-53-2 0,87-2 894,0-1 0,-1-1 0,-15-3 0,6-2-596,-22-12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8:18.308"/>
    </inkml:context>
    <inkml:brush xml:id="br0">
      <inkml:brushProperty name="width" value="0.1" units="cm"/>
      <inkml:brushProperty name="height" value="0.1" units="cm"/>
      <inkml:brushProperty name="color" value="#FFFC18"/>
    </inkml:brush>
  </inkml:definitions>
  <inkml:trace contextRef="#ctx0" brushRef="#br0">1772 115 1152,'-3'0'77,"-1"1"0,0-1 0,0 0 0,0 0 0,0 0 0,0-1 0,0 1 0,0-1 0,1 0 0,-1 0 0,0 0 0,0-1-1,1 1 1,-1-1 0,-3-2 0,0 0 106,-1 1 0,1 0 0,-14-3 0,-26 1 1272,31 4-851,1-1 1,-21-5 0,-48-14 581,-129-15 1,24 22-1192,12 22-294,-8-5 579,99-5-16,-65-3-163,125 5-56,-12-1 58,-44 6 0,21 0 6,41-5 57,0 2 1,-36 7-1,31-3-83,1-1-1,-1-1 1,-47 1 0,62-7-1390,4-7-1242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8:27.075"/>
    </inkml:context>
    <inkml:brush xml:id="br0">
      <inkml:brushProperty name="width" value="0.1" units="cm"/>
      <inkml:brushProperty name="height" value="0.1" units="cm"/>
      <inkml:brushProperty name="color" value="#FFFC18"/>
    </inkml:brush>
  </inkml:definitions>
  <inkml:trace contextRef="#ctx0" brushRef="#br0">1609 102 2944,'-8'-3'398,"6"3"-298,1-1 1,-1 0-1,0 1 1,1-1-1,-1 0 1,0 0-1,1 0 1,-1 0-1,-2-3 1,4 3-13,-1 0 1,1 0 0,0-1 0,-1 1 0,1 0 0,0-1 0,0 1-1,0 0 1,0-1 0,0 1 0,0 0 0,0-3 0,0-7-66,-1 8 85,0 0 0,-1 0-1,1 0 1,-1 0 0,0 0 0,0 0-1,0 1 1,0-1 0,0 1 0,-1-1-1,1 1 1,-1 0 0,0 0 0,1 0-1,-1 0 1,0 0 0,0 1-1,0-1 1,-1 1 0,1 0 0,0 0-1,0 0 1,-4 0 0,-9-2 121,0 1 0,0 0 0,-26 2 1,27 0-208,-238 10 773,177-7-311,-38 4-56,-45 5-226,120-10 1,-264 7 896,38-9-166,260 0-956,-80-5-848,72 3 198,0 0 0,0-1-1,0 0 1,-16-7-1,-3-8-2147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8:39.380"/>
    </inkml:context>
    <inkml:brush xml:id="br0">
      <inkml:brushProperty name="width" value="0.1" units="cm"/>
      <inkml:brushProperty name="height" value="0.1" units="cm"/>
      <inkml:brushProperty name="color" value="#FF0066"/>
    </inkml:brush>
  </inkml:definitions>
  <inkml:trace contextRef="#ctx0" brushRef="#br0">4427 228 1920,'-6'1'269,"4"-1"-180,0 0 0,0 1-1,0-1 1,1 1 0,-1-1 0,0 1 0,0 0 0,1-1-1,-4 3 1,4-2-43,0-1-1,0 1 0,0 0 1,0 0-1,-1-1 1,1 1-1,0-1 0,0 1 1,-1-1-1,1 0 1,0 0-1,-1 1 0,1-1 1,-1 0-1,1 0 1,0 0-1,-1 0 0,1-1 1,0 1-1,-1 0 1,1 0-1,0-1 0,0 1 1,-3-2-1,-26-14 927,23 12-892,1 1 0,-1 0 1,1 1-1,-1-1 0,-13-1 1,-15-7 295,21 6-254,-19-10-9,21 9-100,-1-1 0,0 2-1,0-1 1,0 2 0,0 0 0,-1 0-1,1 1 1,-1 1 0,-24-1 0,-8 2 198,-71 8-1,43 0 22,-198 11 288,29-32-189,-108-26 121,281 31-280,-81-22-229,10 1 130,35 20-27,-138 4-1,184 7 152,-87-11-268,-3 0 131,-152 20-172,-66 33 27,136-3-18,119-17 62,-189 25 52,272-43-26,-1 2 0,1 1 1,0 1-1,1 2 0,0 1 1,1 1-1,0 2 0,1 0 1,1 2-1,0 1 0,-32 29 1,24-17-3,11-10-16,1 0 0,-35 44 1,51-57 30,0 1-1,1 1 1,1-1 0,-1 1 0,1 0 0,1 0 0,0 0 0,0 0 0,0 0 0,1 1 0,1-1 0,0 1 0,0 10 0,1-10-10,1-1-1,0 1 1,0-1 0,1 1 0,1-1 0,-1 1-1,1-1 1,1 0 0,6 12 0,5 3 85,32 42 1,-17-27 50,16 20 68,3-1 0,103 93 0,-83-85-35,62 79 1,-117-129-163,1-2 1,1 1-1,0-2 1,0 0-1,2-1 1,-1-1 0,1-1-1,1 0 1,0-1-1,0-2 1,27 8-1,314 76-123,-328-87 112,-1-1-1,1-2 0,32-2 0,-6 0 90,302 14 12,-316-10-48,1-2 1,-1-2-1,75-12 0,-3-7-16,-31 4-60,0 4 0,90-1 0,232-2 114,-307 9-95,0 5 1,151 17-1,-211-13 67,-1-2-1,41-4 1,77-16-38,-39 4 2,-35 5-4,77-6 61,-143 15-47,-1-1 0,1-1 0,-1 0 0,1-2 0,-1 0 0,0 0 0,-1-2 0,1 0 0,-1 0 0,-1-2 0,1 0-1,-2 0 1,20-18 0,-14 12-72,35-22-1,-41 30 88,0-2 1,0 1-1,-1-2 0,-1 1 0,1-2 1,-2 1-1,12-15 0,-12 9 9,1-1 0,-2 0 0,-1-1 0,0 0-1,8-27 1,16-98 181,-12 50-230,-7 38 167,-2 0 0,-2-1 0,-3 0 0,-2-102 1,-8 125-124,-1-1 0,-2 2 0,-16-51 0,13 56-501,-2 1 0,-1 1 0,0 0 0,-2 1 0,-1 0 0,-23-25 0,24 33-1864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8:48.058"/>
    </inkml:context>
    <inkml:brush xml:id="br0">
      <inkml:brushProperty name="width" value="0.1" units="cm"/>
      <inkml:brushProperty name="height" value="0.1" units="cm"/>
      <inkml:brushProperty name="color" value="#FF0066"/>
    </inkml:brush>
  </inkml:definitions>
  <inkml:trace contextRef="#ctx0" brushRef="#br0">2260 1226 768,'-3'0'123,"0"0"0,1 0 0,-1 0 0,1 0 0,-1-1 0,1 1 0,-1-1-1,1 0 1,-1 1 0,1-1 0,-1 0 0,1-1 0,-3 0 0,-22-8 1116,-19 3-761,1 2-1,-83 3 1,-92 20-34,-291 23 964,450-38-1362,-213 6 196,-120-9 414,384 0-636,1 0-1,-1-1 0,0 0 1,0-1-1,0 0 1,1 0-1,-1-1 1,1-1-1,0 1 0,0-1 1,0-1-1,0 0 1,-9-7-1,13 8 5,-111-92 1040,103 84-1006,1-1 1,1 0 0,0-1 0,1 0-1,0-1 1,-12-26 0,-7-27-137,-28-97 1,27 79-232,18 55 226,-11-45 0,19 58 123,0-1-1,2 1 0,0-1 0,1 1 0,1-1 0,1 0 0,0 1 0,5-20 0,-2 26-63,0 1-1,2-1 0,-1 1 1,1 1-1,1-1 1,0 1-1,0 0 0,14-13 1,8-13 11,-19 24 19,2-1-1,-1 1 1,1 1 0,1 0 0,0 1 0,1 1-1,0 0 1,0 0 0,1 1 0,20-7 0,12-4-44,0 1 1,1 3 0,53-9-1,-33 12 67,0 3-1,103 1 1,-166 8-25,265-10-126,-216 6 138,-1 3-1,77 6 1,103 28-79,-175-24 19,111 1 1,57-19 18,1 4 38,-138 6 21,146-16-1,-141 1-6,1 5 0,170 4-1,22 13-84,-7-11-22,32-3 282,-219 10-276,177 31-1,-242-28 66,0 1 0,-1 1-1,0 2 1,40 22 0,-29-14-20,-26-14 46,-1 0 0,0 1 0,-1 0 0,1 1 0,-1 0 0,0 0 0,-1 1 0,0 1 0,0-1 0,14 20 0,-1 4 14,-1 1 0,-2 1 0,-2 0 0,-1 1 1,18 59-1,-27-70-44,0 0-30,-1 1 1,-1-1 0,-2 1 0,2 32 0,-5-23 67,-2 0 0,-1 0 1,-8 37-1,4-32-33,-3 12 69,4-24-26,4-18-19,0-1-1,-1 1 1,0-1-1,0 0 1,-5 9-1,-4 8 21,10-20-47,-1 1-1,0 0 1,0-1 0,-1 1 0,1-1 0,-1 0 0,-5 5 0,-1-2 13,1-1 0,-1 0 1,-1-1-1,1 1 0,-1-2 0,0 0 0,-1 0 0,1-1 0,-24 5 1,-9-1 2,-61 4 0,70-8 27,-130 14 129,-155 12 19,92-11-71,133-10-132,-42 8-99,72-7 210,-91 1-1,-253-11 1454,365 2-1393,-48 8-1,49-4-459,-48 0-1,-45 0-3799,100-6 1920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8:53.879"/>
    </inkml:context>
    <inkml:brush xml:id="br0">
      <inkml:brushProperty name="width" value="0.1" units="cm"/>
      <inkml:brushProperty name="height" value="0.1" units="cm"/>
      <inkml:brushProperty name="color" value="#FF0066"/>
    </inkml:brush>
  </inkml:definitions>
  <inkml:trace contextRef="#ctx0" brushRef="#br0">3580 185 3200,'-19'-9'1605,"18"9"-1626,1-20 144,0 15 4,0 0 0,-1 0 0,0-1 0,0 1 1,0 0-1,-1 0 0,1 0 0,-1 1 1,0-1-1,0 0 0,-1 1 0,0-1 1,-5-7-1,5 10-96,0-1 1,0 1-1,-1 0 1,1 0 0,-1 0-1,1 0 1,-1 0-1,1 1 1,-8-3-1,-8-3 80,-6-5 257,0 1 0,-38-10 0,49 19-318,-1 0 0,1 1-1,-1 0 1,0 1-1,-26 3 1,-13 0 618,10-2-396,-70 9 0,-5 15-366,82-16 167,-1-1-1,0-2 1,-52 2 0,-99-8 252,132 4-232,39-3 24,0 0-1,-35-2 1,-33-14 100,-17-2 197,88 16-446,0 0 1,-1 1 0,1 1 0,-27 4 0,40-5 21,-36 8 11,0-1 1,-61 1-1,89-7-11,1 0-1,0 1 1,0 0 0,1 0-1,-1 1 1,0 0-1,-9 4 1,-32 11 29,-6-3 165,33-8-80,-1-1 0,0 0 0,0-2 0,-30 1 0,7-4-28,12 0-66,1-2 1,-1-1-1,-35-6 1,23 1 31,0 2 1,-82 2 0,98 4 42,-125-7 432,54 7-107,-148-6 327,144-1-238,-148 10-1,60 2-3756,160-6 906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6:58.696"/>
    </inkml:context>
    <inkml:brush xml:id="br0">
      <inkml:brushProperty name="width" value="0.1" units="cm"/>
      <inkml:brushProperty name="height" value="0.1" units="cm"/>
      <inkml:brushProperty name="color" value="#FF0066"/>
    </inkml:brush>
  </inkml:definitions>
  <inkml:trace contextRef="#ctx0" brushRef="#br0">1371 253 2816,'-3'-3'203,"2"3"-134,0-1 0,0 0 0,0 0-1,0 0 1,0 0 0,1 1-1,-1-1 1,0 0 0,1 0-1,-1 0 1,1-1 0,-1 1-1,1 0 1,-1 0 0,1 0-1,0 0 1,-1-2 0,1 2-26,4-8-2230,-3 7 2305,0-1 0,0 1 0,0 0 1,0 0-1,-1 0 0,1 0 0,-1-1 0,1 1 0,-1 0 1,0 0-1,0-1 0,0 1 0,0 0 0,0-1 0,-1 1 1,1 0-1,0 0 0,-1-1 0,0 1 0,-1-3 0,0 2 142,0 0-1,0 1 0,0-1 1,0 1-1,0-1 0,-1 1 1,1 0-1,-1 0 0,0 0 0,1 0 1,-1 0-1,0 0 0,-4-1 1,-59-20 762,47 17-906,0 0 0,-31-16 0,18 6 328,0 2 0,-1 1 0,-62-16 0,86 27-416,0 0 0,0 0 0,0 1 0,-1 0 0,1 0-1,0 1 1,-1 1 0,-14 1 0,-85 19-2,-51 7 305,101-19 228,1 2 0,1 3 0,0 2 0,-60 26 0,88-29-398,6-3-1022,0-1 0,-41 11 1,46-17-352,-41 7-4392,13-13 2308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0:55.050"/>
    </inkml:context>
    <inkml:brush xml:id="br0">
      <inkml:brushProperty name="width" value="0.1" units="cm"/>
      <inkml:brushProperty name="height" value="0.1" units="cm"/>
      <inkml:brushProperty name="color" value="#FFFC18"/>
    </inkml:brush>
  </inkml:definitions>
  <inkml:trace contextRef="#ctx0" brushRef="#br0">3214 121 3712,'12'-15'2389,"-11"13"-2418,5-4 220,-1 0-1,-1-1 0,1 0 0,-1 0 1,5-11-1,-9 17-152,1 0 0,-1 0 0,0-1 0,1 1 1,-1 0-1,0-1 0,0 1 0,0 0 0,0-1 0,0 1 0,0 0 1,0-1-1,0 1 0,-1 0 0,1 0 0,0-1 0,-1 1 0,1 0 1,-1 0-1,1-1 0,-1 1 0,0 0 0,1 0 0,-1 0 0,0 0 0,0 0 1,0 0-1,0 0 0,0 0 0,0 0 0,0 1 0,0-1 0,0 0 1,0 1-1,-1-1 0,1 0 0,0 1 0,0 0 0,-1-1 0,1 1 1,-3-1-1,-5 0 80,0 0 1,0 0 0,-1 0-1,1 2 1,0-1-1,-1 1 1,1 0 0,0 1-1,0 0 1,-15 6-1,-12 1 71,-160 30 310,-238 18-1,189-45-794,108-6-21,-293-17 1243,114-1-657,-257 12 88,517-1 86,0-3-1,1-2 1,0-2 0,-107-31-1,111 24-590,-1 2 0,-1 2 0,-97-6 0,117 15-1606,5-2-1654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7:01.405"/>
    </inkml:context>
    <inkml:brush xml:id="br0">
      <inkml:brushProperty name="width" value="0.1" units="cm"/>
      <inkml:brushProperty name="height" value="0.1" units="cm"/>
      <inkml:brushProperty name="color" value="#FF0066"/>
    </inkml:brush>
  </inkml:definitions>
  <inkml:trace contextRef="#ctx0" brushRef="#br0">6038 54 3072,'-6'-4'473,"5"3"-291,0 0 0,-1 0 0,1 0 0,-1 0-1,1 0 1,-1 0 0,1 0 0,-1 1 0,0-1 0,0 0 0,-3 0 0,-1-13 266,5 12-413,0 0 1,-1 1-1,1-1 0,-1 1 1,1-1-1,-1 1 0,1-1 1,-1 1-1,0 0 0,0 0 1,1 0-1,-1 0 0,0 0 1,0 0-1,0 1 0,0-1 1,0 1-1,0-1 0,-4 0 1,-5 0 370,-1 1 1,-16 0-1,14 0-172,-98 0 1240,-174 24 1,155-10-1214,-30 1 22,77-11-232,-10 1-17,18 1 305,-99-5-1,81-3 121,40 2-548,-92 3 29,107 0 70,-53-4 1,28 0 187,-61-3-129,45-7 214,-40 2 10,62 0-170,-8 0-187,-6 8 83,15 0 38,-1 2 1,-61 9 0,20-1 170,36-4-136,-85-3-20,80-3-43,-20-10-18,-112 7 5,-37-1 122,171 5-125,-115-3 294,30-2-277,-2-1-54,-37 4-32,100 3 101,47 0-37,-60 8 0,80-6-31,-24 4-39,7-2 87,4-1 56,9 2 106,-46 2-1,22-3-164,-83 10-129,88-13 196,36-3-82,0 2 0,0-1 0,-13 3 1,-106 25-35,108-26-8,0-1 1,-33-2-1,11 0 262,-87-7-108,0 1-196,-38 13 662,-91-3-1111,194-14-4453,23 4 657,9 0 1154,0-6 1168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7:02.830"/>
    </inkml:context>
    <inkml:brush xml:id="br0">
      <inkml:brushProperty name="width" value="0.1" units="cm"/>
      <inkml:brushProperty name="height" value="0.1" units="cm"/>
      <inkml:brushProperty name="color" value="#FF0066"/>
    </inkml:brush>
  </inkml:definitions>
  <inkml:trace contextRef="#ctx0" brushRef="#br0">2242 83 1920,'-1'-1'99,"-1"1"0,1-1 1,0 1-1,-1-1 0,1 0 0,-1 1 1,1-1-1,0 0 0,0 0 0,0 0 1,-2-2-1,2 3-67,1-1 0,0 0 1,0 1-1,-1-1 0,1 0 1,0 1-1,0-1 0,0 0 1,-1 1-1,1-1 0,0 0 1,0 1-1,0-1 0,0 0 1,0 1-1,1-1 1,-1 0-1,0 1 0,0-1 1,0 0-1,1 1 0,-1-1 1,0 0-1,0 1 0,1-1 1,0 0-1,0-1 29,0 1 0,-1 0 0,1 0 0,0 0 0,-1-1 1,1 1-1,-1 0 0,1-1 0,-1 1 0,1 0 0,-1-1 0,0 1 0,0-1 0,0 1 0,0 0 1,0-1-1,0 1 0,0-1 0,0 1 0,-1-1 0,0-1 0,1 2 41,-1 0 0,0-1-1,0 1 1,0 0 0,-1 0-1,1 0 1,0 0 0,0 0-1,0 0 1,-1 0 0,1 1-1,-1-1 1,1 0 0,0 1-1,-1-1 1,-2 0 0,-7-1 239,0 0-1,0 1 1,0 1 0,-16 0 0,18 0-649,-427 0 1513,317 7-445,0 0-634,-172-7-4,202-3-37,61 0-6,0 2 0,0 1 0,0 1 0,-31 5 0,13 3 3,-1-2 0,-76 1 0,-114-2 174,191-6-275,-123-5 688,61-2 206,31-4 26,75 10-1066,0 0-1,0 1 0,0 0 1,0 0-1,0-1 1,0 1-1,0 0 1,0 1-1,0-1 0,0 0 1,0 1-1,0-1 1,0 1-1,0-1 1,0 1-1,0 0 0,0 0 1,0 0-1,1 0 1,-4 3-1,-1 4-2943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7:03.350"/>
    </inkml:context>
    <inkml:brush xml:id="br0">
      <inkml:brushProperty name="width" value="0.1" units="cm"/>
      <inkml:brushProperty name="height" value="0.1" units="cm"/>
      <inkml:brushProperty name="color" value="#FF0066"/>
    </inkml:brush>
  </inkml:definitions>
  <inkml:trace contextRef="#ctx0" brushRef="#br0">1313 50 3072,'-11'-11'2741,"-1"-4"-1706,4 12-773,0-1 1,-1 1-1,1 0 0,-1 1 1,1 0-1,-1 0 1,-9 0-1,-65-1 588,70 4-733,-311 22 1477,92-3-1454,127-15-593,5-2-2465,-143 25 1,131-2-139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7:14.143"/>
    </inkml:context>
    <inkml:brush xml:id="br0">
      <inkml:brushProperty name="width" value="0.1" units="cm"/>
      <inkml:brushProperty name="height" value="0.1" units="cm"/>
      <inkml:brushProperty name="color" value="#FF0066"/>
    </inkml:brush>
  </inkml:definitions>
  <inkml:trace contextRef="#ctx0" brushRef="#br0">2804 26 1792,'-2'-3'145,"1"0"0,-1 1 1,0 0-1,-1-1 0,1 1 0,0 0 1,-1 0-1,-3-2 0,5 4-199,0-1 0,-1 1 0,1-1 0,-1 1 0,1 0-1,0 0 1,-1-1 0,1 1 0,-1 0 0,1 0 0,-1 0 0,1 1 0,-1-1-1,1 0 1,-1 1 0,1-1 0,0 1 0,-1-1 0,1 1 0,-2 1 0,-3 0 120,0 1 1,0-1 0,1-1 0,-1 1-1,-1-1 1,1 0 0,0 0 0,0 0-1,-9-1 1,-4-2 788,-32-6-1,33 5-604,0 0-1,-24-1 1,32 4-265,-116 3 4,103-1 100,-1 1 0,1 1 0,-30 9 1,-73 18 631,31-9-248,-429 102 860,355-86-743,-110 20-129,222-47-327,11-3 33,1-1 0,-54 2 0,73-11 12,-43-6 0,-5-1 332,-194 0 961,213 10-2158,1 3 0,-101 22-1,133-20-1386,-37 15 0,47-16 1137,-27 7-1848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7:27.226"/>
    </inkml:context>
    <inkml:brush xml:id="br0">
      <inkml:brushProperty name="width" value="0.1" units="cm"/>
      <inkml:brushProperty name="height" value="0.1" units="cm"/>
      <inkml:brushProperty name="color" value="#FF0066"/>
    </inkml:brush>
  </inkml:definitions>
  <inkml:trace contextRef="#ctx0" brushRef="#br0">487 145 1408,'-2'-2'65,"0"-1"-1,0 1 1,0-1-1,0 0 1,0 1-1,1-1 1,-1 0-1,1 0 1,0 0 0,-1 0-1,2-1 1,-1 1-1,0 0 1,1 0-1,-1-1 1,1 1-1,0 0 1,0-6 0,0 6 1,0 1 0,0-1 0,0 0 0,-1 1 0,1-1 0,-1 1 0,0-1 0,0 1 0,0-1 0,0 1 0,0-1 0,0 1 0,-1 0 0,1 0 0,-1 0 0,1-1 0,-1 2 0,0-1 1,0 0-1,0 0 0,0 1 0,0-1 0,0 1 0,-1-1 0,-2 0 0,-9-4 200,0 2 0,-1 0 0,1 0-1,-1 1 1,0 1 0,0 1 0,1 0 0,-19 1 0,9 2-84,0 1-1,0 1 1,0 1-1,-29 11 1,23-11 260,26-5-352,0 0 1,0 1 0,0 0 0,0-1 0,0 2-1,0-1 1,-7 3 0,-27 19-107,29-20 69,8-3-76,0 0-1,1 0 1,-1 1-1,1-1 1,-1 0-1,0 0 1,1 0-1,-1 0 1,1 1 0,-1-1-1,1 0 1,-1 0-1,0 1 1,1-1-1,-1 0 1,1 1-1,0-1 1,-1 1-1,1-1 1,-1 0-1,1 1 1,0-1 0,-1 1-1,1-1 1,0 1-1,-1 0 1,1-1-1,0 1 1,0-1-1,0 1 1,-1-1-1,1 1 1,0 0-1,0-1 1,0 1 0,0-1-1,0 1 1,0 0-1,0-1 1,0 1-1,1-1 1,-1 1-1,0 0 1,0-1-1,0 1 1,1-1-1,-1 1 1,0-1 0,1 2-1,4 7-2445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7:37.602"/>
    </inkml:context>
    <inkml:brush xml:id="br0">
      <inkml:brushProperty name="width" value="0.1" units="cm"/>
      <inkml:brushProperty name="height" value="0.1" units="cm"/>
      <inkml:brushProperty name="color" value="#FF0066"/>
    </inkml:brush>
  </inkml:definitions>
  <inkml:trace contextRef="#ctx0" brushRef="#br0">5206 173 1536,'-1'-1'80,"-1"1"-1,0-1 1,0 0 0,1 0-1,-1 0 1,1-1 0,-1 1-1,1 0 1,0-1 0,-1 1-1,1 0 1,0-1 0,0 1-1,0-1 1,0 0 0,0 1-1,-1-4 1,-16-36 353,15 33-277,0 0 0,-1 0 0,0 1 0,0-1 0,0 1 0,-9-10 0,10 14-70,0 0 0,0 0 0,-1 0 1,1 0-1,-1 1 0,0 0 0,1-1 0,-1 1 0,0 1 0,-1-1 0,1 0 0,0 1 0,0 0 0,-6-1 0,-55-3 757,42 2-156,-45 1-1,52 2-592,13 1-80,1 0 1,0 0 0,-1 0-1,1 0 1,0 0 0,-1 1-1,1-1 1,0 1-1,0-1 1,0 1 0,0 0-1,1 0 1,-1-1 0,0 1-1,1 1 1,-2 1-1,-10 11 458,-31 28 88,40-39-435,1 0 1,-1 0-1,1 0 1,-5 8-1,5-8-78,1-1 0,0 1-1,-1-1 1,0 1-1,0-1 1,0 0-1,0 0 1,-1 0-1,-3 2 1,3-3 18,-1 0 1,1-1-1,0 1 0,-1-1 0,-5 1 1,-21 7 283,22-6-356,-1-1 0,1 0 0,-1 0 0,1-1 0,-1 0 0,0 0 0,1-1-1,-16-2 1,-4 1 7,-6 1 70,-60-8-1,78 5-119,-1 0 236,-1-1-1,-19-6 1,-109-33-330,25 9 154,106 30 20,0 2-1,0 0 0,-28 0 1,22 2-25,-26-5 0,-130-19 689,111 18-565,-84 3 0,115 3-25,18 1-131,1 1 0,0 1 0,-23 6-1,23-5 38,0 0 0,0-2 0,-24 2 0,-64-5 174,-112 3 384,181 2-645,-17 0-38,-81 2 163,47-3 16,85-3-65,0 1 1,0-1-1,0 0 0,0 1 1,0 0-1,1-1 0,-1 1 1,-2 1-1,-13 3 60,11-4-41,0-1-1,0 1 0,0 0 0,-10 3 0,10-2 8,0 0-1,-1-1 1,1 0-1,-12 1 0,11-2-28,1-1 1,0 1-1,-1-1 0,1 0 0,0-1 0,-11-3 1,-45-4-8,52 7 38,0 1 1,0 0-1,0 1 1,-15 2-1,-3-1 49,-96 6-92,-1 0 171,101-6-231,11-1 86,1 0 0,-1 0 0,0-1-1,-14-3 1,12 1-13,-8-3-36,9 2 58,12 4-18,1 0 0,-1-1 0,1 1 0,-1 0 0,1-1 0,0 1 0,-1-1 0,1 1 0,-1-1 0,1 0 1,-2-1-1,1 1-3,-1-1 1,0 1 0,0-1 0,0 1 0,0 0-1,0 0 1,-1 1 0,1-1 0,0 0 0,0 1-1,0 0 1,-6 0 0,-14-2 17,12 0-28,-1 1 0,0 0 1,0 1-1,-13 2 1,-7-1-86,10-1 138,0-1 0,-41-8 0,23 2-13,-1 3 0,-41 1 1,-21-3 14,-286-1 991,180 19-440,-73 2-41,23-24-3171,88-5-6284,126 8 6017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7:49.677"/>
    </inkml:context>
    <inkml:brush xml:id="br0">
      <inkml:brushProperty name="width" value="0.1" units="cm"/>
      <inkml:brushProperty name="height" value="0.1" units="cm"/>
      <inkml:brushProperty name="color" value="#FF0066"/>
    </inkml:brush>
  </inkml:definitions>
  <inkml:trace contextRef="#ctx0" brushRef="#br0">2835 89 1024,'-2'-3'237,"1"1"0,-1-1 0,1 0-1,0 1 1,0-1 0,0 0 0,0 0 0,1 0 0,-1 0 0,1 0 0,0-4 0,0 6-229,0 1 1,0-1-1,0 1 1,-1-1 0,1 1-1,0-1 1,0 1-1,0-1 1,-1 1 0,1-1-1,0 1 1,0-1-1,-1 1 1,1-1 0,0 1-1,-1-1 1,1 1-1,-1 0 1,1-1 0,0 1-1,-1 0 1,1-1-1,-1 1 1,0-1 0,-16-4 383,-2-2 446,14 3-774,0 1 0,0 0 1,-1 1-1,1-1 0,-1 1 1,0 0-1,0 0 0,1 0 0,-1 1 1,0 0-1,-1 0 0,1 1 1,0 0-1,0 0 0,0 0 1,0 1-1,-8 1 0,-2 1 195,1 1-1,-1 1 1,-14 6 0,-105 36 146,70-32-357,-14 7 685,46-14-310,-39 15 0,-158 50 241,72-26-875,67-13 312,87-33-139,0 0-1,-1 0 1,1 0-1,-1 0 1,-5-1-1,-12 3 292,11-1-147,1-1 0,0 0 0,0-1 0,-17-2 1,-2 1-110,16 1 107,-1 0 0,0-1 0,1-1 0,-1-1 0,-20-5 0,24 5-90,1 1 1,-1 1 0,0-1 0,0 2 0,0-1 0,0 1-1,0 1 1,-14 2 0,-68 16-10,-48 6 182,112-22-91,-26 2 155,-124 6-70,166-11-217,0 0 1,0-1-1,1-1 1,-1 0-1,-14-4 1,15 3-11,0 1 1,-1 0 0,1 1 0,-1 0 0,-16 1 0,25 0 12,-72-6 129,60 7-96,0 1 0,1 0 0,-29 8 0,27-6-5,0-1 1,0-1 0,-1-1 0,-25 0-1,25-1 40,-19-1 16,0 3-1,-38 5 1,39-5-138,28-2 107,0 0 1,0 1-1,-12 1 1,9 0 127,0-1 0,-1 0 0,1-1 0,-17-1 0,-3-1 338,13 2-271,10 0-398,1-1 1,-1 1-1,1 1 1,-1-1-1,0 1 1,1 0-1,-1 1 1,1-1-1,-9 4 1,10 1-1520,-1 2-1156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7:52.892"/>
    </inkml:context>
    <inkml:brush xml:id="br0">
      <inkml:brushProperty name="width" value="0.1" units="cm"/>
      <inkml:brushProperty name="height" value="0.1" units="cm"/>
      <inkml:brushProperty name="color" value="#FF0066"/>
    </inkml:brush>
  </inkml:definitions>
  <inkml:trace contextRef="#ctx0" brushRef="#br0">2242 134 1664,'-4'-5'185,"3"3"-141,0 1 1,1-1-1,-2 1 0,1-1 1,0 1-1,0 0 1,0 0-1,-1-1 1,1 1-1,0 0 1,-1 0-1,1 0 1,-1 0-1,0 1 0,-1-2 1,-4-12 563,6 14-572,1 0 0,-1-1 0,0 1 0,1-1 0,-1 1 0,1 0 0,-1-1 0,0 1 1,1 0-1,-1 0 0,0 0 0,1-1 0,-1 1 0,0 0 0,1 0 0,-1 0 0,0 0 0,1 0 0,-1 0 0,0 1 0,1-1 0,-1 0 1,0 0-1,1 0 0,-1 0 0,0 1 0,1-1 0,-1 0 0,0 1 0,1-1 0,-1 1 0,1-1 0,-1 0 0,1 1 0,-1-1 0,1 1 1,-1-1-1,1 1 0,0 0 0,-1-1 0,1 1 0,0-1 0,-1 1 0,1 0 0,0-1 0,0 1 0,0 0 0,-1-1 0,1 1 0,0 0 1,0-1-1,0 1 0,0 0 0,0 0 0,-5 28 1585,3-29-1534,0 1 0,0-1 0,0 1 0,0 0 0,0 0 0,0-1 0,0 1 0,1 1 0,-1-1 0,0 0 0,1 0 0,-3 3 0,1-3-13,0 0-1,1 1 1,-1-1 0,0-1 0,0 1 0,0 0 0,0-1-1,0 1 1,0-1 0,1 0 0,-1 0 0,0 0 0,0 0-1,-5-1 1,-5 0 163,-29-4 792,26 4-844,10 1-152,0-1 0,1 1 0,-1 0 0,0 1-1,1-1 1,-1 1 0,-9 3 0,3 1 90,11-5-117,0 0 0,0 0 1,0 1-1,0-1 0,0 0 1,0 1-1,0-1 0,0 1 1,1 0-1,-1-1 0,0 1 1,0 0-1,0-1 0,1 1 1,-2 1-1,-25 18 85,22-17-120,4-2 40,1-1-1,-1 1 1,0 0 0,0 0 0,0-1-1,0 1 1,1 0 0,-1 0 0,0 0-1,1 0 1,-1-1 0,1 1 0,-1 0-1,1 0 1,-1 0 0,1 0 0,0 0-1,0 1 1,-1-1 0,1 0 0,0 0-1,0 0 1,0 0 0,0 3 405,-22-4-267,1 0-30,6 1 19,-1-2 1,0 1-1,-22-5 0,27 3-85,0 0 0,-19 0 0,-11-1-4,29 2-19,1 0-1,-18 1 0,18 0 8,0 0 0,0 0-1,-13-3 1,6 0 118,-28 0-1,31 2-167,1 0 1,0 0-1,0-2 0,-20-4 0,-216-70 77,210 65 6,-80-14-1,75 20-125,-72 1 0,44 6 355,-157-6 533,133-6-912,-50-8 466,2 0-4,20 16-3028,93 3 300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7:57.067"/>
    </inkml:context>
    <inkml:brush xml:id="br0">
      <inkml:brushProperty name="width" value="0.1" units="cm"/>
      <inkml:brushProperty name="height" value="0.1" units="cm"/>
      <inkml:brushProperty name="color" value="#FF0066"/>
    </inkml:brush>
  </inkml:definitions>
  <inkml:trace contextRef="#ctx0" brushRef="#br0">1614 28 2560,'-12'2'282,"4"-1"-26,0 0 0,-1 1 0,-9 3 1,11-3-109,1-1 0,-1 0 1,1-1-1,-1 1 1,0-1-1,1 0 1,-1-1-1,-7-1 1,-56-15 312,13 3 733,27 9-874,0 2-1,0 2 1,-1 0-1,1 2 0,-1 1 1,-44 9-1,-175 56 197,121-21 313,-71 19 732,2-24-679,155-35-1327,-1-3-1,-69-1 1,97-3-307,0-1-1,-19-3 0,29 3 28,0 1 0,1-1 0,-1-1 0,0 1 0,-6-5 1,-11-11-2135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8:16.388"/>
    </inkml:context>
    <inkml:brush xml:id="br0">
      <inkml:brushProperty name="width" value="0.1" units="cm"/>
      <inkml:brushProperty name="height" value="0.1" units="cm"/>
      <inkml:brushProperty name="color" value="#FF0066"/>
    </inkml:brush>
  </inkml:definitions>
  <inkml:trace contextRef="#ctx0" brushRef="#br0">6756 284 2688,'-7'-3'366,"5"3"-281,0 0 1,0-1 0,0 1 0,1-1 0,-1 1 0,0-1 0,0 0 0,1 0-1,-1 0 1,1 0 0,-1 0 0,1 0 0,-3-2 0,3-5 11,-1 1 1,0 0-1,0 0 1,-1 0-1,0 0 1,-7-12 0,6 14 33,1-1 0,-2 1 0,1 0 0,-1 0 1,1 1-1,-1-1 0,-1 1 0,1 0 0,-1 0 1,1 1-1,-1-1 0,0 1 0,0 1 0,-1-1 1,1 1-1,-11-2 0,-4-1 21,-1 1-1,0 2 1,-40 0 0,-109 13 599,-2 1-505,123-13-177,-89-15 1,4-5 212,54 9-42,-130-4 0,-183 14 234,212 3-201,83-1-236,-43 2-18,-175-22 0,172 1-83,-156 0 0,-126 2 225,367 14-125,-395-2 329,272 6-431,-208 13-22,221-5 133,-211-7 420,202-3-487,138 1 18,-353 3 215,2 18 776,-102 33 736,331-31-3520,0 4-3281,123-21 2476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0:56.831"/>
    </inkml:context>
    <inkml:brush xml:id="br0">
      <inkml:brushProperty name="width" value="0.1" units="cm"/>
      <inkml:brushProperty name="height" value="0.1" units="cm"/>
      <inkml:brushProperty name="color" value="#FFFC18"/>
    </inkml:brush>
  </inkml:definitions>
  <inkml:trace contextRef="#ctx0" brushRef="#br0">2183 76 4864,'-5'0'1955,"10"0"-460,-17-15-481,-4 6-650,-1 0 1,1 1 0,-1 1-1,-1 1 1,1 0 0,-1 1-1,-19-2 1,15 5-306,0 0 0,-37 4 0,12-1 329,1-1 73,0 2-1,-58 11 1,-95 14-536,49-21 454,53-3-72,-50 4 164,-41 1 41,116-7-314,-170-10 499,31 0-1149,-58 11-4759,175-4 1713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8:26.112"/>
    </inkml:context>
    <inkml:brush xml:id="br0">
      <inkml:brushProperty name="width" value="0.1" units="cm"/>
      <inkml:brushProperty name="height" value="0.1" units="cm"/>
      <inkml:brushProperty name="color" value="#FF0066"/>
    </inkml:brush>
  </inkml:definitions>
  <inkml:trace contextRef="#ctx0" brushRef="#br0">3282 20 2560,'0'-3'570,"-2"-11"3396,1 14-3910,1-1 0,-1 1 0,0 0 0,0-1-1,1 1 1,-1 0 0,0 0 0,0-1 0,0 1-1,0 0 1,1 0 0,-1 0 0,0 0-1,0 0 1,-1 0 0,-18 9 19,9-3-65,-23 6 911,-58 13-1,88-24-894,-4 2 20,1 0 0,-1 0-1,1 0 1,0 1 0,-13 9 0,-4 2-118,-247 142 1645,249-145-1529,-1-2-1,0 0 1,0-2 0,-42 10 0,2-5 268,-107 7 0,90-19-369,43-1-45,-40 4-1,55-2 163,-1-1-1,1-1 0,-36-5 0,-68-16 10,21 2-129,11 4 87,-72-8 356,62 22-187,56 1-221,-44 6 97,45-2 64,-164 11 93,128-10-210,-341 23 133,42-19-701,371-9 76,0 0 1,1-1 0,-1 0 0,0-1-1,0 0 1,1-1 0,0 0 0,-1-1 0,1 0-1,-14-8 1,17 7-442,0-1 1,-11-12-1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8:29.535"/>
    </inkml:context>
    <inkml:brush xml:id="br0">
      <inkml:brushProperty name="width" value="0.1" units="cm"/>
      <inkml:brushProperty name="height" value="0.1" units="cm"/>
      <inkml:brushProperty name="color" value="#FF0066"/>
    </inkml:brush>
  </inkml:definitions>
  <inkml:trace contextRef="#ctx0" brushRef="#br0">1561 54 2816,'-8'-3'433,"7"2"-375,-1 0 0,1 1 0,-1-1 0,1 0 0,-1 1 0,0 0 0,1-1 0,-1 1 0,1 0 0,-1 0 0,0 0 0,1 0 0,-1 0 0,1 0 0,-1 0 0,-1 1 0,2 0-32,0-1 1,0 0 0,0 1 0,0-1 0,-1 0 0,1 0 0,0 0 0,0 0 0,0 0 0,0 0 0,0 0 0,0 0 0,0 0 0,0 0 0,0-1 0,0 1 0,0 0-1,0-1 1,0 1 0,0-1 0,0 1 0,0-1 0,0 1 0,1-1 0,-1 0 0,0 1 0,0-1 0,1 0 0,-1 0 0,0 0 0,1 1 0,-1-1 0,1 0 0,-1 0-1,1 0 1,-1 0 0,0-1 0,-1-2 139,0 2-77,0 0 0,0 0 0,-1 0 0,1 0 1,-1 0-1,1 1 0,-1-1 0,0 1 0,0-1 0,0 1 0,0 0 0,0 0 1,0 1-1,-4-2 0,-4 0 103,0 1 1,-19 0-1,-32 4 486,-71 12 0,64-6-375,-21 7 572,-157 46-1,145-37-158,-107 12 0,151-28-569,-158 32 456,91-15-2843,86-22 240,-4-8-768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8:30.303"/>
    </inkml:context>
    <inkml:brush xml:id="br0">
      <inkml:brushProperty name="width" value="0.1" units="cm"/>
      <inkml:brushProperty name="height" value="0.1" units="cm"/>
      <inkml:brushProperty name="color" value="#FF0066"/>
    </inkml:brush>
  </inkml:definitions>
  <inkml:trace contextRef="#ctx0" brushRef="#br0">1268 29 2432,'-24'-1'372,"17"0"-270,0 1-1,0 0 1,0 0-1,1 1 0,-1 0 1,0 0-1,-8 3 1,8-2-56,0 0 104,1-1 1,-2 1 0,1-1 0,-12 1 0,-93 7 329,46-9 909,-122-15 0,148 9-1335,-77-2-1,77 6 345,-45-8-1,51 5 204,0 1 0,-54 2-1,35 6-1073,0 2 1,-56 15-1,55-10-1175,0-1-640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8:33.630"/>
    </inkml:context>
    <inkml:brush xml:id="br0">
      <inkml:brushProperty name="width" value="0.1" units="cm"/>
      <inkml:brushProperty name="height" value="0.1" units="cm"/>
      <inkml:brushProperty name="color" value="#FF0066"/>
    </inkml:brush>
  </inkml:definitions>
  <inkml:trace contextRef="#ctx0" brushRef="#br0">1572 332 2944,'-9'-2'325,"7"2"-235,-1-1 0,1 1 0,0 0-1,-1-1 1,1 1 0,0 0 0,-1 1-1,1-1 1,0 0 0,-1 1 0,-2 0 0,4-1-61,0 1 1,0-1 0,0 0 0,-1 1 0,1-1 0,0 0 0,0 0 0,0 0 0,-1 0-1,1 0 1,0 0 0,0-1 0,0 1 0,0 0 0,-1-1 0,1 1 0,0-1 0,0 1-1,0-1 1,0 1 0,0-1 0,0 0 0,0 1 0,0-1 0,0 0 0,1 0 0,-1 0-1,-1-1 1,0-2 47,-1 0-1,1-1 1,1 1-1,-1-1 0,-2-9 1,-3-12 661,2 15-603,0 0-1,0 1 0,-1-1 1,-1 1-1,0 0 0,0 1 1,-1 0-1,0 0 0,0 0 1,-1 1-1,0 1 0,0-1 1,-1 1-1,0 1 0,-22-11 1,-14 0 188,-1 2 0,-1 2 0,0 1 1,-54-4-1,-152-13 878,185 25-767,-115 8 0,42 7-359,-153 17-1627,246-18-16,0 8-1136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8:47.757"/>
    </inkml:context>
    <inkml:brush xml:id="br0">
      <inkml:brushProperty name="width" value="0.1" units="cm"/>
      <inkml:brushProperty name="height" value="0.1" units="cm"/>
      <inkml:brushProperty name="color" value="#FF0066"/>
    </inkml:brush>
  </inkml:definitions>
  <inkml:trace contextRef="#ctx0" brushRef="#br0">2194 69 3200,'-38'-10'-411,"32"-4"2006,4 10-1456,0 1 1,0 0-1,-1 0 0,1 0 1,-1 1-1,0-1 1,0 0-1,0 1 0,0 0 1,0 0-1,-1 0 1,1 0-1,-1 0 1,1 1-1,-1 0 0,1-1 1,-1 1-1,0 0 1,-5 0-1,1 0-124,0 1 0,0-1 0,1 2 0,-1-1 0,0 1 0,0 0 0,1 0-1,-15 5 1,2 1 45,-37 15 72,38-14 71,-1-1-1,0-1 0,-21 4 0,8-2 67,-46 11 101,0-4-1,-120 9 1,99-12-300,62-7-14,-50 1-1,-116 11 518,87-5-42,-314-10 1361,405-3-1800,-44 0-504,-1 3-1,-96 15 1,108-8-1188,-1-4-1317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8:52.723"/>
    </inkml:context>
    <inkml:brush xml:id="br0">
      <inkml:brushProperty name="width" value="0.1" units="cm"/>
      <inkml:brushProperty name="height" value="0.1" units="cm"/>
      <inkml:brushProperty name="color" value="#FF0066"/>
    </inkml:brush>
  </inkml:definitions>
  <inkml:trace contextRef="#ctx0" brushRef="#br0">2679 53 2304,'-1'-1'138,"-1"0"0,1 0 0,0-1 1,0 1-1,0-1 0,1 1 0,-1-1 0,0 1 0,0-1 0,1 1 1,-1-1-1,1 0 0,0 1 0,-1-1 0,1 0 0,0 1 1,0-1-1,0 0 0,0 1 0,1-4 0,-1-2 550,0 7-672,0 0 0,0-1 0,0 1-1,0-1 1,0 1 0,0 0 0,0-1 0,0 1 0,0-1-1,-1 1 1,1 0 0,0-1 0,0 1 0,0-1-1,0 1 1,-1 0 0,1-1 0,0 1 0,0 0 0,-1 0-1,1-1 1,0 1 0,-1 0 0,1-1 0,0 1-1,-1 0 1,1 0 0,0 0 0,-1-1 0,1 1 0,0 0-1,-1 0 1,1 0 0,-1 0 0,1 0 0,0 0 0,-1 0-1,1 0 1,-1 0 0,1 0 0,0 0 0,-1 0-1,1 0 1,-1 0 0,1 0 0,0 0 0,-1 0 0,1 0-1,-1 1 1,1-1 0,0 0 0,-1 0 0,1 0-1,-1 1 1,-24 14-30,21-12 49,-11 7 246,0-1 0,-1 0-1,0-1 1,-1-1 0,-26 8 0,-39 12 23,79-26-286,-8 3-6,0-1-1,-1-1 0,1 0 0,-21 1 1,6-3 131,-5 0-27,0 0 0,-54-9-1,-13-4 335,41 7-377,17 3 13,1 1 0,0 3 1,-1 0-1,1 3 0,-63 14 0,60-13 236,0-1-1,0-2 0,-59-5 1,-62-12-211,-52-2-78,144 14 158,-93-17 0,48 5 8,-218 4-9,258 11 63,31 1-909,0 1 0,-76 16 0,110-16-427,0 0 0,0 0 1,-1-1-1,1-1 0,-15 0 1,-26-8-1622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8:56.624"/>
    </inkml:context>
    <inkml:brush xml:id="br0">
      <inkml:brushProperty name="width" value="0.1" units="cm"/>
      <inkml:brushProperty name="height" value="0.1" units="cm"/>
      <inkml:brushProperty name="color" value="#FF0066"/>
    </inkml:brush>
  </inkml:definitions>
  <inkml:trace contextRef="#ctx0" brushRef="#br0">1766 140 2304,'-23'1'699,"12"0"-422,1-1-1,-1 0 0,0 0 1,0-1-1,-16-4 0,12 0 204,0 0 0,0-1 0,-19-12 0,3-1-128,2 1 6,0 1-1,-32-14 0,49 27-252,0 1 0,0 0 0,0 0 0,0 1-1,0 1 1,0 0 0,-13 1 0,-88 11 162,68-6-109,-253 19 1021,251-18-997,1 1 1,0 2 0,-52 18-1,21-4-151,-85 15 0,-84 3-672,226-38 452,12-2 9,-6 1-1003,1 0 0,-1-1 0,-24 0 1,32-3 399,-1 1 0,0-1 1,-12-5-1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9:03.148"/>
    </inkml:context>
    <inkml:brush xml:id="br0">
      <inkml:brushProperty name="width" value="0.1" units="cm"/>
      <inkml:brushProperty name="height" value="0.1" units="cm"/>
      <inkml:brushProperty name="color" value="#FF0066"/>
    </inkml:brush>
  </inkml:definitions>
  <inkml:trace contextRef="#ctx0" brushRef="#br0">1706 29 1792,'-2'0'104,"0"1"0,0-1 1,0 0-1,-1 0 0,1 1 0,0-2 0,0 1 1,0 0-1,0 0 0,0-1 0,0 1 1,0-1-1,0 0 0,0 1 0,0-1 0,0 0 1,0 0-1,0 0 0,0-1 0,1 1 1,-1 0-1,0-1 0,-1-1 0,0 1 30,0 1 0,1-1 0,-1 1 0,0-1-1,0 1 1,-1 0 0,1 0 0,0 0 0,0 1 0,0-1-1,-1 1 1,1 0 0,-5 0 0,-49 6-97,38-3 196,-5 0-99,-66 8 63,1 4 0,-91 27 0,118-23 614,-1-2 0,-127 15-1,-28-20-94,182-13-539,-1-1 0,0-2 0,-71-16 0,-89-29-552,123 31-1858,46 12-433,-30-3-1,16 4 742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8:21.930"/>
    </inkml:context>
    <inkml:brush xml:id="br0">
      <inkml:brushProperty name="width" value="0.1" units="cm"/>
      <inkml:brushProperty name="height" value="0.1" units="cm"/>
      <inkml:brushProperty name="color" value="#FFFC18"/>
    </inkml:brush>
  </inkml:definitions>
  <inkml:trace contextRef="#ctx0" brushRef="#br0">2604 98 1408,'-3'-1'161,"3"0"-127,-1 1 1,0 0-1,0 0 0,1-1 0,-1 1 1,0 0-1,1-1 0,-1 1 0,0-1 1,1 1-1,-1-1 0,1 1 1,-1-1-1,0 0 0,1 1 0,-1-1 1,1 1-1,0-1 0,-1 0 0,1 0 1,0 1-1,-1-3 406,6-13-424,-4 15 96,-1 0 1,-1-1 0,1 1 0,0 0 0,0-1-1,0 1 1,-1 0 0,1-1 0,-1 1-1,1 0 1,-1 0 0,1 0 0,-1-1 0,0 1-1,0 0 1,1 0 0,-1 0 0,0 0 0,0 0-1,0 0 1,0 0 0,0 1 0,0-1 0,-1 0-1,1 0 1,0 1 0,0-1 0,0 1-1,-1-1 1,-1 0 0,-5-2-207,-8 1 703,15 2-577,0 0-1,0 0 0,1 0 1,-1 0-1,0 0 0,0 0 0,0 0 1,0-1-1,0 1 0,0 0 1,0 0-1,0-1 0,0 1 1,0-1-1,0 1 0,-1-1 0,0-1 25,-1 1 0,1 1 0,-1-1 0,0 0 0,1 1 0,-1-1 0,0 1 0,1 0 0,-1 0 0,0 0 0,1 0 0,-5 1 0,-4 0 208,-6 5-251,15-5 89,0 0 0,0 0 0,0 0 1,0 0-1,0 0 0,0-1 0,-1 1 1,1-1-1,-4 1 0,6-1-101,-1 0 1,1 0-1,0 0 0,-1 0 1,1 0-1,-1 0 0,1 0 1,-1 0-1,1 0 0,0 0 1,-1 1-1,1-1 0,-1 0 1,1 0-1,0 0 0,-1 0 1,1 1-1,-1-1 0,1 0 1,0 1-1,0-1 0,-1 0 1,1 0-1,0 1 0,-1-1 1,1 1-1,0-1 0,0 0 1,0 1-1,-1-1 0,1 0 1,0 1-1,0-1 0,0 1 1,0-1-1,0 1 0,0-1 1,0 0-1,0 1 0,0-1 1,0 1-1,0-1 0,0 1 1,0-1-1,0 0 0,0 1 1,0 1 666,-8-1-592,-1 0 0,0-1 0,0 0 0,-13-1 0,-2 0-19,23 1-47,-16 0 187,1 0 1,-1-1-1,0 0 1,0-2-1,-28-7 1,-8-2-18,14 5-168,-29-2 206,37 6-120,-57 4-1,33 0 66,-349 3 605,272-8-555,31-1-112,60 4-115,-9 1 49,-1 1 0,-84 13 0,39-1 124,36-6 18,-194 45 298,203-42-197,-87 5 0,90-10-178,-32 1-35,14-1-1447,-84 17 0,127-17-511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8:23.378"/>
    </inkml:context>
    <inkml:brush xml:id="br0">
      <inkml:brushProperty name="width" value="0.1" units="cm"/>
      <inkml:brushProperty name="height" value="0.1" units="cm"/>
      <inkml:brushProperty name="color" value="#FFFC18"/>
    </inkml:brush>
  </inkml:definitions>
  <inkml:trace contextRef="#ctx0" brushRef="#br0">1528 49 3328,'-61'-14'2027,"45"3"-1797,15 10-309,-1 0 0,1 0 0,0 0-1,0 0 1,-1 0 0,1 1 0,0-1-1,-1 0 1,1 1 0,-1-1 0,-2 0 0,-21-5-244,19 4 434,0 0-1,1 1 1,-1 0 0,0 0-1,-6 0 1,-63 3 1302,1 2 0,-121 25 1,14-2-1070,76-12-155,-225 18 1790,103-31-1483,126-3-1542,88 1 83,0 1-1,-20 3 1,15 0-1565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1:06.680"/>
    </inkml:context>
    <inkml:brush xml:id="br0">
      <inkml:brushProperty name="width" value="0.1" units="cm"/>
      <inkml:brushProperty name="height" value="0.1" units="cm"/>
      <inkml:brushProperty name="color" value="#FFFC18"/>
    </inkml:brush>
  </inkml:definitions>
  <inkml:trace contextRef="#ctx0" brushRef="#br0">4244 29 384,'2'-3'-92,"-1"3"260,-1-1 1,1 0 0,0 0-1,-1 0 1,1 0-1,-1 0 1,1 0-1,-1 0 1,0 0 0,1 0-1,-1 0 1,0 0-1,0-2 1,0 2-40,-1 1 0,1-1 0,-1 1 0,0-1 0,0 1 0,1-1 0,-1 1 0,0 0 0,1-1 0,-1 1 0,0 0 1,0 0-1,0-1 0,1 1 0,-1 0 0,0 0 0,0 0 0,0 0 0,0 0 0,1 0 0,-1 0 0,0 0 0,-1 1 0,-171-7 3370,139 8-3291,0 2 0,-59 13 0,0 0 293,55-11-223,2-1 261,-50 2-1,51-5-519,-40 7 0,41-5-52,-40 1 1,-303 4 197,109-7-109,140-3-192,69 1 165,-150-6 108,100-2-227,-25-2 62,11 0 101,-132 8 0,135 3-43,39 0 25,-69-1-72,-336-4 289,390 14-297,36-2 66,-50 8-136,-19 1 83,-189-7 785,283-9-949,-47 6 0,58-2-1424,-28 7 0,29-2-1162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29:35.082"/>
    </inkml:context>
    <inkml:brush xml:id="br0">
      <inkml:brushProperty name="width" value="0.1" units="cm"/>
      <inkml:brushProperty name="height" value="0.1" units="cm"/>
      <inkml:brushProperty name="color" value="#FFFC18"/>
    </inkml:brush>
  </inkml:definitions>
  <inkml:trace contextRef="#ctx0" brushRef="#br0">11824 1428 3328,'-26'-25'1995,"26"25"-1969,0 0 1,-1 0-1,1 0 1,0 0-1,0-1 1,0 1-1,-1 0 1,1 0 0,0 0-1,0-1 1,0 1-1,0 0 1,0 0-1,0-1 1,0 1-1,-1 0 1,1 0 0,0-1-1,0 1 1,0 0-1,0 0 1,0-1-1,0 1 1,0 0 0,0 0-1,0-1 1,0 1-1,0 0 1,0 0-1,1-1 1,-1 1-1,0 0 1,0 0 0,0-1-1,0 1 1,0 0-1,0 0 1,0 0-1,1-1 1,-1 1-1,0 0 1,0 0 0,0 0-1,1 0 1,-1-1-1,0 1 1,0 0-1,0 0 1,1 0 0,-1 0-1,0 0 1,0 0-1,1 0 1,-1 0-1,13-3 193,-4 4-166,0 0 0,0 1 0,0 0 0,-1 0 0,1 1 0,-1 0 0,11 6 0,-7-4 217,0 0-1,14 4 0,-4-5 94,-1 0 0,1-1-1,40 0 1,-15-3-288,1-2-1,55-10 1,-99 11-79,321-70 819,-276 60-766,0 3 1,0 1 0,69 1-1,-16 0-82,47-14 92,-94 10 229,97-3 0,-133 12-280,1 0-1,-1-1 1,1-1 0,-1-1 0,0-1 0,-1-1 0,1 0 0,21-11 0,-10 1 149,0-1-1,-1-2 1,46-38 0,13-11 188,-47 39-301,-2-2 0,35-37-1,-63 56 38,0-1 0,-1 0 0,0-1 0,-1 1 0,0-2-1,-2 1 1,1-1 0,-2-1 0,0 1 0,4-19 0,-6 17-29,-2 0 1,0 0 0,-1-32-1,-9-52 68,5 74-110,-1 1-1,-1 0 0,-18-50 1,18 63-12,-1 1 1,0 0-1,-1 0 0,0 0 1,-1 1-1,0 0 0,-1 0 1,0 1-1,-17-14 1,4 6-65,0 2 1,-2 1 0,0 1 0,0 1 0,-32-11 0,-136-40-154,142 49 311,-40-7-63,-1 4 1,-106-8-1,111 16-90,-67-2 4,-177 8 0,182 6 128,-249 12-45,107 0-14,-474 16-8,666-25 2,-391 10 78,179-7-50,-130-4 195,436-4-227,-428 20-281,226-10 226,50-5 31,-177 13 139,180-9-106,-154-11 0,-34-8 575,277 8-544,-84-7-110,-68 4 105,132 6-5,-581-1 859,451 14-900,-5 1 279,201-15-267,-226 3 31,1 18-23,-19-1 82,2-23 76,68 0-95,-86-9-67,0 1 13,222 11-54,-305-5 62,21 1-16,34 1-2,94-11-46,-51 0 157,-84-6-247,110 2 119,26 17-31,-21-2 6,145 3 13,53 1 8,0-2-1,-34-5 1,-44-5 61,79 9-15,-109 0 4,80 3-40,25 1-64,-1 2 0,-59 13 0,16-2 217,16-5-88,-1 2 0,-117 39 0,161-42-94,2 2 0,-1 0 1,1 0-1,-26 21 0,-66 66 99,77-62-39,-40 54 0,42-48 38,-37 56 58,28-38-343,40-56 207,-11 13-9,0 2 1,1 0-1,-12 26 0,22-39 18,0-1-1,0 1 1,0 0-1,1 0 1,-1-1-1,2 1 1,-1 0-1,0 0 1,1 0-1,0 0 1,1 0-1,-1 0 1,1 0-1,0 0 1,1 0-1,-1-1 1,4 8-1,9 13 3,0-1 0,2 0 0,1-1 0,0 0 0,42 40 0,-43-48-22,1-2 1,0 0 0,1-1 0,0-1-1,29 14 1,0-4 19,58 19 1,-35-20 15,2-3 0,91 10 0,67 15-60,-165-30 36,127 9 1,-106-14-66,42 0 45,44 5 32,321 33 460,-416-40-436,118 18-21,0 0-6,-154-22 2,170 10-102,-148-11 85,86-11 0,131-2-48,-140 10 40,349 0 20,-259 3 33,468 5 7,-364 3-79,-79 0 100,-82-11-141,279 9 204,6-2-31,-239-11-240,145-7 263,-77-1-284,26 8 289,-49-12-147,159-5 111,-154 10-191,77-1 63,57 0 206,-17 15-174,-167 3 66,-99-7-55,-63 0 5,-1 2 1,75 9 0,241 24-21,-103-12 308,-148-11-176,128-7-1,119-30-180,-187 19-982,-74 6-371,-15-2-351,5-5-1050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8:56.759"/>
    </inkml:context>
    <inkml:brush xml:id="br0">
      <inkml:brushProperty name="width" value="0.1" units="cm"/>
      <inkml:brushProperty name="height" value="0.1" units="cm"/>
      <inkml:brushProperty name="color" value="#FF0066"/>
    </inkml:brush>
  </inkml:definitions>
  <inkml:trace contextRef="#ctx0" brushRef="#br0">26 1 2176,'-1'0'72,"0"0"0,0 0 0,-1 0 1,1 0-1,0 0 0,0 0 0,0 1 0,-1-1 1,1 0-1,0 1 0,0-1 0,0 1 0,0-1 0,-1 1 1,1 0-1,-1 0 0,-2 2 680,5 22 192,0-22-847,0 0 1,0 0 0,1 0 0,-1 0 0,1 0 0,0 0 0,-1-1 0,1 1 0,0 0 0,1-1 0,-1 0 0,0 0 0,1 1-1,-1-2 1,1 1 0,0 0 0,0 0 0,4 1 0,5 2 164,0-1-1,1 0 0,17 3 1,5 2-171,9 2 23,1-3 1,77 6 0,-17-3-107,-29-4 111,121-4 0,-105-4-197,109-9-48,7 0 92,-112 10 65,568-19 652,-573 16-158,24-3 81,25-4-531,-81 9 95,-58 2-219,0-1 0,0 1 0,0-1 0,0 1 0,0-1 0,0 1 0,0-1 0,0 1 0,0 0 0,0-1 0,-1 1 0,1 0-1,0 0 1,0 0 0,-1 0 0,1 0 0,0 0 0,-1 0 0,1 0 0,-1 0 0,1 1 0,9 26-2786,-4-6 691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9:04.540"/>
    </inkml:context>
    <inkml:brush xml:id="br0">
      <inkml:brushProperty name="width" value="0.1" units="cm"/>
      <inkml:brushProperty name="height" value="0.1" units="cm"/>
      <inkml:brushProperty name="color" value="#FF0066"/>
    </inkml:brush>
  </inkml:definitions>
  <inkml:trace contextRef="#ctx0" brushRef="#br0">3569 174 3328,'-7'-1'233,"2"0"-92,1 1 1,-1-1 0,0 1 0,1 0 0,-1 0 0,1 0-1,-1 1 1,-6 1 0,4 0 66,0-1 0,0 0 0,0 0 1,-14-1-1,19 0-190,-1 0 1,1 0 0,-1-1-1,1 1 1,0-1-1,-1 0 1,1 0 0,-1 0-1,1 0 1,0 0 0,0 0-1,0 0 1,-1-1 0,1 1-1,0-1 1,1 0 0,-3-2-1,-12-14 165,-11-13 215,21 24-317,0-1 0,0 1 0,-1 1 0,0-1 0,0 1 0,0 0 0,-1 1 0,0 0-1,0 0 1,-1 1 0,1 0 0,-1 0 0,0 1 0,-12-3 0,-11-1-25,-1 1 0,-56-4 0,-247 7-78,294 5 33,-132 6 336,82-9-116,-237 11 599,158-2-802,30-2-147,-131 2 283,3-1 211,-125 0 662,243-9-661,116 2-369,-256 5 448,207 0-1310,-121 24 0,146-16-761,5-3-970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9:07.844"/>
    </inkml:context>
    <inkml:brush xml:id="br0">
      <inkml:brushProperty name="width" value="0.1" units="cm"/>
      <inkml:brushProperty name="height" value="0.1" units="cm"/>
      <inkml:brushProperty name="color" value="#FF0066"/>
    </inkml:brush>
  </inkml:definitions>
  <inkml:trace contextRef="#ctx0" brushRef="#br0">3494 47 2560,'-27'11'1600,"24"-10"-1438,1-1 0,-1 0 0,1 1 0,-1-1-1,1 0 1,-1 0 0,1 0 0,-1-1 0,1 1 0,-1-1 0,1 1 0,-1-1 0,1 0 0,0 0-1,-3-1 1,-11-3 240,-88-4 504,71 6-671,-56 4-1,32 0-25,-170 5 601,9-5-370,-253-3 310,285-9-927,-100-1 375,-176-3 282,319 10 18,-177 17 1,-141 39-549,309-32-753,13-1-2109,78-7 363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9:11.769"/>
    </inkml:context>
    <inkml:brush xml:id="br0">
      <inkml:brushProperty name="width" value="0.1" units="cm"/>
      <inkml:brushProperty name="height" value="0.1" units="cm"/>
      <inkml:brushProperty name="color" value="#FF0066"/>
    </inkml:brush>
  </inkml:definitions>
  <inkml:trace contextRef="#ctx0" brushRef="#br0">3848 43 1408,'-2'-3'6753,"-1"2"-7298,-29-10 929,19 9-265,-4-1 33,1 1 0,-1 0 0,1 2 1,-19 1-1,-55 10 184,-186 12 506,167-23-718,-306-5 403,311 1-558,-131-7-162,-166 7 73,203 8 192,-94 6 410,7 0 33,124-9-306,-249-8-226,-112-27-1551,392 28-3231,61-1 1812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9:14.646"/>
    </inkml:context>
    <inkml:brush xml:id="br0">
      <inkml:brushProperty name="width" value="0.1" units="cm"/>
      <inkml:brushProperty name="height" value="0.1" units="cm"/>
      <inkml:brushProperty name="color" value="#FF0066"/>
    </inkml:brush>
  </inkml:definitions>
  <inkml:trace contextRef="#ctx0" brushRef="#br0">3785 235 896,'-1'0'11,"0"-1"1,0 1-1,0 0 1,0-1-1,0 1 1,0-1-1,0 1 0,0-1 1,0 0-1,0 1 1,0-1-1,1 0 1,-1 0-1,0 0 0,0 1 1,1-1-1,-1 0 1,1 0-1,-1 0 1,1 0-1,-1 0 0,1 0 1,-1 0-1,1 0 1,0 0-1,0-1 1,-1 0-1,1 0-5,-1 1 0,1 0 0,0 0 0,-1 0 0,1 0 0,-1-1 0,0 1 0,1 0 0,-1 0 0,0 0 0,0 0 0,0 1 0,0-1 0,0 0 0,0 0 0,0 0 0,0 1 0,0-1 0,0 0 0,0 1 0,-2-1 0,-1-1 150,1 1 1,0-1-1,-1 1 0,1 0 0,0 1 0,-1-1 0,-3 0 0,-115 2 2350,-144-2-1556,131-13-611,82 7-335,-56-1 0,-152-14 153,123 6-85,-52 4-184,138 11-5,-84 10-1,119-7 118,-12 3 46,0-2 0,0 0 0,-1-3 0,-47-4 0,-24-6 89,-127 3 0,44 4-64,142-1-49,-83-20 1,33 5-4,15 6-12,-2-2 23,-1 3-1,-89 0 1,25 13-165,-1 6 0,-237 43 0,258-17-2926,55-10 1082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1:49.039"/>
    </inkml:context>
    <inkml:brush xml:id="br0">
      <inkml:brushProperty name="width" value="0.1" units="cm"/>
      <inkml:brushProperty name="height" value="0.1" units="cm"/>
      <inkml:brushProperty name="color" value="#FF0066"/>
    </inkml:brush>
  </inkml:definitions>
  <inkml:trace contextRef="#ctx0" brushRef="#br0">9369 86 1408,'-1'0'13,"1"1"1,0-1-1,-1 0 0,1 0 0,0 0 1,-1 0-1,1 0 0,0 0 0,0 0 1,-1 0-1,1-1 0,0 1 1,-1 0-1,1 0 0,0 0 0,0 0 1,-1 0-1,1 0 0,0 0 0,-1-1 1,1 1-1,0 0 0,0 0 1,0 0-1,-1-1 0,1 1 0,0 0 1,0 0-1,0-1 0,-1 1 0,1 0 1,0 0-1,0-1 0,0 1 1,4-12 111,18-11-70,-19 20 41,24-35 1190,-23 34-1169,-3 3-21,-3 1-9,0 1 1,0-1-1,0 1 1,1-1-1,-1 1 1,0 0-1,0 0 1,0 0-1,-1 1 1,1-1 40,-84 37 2255,52-21-2183,-60 39 0,82-49-140,1-1-1,-1 0 0,-20 6 0,-5 4 99,-103 35 158,59-24-211,36-12 15,0-1-1,-60 10 0,39-11 228,40-7-272,0-1-1,0-1 1,-29 1-1,-404-5 203,405 2-226,-71 14-1,50-5-71,-232 12 16,207-18 278,-160 29 1,162-18-124,-163 6 1,-73-17-236,118-14-129,6 3 33,130-3 294,-24 0-210,-4 4 92,-5-4-1,-395 12 166,472-1-217,-59 10 0,25-2-106,-225 23 376,186-31-232,60-2-95,34-1 165,-29-5 0,27 3 23,-32-2 1,-273-4-171,149 13-16,22 1 181,3 1 11,140-6-105,0 1 0,0 0 0,-13 4-1,-18 3-1,12-4-38,-13 0 141,-142 2 78,21 2 6,-14-6-255,95-3 260,-366 1-315,207-9 177,93 12-160,59 3 255,-80 3-175,54 0 138,48-6-127,41-2 54,1 0 0,0-1 0,-31-4 0,51 3 9,-1 1-1,1 0 1,0 0 0,-1 1 0,1-1 0,-5 2 0,-13 0 78,-93 4-206,-242-6 145,197 11-70,-1 1-48,134-13 18,-41-8 0,41 5 169,-43-2 0,68 6-113,-148 7 72,132-5-636,1 0-1,-1 2 0,1 0 0,0 1 0,0 1 0,-27 13 0,16-4-1599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1:52.512"/>
    </inkml:context>
    <inkml:brush xml:id="br0">
      <inkml:brushProperty name="width" value="0.1" units="cm"/>
      <inkml:brushProperty name="height" value="0.1" units="cm"/>
      <inkml:brushProperty name="color" value="#FF0066"/>
    </inkml:brush>
  </inkml:definitions>
  <inkml:trace contextRef="#ctx0" brushRef="#br0">3865 211 2816,'-5'-4'279,"3"3"-183,1 0-1,-1 0 1,1 0 0,-1 0 0,0 0 0,1 0 0,-1 1 0,0-1 0,0 0 0,0 1 0,1-1-1,-1 1 1,-3 0 0,1-25-304,2 15 279,1 4 54,-1 0 1,1 0-1,-1 0 0,0 0 1,-6-9-1,7 13-93,0 0 0,-1 1 0,1-1 0,0 1 0,-1-1-1,1 1 1,-1 0 0,0-1 0,1 1 0,-1 0 0,0 0 0,0 0 0,0 0 0,0 1 0,0-1 0,0 0 0,0 1 0,0 0 0,0-1 0,0 1 0,0 0 0,-3 0-1,-6 1-34,1 0 0,-1 1 0,1 0 0,-20 8 0,-18 3 50,6-6 179,0-3-1,0-1 0,-73-6 1,62 0-13,-72-14 0,98 12-102,0 0-1,-39 0 0,-51 15-130,-3 0 829,-604-10 18,641-7-826,21 0-34,-32 6 208,56 1-52,0-1 0,-72-12 0,96 10-57,-13-3-58,-1 0-1,-1 2 1,-32 0-1,-100-7-172,90 10 19,-84 3 270,120 2-161,-16 2 5,37-6 70,-1 2 0,-16 3 1,18-2-26,-1-1 0,-17 0 1,5 0-82,0 1 1,0 1-1,-47 13 1,7-1 81,48-12 6,0-1 0,0-1 0,0-1 0,-1 0 0,1-1 1,-1-1-1,1-1 0,-25-6 0,33 6-67,-26-6 64,0-2 1,-65-27-1,79 29 142,1 1-1,-1 0 1,-42-5-1,19 3 99,19 3-215,7 1-128,0 1 0,0 1 0,0 0 0,-1 2 0,-20 0-1,37 1-75,1 0 0,-1 1 0,1-1 0,-1 1 0,1 0 0,-1 0 0,-2 1 0,-19 15-2280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1:54.576"/>
    </inkml:context>
    <inkml:brush xml:id="br0">
      <inkml:brushProperty name="width" value="0.1" units="cm"/>
      <inkml:brushProperty name="height" value="0.1" units="cm"/>
      <inkml:brushProperty name="color" value="#FF0066"/>
    </inkml:brush>
  </inkml:definitions>
  <inkml:trace contextRef="#ctx0" brushRef="#br0">1696 96 3200,'-14'-20'1061,"11"16"33,-2-10-935,-4 8-50,0 1 0,-1 0 0,1 0 0,-1 1 0,0 0 0,-19-4 0,23 6 14,-16-4 72,0 2 0,0 0 0,0 1 1,0 2-1,-32 0 0,1 5 30,-60 12 0,72-12-141,-1-1 0,-62-3 0,32-2-208,-246 6 1057,219-2-314,-94-4-123,176 1-483,-35-4 38,-53 3 1,88 2-337,0 2 1,1 0-1,-1 1 1,1 0 0,0 2-1,0 0 1,-23 10-1,-16 16-2056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1:55.723"/>
    </inkml:context>
    <inkml:brush xml:id="br0">
      <inkml:brushProperty name="width" value="0.1" units="cm"/>
      <inkml:brushProperty name="height" value="0.1" units="cm"/>
      <inkml:brushProperty name="color" value="#FF0066"/>
    </inkml:brush>
  </inkml:definitions>
  <inkml:trace contextRef="#ctx0" brushRef="#br0">1788 188 2688,'-23'-18'917,"23"17"-1018,-1 0 0,0-1-1,0 1 1,1 0 0,-1-1-1,0 1 1,1-1-1,0 1 1,-1-1 0,1 1-1,0-1 1,0 0 0,0 1-1,0-1 1,0 1 0,0-1-1,0 1 1,1-3 0,-1-6 298,-1 7-108,0 0 1,0 0-1,0 0 0,0 0 0,0 0 0,-1 0 0,0 0 0,1 0 1,-1 1-1,0-1 0,0 1 0,0 0 0,-1-1 0,1 1 0,-1 0 1,1 0-1,-1 0 0,0 1 0,1-1 0,-1 1 0,0-1 0,0 1 1,0 0-1,0 0 0,0 0 0,-6 0 0,-6-1 72,-1 0 0,-1 1-1,1 1 1,-16 1 0,20 0 15,-69 4 469,-32 2 32,-191-20 598,105-18-853,122 17-195,-1 3 1,-79 0-1,-341 14-2104,456-2-667,3 4-16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1:16.116"/>
    </inkml:context>
    <inkml:brush xml:id="br0">
      <inkml:brushProperty name="width" value="0.1" units="cm"/>
      <inkml:brushProperty name="height" value="0.1" units="cm"/>
      <inkml:brushProperty name="color" value="#FFFC18"/>
    </inkml:brush>
  </inkml:definitions>
  <inkml:trace contextRef="#ctx0" brushRef="#br0">3287 53 2304,'-3'-3'217,"1"2"-152,1-1 1,-1 1-1,0 0 0,1-1 1,-1 0-1,1 1 0,-1-1 1,1 0-1,0 0 0,0 1 1,0-1-1,0 0 0,0 0 1,0 0-1,0 0 1,0-3-1,-1 3-66,0 0 0,0 0 0,-1 0 0,1 0 0,0 1-1,-1-1 1,0 1 0,1 0 0,-5-2 0,-14 3 915,0 2 0,-34 5-1,31-3-289,0-2-1,-43-1 0,-2 1-685,-169 0-138,126-4 427,-1115 2 2013,827-3-1536,55 12 171,203 1-85,-264 30-2770,324-23-1070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2:07.723"/>
    </inkml:context>
    <inkml:brush xml:id="br0">
      <inkml:brushProperty name="width" value="0.1" units="cm"/>
      <inkml:brushProperty name="height" value="0.1" units="cm"/>
      <inkml:brushProperty name="color" value="#FF0066"/>
    </inkml:brush>
  </inkml:definitions>
  <inkml:trace contextRef="#ctx0" brushRef="#br0">3119 20 1408,'0'0'528,"-5"-10"2224,-3 9-2473,1 1 0,-1-1 0,0 1 0,1 0 0,-12 2 0,16 0-273,0-1-1,1 1 0,-1-1 0,1 1 1,0 0-1,-1 0 0,1 0 0,-3 4 0,-16 12 215,-32 15 863,50-32-1020,1-1 1,-1 1-1,1-1 1,-1 0-1,1 0 1,-1 0-1,1 0 0,-3 0 1,-2-1-86,6 1 182,-13-1-53,13 1-86,1-1 1,-1 0 0,0 1 0,0-1-1,1 1 1,-1-1 0,0 1-1,0-1 1,0 1 0,0-1 0,0 1-1,1 0 1,-1-1 0,-2 1 0,3 0-17,-1 0 0,1 0 0,-1 0 0,1 0 0,0 0 0,-1 0 0,1 0 1,0 0-1,-1-1 0,1 1 0,0 0 0,-1 0 0,1 0 0,0 0 0,-1-1 1,1 1-1,0 0 0,0 0 0,-1-1 0,1 1 0,0 0 0,0 0 0,-1-1 1,1 1-1,0 0 0,0-1 0,-1 1 0,-15-7 768,16 7-773,0-1-1,0 1 1,0 0-1,0 0 0,0 0 1,0 0-1,0 0 1,0-1-1,0 1 1,0 0-1,0 0 0,0 0 1,-1 0-1,1 0 1,0 0-1,0 0 0,0-1 1,0 1-1,0 0 1,0 0-1,0 0 0,0 0 1,-1 0-1,1 0 1,0 0-1,0 0 1,0 0-1,0 0 0,0 0 1,-1 0-1,1 0 1,0 0-1,0 0 0,0 0 1,0 0-1,0 0 1,0 0-1,-1 0 0,1 0 1,0 0-1,0 0 1,0 0-1,0 0 1,-1 0-1,1 0 1,0 0 0,0 0 0,0 0-1,-1 0 1,1 0 0,0 0 0,0 0 0,0 0 0,0 0 0,-1 0 0,1 0 0,0 0-1,0 0 1,0 0 0,-1 0 0,1 0 0,0 0 0,0 0 0,0 0 0,-1 0-1,1 0 1,0-1 0,0 1 0,0 0 0,0 0 0,0 0 0,-1 0 0,1 0 0,0 0-1,0-1 1,0 1 0,0 0 0,0 0 0,0 0 0,0-1 0,-1 1 0,1 0-1,0 0 1,0 0 0,0 0 0,0-1 0,0 1 0,0 0 0,0 0 0,0 0 0,0-1-1,-17-5 97,-30 2 1280,46 4-1370,-22 0-332,3-4 166,20 3 160,0 1-1,0 0 0,0 0 0,-1 0 1,1 0-1,0-1 0,0 1 1,0 0-1,-1 0 0,1 0 0,0 0 1,0 0-1,0 0 0,-1-1 1,1 1-1,0 0 0,0 0 0,-1 0 1,1 0-1,0 0 0,0 0 1,0 0-1,-1 0 0,1 0 0,0 0 1,0 0-1,-1 0 0,1 0 0,0 1 1,-17 0-69,14-2 70,3 1-7,-11 15-5,4-10 57,5-5-39,1 1-1,0-1 0,0 1 1,0-1-1,0 1 0,0 0 1,-1 0-1,1-1 0,0 1 1,1 0-1,-3 2 0,-1 2 0,3-1 292,2-4-308,3 0-17,-4-1 27,1 1 0,-1 0 0,0 0 0,0 0 0,0 0 0,0 0 0,0 0 0,1 0 1,-1 0-1,0 0 0,0 0 0,0 0 0,0 0 0,1 0 0,-1 0 0,0 0 0,0 0 0,0 0 1,0 0-1,1 0 0,-1 0 0,0 0 0,0 1 0,0-1 0,0 0 0,0 0 0,1 0 1,-1 0-1,0 0 0,0 0 0,0 0 0,0 1 0,0-1 0,0 0 0,0 0 0,0 0 0,1 0 1,-1 0-1,0 1 0,0-1 0,0 0 0,0 0 0,0 0 0,0 3 1340,-1-5-1297,1 0-1,-1 0 1,1-1 0,-1 1-1,0 0 1,1 0 0,-3-2-1,1 1-28,0 1 1,0-1-1,0 1 0,0 0 0,-1 0 0,1 0 0,0 0 0,-1 0 0,0 1 0,0-1 1,-5-1-1,-36-12-68,36 13 50,-9-1 45,0 1 0,0 0 0,-1 1 0,-31 3 0,5-1 0,-156-1 359,185 1-382,1 1 0,-1 0 0,0 1 1,1 0-1,0 1 0,-22 10 1,29-12-19,-1-1 1,1 0-1,0 0 1,-1 0 0,1-1-1,-1 0 1,-9-1 0,-7 0-230,17 0 268,0 0 1,-1 0 0,1-1 0,0 0 0,0 0-1,-10-5 1,10 4-12,0 0-1,0 0 0,-1 1 0,1 0 0,-1 1 1,-11-2-1,-436 3 405,444 1-429,-1 1 0,0 0-1,0 1 1,1 0 0,-17 7 0,-9 2 49,-17 4-1,27-7-42,0-1 0,-1-1 0,0-1 0,-46 2 0,4-5-76,45-1 106,0-1 0,0-2 0,0 0 0,-43-8 0,-45-12-28,-59 13 197,96 8-55,0-4 0,-96-16 0,83 9 36,15 3-32,54 6-429,-29-1 0,48 4 185,1-1 0,-1 0-1,1 0 1,0 0 0,-1 0 0,1-1-1,-1 1 1,1 0 0,0 0 0,-1 0-1,1 0 1,0 0 0,-1 0 0,1-1-1,-1 1 1,1 0 0,0 0 0,-1-1-1,1 1 1,0 0 0,0 0 0,-1-1-1,1 1 1,0 0 0,0-1 0,-1 1-1,1 0 1,0-1 0,0 1 0,0 0-1,0-1 1,-1 1 0,1-1 0,0 1-1,0 0 1,0-1 0,0 1 0,0-1-1,0 1 1,0 0 0,0-1 0,0 1-1,0-1 1,0 1 0,1 0 0,-1-1-1,0 1 1,0 0 0,1-1 0,8-6-3193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2:13.541"/>
    </inkml:context>
    <inkml:brush xml:id="br0">
      <inkml:brushProperty name="width" value="0.1" units="cm"/>
      <inkml:brushProperty name="height" value="0.1" units="cm"/>
      <inkml:brushProperty name="color" value="#FF0066"/>
    </inkml:brush>
  </inkml:definitions>
  <inkml:trace contextRef="#ctx0" brushRef="#br0">2575 100 2432,'-37'-9'1536,"37"8"-1497,-1 0-1,1 0 1,0 0 0,-1 0 0,1 0-1,0-1 1,0 1 0,0 0 0,0 0-1,0 0 1,0-1 0,0 1 0,0-2-1,0 1-4,1-1-75,-1 0 1,0-1-1,-1 1 0,1 0 1,-1 0-1,1 0 1,-1 0-1,0 0 0,0 0 1,-2-5-1,1 7 63,1-1-1,0 1 1,-1-1-1,1 1 1,-1 0-1,1-1 1,-1 1-1,0 0 1,1 0 0,-1 0-1,0 0 1,0 1-1,0-1 1,1 0-1,-1 1 1,0-1-1,0 1 1,-3 0 0,-23-3 938,-55 3 1,33 2-291,-28 1 169,-84 16 0,105-12-709,44-5-47,-105 10 384,97-12-437,0 0-1,0-1 0,-36-7 0,-2-6 37,13 4 40,1 1 0,-67-4 0,44 12-83,-95 13 0,-66 23 434,104-15 144,-227 54 752,11-1-1303,141-47-2850,155-17 816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2:15.045"/>
    </inkml:context>
    <inkml:brush xml:id="br0">
      <inkml:brushProperty name="width" value="0.1" units="cm"/>
      <inkml:brushProperty name="height" value="0.1" units="cm"/>
      <inkml:brushProperty name="color" value="#FF0066"/>
    </inkml:brush>
  </inkml:definitions>
  <inkml:trace contextRef="#ctx0" brushRef="#br0">0 4 128,'6'-4'0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2:16.115"/>
    </inkml:context>
    <inkml:brush xml:id="br0">
      <inkml:brushProperty name="width" value="0.1" units="cm"/>
      <inkml:brushProperty name="height" value="0.1" units="cm"/>
      <inkml:brushProperty name="color" value="#FF0066"/>
    </inkml:brush>
  </inkml:definitions>
  <inkml:trace contextRef="#ctx0" brushRef="#br0">8522 25 2560,'-6'1'685,"6"-1"-654,0 0 1,0 0 0,0 0-1,0 0 1,0 0 0,-1 0-1,1 0 1,0 0 0,0 0 0,0 0-1,0 0 1,-1 0 0,1 0-1,0 0 1,0 0 0,0 0-1,0 0 1,-1 0 0,1 0-1,0 0 1,0 0 0,0 0-1,0 0 1,0-1 0,-1 1-1,1 0 1,0 0 0,0 0-1,0 0 1,0 0 0,0 0 0,0 0-1,-1-1 1,1 1 0,0 0-1,0 0 1,0 0 0,0 0-1,0 0 1,0-1 0,0 1-1,0 0 1,0 0 0,0 0-1,0 0 1,0-1 0,0 1-1,0 0 1,0 0 0,0 0-1,0 0 1,0-1 0,0 1-1,0 0 1,0 0 0,0 0 0,-23-1 810,-61-6-166,71 5-525,-30 0 224,-58 2 1,35 2-466,-577 3 1322,548-4-1108,-193-7 104,-326-4 508,483 13-678,-64 4-175,-528 22 1323,495-20-1043,-74 0-166,297-9-1,-512 10-216,82-4 110,260-8 70,-1110-1 291,942 18-372,64-1 98,-254 32 18,224-16 424,4-1 148,215-16-461,-222 36-4,17-7-2427,217-37 656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2:31.676"/>
    </inkml:context>
    <inkml:brush xml:id="br0">
      <inkml:brushProperty name="width" value="0.1" units="cm"/>
      <inkml:brushProperty name="height" value="0.1" units="cm"/>
      <inkml:brushProperty name="color" value="#FF0066"/>
    </inkml:brush>
  </inkml:definitions>
  <inkml:trace contextRef="#ctx0" brushRef="#br0">5913 77 1408,'-1'0'34,"1"0"1,-1 0-1,1 0 0,0 1 1,-1-1-1,1 0 1,-1 0-1,1 0 0,-1 0 1,1 0-1,-1 0 0,1 0 1,-1 0-1,1 0 1,0 0-1,-1 0 0,1 0 1,-1-1-1,1 1 0,-1 0 1,1 0-1,-1 0 1,1 0-1,0-1 0,-1 1 1,1 0-1,0-1 0,-1 1 1,1 0-1,0-1 1,-1 1-1,1 0 0,0-1 1,-1 1-1,1 0 0,0-1 1,0 0-1,-1 1 33,1-1 1,0 0-1,-1 1 0,1-1 0,-1 1 0,1-1 1,-1 1-1,1-1 0,-1 1 0,1-1 0,-1 1 1,0-1-1,1 1 0,-1 0 0,1-1 1,-1 1-1,0 0 0,0 0 0,1 0 0,-1-1 1,0 1-1,1 0 0,-1 0 0,-1 0 1,-17 1 177,1 2 1,-1 0 0,-24 7 0,-10 2 72,29-8-245,-152 30 152,146-26-175,-154 42 556,149-40-471,1-2-1,-61 6 1,47-8-43,-32 0 26,29-3-92,-69-2-121,68-1 222,-142-9 97,53 9 80,40-11-288,8 3-101,1 1 218,-99 22 303,141-9-450,27-2 76,-22 6 1,29-6-73,0-1 0,0 0 0,-25 1 0,-68 2 21,99-6 54,-1 0-18,0 0-1,1-1 1,-1 0 0,-11-3-1,-60-10-131,65 11 53,0 0-1,-1 2 1,1 0-1,-21 2 1,17 0 65,0-1-1,-30-4 1,43 2-64,-107-20 35,95 20 16,19 3-15,-1-1-1,0 0 0,0 0 1,0-1-1,1 1 1,-1 0-1,0 0 1,0-1-1,1 1 0,-1-1 1,0 0-1,1 1 1,-1-1-1,1 0 1,-3-2-1,-18-6-20,-5-5-80,0 3 224,21 9-124,1 1 0,0-1 1,0 0-1,-1 1 0,1 0 0,-1 1 0,1-1 0,-1 1 0,-9 1 1,14-1-4,-11-1 43,0 0 1,0-1-1,0 0 1,0-1-1,-21-7 0,27 8-43,-1 1 0,1 0 0,-1-1-1,0 2 1,-12-1 0,-18-2 69,-105-20-33,127 21-72,-1 1 0,-15 1-1,-21-1 110,-106-1 111,85 3-135,61-2-86,0 0 0,0-1 0,1-1 0,-1 0 0,-12-5 0,22 7 39,-26-3 23,24 4-23,1 0-1,-1-1 1,1 1 0,-1-1 0,1 0-1,-1 0 1,-4-2 0,3 1-2,-1 1 0,0-1 1,0 1-1,1 0 0,-1 0 1,0 1-1,-8 0 0,-24-5 42,-20-1 90,49 6-53,1-1 1,-1-1-1,0 1 0,-8-4 0,8 3-76,1-1 0,-1 2 0,1-1 1,-10 1-1,-74-4-260,-17 5 26,35-6 460,53 5-121,-27-4-1,25 2-27,-27-1-1,35 4-112,-1 1 0,1 1 0,0 0 0,-25 6 0,21-4 114,1-2-1,-1 0 0,0-1 0,-33-3 0,6 1 441,-170 1-159,129 6-459,54-2 114,-52 15 0,25-5 42,-97 9-12,11-3-59,60-3 106,-198 34 168,223-47-2285,34-4-580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2:42.610"/>
    </inkml:context>
    <inkml:brush xml:id="br0">
      <inkml:brushProperty name="width" value="0.1" units="cm"/>
      <inkml:brushProperty name="height" value="0.1" units="cm"/>
      <inkml:brushProperty name="color" value="#FF0066"/>
    </inkml:brush>
  </inkml:definitions>
  <inkml:trace contextRef="#ctx0" brushRef="#br0">6927 241 4480,'-7'-3'348,"5"2"-251,0 0 0,-1 0-1,1 1 1,0-1 0,0 1 0,-1-1 0,1 1 0,0 0 0,-1-1-1,1 1 1,0 1 0,-1-1 0,1 0 0,0 0 0,-1 1 0,-3 1-1,1 0-89,0-1 0,-1 1-1,1-1 1,-1 0 0,1 0-1,-1 0 1,1-1 0,-1 0-1,1 0 1,-1 0 0,1-1-1,-1 0 1,1 0 0,0 0-1,-1-1 1,1 0 0,0 0-1,0 0 1,0-1 0,0 1-1,0-1 1,1 0 0,-9-7-1,0-2 217,0 2-1,-1 0 0,0 1 0,-1 0 0,0 1 0,-19-7 1,10 7 12,0 0 0,0 2 0,-41-5 0,-6-3-13,-14-1-225,-330-5 542,134 11 271,-182 1-585,138 8-34,-74 0-36,210 8-160,-372-13 133,248-21 8,204 14-144,-80 7-121,119 6 188,-206 20 361,108-4-306,-220 27 244,307-32-327,-306 9-85,133-12 583,-226-3 667,291-7-851,-37-9-655,-79 2-4921,183 21 1338,-19 6 890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2:49.366"/>
    </inkml:context>
    <inkml:brush xml:id="br0">
      <inkml:brushProperty name="width" value="0.1" units="cm"/>
      <inkml:brushProperty name="height" value="0.1" units="cm"/>
      <inkml:brushProperty name="color" value="#FF0066"/>
    </inkml:brush>
  </inkml:definitions>
  <inkml:trace contextRef="#ctx0" brushRef="#br0">8434 87 2688,'-3'0'159,"-10"-3"828,2-1 0,-22-8 0,32 12-941,-1-1 0,1 1-1,-1 0 1,1-1 0,-1 1 0,1 0 0,-1 0 0,1 0 0,-1 0 0,1 0 0,-1 0 0,-1 1-1,2-1 1,0 0-1,0 0 1,0 0-1,0 0 1,-1 0-1,1 0 1,0 0 0,0 0-1,0 0 1,0 0-1,-1 0 1,1-1-1,0 1 1,0-1-1,0 1 1,0-1-1,0 1 1,-2-2-1,-2-2 99,-1 1 1,1-1-1,-1 1 0,0 0 0,0 0 0,-1 1 1,1-1-1,0 2 0,-1-1 0,-13-1 0,-5 1-158,-41 2 0,32 0-141,-136 2-203,-161-3 892,-133 4-476,373 2 460,-137-9-1,110 1-631,29 2 233,-189-15 116,269 15-199,-318-12 157,-64 32 74,318-13-139,56-5-85,-205 21 47,45-7 211,48-5-175,43-1-46,-92 23 0,139-24-35,1-1-1,-41 0 1,-76-3-53,-15 1 10,83-1-2,36-2 0,-70 10 0,97-8 18,-1-1 1,0-1-1,1-2 0,-1 0 0,0-2 1,-27-5-1,-194-13-16,206 18 39,-127 1 34,91 1-166,-7 2 112,-94-5-160,-393-12 92,395 17-87,79-8 246,14 1 192,-112 1-352,152 4 112,-73-10 0,7-3-315,101 12 125,-20-4 81,-1 1 0,-34-1 0,36 4 33,-27-5 0,26 2 32,-30 0 0,-49-1-31,86 4 78,-33-6-1,17 1-49,-115-19-273,112 21 301,0 1 0,-54 4 0,25 0-20,0-1 126,-154 5 60,157-3 259,-86-7 0,11 0-567,64-1-2831,54 6 1067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2:54.217"/>
    </inkml:context>
    <inkml:brush xml:id="br0">
      <inkml:brushProperty name="width" value="0.1" units="cm"/>
      <inkml:brushProperty name="height" value="0.1" units="cm"/>
      <inkml:brushProperty name="color" value="#FF0066"/>
    </inkml:brush>
  </inkml:definitions>
  <inkml:trace contextRef="#ctx0" brushRef="#br0">2046 124 896,'-1'-1'47,"0"0"-1,0-1 1,0 1-1,0 0 1,0-1-1,0 1 1,0-1-1,1 1 1,-1-1 0,0 0-1,1 1 1,-1-1-1,1 0 1,0 1-1,0-1 1,-1 0-1,1 1 1,0-1-1,1 0 1,-1-3 0,0-2 292,-1 3 11,0 0 0,0 0-1,0 0 1,-1 0 0,0 0 0,0 0-1,0 1 1,-4-6 0,2 3-95,4 5-200,-2 0 0,1 0 0,0 0 1,0 0-1,0 1 0,0-1 0,0 0 0,-1 0 0,1 1 1,0-1-1,-1 1 0,1-1 0,-2 1 0,-9-6 186,10 5-216,0 0 1,0 1-1,1-1 0,-1 0 0,0 1 1,0-1-1,0 1 0,0 0 0,0-1 0,0 1 1,0 0-1,-3 1 0,2-1 8,0 0 0,1 0 0,-1-1 0,0 1 0,1 0-1,-1-1 1,0 0 0,-2 0 0,-3-2 52,0 1 1,0 1-1,0-1 0,0 1 1,0 1-1,-15 0 0,-446 0 1425,187 9-988,-24-15 124,67 12-134,-119-2-71,204 0-3528,105-3 517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2:59.224"/>
    </inkml:context>
    <inkml:brush xml:id="br0">
      <inkml:brushProperty name="width" value="0.1" units="cm"/>
      <inkml:brushProperty name="height" value="0.1" units="cm"/>
      <inkml:brushProperty name="color" value="#FF0066"/>
    </inkml:brush>
  </inkml:definitions>
  <inkml:trace contextRef="#ctx0" brushRef="#br0">11 21 640,'-10'-6'256,"10"1"-192,5 1-512,6-1 224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2:59.585"/>
    </inkml:context>
    <inkml:brush xml:id="br0">
      <inkml:brushProperty name="width" value="0.1" units="cm"/>
      <inkml:brushProperty name="height" value="0.1" units="cm"/>
      <inkml:brushProperty name="color" value="#FF0066"/>
    </inkml:brush>
  </inkml:definitions>
  <inkml:trace contextRef="#ctx0" brushRef="#br0">1 0 2176,'0'0'3072,"0"6"-4288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01:27.576"/>
    </inkml:context>
    <inkml:brush xml:id="br0">
      <inkml:brushProperty name="width" value="0.1" units="cm"/>
      <inkml:brushProperty name="height" value="0.1" units="cm"/>
      <inkml:brushProperty name="color" value="#FFFC18"/>
    </inkml:brush>
  </inkml:definitions>
  <inkml:trace contextRef="#ctx0" brushRef="#br0">1800 4 5120,'-2'0'66,"-1"-1"164,0 0 0,0 0 0,0 1 0,0-1 0,0 1 0,0 0 0,0 0 0,0 0 0,0 1 0,-1-1 0,-2 2 0,4-1-22,3-1-280,0 0 0,1 1 0,-1-1-1,0 0 1,0 1 0,0-1-1,0 1 1,1 0 0,-1-1 0,1 2-1,12 5-460,-11-6 556,1-1 1,-1 0-1,0-1 0,1 1 0,-1-1 0,0 1 0,0-1 0,0 0 0,6-2 0,-5 1 219,0 1 1,-1 0-1,1 0 1,0 0-1,5 0 1,-7 1 338,-8 0 160,-7 4-309,1 0 0,-15 7-1,-23 7 50,-126 16 426,24-10-246,-259 1 1766,274-22-3414,-181-21 1,223 5 184,38 4-902,-1 3-1,-99 1 1,66 13-1778,0-3 879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3:06.804"/>
    </inkml:context>
    <inkml:brush xml:id="br0">
      <inkml:brushProperty name="width" value="0.1" units="cm"/>
      <inkml:brushProperty name="height" value="0.1" units="cm"/>
      <inkml:brushProperty name="color" value="#FFFC18"/>
    </inkml:brush>
  </inkml:definitions>
  <inkml:trace contextRef="#ctx0" brushRef="#br0">250 1237 2048,'-1'0'59,"0"-1"0,0 1 0,0-1 1,1 0-1,-1 1 0,0-1 0,1 0 0,-1 1 0,1-1 0,-1 0 1,1 0-1,-1 0 0,1 0 0,-1 1 0,1-1 0,0 0 0,-1 0 1,1 0-1,0 0 0,0 0 0,0-3 795,12 10-118,20 9 117,-28-14-754,0 0 0,0 1-1,-1-1 1,1 1 0,0 0 0,-1 0 0,1 0 0,-1 1 0,0-1-1,0 1 1,0 0 0,0 0 0,0 0 0,3 5 0,3 9 214,-7-13-269,-1-1 0,0 0 0,1 0-1,0 0 1,0 0 0,0 0 0,0 0 0,0-1 0,1 1-1,-1-1 1,1 1 0,0-1 0,0 0 0,5 4-1,3-2 129,1 0 0,0-1 0,-1 0 0,1-1 0,15 1-1,62-2 341,-48-2-503,17 4 262,-39-1-98,0-1 0,33-2 0,15-11 185,12-1 66,-69 13-380,1-1 0,-1 1 0,1 1-1,-1 0 1,18 4 0,-1 2 36,1 2 0,26 12 0,-40-17 18,0 0 1,0-1-1,1-1 0,0 0 0,-1-1 1,24-2-1,-38 1-98,30 0 51,-1-2 0,1-1 1,-1-1-1,30-10 0,-28 8 40,0 0-1,0 2 1,0 1 0,34 2-1,179-3 22,-163 13-117,-2-10 135,95 3-159,-150 2 72,29 7 0,-32-5-22,-1-2 0,24 2 1,10-2-46,92 4-80,-38-14 274,-11 1-212,-66 7 42,1 2 0,-1 1 0,-1 2 0,56 18 0,-20-5 10,47 4 236,-85-17-236,0-1 1,0-1 0,55 1-1,241-6-42,-308 1 51,1 1 0,17 4 0,6 0-81,0 0 119,-1 1 0,72 23 0,-25-12-105,-76-15 70,0-1 1,0 0-1,0 0 1,0-1-1,0-1 1,1 0 0,-1 0-1,0-1 1,0 0-1,0-1 1,0 0-1,17-6 1,98-28 29,-51 15-8,-21 8-56,-28 8 39,25-10 0,-42 12-4,-1 0 1,1-1-1,0 0 1,-1 0-1,0-1 0,0 0 1,7-6-1,-2 0-11,0-1-1,-1-1 1,0 0-1,-1 0 1,-1-1-1,0 0 1,-1-1-1,0 1 1,-1-2-1,-1 1 1,-1-1-1,5-19 1,-7 19 1,0 1 0,-1-1 0,-1 0 0,0 1 0,-1-1 0,-1 0 0,0 0 0,-2 1 0,1-1 0,-6-15 1,0 5 78,-33-107-51,39 129-41,1-1 0,0 1 1,0 0-1,0-1 0,0 1 1,1-1-1,0 1 0,0-1 1,0 1-1,1-1 0,-1 1 0,1 0 1,0-1-1,0 1 0,0 0 1,1-1-1,3-6 0,0 3 1,-1 0-1,-1-1 1,1 1-1,-2-1 0,1 0 1,-1 0-1,0 0 1,-1 0-1,0 0 1,0 0-1,-2-15 1,2-32 16,-6-118 190,2 134-269,3 27 24,-1 0 0,-1 0 0,-4-19 0,1 13 37,-9-29-9,12 44 8,1 0 0,-1 0 0,0 1 0,0-1 0,0 1 0,0 0-1,-1-1 1,1 1 0,-5-3 0,-16-17 27,18 18-22,0 0 1,0 0-1,-1 0 0,0 1 1,0 0-1,-12-7 0,-1 4 4,-1 1-1,1 1 0,-1 0 0,0 1 1,-1 2-1,1 0 0,0 1 1,-1 1-1,1 0 0,-40 8 1,37-5-9,-1-1 0,1-1 1,-47-5-1,-72-17-171,52 6 155,28 5 64,13 2 56,-84-3 1,-87 7-231,197 3 73,0-2 0,-29-6 0,28 5 101,1 0 0,-33 0 0,-320 4 50,265 7-264,0 0 144,59-9 122,-53-10-1,-14-1-94,-214 7 23,303 6-42,-56-7 24,-6 0-26,-150 1-25,-43 6 86,224 3-83,43-1 18,-1-1 0,0-1 0,0-1 0,-24-3 0,29 2 58,0 0 0,-18 1-1,18 1-62,0-1 1,-17-3-1,-27-4 19,0 2 0,-1 3 0,-65 4-1,34 1-33,73-2 35,1 2 1,-1 0-1,1 1 0,0 0 0,0 1 0,0 1 1,0 1-1,1 0 0,0 1 0,-19 12 1,12-9-100,18-8 113,1-1 0,-1 1 0,1 0 0,0 0 0,-6 3 0,-37 29-40,31-24-24,0 1 0,-18 17 1,15-8 44,1 1 1,1 0 0,0 1-1,2 1 1,-20 42-1,10-9 119,-25 83-1,43-115-143,2 1-1,0-1 1,2 0 0,1 49-1,1-71 37,0-1 0,0 1 0,0 0 0,1 0 0,-1 0 0,1-1-1,-1 1 1,1 0 0,0-1 0,-1 1 0,1 0 0,0-1 0,0 1 0,0-1-1,1 0 1,1 3 0,25 17 1,-4-5 131,-15-9-134,-1-1 0,1 0 0,0 0 0,14 5 1,22 15-122,3 4 93,-33-22 85,-1 1 1,0 1-1,25 21 0,-23-14-84,0 0 0,16 25 0,-24-32 39,1 0 0,0 0 1,1-1-1,15 12 0,-12-11 6,-1 1 0,17 18-1,-21-17-259,1 0-1,-2 0 0,1 0 1,-2 1-1,0 1 0,0-1 1,6 25-1,-5-6-2030,-2-1-1,3 43 1,-6-1-1212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3:29.378"/>
    </inkml:context>
    <inkml:brush xml:id="br0">
      <inkml:brushProperty name="width" value="0.1" units="cm"/>
      <inkml:brushProperty name="height" value="0.1" units="cm"/>
      <inkml:brushProperty name="color" value="#FFFC18"/>
    </inkml:brush>
  </inkml:definitions>
  <inkml:trace contextRef="#ctx0" brushRef="#br0">10918 15 2816,'-5'-3'279,"4"1"-183,-1 1-1,1 0 1,-1 0 0,0 0 0,1 0 0,-1 0 0,0 1 0,0-1 0,1 0 0,-1 1 0,0-1-1,0 1 1,-3 0 432,-17 4-69,17-2-249,0-1 1,0 1 0,-1-1-1,1-1 1,0 1-1,-9-1 1,-12 2 59,-43 3 55,44-1-299,-33 1-1,-5 0 116,-104 10 842,38-6-281,47 1-463,-139 9-147,-110-28-49,257 9-58,-181 3 718,-25 18-277,-66-1 332,-182-20-492,455 1-271,-77 12 0,47-8 5,12-1 0,-51 2 82,42-4-31,-219 28 13,259-24 11,1-4 0,-84-6 0,17 0 9,-259 4-206,369-1 128,1 0-1,0-2 1,-16-3 0,16 2-42,-1 1-1,0 0 1,-16 1-1,-109-9-48,101 10 65,7 0 10,1 2 1,-34 4 0,38 0 174,-43 0 0,65-4-174,-1-1 0,0 1-1,0 1 1,0-1-1,0 1 1,-10 4 0,0 0 69,-9 0 319,23-6-344,0 1 0,1-1 0,-1 1 1,0-1-1,0 0 0,1 0 0,-6-1 1,5 0-31,-1 1 0,0 0 1,1 0-1,-1 0 1,-6 1-1,-42 2 705,52-3-646,-17-4 160,16 2-225,0 0 1,0 1-1,0-1 1,0 0 0,-1 1-1,1-1 1,-1 1-1,1 0 1,-1-1 0,1 1-1,-1 0 1,0 0-1,-2-1 1,-7-6 102,9 6-95,0 0 1,-1 0-1,0 0 1,1 1 0,-1-1-1,0 1 1,0-1 0,0 1-1,0 0 1,0 0-1,0 0 1,0 1 0,-5-1-1,3 0-44,1-1 42,3 1 43,-3 1-49,0-1 0,0 1 1,0-1-1,-1 0 0,-4-3 0,4 3 40,0-1 0,1 1 0,-1 0 0,0 0 0,-6 0 1,-128 1-30,138 0-20,-27 0-17,1 3 790,26-3-746,-1 0 1,1 0 0,0 0 0,-1-1 0,1 1 0,0 0 0,0-1 0,-1 1-1,1-1 1,-2 0 0,-12-4 266,14 5-276,1 1-7,0-1 0,-1 0 0,1 0 0,0 0 0,-1 0 0,1 0 0,0 0 0,-1 0 0,1 0 0,0-1 0,-1 1 0,1 0 0,0 0 0,-1 0 0,1 0 0,0 0 0,0 0 0,-1-1 0,1 1 1,0 0-1,0 0 0,-1 0 0,1-1 0,0 1 0,0 0 0,-1 0 0,1-1 0,0 1 0,0 0 0,0 0 0,0-1 0,-1 1 0,0-1 69,-20-22-65,-1 17-74,-16-7 213,10 8-176,8 1 109,19 4-72,-1 0 1,0 0-1,0 0 1,0 0-1,1-1 1,-1 1 0,0-1-1,0 1 1,1-1-1,-1 0 1,-2-1 0,2 1-21,0 0 1,1 0-1,-1 0 1,0 1-1,0-1 1,0 1-1,0-1 1,0 1-1,1-1 1,-1 1-1,-4 0 1,-26 1 204,15 0-190,-81-1 106,83 3-42,14-3-67,-1 1-1,0-1 1,1 0-1,-1 1 1,0-1 0,0 0-1,1 0 1,-1 0 0,0 0-1,-2-1 1,-13-2 1,-1 1 1,1 1-1,0 0 1,-29 3-1,3-1 95,-70 4-46,97-4-46,-151 17 21,121-12-29,19-2 125,-36 0 0,49-4-133,2 1 10,0-1 1,1-1-1,-1 0 1,-13-3 0,-46-5 52,49 4-38,0 1 1,-1 1-1,-23 0 1,-94-6-96,-209 9 138,251 9 16,-65 2 1,-4-3 10,121-5-173,-37 4 58,-6 5 21,-175 0 1,-43-2 72,239-4-72,0 3 1,-67 19-1,114-25 44,0 0 0,0-2-1,0 0 1,-25-3 0,-2 1-67,16 1 43,-37-1-48,-131 16 0,189-13 65,-124 18 146,106-18-165,-1 0-1,-47-5 1,-1-11 13,53 9-29,-39-5-1,-205 8-335,210 8 446,-65 14 0,92-14-116,12-1-24,-29 10 0,-12 3 27,-210 35-103,250-48 114,0 1-1,-40 17 1,19-15 13,32-5 99,9-3-113,1 0 0,-1 0 0,1 0-1,-1 1 1,1-1 0,-1 0 0,1 0-1,-1 0 1,1 0 0,0 0 0,-1 1-1,1-1 1,-1 0 0,1 1 0,0-1-1,-1 0 1,1 0 0,0 1 0,-1-1 0,1 0-1,0 1 1,-1-1 0,1 1 0,0-1-1,0 0 1,-1 2 0,0-1 8,0 0 1,0 0-1,0 0 0,0 0 1,0 0-1,0 0 0,0-1 1,-1 1-1,1 0 1,0-1-1,0 1 0,-1-1 1,1 1-1,-1-1 1,1 1-1,0-1 0,-1 0 1,1 0-1,-1 0 0,-2 0 1,3 0-6,-1 0 1,0 0-1,1 0 1,-1 1-1,0-1 1,0 1-1,1-1 1,-1 1 0,1-1-1,-1 1 1,0 0-1,1 0 1,-3 1-1,4-2-8,0 1 0,-1-1 0,1 0 0,0 0 0,0 0 0,0 0 0,0 0 0,0 0 0,0 0 0,0 0 0,0 1 0,0-1 0,0 0 0,0 0 0,0 0 0,0 0 0,0 0 0,0 0 0,0 1 0,0-1 0,0 0 0,0 0-1,0 0 1,0 0 0,0 0 0,0 0 0,0 1 0,0-1 0,0 0 0,0 0 0,0 0 0,0 0 0,0 0 0,0 0 0,0 0 0,0 1 0,1-1 0,-1 0 0,0 0 0,0 0 0,0 0 0,0 0 0,0 0 0,0 0 0,9 4-601,10 0-886,-16-4 1160,0 1 0,0-1 0,1 0 0,-1-1 0,0 1 0,0-1 0,5 0 0,-4-1-395,0 0 0,1 0-1,-1-1 1,7-5-1,-11 8 731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3:30.860"/>
    </inkml:context>
    <inkml:brush xml:id="br0">
      <inkml:brushProperty name="width" value="0.1" units="cm"/>
      <inkml:brushProperty name="height" value="0.1" units="cm"/>
      <inkml:brushProperty name="color" value="#FFFC18"/>
    </inkml:brush>
  </inkml:definitions>
  <inkml:trace contextRef="#ctx0" brushRef="#br0">1351 226 4480,'-21'-19'2112,"20"18"-1883,24 1-746,39-5 266,-60 5 715,-3-1-312,1-1-1,-1 1 1,0 0-1,0-1 0,0 1 1,0 0-1,0 0 1,-1 0-1,-1-2 1,-1 3-113,0 0-1,0 0 1,-1 0 0,1 0 0,0 0-1,0 1 1,0 0 0,0 0 0,0 0 0,0 1-1,-5 1 1,-7 2 77,-18 7 140,24-8-117,-1-1 1,-19 5-1,26-8-60,-1 1 0,0-1 0,1 0-1,-1 0 1,1-1 0,-1 1 0,1-1 0,-1 0 0,1 0 0,-6-3-1,-9-3 92,-31-15 34,41 18-211,-1 0 0,1 1 1,-1-1-1,-15-2 0,-10-3 147,20 4-26,-67-23 618,-123-24 1,162 44-696,3 0 125,-1 2 0,-51-1 0,71 6 9,-1-2 0,0 0 0,-30-9 0,-14-3 569,23 9-656,0 1 0,-50 2 1,55 4-2310,-42 8-1,52-5-792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3:33.100"/>
    </inkml:context>
    <inkml:brush xml:id="br0">
      <inkml:brushProperty name="width" value="0.1" units="cm"/>
      <inkml:brushProperty name="height" value="0.1" units="cm"/>
      <inkml:brushProperty name="color" value="#FFFC18"/>
    </inkml:brush>
  </inkml:definitions>
  <inkml:trace contextRef="#ctx0" brushRef="#br0">1383 81 2048,'-22'-10'672,"21"9"-621,0 0 1,0 0-1,1-1 0,-1 1 1,1 0-1,-1 0 0,1-1 1,-1 1-1,1 0 1,0-1-1,-1 1 0,1-1 1,0 1-1,0 0 0,0-1 1,0 1-1,0 0 0,1-1 1,0-2-1,-1-2 223,0 4-221,0 1 1,0 0-1,0 0 0,0 0 0,-1 0 0,1-1 1,0 1-1,-1 0 0,1 0 0,-1 0 0,1 0 0,-1 0 1,1 0-1,-1 0 0,0 0 0,1 0 0,-1 0 1,0 1-1,0-1 0,-1-1 0,0 1 76,-1-1 0,1 1 0,0 0 0,-1 0 0,0 0 0,1 0 0,-1 0 0,-4 0 0,-2 0 164,-1 0 1,1 1-1,0 0 0,-15 2 0,-343 47 1126,273-31-923,0 5 0,-106 39 0,185-57-242,-1-1 0,0-1 0,0-1 0,-16 1 1,-66-3 551,49 0-686,20 0-214,-86 0-2222,38 4-3743,39-3 3387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3:35.114"/>
    </inkml:context>
    <inkml:brush xml:id="br0">
      <inkml:brushProperty name="width" value="0.1" units="cm"/>
      <inkml:brushProperty name="height" value="0.1" units="cm"/>
      <inkml:brushProperty name="color" value="#FFFC18"/>
    </inkml:brush>
  </inkml:definitions>
  <inkml:trace contextRef="#ctx0" brushRef="#br0">1955 4 3072,'-10'-2'382,"8"1"-318,0 1 0,0 0-1,0-1 1,0 1 0,0 0 0,0 0 0,0 0-1,0 0 1,0 1 0,0-1 0,0 0-1,0 1 1,0-1 0,0 1 0,-2 1 0,-5 2 68,-1 1 0,1-1 0,-1-1 0,1 0 0,-1 0 0,0-1 1,0-1-1,-19 2 0,19-3 18,0 1 0,0 1 0,0-1 1,-13 6-1,-12 1 123,18-6-149,0-1 1,-1 0-1,-19-3 0,-4 1 24,29 1-105,-214 9 869,185-4-881,-94 13-212,-139 12 735,2-25 423,182-8-268,-95-14 1,123 7-976,2-2 1,-1-3 0,-63-24-1,89 24-1824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3:43.860"/>
    </inkml:context>
    <inkml:brush xml:id="br0">
      <inkml:brushProperty name="width" value="0.1" units="cm"/>
      <inkml:brushProperty name="height" value="0.1" units="cm"/>
      <inkml:brushProperty name="color" value="#FFFC18"/>
    </inkml:brush>
  </inkml:definitions>
  <inkml:trace contextRef="#ctx0" brushRef="#br0">1501 141 384,'1'-2'34,"-1"0"0,1 0-1,0 1 1,0-1 0,1 0 0,-1 1 0,0-1-1,3-2 1,6-7-66,-1-8 192,-7 15 62,-1 1 0,1-1 0,0 1 1,0-1-1,1 1 0,-1 0 0,0 0 1,5-4-1,21-28 3319,-29 35-3434,1-1-1,0 1 1,0-1 0,0 1-1,0-1 1,0 1 0,-1-1-1,1 1 1,0-1 0,0 1-1,-1-1 1,1 1 0,0-1-1,-1 1 1,1 0 0,-1-1-1,1 1 1,-1-1 0,-157 1 890,51-9-1120,-44 4 401,-772 5 3012,893 0-3920,-55 7 0,70-4-424,1 1-1,0-1 1,-20 10 0,-12 6-1559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3:48.126"/>
    </inkml:context>
    <inkml:brush xml:id="br0">
      <inkml:brushProperty name="width" value="0.1" units="cm"/>
      <inkml:brushProperty name="height" value="0.1" units="cm"/>
      <inkml:brushProperty name="color" value="#FFFC18"/>
    </inkml:brush>
  </inkml:definitions>
  <inkml:trace contextRef="#ctx0" brushRef="#br0">1901 197 3328,'-13'-1'453,"-1"0"1,0 1-1,-14 1 0,24 0-383,1-1-1,-1 0 1,0 0-1,0 0 1,0 0-1,0-1 0,0 0 1,0 0-1,0 0 1,1 0-1,-1 0 1,0-1-1,1 1 1,-1-1-1,1 0 1,0 0-1,0-1 1,-1 1-1,-2-3 1,-28-17 572,-5 3 418,0 3-1,-78-22 1,79 32-860,-1 1 0,-60 0 1,49 4-56,-94-1 229,70 3-105,-130-16 0,58-5-133,-252-3 0,359 23-420,-166 7-2685,115 6 980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3:49.221"/>
    </inkml:context>
    <inkml:brush xml:id="br0">
      <inkml:brushProperty name="width" value="0.1" units="cm"/>
      <inkml:brushProperty name="height" value="0.1" units="cm"/>
      <inkml:brushProperty name="color" value="#FFFC18"/>
    </inkml:brush>
  </inkml:definitions>
  <inkml:trace contextRef="#ctx0" brushRef="#br0">2068 153 3584,'-73'-4'2005,"71"4"-1960,1 0 0,-1-1 0,1 1 0,-1-1-1,1 1 1,0-1 0,-1 1 0,1-1 0,0 0 0,0 0-1,-2-1 1,-8-5-23,5 4 14,1 0 0,-1-1 0,1 0-1,-1 0 1,1 0 0,-9-10 0,8 7 78,0 1 1,-1 1 0,-9-8-1,6 8 12,-1 0 0,1 0 0,-1 1-1,0 0 1,-1 1 0,-21-4-1,-73-2 241,105 9-364,-68 0 349,-69 9 0,-39 1 158,-215-16 920,-1-6-936,220 5-778,-55-7-2141,120 9-118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3:50.516"/>
    </inkml:context>
    <inkml:brush xml:id="br0">
      <inkml:brushProperty name="width" value="0.1" units="cm"/>
      <inkml:brushProperty name="height" value="0.1" units="cm"/>
      <inkml:brushProperty name="color" value="#FFFC18"/>
    </inkml:brush>
  </inkml:definitions>
  <inkml:trace contextRef="#ctx0" brushRef="#br0">2068 131 1408,'-1'-1'28,"1"1"1,-1 0-1,0-1 0,1 1 0,-1-1 1,0 1-1,1-1 0,-1 1 0,1-1 1,-1 0-1,0 1 0,1-1 1,0 0-1,-1 1 0,1-1 0,-1 0 1,1 0-1,0 1 0,0-1 0,-1 0 1,1 0-1,0 0 0,0 1 1,0-1-1,0 0 0,0 0 0,0 0 1,0 1-1,0-1 0,0-1 0,2 0 14,-1 0 0,1 1 0,0-1 0,-1 0 0,1 1 0,0 0 0,0-1 0,0 1 0,2-2 0,3-1 27,-4 2 43,-1 1 0,0-1 0,0 0 0,0 1-1,0-1 1,0 0 0,0 0 0,-1 0 0,1-1-1,-1 1 1,1 0 0,1-5 0,-3 7-33,0-1 1,0 0-1,0 0 0,0 1 1,1-1-1,-1 0 1,0 0-1,0 0 0,-1 1 1,1-1-1,0 0 1,0 0-1,0 1 1,0-1-1,-1 0 0,1 0 1,0 1-1,-1-2 1,0 1-20,0 0 0,0-1 0,0 1 0,-1 0 0,1 1 0,0-1 0,0 0 0,0 0 0,-1 0 0,1 1 0,-1-1 0,1 1 0,-2-1 0,-23-7 214,0 2 0,0 0 0,-51-3 1,-83 8-30,85 2-35,-254-3 1389,-535 9-404,845-6-1250,-95 2-1893,-136 23-1,127 1-413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18:14:03.514"/>
    </inkml:context>
    <inkml:brush xml:id="br0">
      <inkml:brushProperty name="width" value="0.1" units="cm"/>
      <inkml:brushProperty name="height" value="0.1" units="cm"/>
      <inkml:brushProperty name="color" value="#FFFC18"/>
    </inkml:brush>
  </inkml:definitions>
  <inkml:trace contextRef="#ctx0" brushRef="#br0">5302 9 3456,'0'-1'-24,"-1"1"-1,1-1 1,-1 0 0,1 1-1,-1-1 1,0 1 0,1-1-1,-1 1 1,0-1 0,0 1-1,0 0 1,1-1 0,-1 1 0,0 0-1,0 0 1,0-1 0,1 1-1,-1 0 1,0 0 0,0 0-1,0 0 1,0 0 0,0 0-1,1 0 1,-1 0 0,0 1-1,0-1 1,0 0 0,0 0 0,1 1-1,-1-1 1,0 0 0,-1 1-1,-5 4 514,-8 1 494,-3 1-102,16-6-810,0 0 0,0 0 0,0 0 0,0 0 0,0-1 0,0 1 0,-1-1 0,-3 1 0,1-1-45,1 1 0,0 0-1,-1-1 1,1 2 0,-4 0 0,3 0-19,1-1 0,0 0 0,0 0 0,0 0 0,-5 0 0,-2 0 43,1 0 0,-1 1 0,1 0 0,-18 6 0,-10 3 68,25-8-135,-35 7 149,-65 7-1,80-13 11,-15 0-7,25-2-74,-1 0 0,-35 9 0,35-6 120,1-1 0,-40 1-1,12-2 162,-73 13 0,94-11-386,-147 14 354,121-15-113,-120 6-186,134-8-82,1 2 0,-69 16 0,70-11 195,-1-2 1,-69 3-1,-13-6 171,58 0-168,-75-7 0,40-12-422,67 9 237,0 1 0,-41-1 0,-230 20-28,118-4 342,-3 11 403,120-11-841,-90 2-1,-310-8 412,364-3-552,-158-6 513,94-6-387,49 3 90,87 6 103,1 0 8,-49-9 1,29 1 50,-95-6 0,-52 13 233,159 3-89,-108-2 304,-1 0-3187,109 1-46,-12-3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21424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7769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61398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50069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356425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93986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824416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126432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881890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61511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2651451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901084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9773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357578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542251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3069671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123805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54735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54665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8869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604313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43388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69726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53865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52.xml"/><Relationship Id="rId3" Type="http://schemas.openxmlformats.org/officeDocument/2006/relationships/image" Target="../media/image1.jpg"/><Relationship Id="rId7" Type="http://schemas.openxmlformats.org/officeDocument/2006/relationships/image" Target="../media/image25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51.xml"/><Relationship Id="rId5" Type="http://schemas.openxmlformats.org/officeDocument/2006/relationships/image" Target="../media/image257.png"/><Relationship Id="rId4" Type="http://schemas.openxmlformats.org/officeDocument/2006/relationships/customXml" Target="../ink/ink250.xml"/><Relationship Id="rId9" Type="http://schemas.openxmlformats.org/officeDocument/2006/relationships/image" Target="../media/image25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customXml" Target="../ink/ink255.xml"/><Relationship Id="rId13" Type="http://schemas.openxmlformats.org/officeDocument/2006/relationships/image" Target="../media/image264.png"/><Relationship Id="rId18" Type="http://schemas.openxmlformats.org/officeDocument/2006/relationships/customXml" Target="../ink/ink260.xml"/><Relationship Id="rId26" Type="http://schemas.openxmlformats.org/officeDocument/2006/relationships/customXml" Target="../ink/ink264.xml"/><Relationship Id="rId39" Type="http://schemas.openxmlformats.org/officeDocument/2006/relationships/image" Target="../media/image277.png"/><Relationship Id="rId3" Type="http://schemas.openxmlformats.org/officeDocument/2006/relationships/image" Target="../media/image1.jpg"/><Relationship Id="rId21" Type="http://schemas.openxmlformats.org/officeDocument/2006/relationships/image" Target="../media/image268.png"/><Relationship Id="rId34" Type="http://schemas.openxmlformats.org/officeDocument/2006/relationships/customXml" Target="../ink/ink268.xml"/><Relationship Id="rId7" Type="http://schemas.openxmlformats.org/officeDocument/2006/relationships/image" Target="../media/image261.png"/><Relationship Id="rId12" Type="http://schemas.openxmlformats.org/officeDocument/2006/relationships/customXml" Target="../ink/ink257.xml"/><Relationship Id="rId17" Type="http://schemas.openxmlformats.org/officeDocument/2006/relationships/image" Target="../media/image266.png"/><Relationship Id="rId25" Type="http://schemas.openxmlformats.org/officeDocument/2006/relationships/image" Target="../media/image270.png"/><Relationship Id="rId33" Type="http://schemas.openxmlformats.org/officeDocument/2006/relationships/image" Target="../media/image274.png"/><Relationship Id="rId38" Type="http://schemas.openxmlformats.org/officeDocument/2006/relationships/customXml" Target="../ink/ink270.xml"/><Relationship Id="rId2" Type="http://schemas.openxmlformats.org/officeDocument/2006/relationships/notesSlide" Target="../notesSlides/notesSlide12.xml"/><Relationship Id="rId16" Type="http://schemas.openxmlformats.org/officeDocument/2006/relationships/customXml" Target="../ink/ink259.xml"/><Relationship Id="rId20" Type="http://schemas.openxmlformats.org/officeDocument/2006/relationships/customXml" Target="../ink/ink261.xml"/><Relationship Id="rId29" Type="http://schemas.openxmlformats.org/officeDocument/2006/relationships/image" Target="../media/image272.png"/><Relationship Id="rId1" Type="http://schemas.openxmlformats.org/officeDocument/2006/relationships/slideLayout" Target="../slideLayouts/slideLayout1.xml"/><Relationship Id="rId6" Type="http://schemas.openxmlformats.org/officeDocument/2006/relationships/customXml" Target="../ink/ink254.xml"/><Relationship Id="rId11" Type="http://schemas.openxmlformats.org/officeDocument/2006/relationships/image" Target="../media/image263.png"/><Relationship Id="rId24" Type="http://schemas.openxmlformats.org/officeDocument/2006/relationships/customXml" Target="../ink/ink263.xml"/><Relationship Id="rId32" Type="http://schemas.openxmlformats.org/officeDocument/2006/relationships/customXml" Target="../ink/ink267.xml"/><Relationship Id="rId37" Type="http://schemas.openxmlformats.org/officeDocument/2006/relationships/image" Target="../media/image276.png"/><Relationship Id="rId5" Type="http://schemas.openxmlformats.org/officeDocument/2006/relationships/image" Target="../media/image260.png"/><Relationship Id="rId15" Type="http://schemas.openxmlformats.org/officeDocument/2006/relationships/image" Target="../media/image265.png"/><Relationship Id="rId23" Type="http://schemas.openxmlformats.org/officeDocument/2006/relationships/image" Target="../media/image269.png"/><Relationship Id="rId28" Type="http://schemas.openxmlformats.org/officeDocument/2006/relationships/customXml" Target="../ink/ink265.xml"/><Relationship Id="rId36" Type="http://schemas.openxmlformats.org/officeDocument/2006/relationships/customXml" Target="../ink/ink269.xml"/><Relationship Id="rId10" Type="http://schemas.openxmlformats.org/officeDocument/2006/relationships/customXml" Target="../ink/ink256.xml"/><Relationship Id="rId19" Type="http://schemas.openxmlformats.org/officeDocument/2006/relationships/image" Target="../media/image267.png"/><Relationship Id="rId31" Type="http://schemas.openxmlformats.org/officeDocument/2006/relationships/image" Target="../media/image273.png"/><Relationship Id="rId4" Type="http://schemas.openxmlformats.org/officeDocument/2006/relationships/customXml" Target="../ink/ink253.xml"/><Relationship Id="rId9" Type="http://schemas.openxmlformats.org/officeDocument/2006/relationships/image" Target="../media/image262.png"/><Relationship Id="rId14" Type="http://schemas.openxmlformats.org/officeDocument/2006/relationships/customXml" Target="../ink/ink258.xml"/><Relationship Id="rId22" Type="http://schemas.openxmlformats.org/officeDocument/2006/relationships/customXml" Target="../ink/ink262.xml"/><Relationship Id="rId27" Type="http://schemas.openxmlformats.org/officeDocument/2006/relationships/image" Target="../media/image271.png"/><Relationship Id="rId30" Type="http://schemas.openxmlformats.org/officeDocument/2006/relationships/customXml" Target="../ink/ink266.xml"/><Relationship Id="rId35" Type="http://schemas.openxmlformats.org/officeDocument/2006/relationships/image" Target="../media/image275.png"/></Relationships>
</file>

<file path=ppt/slides/_rels/slide13.xml.rels><?xml version="1.0" encoding="UTF-8" standalone="yes"?>
<Relationships xmlns="http://schemas.openxmlformats.org/package/2006/relationships"><Relationship Id="rId8" Type="http://schemas.openxmlformats.org/officeDocument/2006/relationships/customXml" Target="../ink/ink273.xml"/><Relationship Id="rId13" Type="http://schemas.openxmlformats.org/officeDocument/2006/relationships/image" Target="../media/image282.png"/><Relationship Id="rId18" Type="http://schemas.openxmlformats.org/officeDocument/2006/relationships/customXml" Target="../ink/ink278.xml"/><Relationship Id="rId26" Type="http://schemas.openxmlformats.org/officeDocument/2006/relationships/customXml" Target="../ink/ink282.xml"/><Relationship Id="rId3" Type="http://schemas.openxmlformats.org/officeDocument/2006/relationships/image" Target="../media/image1.jpg"/><Relationship Id="rId21" Type="http://schemas.openxmlformats.org/officeDocument/2006/relationships/image" Target="../media/image286.png"/><Relationship Id="rId34" Type="http://schemas.openxmlformats.org/officeDocument/2006/relationships/customXml" Target="../ink/ink286.xml"/><Relationship Id="rId7" Type="http://schemas.openxmlformats.org/officeDocument/2006/relationships/image" Target="../media/image279.png"/><Relationship Id="rId12" Type="http://schemas.openxmlformats.org/officeDocument/2006/relationships/customXml" Target="../ink/ink275.xml"/><Relationship Id="rId17" Type="http://schemas.openxmlformats.org/officeDocument/2006/relationships/image" Target="../media/image284.png"/><Relationship Id="rId25" Type="http://schemas.openxmlformats.org/officeDocument/2006/relationships/image" Target="../media/image288.png"/><Relationship Id="rId33" Type="http://schemas.openxmlformats.org/officeDocument/2006/relationships/image" Target="../media/image292.png"/><Relationship Id="rId2" Type="http://schemas.openxmlformats.org/officeDocument/2006/relationships/notesSlide" Target="../notesSlides/notesSlide13.xml"/><Relationship Id="rId16" Type="http://schemas.openxmlformats.org/officeDocument/2006/relationships/customXml" Target="../ink/ink277.xml"/><Relationship Id="rId20" Type="http://schemas.openxmlformats.org/officeDocument/2006/relationships/customXml" Target="../ink/ink279.xml"/><Relationship Id="rId29" Type="http://schemas.openxmlformats.org/officeDocument/2006/relationships/image" Target="../media/image290.png"/><Relationship Id="rId1" Type="http://schemas.openxmlformats.org/officeDocument/2006/relationships/slideLayout" Target="../slideLayouts/slideLayout1.xml"/><Relationship Id="rId6" Type="http://schemas.openxmlformats.org/officeDocument/2006/relationships/customXml" Target="../ink/ink272.xml"/><Relationship Id="rId11" Type="http://schemas.openxmlformats.org/officeDocument/2006/relationships/image" Target="../media/image281.png"/><Relationship Id="rId24" Type="http://schemas.openxmlformats.org/officeDocument/2006/relationships/customXml" Target="../ink/ink281.xml"/><Relationship Id="rId32" Type="http://schemas.openxmlformats.org/officeDocument/2006/relationships/customXml" Target="../ink/ink285.xml"/><Relationship Id="rId5" Type="http://schemas.openxmlformats.org/officeDocument/2006/relationships/image" Target="../media/image278.png"/><Relationship Id="rId15" Type="http://schemas.openxmlformats.org/officeDocument/2006/relationships/image" Target="../media/image283.png"/><Relationship Id="rId23" Type="http://schemas.openxmlformats.org/officeDocument/2006/relationships/image" Target="../media/image287.png"/><Relationship Id="rId28" Type="http://schemas.openxmlformats.org/officeDocument/2006/relationships/customXml" Target="../ink/ink283.xml"/><Relationship Id="rId10" Type="http://schemas.openxmlformats.org/officeDocument/2006/relationships/customXml" Target="../ink/ink274.xml"/><Relationship Id="rId19" Type="http://schemas.openxmlformats.org/officeDocument/2006/relationships/image" Target="../media/image285.png"/><Relationship Id="rId31" Type="http://schemas.openxmlformats.org/officeDocument/2006/relationships/image" Target="../media/image291.png"/><Relationship Id="rId4" Type="http://schemas.openxmlformats.org/officeDocument/2006/relationships/customXml" Target="../ink/ink271.xml"/><Relationship Id="rId9" Type="http://schemas.openxmlformats.org/officeDocument/2006/relationships/image" Target="../media/image280.png"/><Relationship Id="rId14" Type="http://schemas.openxmlformats.org/officeDocument/2006/relationships/customXml" Target="../ink/ink276.xml"/><Relationship Id="rId22" Type="http://schemas.openxmlformats.org/officeDocument/2006/relationships/customXml" Target="../ink/ink280.xml"/><Relationship Id="rId27" Type="http://schemas.openxmlformats.org/officeDocument/2006/relationships/image" Target="../media/image289.png"/><Relationship Id="rId30" Type="http://schemas.openxmlformats.org/officeDocument/2006/relationships/customXml" Target="../ink/ink284.xml"/><Relationship Id="rId35" Type="http://schemas.openxmlformats.org/officeDocument/2006/relationships/image" Target="../media/image293.png"/></Relationships>
</file>

<file path=ppt/slides/_rels/slide14.xml.rels><?xml version="1.0" encoding="UTF-8" standalone="yes"?>
<Relationships xmlns="http://schemas.openxmlformats.org/package/2006/relationships"><Relationship Id="rId8" Type="http://schemas.openxmlformats.org/officeDocument/2006/relationships/customXml" Target="../ink/ink289.xml"/><Relationship Id="rId3" Type="http://schemas.openxmlformats.org/officeDocument/2006/relationships/image" Target="../media/image1.jpg"/><Relationship Id="rId7" Type="http://schemas.openxmlformats.org/officeDocument/2006/relationships/image" Target="../media/image29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88.xml"/><Relationship Id="rId11" Type="http://schemas.openxmlformats.org/officeDocument/2006/relationships/image" Target="../media/image297.png"/><Relationship Id="rId5" Type="http://schemas.openxmlformats.org/officeDocument/2006/relationships/image" Target="../media/image294.png"/><Relationship Id="rId10" Type="http://schemas.openxmlformats.org/officeDocument/2006/relationships/customXml" Target="../ink/ink290.xml"/><Relationship Id="rId4" Type="http://schemas.openxmlformats.org/officeDocument/2006/relationships/customXml" Target="../ink/ink287.xml"/><Relationship Id="rId9" Type="http://schemas.openxmlformats.org/officeDocument/2006/relationships/image" Target="../media/image296.png"/></Relationships>
</file>

<file path=ppt/slides/_rels/slide15.xml.rels><?xml version="1.0" encoding="UTF-8" standalone="yes"?>
<Relationships xmlns="http://schemas.openxmlformats.org/package/2006/relationships"><Relationship Id="rId8" Type="http://schemas.openxmlformats.org/officeDocument/2006/relationships/customXml" Target="../ink/ink293.xml"/><Relationship Id="rId13" Type="http://schemas.openxmlformats.org/officeDocument/2006/relationships/image" Target="../media/image302.png"/><Relationship Id="rId3" Type="http://schemas.openxmlformats.org/officeDocument/2006/relationships/image" Target="../media/image1.jpg"/><Relationship Id="rId7" Type="http://schemas.openxmlformats.org/officeDocument/2006/relationships/image" Target="../media/image299.png"/><Relationship Id="rId12" Type="http://schemas.openxmlformats.org/officeDocument/2006/relationships/customXml" Target="../ink/ink29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92.xml"/><Relationship Id="rId11" Type="http://schemas.openxmlformats.org/officeDocument/2006/relationships/image" Target="../media/image301.png"/><Relationship Id="rId5" Type="http://schemas.openxmlformats.org/officeDocument/2006/relationships/image" Target="../media/image298.png"/><Relationship Id="rId10" Type="http://schemas.openxmlformats.org/officeDocument/2006/relationships/customXml" Target="../ink/ink294.xml"/><Relationship Id="rId4" Type="http://schemas.openxmlformats.org/officeDocument/2006/relationships/customXml" Target="../ink/ink291.xml"/><Relationship Id="rId9" Type="http://schemas.openxmlformats.org/officeDocument/2006/relationships/image" Target="../media/image300.png"/></Relationships>
</file>

<file path=ppt/slides/_rels/slide16.xml.rels><?xml version="1.0" encoding="UTF-8" standalone="yes"?>
<Relationships xmlns="http://schemas.openxmlformats.org/package/2006/relationships"><Relationship Id="rId8" Type="http://schemas.openxmlformats.org/officeDocument/2006/relationships/customXml" Target="../ink/ink298.xml"/><Relationship Id="rId13" Type="http://schemas.openxmlformats.org/officeDocument/2006/relationships/image" Target="../media/image307.png"/><Relationship Id="rId3" Type="http://schemas.openxmlformats.org/officeDocument/2006/relationships/image" Target="../media/image1.jpg"/><Relationship Id="rId7" Type="http://schemas.openxmlformats.org/officeDocument/2006/relationships/image" Target="../media/image304.png"/><Relationship Id="rId12" Type="http://schemas.openxmlformats.org/officeDocument/2006/relationships/customXml" Target="../ink/ink30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97.xml"/><Relationship Id="rId11" Type="http://schemas.openxmlformats.org/officeDocument/2006/relationships/image" Target="../media/image306.png"/><Relationship Id="rId5" Type="http://schemas.openxmlformats.org/officeDocument/2006/relationships/image" Target="../media/image303.png"/><Relationship Id="rId10" Type="http://schemas.openxmlformats.org/officeDocument/2006/relationships/customXml" Target="../ink/ink299.xml"/><Relationship Id="rId4" Type="http://schemas.openxmlformats.org/officeDocument/2006/relationships/customXml" Target="../ink/ink296.xml"/><Relationship Id="rId9" Type="http://schemas.openxmlformats.org/officeDocument/2006/relationships/image" Target="../media/image305.png"/></Relationships>
</file>

<file path=ppt/slides/_rels/slide17.xml.rels><?xml version="1.0" encoding="UTF-8" standalone="yes"?>
<Relationships xmlns="http://schemas.openxmlformats.org/package/2006/relationships"><Relationship Id="rId8" Type="http://schemas.openxmlformats.org/officeDocument/2006/relationships/customXml" Target="../ink/ink303.xml"/><Relationship Id="rId3" Type="http://schemas.openxmlformats.org/officeDocument/2006/relationships/image" Target="../media/image1.jpg"/><Relationship Id="rId7" Type="http://schemas.openxmlformats.org/officeDocument/2006/relationships/image" Target="../media/image30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302.xml"/><Relationship Id="rId5" Type="http://schemas.openxmlformats.org/officeDocument/2006/relationships/image" Target="../media/image308.png"/><Relationship Id="rId4" Type="http://schemas.openxmlformats.org/officeDocument/2006/relationships/customXml" Target="../ink/ink301.xml"/><Relationship Id="rId9" Type="http://schemas.openxmlformats.org/officeDocument/2006/relationships/image" Target="../media/image310.png"/></Relationships>
</file>

<file path=ppt/slides/_rels/slide18.xml.rels><?xml version="1.0" encoding="UTF-8" standalone="yes"?>
<Relationships xmlns="http://schemas.openxmlformats.org/package/2006/relationships"><Relationship Id="rId8" Type="http://schemas.openxmlformats.org/officeDocument/2006/relationships/customXml" Target="../ink/ink306.xml"/><Relationship Id="rId13" Type="http://schemas.openxmlformats.org/officeDocument/2006/relationships/image" Target="../media/image315.png"/><Relationship Id="rId18" Type="http://schemas.openxmlformats.org/officeDocument/2006/relationships/customXml" Target="../ink/ink311.xml"/><Relationship Id="rId26" Type="http://schemas.openxmlformats.org/officeDocument/2006/relationships/customXml" Target="../ink/ink315.xml"/><Relationship Id="rId39" Type="http://schemas.openxmlformats.org/officeDocument/2006/relationships/image" Target="../media/image328.png"/><Relationship Id="rId3" Type="http://schemas.openxmlformats.org/officeDocument/2006/relationships/image" Target="../media/image1.jpg"/><Relationship Id="rId21" Type="http://schemas.openxmlformats.org/officeDocument/2006/relationships/image" Target="../media/image319.png"/><Relationship Id="rId34" Type="http://schemas.openxmlformats.org/officeDocument/2006/relationships/customXml" Target="../ink/ink319.xml"/><Relationship Id="rId7" Type="http://schemas.openxmlformats.org/officeDocument/2006/relationships/image" Target="../media/image312.png"/><Relationship Id="rId12" Type="http://schemas.openxmlformats.org/officeDocument/2006/relationships/customXml" Target="../ink/ink308.xml"/><Relationship Id="rId17" Type="http://schemas.openxmlformats.org/officeDocument/2006/relationships/image" Target="../media/image317.png"/><Relationship Id="rId25" Type="http://schemas.openxmlformats.org/officeDocument/2006/relationships/image" Target="../media/image321.png"/><Relationship Id="rId33" Type="http://schemas.openxmlformats.org/officeDocument/2006/relationships/image" Target="../media/image325.png"/><Relationship Id="rId38" Type="http://schemas.openxmlformats.org/officeDocument/2006/relationships/customXml" Target="../ink/ink321.xml"/><Relationship Id="rId2" Type="http://schemas.openxmlformats.org/officeDocument/2006/relationships/notesSlide" Target="../notesSlides/notesSlide18.xml"/><Relationship Id="rId16" Type="http://schemas.openxmlformats.org/officeDocument/2006/relationships/customXml" Target="../ink/ink310.xml"/><Relationship Id="rId20" Type="http://schemas.openxmlformats.org/officeDocument/2006/relationships/customXml" Target="../ink/ink312.xml"/><Relationship Id="rId29" Type="http://schemas.openxmlformats.org/officeDocument/2006/relationships/image" Target="../media/image323.png"/><Relationship Id="rId41" Type="http://schemas.openxmlformats.org/officeDocument/2006/relationships/image" Target="../media/image329.png"/><Relationship Id="rId1" Type="http://schemas.openxmlformats.org/officeDocument/2006/relationships/slideLayout" Target="../slideLayouts/slideLayout1.xml"/><Relationship Id="rId6" Type="http://schemas.openxmlformats.org/officeDocument/2006/relationships/customXml" Target="../ink/ink305.xml"/><Relationship Id="rId11" Type="http://schemas.openxmlformats.org/officeDocument/2006/relationships/image" Target="../media/image314.png"/><Relationship Id="rId24" Type="http://schemas.openxmlformats.org/officeDocument/2006/relationships/customXml" Target="../ink/ink314.xml"/><Relationship Id="rId32" Type="http://schemas.openxmlformats.org/officeDocument/2006/relationships/customXml" Target="../ink/ink318.xml"/><Relationship Id="rId37" Type="http://schemas.openxmlformats.org/officeDocument/2006/relationships/image" Target="../media/image327.png"/><Relationship Id="rId40" Type="http://schemas.openxmlformats.org/officeDocument/2006/relationships/customXml" Target="../ink/ink322.xml"/><Relationship Id="rId5" Type="http://schemas.openxmlformats.org/officeDocument/2006/relationships/image" Target="../media/image311.png"/><Relationship Id="rId15" Type="http://schemas.openxmlformats.org/officeDocument/2006/relationships/image" Target="../media/image316.png"/><Relationship Id="rId23" Type="http://schemas.openxmlformats.org/officeDocument/2006/relationships/image" Target="../media/image320.png"/><Relationship Id="rId28" Type="http://schemas.openxmlformats.org/officeDocument/2006/relationships/customXml" Target="../ink/ink316.xml"/><Relationship Id="rId36" Type="http://schemas.openxmlformats.org/officeDocument/2006/relationships/customXml" Target="../ink/ink320.xml"/><Relationship Id="rId10" Type="http://schemas.openxmlformats.org/officeDocument/2006/relationships/customXml" Target="../ink/ink307.xml"/><Relationship Id="rId19" Type="http://schemas.openxmlformats.org/officeDocument/2006/relationships/image" Target="../media/image318.png"/><Relationship Id="rId31" Type="http://schemas.openxmlformats.org/officeDocument/2006/relationships/image" Target="../media/image324.png"/><Relationship Id="rId4" Type="http://schemas.openxmlformats.org/officeDocument/2006/relationships/customXml" Target="../ink/ink304.xml"/><Relationship Id="rId9" Type="http://schemas.openxmlformats.org/officeDocument/2006/relationships/image" Target="../media/image313.png"/><Relationship Id="rId14" Type="http://schemas.openxmlformats.org/officeDocument/2006/relationships/customXml" Target="../ink/ink309.xml"/><Relationship Id="rId22" Type="http://schemas.openxmlformats.org/officeDocument/2006/relationships/customXml" Target="../ink/ink313.xml"/><Relationship Id="rId27" Type="http://schemas.openxmlformats.org/officeDocument/2006/relationships/image" Target="../media/image322.png"/><Relationship Id="rId30" Type="http://schemas.openxmlformats.org/officeDocument/2006/relationships/customXml" Target="../ink/ink317.xml"/><Relationship Id="rId35" Type="http://schemas.openxmlformats.org/officeDocument/2006/relationships/image" Target="../media/image32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2.svg"/><Relationship Id="rId4" Type="http://schemas.openxmlformats.org/officeDocument/2006/relationships/image" Target="../media/image131.png"/></Relationships>
</file>

<file path=ppt/slides/_rels/slide2.xml.rels><?xml version="1.0" encoding="UTF-8" standalone="yes"?>
<Relationships xmlns="http://schemas.openxmlformats.org/package/2006/relationships"><Relationship Id="rId26" Type="http://schemas.openxmlformats.org/officeDocument/2006/relationships/customXml" Target="../ink/ink12.xml"/><Relationship Id="rId117" Type="http://schemas.openxmlformats.org/officeDocument/2006/relationships/image" Target="../media/image62.png"/><Relationship Id="rId21" Type="http://schemas.openxmlformats.org/officeDocument/2006/relationships/image" Target="../media/image14.png"/><Relationship Id="rId42" Type="http://schemas.openxmlformats.org/officeDocument/2006/relationships/customXml" Target="../ink/ink20.xml"/><Relationship Id="rId47" Type="http://schemas.openxmlformats.org/officeDocument/2006/relationships/image" Target="../media/image27.png"/><Relationship Id="rId63" Type="http://schemas.openxmlformats.org/officeDocument/2006/relationships/image" Target="../media/image35.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38" Type="http://schemas.openxmlformats.org/officeDocument/2006/relationships/customXml" Target="../ink/ink68.xml"/><Relationship Id="rId16" Type="http://schemas.openxmlformats.org/officeDocument/2006/relationships/customXml" Target="../ink/ink7.xml"/><Relationship Id="rId107" Type="http://schemas.openxmlformats.org/officeDocument/2006/relationships/image" Target="../media/image57.png"/><Relationship Id="rId11" Type="http://schemas.openxmlformats.org/officeDocument/2006/relationships/image" Target="../media/image9.png"/><Relationship Id="rId32" Type="http://schemas.openxmlformats.org/officeDocument/2006/relationships/customXml" Target="../ink/ink15.xml"/><Relationship Id="rId37" Type="http://schemas.openxmlformats.org/officeDocument/2006/relationships/image" Target="../media/image22.png"/><Relationship Id="rId53" Type="http://schemas.openxmlformats.org/officeDocument/2006/relationships/image" Target="../media/image30.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28" Type="http://schemas.openxmlformats.org/officeDocument/2006/relationships/customXml" Target="../ink/ink63.xml"/><Relationship Id="rId5" Type="http://schemas.openxmlformats.org/officeDocument/2006/relationships/image" Target="../media/image6.png"/><Relationship Id="rId90" Type="http://schemas.openxmlformats.org/officeDocument/2006/relationships/customXml" Target="../ink/ink44.xml"/><Relationship Id="rId95" Type="http://schemas.openxmlformats.org/officeDocument/2006/relationships/image" Target="../media/image51.png"/><Relationship Id="rId22" Type="http://schemas.openxmlformats.org/officeDocument/2006/relationships/customXml" Target="../ink/ink10.xml"/><Relationship Id="rId27" Type="http://schemas.openxmlformats.org/officeDocument/2006/relationships/image" Target="../media/image17.png"/><Relationship Id="rId43" Type="http://schemas.openxmlformats.org/officeDocument/2006/relationships/image" Target="../media/image25.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8.png"/><Relationship Id="rId113" Type="http://schemas.openxmlformats.org/officeDocument/2006/relationships/image" Target="../media/image60.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73.png"/><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80" Type="http://schemas.openxmlformats.org/officeDocument/2006/relationships/customXml" Target="../ink/ink39.xml"/><Relationship Id="rId85" Type="http://schemas.openxmlformats.org/officeDocument/2006/relationships/image" Target="../media/image46.png"/><Relationship Id="rId93" Type="http://schemas.openxmlformats.org/officeDocument/2006/relationships/image" Target="../media/image50.png"/><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3" Type="http://schemas.openxmlformats.org/officeDocument/2006/relationships/image" Target="../media/image1.jp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3.png"/><Relationship Id="rId67" Type="http://schemas.openxmlformats.org/officeDocument/2006/relationships/image" Target="../media/image37.png"/><Relationship Id="rId103" Type="http://schemas.openxmlformats.org/officeDocument/2006/relationships/image" Target="../media/image55.png"/><Relationship Id="rId108" Type="http://schemas.openxmlformats.org/officeDocument/2006/relationships/customXml" Target="../ink/ink53.xml"/><Relationship Id="rId116" Type="http://schemas.openxmlformats.org/officeDocument/2006/relationships/customXml" Target="../ink/ink57.xml"/><Relationship Id="rId124" Type="http://schemas.openxmlformats.org/officeDocument/2006/relationships/customXml" Target="../ink/ink61.xml"/><Relationship Id="rId129" Type="http://schemas.openxmlformats.org/officeDocument/2006/relationships/image" Target="../media/image68.png"/><Relationship Id="rId137" Type="http://schemas.openxmlformats.org/officeDocument/2006/relationships/image" Target="../media/image72.png"/><Relationship Id="rId20" Type="http://schemas.openxmlformats.org/officeDocument/2006/relationships/customXml" Target="../ink/ink9.xml"/><Relationship Id="rId41" Type="http://schemas.openxmlformats.org/officeDocument/2006/relationships/image" Target="../media/image24.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41.png"/><Relationship Id="rId83" Type="http://schemas.openxmlformats.org/officeDocument/2006/relationships/image" Target="../media/image45.png"/><Relationship Id="rId88" Type="http://schemas.openxmlformats.org/officeDocument/2006/relationships/customXml" Target="../ink/ink43.xml"/><Relationship Id="rId91" Type="http://schemas.openxmlformats.org/officeDocument/2006/relationships/image" Target="../media/image49.png"/><Relationship Id="rId96" Type="http://schemas.openxmlformats.org/officeDocument/2006/relationships/customXml" Target="../ink/ink47.xml"/><Relationship Id="rId111" Type="http://schemas.openxmlformats.org/officeDocument/2006/relationships/image" Target="../media/image59.png"/><Relationship Id="rId132" Type="http://schemas.openxmlformats.org/officeDocument/2006/relationships/customXml" Target="../ink/ink65.xml"/><Relationship Id="rId140" Type="http://schemas.openxmlformats.org/officeDocument/2006/relationships/customXml" Target="../ink/ink69.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8.png"/><Relationship Id="rId57" Type="http://schemas.openxmlformats.org/officeDocument/2006/relationships/image" Target="../media/image32.png"/><Relationship Id="rId106" Type="http://schemas.openxmlformats.org/officeDocument/2006/relationships/customXml" Target="../ink/ink52.xml"/><Relationship Id="rId114" Type="http://schemas.openxmlformats.org/officeDocument/2006/relationships/customXml" Target="../ink/ink56.xml"/><Relationship Id="rId119" Type="http://schemas.openxmlformats.org/officeDocument/2006/relationships/image" Target="../media/image63.png"/><Relationship Id="rId127" Type="http://schemas.openxmlformats.org/officeDocument/2006/relationships/image" Target="../media/image67.png"/><Relationship Id="rId10" Type="http://schemas.openxmlformats.org/officeDocument/2006/relationships/customXml" Target="../ink/ink4.xml"/><Relationship Id="rId31" Type="http://schemas.openxmlformats.org/officeDocument/2006/relationships/image" Target="../media/image19.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6.png"/><Relationship Id="rId73" Type="http://schemas.openxmlformats.org/officeDocument/2006/relationships/image" Target="../media/image40.png"/><Relationship Id="rId78" Type="http://schemas.openxmlformats.org/officeDocument/2006/relationships/customXml" Target="../ink/ink38.xml"/><Relationship Id="rId81" Type="http://schemas.openxmlformats.org/officeDocument/2006/relationships/image" Target="../media/image44.png"/><Relationship Id="rId86" Type="http://schemas.openxmlformats.org/officeDocument/2006/relationships/customXml" Target="../ink/ink42.xml"/><Relationship Id="rId94" Type="http://schemas.openxmlformats.org/officeDocument/2006/relationships/customXml" Target="../ink/ink46.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30" Type="http://schemas.openxmlformats.org/officeDocument/2006/relationships/customXml" Target="../ink/ink64.xml"/><Relationship Id="rId135" Type="http://schemas.openxmlformats.org/officeDocument/2006/relationships/image" Target="../media/image71.png"/><Relationship Id="rId143" Type="http://schemas.openxmlformats.org/officeDocument/2006/relationships/image" Target="../media/image75.png"/><Relationship Id="rId4" Type="http://schemas.openxmlformats.org/officeDocument/2006/relationships/customXml" Target="../ink/ink1.xml"/><Relationship Id="rId9"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customXml" Target="../ink/ink8.xml"/><Relationship Id="rId39" Type="http://schemas.openxmlformats.org/officeDocument/2006/relationships/image" Target="../media/image23.png"/><Relationship Id="rId109" Type="http://schemas.openxmlformats.org/officeDocument/2006/relationships/image" Target="../media/image58.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6.png"/><Relationship Id="rId141" Type="http://schemas.openxmlformats.org/officeDocument/2006/relationships/image" Target="../media/image74.png"/><Relationship Id="rId7" Type="http://schemas.openxmlformats.org/officeDocument/2006/relationships/image" Target="../media/image7.png"/><Relationship Id="rId71" Type="http://schemas.openxmlformats.org/officeDocument/2006/relationships/image" Target="../media/image39.png"/><Relationship Id="rId92" Type="http://schemas.openxmlformats.org/officeDocument/2006/relationships/customXml" Target="../ink/ink45.xml"/><Relationship Id="rId2" Type="http://schemas.openxmlformats.org/officeDocument/2006/relationships/notesSlide" Target="../notesSlides/notesSlide2.xml"/><Relationship Id="rId29" Type="http://schemas.openxmlformats.org/officeDocument/2006/relationships/image" Target="../media/image18.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110" Type="http://schemas.openxmlformats.org/officeDocument/2006/relationships/customXml" Target="../ink/ink54.xml"/><Relationship Id="rId115" Type="http://schemas.openxmlformats.org/officeDocument/2006/relationships/image" Target="../media/image61.png"/><Relationship Id="rId131" Type="http://schemas.openxmlformats.org/officeDocument/2006/relationships/image" Target="../media/image69.png"/><Relationship Id="rId136" Type="http://schemas.openxmlformats.org/officeDocument/2006/relationships/customXml" Target="../ink/ink67.xml"/><Relationship Id="rId61" Type="http://schemas.openxmlformats.org/officeDocument/2006/relationships/image" Target="../media/image34.png"/><Relationship Id="rId82" Type="http://schemas.openxmlformats.org/officeDocument/2006/relationships/customXml" Target="../ink/ink40.xml"/><Relationship Id="rId19" Type="http://schemas.openxmlformats.org/officeDocument/2006/relationships/image" Target="../media/image13.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105" Type="http://schemas.openxmlformats.org/officeDocument/2006/relationships/image" Target="../media/image56.png"/><Relationship Id="rId126" Type="http://schemas.openxmlformats.org/officeDocument/2006/relationships/customXml" Target="../ink/ink62.xml"/></Relationships>
</file>

<file path=ppt/slides/_rels/slide20.xml.rels><?xml version="1.0" encoding="UTF-8" standalone="yes"?>
<Relationships xmlns="http://schemas.openxmlformats.org/package/2006/relationships"><Relationship Id="rId8" Type="http://schemas.openxmlformats.org/officeDocument/2006/relationships/customXml" Target="../ink/ink325.xml"/><Relationship Id="rId13" Type="http://schemas.openxmlformats.org/officeDocument/2006/relationships/image" Target="../media/image334.png"/><Relationship Id="rId18" Type="http://schemas.openxmlformats.org/officeDocument/2006/relationships/customXml" Target="../ink/ink330.xml"/><Relationship Id="rId3" Type="http://schemas.openxmlformats.org/officeDocument/2006/relationships/image" Target="../media/image1.jpg"/><Relationship Id="rId7" Type="http://schemas.openxmlformats.org/officeDocument/2006/relationships/image" Target="../media/image331.png"/><Relationship Id="rId12" Type="http://schemas.openxmlformats.org/officeDocument/2006/relationships/customXml" Target="../ink/ink327.xml"/><Relationship Id="rId17" Type="http://schemas.openxmlformats.org/officeDocument/2006/relationships/image" Target="../media/image336.png"/><Relationship Id="rId2" Type="http://schemas.openxmlformats.org/officeDocument/2006/relationships/notesSlide" Target="../notesSlides/notesSlide20.xml"/><Relationship Id="rId16" Type="http://schemas.openxmlformats.org/officeDocument/2006/relationships/customXml" Target="../ink/ink329.xml"/><Relationship Id="rId1" Type="http://schemas.openxmlformats.org/officeDocument/2006/relationships/slideLayout" Target="../slideLayouts/slideLayout1.xml"/><Relationship Id="rId6" Type="http://schemas.openxmlformats.org/officeDocument/2006/relationships/customXml" Target="../ink/ink324.xml"/><Relationship Id="rId11" Type="http://schemas.openxmlformats.org/officeDocument/2006/relationships/image" Target="../media/image333.png"/><Relationship Id="rId5" Type="http://schemas.openxmlformats.org/officeDocument/2006/relationships/image" Target="../media/image330.png"/><Relationship Id="rId15" Type="http://schemas.openxmlformats.org/officeDocument/2006/relationships/image" Target="../media/image335.png"/><Relationship Id="rId10" Type="http://schemas.openxmlformats.org/officeDocument/2006/relationships/customXml" Target="../ink/ink326.xml"/><Relationship Id="rId19" Type="http://schemas.openxmlformats.org/officeDocument/2006/relationships/image" Target="../media/image337.png"/><Relationship Id="rId4" Type="http://schemas.openxmlformats.org/officeDocument/2006/relationships/customXml" Target="../ink/ink323.xml"/><Relationship Id="rId9" Type="http://schemas.openxmlformats.org/officeDocument/2006/relationships/image" Target="../media/image332.png"/><Relationship Id="rId14" Type="http://schemas.openxmlformats.org/officeDocument/2006/relationships/customXml" Target="../ink/ink328.xml"/></Relationships>
</file>

<file path=ppt/slides/_rels/slide21.xml.rels><?xml version="1.0" encoding="UTF-8" standalone="yes"?>
<Relationships xmlns="http://schemas.openxmlformats.org/package/2006/relationships"><Relationship Id="rId8" Type="http://schemas.openxmlformats.org/officeDocument/2006/relationships/customXml" Target="../ink/ink333.xml"/><Relationship Id="rId13" Type="http://schemas.openxmlformats.org/officeDocument/2006/relationships/image" Target="../media/image342.png"/><Relationship Id="rId3" Type="http://schemas.openxmlformats.org/officeDocument/2006/relationships/image" Target="../media/image1.jpg"/><Relationship Id="rId7" Type="http://schemas.openxmlformats.org/officeDocument/2006/relationships/image" Target="../media/image339.png"/><Relationship Id="rId12" Type="http://schemas.openxmlformats.org/officeDocument/2006/relationships/customXml" Target="../ink/ink335.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332.xml"/><Relationship Id="rId11" Type="http://schemas.openxmlformats.org/officeDocument/2006/relationships/image" Target="../media/image341.png"/><Relationship Id="rId5" Type="http://schemas.openxmlformats.org/officeDocument/2006/relationships/image" Target="../media/image338.png"/><Relationship Id="rId15" Type="http://schemas.openxmlformats.org/officeDocument/2006/relationships/image" Target="../media/image343.png"/><Relationship Id="rId10" Type="http://schemas.openxmlformats.org/officeDocument/2006/relationships/customXml" Target="../ink/ink334.xml"/><Relationship Id="rId4" Type="http://schemas.openxmlformats.org/officeDocument/2006/relationships/customXml" Target="../ink/ink331.xml"/><Relationship Id="rId9" Type="http://schemas.openxmlformats.org/officeDocument/2006/relationships/image" Target="../media/image340.png"/><Relationship Id="rId14" Type="http://schemas.openxmlformats.org/officeDocument/2006/relationships/customXml" Target="../ink/ink336.xml"/></Relationships>
</file>

<file path=ppt/slides/_rels/slide22.xml.rels><?xml version="1.0" encoding="UTF-8" standalone="yes"?>
<Relationships xmlns="http://schemas.openxmlformats.org/package/2006/relationships"><Relationship Id="rId8" Type="http://schemas.openxmlformats.org/officeDocument/2006/relationships/customXml" Target="../ink/ink339.xml"/><Relationship Id="rId13" Type="http://schemas.openxmlformats.org/officeDocument/2006/relationships/image" Target="../media/image348.png"/><Relationship Id="rId3" Type="http://schemas.openxmlformats.org/officeDocument/2006/relationships/image" Target="../media/image1.jpg"/><Relationship Id="rId7" Type="http://schemas.openxmlformats.org/officeDocument/2006/relationships/image" Target="../media/image345.png"/><Relationship Id="rId12" Type="http://schemas.openxmlformats.org/officeDocument/2006/relationships/customXml" Target="../ink/ink341.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338.xml"/><Relationship Id="rId11" Type="http://schemas.openxmlformats.org/officeDocument/2006/relationships/image" Target="../media/image347.png"/><Relationship Id="rId5" Type="http://schemas.openxmlformats.org/officeDocument/2006/relationships/image" Target="../media/image344.png"/><Relationship Id="rId10" Type="http://schemas.openxmlformats.org/officeDocument/2006/relationships/customXml" Target="../ink/ink340.xml"/><Relationship Id="rId4" Type="http://schemas.openxmlformats.org/officeDocument/2006/relationships/customXml" Target="../ink/ink337.xml"/><Relationship Id="rId9" Type="http://schemas.openxmlformats.org/officeDocument/2006/relationships/image" Target="../media/image346.png"/></Relationships>
</file>

<file path=ppt/slides/_rels/slide23.xml.rels><?xml version="1.0" encoding="UTF-8" standalone="yes"?>
<Relationships xmlns="http://schemas.openxmlformats.org/package/2006/relationships"><Relationship Id="rId8" Type="http://schemas.openxmlformats.org/officeDocument/2006/relationships/customXml" Target="../ink/ink344.xml"/><Relationship Id="rId13" Type="http://schemas.openxmlformats.org/officeDocument/2006/relationships/image" Target="../media/image353.png"/><Relationship Id="rId18" Type="http://schemas.openxmlformats.org/officeDocument/2006/relationships/customXml" Target="../ink/ink349.xml"/><Relationship Id="rId26" Type="http://schemas.openxmlformats.org/officeDocument/2006/relationships/customXml" Target="../ink/ink353.xml"/><Relationship Id="rId3" Type="http://schemas.openxmlformats.org/officeDocument/2006/relationships/image" Target="../media/image1.jpg"/><Relationship Id="rId21" Type="http://schemas.openxmlformats.org/officeDocument/2006/relationships/image" Target="../media/image357.png"/><Relationship Id="rId34" Type="http://schemas.openxmlformats.org/officeDocument/2006/relationships/customXml" Target="../ink/ink357.xml"/><Relationship Id="rId7" Type="http://schemas.openxmlformats.org/officeDocument/2006/relationships/image" Target="../media/image350.png"/><Relationship Id="rId12" Type="http://schemas.openxmlformats.org/officeDocument/2006/relationships/customXml" Target="../ink/ink346.xml"/><Relationship Id="rId17" Type="http://schemas.openxmlformats.org/officeDocument/2006/relationships/image" Target="../media/image355.png"/><Relationship Id="rId25" Type="http://schemas.openxmlformats.org/officeDocument/2006/relationships/image" Target="../media/image359.png"/><Relationship Id="rId33" Type="http://schemas.openxmlformats.org/officeDocument/2006/relationships/image" Target="../media/image363.png"/><Relationship Id="rId2" Type="http://schemas.openxmlformats.org/officeDocument/2006/relationships/notesSlide" Target="../notesSlides/notesSlide23.xml"/><Relationship Id="rId16" Type="http://schemas.openxmlformats.org/officeDocument/2006/relationships/customXml" Target="../ink/ink348.xml"/><Relationship Id="rId20" Type="http://schemas.openxmlformats.org/officeDocument/2006/relationships/customXml" Target="../ink/ink350.xml"/><Relationship Id="rId29" Type="http://schemas.openxmlformats.org/officeDocument/2006/relationships/image" Target="../media/image361.png"/><Relationship Id="rId1" Type="http://schemas.openxmlformats.org/officeDocument/2006/relationships/slideLayout" Target="../slideLayouts/slideLayout1.xml"/><Relationship Id="rId6" Type="http://schemas.openxmlformats.org/officeDocument/2006/relationships/customXml" Target="../ink/ink343.xml"/><Relationship Id="rId11" Type="http://schemas.openxmlformats.org/officeDocument/2006/relationships/image" Target="../media/image352.png"/><Relationship Id="rId24" Type="http://schemas.openxmlformats.org/officeDocument/2006/relationships/customXml" Target="../ink/ink352.xml"/><Relationship Id="rId32" Type="http://schemas.openxmlformats.org/officeDocument/2006/relationships/customXml" Target="../ink/ink356.xml"/><Relationship Id="rId5" Type="http://schemas.openxmlformats.org/officeDocument/2006/relationships/image" Target="../media/image349.png"/><Relationship Id="rId15" Type="http://schemas.openxmlformats.org/officeDocument/2006/relationships/image" Target="../media/image354.png"/><Relationship Id="rId23" Type="http://schemas.openxmlformats.org/officeDocument/2006/relationships/image" Target="../media/image358.png"/><Relationship Id="rId28" Type="http://schemas.openxmlformats.org/officeDocument/2006/relationships/customXml" Target="../ink/ink354.xml"/><Relationship Id="rId10" Type="http://schemas.openxmlformats.org/officeDocument/2006/relationships/customXml" Target="../ink/ink345.xml"/><Relationship Id="rId19" Type="http://schemas.openxmlformats.org/officeDocument/2006/relationships/image" Target="../media/image356.png"/><Relationship Id="rId31" Type="http://schemas.openxmlformats.org/officeDocument/2006/relationships/image" Target="../media/image362.png"/><Relationship Id="rId4" Type="http://schemas.openxmlformats.org/officeDocument/2006/relationships/customXml" Target="../ink/ink342.xml"/><Relationship Id="rId9" Type="http://schemas.openxmlformats.org/officeDocument/2006/relationships/image" Target="../media/image351.png"/><Relationship Id="rId14" Type="http://schemas.openxmlformats.org/officeDocument/2006/relationships/customXml" Target="../ink/ink347.xml"/><Relationship Id="rId22" Type="http://schemas.openxmlformats.org/officeDocument/2006/relationships/customXml" Target="../ink/ink351.xml"/><Relationship Id="rId27" Type="http://schemas.openxmlformats.org/officeDocument/2006/relationships/image" Target="../media/image360.png"/><Relationship Id="rId30" Type="http://schemas.openxmlformats.org/officeDocument/2006/relationships/customXml" Target="../ink/ink355.xml"/><Relationship Id="rId35" Type="http://schemas.openxmlformats.org/officeDocument/2006/relationships/image" Target="../media/image364.png"/></Relationships>
</file>

<file path=ppt/slides/_rels/slide24.xml.rels><?xml version="1.0" encoding="UTF-8" standalone="yes"?>
<Relationships xmlns="http://schemas.openxmlformats.org/package/2006/relationships"><Relationship Id="rId8" Type="http://schemas.openxmlformats.org/officeDocument/2006/relationships/customXml" Target="../ink/ink360.xml"/><Relationship Id="rId13" Type="http://schemas.openxmlformats.org/officeDocument/2006/relationships/image" Target="../media/image369.png"/><Relationship Id="rId18" Type="http://schemas.openxmlformats.org/officeDocument/2006/relationships/customXml" Target="../ink/ink365.xml"/><Relationship Id="rId3" Type="http://schemas.openxmlformats.org/officeDocument/2006/relationships/image" Target="../media/image1.jpg"/><Relationship Id="rId21" Type="http://schemas.openxmlformats.org/officeDocument/2006/relationships/image" Target="../media/image373.png"/><Relationship Id="rId7" Type="http://schemas.openxmlformats.org/officeDocument/2006/relationships/image" Target="../media/image366.png"/><Relationship Id="rId12" Type="http://schemas.openxmlformats.org/officeDocument/2006/relationships/customXml" Target="../ink/ink362.xml"/><Relationship Id="rId17" Type="http://schemas.openxmlformats.org/officeDocument/2006/relationships/image" Target="../media/image371.png"/><Relationship Id="rId2" Type="http://schemas.openxmlformats.org/officeDocument/2006/relationships/notesSlide" Target="../notesSlides/notesSlide24.xml"/><Relationship Id="rId16" Type="http://schemas.openxmlformats.org/officeDocument/2006/relationships/customXml" Target="../ink/ink364.xml"/><Relationship Id="rId20" Type="http://schemas.openxmlformats.org/officeDocument/2006/relationships/customXml" Target="../ink/ink366.xml"/><Relationship Id="rId1" Type="http://schemas.openxmlformats.org/officeDocument/2006/relationships/slideLayout" Target="../slideLayouts/slideLayout1.xml"/><Relationship Id="rId6" Type="http://schemas.openxmlformats.org/officeDocument/2006/relationships/customXml" Target="../ink/ink359.xml"/><Relationship Id="rId11" Type="http://schemas.openxmlformats.org/officeDocument/2006/relationships/image" Target="../media/image368.png"/><Relationship Id="rId5" Type="http://schemas.openxmlformats.org/officeDocument/2006/relationships/image" Target="../media/image365.png"/><Relationship Id="rId15" Type="http://schemas.openxmlformats.org/officeDocument/2006/relationships/image" Target="../media/image370.png"/><Relationship Id="rId10" Type="http://schemas.openxmlformats.org/officeDocument/2006/relationships/customXml" Target="../ink/ink361.xml"/><Relationship Id="rId19" Type="http://schemas.openxmlformats.org/officeDocument/2006/relationships/image" Target="../media/image372.png"/><Relationship Id="rId4" Type="http://schemas.openxmlformats.org/officeDocument/2006/relationships/customXml" Target="../ink/ink358.xml"/><Relationship Id="rId9" Type="http://schemas.openxmlformats.org/officeDocument/2006/relationships/image" Target="../media/image367.png"/><Relationship Id="rId14" Type="http://schemas.openxmlformats.org/officeDocument/2006/relationships/customXml" Target="../ink/ink363.xml"/></Relationships>
</file>

<file path=ppt/slides/_rels/slide25.xml.rels><?xml version="1.0" encoding="UTF-8" standalone="yes"?>
<Relationships xmlns="http://schemas.openxmlformats.org/package/2006/relationships"><Relationship Id="rId13" Type="http://schemas.openxmlformats.org/officeDocument/2006/relationships/image" Target="../media/image378.png"/><Relationship Id="rId18" Type="http://schemas.openxmlformats.org/officeDocument/2006/relationships/customXml" Target="../ink/ink374.xml"/><Relationship Id="rId26" Type="http://schemas.openxmlformats.org/officeDocument/2006/relationships/customXml" Target="../ink/ink378.xml"/><Relationship Id="rId39" Type="http://schemas.openxmlformats.org/officeDocument/2006/relationships/image" Target="../media/image391.png"/><Relationship Id="rId21" Type="http://schemas.openxmlformats.org/officeDocument/2006/relationships/image" Target="../media/image382.png"/><Relationship Id="rId34" Type="http://schemas.openxmlformats.org/officeDocument/2006/relationships/customXml" Target="../ink/ink382.xml"/><Relationship Id="rId42" Type="http://schemas.openxmlformats.org/officeDocument/2006/relationships/customXml" Target="../ink/ink386.xml"/><Relationship Id="rId47" Type="http://schemas.openxmlformats.org/officeDocument/2006/relationships/image" Target="../media/image395.png"/><Relationship Id="rId50" Type="http://schemas.openxmlformats.org/officeDocument/2006/relationships/customXml" Target="../ink/ink390.xml"/><Relationship Id="rId55" Type="http://schemas.openxmlformats.org/officeDocument/2006/relationships/image" Target="../media/image399.png"/><Relationship Id="rId7" Type="http://schemas.openxmlformats.org/officeDocument/2006/relationships/image" Target="../media/image375.png"/><Relationship Id="rId2" Type="http://schemas.openxmlformats.org/officeDocument/2006/relationships/notesSlide" Target="../notesSlides/notesSlide25.xml"/><Relationship Id="rId16" Type="http://schemas.openxmlformats.org/officeDocument/2006/relationships/customXml" Target="../ink/ink373.xml"/><Relationship Id="rId20" Type="http://schemas.openxmlformats.org/officeDocument/2006/relationships/customXml" Target="../ink/ink375.xml"/><Relationship Id="rId29" Type="http://schemas.openxmlformats.org/officeDocument/2006/relationships/image" Target="../media/image386.png"/><Relationship Id="rId41" Type="http://schemas.openxmlformats.org/officeDocument/2006/relationships/image" Target="../media/image392.png"/><Relationship Id="rId54" Type="http://schemas.openxmlformats.org/officeDocument/2006/relationships/customXml" Target="../ink/ink392.xml"/><Relationship Id="rId1" Type="http://schemas.openxmlformats.org/officeDocument/2006/relationships/slideLayout" Target="../slideLayouts/slideLayout1.xml"/><Relationship Id="rId6" Type="http://schemas.openxmlformats.org/officeDocument/2006/relationships/customXml" Target="../ink/ink368.xml"/><Relationship Id="rId11" Type="http://schemas.openxmlformats.org/officeDocument/2006/relationships/image" Target="../media/image377.png"/><Relationship Id="rId24" Type="http://schemas.openxmlformats.org/officeDocument/2006/relationships/customXml" Target="../ink/ink377.xml"/><Relationship Id="rId32" Type="http://schemas.openxmlformats.org/officeDocument/2006/relationships/customXml" Target="../ink/ink381.xml"/><Relationship Id="rId37" Type="http://schemas.openxmlformats.org/officeDocument/2006/relationships/image" Target="../media/image390.png"/><Relationship Id="rId40" Type="http://schemas.openxmlformats.org/officeDocument/2006/relationships/customXml" Target="../ink/ink385.xml"/><Relationship Id="rId45" Type="http://schemas.openxmlformats.org/officeDocument/2006/relationships/image" Target="../media/image394.png"/><Relationship Id="rId53" Type="http://schemas.openxmlformats.org/officeDocument/2006/relationships/image" Target="../media/image398.png"/><Relationship Id="rId58" Type="http://schemas.openxmlformats.org/officeDocument/2006/relationships/customXml" Target="../ink/ink394.xml"/><Relationship Id="rId5" Type="http://schemas.openxmlformats.org/officeDocument/2006/relationships/image" Target="../media/image374.png"/><Relationship Id="rId15" Type="http://schemas.openxmlformats.org/officeDocument/2006/relationships/image" Target="../media/image379.png"/><Relationship Id="rId23" Type="http://schemas.openxmlformats.org/officeDocument/2006/relationships/image" Target="../media/image383.png"/><Relationship Id="rId28" Type="http://schemas.openxmlformats.org/officeDocument/2006/relationships/customXml" Target="../ink/ink379.xml"/><Relationship Id="rId36" Type="http://schemas.openxmlformats.org/officeDocument/2006/relationships/customXml" Target="../ink/ink383.xml"/><Relationship Id="rId49" Type="http://schemas.openxmlformats.org/officeDocument/2006/relationships/image" Target="../media/image396.png"/><Relationship Id="rId57" Type="http://schemas.openxmlformats.org/officeDocument/2006/relationships/image" Target="../media/image400.png"/><Relationship Id="rId61" Type="http://schemas.openxmlformats.org/officeDocument/2006/relationships/image" Target="../media/image402.png"/><Relationship Id="rId10" Type="http://schemas.openxmlformats.org/officeDocument/2006/relationships/customXml" Target="../ink/ink370.xml"/><Relationship Id="rId19" Type="http://schemas.openxmlformats.org/officeDocument/2006/relationships/image" Target="../media/image381.png"/><Relationship Id="rId31" Type="http://schemas.openxmlformats.org/officeDocument/2006/relationships/image" Target="../media/image387.png"/><Relationship Id="rId44" Type="http://schemas.openxmlformats.org/officeDocument/2006/relationships/customXml" Target="../ink/ink387.xml"/><Relationship Id="rId52" Type="http://schemas.openxmlformats.org/officeDocument/2006/relationships/customXml" Target="../ink/ink391.xml"/><Relationship Id="rId60" Type="http://schemas.openxmlformats.org/officeDocument/2006/relationships/customXml" Target="../ink/ink395.xml"/><Relationship Id="rId4" Type="http://schemas.openxmlformats.org/officeDocument/2006/relationships/customXml" Target="../ink/ink367.xml"/><Relationship Id="rId9" Type="http://schemas.openxmlformats.org/officeDocument/2006/relationships/image" Target="../media/image376.png"/><Relationship Id="rId14" Type="http://schemas.openxmlformats.org/officeDocument/2006/relationships/customXml" Target="../ink/ink372.xml"/><Relationship Id="rId22" Type="http://schemas.openxmlformats.org/officeDocument/2006/relationships/customXml" Target="../ink/ink376.xml"/><Relationship Id="rId27" Type="http://schemas.openxmlformats.org/officeDocument/2006/relationships/image" Target="../media/image385.png"/><Relationship Id="rId30" Type="http://schemas.openxmlformats.org/officeDocument/2006/relationships/customXml" Target="../ink/ink380.xml"/><Relationship Id="rId35" Type="http://schemas.openxmlformats.org/officeDocument/2006/relationships/image" Target="../media/image389.png"/><Relationship Id="rId43" Type="http://schemas.openxmlformats.org/officeDocument/2006/relationships/image" Target="../media/image393.png"/><Relationship Id="rId48" Type="http://schemas.openxmlformats.org/officeDocument/2006/relationships/customXml" Target="../ink/ink389.xml"/><Relationship Id="rId56" Type="http://schemas.openxmlformats.org/officeDocument/2006/relationships/customXml" Target="../ink/ink393.xml"/><Relationship Id="rId8" Type="http://schemas.openxmlformats.org/officeDocument/2006/relationships/customXml" Target="../ink/ink369.xml"/><Relationship Id="rId51" Type="http://schemas.openxmlformats.org/officeDocument/2006/relationships/image" Target="../media/image397.png"/><Relationship Id="rId3" Type="http://schemas.openxmlformats.org/officeDocument/2006/relationships/image" Target="../media/image1.jpg"/><Relationship Id="rId12" Type="http://schemas.openxmlformats.org/officeDocument/2006/relationships/customXml" Target="../ink/ink371.xml"/><Relationship Id="rId17" Type="http://schemas.openxmlformats.org/officeDocument/2006/relationships/image" Target="../media/image380.png"/><Relationship Id="rId25" Type="http://schemas.openxmlformats.org/officeDocument/2006/relationships/image" Target="../media/image384.png"/><Relationship Id="rId33" Type="http://schemas.openxmlformats.org/officeDocument/2006/relationships/image" Target="../media/image388.png"/><Relationship Id="rId38" Type="http://schemas.openxmlformats.org/officeDocument/2006/relationships/customXml" Target="../ink/ink384.xml"/><Relationship Id="rId46" Type="http://schemas.openxmlformats.org/officeDocument/2006/relationships/customXml" Target="../ink/ink388.xml"/><Relationship Id="rId59" Type="http://schemas.openxmlformats.org/officeDocument/2006/relationships/image" Target="../media/image401.png"/></Relationships>
</file>

<file path=ppt/slides/_rels/slide3.xml.rels><?xml version="1.0" encoding="UTF-8" standalone="yes"?>
<Relationships xmlns="http://schemas.openxmlformats.org/package/2006/relationships"><Relationship Id="rId8" Type="http://schemas.openxmlformats.org/officeDocument/2006/relationships/customXml" Target="../ink/ink73.xml"/><Relationship Id="rId13" Type="http://schemas.openxmlformats.org/officeDocument/2006/relationships/image" Target="../media/image80.png"/><Relationship Id="rId3" Type="http://schemas.openxmlformats.org/officeDocument/2006/relationships/image" Target="../media/image1.jpg"/><Relationship Id="rId7" Type="http://schemas.openxmlformats.org/officeDocument/2006/relationships/image" Target="../media/image77.png"/><Relationship Id="rId12" Type="http://schemas.openxmlformats.org/officeDocument/2006/relationships/customXml" Target="../ink/ink7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ustomXml" Target="../ink/ink72.xml"/><Relationship Id="rId11" Type="http://schemas.openxmlformats.org/officeDocument/2006/relationships/image" Target="../media/image79.png"/><Relationship Id="rId5" Type="http://schemas.openxmlformats.org/officeDocument/2006/relationships/image" Target="../media/image76.png"/><Relationship Id="rId10" Type="http://schemas.openxmlformats.org/officeDocument/2006/relationships/customXml" Target="../ink/ink74.xml"/><Relationship Id="rId4" Type="http://schemas.openxmlformats.org/officeDocument/2006/relationships/customXml" Target="../ink/ink71.xml"/><Relationship Id="rId9" Type="http://schemas.openxmlformats.org/officeDocument/2006/relationships/image" Target="../media/image78.png"/></Relationships>
</file>

<file path=ppt/slides/_rels/slide4.xml.rels><?xml version="1.0" encoding="UTF-8" standalone="yes"?>
<Relationships xmlns="http://schemas.openxmlformats.org/package/2006/relationships"><Relationship Id="rId13" Type="http://schemas.openxmlformats.org/officeDocument/2006/relationships/image" Target="../media/image85.png"/><Relationship Id="rId18" Type="http://schemas.openxmlformats.org/officeDocument/2006/relationships/customXml" Target="../ink/ink83.xml"/><Relationship Id="rId26" Type="http://schemas.openxmlformats.org/officeDocument/2006/relationships/customXml" Target="../ink/ink87.xml"/><Relationship Id="rId39" Type="http://schemas.openxmlformats.org/officeDocument/2006/relationships/image" Target="../media/image98.png"/><Relationship Id="rId3" Type="http://schemas.openxmlformats.org/officeDocument/2006/relationships/image" Target="../media/image1.jpg"/><Relationship Id="rId21" Type="http://schemas.openxmlformats.org/officeDocument/2006/relationships/image" Target="../media/image89.png"/><Relationship Id="rId34" Type="http://schemas.openxmlformats.org/officeDocument/2006/relationships/customXml" Target="../ink/ink91.xml"/><Relationship Id="rId42" Type="http://schemas.openxmlformats.org/officeDocument/2006/relationships/customXml" Target="../ink/ink95.xml"/><Relationship Id="rId47" Type="http://schemas.openxmlformats.org/officeDocument/2006/relationships/image" Target="../media/image102.png"/><Relationship Id="rId7" Type="http://schemas.openxmlformats.org/officeDocument/2006/relationships/image" Target="../media/image82.png"/><Relationship Id="rId12" Type="http://schemas.openxmlformats.org/officeDocument/2006/relationships/customXml" Target="../ink/ink80.xml"/><Relationship Id="rId17" Type="http://schemas.openxmlformats.org/officeDocument/2006/relationships/image" Target="../media/image87.png"/><Relationship Id="rId25" Type="http://schemas.openxmlformats.org/officeDocument/2006/relationships/image" Target="../media/image91.png"/><Relationship Id="rId33" Type="http://schemas.openxmlformats.org/officeDocument/2006/relationships/image" Target="../media/image95.png"/><Relationship Id="rId38" Type="http://schemas.openxmlformats.org/officeDocument/2006/relationships/customXml" Target="../ink/ink93.xml"/><Relationship Id="rId46" Type="http://schemas.openxmlformats.org/officeDocument/2006/relationships/customXml" Target="../ink/ink97.xml"/><Relationship Id="rId2" Type="http://schemas.openxmlformats.org/officeDocument/2006/relationships/notesSlide" Target="../notesSlides/notesSlide4.xml"/><Relationship Id="rId16" Type="http://schemas.openxmlformats.org/officeDocument/2006/relationships/customXml" Target="../ink/ink82.xml"/><Relationship Id="rId20" Type="http://schemas.openxmlformats.org/officeDocument/2006/relationships/customXml" Target="../ink/ink84.xml"/><Relationship Id="rId29" Type="http://schemas.openxmlformats.org/officeDocument/2006/relationships/image" Target="../media/image93.png"/><Relationship Id="rId41" Type="http://schemas.openxmlformats.org/officeDocument/2006/relationships/image" Target="../media/image99.png"/><Relationship Id="rId1" Type="http://schemas.openxmlformats.org/officeDocument/2006/relationships/slideLayout" Target="../slideLayouts/slideLayout1.xml"/><Relationship Id="rId6" Type="http://schemas.openxmlformats.org/officeDocument/2006/relationships/customXml" Target="../ink/ink77.xml"/><Relationship Id="rId11" Type="http://schemas.openxmlformats.org/officeDocument/2006/relationships/image" Target="../media/image84.png"/><Relationship Id="rId24" Type="http://schemas.openxmlformats.org/officeDocument/2006/relationships/customXml" Target="../ink/ink86.xml"/><Relationship Id="rId32" Type="http://schemas.openxmlformats.org/officeDocument/2006/relationships/customXml" Target="../ink/ink90.xml"/><Relationship Id="rId37" Type="http://schemas.openxmlformats.org/officeDocument/2006/relationships/image" Target="../media/image97.png"/><Relationship Id="rId40" Type="http://schemas.openxmlformats.org/officeDocument/2006/relationships/customXml" Target="../ink/ink94.xml"/><Relationship Id="rId45" Type="http://schemas.openxmlformats.org/officeDocument/2006/relationships/image" Target="../media/image101.png"/><Relationship Id="rId5" Type="http://schemas.openxmlformats.org/officeDocument/2006/relationships/image" Target="../media/image81.png"/><Relationship Id="rId15" Type="http://schemas.openxmlformats.org/officeDocument/2006/relationships/image" Target="../media/image86.png"/><Relationship Id="rId23" Type="http://schemas.openxmlformats.org/officeDocument/2006/relationships/image" Target="../media/image90.png"/><Relationship Id="rId28" Type="http://schemas.openxmlformats.org/officeDocument/2006/relationships/customXml" Target="../ink/ink88.xml"/><Relationship Id="rId36" Type="http://schemas.openxmlformats.org/officeDocument/2006/relationships/customXml" Target="../ink/ink92.xml"/><Relationship Id="rId49" Type="http://schemas.openxmlformats.org/officeDocument/2006/relationships/image" Target="../media/image103.png"/><Relationship Id="rId10" Type="http://schemas.openxmlformats.org/officeDocument/2006/relationships/customXml" Target="../ink/ink79.xml"/><Relationship Id="rId19" Type="http://schemas.openxmlformats.org/officeDocument/2006/relationships/image" Target="../media/image88.png"/><Relationship Id="rId31" Type="http://schemas.openxmlformats.org/officeDocument/2006/relationships/image" Target="../media/image94.png"/><Relationship Id="rId44" Type="http://schemas.openxmlformats.org/officeDocument/2006/relationships/customXml" Target="../ink/ink96.xml"/><Relationship Id="rId4" Type="http://schemas.openxmlformats.org/officeDocument/2006/relationships/customXml" Target="../ink/ink76.xml"/><Relationship Id="rId9" Type="http://schemas.openxmlformats.org/officeDocument/2006/relationships/image" Target="../media/image83.png"/><Relationship Id="rId14" Type="http://schemas.openxmlformats.org/officeDocument/2006/relationships/customXml" Target="../ink/ink81.xml"/><Relationship Id="rId22" Type="http://schemas.openxmlformats.org/officeDocument/2006/relationships/customXml" Target="../ink/ink85.xml"/><Relationship Id="rId27" Type="http://schemas.openxmlformats.org/officeDocument/2006/relationships/image" Target="../media/image92.png"/><Relationship Id="rId30" Type="http://schemas.openxmlformats.org/officeDocument/2006/relationships/customXml" Target="../ink/ink89.xml"/><Relationship Id="rId35" Type="http://schemas.openxmlformats.org/officeDocument/2006/relationships/image" Target="../media/image96.png"/><Relationship Id="rId43" Type="http://schemas.openxmlformats.org/officeDocument/2006/relationships/image" Target="../media/image100.png"/><Relationship Id="rId48" Type="http://schemas.openxmlformats.org/officeDocument/2006/relationships/customXml" Target="../ink/ink98.xml"/><Relationship Id="rId8" Type="http://schemas.openxmlformats.org/officeDocument/2006/relationships/customXml" Target="../ink/ink78.xml"/></Relationships>
</file>

<file path=ppt/slides/_rels/slide5.xml.rels><?xml version="1.0" encoding="UTF-8" standalone="yes"?>
<Relationships xmlns="http://schemas.openxmlformats.org/package/2006/relationships"><Relationship Id="rId8" Type="http://schemas.openxmlformats.org/officeDocument/2006/relationships/customXml" Target="../ink/ink101.xml"/><Relationship Id="rId13" Type="http://schemas.openxmlformats.org/officeDocument/2006/relationships/image" Target="../media/image108.png"/><Relationship Id="rId18" Type="http://schemas.openxmlformats.org/officeDocument/2006/relationships/customXml" Target="../ink/ink106.xml"/><Relationship Id="rId26" Type="http://schemas.openxmlformats.org/officeDocument/2006/relationships/customXml" Target="../ink/ink110.xml"/><Relationship Id="rId39" Type="http://schemas.openxmlformats.org/officeDocument/2006/relationships/image" Target="../media/image121.png"/><Relationship Id="rId3" Type="http://schemas.openxmlformats.org/officeDocument/2006/relationships/image" Target="../media/image1.jpg"/><Relationship Id="rId21" Type="http://schemas.openxmlformats.org/officeDocument/2006/relationships/image" Target="../media/image112.png"/><Relationship Id="rId34" Type="http://schemas.openxmlformats.org/officeDocument/2006/relationships/customXml" Target="../ink/ink114.xml"/><Relationship Id="rId7" Type="http://schemas.openxmlformats.org/officeDocument/2006/relationships/image" Target="../media/image105.png"/><Relationship Id="rId12" Type="http://schemas.openxmlformats.org/officeDocument/2006/relationships/customXml" Target="../ink/ink103.xml"/><Relationship Id="rId17" Type="http://schemas.openxmlformats.org/officeDocument/2006/relationships/image" Target="../media/image110.png"/><Relationship Id="rId25" Type="http://schemas.openxmlformats.org/officeDocument/2006/relationships/image" Target="../media/image114.png"/><Relationship Id="rId33" Type="http://schemas.openxmlformats.org/officeDocument/2006/relationships/image" Target="../media/image118.png"/><Relationship Id="rId38" Type="http://schemas.openxmlformats.org/officeDocument/2006/relationships/customXml" Target="../ink/ink116.xml"/><Relationship Id="rId2" Type="http://schemas.openxmlformats.org/officeDocument/2006/relationships/notesSlide" Target="../notesSlides/notesSlide5.xml"/><Relationship Id="rId16" Type="http://schemas.openxmlformats.org/officeDocument/2006/relationships/customXml" Target="../ink/ink105.xml"/><Relationship Id="rId20" Type="http://schemas.openxmlformats.org/officeDocument/2006/relationships/customXml" Target="../ink/ink107.xml"/><Relationship Id="rId29" Type="http://schemas.openxmlformats.org/officeDocument/2006/relationships/image" Target="../media/image116.png"/><Relationship Id="rId1" Type="http://schemas.openxmlformats.org/officeDocument/2006/relationships/slideLayout" Target="../slideLayouts/slideLayout1.xml"/><Relationship Id="rId6" Type="http://schemas.openxmlformats.org/officeDocument/2006/relationships/customXml" Target="../ink/ink100.xml"/><Relationship Id="rId11" Type="http://schemas.openxmlformats.org/officeDocument/2006/relationships/image" Target="../media/image107.png"/><Relationship Id="rId24" Type="http://schemas.openxmlformats.org/officeDocument/2006/relationships/customXml" Target="../ink/ink109.xml"/><Relationship Id="rId32" Type="http://schemas.openxmlformats.org/officeDocument/2006/relationships/customXml" Target="../ink/ink113.xml"/><Relationship Id="rId37" Type="http://schemas.openxmlformats.org/officeDocument/2006/relationships/image" Target="../media/image120.png"/><Relationship Id="rId5" Type="http://schemas.openxmlformats.org/officeDocument/2006/relationships/image" Target="../media/image104.png"/><Relationship Id="rId15" Type="http://schemas.openxmlformats.org/officeDocument/2006/relationships/image" Target="../media/image109.png"/><Relationship Id="rId23" Type="http://schemas.openxmlformats.org/officeDocument/2006/relationships/image" Target="../media/image113.png"/><Relationship Id="rId28" Type="http://schemas.openxmlformats.org/officeDocument/2006/relationships/customXml" Target="../ink/ink111.xml"/><Relationship Id="rId36" Type="http://schemas.openxmlformats.org/officeDocument/2006/relationships/customXml" Target="../ink/ink115.xml"/><Relationship Id="rId10" Type="http://schemas.openxmlformats.org/officeDocument/2006/relationships/customXml" Target="../ink/ink102.xml"/><Relationship Id="rId19" Type="http://schemas.openxmlformats.org/officeDocument/2006/relationships/image" Target="../media/image111.png"/><Relationship Id="rId31" Type="http://schemas.openxmlformats.org/officeDocument/2006/relationships/image" Target="../media/image117.png"/><Relationship Id="rId4" Type="http://schemas.openxmlformats.org/officeDocument/2006/relationships/customXml" Target="../ink/ink99.xml"/><Relationship Id="rId9" Type="http://schemas.openxmlformats.org/officeDocument/2006/relationships/image" Target="../media/image106.png"/><Relationship Id="rId14" Type="http://schemas.openxmlformats.org/officeDocument/2006/relationships/customXml" Target="../ink/ink104.xml"/><Relationship Id="rId22" Type="http://schemas.openxmlformats.org/officeDocument/2006/relationships/customXml" Target="../ink/ink108.xml"/><Relationship Id="rId27" Type="http://schemas.openxmlformats.org/officeDocument/2006/relationships/image" Target="../media/image115.png"/><Relationship Id="rId30" Type="http://schemas.openxmlformats.org/officeDocument/2006/relationships/customXml" Target="../ink/ink112.xml"/><Relationship Id="rId35" Type="http://schemas.openxmlformats.org/officeDocument/2006/relationships/image" Target="../media/image119.png"/></Relationships>
</file>

<file path=ppt/slides/_rels/slide6.xml.rels><?xml version="1.0" encoding="UTF-8" standalone="yes"?>
<Relationships xmlns="http://schemas.openxmlformats.org/package/2006/relationships"><Relationship Id="rId8" Type="http://schemas.openxmlformats.org/officeDocument/2006/relationships/customXml" Target="../ink/ink119.xml"/><Relationship Id="rId13" Type="http://schemas.openxmlformats.org/officeDocument/2006/relationships/image" Target="../media/image126.png"/><Relationship Id="rId3" Type="http://schemas.openxmlformats.org/officeDocument/2006/relationships/image" Target="../media/image1.jpg"/><Relationship Id="rId7" Type="http://schemas.openxmlformats.org/officeDocument/2006/relationships/image" Target="../media/image123.png"/><Relationship Id="rId12" Type="http://schemas.openxmlformats.org/officeDocument/2006/relationships/customXml" Target="../ink/ink121.xml"/><Relationship Id="rId17" Type="http://schemas.openxmlformats.org/officeDocument/2006/relationships/image" Target="../media/image128.png"/><Relationship Id="rId2" Type="http://schemas.openxmlformats.org/officeDocument/2006/relationships/notesSlide" Target="../notesSlides/notesSlide6.xml"/><Relationship Id="rId16" Type="http://schemas.openxmlformats.org/officeDocument/2006/relationships/customXml" Target="../ink/ink123.xml"/><Relationship Id="rId1" Type="http://schemas.openxmlformats.org/officeDocument/2006/relationships/slideLayout" Target="../slideLayouts/slideLayout1.xml"/><Relationship Id="rId6" Type="http://schemas.openxmlformats.org/officeDocument/2006/relationships/customXml" Target="../ink/ink118.xml"/><Relationship Id="rId11" Type="http://schemas.openxmlformats.org/officeDocument/2006/relationships/image" Target="../media/image125.png"/><Relationship Id="rId5" Type="http://schemas.openxmlformats.org/officeDocument/2006/relationships/image" Target="../media/image122.png"/><Relationship Id="rId15" Type="http://schemas.openxmlformats.org/officeDocument/2006/relationships/image" Target="../media/image127.png"/><Relationship Id="rId10" Type="http://schemas.openxmlformats.org/officeDocument/2006/relationships/customXml" Target="../ink/ink120.xml"/><Relationship Id="rId4" Type="http://schemas.openxmlformats.org/officeDocument/2006/relationships/customXml" Target="../ink/ink117.xml"/><Relationship Id="rId9" Type="http://schemas.openxmlformats.org/officeDocument/2006/relationships/image" Target="../media/image124.png"/><Relationship Id="rId14" Type="http://schemas.openxmlformats.org/officeDocument/2006/relationships/customXml" Target="../ink/ink12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25.xml"/><Relationship Id="rId5" Type="http://schemas.openxmlformats.org/officeDocument/2006/relationships/image" Target="../media/image129.png"/><Relationship Id="rId4" Type="http://schemas.openxmlformats.org/officeDocument/2006/relationships/customXml" Target="../ink/ink12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32.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1.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17" Type="http://schemas.openxmlformats.org/officeDocument/2006/relationships/image" Target="../media/image189.png"/><Relationship Id="rId21" Type="http://schemas.openxmlformats.org/officeDocument/2006/relationships/image" Target="../media/image141.png"/><Relationship Id="rId42" Type="http://schemas.openxmlformats.org/officeDocument/2006/relationships/customXml" Target="../ink/ink145.xml"/><Relationship Id="rId63" Type="http://schemas.openxmlformats.org/officeDocument/2006/relationships/image" Target="../media/image162.png"/><Relationship Id="rId84" Type="http://schemas.openxmlformats.org/officeDocument/2006/relationships/customXml" Target="../ink/ink166.xml"/><Relationship Id="rId138" Type="http://schemas.openxmlformats.org/officeDocument/2006/relationships/customXml" Target="../ink/ink193.xml"/><Relationship Id="rId159" Type="http://schemas.openxmlformats.org/officeDocument/2006/relationships/image" Target="../media/image210.png"/><Relationship Id="rId170" Type="http://schemas.openxmlformats.org/officeDocument/2006/relationships/customXml" Target="../ink/ink209.xml"/><Relationship Id="rId191" Type="http://schemas.openxmlformats.org/officeDocument/2006/relationships/image" Target="../media/image226.png"/><Relationship Id="rId205" Type="http://schemas.openxmlformats.org/officeDocument/2006/relationships/image" Target="../media/image233.png"/><Relationship Id="rId226" Type="http://schemas.openxmlformats.org/officeDocument/2006/relationships/customXml" Target="../ink/ink237.xml"/><Relationship Id="rId247" Type="http://schemas.openxmlformats.org/officeDocument/2006/relationships/image" Target="../media/image254.png"/><Relationship Id="rId107" Type="http://schemas.openxmlformats.org/officeDocument/2006/relationships/image" Target="../media/image184.png"/><Relationship Id="rId11" Type="http://schemas.openxmlformats.org/officeDocument/2006/relationships/image" Target="../media/image136.png"/><Relationship Id="rId32" Type="http://schemas.openxmlformats.org/officeDocument/2006/relationships/customXml" Target="../ink/ink140.xml"/><Relationship Id="rId53" Type="http://schemas.openxmlformats.org/officeDocument/2006/relationships/image" Target="../media/image157.png"/><Relationship Id="rId74" Type="http://schemas.openxmlformats.org/officeDocument/2006/relationships/customXml" Target="../ink/ink161.xml"/><Relationship Id="rId128" Type="http://schemas.openxmlformats.org/officeDocument/2006/relationships/customXml" Target="../ink/ink188.xml"/><Relationship Id="rId149" Type="http://schemas.openxmlformats.org/officeDocument/2006/relationships/image" Target="../media/image205.png"/><Relationship Id="rId5" Type="http://schemas.openxmlformats.org/officeDocument/2006/relationships/image" Target="../media/image133.png"/><Relationship Id="rId95" Type="http://schemas.openxmlformats.org/officeDocument/2006/relationships/image" Target="../media/image178.png"/><Relationship Id="rId160" Type="http://schemas.openxmlformats.org/officeDocument/2006/relationships/customXml" Target="../ink/ink204.xml"/><Relationship Id="rId181" Type="http://schemas.openxmlformats.org/officeDocument/2006/relationships/image" Target="../media/image221.png"/><Relationship Id="rId216" Type="http://schemas.openxmlformats.org/officeDocument/2006/relationships/customXml" Target="../ink/ink232.xml"/><Relationship Id="rId237" Type="http://schemas.openxmlformats.org/officeDocument/2006/relationships/image" Target="../media/image249.png"/><Relationship Id="rId22" Type="http://schemas.openxmlformats.org/officeDocument/2006/relationships/customXml" Target="../ink/ink135.xml"/><Relationship Id="rId43" Type="http://schemas.openxmlformats.org/officeDocument/2006/relationships/image" Target="../media/image152.png"/><Relationship Id="rId64" Type="http://schemas.openxmlformats.org/officeDocument/2006/relationships/customXml" Target="../ink/ink156.xml"/><Relationship Id="rId118" Type="http://schemas.openxmlformats.org/officeDocument/2006/relationships/customXml" Target="../ink/ink183.xml"/><Relationship Id="rId139" Type="http://schemas.openxmlformats.org/officeDocument/2006/relationships/image" Target="../media/image200.png"/><Relationship Id="rId85" Type="http://schemas.openxmlformats.org/officeDocument/2006/relationships/image" Target="../media/image173.png"/><Relationship Id="rId150" Type="http://schemas.openxmlformats.org/officeDocument/2006/relationships/customXml" Target="../ink/ink199.xml"/><Relationship Id="rId171" Type="http://schemas.openxmlformats.org/officeDocument/2006/relationships/image" Target="../media/image216.png"/><Relationship Id="rId192" Type="http://schemas.openxmlformats.org/officeDocument/2006/relationships/customXml" Target="../ink/ink220.xml"/><Relationship Id="rId206" Type="http://schemas.openxmlformats.org/officeDocument/2006/relationships/customXml" Target="../ink/ink227.xml"/><Relationship Id="rId227" Type="http://schemas.openxmlformats.org/officeDocument/2006/relationships/image" Target="../media/image244.png"/><Relationship Id="rId248" Type="http://schemas.openxmlformats.org/officeDocument/2006/relationships/customXml" Target="../ink/ink248.xml"/><Relationship Id="rId12" Type="http://schemas.openxmlformats.org/officeDocument/2006/relationships/customXml" Target="../ink/ink130.xml"/><Relationship Id="rId17" Type="http://schemas.openxmlformats.org/officeDocument/2006/relationships/image" Target="../media/image139.png"/><Relationship Id="rId33" Type="http://schemas.openxmlformats.org/officeDocument/2006/relationships/image" Target="../media/image147.png"/><Relationship Id="rId38" Type="http://schemas.openxmlformats.org/officeDocument/2006/relationships/customXml" Target="../ink/ink143.xml"/><Relationship Id="rId59" Type="http://schemas.openxmlformats.org/officeDocument/2006/relationships/image" Target="../media/image160.png"/><Relationship Id="rId103" Type="http://schemas.openxmlformats.org/officeDocument/2006/relationships/image" Target="../media/image182.png"/><Relationship Id="rId108" Type="http://schemas.openxmlformats.org/officeDocument/2006/relationships/customXml" Target="../ink/ink178.xml"/><Relationship Id="rId124" Type="http://schemas.openxmlformats.org/officeDocument/2006/relationships/customXml" Target="../ink/ink186.xml"/><Relationship Id="rId129" Type="http://schemas.openxmlformats.org/officeDocument/2006/relationships/image" Target="../media/image195.png"/><Relationship Id="rId54" Type="http://schemas.openxmlformats.org/officeDocument/2006/relationships/customXml" Target="../ink/ink151.xml"/><Relationship Id="rId70" Type="http://schemas.openxmlformats.org/officeDocument/2006/relationships/customXml" Target="../ink/ink159.xml"/><Relationship Id="rId75" Type="http://schemas.openxmlformats.org/officeDocument/2006/relationships/image" Target="../media/image168.png"/><Relationship Id="rId91" Type="http://schemas.openxmlformats.org/officeDocument/2006/relationships/image" Target="../media/image176.png"/><Relationship Id="rId96" Type="http://schemas.openxmlformats.org/officeDocument/2006/relationships/customXml" Target="../ink/ink172.xml"/><Relationship Id="rId140" Type="http://schemas.openxmlformats.org/officeDocument/2006/relationships/customXml" Target="../ink/ink194.xml"/><Relationship Id="rId145" Type="http://schemas.openxmlformats.org/officeDocument/2006/relationships/image" Target="../media/image203.png"/><Relationship Id="rId161" Type="http://schemas.openxmlformats.org/officeDocument/2006/relationships/image" Target="../media/image211.png"/><Relationship Id="rId166" Type="http://schemas.openxmlformats.org/officeDocument/2006/relationships/customXml" Target="../ink/ink207.xml"/><Relationship Id="rId182" Type="http://schemas.openxmlformats.org/officeDocument/2006/relationships/customXml" Target="../ink/ink215.xml"/><Relationship Id="rId187" Type="http://schemas.openxmlformats.org/officeDocument/2006/relationships/image" Target="../media/image224.png"/><Relationship Id="rId217" Type="http://schemas.openxmlformats.org/officeDocument/2006/relationships/image" Target="../media/image239.png"/><Relationship Id="rId1" Type="http://schemas.openxmlformats.org/officeDocument/2006/relationships/slideLayout" Target="../slideLayouts/slideLayout1.xml"/><Relationship Id="rId6" Type="http://schemas.openxmlformats.org/officeDocument/2006/relationships/customXml" Target="../ink/ink127.xml"/><Relationship Id="rId212" Type="http://schemas.openxmlformats.org/officeDocument/2006/relationships/customXml" Target="../ink/ink230.xml"/><Relationship Id="rId233" Type="http://schemas.openxmlformats.org/officeDocument/2006/relationships/image" Target="../media/image247.png"/><Relationship Id="rId238" Type="http://schemas.openxmlformats.org/officeDocument/2006/relationships/customXml" Target="../ink/ink243.xml"/><Relationship Id="rId23" Type="http://schemas.openxmlformats.org/officeDocument/2006/relationships/image" Target="../media/image142.png"/><Relationship Id="rId28" Type="http://schemas.openxmlformats.org/officeDocument/2006/relationships/customXml" Target="../ink/ink138.xml"/><Relationship Id="rId49" Type="http://schemas.openxmlformats.org/officeDocument/2006/relationships/image" Target="../media/image155.png"/><Relationship Id="rId114" Type="http://schemas.openxmlformats.org/officeDocument/2006/relationships/customXml" Target="../ink/ink181.xml"/><Relationship Id="rId119" Type="http://schemas.openxmlformats.org/officeDocument/2006/relationships/image" Target="../media/image190.png"/><Relationship Id="rId44" Type="http://schemas.openxmlformats.org/officeDocument/2006/relationships/customXml" Target="../ink/ink146.xml"/><Relationship Id="rId60" Type="http://schemas.openxmlformats.org/officeDocument/2006/relationships/customXml" Target="../ink/ink154.xml"/><Relationship Id="rId65" Type="http://schemas.openxmlformats.org/officeDocument/2006/relationships/image" Target="../media/image163.png"/><Relationship Id="rId81" Type="http://schemas.openxmlformats.org/officeDocument/2006/relationships/image" Target="../media/image171.png"/><Relationship Id="rId86" Type="http://schemas.openxmlformats.org/officeDocument/2006/relationships/customXml" Target="../ink/ink167.xml"/><Relationship Id="rId130" Type="http://schemas.openxmlformats.org/officeDocument/2006/relationships/customXml" Target="../ink/ink189.xml"/><Relationship Id="rId135" Type="http://schemas.openxmlformats.org/officeDocument/2006/relationships/image" Target="../media/image198.png"/><Relationship Id="rId151" Type="http://schemas.openxmlformats.org/officeDocument/2006/relationships/image" Target="../media/image206.png"/><Relationship Id="rId156" Type="http://schemas.openxmlformats.org/officeDocument/2006/relationships/customXml" Target="../ink/ink202.xml"/><Relationship Id="rId177" Type="http://schemas.openxmlformats.org/officeDocument/2006/relationships/image" Target="../media/image219.png"/><Relationship Id="rId198" Type="http://schemas.openxmlformats.org/officeDocument/2006/relationships/customXml" Target="../ink/ink223.xml"/><Relationship Id="rId172" Type="http://schemas.openxmlformats.org/officeDocument/2006/relationships/customXml" Target="../ink/ink210.xml"/><Relationship Id="rId193" Type="http://schemas.openxmlformats.org/officeDocument/2006/relationships/image" Target="../media/image227.png"/><Relationship Id="rId202" Type="http://schemas.openxmlformats.org/officeDocument/2006/relationships/customXml" Target="../ink/ink225.xml"/><Relationship Id="rId207" Type="http://schemas.openxmlformats.org/officeDocument/2006/relationships/image" Target="../media/image234.png"/><Relationship Id="rId223" Type="http://schemas.openxmlformats.org/officeDocument/2006/relationships/image" Target="../media/image242.png"/><Relationship Id="rId228" Type="http://schemas.openxmlformats.org/officeDocument/2006/relationships/customXml" Target="../ink/ink238.xml"/><Relationship Id="rId244" Type="http://schemas.openxmlformats.org/officeDocument/2006/relationships/customXml" Target="../ink/ink246.xml"/><Relationship Id="rId249" Type="http://schemas.openxmlformats.org/officeDocument/2006/relationships/image" Target="../media/image255.png"/><Relationship Id="rId13" Type="http://schemas.openxmlformats.org/officeDocument/2006/relationships/image" Target="../media/image137.png"/><Relationship Id="rId18" Type="http://schemas.openxmlformats.org/officeDocument/2006/relationships/customXml" Target="../ink/ink133.xml"/><Relationship Id="rId39" Type="http://schemas.openxmlformats.org/officeDocument/2006/relationships/image" Target="../media/image150.png"/><Relationship Id="rId109" Type="http://schemas.openxmlformats.org/officeDocument/2006/relationships/image" Target="../media/image185.png"/><Relationship Id="rId34" Type="http://schemas.openxmlformats.org/officeDocument/2006/relationships/customXml" Target="../ink/ink141.xml"/><Relationship Id="rId50" Type="http://schemas.openxmlformats.org/officeDocument/2006/relationships/customXml" Target="../ink/ink149.xml"/><Relationship Id="rId55" Type="http://schemas.openxmlformats.org/officeDocument/2006/relationships/image" Target="../media/image158.png"/><Relationship Id="rId76" Type="http://schemas.openxmlformats.org/officeDocument/2006/relationships/customXml" Target="../ink/ink162.xml"/><Relationship Id="rId97" Type="http://schemas.openxmlformats.org/officeDocument/2006/relationships/image" Target="../media/image179.png"/><Relationship Id="rId104" Type="http://schemas.openxmlformats.org/officeDocument/2006/relationships/customXml" Target="../ink/ink176.xml"/><Relationship Id="rId120" Type="http://schemas.openxmlformats.org/officeDocument/2006/relationships/customXml" Target="../ink/ink184.xml"/><Relationship Id="rId125" Type="http://schemas.openxmlformats.org/officeDocument/2006/relationships/image" Target="../media/image193.png"/><Relationship Id="rId141" Type="http://schemas.openxmlformats.org/officeDocument/2006/relationships/image" Target="../media/image201.png"/><Relationship Id="rId146" Type="http://schemas.openxmlformats.org/officeDocument/2006/relationships/customXml" Target="../ink/ink197.xml"/><Relationship Id="rId167" Type="http://schemas.openxmlformats.org/officeDocument/2006/relationships/image" Target="../media/image214.png"/><Relationship Id="rId188" Type="http://schemas.openxmlformats.org/officeDocument/2006/relationships/customXml" Target="../ink/ink218.xml"/><Relationship Id="rId7" Type="http://schemas.openxmlformats.org/officeDocument/2006/relationships/image" Target="../media/image134.png"/><Relationship Id="rId71" Type="http://schemas.openxmlformats.org/officeDocument/2006/relationships/image" Target="../media/image166.png"/><Relationship Id="rId92" Type="http://schemas.openxmlformats.org/officeDocument/2006/relationships/customXml" Target="../ink/ink170.xml"/><Relationship Id="rId162" Type="http://schemas.openxmlformats.org/officeDocument/2006/relationships/customXml" Target="../ink/ink205.xml"/><Relationship Id="rId183" Type="http://schemas.openxmlformats.org/officeDocument/2006/relationships/image" Target="../media/image222.png"/><Relationship Id="rId213" Type="http://schemas.openxmlformats.org/officeDocument/2006/relationships/image" Target="../media/image237.png"/><Relationship Id="rId218" Type="http://schemas.openxmlformats.org/officeDocument/2006/relationships/customXml" Target="../ink/ink233.xml"/><Relationship Id="rId234" Type="http://schemas.openxmlformats.org/officeDocument/2006/relationships/customXml" Target="../ink/ink241.xml"/><Relationship Id="rId239" Type="http://schemas.openxmlformats.org/officeDocument/2006/relationships/image" Target="../media/image250.png"/><Relationship Id="rId2" Type="http://schemas.openxmlformats.org/officeDocument/2006/relationships/notesSlide" Target="../notesSlides/notesSlide9.xml"/><Relationship Id="rId29" Type="http://schemas.openxmlformats.org/officeDocument/2006/relationships/image" Target="../media/image145.png"/><Relationship Id="rId250" Type="http://schemas.openxmlformats.org/officeDocument/2006/relationships/customXml" Target="../ink/ink249.xml"/><Relationship Id="rId24" Type="http://schemas.openxmlformats.org/officeDocument/2006/relationships/customXml" Target="../ink/ink136.xml"/><Relationship Id="rId40" Type="http://schemas.openxmlformats.org/officeDocument/2006/relationships/customXml" Target="../ink/ink144.xml"/><Relationship Id="rId45" Type="http://schemas.openxmlformats.org/officeDocument/2006/relationships/image" Target="../media/image153.png"/><Relationship Id="rId66" Type="http://schemas.openxmlformats.org/officeDocument/2006/relationships/customXml" Target="../ink/ink157.xml"/><Relationship Id="rId87" Type="http://schemas.openxmlformats.org/officeDocument/2006/relationships/image" Target="../media/image174.png"/><Relationship Id="rId110" Type="http://schemas.openxmlformats.org/officeDocument/2006/relationships/customXml" Target="../ink/ink179.xml"/><Relationship Id="rId115" Type="http://schemas.openxmlformats.org/officeDocument/2006/relationships/image" Target="../media/image188.png"/><Relationship Id="rId131" Type="http://schemas.openxmlformats.org/officeDocument/2006/relationships/image" Target="../media/image196.png"/><Relationship Id="rId136" Type="http://schemas.openxmlformats.org/officeDocument/2006/relationships/customXml" Target="../ink/ink192.xml"/><Relationship Id="rId157" Type="http://schemas.openxmlformats.org/officeDocument/2006/relationships/image" Target="../media/image209.png"/><Relationship Id="rId178" Type="http://schemas.openxmlformats.org/officeDocument/2006/relationships/customXml" Target="../ink/ink213.xml"/><Relationship Id="rId61" Type="http://schemas.openxmlformats.org/officeDocument/2006/relationships/image" Target="../media/image161.png"/><Relationship Id="rId82" Type="http://schemas.openxmlformats.org/officeDocument/2006/relationships/customXml" Target="../ink/ink165.xml"/><Relationship Id="rId152" Type="http://schemas.openxmlformats.org/officeDocument/2006/relationships/customXml" Target="../ink/ink200.xml"/><Relationship Id="rId173" Type="http://schemas.openxmlformats.org/officeDocument/2006/relationships/image" Target="../media/image217.png"/><Relationship Id="rId194" Type="http://schemas.openxmlformats.org/officeDocument/2006/relationships/customXml" Target="../ink/ink221.xml"/><Relationship Id="rId199" Type="http://schemas.openxmlformats.org/officeDocument/2006/relationships/image" Target="../media/image230.png"/><Relationship Id="rId203" Type="http://schemas.openxmlformats.org/officeDocument/2006/relationships/image" Target="../media/image232.png"/><Relationship Id="rId208" Type="http://schemas.openxmlformats.org/officeDocument/2006/relationships/customXml" Target="../ink/ink228.xml"/><Relationship Id="rId229" Type="http://schemas.openxmlformats.org/officeDocument/2006/relationships/image" Target="../media/image245.png"/><Relationship Id="rId19" Type="http://schemas.openxmlformats.org/officeDocument/2006/relationships/image" Target="../media/image140.png"/><Relationship Id="rId224" Type="http://schemas.openxmlformats.org/officeDocument/2006/relationships/customXml" Target="../ink/ink236.xml"/><Relationship Id="rId240" Type="http://schemas.openxmlformats.org/officeDocument/2006/relationships/customXml" Target="../ink/ink244.xml"/><Relationship Id="rId245" Type="http://schemas.openxmlformats.org/officeDocument/2006/relationships/image" Target="../media/image253.png"/><Relationship Id="rId14" Type="http://schemas.openxmlformats.org/officeDocument/2006/relationships/customXml" Target="../ink/ink131.xml"/><Relationship Id="rId30" Type="http://schemas.openxmlformats.org/officeDocument/2006/relationships/customXml" Target="../ink/ink139.xml"/><Relationship Id="rId35" Type="http://schemas.openxmlformats.org/officeDocument/2006/relationships/image" Target="../media/image148.png"/><Relationship Id="rId56" Type="http://schemas.openxmlformats.org/officeDocument/2006/relationships/customXml" Target="../ink/ink152.xml"/><Relationship Id="rId77" Type="http://schemas.openxmlformats.org/officeDocument/2006/relationships/image" Target="../media/image169.png"/><Relationship Id="rId100" Type="http://schemas.openxmlformats.org/officeDocument/2006/relationships/customXml" Target="../ink/ink174.xml"/><Relationship Id="rId105" Type="http://schemas.openxmlformats.org/officeDocument/2006/relationships/image" Target="../media/image183.png"/><Relationship Id="rId126" Type="http://schemas.openxmlformats.org/officeDocument/2006/relationships/customXml" Target="../ink/ink187.xml"/><Relationship Id="rId147" Type="http://schemas.openxmlformats.org/officeDocument/2006/relationships/image" Target="../media/image204.png"/><Relationship Id="rId168" Type="http://schemas.openxmlformats.org/officeDocument/2006/relationships/customXml" Target="../ink/ink208.xml"/><Relationship Id="rId8" Type="http://schemas.openxmlformats.org/officeDocument/2006/relationships/customXml" Target="../ink/ink128.xml"/><Relationship Id="rId51" Type="http://schemas.openxmlformats.org/officeDocument/2006/relationships/image" Target="../media/image156.png"/><Relationship Id="rId72" Type="http://schemas.openxmlformats.org/officeDocument/2006/relationships/customXml" Target="../ink/ink160.xml"/><Relationship Id="rId93" Type="http://schemas.openxmlformats.org/officeDocument/2006/relationships/image" Target="../media/image177.png"/><Relationship Id="rId98" Type="http://schemas.openxmlformats.org/officeDocument/2006/relationships/customXml" Target="../ink/ink173.xml"/><Relationship Id="rId121" Type="http://schemas.openxmlformats.org/officeDocument/2006/relationships/image" Target="../media/image191.png"/><Relationship Id="rId142" Type="http://schemas.openxmlformats.org/officeDocument/2006/relationships/customXml" Target="../ink/ink195.xml"/><Relationship Id="rId163" Type="http://schemas.openxmlformats.org/officeDocument/2006/relationships/image" Target="../media/image212.png"/><Relationship Id="rId184" Type="http://schemas.openxmlformats.org/officeDocument/2006/relationships/customXml" Target="../ink/ink216.xml"/><Relationship Id="rId189" Type="http://schemas.openxmlformats.org/officeDocument/2006/relationships/image" Target="../media/image225.png"/><Relationship Id="rId219" Type="http://schemas.openxmlformats.org/officeDocument/2006/relationships/image" Target="../media/image240.png"/><Relationship Id="rId3" Type="http://schemas.openxmlformats.org/officeDocument/2006/relationships/image" Target="../media/image1.jpg"/><Relationship Id="rId214" Type="http://schemas.openxmlformats.org/officeDocument/2006/relationships/customXml" Target="../ink/ink231.xml"/><Relationship Id="rId230" Type="http://schemas.openxmlformats.org/officeDocument/2006/relationships/customXml" Target="../ink/ink239.xml"/><Relationship Id="rId235" Type="http://schemas.openxmlformats.org/officeDocument/2006/relationships/image" Target="../media/image248.png"/><Relationship Id="rId251" Type="http://schemas.openxmlformats.org/officeDocument/2006/relationships/image" Target="../media/image256.png"/><Relationship Id="rId25" Type="http://schemas.openxmlformats.org/officeDocument/2006/relationships/image" Target="../media/image143.png"/><Relationship Id="rId46" Type="http://schemas.openxmlformats.org/officeDocument/2006/relationships/customXml" Target="../ink/ink147.xml"/><Relationship Id="rId67" Type="http://schemas.openxmlformats.org/officeDocument/2006/relationships/image" Target="../media/image164.png"/><Relationship Id="rId116" Type="http://schemas.openxmlformats.org/officeDocument/2006/relationships/customXml" Target="../ink/ink182.xml"/><Relationship Id="rId137" Type="http://schemas.openxmlformats.org/officeDocument/2006/relationships/image" Target="../media/image199.png"/><Relationship Id="rId158" Type="http://schemas.openxmlformats.org/officeDocument/2006/relationships/customXml" Target="../ink/ink203.xml"/><Relationship Id="rId20" Type="http://schemas.openxmlformats.org/officeDocument/2006/relationships/customXml" Target="../ink/ink134.xml"/><Relationship Id="rId41" Type="http://schemas.openxmlformats.org/officeDocument/2006/relationships/image" Target="../media/image151.png"/><Relationship Id="rId62" Type="http://schemas.openxmlformats.org/officeDocument/2006/relationships/customXml" Target="../ink/ink155.xml"/><Relationship Id="rId83" Type="http://schemas.openxmlformats.org/officeDocument/2006/relationships/image" Target="../media/image172.png"/><Relationship Id="rId88" Type="http://schemas.openxmlformats.org/officeDocument/2006/relationships/customXml" Target="../ink/ink168.xml"/><Relationship Id="rId111" Type="http://schemas.openxmlformats.org/officeDocument/2006/relationships/image" Target="../media/image186.png"/><Relationship Id="rId132" Type="http://schemas.openxmlformats.org/officeDocument/2006/relationships/customXml" Target="../ink/ink190.xml"/><Relationship Id="rId153" Type="http://schemas.openxmlformats.org/officeDocument/2006/relationships/image" Target="../media/image207.png"/><Relationship Id="rId174" Type="http://schemas.openxmlformats.org/officeDocument/2006/relationships/customXml" Target="../ink/ink211.xml"/><Relationship Id="rId179" Type="http://schemas.openxmlformats.org/officeDocument/2006/relationships/image" Target="../media/image220.png"/><Relationship Id="rId195" Type="http://schemas.openxmlformats.org/officeDocument/2006/relationships/image" Target="../media/image228.png"/><Relationship Id="rId209" Type="http://schemas.openxmlformats.org/officeDocument/2006/relationships/image" Target="../media/image235.png"/><Relationship Id="rId190" Type="http://schemas.openxmlformats.org/officeDocument/2006/relationships/customXml" Target="../ink/ink219.xml"/><Relationship Id="rId204" Type="http://schemas.openxmlformats.org/officeDocument/2006/relationships/customXml" Target="../ink/ink226.xml"/><Relationship Id="rId220" Type="http://schemas.openxmlformats.org/officeDocument/2006/relationships/customXml" Target="../ink/ink234.xml"/><Relationship Id="rId225" Type="http://schemas.openxmlformats.org/officeDocument/2006/relationships/image" Target="../media/image243.png"/><Relationship Id="rId241" Type="http://schemas.openxmlformats.org/officeDocument/2006/relationships/image" Target="../media/image251.png"/><Relationship Id="rId246" Type="http://schemas.openxmlformats.org/officeDocument/2006/relationships/customXml" Target="../ink/ink247.xml"/><Relationship Id="rId15" Type="http://schemas.openxmlformats.org/officeDocument/2006/relationships/image" Target="../media/image138.png"/><Relationship Id="rId36" Type="http://schemas.openxmlformats.org/officeDocument/2006/relationships/customXml" Target="../ink/ink142.xml"/><Relationship Id="rId57" Type="http://schemas.openxmlformats.org/officeDocument/2006/relationships/image" Target="../media/image159.png"/><Relationship Id="rId106" Type="http://schemas.openxmlformats.org/officeDocument/2006/relationships/customXml" Target="../ink/ink177.xml"/><Relationship Id="rId127" Type="http://schemas.openxmlformats.org/officeDocument/2006/relationships/image" Target="../media/image194.png"/><Relationship Id="rId10" Type="http://schemas.openxmlformats.org/officeDocument/2006/relationships/customXml" Target="../ink/ink129.xml"/><Relationship Id="rId31" Type="http://schemas.openxmlformats.org/officeDocument/2006/relationships/image" Target="../media/image146.png"/><Relationship Id="rId52" Type="http://schemas.openxmlformats.org/officeDocument/2006/relationships/customXml" Target="../ink/ink150.xml"/><Relationship Id="rId73" Type="http://schemas.openxmlformats.org/officeDocument/2006/relationships/image" Target="../media/image167.png"/><Relationship Id="rId78" Type="http://schemas.openxmlformats.org/officeDocument/2006/relationships/customXml" Target="../ink/ink163.xml"/><Relationship Id="rId94" Type="http://schemas.openxmlformats.org/officeDocument/2006/relationships/customXml" Target="../ink/ink171.xml"/><Relationship Id="rId99" Type="http://schemas.openxmlformats.org/officeDocument/2006/relationships/image" Target="../media/image180.png"/><Relationship Id="rId101" Type="http://schemas.openxmlformats.org/officeDocument/2006/relationships/image" Target="../media/image181.png"/><Relationship Id="rId122" Type="http://schemas.openxmlformats.org/officeDocument/2006/relationships/customXml" Target="../ink/ink185.xml"/><Relationship Id="rId143" Type="http://schemas.openxmlformats.org/officeDocument/2006/relationships/image" Target="../media/image202.png"/><Relationship Id="rId148" Type="http://schemas.openxmlformats.org/officeDocument/2006/relationships/customXml" Target="../ink/ink198.xml"/><Relationship Id="rId164" Type="http://schemas.openxmlformats.org/officeDocument/2006/relationships/customXml" Target="../ink/ink206.xml"/><Relationship Id="rId169" Type="http://schemas.openxmlformats.org/officeDocument/2006/relationships/image" Target="../media/image215.png"/><Relationship Id="rId185" Type="http://schemas.openxmlformats.org/officeDocument/2006/relationships/image" Target="../media/image223.png"/><Relationship Id="rId4" Type="http://schemas.openxmlformats.org/officeDocument/2006/relationships/customXml" Target="../ink/ink126.xml"/><Relationship Id="rId9" Type="http://schemas.openxmlformats.org/officeDocument/2006/relationships/image" Target="../media/image135.png"/><Relationship Id="rId180" Type="http://schemas.openxmlformats.org/officeDocument/2006/relationships/customXml" Target="../ink/ink214.xml"/><Relationship Id="rId210" Type="http://schemas.openxmlformats.org/officeDocument/2006/relationships/customXml" Target="../ink/ink229.xml"/><Relationship Id="rId215" Type="http://schemas.openxmlformats.org/officeDocument/2006/relationships/image" Target="../media/image238.png"/><Relationship Id="rId236" Type="http://schemas.openxmlformats.org/officeDocument/2006/relationships/customXml" Target="../ink/ink242.xml"/><Relationship Id="rId26" Type="http://schemas.openxmlformats.org/officeDocument/2006/relationships/customXml" Target="../ink/ink137.xml"/><Relationship Id="rId231" Type="http://schemas.openxmlformats.org/officeDocument/2006/relationships/image" Target="../media/image246.png"/><Relationship Id="rId47" Type="http://schemas.openxmlformats.org/officeDocument/2006/relationships/image" Target="../media/image154.png"/><Relationship Id="rId68" Type="http://schemas.openxmlformats.org/officeDocument/2006/relationships/customXml" Target="../ink/ink158.xml"/><Relationship Id="rId89" Type="http://schemas.openxmlformats.org/officeDocument/2006/relationships/image" Target="../media/image175.png"/><Relationship Id="rId112" Type="http://schemas.openxmlformats.org/officeDocument/2006/relationships/customXml" Target="../ink/ink180.xml"/><Relationship Id="rId133" Type="http://schemas.openxmlformats.org/officeDocument/2006/relationships/image" Target="../media/image197.png"/><Relationship Id="rId154" Type="http://schemas.openxmlformats.org/officeDocument/2006/relationships/customXml" Target="../ink/ink201.xml"/><Relationship Id="rId175" Type="http://schemas.openxmlformats.org/officeDocument/2006/relationships/image" Target="../media/image218.png"/><Relationship Id="rId196" Type="http://schemas.openxmlformats.org/officeDocument/2006/relationships/customXml" Target="../ink/ink222.xml"/><Relationship Id="rId200" Type="http://schemas.openxmlformats.org/officeDocument/2006/relationships/customXml" Target="../ink/ink224.xml"/><Relationship Id="rId16" Type="http://schemas.openxmlformats.org/officeDocument/2006/relationships/customXml" Target="../ink/ink132.xml"/><Relationship Id="rId221" Type="http://schemas.openxmlformats.org/officeDocument/2006/relationships/image" Target="../media/image241.png"/><Relationship Id="rId242" Type="http://schemas.openxmlformats.org/officeDocument/2006/relationships/customXml" Target="../ink/ink245.xml"/><Relationship Id="rId37" Type="http://schemas.openxmlformats.org/officeDocument/2006/relationships/image" Target="../media/image149.png"/><Relationship Id="rId58" Type="http://schemas.openxmlformats.org/officeDocument/2006/relationships/customXml" Target="../ink/ink153.xml"/><Relationship Id="rId79" Type="http://schemas.openxmlformats.org/officeDocument/2006/relationships/image" Target="../media/image170.png"/><Relationship Id="rId102" Type="http://schemas.openxmlformats.org/officeDocument/2006/relationships/customXml" Target="../ink/ink175.xml"/><Relationship Id="rId123" Type="http://schemas.openxmlformats.org/officeDocument/2006/relationships/image" Target="../media/image192.png"/><Relationship Id="rId144" Type="http://schemas.openxmlformats.org/officeDocument/2006/relationships/customXml" Target="../ink/ink196.xml"/><Relationship Id="rId90" Type="http://schemas.openxmlformats.org/officeDocument/2006/relationships/customXml" Target="../ink/ink169.xml"/><Relationship Id="rId165" Type="http://schemas.openxmlformats.org/officeDocument/2006/relationships/image" Target="../media/image213.png"/><Relationship Id="rId186" Type="http://schemas.openxmlformats.org/officeDocument/2006/relationships/customXml" Target="../ink/ink217.xml"/><Relationship Id="rId211" Type="http://schemas.openxmlformats.org/officeDocument/2006/relationships/image" Target="../media/image236.png"/><Relationship Id="rId232" Type="http://schemas.openxmlformats.org/officeDocument/2006/relationships/customXml" Target="../ink/ink240.xml"/><Relationship Id="rId27" Type="http://schemas.openxmlformats.org/officeDocument/2006/relationships/image" Target="../media/image144.png"/><Relationship Id="rId48" Type="http://schemas.openxmlformats.org/officeDocument/2006/relationships/customXml" Target="../ink/ink148.xml"/><Relationship Id="rId69" Type="http://schemas.openxmlformats.org/officeDocument/2006/relationships/image" Target="../media/image165.png"/><Relationship Id="rId113" Type="http://schemas.openxmlformats.org/officeDocument/2006/relationships/image" Target="../media/image187.png"/><Relationship Id="rId134" Type="http://schemas.openxmlformats.org/officeDocument/2006/relationships/customXml" Target="../ink/ink191.xml"/><Relationship Id="rId80" Type="http://schemas.openxmlformats.org/officeDocument/2006/relationships/customXml" Target="../ink/ink164.xml"/><Relationship Id="rId155" Type="http://schemas.openxmlformats.org/officeDocument/2006/relationships/image" Target="../media/image208.png"/><Relationship Id="rId176" Type="http://schemas.openxmlformats.org/officeDocument/2006/relationships/customXml" Target="../ink/ink212.xml"/><Relationship Id="rId197" Type="http://schemas.openxmlformats.org/officeDocument/2006/relationships/image" Target="../media/image229.png"/><Relationship Id="rId201" Type="http://schemas.openxmlformats.org/officeDocument/2006/relationships/image" Target="../media/image231.png"/><Relationship Id="rId222" Type="http://schemas.openxmlformats.org/officeDocument/2006/relationships/customXml" Target="../ink/ink235.xml"/><Relationship Id="rId243" Type="http://schemas.openxmlformats.org/officeDocument/2006/relationships/image" Target="../media/image25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A3CBA04A-0A25-4ED4-8A59-C292B554515B}"/>
              </a:ext>
            </a:extLst>
          </p:cNvPr>
          <p:cNvSpPr/>
          <p:nvPr/>
        </p:nvSpPr>
        <p:spPr>
          <a:xfrm>
            <a:off x="2164937" y="291400"/>
            <a:ext cx="7477238" cy="475561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9" name="Graphic 8">
            <a:extLst>
              <a:ext uri="{FF2B5EF4-FFF2-40B4-BE49-F238E27FC236}">
                <a16:creationId xmlns:a16="http://schemas.microsoft.com/office/drawing/2014/main" id="{E86FC70F-2C9F-4411-86E6-1AB1CADCEE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7250" y="497401"/>
            <a:ext cx="6604230" cy="1200769"/>
          </a:xfrm>
          <a:prstGeom prst="rect">
            <a:avLst/>
          </a:prstGeom>
        </p:spPr>
      </p:pic>
      <p:pic>
        <p:nvPicPr>
          <p:cNvPr id="14" name="Graphic 13">
            <a:extLst>
              <a:ext uri="{FF2B5EF4-FFF2-40B4-BE49-F238E27FC236}">
                <a16:creationId xmlns:a16="http://schemas.microsoft.com/office/drawing/2014/main" id="{4B1146C5-9EBD-4F43-8128-0FA3A22A22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45362" y="2706938"/>
            <a:ext cx="3501275" cy="2014700"/>
          </a:xfrm>
          <a:prstGeom prst="rect">
            <a:avLst/>
          </a:prstGeom>
        </p:spPr>
      </p:pic>
      <p:sp>
        <p:nvSpPr>
          <p:cNvPr id="11" name="TextBox 10">
            <a:extLst>
              <a:ext uri="{FF2B5EF4-FFF2-40B4-BE49-F238E27FC236}">
                <a16:creationId xmlns:a16="http://schemas.microsoft.com/office/drawing/2014/main" id="{50ABC8E4-7EE8-4AB9-9106-599005B2642B}"/>
              </a:ext>
            </a:extLst>
          </p:cNvPr>
          <p:cNvSpPr txBox="1"/>
          <p:nvPr/>
        </p:nvSpPr>
        <p:spPr>
          <a:xfrm>
            <a:off x="2790920" y="1909098"/>
            <a:ext cx="6095010" cy="584775"/>
          </a:xfrm>
          <a:prstGeom prst="rect">
            <a:avLst/>
          </a:prstGeom>
          <a:noFill/>
        </p:spPr>
        <p:txBody>
          <a:bodyPr wrap="square">
            <a:spAutoFit/>
          </a:bodyPr>
          <a:lstStyle/>
          <a:p>
            <a:pPr algn="ctr"/>
            <a:r>
              <a:rPr lang="en-US" sz="3200" b="1">
                <a:solidFill>
                  <a:schemeClr val="bg1"/>
                </a:solidFill>
                <a:cs typeface="+mj-cs"/>
              </a:rPr>
              <a:t>Part 1</a:t>
            </a:r>
            <a:endParaRPr lang="en-US" sz="3200">
              <a:solidFill>
                <a:schemeClr val="bg1"/>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5978788"/>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91038" y="271742"/>
            <a:ext cx="10109843" cy="5616922"/>
          </a:xfrm>
          <a:prstGeom prst="rect">
            <a:avLst/>
          </a:prstGeom>
          <a:noFill/>
        </p:spPr>
        <p:txBody>
          <a:bodyPr wrap="square" rtlCol="0">
            <a:spAutoFit/>
          </a:bodyPr>
          <a:lstStyle/>
          <a:p>
            <a:pPr algn="ctr"/>
            <a:r>
              <a:rPr lang="syr-SY" sz="4000">
                <a:solidFill>
                  <a:schemeClr val="bg1"/>
                </a:solidFill>
                <a:cs typeface="+mj-cs"/>
              </a:rPr>
              <a:t> ܡܰܢ ܕ݁ܨܳܒ݂ܶܐ ܓ݁ܶܝܪ ܕ݁ܢܰܚܶܐ ܢܰܦ݂ܫܶܗ ܢܰܘܒ݁ܕ݂ܺܝܗ ܘܡܰܢ ܕ݁ܢܰܘܒ݁ܶܕ݂ ܢܰܦ݂ܫܶܗ ܡܶܛܽܠܳܬ݂ܝ ܢܶܫܟ݁ܚܺܝܗ </a:t>
            </a:r>
          </a:p>
          <a:p>
            <a:pPr algn="ctr"/>
            <a:r>
              <a:rPr lang="syr-SY" sz="3100">
                <a:solidFill>
                  <a:schemeClr val="bg1"/>
                </a:solidFill>
                <a:cs typeface="+mj-cs"/>
              </a:rPr>
              <a:t>܀ </a:t>
            </a:r>
          </a:p>
          <a:p>
            <a:pPr algn="ctr"/>
            <a:r>
              <a:rPr lang="syr-SY" sz="3100">
                <a:solidFill>
                  <a:schemeClr val="bg1"/>
                </a:solidFill>
                <a:cs typeface="+mj-cs"/>
              </a:rPr>
              <a:t> </a:t>
            </a:r>
            <a:r>
              <a:rPr lang="he-IL" sz="3100">
                <a:solidFill>
                  <a:schemeClr val="bg1"/>
                </a:solidFill>
                <a:cs typeface="+mj-cs"/>
              </a:rPr>
              <a:t>מַן דּצָבֵא גֵּיר דּנַחֵא נַפשֵׁה נַובּדִיה ומַן דּנַובֵּד נַפשֵׁה מֵטֻלָתי נֵשׁכּחִיה .</a:t>
            </a:r>
            <a:endParaRPr lang="en-US" sz="3100">
              <a:solidFill>
                <a:schemeClr val="bg1"/>
              </a:solidFill>
              <a:cs typeface="+mj-cs"/>
            </a:endParaRPr>
          </a:p>
          <a:p>
            <a:pPr algn="ctr"/>
            <a:endParaRPr lang="he-IL" sz="3100">
              <a:solidFill>
                <a:schemeClr val="bg1"/>
              </a:solidFill>
              <a:cs typeface="+mj-cs"/>
            </a:endParaRPr>
          </a:p>
          <a:p>
            <a:pPr algn="ctr"/>
            <a:r>
              <a:rPr lang="he-IL" sz="3100">
                <a:solidFill>
                  <a:schemeClr val="bg1"/>
                </a:solidFill>
                <a:cs typeface="+mj-cs"/>
              </a:rPr>
              <a:t>  כִּי הֶחָפֵץ לְהַצִּיל אֶת־נַפְשׁוֹ תֹּאבַד נַפְשׁוֹ מִמֶּנּוּ וְהַמְאַבֵּד נַפְשׁוֹ לְמַעֲנִי הוּא יִמְצָאֶנָּה׃</a:t>
            </a:r>
          </a:p>
          <a:p>
            <a:pPr algn="r"/>
            <a:endParaRPr lang="he-IL" sz="3100">
              <a:solidFill>
                <a:schemeClr val="bg1"/>
              </a:solidFill>
              <a:cs typeface="+mj-cs"/>
            </a:endParaRPr>
          </a:p>
          <a:p>
            <a:r>
              <a:rPr lang="en-US" sz="3100" b="1">
                <a:solidFill>
                  <a:schemeClr val="bg1"/>
                </a:solidFill>
                <a:cs typeface="+mj-cs"/>
              </a:rPr>
              <a:t>Matthew 16:25</a:t>
            </a:r>
          </a:p>
          <a:p>
            <a:r>
              <a:rPr lang="en-US" sz="3100">
                <a:solidFill>
                  <a:schemeClr val="bg1"/>
                </a:solidFill>
                <a:cs typeface="+mj-cs"/>
              </a:rPr>
              <a:t>16:25 For whoever would save his life will lose it, but whoever loses his life for my sake will find it. (ESV) </a:t>
            </a:r>
          </a:p>
        </p:txBody>
      </p:sp>
      <p:grpSp>
        <p:nvGrpSpPr>
          <p:cNvPr id="9" name="Group 8">
            <a:extLst>
              <a:ext uri="{FF2B5EF4-FFF2-40B4-BE49-F238E27FC236}">
                <a16:creationId xmlns:a16="http://schemas.microsoft.com/office/drawing/2014/main" id="{11E5486F-7549-457A-9666-9A3120DC3FE0}"/>
              </a:ext>
            </a:extLst>
          </p:cNvPr>
          <p:cNvGrpSpPr/>
          <p:nvPr/>
        </p:nvGrpSpPr>
        <p:grpSpPr>
          <a:xfrm>
            <a:off x="2841845" y="4376136"/>
            <a:ext cx="352080" cy="471960"/>
            <a:chOff x="2841845" y="4376136"/>
            <a:chExt cx="352080" cy="47196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8751450-F0B5-4D5F-BEFE-5F4AA49DDDC5}"/>
                    </a:ext>
                  </a:extLst>
                </p14:cNvPr>
                <p14:cNvContentPartPr/>
                <p14:nvPr/>
              </p14:nvContentPartPr>
              <p14:xfrm>
                <a:off x="2973965" y="4571616"/>
                <a:ext cx="219960" cy="93240"/>
              </p14:xfrm>
            </p:contentPart>
          </mc:Choice>
          <mc:Fallback xmlns="">
            <p:pic>
              <p:nvPicPr>
                <p:cNvPr id="4" name="Ink 3">
                  <a:extLst>
                    <a:ext uri="{FF2B5EF4-FFF2-40B4-BE49-F238E27FC236}">
                      <a16:creationId xmlns:a16="http://schemas.microsoft.com/office/drawing/2014/main" id="{F8751450-F0B5-4D5F-BEFE-5F4AA49DDDC5}"/>
                    </a:ext>
                  </a:extLst>
                </p:cNvPr>
                <p:cNvPicPr/>
                <p:nvPr/>
              </p:nvPicPr>
              <p:blipFill>
                <a:blip r:embed="rId5"/>
                <a:stretch>
                  <a:fillRect/>
                </a:stretch>
              </p:blipFill>
              <p:spPr>
                <a:xfrm>
                  <a:off x="2955965" y="4553976"/>
                  <a:ext cx="255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E29AF83-4339-422D-B619-8AA060193570}"/>
                    </a:ext>
                  </a:extLst>
                </p14:cNvPr>
                <p14:cNvContentPartPr/>
                <p14:nvPr/>
              </p14:nvContentPartPr>
              <p14:xfrm>
                <a:off x="2958125" y="4452096"/>
                <a:ext cx="210240" cy="396000"/>
              </p14:xfrm>
            </p:contentPart>
          </mc:Choice>
          <mc:Fallback xmlns="">
            <p:pic>
              <p:nvPicPr>
                <p:cNvPr id="5" name="Ink 4">
                  <a:extLst>
                    <a:ext uri="{FF2B5EF4-FFF2-40B4-BE49-F238E27FC236}">
                      <a16:creationId xmlns:a16="http://schemas.microsoft.com/office/drawing/2014/main" id="{FE29AF83-4339-422D-B619-8AA060193570}"/>
                    </a:ext>
                  </a:extLst>
                </p:cNvPr>
                <p:cNvPicPr/>
                <p:nvPr/>
              </p:nvPicPr>
              <p:blipFill>
                <a:blip r:embed="rId7"/>
                <a:stretch>
                  <a:fillRect/>
                </a:stretch>
              </p:blipFill>
              <p:spPr>
                <a:xfrm>
                  <a:off x="2940485" y="4434096"/>
                  <a:ext cx="24588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24B5A26-89E6-4598-A376-F1AAAAB8B258}"/>
                    </a:ext>
                  </a:extLst>
                </p14:cNvPr>
                <p14:cNvContentPartPr/>
                <p14:nvPr/>
              </p14:nvContentPartPr>
              <p14:xfrm>
                <a:off x="2841845" y="4376136"/>
                <a:ext cx="330840" cy="382320"/>
              </p14:xfrm>
            </p:contentPart>
          </mc:Choice>
          <mc:Fallback xmlns="">
            <p:pic>
              <p:nvPicPr>
                <p:cNvPr id="7" name="Ink 6">
                  <a:extLst>
                    <a:ext uri="{FF2B5EF4-FFF2-40B4-BE49-F238E27FC236}">
                      <a16:creationId xmlns:a16="http://schemas.microsoft.com/office/drawing/2014/main" id="{B24B5A26-89E6-4598-A376-F1AAAAB8B258}"/>
                    </a:ext>
                  </a:extLst>
                </p:cNvPr>
                <p:cNvPicPr/>
                <p:nvPr/>
              </p:nvPicPr>
              <p:blipFill>
                <a:blip r:embed="rId9"/>
                <a:stretch>
                  <a:fillRect/>
                </a:stretch>
              </p:blipFill>
              <p:spPr>
                <a:xfrm>
                  <a:off x="2823845" y="4358496"/>
                  <a:ext cx="366480" cy="417960"/>
                </a:xfrm>
                <a:prstGeom prst="rect">
                  <a:avLst/>
                </a:prstGeom>
              </p:spPr>
            </p:pic>
          </mc:Fallback>
        </mc:AlternateContent>
      </p:grpSp>
    </p:spTree>
    <p:extLst>
      <p:ext uri="{BB962C8B-B14F-4D97-AF65-F5344CB8AC3E}">
        <p14:creationId xmlns:p14="http://schemas.microsoft.com/office/powerpoint/2010/main" val="34061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Rectangle: Rounded Corners 6">
            <a:extLst>
              <a:ext uri="{FF2B5EF4-FFF2-40B4-BE49-F238E27FC236}">
                <a16:creationId xmlns:a16="http://schemas.microsoft.com/office/drawing/2014/main" id="{3B88A579-F0C0-4774-950D-F1C90C245172}"/>
              </a:ext>
            </a:extLst>
          </p:cNvPr>
          <p:cNvSpPr/>
          <p:nvPr/>
        </p:nvSpPr>
        <p:spPr>
          <a:xfrm>
            <a:off x="3918932" y="586153"/>
            <a:ext cx="4067908" cy="4757743"/>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8FDAC36-D64F-44B7-8DFC-AFD1AFA269C5}"/>
              </a:ext>
            </a:extLst>
          </p:cNvPr>
          <p:cNvSpPr txBox="1"/>
          <p:nvPr/>
        </p:nvSpPr>
        <p:spPr>
          <a:xfrm>
            <a:off x="2904886" y="770668"/>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pic>
        <p:nvPicPr>
          <p:cNvPr id="6" name="Graphic 5">
            <a:extLst>
              <a:ext uri="{FF2B5EF4-FFF2-40B4-BE49-F238E27FC236}">
                <a16:creationId xmlns:a16="http://schemas.microsoft.com/office/drawing/2014/main" id="{BF82E229-5921-4B2A-98A8-7076CA627F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46664" y="3613515"/>
            <a:ext cx="2782786" cy="1601268"/>
          </a:xfrm>
          <a:prstGeom prst="rect">
            <a:avLst/>
          </a:prstGeom>
        </p:spPr>
      </p:pic>
    </p:spTree>
    <p:extLst>
      <p:ext uri="{BB962C8B-B14F-4D97-AF65-F5344CB8AC3E}">
        <p14:creationId xmlns:p14="http://schemas.microsoft.com/office/powerpoint/2010/main" val="299123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25351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0709" y="271742"/>
            <a:ext cx="9900172" cy="5632311"/>
          </a:xfrm>
          <a:prstGeom prst="rect">
            <a:avLst/>
          </a:prstGeom>
          <a:noFill/>
        </p:spPr>
        <p:txBody>
          <a:bodyPr wrap="square" rtlCol="0">
            <a:spAutoFit/>
          </a:bodyPr>
          <a:lstStyle/>
          <a:p>
            <a:r>
              <a:rPr lang="en-US" sz="2400" b="1">
                <a:solidFill>
                  <a:schemeClr val="bg1"/>
                </a:solidFill>
                <a:cs typeface="+mj-cs"/>
              </a:rPr>
              <a:t>Targum Jonathan son of Uziel Isaiah 4:1-6</a:t>
            </a:r>
          </a:p>
          <a:p>
            <a:r>
              <a:rPr lang="en-US" sz="2100">
                <a:solidFill>
                  <a:schemeClr val="bg1"/>
                </a:solidFill>
                <a:cs typeface="+mj-cs"/>
              </a:rPr>
              <a:t>4:1 And in that time seven women shall take hold of one man, saying, Of that which is ours we will eat, and of that which is ours we will cover ourselves: only let us be called by thy name, to take away our reproach. 4:2 At that time shall the Messiah of the Lord be for joy and for glory to those that are escaped, and those that keep the law shall be for greatness and for praise. 4:3 And it shall come to pass, that he that shall return to Zion, and he that is doing the law, shall be established in Jerusalem, he shall be called holy; every one that is written for eternal life shall see the consolation of Jerusalem. 4:4 When the Lord shall have put away the filth of the daughters of Zion, and when He shall have removed from her midst those that are shedding the innocent blood, which is in Jerusalem, by the word of judgment, and by the word of consummation. 4:5 And the Lord will create upon every holy place of the mountain of Zion, and upon the place of the house of His Shekinah a cloud of glory; which shall be shadowing over it by day, and a thick cloud and a brightness as of flaming fire by night; because of the excellency of the glory which He has promised to bring upon it, the Shekinah shall be protecting it with a protection. 4:6 And over Jerusalem shall be a tabernacle of clouds, to overshadow it by day from the scorching heat, and for a place of refuge from storm and from rain. (TgJ)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0599783-A07A-478D-8B84-8317875A8525}"/>
                  </a:ext>
                </a:extLst>
              </p14:cNvPr>
              <p14:cNvContentPartPr/>
              <p14:nvPr/>
            </p14:nvContentPartPr>
            <p14:xfrm>
              <a:off x="4880525" y="1590096"/>
              <a:ext cx="5096880" cy="141480"/>
            </p14:xfrm>
          </p:contentPart>
        </mc:Choice>
        <mc:Fallback xmlns="">
          <p:pic>
            <p:nvPicPr>
              <p:cNvPr id="4" name="Ink 3">
                <a:extLst>
                  <a:ext uri="{FF2B5EF4-FFF2-40B4-BE49-F238E27FC236}">
                    <a16:creationId xmlns:a16="http://schemas.microsoft.com/office/drawing/2014/main" id="{D0599783-A07A-478D-8B84-8317875A8525}"/>
                  </a:ext>
                </a:extLst>
              </p:cNvPr>
              <p:cNvPicPr/>
              <p:nvPr/>
            </p:nvPicPr>
            <p:blipFill>
              <a:blip r:embed="rId5"/>
              <a:stretch>
                <a:fillRect/>
              </a:stretch>
            </p:blipFill>
            <p:spPr>
              <a:xfrm>
                <a:off x="4862525" y="1572096"/>
                <a:ext cx="5132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E4C9DE7-9C31-4219-978F-3770937BE594}"/>
                  </a:ext>
                </a:extLst>
              </p14:cNvPr>
              <p14:cNvContentPartPr/>
              <p14:nvPr/>
            </p14:nvContentPartPr>
            <p14:xfrm>
              <a:off x="499325" y="1975296"/>
              <a:ext cx="8921160" cy="49680"/>
            </p14:xfrm>
          </p:contentPart>
        </mc:Choice>
        <mc:Fallback xmlns="">
          <p:pic>
            <p:nvPicPr>
              <p:cNvPr id="5" name="Ink 4">
                <a:extLst>
                  <a:ext uri="{FF2B5EF4-FFF2-40B4-BE49-F238E27FC236}">
                    <a16:creationId xmlns:a16="http://schemas.microsoft.com/office/drawing/2014/main" id="{6E4C9DE7-9C31-4219-978F-3770937BE594}"/>
                  </a:ext>
                </a:extLst>
              </p:cNvPr>
              <p:cNvPicPr/>
              <p:nvPr/>
            </p:nvPicPr>
            <p:blipFill>
              <a:blip r:embed="rId7"/>
              <a:stretch>
                <a:fillRect/>
              </a:stretch>
            </p:blipFill>
            <p:spPr>
              <a:xfrm>
                <a:off x="481685" y="1957296"/>
                <a:ext cx="8956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39F2854-979F-4E4F-A301-35307B6C6664}"/>
                  </a:ext>
                </a:extLst>
              </p14:cNvPr>
              <p14:cNvContentPartPr/>
              <p14:nvPr/>
            </p14:nvContentPartPr>
            <p14:xfrm>
              <a:off x="415805" y="2287776"/>
              <a:ext cx="2513880" cy="78120"/>
            </p14:xfrm>
          </p:contentPart>
        </mc:Choice>
        <mc:Fallback xmlns="">
          <p:pic>
            <p:nvPicPr>
              <p:cNvPr id="7" name="Ink 6">
                <a:extLst>
                  <a:ext uri="{FF2B5EF4-FFF2-40B4-BE49-F238E27FC236}">
                    <a16:creationId xmlns:a16="http://schemas.microsoft.com/office/drawing/2014/main" id="{B39F2854-979F-4E4F-A301-35307B6C6664}"/>
                  </a:ext>
                </a:extLst>
              </p:cNvPr>
              <p:cNvPicPr/>
              <p:nvPr/>
            </p:nvPicPr>
            <p:blipFill>
              <a:blip r:embed="rId9"/>
              <a:stretch>
                <a:fillRect/>
              </a:stretch>
            </p:blipFill>
            <p:spPr>
              <a:xfrm>
                <a:off x="397805" y="2270136"/>
                <a:ext cx="2549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FB20F3D-2CE4-470D-8D98-F103CDDC7431}"/>
                  </a:ext>
                </a:extLst>
              </p14:cNvPr>
              <p14:cNvContentPartPr/>
              <p14:nvPr/>
            </p14:nvContentPartPr>
            <p14:xfrm>
              <a:off x="389165" y="2856216"/>
              <a:ext cx="4273560" cy="95760"/>
            </p14:xfrm>
          </p:contentPart>
        </mc:Choice>
        <mc:Fallback xmlns="">
          <p:pic>
            <p:nvPicPr>
              <p:cNvPr id="9" name="Ink 8">
                <a:extLst>
                  <a:ext uri="{FF2B5EF4-FFF2-40B4-BE49-F238E27FC236}">
                    <a16:creationId xmlns:a16="http://schemas.microsoft.com/office/drawing/2014/main" id="{CFB20F3D-2CE4-470D-8D98-F103CDDC7431}"/>
                  </a:ext>
                </a:extLst>
              </p:cNvPr>
              <p:cNvPicPr/>
              <p:nvPr/>
            </p:nvPicPr>
            <p:blipFill>
              <a:blip r:embed="rId11"/>
              <a:stretch>
                <a:fillRect/>
              </a:stretch>
            </p:blipFill>
            <p:spPr>
              <a:xfrm>
                <a:off x="371525" y="2838216"/>
                <a:ext cx="4309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FD550C4-E62D-4745-8DB2-79EA55C43AAB}"/>
                  </a:ext>
                </a:extLst>
              </p14:cNvPr>
              <p14:cNvContentPartPr/>
              <p14:nvPr/>
            </p14:nvContentPartPr>
            <p14:xfrm>
              <a:off x="3585965" y="3248616"/>
              <a:ext cx="840240" cy="65880"/>
            </p14:xfrm>
          </p:contentPart>
        </mc:Choice>
        <mc:Fallback xmlns="">
          <p:pic>
            <p:nvPicPr>
              <p:cNvPr id="11" name="Ink 10">
                <a:extLst>
                  <a:ext uri="{FF2B5EF4-FFF2-40B4-BE49-F238E27FC236}">
                    <a16:creationId xmlns:a16="http://schemas.microsoft.com/office/drawing/2014/main" id="{CFD550C4-E62D-4745-8DB2-79EA55C43AAB}"/>
                  </a:ext>
                </a:extLst>
              </p:cNvPr>
              <p:cNvPicPr/>
              <p:nvPr/>
            </p:nvPicPr>
            <p:blipFill>
              <a:blip r:embed="rId13"/>
              <a:stretch>
                <a:fillRect/>
              </a:stretch>
            </p:blipFill>
            <p:spPr>
              <a:xfrm>
                <a:off x="3568325" y="3230616"/>
                <a:ext cx="875880" cy="101520"/>
              </a:xfrm>
              <a:prstGeom prst="rect">
                <a:avLst/>
              </a:prstGeom>
            </p:spPr>
          </p:pic>
        </mc:Fallback>
      </mc:AlternateContent>
      <p:grpSp>
        <p:nvGrpSpPr>
          <p:cNvPr id="17" name="Group 16">
            <a:extLst>
              <a:ext uri="{FF2B5EF4-FFF2-40B4-BE49-F238E27FC236}">
                <a16:creationId xmlns:a16="http://schemas.microsoft.com/office/drawing/2014/main" id="{C8FB7D37-2A20-4EF4-A0D5-1E50C76C5575}"/>
              </a:ext>
            </a:extLst>
          </p:cNvPr>
          <p:cNvGrpSpPr/>
          <p:nvPr/>
        </p:nvGrpSpPr>
        <p:grpSpPr>
          <a:xfrm>
            <a:off x="451085" y="4415016"/>
            <a:ext cx="9135360" cy="195840"/>
            <a:chOff x="451085" y="4415016"/>
            <a:chExt cx="9135360" cy="19584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6D3988A-3D27-49D8-9346-D26A3E62A39D}"/>
                    </a:ext>
                  </a:extLst>
                </p14:cNvPr>
                <p14:cNvContentPartPr/>
                <p14:nvPr/>
              </p14:nvContentPartPr>
              <p14:xfrm>
                <a:off x="544685" y="4415016"/>
                <a:ext cx="258840" cy="23760"/>
              </p14:xfrm>
            </p:contentPart>
          </mc:Choice>
          <mc:Fallback xmlns="">
            <p:pic>
              <p:nvPicPr>
                <p:cNvPr id="12" name="Ink 11">
                  <a:extLst>
                    <a:ext uri="{FF2B5EF4-FFF2-40B4-BE49-F238E27FC236}">
                      <a16:creationId xmlns:a16="http://schemas.microsoft.com/office/drawing/2014/main" id="{E6D3988A-3D27-49D8-9346-D26A3E62A39D}"/>
                    </a:ext>
                  </a:extLst>
                </p:cNvPr>
                <p:cNvPicPr/>
                <p:nvPr/>
              </p:nvPicPr>
              <p:blipFill>
                <a:blip r:embed="rId15"/>
                <a:stretch>
                  <a:fillRect/>
                </a:stretch>
              </p:blipFill>
              <p:spPr>
                <a:xfrm>
                  <a:off x="526685" y="4397376"/>
                  <a:ext cx="294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84F3609-BEE9-4EF2-8D73-C0C29BB63116}"/>
                    </a:ext>
                  </a:extLst>
                </p14:cNvPr>
                <p14:cNvContentPartPr/>
                <p14:nvPr/>
              </p14:nvContentPartPr>
              <p14:xfrm>
                <a:off x="451085" y="4433016"/>
                <a:ext cx="2358360" cy="170280"/>
              </p14:xfrm>
            </p:contentPart>
          </mc:Choice>
          <mc:Fallback xmlns="">
            <p:pic>
              <p:nvPicPr>
                <p:cNvPr id="13" name="Ink 12">
                  <a:extLst>
                    <a:ext uri="{FF2B5EF4-FFF2-40B4-BE49-F238E27FC236}">
                      <a16:creationId xmlns:a16="http://schemas.microsoft.com/office/drawing/2014/main" id="{D84F3609-BEE9-4EF2-8D73-C0C29BB63116}"/>
                    </a:ext>
                  </a:extLst>
                </p:cNvPr>
                <p:cNvPicPr/>
                <p:nvPr/>
              </p:nvPicPr>
              <p:blipFill>
                <a:blip r:embed="rId17"/>
                <a:stretch>
                  <a:fillRect/>
                </a:stretch>
              </p:blipFill>
              <p:spPr>
                <a:xfrm>
                  <a:off x="433445" y="4415376"/>
                  <a:ext cx="2394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4F120EB-6AE0-483E-A654-8C16AA3CFC56}"/>
                    </a:ext>
                  </a:extLst>
                </p14:cNvPr>
                <p14:cNvContentPartPr/>
                <p14:nvPr/>
              </p14:nvContentPartPr>
              <p14:xfrm>
                <a:off x="2778485" y="4471176"/>
                <a:ext cx="1539000" cy="87480"/>
              </p14:xfrm>
            </p:contentPart>
          </mc:Choice>
          <mc:Fallback xmlns="">
            <p:pic>
              <p:nvPicPr>
                <p:cNvPr id="14" name="Ink 13">
                  <a:extLst>
                    <a:ext uri="{FF2B5EF4-FFF2-40B4-BE49-F238E27FC236}">
                      <a16:creationId xmlns:a16="http://schemas.microsoft.com/office/drawing/2014/main" id="{E4F120EB-6AE0-483E-A654-8C16AA3CFC56}"/>
                    </a:ext>
                  </a:extLst>
                </p:cNvPr>
                <p:cNvPicPr/>
                <p:nvPr/>
              </p:nvPicPr>
              <p:blipFill>
                <a:blip r:embed="rId19"/>
                <a:stretch>
                  <a:fillRect/>
                </a:stretch>
              </p:blipFill>
              <p:spPr>
                <a:xfrm>
                  <a:off x="2760845" y="4453176"/>
                  <a:ext cx="1574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3E4EABD8-77C2-477C-9F99-496EE15D39EC}"/>
                    </a:ext>
                  </a:extLst>
                </p14:cNvPr>
                <p14:cNvContentPartPr/>
                <p14:nvPr/>
              </p14:nvContentPartPr>
              <p14:xfrm>
                <a:off x="4585325" y="4498536"/>
                <a:ext cx="5001120" cy="112320"/>
              </p14:xfrm>
            </p:contentPart>
          </mc:Choice>
          <mc:Fallback xmlns="">
            <p:pic>
              <p:nvPicPr>
                <p:cNvPr id="16" name="Ink 15">
                  <a:extLst>
                    <a:ext uri="{FF2B5EF4-FFF2-40B4-BE49-F238E27FC236}">
                      <a16:creationId xmlns:a16="http://schemas.microsoft.com/office/drawing/2014/main" id="{3E4EABD8-77C2-477C-9F99-496EE15D39EC}"/>
                    </a:ext>
                  </a:extLst>
                </p:cNvPr>
                <p:cNvPicPr/>
                <p:nvPr/>
              </p:nvPicPr>
              <p:blipFill>
                <a:blip r:embed="rId21"/>
                <a:stretch>
                  <a:fillRect/>
                </a:stretch>
              </p:blipFill>
              <p:spPr>
                <a:xfrm>
                  <a:off x="4567685" y="4480536"/>
                  <a:ext cx="5036760" cy="14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F694375F-751C-494E-ADA7-F892CBD61A3C}"/>
                  </a:ext>
                </a:extLst>
              </p14:cNvPr>
              <p14:cNvContentPartPr/>
              <p14:nvPr/>
            </p14:nvContentPartPr>
            <p14:xfrm>
              <a:off x="474485" y="4827576"/>
              <a:ext cx="5611680" cy="72720"/>
            </p14:xfrm>
          </p:contentPart>
        </mc:Choice>
        <mc:Fallback xmlns="">
          <p:pic>
            <p:nvPicPr>
              <p:cNvPr id="18" name="Ink 17">
                <a:extLst>
                  <a:ext uri="{FF2B5EF4-FFF2-40B4-BE49-F238E27FC236}">
                    <a16:creationId xmlns:a16="http://schemas.microsoft.com/office/drawing/2014/main" id="{F694375F-751C-494E-ADA7-F892CBD61A3C}"/>
                  </a:ext>
                </a:extLst>
              </p:cNvPr>
              <p:cNvPicPr/>
              <p:nvPr/>
            </p:nvPicPr>
            <p:blipFill>
              <a:blip r:embed="rId23"/>
              <a:stretch>
                <a:fillRect/>
              </a:stretch>
            </p:blipFill>
            <p:spPr>
              <a:xfrm>
                <a:off x="456845" y="4809936"/>
                <a:ext cx="5647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299487BC-06C3-4B21-A840-D766F5CB2A2B}"/>
                  </a:ext>
                </a:extLst>
              </p14:cNvPr>
              <p14:cNvContentPartPr/>
              <p14:nvPr/>
            </p14:nvContentPartPr>
            <p14:xfrm>
              <a:off x="166685" y="605136"/>
              <a:ext cx="9507240" cy="1344240"/>
            </p14:xfrm>
          </p:contentPart>
        </mc:Choice>
        <mc:Fallback xmlns="">
          <p:pic>
            <p:nvPicPr>
              <p:cNvPr id="19" name="Ink 18">
                <a:extLst>
                  <a:ext uri="{FF2B5EF4-FFF2-40B4-BE49-F238E27FC236}">
                    <a16:creationId xmlns:a16="http://schemas.microsoft.com/office/drawing/2014/main" id="{299487BC-06C3-4B21-A840-D766F5CB2A2B}"/>
                  </a:ext>
                </a:extLst>
              </p:cNvPr>
              <p:cNvPicPr/>
              <p:nvPr/>
            </p:nvPicPr>
            <p:blipFill>
              <a:blip r:embed="rId25"/>
              <a:stretch>
                <a:fillRect/>
              </a:stretch>
            </p:blipFill>
            <p:spPr>
              <a:xfrm>
                <a:off x="148685" y="587496"/>
                <a:ext cx="9542880" cy="1379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23D73108-9887-4D28-A351-486C166453D6}"/>
                  </a:ext>
                </a:extLst>
              </p14:cNvPr>
              <p14:cNvContentPartPr/>
              <p14:nvPr/>
            </p14:nvContentPartPr>
            <p14:xfrm>
              <a:off x="8818565" y="582816"/>
              <a:ext cx="1416240" cy="2382480"/>
            </p14:xfrm>
          </p:contentPart>
        </mc:Choice>
        <mc:Fallback xmlns="">
          <p:pic>
            <p:nvPicPr>
              <p:cNvPr id="20" name="Ink 19">
                <a:extLst>
                  <a:ext uri="{FF2B5EF4-FFF2-40B4-BE49-F238E27FC236}">
                    <a16:creationId xmlns:a16="http://schemas.microsoft.com/office/drawing/2014/main" id="{23D73108-9887-4D28-A351-486C166453D6}"/>
                  </a:ext>
                </a:extLst>
              </p:cNvPr>
              <p:cNvPicPr/>
              <p:nvPr/>
            </p:nvPicPr>
            <p:blipFill>
              <a:blip r:embed="rId27"/>
              <a:stretch>
                <a:fillRect/>
              </a:stretch>
            </p:blipFill>
            <p:spPr>
              <a:xfrm>
                <a:off x="8800925" y="564816"/>
                <a:ext cx="1451880" cy="2418120"/>
              </a:xfrm>
              <a:prstGeom prst="rect">
                <a:avLst/>
              </a:prstGeom>
            </p:spPr>
          </p:pic>
        </mc:Fallback>
      </mc:AlternateContent>
      <p:grpSp>
        <p:nvGrpSpPr>
          <p:cNvPr id="23" name="Group 22">
            <a:extLst>
              <a:ext uri="{FF2B5EF4-FFF2-40B4-BE49-F238E27FC236}">
                <a16:creationId xmlns:a16="http://schemas.microsoft.com/office/drawing/2014/main" id="{B19BCC65-675A-4F3E-8485-521E551A6CB7}"/>
              </a:ext>
            </a:extLst>
          </p:cNvPr>
          <p:cNvGrpSpPr/>
          <p:nvPr/>
        </p:nvGrpSpPr>
        <p:grpSpPr>
          <a:xfrm>
            <a:off x="-13315" y="1671096"/>
            <a:ext cx="8834040" cy="1382760"/>
            <a:chOff x="-13315" y="1671096"/>
            <a:chExt cx="8834040" cy="1382760"/>
          </a:xfrm>
        </p:grpSpPr>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29421CF4-C31D-4D56-9A49-3E73E5A5EEBF}"/>
                    </a:ext>
                  </a:extLst>
                </p14:cNvPr>
                <p14:cNvContentPartPr/>
                <p14:nvPr/>
              </p14:nvContentPartPr>
              <p14:xfrm>
                <a:off x="293405" y="1956216"/>
                <a:ext cx="8527320" cy="1097640"/>
              </p14:xfrm>
            </p:contentPart>
          </mc:Choice>
          <mc:Fallback xmlns="">
            <p:pic>
              <p:nvPicPr>
                <p:cNvPr id="21" name="Ink 20">
                  <a:extLst>
                    <a:ext uri="{FF2B5EF4-FFF2-40B4-BE49-F238E27FC236}">
                      <a16:creationId xmlns:a16="http://schemas.microsoft.com/office/drawing/2014/main" id="{29421CF4-C31D-4D56-9A49-3E73E5A5EEBF}"/>
                    </a:ext>
                  </a:extLst>
                </p:cNvPr>
                <p:cNvPicPr/>
                <p:nvPr/>
              </p:nvPicPr>
              <p:blipFill>
                <a:blip r:embed="rId29"/>
                <a:stretch>
                  <a:fillRect/>
                </a:stretch>
              </p:blipFill>
              <p:spPr>
                <a:xfrm>
                  <a:off x="275765" y="1938216"/>
                  <a:ext cx="8562960" cy="1133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C1F4D10C-8737-4A8A-947C-48C6C4FCE4B8}"/>
                    </a:ext>
                  </a:extLst>
                </p14:cNvPr>
                <p14:cNvContentPartPr/>
                <p14:nvPr/>
              </p14:nvContentPartPr>
              <p14:xfrm>
                <a:off x="-13315" y="1671096"/>
                <a:ext cx="148320" cy="224640"/>
              </p14:xfrm>
            </p:contentPart>
          </mc:Choice>
          <mc:Fallback xmlns="">
            <p:pic>
              <p:nvPicPr>
                <p:cNvPr id="22" name="Ink 21">
                  <a:extLst>
                    <a:ext uri="{FF2B5EF4-FFF2-40B4-BE49-F238E27FC236}">
                      <a16:creationId xmlns:a16="http://schemas.microsoft.com/office/drawing/2014/main" id="{C1F4D10C-8737-4A8A-947C-48C6C4FCE4B8}"/>
                    </a:ext>
                  </a:extLst>
                </p:cNvPr>
                <p:cNvPicPr/>
                <p:nvPr/>
              </p:nvPicPr>
              <p:blipFill>
                <a:blip r:embed="rId31"/>
                <a:stretch>
                  <a:fillRect/>
                </a:stretch>
              </p:blipFill>
              <p:spPr>
                <a:xfrm>
                  <a:off x="-30955" y="1653096"/>
                  <a:ext cx="183960" cy="260280"/>
                </a:xfrm>
                <a:prstGeom prst="rect">
                  <a:avLst/>
                </a:prstGeom>
              </p:spPr>
            </p:pic>
          </mc:Fallback>
        </mc:AlternateContent>
      </p:grpSp>
      <p:grpSp>
        <p:nvGrpSpPr>
          <p:cNvPr id="28" name="Group 27">
            <a:extLst>
              <a:ext uri="{FF2B5EF4-FFF2-40B4-BE49-F238E27FC236}">
                <a16:creationId xmlns:a16="http://schemas.microsoft.com/office/drawing/2014/main" id="{0664C896-0CF6-42DC-938D-C97276283DC5}"/>
              </a:ext>
            </a:extLst>
          </p:cNvPr>
          <p:cNvGrpSpPr/>
          <p:nvPr/>
        </p:nvGrpSpPr>
        <p:grpSpPr>
          <a:xfrm>
            <a:off x="10367285" y="414696"/>
            <a:ext cx="317520" cy="463320"/>
            <a:chOff x="10367285" y="414696"/>
            <a:chExt cx="317520" cy="463320"/>
          </a:xfrm>
        </p:grpSpPr>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C3B6A01F-A203-4112-BAC4-DFACE2080F00}"/>
                    </a:ext>
                  </a:extLst>
                </p14:cNvPr>
                <p14:cNvContentPartPr/>
                <p14:nvPr/>
              </p14:nvContentPartPr>
              <p14:xfrm>
                <a:off x="10367285" y="549336"/>
                <a:ext cx="317520" cy="173520"/>
              </p14:xfrm>
            </p:contentPart>
          </mc:Choice>
          <mc:Fallback xmlns="">
            <p:pic>
              <p:nvPicPr>
                <p:cNvPr id="24" name="Ink 23">
                  <a:extLst>
                    <a:ext uri="{FF2B5EF4-FFF2-40B4-BE49-F238E27FC236}">
                      <a16:creationId xmlns:a16="http://schemas.microsoft.com/office/drawing/2014/main" id="{C3B6A01F-A203-4112-BAC4-DFACE2080F00}"/>
                    </a:ext>
                  </a:extLst>
                </p:cNvPr>
                <p:cNvPicPr/>
                <p:nvPr/>
              </p:nvPicPr>
              <p:blipFill>
                <a:blip r:embed="rId33"/>
                <a:stretch>
                  <a:fillRect/>
                </a:stretch>
              </p:blipFill>
              <p:spPr>
                <a:xfrm>
                  <a:off x="10349645" y="531336"/>
                  <a:ext cx="3531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D345ABED-1210-42E9-BEC1-E505936A4458}"/>
                    </a:ext>
                  </a:extLst>
                </p14:cNvPr>
                <p14:cNvContentPartPr/>
                <p14:nvPr/>
              </p14:nvContentPartPr>
              <p14:xfrm>
                <a:off x="10505525" y="414696"/>
                <a:ext cx="107640" cy="456840"/>
              </p14:xfrm>
            </p:contentPart>
          </mc:Choice>
          <mc:Fallback xmlns="">
            <p:pic>
              <p:nvPicPr>
                <p:cNvPr id="25" name="Ink 24">
                  <a:extLst>
                    <a:ext uri="{FF2B5EF4-FFF2-40B4-BE49-F238E27FC236}">
                      <a16:creationId xmlns:a16="http://schemas.microsoft.com/office/drawing/2014/main" id="{D345ABED-1210-42E9-BEC1-E505936A4458}"/>
                    </a:ext>
                  </a:extLst>
                </p:cNvPr>
                <p:cNvPicPr/>
                <p:nvPr/>
              </p:nvPicPr>
              <p:blipFill>
                <a:blip r:embed="rId35"/>
                <a:stretch>
                  <a:fillRect/>
                </a:stretch>
              </p:blipFill>
              <p:spPr>
                <a:xfrm>
                  <a:off x="10487525" y="396696"/>
                  <a:ext cx="14328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389DC2F8-8FD3-4B19-ADC4-EC386B6D72F9}"/>
                    </a:ext>
                  </a:extLst>
                </p14:cNvPr>
                <p14:cNvContentPartPr/>
                <p14:nvPr/>
              </p14:nvContentPartPr>
              <p14:xfrm>
                <a:off x="10464485" y="416856"/>
                <a:ext cx="216720" cy="461160"/>
              </p14:xfrm>
            </p:contentPart>
          </mc:Choice>
          <mc:Fallback xmlns="">
            <p:pic>
              <p:nvPicPr>
                <p:cNvPr id="26" name="Ink 25">
                  <a:extLst>
                    <a:ext uri="{FF2B5EF4-FFF2-40B4-BE49-F238E27FC236}">
                      <a16:creationId xmlns:a16="http://schemas.microsoft.com/office/drawing/2014/main" id="{389DC2F8-8FD3-4B19-ADC4-EC386B6D72F9}"/>
                    </a:ext>
                  </a:extLst>
                </p:cNvPr>
                <p:cNvPicPr/>
                <p:nvPr/>
              </p:nvPicPr>
              <p:blipFill>
                <a:blip r:embed="rId37"/>
                <a:stretch>
                  <a:fillRect/>
                </a:stretch>
              </p:blipFill>
              <p:spPr>
                <a:xfrm>
                  <a:off x="10446485" y="398856"/>
                  <a:ext cx="25236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B301F8B1-007F-4AE3-8A4E-AEA1213EF22A}"/>
                    </a:ext>
                  </a:extLst>
                </p14:cNvPr>
                <p14:cNvContentPartPr/>
                <p14:nvPr/>
              </p14:nvContentPartPr>
              <p14:xfrm>
                <a:off x="10441445" y="672456"/>
                <a:ext cx="241560" cy="110880"/>
              </p14:xfrm>
            </p:contentPart>
          </mc:Choice>
          <mc:Fallback xmlns="">
            <p:pic>
              <p:nvPicPr>
                <p:cNvPr id="27" name="Ink 26">
                  <a:extLst>
                    <a:ext uri="{FF2B5EF4-FFF2-40B4-BE49-F238E27FC236}">
                      <a16:creationId xmlns:a16="http://schemas.microsoft.com/office/drawing/2014/main" id="{B301F8B1-007F-4AE3-8A4E-AEA1213EF22A}"/>
                    </a:ext>
                  </a:extLst>
                </p:cNvPr>
                <p:cNvPicPr/>
                <p:nvPr/>
              </p:nvPicPr>
              <p:blipFill>
                <a:blip r:embed="rId39"/>
                <a:stretch>
                  <a:fillRect/>
                </a:stretch>
              </p:blipFill>
              <p:spPr>
                <a:xfrm>
                  <a:off x="10423445" y="654456"/>
                  <a:ext cx="277200" cy="146520"/>
                </a:xfrm>
                <a:prstGeom prst="rect">
                  <a:avLst/>
                </a:prstGeom>
              </p:spPr>
            </p:pic>
          </mc:Fallback>
        </mc:AlternateContent>
      </p:grpSp>
    </p:spTree>
    <p:extLst>
      <p:ext uri="{BB962C8B-B14F-4D97-AF65-F5344CB8AC3E}">
        <p14:creationId xmlns:p14="http://schemas.microsoft.com/office/powerpoint/2010/main" val="17803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25351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5190" y="-48892"/>
            <a:ext cx="10028712" cy="6694140"/>
          </a:xfrm>
          <a:prstGeom prst="rect">
            <a:avLst/>
          </a:prstGeom>
          <a:noFill/>
        </p:spPr>
        <p:txBody>
          <a:bodyPr wrap="square" rtlCol="0">
            <a:spAutoFit/>
          </a:bodyPr>
          <a:lstStyle/>
          <a:p>
            <a:r>
              <a:rPr lang="en-US" sz="2400" b="1">
                <a:solidFill>
                  <a:schemeClr val="bg1"/>
                </a:solidFill>
                <a:cs typeface="+mj-cs"/>
              </a:rPr>
              <a:t>Ibn Ezra on Isaiah 4:2:1</a:t>
            </a:r>
          </a:p>
          <a:p>
            <a:r>
              <a:rPr lang="en-US" sz="2400">
                <a:solidFill>
                  <a:schemeClr val="bg1"/>
                </a:solidFill>
                <a:cs typeface="+mj-cs"/>
              </a:rPr>
              <a:t>The branch of the Lord. Some refer this to Hezekiah; I think that it signifies the righteous portions of the inhabitants of Jerusalem that will be saved.</a:t>
            </a:r>
          </a:p>
          <a:p>
            <a:endParaRPr lang="en-US" sz="900">
              <a:solidFill>
                <a:schemeClr val="bg1"/>
              </a:solidFill>
              <a:cs typeface="+mj-cs"/>
            </a:endParaRPr>
          </a:p>
          <a:p>
            <a:r>
              <a:rPr lang="en-US" sz="2400" b="1">
                <a:solidFill>
                  <a:schemeClr val="bg1"/>
                </a:solidFill>
                <a:cs typeface="+mj-cs"/>
              </a:rPr>
              <a:t>Avot D'Rabbi Natan 34:11</a:t>
            </a:r>
          </a:p>
          <a:p>
            <a:r>
              <a:rPr lang="en-US" sz="2000">
                <a:solidFill>
                  <a:schemeClr val="bg1"/>
                </a:solidFill>
                <a:cs typeface="+mj-cs"/>
              </a:rPr>
              <a:t>Ten entities are considered truly “alive.” 1. The Holy Blessed One, as it says (Jeremiah 10:10), “The Eternal is truly God; He is a living God.” 2. The Torah is called a Living Torah, as it says (Proverbs 3:18), “It is a Tree of Life for those who hold fast to it, and all its supporters are happy.” 3. Israel are called Alive, as it says (Deuteronomy 4:41), “And you, who cling to the Eternal your God, you are all alive today.” 4. A righteous person is called Life, as it says (Proverbs 11:30), “The fruit of the righteous is the Tree of Life.” 5. The Garden of Eden is called Living, ([as it says (Psalms 116:9), “I will walk before the Eternal in the land of the living.” 6. One of the trees in the Garden was called the Tree of Life,]) as it says (Genesis 2:9), “and the Tree of Life in the midst of the Garden. 7. The Land of Israel is called the Land of the Living, as it says (Ezekiel 26:20), “I will place radiance in the land of the living.” (Jerusalem is called Living, as it says [Psalms 116:9)], “I will walk before the Eternal in the land of the living.”) 8. Acts of kindness are called Life, as it says (Psalms 63:4), “For Your kindness is better than life; my lips will praise You.” 9. A wise person is called Life, as it says (Proverbs 13:14), “The Torah of the wise is the source of life.” 10. Water is called Living, as it says (Zechariah 14:8), “On that day, living waters will come forth from Jerusalem.”</a:t>
            </a:r>
          </a:p>
          <a:p>
            <a:endParaRPr lang="en-US" sz="2400">
              <a:solidFill>
                <a:schemeClr val="bg1"/>
              </a:solidFill>
              <a:cs typeface="+mj-cs"/>
            </a:endParaRPr>
          </a:p>
        </p:txBody>
      </p:sp>
      <p:grpSp>
        <p:nvGrpSpPr>
          <p:cNvPr id="11" name="Group 10">
            <a:extLst>
              <a:ext uri="{FF2B5EF4-FFF2-40B4-BE49-F238E27FC236}">
                <a16:creationId xmlns:a16="http://schemas.microsoft.com/office/drawing/2014/main" id="{055628E4-6CA3-42A1-B58A-17BD4692FFEB}"/>
              </a:ext>
            </a:extLst>
          </p:cNvPr>
          <p:cNvGrpSpPr/>
          <p:nvPr/>
        </p:nvGrpSpPr>
        <p:grpSpPr>
          <a:xfrm>
            <a:off x="3308045" y="117696"/>
            <a:ext cx="319680" cy="344160"/>
            <a:chOff x="3308045" y="117696"/>
            <a:chExt cx="319680" cy="34416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55DB3B4-3B43-41DF-8A49-86A46DFA7D20}"/>
                    </a:ext>
                  </a:extLst>
                </p14:cNvPr>
                <p14:cNvContentPartPr/>
                <p14:nvPr/>
              </p14:nvContentPartPr>
              <p14:xfrm>
                <a:off x="3343325" y="176376"/>
                <a:ext cx="248760" cy="138240"/>
              </p14:xfrm>
            </p:contentPart>
          </mc:Choice>
          <mc:Fallback xmlns="">
            <p:pic>
              <p:nvPicPr>
                <p:cNvPr id="4" name="Ink 3">
                  <a:extLst>
                    <a:ext uri="{FF2B5EF4-FFF2-40B4-BE49-F238E27FC236}">
                      <a16:creationId xmlns:a16="http://schemas.microsoft.com/office/drawing/2014/main" id="{A55DB3B4-3B43-41DF-8A49-86A46DFA7D20}"/>
                    </a:ext>
                  </a:extLst>
                </p:cNvPr>
                <p:cNvPicPr/>
                <p:nvPr/>
              </p:nvPicPr>
              <p:blipFill>
                <a:blip r:embed="rId5"/>
                <a:stretch>
                  <a:fillRect/>
                </a:stretch>
              </p:blipFill>
              <p:spPr>
                <a:xfrm>
                  <a:off x="3325685" y="158736"/>
                  <a:ext cx="284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5957920-5740-4E2F-A749-A26C415A77A7}"/>
                    </a:ext>
                  </a:extLst>
                </p14:cNvPr>
                <p14:cNvContentPartPr/>
                <p14:nvPr/>
              </p14:nvContentPartPr>
              <p14:xfrm>
                <a:off x="3380045" y="212376"/>
                <a:ext cx="183600" cy="249480"/>
              </p14:xfrm>
            </p:contentPart>
          </mc:Choice>
          <mc:Fallback xmlns="">
            <p:pic>
              <p:nvPicPr>
                <p:cNvPr id="5" name="Ink 4">
                  <a:extLst>
                    <a:ext uri="{FF2B5EF4-FFF2-40B4-BE49-F238E27FC236}">
                      <a16:creationId xmlns:a16="http://schemas.microsoft.com/office/drawing/2014/main" id="{C5957920-5740-4E2F-A749-A26C415A77A7}"/>
                    </a:ext>
                  </a:extLst>
                </p:cNvPr>
                <p:cNvPicPr/>
                <p:nvPr/>
              </p:nvPicPr>
              <p:blipFill>
                <a:blip r:embed="rId7"/>
                <a:stretch>
                  <a:fillRect/>
                </a:stretch>
              </p:blipFill>
              <p:spPr>
                <a:xfrm>
                  <a:off x="3362045" y="194736"/>
                  <a:ext cx="2192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DFC4217-CD8F-4997-8235-C73C1F2AB5EC}"/>
                    </a:ext>
                  </a:extLst>
                </p14:cNvPr>
                <p14:cNvContentPartPr/>
                <p14:nvPr/>
              </p14:nvContentPartPr>
              <p14:xfrm>
                <a:off x="3438365" y="117696"/>
                <a:ext cx="33840" cy="230040"/>
              </p14:xfrm>
            </p:contentPart>
          </mc:Choice>
          <mc:Fallback xmlns="">
            <p:pic>
              <p:nvPicPr>
                <p:cNvPr id="7" name="Ink 6">
                  <a:extLst>
                    <a:ext uri="{FF2B5EF4-FFF2-40B4-BE49-F238E27FC236}">
                      <a16:creationId xmlns:a16="http://schemas.microsoft.com/office/drawing/2014/main" id="{FDFC4217-CD8F-4997-8235-C73C1F2AB5EC}"/>
                    </a:ext>
                  </a:extLst>
                </p:cNvPr>
                <p:cNvPicPr/>
                <p:nvPr/>
              </p:nvPicPr>
              <p:blipFill>
                <a:blip r:embed="rId9"/>
                <a:stretch>
                  <a:fillRect/>
                </a:stretch>
              </p:blipFill>
              <p:spPr>
                <a:xfrm>
                  <a:off x="3420365" y="99696"/>
                  <a:ext cx="694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097F257-86C8-415A-9D26-754D40359E3F}"/>
                    </a:ext>
                  </a:extLst>
                </p14:cNvPr>
                <p14:cNvContentPartPr/>
                <p14:nvPr/>
              </p14:nvContentPartPr>
              <p14:xfrm>
                <a:off x="3308045" y="252336"/>
                <a:ext cx="319680" cy="65880"/>
              </p14:xfrm>
            </p:contentPart>
          </mc:Choice>
          <mc:Fallback xmlns="">
            <p:pic>
              <p:nvPicPr>
                <p:cNvPr id="9" name="Ink 8">
                  <a:extLst>
                    <a:ext uri="{FF2B5EF4-FFF2-40B4-BE49-F238E27FC236}">
                      <a16:creationId xmlns:a16="http://schemas.microsoft.com/office/drawing/2014/main" id="{7097F257-86C8-415A-9D26-754D40359E3F}"/>
                    </a:ext>
                  </a:extLst>
                </p:cNvPr>
                <p:cNvPicPr/>
                <p:nvPr/>
              </p:nvPicPr>
              <p:blipFill>
                <a:blip r:embed="rId11"/>
                <a:stretch>
                  <a:fillRect/>
                </a:stretch>
              </p:blipFill>
              <p:spPr>
                <a:xfrm>
                  <a:off x="3290405" y="234696"/>
                  <a:ext cx="355320" cy="10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5805BE0A-36EB-4E31-ABC6-E3764382E6D4}"/>
                  </a:ext>
                </a:extLst>
              </p14:cNvPr>
              <p14:cNvContentPartPr/>
              <p14:nvPr/>
            </p14:nvContentPartPr>
            <p14:xfrm>
              <a:off x="3397685" y="713496"/>
              <a:ext cx="3102480" cy="150840"/>
            </p14:xfrm>
          </p:contentPart>
        </mc:Choice>
        <mc:Fallback xmlns="">
          <p:pic>
            <p:nvPicPr>
              <p:cNvPr id="12" name="Ink 11">
                <a:extLst>
                  <a:ext uri="{FF2B5EF4-FFF2-40B4-BE49-F238E27FC236}">
                    <a16:creationId xmlns:a16="http://schemas.microsoft.com/office/drawing/2014/main" id="{5805BE0A-36EB-4E31-ABC6-E3764382E6D4}"/>
                  </a:ext>
                </a:extLst>
              </p:cNvPr>
              <p:cNvPicPr/>
              <p:nvPr/>
            </p:nvPicPr>
            <p:blipFill>
              <a:blip r:embed="rId13"/>
              <a:stretch>
                <a:fillRect/>
              </a:stretch>
            </p:blipFill>
            <p:spPr>
              <a:xfrm>
                <a:off x="3379685" y="695856"/>
                <a:ext cx="3138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B2CFE0DB-C09F-4A38-9D3A-4C0702C7D6A7}"/>
                  </a:ext>
                </a:extLst>
              </p14:cNvPr>
              <p14:cNvContentPartPr/>
              <p14:nvPr/>
            </p14:nvContentPartPr>
            <p14:xfrm>
              <a:off x="425525" y="1862256"/>
              <a:ext cx="3949920" cy="104040"/>
            </p14:xfrm>
          </p:contentPart>
        </mc:Choice>
        <mc:Fallback xmlns="">
          <p:pic>
            <p:nvPicPr>
              <p:cNvPr id="13" name="Ink 12">
                <a:extLst>
                  <a:ext uri="{FF2B5EF4-FFF2-40B4-BE49-F238E27FC236}">
                    <a16:creationId xmlns:a16="http://schemas.microsoft.com/office/drawing/2014/main" id="{B2CFE0DB-C09F-4A38-9D3A-4C0702C7D6A7}"/>
                  </a:ext>
                </a:extLst>
              </p:cNvPr>
              <p:cNvPicPr/>
              <p:nvPr/>
            </p:nvPicPr>
            <p:blipFill>
              <a:blip r:embed="rId15"/>
              <a:stretch>
                <a:fillRect/>
              </a:stretch>
            </p:blipFill>
            <p:spPr>
              <a:xfrm>
                <a:off x="407885" y="1844256"/>
                <a:ext cx="3985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1522709-3F8B-450F-A50F-D46520944C62}"/>
                  </a:ext>
                </a:extLst>
              </p14:cNvPr>
              <p14:cNvContentPartPr/>
              <p14:nvPr/>
            </p14:nvContentPartPr>
            <p14:xfrm>
              <a:off x="4519445" y="1607736"/>
              <a:ext cx="221040" cy="289440"/>
            </p14:xfrm>
          </p:contentPart>
        </mc:Choice>
        <mc:Fallback xmlns="">
          <p:pic>
            <p:nvPicPr>
              <p:cNvPr id="14" name="Ink 13">
                <a:extLst>
                  <a:ext uri="{FF2B5EF4-FFF2-40B4-BE49-F238E27FC236}">
                    <a16:creationId xmlns:a16="http://schemas.microsoft.com/office/drawing/2014/main" id="{91522709-3F8B-450F-A50F-D46520944C62}"/>
                  </a:ext>
                </a:extLst>
              </p:cNvPr>
              <p:cNvPicPr/>
              <p:nvPr/>
            </p:nvPicPr>
            <p:blipFill>
              <a:blip r:embed="rId17"/>
              <a:stretch>
                <a:fillRect/>
              </a:stretch>
            </p:blipFill>
            <p:spPr>
              <a:xfrm>
                <a:off x="4501445" y="1589736"/>
                <a:ext cx="2566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C5A261B0-7223-481A-803A-7FBBDC18FB51}"/>
                  </a:ext>
                </a:extLst>
              </p14:cNvPr>
              <p14:cNvContentPartPr/>
              <p14:nvPr/>
            </p14:nvContentPartPr>
            <p14:xfrm>
              <a:off x="4831205" y="1913016"/>
              <a:ext cx="357120" cy="326880"/>
            </p14:xfrm>
          </p:contentPart>
        </mc:Choice>
        <mc:Fallback xmlns="">
          <p:pic>
            <p:nvPicPr>
              <p:cNvPr id="15" name="Ink 14">
                <a:extLst>
                  <a:ext uri="{FF2B5EF4-FFF2-40B4-BE49-F238E27FC236}">
                    <a16:creationId xmlns:a16="http://schemas.microsoft.com/office/drawing/2014/main" id="{C5A261B0-7223-481A-803A-7FBBDC18FB51}"/>
                  </a:ext>
                </a:extLst>
              </p:cNvPr>
              <p:cNvPicPr/>
              <p:nvPr/>
            </p:nvPicPr>
            <p:blipFill>
              <a:blip r:embed="rId19"/>
              <a:stretch>
                <a:fillRect/>
              </a:stretch>
            </p:blipFill>
            <p:spPr>
              <a:xfrm>
                <a:off x="4813205" y="1895016"/>
                <a:ext cx="3927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7BAE6791-0868-49E9-BD24-DE87706DEE41}"/>
                  </a:ext>
                </a:extLst>
              </p14:cNvPr>
              <p14:cNvContentPartPr/>
              <p14:nvPr/>
            </p14:nvContentPartPr>
            <p14:xfrm>
              <a:off x="1034645" y="2498736"/>
              <a:ext cx="264600" cy="326520"/>
            </p14:xfrm>
          </p:contentPart>
        </mc:Choice>
        <mc:Fallback xmlns="">
          <p:pic>
            <p:nvPicPr>
              <p:cNvPr id="16" name="Ink 15">
                <a:extLst>
                  <a:ext uri="{FF2B5EF4-FFF2-40B4-BE49-F238E27FC236}">
                    <a16:creationId xmlns:a16="http://schemas.microsoft.com/office/drawing/2014/main" id="{7BAE6791-0868-49E9-BD24-DE87706DEE41}"/>
                  </a:ext>
                </a:extLst>
              </p:cNvPr>
              <p:cNvPicPr/>
              <p:nvPr/>
            </p:nvPicPr>
            <p:blipFill>
              <a:blip r:embed="rId21"/>
              <a:stretch>
                <a:fillRect/>
              </a:stretch>
            </p:blipFill>
            <p:spPr>
              <a:xfrm>
                <a:off x="1016645" y="2480736"/>
                <a:ext cx="3002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52490F4-EA21-4B1C-B54F-D9B0B641A64B}"/>
                  </a:ext>
                </a:extLst>
              </p14:cNvPr>
              <p14:cNvContentPartPr/>
              <p14:nvPr/>
            </p14:nvContentPartPr>
            <p14:xfrm>
              <a:off x="4589285" y="2869896"/>
              <a:ext cx="189360" cy="230040"/>
            </p14:xfrm>
          </p:contentPart>
        </mc:Choice>
        <mc:Fallback xmlns="">
          <p:pic>
            <p:nvPicPr>
              <p:cNvPr id="17" name="Ink 16">
                <a:extLst>
                  <a:ext uri="{FF2B5EF4-FFF2-40B4-BE49-F238E27FC236}">
                    <a16:creationId xmlns:a16="http://schemas.microsoft.com/office/drawing/2014/main" id="{C52490F4-EA21-4B1C-B54F-D9B0B641A64B}"/>
                  </a:ext>
                </a:extLst>
              </p:cNvPr>
              <p:cNvPicPr/>
              <p:nvPr/>
            </p:nvPicPr>
            <p:blipFill>
              <a:blip r:embed="rId23"/>
              <a:stretch>
                <a:fillRect/>
              </a:stretch>
            </p:blipFill>
            <p:spPr>
              <a:xfrm>
                <a:off x="4571645" y="2852256"/>
                <a:ext cx="2250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9023987-1477-4705-BC80-A9D25D21DBE2}"/>
                  </a:ext>
                </a:extLst>
              </p14:cNvPr>
              <p14:cNvContentPartPr/>
              <p14:nvPr/>
            </p14:nvContentPartPr>
            <p14:xfrm>
              <a:off x="6774125" y="3142416"/>
              <a:ext cx="241200" cy="250920"/>
            </p14:xfrm>
          </p:contentPart>
        </mc:Choice>
        <mc:Fallback xmlns="">
          <p:pic>
            <p:nvPicPr>
              <p:cNvPr id="18" name="Ink 17">
                <a:extLst>
                  <a:ext uri="{FF2B5EF4-FFF2-40B4-BE49-F238E27FC236}">
                    <a16:creationId xmlns:a16="http://schemas.microsoft.com/office/drawing/2014/main" id="{39023987-1477-4705-BC80-A9D25D21DBE2}"/>
                  </a:ext>
                </a:extLst>
              </p:cNvPr>
              <p:cNvPicPr/>
              <p:nvPr/>
            </p:nvPicPr>
            <p:blipFill>
              <a:blip r:embed="rId25"/>
              <a:stretch>
                <a:fillRect/>
              </a:stretch>
            </p:blipFill>
            <p:spPr>
              <a:xfrm>
                <a:off x="6756125" y="3124776"/>
                <a:ext cx="2768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8BBFDFDE-02FE-466C-A59A-E4EC8738E239}"/>
                  </a:ext>
                </a:extLst>
              </p14:cNvPr>
              <p14:cNvContentPartPr/>
              <p14:nvPr/>
            </p14:nvContentPartPr>
            <p14:xfrm>
              <a:off x="9310325" y="3391896"/>
              <a:ext cx="346320" cy="436320"/>
            </p14:xfrm>
          </p:contentPart>
        </mc:Choice>
        <mc:Fallback xmlns="">
          <p:pic>
            <p:nvPicPr>
              <p:cNvPr id="19" name="Ink 18">
                <a:extLst>
                  <a:ext uri="{FF2B5EF4-FFF2-40B4-BE49-F238E27FC236}">
                    <a16:creationId xmlns:a16="http://schemas.microsoft.com/office/drawing/2014/main" id="{8BBFDFDE-02FE-466C-A59A-E4EC8738E239}"/>
                  </a:ext>
                </a:extLst>
              </p:cNvPr>
              <p:cNvPicPr/>
              <p:nvPr/>
            </p:nvPicPr>
            <p:blipFill>
              <a:blip r:embed="rId27"/>
              <a:stretch>
                <a:fillRect/>
              </a:stretch>
            </p:blipFill>
            <p:spPr>
              <a:xfrm>
                <a:off x="9292685" y="3373896"/>
                <a:ext cx="38196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55A67DA5-A390-4B96-824D-E8EDCA2CBF0A}"/>
                  </a:ext>
                </a:extLst>
              </p14:cNvPr>
              <p14:cNvContentPartPr/>
              <p14:nvPr/>
            </p14:nvContentPartPr>
            <p14:xfrm>
              <a:off x="3496325" y="4021896"/>
              <a:ext cx="347400" cy="366840"/>
            </p14:xfrm>
          </p:contentPart>
        </mc:Choice>
        <mc:Fallback xmlns="">
          <p:pic>
            <p:nvPicPr>
              <p:cNvPr id="20" name="Ink 19">
                <a:extLst>
                  <a:ext uri="{FF2B5EF4-FFF2-40B4-BE49-F238E27FC236}">
                    <a16:creationId xmlns:a16="http://schemas.microsoft.com/office/drawing/2014/main" id="{55A67DA5-A390-4B96-824D-E8EDCA2CBF0A}"/>
                  </a:ext>
                </a:extLst>
              </p:cNvPr>
              <p:cNvPicPr/>
              <p:nvPr/>
            </p:nvPicPr>
            <p:blipFill>
              <a:blip r:embed="rId29"/>
              <a:stretch>
                <a:fillRect/>
              </a:stretch>
            </p:blipFill>
            <p:spPr>
              <a:xfrm>
                <a:off x="3478325" y="4004256"/>
                <a:ext cx="38304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AFDB5004-498B-45E2-A4A9-82732DED57B3}"/>
                  </a:ext>
                </a:extLst>
              </p14:cNvPr>
              <p14:cNvContentPartPr/>
              <p14:nvPr/>
            </p14:nvContentPartPr>
            <p14:xfrm>
              <a:off x="8202605" y="4642176"/>
              <a:ext cx="196560" cy="270360"/>
            </p14:xfrm>
          </p:contentPart>
        </mc:Choice>
        <mc:Fallback xmlns="">
          <p:pic>
            <p:nvPicPr>
              <p:cNvPr id="21" name="Ink 20">
                <a:extLst>
                  <a:ext uri="{FF2B5EF4-FFF2-40B4-BE49-F238E27FC236}">
                    <a16:creationId xmlns:a16="http://schemas.microsoft.com/office/drawing/2014/main" id="{AFDB5004-498B-45E2-A4A9-82732DED57B3}"/>
                  </a:ext>
                </a:extLst>
              </p:cNvPr>
              <p:cNvPicPr/>
              <p:nvPr/>
            </p:nvPicPr>
            <p:blipFill>
              <a:blip r:embed="rId31"/>
              <a:stretch>
                <a:fillRect/>
              </a:stretch>
            </p:blipFill>
            <p:spPr>
              <a:xfrm>
                <a:off x="8184605" y="4624176"/>
                <a:ext cx="2322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244CB59F-DB94-4C3B-9D61-14946E91F530}"/>
                  </a:ext>
                </a:extLst>
              </p14:cNvPr>
              <p14:cNvContentPartPr/>
              <p14:nvPr/>
            </p14:nvContentPartPr>
            <p14:xfrm>
              <a:off x="1947245" y="5196936"/>
              <a:ext cx="347040" cy="287280"/>
            </p14:xfrm>
          </p:contentPart>
        </mc:Choice>
        <mc:Fallback xmlns="">
          <p:pic>
            <p:nvPicPr>
              <p:cNvPr id="22" name="Ink 21">
                <a:extLst>
                  <a:ext uri="{FF2B5EF4-FFF2-40B4-BE49-F238E27FC236}">
                    <a16:creationId xmlns:a16="http://schemas.microsoft.com/office/drawing/2014/main" id="{244CB59F-DB94-4C3B-9D61-14946E91F530}"/>
                  </a:ext>
                </a:extLst>
              </p:cNvPr>
              <p:cNvPicPr/>
              <p:nvPr/>
            </p:nvPicPr>
            <p:blipFill>
              <a:blip r:embed="rId33"/>
              <a:stretch>
                <a:fillRect/>
              </a:stretch>
            </p:blipFill>
            <p:spPr>
              <a:xfrm>
                <a:off x="1929605" y="5179296"/>
                <a:ext cx="38268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06901629-90A3-4DEE-92EA-3A03A08EB7FE}"/>
                  </a:ext>
                </a:extLst>
              </p14:cNvPr>
              <p14:cNvContentPartPr/>
              <p14:nvPr/>
            </p14:nvContentPartPr>
            <p14:xfrm>
              <a:off x="3027965" y="5457576"/>
              <a:ext cx="331560" cy="415440"/>
            </p14:xfrm>
          </p:contentPart>
        </mc:Choice>
        <mc:Fallback xmlns="">
          <p:pic>
            <p:nvPicPr>
              <p:cNvPr id="23" name="Ink 22">
                <a:extLst>
                  <a:ext uri="{FF2B5EF4-FFF2-40B4-BE49-F238E27FC236}">
                    <a16:creationId xmlns:a16="http://schemas.microsoft.com/office/drawing/2014/main" id="{06901629-90A3-4DEE-92EA-3A03A08EB7FE}"/>
                  </a:ext>
                </a:extLst>
              </p:cNvPr>
              <p:cNvPicPr/>
              <p:nvPr/>
            </p:nvPicPr>
            <p:blipFill>
              <a:blip r:embed="rId35"/>
              <a:stretch>
                <a:fillRect/>
              </a:stretch>
            </p:blipFill>
            <p:spPr>
              <a:xfrm>
                <a:off x="3009965" y="5439576"/>
                <a:ext cx="367200" cy="451080"/>
              </a:xfrm>
              <a:prstGeom prst="rect">
                <a:avLst/>
              </a:prstGeom>
            </p:spPr>
          </p:pic>
        </mc:Fallback>
      </mc:AlternateContent>
    </p:spTree>
    <p:extLst>
      <p:ext uri="{BB962C8B-B14F-4D97-AF65-F5344CB8AC3E}">
        <p14:creationId xmlns:p14="http://schemas.microsoft.com/office/powerpoint/2010/main" val="146133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5017325"/>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4389" y="291401"/>
            <a:ext cx="9565575" cy="4524315"/>
          </a:xfrm>
          <a:prstGeom prst="rect">
            <a:avLst/>
          </a:prstGeom>
          <a:noFill/>
        </p:spPr>
        <p:txBody>
          <a:bodyPr wrap="square" rtlCol="0">
            <a:spAutoFit/>
          </a:bodyPr>
          <a:lstStyle/>
          <a:p>
            <a:r>
              <a:rPr lang="en-US" sz="2400" b="1">
                <a:solidFill>
                  <a:schemeClr val="bg1"/>
                </a:solidFill>
                <a:cs typeface="+mj-cs"/>
              </a:rPr>
              <a:t>Talmud Bava Batra 75b:4</a:t>
            </a:r>
          </a:p>
          <a:p>
            <a:r>
              <a:rPr lang="en-US" sz="2400">
                <a:solidFill>
                  <a:schemeClr val="bg1"/>
                </a:solidFill>
                <a:cs typeface="+mj-cs"/>
              </a:rPr>
              <a:t>With regard to the righteous, this is as we have just said. With regard to the Messiah, this is as it is written: “And this is his name whereby he shall be called, the Lord is our righteousness” (Jeremiah 23:6). With regard to Jerusalem, this is as it is writ-ten: “It shall be eighteen thousand reeds round about. And the name of the city from that day shall be, the Lord is there [shamma]” (Ezekiel 48:35). Do not read the word as “there” [shamma]; rather, read it as: The Lord is its name [shemah]. Rabbi Elazar says: In the future, the righteous will have the name: Holy, recited before them, as one recites before the Holy One, Blessed be He; as it is stated: “And it shall come to pass, that he who is left in Zion, and he who remains in Jerusalem, shall be called holy” (Isaiah 4:3).</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A5A321B-B39E-434A-A7BD-FAD5C8B49D9D}"/>
                  </a:ext>
                </a:extLst>
              </p14:cNvPr>
              <p14:cNvContentPartPr/>
              <p14:nvPr/>
            </p14:nvContentPartPr>
            <p14:xfrm>
              <a:off x="4412165" y="1375536"/>
              <a:ext cx="5279760" cy="145440"/>
            </p14:xfrm>
          </p:contentPart>
        </mc:Choice>
        <mc:Fallback xmlns="">
          <p:pic>
            <p:nvPicPr>
              <p:cNvPr id="4" name="Ink 3">
                <a:extLst>
                  <a:ext uri="{FF2B5EF4-FFF2-40B4-BE49-F238E27FC236}">
                    <a16:creationId xmlns:a16="http://schemas.microsoft.com/office/drawing/2014/main" id="{4A5A321B-B39E-434A-A7BD-FAD5C8B49D9D}"/>
                  </a:ext>
                </a:extLst>
              </p:cNvPr>
              <p:cNvPicPr/>
              <p:nvPr/>
            </p:nvPicPr>
            <p:blipFill>
              <a:blip r:embed="rId5"/>
              <a:stretch>
                <a:fillRect/>
              </a:stretch>
            </p:blipFill>
            <p:spPr>
              <a:xfrm>
                <a:off x="4394165" y="1357536"/>
                <a:ext cx="5315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4C18ECA-786F-44DE-B4EF-E72A95AA4BA7}"/>
                  </a:ext>
                </a:extLst>
              </p14:cNvPr>
              <p14:cNvContentPartPr/>
              <p14:nvPr/>
            </p14:nvContentPartPr>
            <p14:xfrm>
              <a:off x="684005" y="1752096"/>
              <a:ext cx="6473160" cy="183600"/>
            </p14:xfrm>
          </p:contentPart>
        </mc:Choice>
        <mc:Fallback xmlns="">
          <p:pic>
            <p:nvPicPr>
              <p:cNvPr id="5" name="Ink 4">
                <a:extLst>
                  <a:ext uri="{FF2B5EF4-FFF2-40B4-BE49-F238E27FC236}">
                    <a16:creationId xmlns:a16="http://schemas.microsoft.com/office/drawing/2014/main" id="{54C18ECA-786F-44DE-B4EF-E72A95AA4BA7}"/>
                  </a:ext>
                </a:extLst>
              </p:cNvPr>
              <p:cNvPicPr/>
              <p:nvPr/>
            </p:nvPicPr>
            <p:blipFill>
              <a:blip r:embed="rId7"/>
              <a:stretch>
                <a:fillRect/>
              </a:stretch>
            </p:blipFill>
            <p:spPr>
              <a:xfrm>
                <a:off x="666005" y="1734456"/>
                <a:ext cx="6508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F81D90C-0156-41AF-A9B1-743AC301B642}"/>
                  </a:ext>
                </a:extLst>
              </p14:cNvPr>
              <p14:cNvContentPartPr/>
              <p14:nvPr/>
            </p14:nvContentPartPr>
            <p14:xfrm>
              <a:off x="491765" y="4004616"/>
              <a:ext cx="424080" cy="784440"/>
            </p14:xfrm>
          </p:contentPart>
        </mc:Choice>
        <mc:Fallback xmlns="">
          <p:pic>
            <p:nvPicPr>
              <p:cNvPr id="7" name="Ink 6">
                <a:extLst>
                  <a:ext uri="{FF2B5EF4-FFF2-40B4-BE49-F238E27FC236}">
                    <a16:creationId xmlns:a16="http://schemas.microsoft.com/office/drawing/2014/main" id="{AF81D90C-0156-41AF-A9B1-743AC301B642}"/>
                  </a:ext>
                </a:extLst>
              </p:cNvPr>
              <p:cNvPicPr/>
              <p:nvPr/>
            </p:nvPicPr>
            <p:blipFill>
              <a:blip r:embed="rId9"/>
              <a:stretch>
                <a:fillRect/>
              </a:stretch>
            </p:blipFill>
            <p:spPr>
              <a:xfrm>
                <a:off x="473765" y="3986976"/>
                <a:ext cx="459720" cy="820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85E045F-6986-4935-B999-56D0B860A574}"/>
                  </a:ext>
                </a:extLst>
              </p14:cNvPr>
              <p14:cNvContentPartPr/>
              <p14:nvPr/>
            </p14:nvContentPartPr>
            <p14:xfrm>
              <a:off x="9563045" y="3949176"/>
              <a:ext cx="303480" cy="659160"/>
            </p14:xfrm>
          </p:contentPart>
        </mc:Choice>
        <mc:Fallback xmlns="">
          <p:pic>
            <p:nvPicPr>
              <p:cNvPr id="9" name="Ink 8">
                <a:extLst>
                  <a:ext uri="{FF2B5EF4-FFF2-40B4-BE49-F238E27FC236}">
                    <a16:creationId xmlns:a16="http://schemas.microsoft.com/office/drawing/2014/main" id="{085E045F-6986-4935-B999-56D0B860A574}"/>
                  </a:ext>
                </a:extLst>
              </p:cNvPr>
              <p:cNvPicPr/>
              <p:nvPr/>
            </p:nvPicPr>
            <p:blipFill>
              <a:blip r:embed="rId11"/>
              <a:stretch>
                <a:fillRect/>
              </a:stretch>
            </p:blipFill>
            <p:spPr>
              <a:xfrm>
                <a:off x="9545045" y="3931176"/>
                <a:ext cx="339120" cy="694800"/>
              </a:xfrm>
              <a:prstGeom prst="rect">
                <a:avLst/>
              </a:prstGeom>
            </p:spPr>
          </p:pic>
        </mc:Fallback>
      </mc:AlternateContent>
    </p:spTree>
    <p:extLst>
      <p:ext uri="{BB962C8B-B14F-4D97-AF65-F5344CB8AC3E}">
        <p14:creationId xmlns:p14="http://schemas.microsoft.com/office/powerpoint/2010/main" val="383508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5017325"/>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4389" y="291401"/>
            <a:ext cx="9565575" cy="4524315"/>
          </a:xfrm>
          <a:prstGeom prst="rect">
            <a:avLst/>
          </a:prstGeom>
          <a:noFill/>
        </p:spPr>
        <p:txBody>
          <a:bodyPr wrap="square" rtlCol="0">
            <a:spAutoFit/>
          </a:bodyPr>
          <a:lstStyle/>
          <a:p>
            <a:r>
              <a:rPr lang="en-US" sz="2400" b="1">
                <a:solidFill>
                  <a:schemeClr val="bg1"/>
                </a:solidFill>
                <a:cs typeface="+mj-cs"/>
              </a:rPr>
              <a:t>Romans 4:1-8</a:t>
            </a:r>
          </a:p>
          <a:p>
            <a:r>
              <a:rPr lang="en-US" sz="2400">
                <a:solidFill>
                  <a:schemeClr val="bg1"/>
                </a:solidFill>
                <a:cs typeface="+mj-cs"/>
              </a:rPr>
              <a:t>4:1  What shall we say then that Abraham our father, as pertaining to the flesh, hath found? 4:2  For if Abraham were justified by works, he hath whereof to glory; but not before God. 4:3  For what saith the scripture? Abraham believed God, and it was counted unto him for righteousness. 4:4  Now to him that worketh is the reward not reckoned of grace, but of debt. 4:5  But to him that worketh not, but believeth on him that justifieth the ungodly, his faith is counted for righteousness. 4:6  Even as David also describeth the blessedness of the man, unto whom God imputeth righteousness without works, 4:7  Saying, Blessed are they whose iniquities are forgiven, and whose sins are covered. 4:8  Blessed is the man to whom the Lord will not impute sin. (KJV)</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8D7DD89-A3E7-4C3D-BA94-DB493CC07D0F}"/>
                  </a:ext>
                </a:extLst>
              </p14:cNvPr>
              <p14:cNvContentPartPr/>
              <p14:nvPr/>
            </p14:nvContentPartPr>
            <p14:xfrm>
              <a:off x="3471485" y="1432776"/>
              <a:ext cx="5581080" cy="75600"/>
            </p14:xfrm>
          </p:contentPart>
        </mc:Choice>
        <mc:Fallback xmlns="">
          <p:pic>
            <p:nvPicPr>
              <p:cNvPr id="4" name="Ink 3">
                <a:extLst>
                  <a:ext uri="{FF2B5EF4-FFF2-40B4-BE49-F238E27FC236}">
                    <a16:creationId xmlns:a16="http://schemas.microsoft.com/office/drawing/2014/main" id="{08D7DD89-A3E7-4C3D-BA94-DB493CC07D0F}"/>
                  </a:ext>
                </a:extLst>
              </p:cNvPr>
              <p:cNvPicPr/>
              <p:nvPr/>
            </p:nvPicPr>
            <p:blipFill>
              <a:blip r:embed="rId5"/>
              <a:stretch>
                <a:fillRect/>
              </a:stretch>
            </p:blipFill>
            <p:spPr>
              <a:xfrm>
                <a:off x="3453845" y="1415136"/>
                <a:ext cx="5616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40C3501-82D5-47D9-81A4-BCFF84249069}"/>
                  </a:ext>
                </a:extLst>
              </p14:cNvPr>
              <p14:cNvContentPartPr/>
              <p14:nvPr/>
            </p14:nvContentPartPr>
            <p14:xfrm>
              <a:off x="736565" y="1757496"/>
              <a:ext cx="4386240" cy="146520"/>
            </p14:xfrm>
          </p:contentPart>
        </mc:Choice>
        <mc:Fallback xmlns="">
          <p:pic>
            <p:nvPicPr>
              <p:cNvPr id="5" name="Ink 4">
                <a:extLst>
                  <a:ext uri="{FF2B5EF4-FFF2-40B4-BE49-F238E27FC236}">
                    <a16:creationId xmlns:a16="http://schemas.microsoft.com/office/drawing/2014/main" id="{040C3501-82D5-47D9-81A4-BCFF84249069}"/>
                  </a:ext>
                </a:extLst>
              </p:cNvPr>
              <p:cNvPicPr/>
              <p:nvPr/>
            </p:nvPicPr>
            <p:blipFill>
              <a:blip r:embed="rId7"/>
              <a:stretch>
                <a:fillRect/>
              </a:stretch>
            </p:blipFill>
            <p:spPr>
              <a:xfrm>
                <a:off x="718565" y="1739496"/>
                <a:ext cx="4421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3B77DEB-01F2-46B1-BF42-61AB3B9E6DC3}"/>
                  </a:ext>
                </a:extLst>
              </p14:cNvPr>
              <p14:cNvContentPartPr/>
              <p14:nvPr/>
            </p14:nvContentPartPr>
            <p14:xfrm>
              <a:off x="843485" y="2132256"/>
              <a:ext cx="8433000" cy="118800"/>
            </p14:xfrm>
          </p:contentPart>
        </mc:Choice>
        <mc:Fallback xmlns="">
          <p:pic>
            <p:nvPicPr>
              <p:cNvPr id="7" name="Ink 6">
                <a:extLst>
                  <a:ext uri="{FF2B5EF4-FFF2-40B4-BE49-F238E27FC236}">
                    <a16:creationId xmlns:a16="http://schemas.microsoft.com/office/drawing/2014/main" id="{B3B77DEB-01F2-46B1-BF42-61AB3B9E6DC3}"/>
                  </a:ext>
                </a:extLst>
              </p:cNvPr>
              <p:cNvPicPr/>
              <p:nvPr/>
            </p:nvPicPr>
            <p:blipFill>
              <a:blip r:embed="rId9"/>
              <a:stretch>
                <a:fillRect/>
              </a:stretch>
            </p:blipFill>
            <p:spPr>
              <a:xfrm>
                <a:off x="825845" y="2114256"/>
                <a:ext cx="8468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CAC5AFE-C5C2-46BA-8A38-175C80B567A7}"/>
                  </a:ext>
                </a:extLst>
              </p14:cNvPr>
              <p14:cNvContentPartPr/>
              <p14:nvPr/>
            </p14:nvContentPartPr>
            <p14:xfrm>
              <a:off x="1825205" y="3242496"/>
              <a:ext cx="4297680" cy="88560"/>
            </p14:xfrm>
          </p:contentPart>
        </mc:Choice>
        <mc:Fallback xmlns="">
          <p:pic>
            <p:nvPicPr>
              <p:cNvPr id="9" name="Ink 8">
                <a:extLst>
                  <a:ext uri="{FF2B5EF4-FFF2-40B4-BE49-F238E27FC236}">
                    <a16:creationId xmlns:a16="http://schemas.microsoft.com/office/drawing/2014/main" id="{6CAC5AFE-C5C2-46BA-8A38-175C80B567A7}"/>
                  </a:ext>
                </a:extLst>
              </p:cNvPr>
              <p:cNvPicPr/>
              <p:nvPr/>
            </p:nvPicPr>
            <p:blipFill>
              <a:blip r:embed="rId11"/>
              <a:stretch>
                <a:fillRect/>
              </a:stretch>
            </p:blipFill>
            <p:spPr>
              <a:xfrm>
                <a:off x="1807565" y="3224496"/>
                <a:ext cx="4333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F8600C9-2AEE-4AAC-93B3-036E2DBAB0AE}"/>
                  </a:ext>
                </a:extLst>
              </p14:cNvPr>
              <p14:cNvContentPartPr/>
              <p14:nvPr/>
            </p14:nvContentPartPr>
            <p14:xfrm>
              <a:off x="719285" y="3918216"/>
              <a:ext cx="3314520" cy="99360"/>
            </p14:xfrm>
          </p:contentPart>
        </mc:Choice>
        <mc:Fallback xmlns="">
          <p:pic>
            <p:nvPicPr>
              <p:cNvPr id="11" name="Ink 10">
                <a:extLst>
                  <a:ext uri="{FF2B5EF4-FFF2-40B4-BE49-F238E27FC236}">
                    <a16:creationId xmlns:a16="http://schemas.microsoft.com/office/drawing/2014/main" id="{5F8600C9-2AEE-4AAC-93B3-036E2DBAB0AE}"/>
                  </a:ext>
                </a:extLst>
              </p:cNvPr>
              <p:cNvPicPr/>
              <p:nvPr/>
            </p:nvPicPr>
            <p:blipFill>
              <a:blip r:embed="rId13"/>
              <a:stretch>
                <a:fillRect/>
              </a:stretch>
            </p:blipFill>
            <p:spPr>
              <a:xfrm>
                <a:off x="701285" y="3900216"/>
                <a:ext cx="3350160" cy="135000"/>
              </a:xfrm>
              <a:prstGeom prst="rect">
                <a:avLst/>
              </a:prstGeom>
            </p:spPr>
          </p:pic>
        </mc:Fallback>
      </mc:AlternateContent>
    </p:spTree>
    <p:extLst>
      <p:ext uri="{BB962C8B-B14F-4D97-AF65-F5344CB8AC3E}">
        <p14:creationId xmlns:p14="http://schemas.microsoft.com/office/powerpoint/2010/main" val="382971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246421"/>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4389" y="131690"/>
            <a:ext cx="9565575" cy="6001643"/>
          </a:xfrm>
          <a:prstGeom prst="rect">
            <a:avLst/>
          </a:prstGeom>
          <a:noFill/>
        </p:spPr>
        <p:txBody>
          <a:bodyPr wrap="square" rtlCol="0">
            <a:spAutoFit/>
          </a:bodyPr>
          <a:lstStyle/>
          <a:p>
            <a:pPr algn="r"/>
            <a:r>
              <a:rPr lang="en-US" sz="2400" b="1">
                <a:solidFill>
                  <a:schemeClr val="bg1"/>
                </a:solidFill>
                <a:cs typeface="+mj-cs"/>
              </a:rPr>
              <a:t>Galatians 2:16 (Peshitta)</a:t>
            </a:r>
          </a:p>
          <a:p>
            <a:pPr algn="r"/>
            <a:r>
              <a:rPr lang="en-US" sz="2400">
                <a:solidFill>
                  <a:schemeClr val="bg1"/>
                </a:solidFill>
                <a:cs typeface="+mj-cs"/>
              </a:rPr>
              <a:t> </a:t>
            </a:r>
            <a:r>
              <a:rPr lang="syr-SY" sz="2400">
                <a:solidFill>
                  <a:schemeClr val="bg1"/>
                </a:solidFill>
                <a:cs typeface="+mj-cs"/>
              </a:rPr>
              <a:t>ܡܶܛܽܠ ܕ݁ܝܳܕ݂ܥܺܝܢܰܢ ܕ݁ܠܳܐ ܡܶܙܕ݁ܰܕ݁ܰܩ ܒ݁ܰܪܢܳܫܳܐ ܡܶܢ ܥܒ݂ܳܕ݂ܶܐ ܕ݁ܢܳܡܽܘܣܳܐ ܐܶܠܳܐ ܒ݁ܗܰܝܡܳܢܽܘܬ݂ܳܐ ܕ݁ܝܶܫܽܘܥ ܡܫܺܝܚܳܐ ܐܳܦ݂ ܚܢܰܢ ܒ݁ܶܗ ܒ݁ܝܶܫܽܘܥ ܡܫܺܝܚܳܐ ܗܰܝܡܶܢܢ ܕ݁ܡܶܢ ܗܰܝܡܳܢܽܘܬ݂ܶܗ ܕ݁ܰܡܫܺܝܚܳܐ ܢܶܙܕ݁ܰܕ݁ܰܩ ܘܠܳܐ ܡܶܢ ܥܒ݂ܳܕ݂ܶܐ ܕ݁ܢܳܡܽܘܣܳܐ ܡܶܛܽܠ ܕ݁ܡܶܢ ܥܒ݂ܳܕ݂ܶܐ ܕ݁ܢܳܡܽܘܣܳܐ ܠܳܐ ܡܶܙܕ݁ܰܕ݁ܰܩ ܟ݁ܽܠ ܒ݁ܣܰܪ ܀ </a:t>
            </a:r>
          </a:p>
          <a:p>
            <a:pPr algn="r"/>
            <a:r>
              <a:rPr lang="he-IL" sz="2400">
                <a:solidFill>
                  <a:schemeClr val="bg1"/>
                </a:solidFill>
                <a:cs typeface="+mj-cs"/>
              </a:rPr>
              <a:t>ב:טז   מֵטֻל דּיָדעִינַן דּלָא מֵזדַּדַּק בַּרנָשָׁא מֵן עבָדֵא דּנָמוּסָא אֵלָא בּהַימָנוּתָא דּיֵשׁוּע משִׁיחָא אָפ חנַן בֵּה בּיֵשׁוּע משִׁיחָא הַימֵנן דּמֵן הַימָנוּתֵה דַּמשִׁיחָא נֵזדַּדַּק ולָא מֵן עבָדֵא דּנָמוּסָא מֵטֻל דּמֵן עבָדֵא דּנָמוּסָא לָא מֵזדַּדַּק כֻּל בּסַר .</a:t>
            </a:r>
            <a:endParaRPr lang="he-IL" sz="2400" b="1">
              <a:solidFill>
                <a:schemeClr val="bg1"/>
              </a:solidFill>
              <a:cs typeface="+mj-cs"/>
            </a:endParaRPr>
          </a:p>
          <a:p>
            <a:r>
              <a:rPr lang="en-US" sz="2400" b="1">
                <a:solidFill>
                  <a:srgbClr val="FFFF00"/>
                </a:solidFill>
                <a:cs typeface="+mj-cs"/>
              </a:rPr>
              <a:t>Galatians 2:16 (Hebrew)</a:t>
            </a:r>
          </a:p>
          <a:p>
            <a:r>
              <a:rPr lang="he-IL" sz="2400">
                <a:solidFill>
                  <a:srgbClr val="FFFF00"/>
                </a:solidFill>
                <a:cs typeface="+mj-cs"/>
              </a:rPr>
              <a:t>ב:טז  אֲבָל מִפְּנֵי שֶׁיּוֹדְעִים אֲנַחְנוּ שֶׁלּא־יִצְדַּק אָדָם מִתּוֹךְ מַעֲשֵׂי הַתּוֹרָה כִּי אִם־בֶּאֱמוּנַת יֵשׁוּעַ הַמָּשִׁיחַ גַּם־אֲנַחְנוּ הֶאֱמַנּוּ בַּמָּשִׁיחַ יֵשׁוּעַ לְמַעַן נִצְדַּק מֵאֱמוּנַת הַמָּשִׁיחַ וְלֹא מִמַּעֲשֵׂי הַתּוֹרָה כִּי מִמַּעֲשֵׂי הַתּוֹרָה לֹא יִצְדַּק כָּל־בָּשָׂר׃</a:t>
            </a:r>
          </a:p>
          <a:p>
            <a:r>
              <a:rPr lang="en-US" sz="2400" b="1">
                <a:solidFill>
                  <a:schemeClr val="bg1"/>
                </a:solidFill>
                <a:cs typeface="+mj-cs"/>
              </a:rPr>
              <a:t>Galatians 2:16</a:t>
            </a:r>
          </a:p>
          <a:p>
            <a:r>
              <a:rPr lang="en-US" sz="2400">
                <a:solidFill>
                  <a:schemeClr val="bg1"/>
                </a:solidFill>
                <a:cs typeface="+mj-cs"/>
              </a:rPr>
              <a:t>2:16  Knowing that a man is not justified by the works of the law, but by the faith of Jesus Christ, even we have believed in Jesus Christ, that we might be justified by the faith of Christ, and not by the works of the law: for by the works of the law shall no flesh be justified. (KJV)</a:t>
            </a:r>
          </a:p>
        </p:txBody>
      </p:sp>
      <p:grpSp>
        <p:nvGrpSpPr>
          <p:cNvPr id="12" name="Group 11">
            <a:extLst>
              <a:ext uri="{FF2B5EF4-FFF2-40B4-BE49-F238E27FC236}">
                <a16:creationId xmlns:a16="http://schemas.microsoft.com/office/drawing/2014/main" id="{939A71B0-77F3-4D6C-A079-4265E9CA882F}"/>
              </a:ext>
            </a:extLst>
          </p:cNvPr>
          <p:cNvGrpSpPr/>
          <p:nvPr/>
        </p:nvGrpSpPr>
        <p:grpSpPr>
          <a:xfrm>
            <a:off x="2559965" y="4287936"/>
            <a:ext cx="322920" cy="450000"/>
            <a:chOff x="2559965" y="4287936"/>
            <a:chExt cx="322920" cy="4500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9346DB0-5845-4E03-8B40-404A9EE2AA02}"/>
                    </a:ext>
                  </a:extLst>
                </p14:cNvPr>
                <p14:cNvContentPartPr/>
                <p14:nvPr/>
              </p14:nvContentPartPr>
              <p14:xfrm>
                <a:off x="2721245" y="4639296"/>
                <a:ext cx="52560" cy="98640"/>
              </p14:xfrm>
            </p:contentPart>
          </mc:Choice>
          <mc:Fallback xmlns="">
            <p:pic>
              <p:nvPicPr>
                <p:cNvPr id="4" name="Ink 3">
                  <a:extLst>
                    <a:ext uri="{FF2B5EF4-FFF2-40B4-BE49-F238E27FC236}">
                      <a16:creationId xmlns:a16="http://schemas.microsoft.com/office/drawing/2014/main" id="{C9346DB0-5845-4E03-8B40-404A9EE2AA02}"/>
                    </a:ext>
                  </a:extLst>
                </p:cNvPr>
                <p:cNvPicPr/>
                <p:nvPr/>
              </p:nvPicPr>
              <p:blipFill>
                <a:blip r:embed="rId5"/>
                <a:stretch>
                  <a:fillRect/>
                </a:stretch>
              </p:blipFill>
              <p:spPr>
                <a:xfrm>
                  <a:off x="2703605" y="4621296"/>
                  <a:ext cx="88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09283E4-D348-4208-9FD9-345AFF4B08F9}"/>
                    </a:ext>
                  </a:extLst>
                </p14:cNvPr>
                <p14:cNvContentPartPr/>
                <p14:nvPr/>
              </p14:nvContentPartPr>
              <p14:xfrm>
                <a:off x="2621885" y="4287936"/>
                <a:ext cx="258840" cy="275040"/>
              </p14:xfrm>
            </p:contentPart>
          </mc:Choice>
          <mc:Fallback xmlns="">
            <p:pic>
              <p:nvPicPr>
                <p:cNvPr id="5" name="Ink 4">
                  <a:extLst>
                    <a:ext uri="{FF2B5EF4-FFF2-40B4-BE49-F238E27FC236}">
                      <a16:creationId xmlns:a16="http://schemas.microsoft.com/office/drawing/2014/main" id="{A09283E4-D348-4208-9FD9-345AFF4B08F9}"/>
                    </a:ext>
                  </a:extLst>
                </p:cNvPr>
                <p:cNvPicPr/>
                <p:nvPr/>
              </p:nvPicPr>
              <p:blipFill>
                <a:blip r:embed="rId7"/>
                <a:stretch>
                  <a:fillRect/>
                </a:stretch>
              </p:blipFill>
              <p:spPr>
                <a:xfrm>
                  <a:off x="2604245" y="4269936"/>
                  <a:ext cx="2944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AC2AD47-D0A4-4200-AD5B-E36247E42A9D}"/>
                    </a:ext>
                  </a:extLst>
                </p14:cNvPr>
                <p14:cNvContentPartPr/>
                <p14:nvPr/>
              </p14:nvContentPartPr>
              <p14:xfrm>
                <a:off x="2725205" y="4305576"/>
                <a:ext cx="118800" cy="250920"/>
              </p14:xfrm>
            </p:contentPart>
          </mc:Choice>
          <mc:Fallback xmlns="">
            <p:pic>
              <p:nvPicPr>
                <p:cNvPr id="7" name="Ink 6">
                  <a:extLst>
                    <a:ext uri="{FF2B5EF4-FFF2-40B4-BE49-F238E27FC236}">
                      <a16:creationId xmlns:a16="http://schemas.microsoft.com/office/drawing/2014/main" id="{EAC2AD47-D0A4-4200-AD5B-E36247E42A9D}"/>
                    </a:ext>
                  </a:extLst>
                </p:cNvPr>
                <p:cNvPicPr/>
                <p:nvPr/>
              </p:nvPicPr>
              <p:blipFill>
                <a:blip r:embed="rId9"/>
                <a:stretch>
                  <a:fillRect/>
                </a:stretch>
              </p:blipFill>
              <p:spPr>
                <a:xfrm>
                  <a:off x="2707565" y="4287936"/>
                  <a:ext cx="1544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EF9950D-5FA3-4C1F-A2D0-F6767A16C26D}"/>
                    </a:ext>
                  </a:extLst>
                </p14:cNvPr>
                <p14:cNvContentPartPr/>
                <p14:nvPr/>
              </p14:nvContentPartPr>
              <p14:xfrm>
                <a:off x="2651405" y="4326456"/>
                <a:ext cx="82080" cy="252000"/>
              </p14:xfrm>
            </p:contentPart>
          </mc:Choice>
          <mc:Fallback xmlns="">
            <p:pic>
              <p:nvPicPr>
                <p:cNvPr id="9" name="Ink 8">
                  <a:extLst>
                    <a:ext uri="{FF2B5EF4-FFF2-40B4-BE49-F238E27FC236}">
                      <a16:creationId xmlns:a16="http://schemas.microsoft.com/office/drawing/2014/main" id="{3EF9950D-5FA3-4C1F-A2D0-F6767A16C26D}"/>
                    </a:ext>
                  </a:extLst>
                </p:cNvPr>
                <p:cNvPicPr/>
                <p:nvPr/>
              </p:nvPicPr>
              <p:blipFill>
                <a:blip r:embed="rId11"/>
                <a:stretch>
                  <a:fillRect/>
                </a:stretch>
              </p:blipFill>
              <p:spPr>
                <a:xfrm>
                  <a:off x="2633405" y="4308816"/>
                  <a:ext cx="1177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4B91129-7A8B-4265-9048-1F6B012A1C32}"/>
                    </a:ext>
                  </a:extLst>
                </p14:cNvPr>
                <p14:cNvContentPartPr/>
                <p14:nvPr/>
              </p14:nvContentPartPr>
              <p14:xfrm>
                <a:off x="2559965" y="4457496"/>
                <a:ext cx="322920" cy="52560"/>
              </p14:xfrm>
            </p:contentPart>
          </mc:Choice>
          <mc:Fallback xmlns="">
            <p:pic>
              <p:nvPicPr>
                <p:cNvPr id="11" name="Ink 10">
                  <a:extLst>
                    <a:ext uri="{FF2B5EF4-FFF2-40B4-BE49-F238E27FC236}">
                      <a16:creationId xmlns:a16="http://schemas.microsoft.com/office/drawing/2014/main" id="{B4B91129-7A8B-4265-9048-1F6B012A1C32}"/>
                    </a:ext>
                  </a:extLst>
                </p:cNvPr>
                <p:cNvPicPr/>
                <p:nvPr/>
              </p:nvPicPr>
              <p:blipFill>
                <a:blip r:embed="rId13"/>
                <a:stretch>
                  <a:fillRect/>
                </a:stretch>
              </p:blipFill>
              <p:spPr>
                <a:xfrm>
                  <a:off x="2541965" y="4439496"/>
                  <a:ext cx="358560" cy="88200"/>
                </a:xfrm>
                <a:prstGeom prst="rect">
                  <a:avLst/>
                </a:prstGeom>
              </p:spPr>
            </p:pic>
          </mc:Fallback>
        </mc:AlternateContent>
      </p:grpSp>
    </p:spTree>
    <p:extLst>
      <p:ext uri="{BB962C8B-B14F-4D97-AF65-F5344CB8AC3E}">
        <p14:creationId xmlns:p14="http://schemas.microsoft.com/office/powerpoint/2010/main" val="327510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5397335"/>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4389" y="131690"/>
            <a:ext cx="9565575" cy="4893647"/>
          </a:xfrm>
          <a:prstGeom prst="rect">
            <a:avLst/>
          </a:prstGeom>
          <a:noFill/>
        </p:spPr>
        <p:txBody>
          <a:bodyPr wrap="square" rtlCol="0">
            <a:spAutoFit/>
          </a:bodyPr>
          <a:lstStyle/>
          <a:p>
            <a:pPr algn="r"/>
            <a:r>
              <a:rPr lang="en-US" sz="2400" b="1">
                <a:solidFill>
                  <a:schemeClr val="bg1"/>
                </a:solidFill>
                <a:cs typeface="+mj-cs"/>
              </a:rPr>
              <a:t>Ephesians 2:8-9 (Peshitta)</a:t>
            </a:r>
          </a:p>
          <a:p>
            <a:pPr algn="r"/>
            <a:r>
              <a:rPr lang="syr-SY" sz="2400">
                <a:solidFill>
                  <a:schemeClr val="bg1"/>
                </a:solidFill>
                <a:cs typeface="+mj-cs"/>
              </a:rPr>
              <a:t>ܒ݁ܛܰܝܒ݁ܽܘܬ݂ܶܗ ܗ݈ܽܘ ܓ݁ܶܝܪ ܐܶܬ݂ܦ݁ܪܶܩܢ ܒ݁ܗܰܝܡܳܢܽܘܬ݂ܳܐ ܘܗܳܕ݂ܶܐ ܠܳܐ ܗ݈ܘܳܬ݂ ܡܶܢܟ݂ܽܘܢ ܐܶܠܳܐ ܡܰܘܗܰܒ݂ܬ݁ܳܐ ܗ݈ܝ ܕ݁ܰܐܠܳܗܳܐ ܀ ܠܳܐ ܡܶܢ ܥܒ݂ܳܕ݂ܶܐ ܕ݁ܠܳܐ ܐ݈ܢܳܫ ܢܶܫܬ݁ܰܒ݂ܗܰܪ ܀ </a:t>
            </a:r>
          </a:p>
          <a:p>
            <a:pPr algn="r"/>
            <a:r>
              <a:rPr lang="he-IL" sz="2400">
                <a:solidFill>
                  <a:schemeClr val="bg1"/>
                </a:solidFill>
                <a:cs typeface="+mj-cs"/>
              </a:rPr>
              <a:t>ח  בּטַיבּוּתֵה הוּ גֵּיר אֵתפּרֵקן בּהַימָנוּתָא והָדֵא לָא הוָת מֵנכוּן אֵלָא מַוהַבתָּא הי דַּאלָהָא. ט  לָא מֵן עבָדֵא דּלָא אנָשׁ נֵשׁתַּבהַר</a:t>
            </a:r>
          </a:p>
          <a:p>
            <a:pPr algn="r"/>
            <a:endParaRPr lang="he-IL" sz="2400" b="1">
              <a:solidFill>
                <a:schemeClr val="bg1"/>
              </a:solidFill>
              <a:cs typeface="+mj-cs"/>
            </a:endParaRPr>
          </a:p>
          <a:p>
            <a:pPr algn="r"/>
            <a:r>
              <a:rPr lang="en-US" sz="2400" b="1">
                <a:solidFill>
                  <a:srgbClr val="FFFF00"/>
                </a:solidFill>
                <a:cs typeface="+mj-cs"/>
              </a:rPr>
              <a:t>Ephesians 2:8-9 (Hebrew)</a:t>
            </a:r>
          </a:p>
          <a:p>
            <a:pPr algn="r"/>
            <a:r>
              <a:rPr lang="he-IL" sz="2400">
                <a:solidFill>
                  <a:srgbClr val="FFFF00"/>
                </a:solidFill>
                <a:cs typeface="+mj-cs"/>
              </a:rPr>
              <a:t>ח  כִּי־בַחֶסֶד נוֹשַׁעְתֶּם עַל־יְדֵי הָאֱמוּנָה וְלֹא מִיֶּדְכֶם הָיְתָה זֹּאת כִּי־מַתַּת אֱלֹהִים הִיא׃ט לֹא מִתּוֹךְ הַמַּעֲשִׂים שֶׁלּא יִתְהַלֵּל אִישׁ׃</a:t>
            </a:r>
          </a:p>
          <a:p>
            <a:pPr algn="r"/>
            <a:endParaRPr lang="he-IL" sz="2400" b="1">
              <a:solidFill>
                <a:schemeClr val="bg1"/>
              </a:solidFill>
              <a:cs typeface="+mj-cs"/>
            </a:endParaRPr>
          </a:p>
          <a:p>
            <a:r>
              <a:rPr lang="en-US" sz="2400" b="1">
                <a:solidFill>
                  <a:schemeClr val="bg1"/>
                </a:solidFill>
                <a:cs typeface="+mj-cs"/>
              </a:rPr>
              <a:t>Ephesians 2:8-9</a:t>
            </a:r>
          </a:p>
          <a:p>
            <a:r>
              <a:rPr lang="en-US" sz="2400">
                <a:solidFill>
                  <a:schemeClr val="bg1"/>
                </a:solidFill>
                <a:cs typeface="+mj-cs"/>
              </a:rPr>
              <a:t>2:8  For by grace are ye saved through faith; and that not of yourselves: it is the gift of God: 2:9  Not of works, lest any man should boast. (KJV)</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48434B0-3A87-4DCD-8DF4-E5FAF0E67756}"/>
                  </a:ext>
                </a:extLst>
              </p14:cNvPr>
              <p14:cNvContentPartPr/>
              <p14:nvPr/>
            </p14:nvContentPartPr>
            <p14:xfrm>
              <a:off x="1149125" y="4582056"/>
              <a:ext cx="4639680" cy="57240"/>
            </p14:xfrm>
          </p:contentPart>
        </mc:Choice>
        <mc:Fallback xmlns="">
          <p:pic>
            <p:nvPicPr>
              <p:cNvPr id="4" name="Ink 3">
                <a:extLst>
                  <a:ext uri="{FF2B5EF4-FFF2-40B4-BE49-F238E27FC236}">
                    <a16:creationId xmlns:a16="http://schemas.microsoft.com/office/drawing/2014/main" id="{848434B0-3A87-4DCD-8DF4-E5FAF0E67756}"/>
                  </a:ext>
                </a:extLst>
              </p:cNvPr>
              <p:cNvPicPr/>
              <p:nvPr/>
            </p:nvPicPr>
            <p:blipFill>
              <a:blip r:embed="rId5"/>
              <a:stretch>
                <a:fillRect/>
              </a:stretch>
            </p:blipFill>
            <p:spPr>
              <a:xfrm>
                <a:off x="1131125" y="4564056"/>
                <a:ext cx="4675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DD998F9-FBD7-416E-B4A2-BB845768713E}"/>
                  </a:ext>
                </a:extLst>
              </p14:cNvPr>
              <p14:cNvContentPartPr/>
              <p14:nvPr/>
            </p14:nvContentPartPr>
            <p14:xfrm>
              <a:off x="651245" y="4938456"/>
              <a:ext cx="1580760" cy="113760"/>
            </p14:xfrm>
          </p:contentPart>
        </mc:Choice>
        <mc:Fallback xmlns="">
          <p:pic>
            <p:nvPicPr>
              <p:cNvPr id="5" name="Ink 4">
                <a:extLst>
                  <a:ext uri="{FF2B5EF4-FFF2-40B4-BE49-F238E27FC236}">
                    <a16:creationId xmlns:a16="http://schemas.microsoft.com/office/drawing/2014/main" id="{4DD998F9-FBD7-416E-B4A2-BB845768713E}"/>
                  </a:ext>
                </a:extLst>
              </p:cNvPr>
              <p:cNvPicPr/>
              <p:nvPr/>
            </p:nvPicPr>
            <p:blipFill>
              <a:blip r:embed="rId7"/>
              <a:stretch>
                <a:fillRect/>
              </a:stretch>
            </p:blipFill>
            <p:spPr>
              <a:xfrm>
                <a:off x="633605" y="4920456"/>
                <a:ext cx="1616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A02C3F9-A766-4674-B38C-1439E5B7B418}"/>
                  </a:ext>
                </a:extLst>
              </p14:cNvPr>
              <p14:cNvContentPartPr/>
              <p14:nvPr/>
            </p14:nvContentPartPr>
            <p14:xfrm>
              <a:off x="9432725" y="4556136"/>
              <a:ext cx="422280" cy="57240"/>
            </p14:xfrm>
          </p:contentPart>
        </mc:Choice>
        <mc:Fallback xmlns="">
          <p:pic>
            <p:nvPicPr>
              <p:cNvPr id="7" name="Ink 6">
                <a:extLst>
                  <a:ext uri="{FF2B5EF4-FFF2-40B4-BE49-F238E27FC236}">
                    <a16:creationId xmlns:a16="http://schemas.microsoft.com/office/drawing/2014/main" id="{CA02C3F9-A766-4674-B38C-1439E5B7B418}"/>
                  </a:ext>
                </a:extLst>
              </p:cNvPr>
              <p:cNvPicPr/>
              <p:nvPr/>
            </p:nvPicPr>
            <p:blipFill>
              <a:blip r:embed="rId9"/>
              <a:stretch>
                <a:fillRect/>
              </a:stretch>
            </p:blipFill>
            <p:spPr>
              <a:xfrm>
                <a:off x="9415085" y="4538136"/>
                <a:ext cx="457920" cy="92880"/>
              </a:xfrm>
              <a:prstGeom prst="rect">
                <a:avLst/>
              </a:prstGeom>
            </p:spPr>
          </p:pic>
        </mc:Fallback>
      </mc:AlternateContent>
    </p:spTree>
    <p:extLst>
      <p:ext uri="{BB962C8B-B14F-4D97-AF65-F5344CB8AC3E}">
        <p14:creationId xmlns:p14="http://schemas.microsoft.com/office/powerpoint/2010/main" val="2366990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0564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4625" y="126354"/>
            <a:ext cx="10109842" cy="6186309"/>
          </a:xfrm>
          <a:prstGeom prst="rect">
            <a:avLst/>
          </a:prstGeom>
          <a:noFill/>
        </p:spPr>
        <p:txBody>
          <a:bodyPr wrap="square" rtlCol="0">
            <a:spAutoFit/>
          </a:bodyPr>
          <a:lstStyle/>
          <a:p>
            <a:r>
              <a:rPr lang="en-US" sz="2400" b="1">
                <a:solidFill>
                  <a:srgbClr val="FFFF00"/>
                </a:solidFill>
                <a:cs typeface="+mj-cs"/>
              </a:rPr>
              <a:t>Rashi on Isaiah 4:4 Part 2</a:t>
            </a:r>
          </a:p>
          <a:p>
            <a:r>
              <a:rPr lang="en-US" sz="2000">
                <a:solidFill>
                  <a:schemeClr val="bg1"/>
                </a:solidFill>
                <a:cs typeface="+mj-cs"/>
              </a:rPr>
              <a:t>filth Defilement, as its Aramaic translation; i.e. to say, when He will remove their iniquity through chastening and purging from the world.</a:t>
            </a:r>
          </a:p>
          <a:p>
            <a:r>
              <a:rPr lang="en-US" sz="2400" b="1">
                <a:solidFill>
                  <a:srgbClr val="FFFF00"/>
                </a:solidFill>
                <a:cs typeface="+mj-cs"/>
              </a:rPr>
              <a:t>Talmud Bava Batra 75b:2</a:t>
            </a:r>
          </a:p>
          <a:p>
            <a:r>
              <a:rPr lang="en-US" sz="2000">
                <a:solidFill>
                  <a:schemeClr val="bg1"/>
                </a:solidFill>
                <a:cs typeface="+mj-cs"/>
              </a:rPr>
              <a:t>§ The Gemara returns to the aforementioned verse: “And the Lord will create over the whole habitation of Mount Zion, and over those who are invited to it, a cloud and smoke by day” (Isaiah 4:5). What is the meaning of the phrase: “And over those who are invited to it”? Rabba says that Rabbi Yoḥanan says: Jerusalem of the World-to-Come is not like Jerusalem of this world. With regard to Jerusalem of this world, anyone who wants to ascend there can ascend. With regard to Jerusalem of the World-to-Come, only those who are invited to it can ascend.</a:t>
            </a:r>
          </a:p>
          <a:p>
            <a:r>
              <a:rPr lang="en-US" sz="2400" b="1">
                <a:solidFill>
                  <a:srgbClr val="FFFF00"/>
                </a:solidFill>
                <a:cs typeface="+mj-cs"/>
              </a:rPr>
              <a:t>Talmud Bava Batra 75a:14</a:t>
            </a:r>
          </a:p>
          <a:p>
            <a:r>
              <a:rPr lang="en-US" sz="2000">
                <a:solidFill>
                  <a:schemeClr val="bg1"/>
                </a:solidFill>
                <a:cs typeface="+mj-cs"/>
              </a:rPr>
              <a:t>§ And Rabba says that Rabbi Yoḥanan says: In the future, the Holy One, Blessed be He, will fashion seven canopies for each and every righteous individual, as it is stated: “And the Lord will create over the whole habitation of Mount Zion, and over those who are invited to it, a cloud and smoke by day, and the shining of a flaming fire by night; for over all the glory shall be a canopy” (Isaiah 4:5). This teaches that for each and every righteous individual, the Holy One, Blessed be He, fashions for him a canopy seven times over, in accordance with his honor, i.e., greater individuals receive grander and larger canopies.</a:t>
            </a:r>
          </a:p>
          <a:p>
            <a:endParaRPr lang="en-US" sz="2400" b="1">
              <a:solidFill>
                <a:schemeClr val="bg1"/>
              </a:solidFill>
              <a:cs typeface="+mj-cs"/>
            </a:endParaRPr>
          </a:p>
        </p:txBody>
      </p:sp>
      <p:grpSp>
        <p:nvGrpSpPr>
          <p:cNvPr id="11" name="Group 10">
            <a:extLst>
              <a:ext uri="{FF2B5EF4-FFF2-40B4-BE49-F238E27FC236}">
                <a16:creationId xmlns:a16="http://schemas.microsoft.com/office/drawing/2014/main" id="{2C9CACC8-6DB2-4D12-AFCE-9210678AF7C9}"/>
              </a:ext>
            </a:extLst>
          </p:cNvPr>
          <p:cNvGrpSpPr/>
          <p:nvPr/>
        </p:nvGrpSpPr>
        <p:grpSpPr>
          <a:xfrm>
            <a:off x="3576245" y="150456"/>
            <a:ext cx="255240" cy="349560"/>
            <a:chOff x="3576245" y="150456"/>
            <a:chExt cx="255240" cy="34956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694A0BE-7103-468D-AB58-1BF7826D5852}"/>
                    </a:ext>
                  </a:extLst>
                </p14:cNvPr>
                <p14:cNvContentPartPr/>
                <p14:nvPr/>
              </p14:nvContentPartPr>
              <p14:xfrm>
                <a:off x="3605765" y="321816"/>
                <a:ext cx="194760" cy="74160"/>
              </p14:xfrm>
            </p:contentPart>
          </mc:Choice>
          <mc:Fallback xmlns="">
            <p:pic>
              <p:nvPicPr>
                <p:cNvPr id="4" name="Ink 3">
                  <a:extLst>
                    <a:ext uri="{FF2B5EF4-FFF2-40B4-BE49-F238E27FC236}">
                      <a16:creationId xmlns:a16="http://schemas.microsoft.com/office/drawing/2014/main" id="{6694A0BE-7103-468D-AB58-1BF7826D5852}"/>
                    </a:ext>
                  </a:extLst>
                </p:cNvPr>
                <p:cNvPicPr/>
                <p:nvPr/>
              </p:nvPicPr>
              <p:blipFill>
                <a:blip r:embed="rId5"/>
                <a:stretch>
                  <a:fillRect/>
                </a:stretch>
              </p:blipFill>
              <p:spPr>
                <a:xfrm>
                  <a:off x="3587765" y="303816"/>
                  <a:ext cx="230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DB18E1E-CF28-4079-B928-60817AF6D72E}"/>
                    </a:ext>
                  </a:extLst>
                </p14:cNvPr>
                <p14:cNvContentPartPr/>
                <p14:nvPr/>
              </p14:nvContentPartPr>
              <p14:xfrm>
                <a:off x="3654005" y="176376"/>
                <a:ext cx="177480" cy="288720"/>
              </p14:xfrm>
            </p:contentPart>
          </mc:Choice>
          <mc:Fallback xmlns="">
            <p:pic>
              <p:nvPicPr>
                <p:cNvPr id="5" name="Ink 4">
                  <a:extLst>
                    <a:ext uri="{FF2B5EF4-FFF2-40B4-BE49-F238E27FC236}">
                      <a16:creationId xmlns:a16="http://schemas.microsoft.com/office/drawing/2014/main" id="{CDB18E1E-CF28-4079-B928-60817AF6D72E}"/>
                    </a:ext>
                  </a:extLst>
                </p:cNvPr>
                <p:cNvPicPr/>
                <p:nvPr/>
              </p:nvPicPr>
              <p:blipFill>
                <a:blip r:embed="rId7"/>
                <a:stretch>
                  <a:fillRect/>
                </a:stretch>
              </p:blipFill>
              <p:spPr>
                <a:xfrm>
                  <a:off x="3636365" y="158736"/>
                  <a:ext cx="2131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6F02CD8-6127-4599-955C-2E53059C38EF}"/>
                    </a:ext>
                  </a:extLst>
                </p14:cNvPr>
                <p14:cNvContentPartPr/>
                <p14:nvPr/>
              </p14:nvContentPartPr>
              <p14:xfrm>
                <a:off x="3652205" y="150456"/>
                <a:ext cx="95760" cy="349560"/>
              </p14:xfrm>
            </p:contentPart>
          </mc:Choice>
          <mc:Fallback xmlns="">
            <p:pic>
              <p:nvPicPr>
                <p:cNvPr id="7" name="Ink 6">
                  <a:extLst>
                    <a:ext uri="{FF2B5EF4-FFF2-40B4-BE49-F238E27FC236}">
                      <a16:creationId xmlns:a16="http://schemas.microsoft.com/office/drawing/2014/main" id="{86F02CD8-6127-4599-955C-2E53059C38EF}"/>
                    </a:ext>
                  </a:extLst>
                </p:cNvPr>
                <p:cNvPicPr/>
                <p:nvPr/>
              </p:nvPicPr>
              <p:blipFill>
                <a:blip r:embed="rId9"/>
                <a:stretch>
                  <a:fillRect/>
                </a:stretch>
              </p:blipFill>
              <p:spPr>
                <a:xfrm>
                  <a:off x="3634205" y="132456"/>
                  <a:ext cx="1314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21A70C3-8EFE-43ED-9374-5D5BFB25C4A2}"/>
                    </a:ext>
                  </a:extLst>
                </p14:cNvPr>
                <p14:cNvContentPartPr/>
                <p14:nvPr/>
              </p14:nvContentPartPr>
              <p14:xfrm>
                <a:off x="3576245" y="338736"/>
                <a:ext cx="247680" cy="42120"/>
              </p14:xfrm>
            </p:contentPart>
          </mc:Choice>
          <mc:Fallback xmlns="">
            <p:pic>
              <p:nvPicPr>
                <p:cNvPr id="9" name="Ink 8">
                  <a:extLst>
                    <a:ext uri="{FF2B5EF4-FFF2-40B4-BE49-F238E27FC236}">
                      <a16:creationId xmlns:a16="http://schemas.microsoft.com/office/drawing/2014/main" id="{821A70C3-8EFE-43ED-9374-5D5BFB25C4A2}"/>
                    </a:ext>
                  </a:extLst>
                </p:cNvPr>
                <p:cNvPicPr/>
                <p:nvPr/>
              </p:nvPicPr>
              <p:blipFill>
                <a:blip r:embed="rId11"/>
                <a:stretch>
                  <a:fillRect/>
                </a:stretch>
              </p:blipFill>
              <p:spPr>
                <a:xfrm>
                  <a:off x="3558245" y="320736"/>
                  <a:ext cx="28332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F0A82460-4B18-453C-BFE6-DBFC54F61497}"/>
                  </a:ext>
                </a:extLst>
              </p14:cNvPr>
              <p14:cNvContentPartPr/>
              <p14:nvPr/>
            </p14:nvContentPartPr>
            <p14:xfrm>
              <a:off x="1306085" y="1157736"/>
              <a:ext cx="3777120" cy="57240"/>
            </p14:xfrm>
          </p:contentPart>
        </mc:Choice>
        <mc:Fallback xmlns="">
          <p:pic>
            <p:nvPicPr>
              <p:cNvPr id="12" name="Ink 11">
                <a:extLst>
                  <a:ext uri="{FF2B5EF4-FFF2-40B4-BE49-F238E27FC236}">
                    <a16:creationId xmlns:a16="http://schemas.microsoft.com/office/drawing/2014/main" id="{F0A82460-4B18-453C-BFE6-DBFC54F61497}"/>
                  </a:ext>
                </a:extLst>
              </p:cNvPr>
              <p:cNvPicPr/>
              <p:nvPr/>
            </p:nvPicPr>
            <p:blipFill>
              <a:blip r:embed="rId13"/>
              <a:stretch>
                <a:fillRect/>
              </a:stretch>
            </p:blipFill>
            <p:spPr>
              <a:xfrm>
                <a:off x="1288085" y="1139736"/>
                <a:ext cx="3812760" cy="92880"/>
              </a:xfrm>
              <a:prstGeom prst="rect">
                <a:avLst/>
              </a:prstGeom>
            </p:spPr>
          </p:pic>
        </mc:Fallback>
      </mc:AlternateContent>
      <p:grpSp>
        <p:nvGrpSpPr>
          <p:cNvPr id="17" name="Group 16">
            <a:extLst>
              <a:ext uri="{FF2B5EF4-FFF2-40B4-BE49-F238E27FC236}">
                <a16:creationId xmlns:a16="http://schemas.microsoft.com/office/drawing/2014/main" id="{E6B4D341-A1C3-4AAE-A106-6F933F365C6A}"/>
              </a:ext>
            </a:extLst>
          </p:cNvPr>
          <p:cNvGrpSpPr/>
          <p:nvPr/>
        </p:nvGrpSpPr>
        <p:grpSpPr>
          <a:xfrm>
            <a:off x="3449885" y="1335576"/>
            <a:ext cx="268560" cy="216000"/>
            <a:chOff x="3449885" y="1335576"/>
            <a:chExt cx="268560" cy="21600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8FBC5EA7-AAAD-4E64-9AA4-E33602046261}"/>
                    </a:ext>
                  </a:extLst>
                </p14:cNvPr>
                <p14:cNvContentPartPr/>
                <p14:nvPr/>
              </p14:nvContentPartPr>
              <p14:xfrm>
                <a:off x="3449885" y="1358256"/>
                <a:ext cx="159840" cy="76320"/>
              </p14:xfrm>
            </p:contentPart>
          </mc:Choice>
          <mc:Fallback xmlns="">
            <p:pic>
              <p:nvPicPr>
                <p:cNvPr id="13" name="Ink 12">
                  <a:extLst>
                    <a:ext uri="{FF2B5EF4-FFF2-40B4-BE49-F238E27FC236}">
                      <a16:creationId xmlns:a16="http://schemas.microsoft.com/office/drawing/2014/main" id="{8FBC5EA7-AAAD-4E64-9AA4-E33602046261}"/>
                    </a:ext>
                  </a:extLst>
                </p:cNvPr>
                <p:cNvPicPr/>
                <p:nvPr/>
              </p:nvPicPr>
              <p:blipFill>
                <a:blip r:embed="rId15"/>
                <a:stretch>
                  <a:fillRect/>
                </a:stretch>
              </p:blipFill>
              <p:spPr>
                <a:xfrm>
                  <a:off x="3432245" y="1340616"/>
                  <a:ext cx="195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32DCBD8-AEAC-4E19-A295-7B93A38C99A9}"/>
                    </a:ext>
                  </a:extLst>
                </p14:cNvPr>
                <p14:cNvContentPartPr/>
                <p14:nvPr/>
              </p14:nvContentPartPr>
              <p14:xfrm>
                <a:off x="3597845" y="1343856"/>
                <a:ext cx="60480" cy="207720"/>
              </p14:xfrm>
            </p:contentPart>
          </mc:Choice>
          <mc:Fallback xmlns="">
            <p:pic>
              <p:nvPicPr>
                <p:cNvPr id="14" name="Ink 13">
                  <a:extLst>
                    <a:ext uri="{FF2B5EF4-FFF2-40B4-BE49-F238E27FC236}">
                      <a16:creationId xmlns:a16="http://schemas.microsoft.com/office/drawing/2014/main" id="{132DCBD8-AEAC-4E19-A295-7B93A38C99A9}"/>
                    </a:ext>
                  </a:extLst>
                </p:cNvPr>
                <p:cNvPicPr/>
                <p:nvPr/>
              </p:nvPicPr>
              <p:blipFill>
                <a:blip r:embed="rId17"/>
                <a:stretch>
                  <a:fillRect/>
                </a:stretch>
              </p:blipFill>
              <p:spPr>
                <a:xfrm>
                  <a:off x="3579845" y="1326216"/>
                  <a:ext cx="961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69B396AA-587D-47A0-8204-A458DC9CAD87}"/>
                    </a:ext>
                  </a:extLst>
                </p14:cNvPr>
                <p14:cNvContentPartPr/>
                <p14:nvPr/>
              </p14:nvContentPartPr>
              <p14:xfrm>
                <a:off x="3568325" y="1335576"/>
                <a:ext cx="29880" cy="166320"/>
              </p14:xfrm>
            </p:contentPart>
          </mc:Choice>
          <mc:Fallback xmlns="">
            <p:pic>
              <p:nvPicPr>
                <p:cNvPr id="15" name="Ink 14">
                  <a:extLst>
                    <a:ext uri="{FF2B5EF4-FFF2-40B4-BE49-F238E27FC236}">
                      <a16:creationId xmlns:a16="http://schemas.microsoft.com/office/drawing/2014/main" id="{69B396AA-587D-47A0-8204-A458DC9CAD87}"/>
                    </a:ext>
                  </a:extLst>
                </p:cNvPr>
                <p:cNvPicPr/>
                <p:nvPr/>
              </p:nvPicPr>
              <p:blipFill>
                <a:blip r:embed="rId19"/>
                <a:stretch>
                  <a:fillRect/>
                </a:stretch>
              </p:blipFill>
              <p:spPr>
                <a:xfrm>
                  <a:off x="3550685" y="1317576"/>
                  <a:ext cx="65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7C89599-6952-40FB-AC93-1234ABEA0341}"/>
                    </a:ext>
                  </a:extLst>
                </p14:cNvPr>
                <p14:cNvContentPartPr/>
                <p14:nvPr/>
              </p14:nvContentPartPr>
              <p14:xfrm>
                <a:off x="3504245" y="1472376"/>
                <a:ext cx="214200" cy="55440"/>
              </p14:xfrm>
            </p:contentPart>
          </mc:Choice>
          <mc:Fallback xmlns="">
            <p:pic>
              <p:nvPicPr>
                <p:cNvPr id="16" name="Ink 15">
                  <a:extLst>
                    <a:ext uri="{FF2B5EF4-FFF2-40B4-BE49-F238E27FC236}">
                      <a16:creationId xmlns:a16="http://schemas.microsoft.com/office/drawing/2014/main" id="{17C89599-6952-40FB-AC93-1234ABEA0341}"/>
                    </a:ext>
                  </a:extLst>
                </p:cNvPr>
                <p:cNvPicPr/>
                <p:nvPr/>
              </p:nvPicPr>
              <p:blipFill>
                <a:blip r:embed="rId21"/>
                <a:stretch>
                  <a:fillRect/>
                </a:stretch>
              </p:blipFill>
              <p:spPr>
                <a:xfrm>
                  <a:off x="3486605" y="1454376"/>
                  <a:ext cx="24984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4619AAEC-9902-4285-9A9D-E5DE39BFE22A}"/>
                  </a:ext>
                </a:extLst>
              </p14:cNvPr>
              <p14:cNvContentPartPr/>
              <p14:nvPr/>
            </p14:nvContentPartPr>
            <p14:xfrm>
              <a:off x="5370485" y="2353656"/>
              <a:ext cx="3728520" cy="117720"/>
            </p14:xfrm>
          </p:contentPart>
        </mc:Choice>
        <mc:Fallback xmlns="">
          <p:pic>
            <p:nvPicPr>
              <p:cNvPr id="18" name="Ink 17">
                <a:extLst>
                  <a:ext uri="{FF2B5EF4-FFF2-40B4-BE49-F238E27FC236}">
                    <a16:creationId xmlns:a16="http://schemas.microsoft.com/office/drawing/2014/main" id="{4619AAEC-9902-4285-9A9D-E5DE39BFE22A}"/>
                  </a:ext>
                </a:extLst>
              </p:cNvPr>
              <p:cNvPicPr/>
              <p:nvPr/>
            </p:nvPicPr>
            <p:blipFill>
              <a:blip r:embed="rId23"/>
              <a:stretch>
                <a:fillRect/>
              </a:stretch>
            </p:blipFill>
            <p:spPr>
              <a:xfrm>
                <a:off x="5352485" y="2336016"/>
                <a:ext cx="3764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54BE2A15-8CE4-41A9-8B96-FA7731B64F8B}"/>
                  </a:ext>
                </a:extLst>
              </p14:cNvPr>
              <p14:cNvContentPartPr/>
              <p14:nvPr/>
            </p14:nvContentPartPr>
            <p14:xfrm>
              <a:off x="5082485" y="3000216"/>
              <a:ext cx="4608360" cy="104760"/>
            </p14:xfrm>
          </p:contentPart>
        </mc:Choice>
        <mc:Fallback xmlns="">
          <p:pic>
            <p:nvPicPr>
              <p:cNvPr id="19" name="Ink 18">
                <a:extLst>
                  <a:ext uri="{FF2B5EF4-FFF2-40B4-BE49-F238E27FC236}">
                    <a16:creationId xmlns:a16="http://schemas.microsoft.com/office/drawing/2014/main" id="{54BE2A15-8CE4-41A9-8B96-FA7731B64F8B}"/>
                  </a:ext>
                </a:extLst>
              </p:cNvPr>
              <p:cNvPicPr/>
              <p:nvPr/>
            </p:nvPicPr>
            <p:blipFill>
              <a:blip r:embed="rId25"/>
              <a:stretch>
                <a:fillRect/>
              </a:stretch>
            </p:blipFill>
            <p:spPr>
              <a:xfrm>
                <a:off x="5064845" y="2982216"/>
                <a:ext cx="4644000" cy="140400"/>
              </a:xfrm>
              <a:prstGeom prst="rect">
                <a:avLst/>
              </a:prstGeom>
            </p:spPr>
          </p:pic>
        </mc:Fallback>
      </mc:AlternateContent>
      <p:grpSp>
        <p:nvGrpSpPr>
          <p:cNvPr id="27" name="Group 26">
            <a:extLst>
              <a:ext uri="{FF2B5EF4-FFF2-40B4-BE49-F238E27FC236}">
                <a16:creationId xmlns:a16="http://schemas.microsoft.com/office/drawing/2014/main" id="{9C60DC1A-805F-4016-8E46-8D133394BC45}"/>
              </a:ext>
            </a:extLst>
          </p:cNvPr>
          <p:cNvGrpSpPr/>
          <p:nvPr/>
        </p:nvGrpSpPr>
        <p:grpSpPr>
          <a:xfrm>
            <a:off x="499325" y="3039456"/>
            <a:ext cx="9656640" cy="369720"/>
            <a:chOff x="499325" y="3039456"/>
            <a:chExt cx="9656640" cy="36972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F08E7859-09B2-4116-ADB2-E967A162BCD6}"/>
                    </a:ext>
                  </a:extLst>
                </p14:cNvPr>
                <p14:cNvContentPartPr/>
                <p14:nvPr/>
              </p14:nvContentPartPr>
              <p14:xfrm>
                <a:off x="499325" y="3328896"/>
                <a:ext cx="9153360" cy="62280"/>
              </p14:xfrm>
            </p:contentPart>
          </mc:Choice>
          <mc:Fallback xmlns="">
            <p:pic>
              <p:nvPicPr>
                <p:cNvPr id="20" name="Ink 19">
                  <a:extLst>
                    <a:ext uri="{FF2B5EF4-FFF2-40B4-BE49-F238E27FC236}">
                      <a16:creationId xmlns:a16="http://schemas.microsoft.com/office/drawing/2014/main" id="{F08E7859-09B2-4116-ADB2-E967A162BCD6}"/>
                    </a:ext>
                  </a:extLst>
                </p:cNvPr>
                <p:cNvPicPr/>
                <p:nvPr/>
              </p:nvPicPr>
              <p:blipFill>
                <a:blip r:embed="rId27"/>
                <a:stretch>
                  <a:fillRect/>
                </a:stretch>
              </p:blipFill>
              <p:spPr>
                <a:xfrm>
                  <a:off x="481685" y="3311256"/>
                  <a:ext cx="9189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13FD7A3D-6004-4916-B854-29298A205FA8}"/>
                    </a:ext>
                  </a:extLst>
                </p14:cNvPr>
                <p14:cNvContentPartPr/>
                <p14:nvPr/>
              </p14:nvContentPartPr>
              <p14:xfrm>
                <a:off x="9922685" y="3203616"/>
                <a:ext cx="101160" cy="101880"/>
              </p14:xfrm>
            </p:contentPart>
          </mc:Choice>
          <mc:Fallback xmlns="">
            <p:pic>
              <p:nvPicPr>
                <p:cNvPr id="21" name="Ink 20">
                  <a:extLst>
                    <a:ext uri="{FF2B5EF4-FFF2-40B4-BE49-F238E27FC236}">
                      <a16:creationId xmlns:a16="http://schemas.microsoft.com/office/drawing/2014/main" id="{13FD7A3D-6004-4916-B854-29298A205FA8}"/>
                    </a:ext>
                  </a:extLst>
                </p:cNvPr>
                <p:cNvPicPr/>
                <p:nvPr/>
              </p:nvPicPr>
              <p:blipFill>
                <a:blip r:embed="rId29"/>
                <a:stretch>
                  <a:fillRect/>
                </a:stretch>
              </p:blipFill>
              <p:spPr>
                <a:xfrm>
                  <a:off x="9904685" y="3185616"/>
                  <a:ext cx="136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F110B74B-D68D-4FE6-B21C-4ED9AC14C42D}"/>
                    </a:ext>
                  </a:extLst>
                </p14:cNvPr>
                <p14:cNvContentPartPr/>
                <p14:nvPr/>
              </p14:nvContentPartPr>
              <p14:xfrm>
                <a:off x="9915485" y="3039456"/>
                <a:ext cx="167400" cy="305640"/>
              </p14:xfrm>
            </p:contentPart>
          </mc:Choice>
          <mc:Fallback xmlns="">
            <p:pic>
              <p:nvPicPr>
                <p:cNvPr id="22" name="Ink 21">
                  <a:extLst>
                    <a:ext uri="{FF2B5EF4-FFF2-40B4-BE49-F238E27FC236}">
                      <a16:creationId xmlns:a16="http://schemas.microsoft.com/office/drawing/2014/main" id="{F110B74B-D68D-4FE6-B21C-4ED9AC14C42D}"/>
                    </a:ext>
                  </a:extLst>
                </p:cNvPr>
                <p:cNvPicPr/>
                <p:nvPr/>
              </p:nvPicPr>
              <p:blipFill>
                <a:blip r:embed="rId31"/>
                <a:stretch>
                  <a:fillRect/>
                </a:stretch>
              </p:blipFill>
              <p:spPr>
                <a:xfrm>
                  <a:off x="9897485" y="3021816"/>
                  <a:ext cx="2030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B84ACA09-1666-4A09-BF3D-CCC340682F91}"/>
                    </a:ext>
                  </a:extLst>
                </p14:cNvPr>
                <p14:cNvContentPartPr/>
                <p14:nvPr/>
              </p14:nvContentPartPr>
              <p14:xfrm>
                <a:off x="9936365" y="3042696"/>
                <a:ext cx="41040" cy="366480"/>
              </p14:xfrm>
            </p:contentPart>
          </mc:Choice>
          <mc:Fallback xmlns="">
            <p:pic>
              <p:nvPicPr>
                <p:cNvPr id="23" name="Ink 22">
                  <a:extLst>
                    <a:ext uri="{FF2B5EF4-FFF2-40B4-BE49-F238E27FC236}">
                      <a16:creationId xmlns:a16="http://schemas.microsoft.com/office/drawing/2014/main" id="{B84ACA09-1666-4A09-BF3D-CCC340682F91}"/>
                    </a:ext>
                  </a:extLst>
                </p:cNvPr>
                <p:cNvPicPr/>
                <p:nvPr/>
              </p:nvPicPr>
              <p:blipFill>
                <a:blip r:embed="rId33"/>
                <a:stretch>
                  <a:fillRect/>
                </a:stretch>
              </p:blipFill>
              <p:spPr>
                <a:xfrm>
                  <a:off x="9918725" y="3024696"/>
                  <a:ext cx="766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9ECF9E71-E57A-4E81-B3E0-66645925CA72}"/>
                    </a:ext>
                  </a:extLst>
                </p14:cNvPr>
                <p14:cNvContentPartPr/>
                <p14:nvPr/>
              </p14:nvContentPartPr>
              <p14:xfrm>
                <a:off x="9806405" y="3106776"/>
                <a:ext cx="349560" cy="178200"/>
              </p14:xfrm>
            </p:contentPart>
          </mc:Choice>
          <mc:Fallback xmlns="">
            <p:pic>
              <p:nvPicPr>
                <p:cNvPr id="24" name="Ink 23">
                  <a:extLst>
                    <a:ext uri="{FF2B5EF4-FFF2-40B4-BE49-F238E27FC236}">
                      <a16:creationId xmlns:a16="http://schemas.microsoft.com/office/drawing/2014/main" id="{9ECF9E71-E57A-4E81-B3E0-66645925CA72}"/>
                    </a:ext>
                  </a:extLst>
                </p:cNvPr>
                <p:cNvPicPr/>
                <p:nvPr/>
              </p:nvPicPr>
              <p:blipFill>
                <a:blip r:embed="rId35"/>
                <a:stretch>
                  <a:fillRect/>
                </a:stretch>
              </p:blipFill>
              <p:spPr>
                <a:xfrm>
                  <a:off x="9788405" y="3088776"/>
                  <a:ext cx="385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6F3ECD24-1E7F-48CD-A420-8924D09EB0E1}"/>
                    </a:ext>
                  </a:extLst>
                </p14:cNvPr>
                <p14:cNvContentPartPr/>
                <p14:nvPr/>
              </p14:nvContentPartPr>
              <p14:xfrm>
                <a:off x="9947525" y="3215136"/>
                <a:ext cx="65160" cy="129960"/>
              </p14:xfrm>
            </p:contentPart>
          </mc:Choice>
          <mc:Fallback xmlns="">
            <p:pic>
              <p:nvPicPr>
                <p:cNvPr id="25" name="Ink 24">
                  <a:extLst>
                    <a:ext uri="{FF2B5EF4-FFF2-40B4-BE49-F238E27FC236}">
                      <a16:creationId xmlns:a16="http://schemas.microsoft.com/office/drawing/2014/main" id="{6F3ECD24-1E7F-48CD-A420-8924D09EB0E1}"/>
                    </a:ext>
                  </a:extLst>
                </p:cNvPr>
                <p:cNvPicPr/>
                <p:nvPr/>
              </p:nvPicPr>
              <p:blipFill>
                <a:blip r:embed="rId37"/>
                <a:stretch>
                  <a:fillRect/>
                </a:stretch>
              </p:blipFill>
              <p:spPr>
                <a:xfrm>
                  <a:off x="9929525" y="3197496"/>
                  <a:ext cx="100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A14D3D16-8660-4FDF-AB82-2801E3DD8234}"/>
                    </a:ext>
                  </a:extLst>
                </p14:cNvPr>
                <p14:cNvContentPartPr/>
                <p14:nvPr/>
              </p14:nvContentPartPr>
              <p14:xfrm>
                <a:off x="9906845" y="3136296"/>
                <a:ext cx="42840" cy="81360"/>
              </p14:xfrm>
            </p:contentPart>
          </mc:Choice>
          <mc:Fallback xmlns="">
            <p:pic>
              <p:nvPicPr>
                <p:cNvPr id="26" name="Ink 25">
                  <a:extLst>
                    <a:ext uri="{FF2B5EF4-FFF2-40B4-BE49-F238E27FC236}">
                      <a16:creationId xmlns:a16="http://schemas.microsoft.com/office/drawing/2014/main" id="{A14D3D16-8660-4FDF-AB82-2801E3DD8234}"/>
                    </a:ext>
                  </a:extLst>
                </p:cNvPr>
                <p:cNvPicPr/>
                <p:nvPr/>
              </p:nvPicPr>
              <p:blipFill>
                <a:blip r:embed="rId39"/>
                <a:stretch>
                  <a:fillRect/>
                </a:stretch>
              </p:blipFill>
              <p:spPr>
                <a:xfrm>
                  <a:off x="9889205" y="3118296"/>
                  <a:ext cx="78480" cy="11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F3744305-E448-4409-A78A-E89DEFBC7C56}"/>
                  </a:ext>
                </a:extLst>
              </p14:cNvPr>
              <p14:cNvContentPartPr/>
              <p14:nvPr/>
            </p14:nvContentPartPr>
            <p14:xfrm>
              <a:off x="2557805" y="5186496"/>
              <a:ext cx="5664600" cy="135000"/>
            </p14:xfrm>
          </p:contentPart>
        </mc:Choice>
        <mc:Fallback xmlns="">
          <p:pic>
            <p:nvPicPr>
              <p:cNvPr id="28" name="Ink 27">
                <a:extLst>
                  <a:ext uri="{FF2B5EF4-FFF2-40B4-BE49-F238E27FC236}">
                    <a16:creationId xmlns:a16="http://schemas.microsoft.com/office/drawing/2014/main" id="{F3744305-E448-4409-A78A-E89DEFBC7C56}"/>
                  </a:ext>
                </a:extLst>
              </p:cNvPr>
              <p:cNvPicPr/>
              <p:nvPr/>
            </p:nvPicPr>
            <p:blipFill>
              <a:blip r:embed="rId41"/>
              <a:stretch>
                <a:fillRect/>
              </a:stretch>
            </p:blipFill>
            <p:spPr>
              <a:xfrm>
                <a:off x="2540165" y="5168856"/>
                <a:ext cx="5700240" cy="170640"/>
              </a:xfrm>
              <a:prstGeom prst="rect">
                <a:avLst/>
              </a:prstGeom>
            </p:spPr>
          </p:pic>
        </mc:Fallback>
      </mc:AlternateContent>
    </p:spTree>
    <p:extLst>
      <p:ext uri="{BB962C8B-B14F-4D97-AF65-F5344CB8AC3E}">
        <p14:creationId xmlns:p14="http://schemas.microsoft.com/office/powerpoint/2010/main" val="258233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Rectangle: Rounded Corners 6">
            <a:extLst>
              <a:ext uri="{FF2B5EF4-FFF2-40B4-BE49-F238E27FC236}">
                <a16:creationId xmlns:a16="http://schemas.microsoft.com/office/drawing/2014/main" id="{3B88A579-F0C0-4774-950D-F1C90C245172}"/>
              </a:ext>
            </a:extLst>
          </p:cNvPr>
          <p:cNvSpPr/>
          <p:nvPr/>
        </p:nvSpPr>
        <p:spPr>
          <a:xfrm>
            <a:off x="3918932" y="586153"/>
            <a:ext cx="4067908" cy="4757743"/>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8FDAC36-D64F-44B7-8DFC-AFD1AFA269C5}"/>
              </a:ext>
            </a:extLst>
          </p:cNvPr>
          <p:cNvSpPr txBox="1"/>
          <p:nvPr/>
        </p:nvSpPr>
        <p:spPr>
          <a:xfrm>
            <a:off x="2904886" y="770668"/>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4</a:t>
            </a:r>
            <a:endParaRPr lang="en-US" sz="3600">
              <a:solidFill>
                <a:schemeClr val="bg1"/>
              </a:solidFill>
              <a:cs typeface="+mj-cs"/>
            </a:endParaRPr>
          </a:p>
        </p:txBody>
      </p:sp>
      <p:pic>
        <p:nvPicPr>
          <p:cNvPr id="11" name="Graphic 10">
            <a:extLst>
              <a:ext uri="{FF2B5EF4-FFF2-40B4-BE49-F238E27FC236}">
                <a16:creationId xmlns:a16="http://schemas.microsoft.com/office/drawing/2014/main" id="{F701BC69-E1F4-47B2-85D5-551047E42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2930" y="3722541"/>
            <a:ext cx="3426031" cy="1192166"/>
          </a:xfrm>
          <a:prstGeom prst="rect">
            <a:avLst/>
          </a:prstGeom>
        </p:spPr>
      </p:pic>
    </p:spTree>
    <p:extLst>
      <p:ext uri="{BB962C8B-B14F-4D97-AF65-F5344CB8AC3E}">
        <p14:creationId xmlns:p14="http://schemas.microsoft.com/office/powerpoint/2010/main" val="35164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4851070"/>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4386" y="108607"/>
            <a:ext cx="9776958" cy="4385816"/>
          </a:xfrm>
          <a:prstGeom prst="rect">
            <a:avLst/>
          </a:prstGeom>
          <a:noFill/>
        </p:spPr>
        <p:txBody>
          <a:bodyPr wrap="square" rtlCol="0">
            <a:spAutoFit/>
          </a:bodyPr>
          <a:lstStyle/>
          <a:p>
            <a:pPr algn="r"/>
            <a:r>
              <a:rPr lang="he-IL" sz="3100" b="1">
                <a:solidFill>
                  <a:schemeClr val="bg1"/>
                </a:solidFill>
                <a:cs typeface="+mj-cs"/>
              </a:rPr>
              <a:t>ספר ישעיה פרק ד</a:t>
            </a:r>
          </a:p>
          <a:p>
            <a:pPr algn="r"/>
            <a:r>
              <a:rPr lang="he-IL" sz="3100">
                <a:solidFill>
                  <a:schemeClr val="bg1"/>
                </a:solidFill>
                <a:cs typeface="+mj-cs"/>
              </a:rPr>
              <a:t>﻿א   וְהֶחֱזִיקוּ שֶׁבַע נָשִׁים בְּאִישׁ אֶחָד בַּיּוֹם הַהוּא לֵאמֹר לַחְמֵנוּ נֹאכֵל וְשִֹמְלָתֵנוּ נִלְבָּשׁ רַק יִקָּרֵא שִׁמְךָ עָלֵינוּ אֱסֹף חֶרְפָּתֵנוּ:       ב   בַּיּוֹם הַהוּא יִהְיֶה צֶמַח יְהֹוָה לִצְבִי וּלְכָבוֹד וּפְרִי הָאָרֶץ לְגָאוֹן וּלְתִפְאֶרֶת לִפְלֵיטַת יִשְֹרָאֵל: ג   וְהָיָה | הַנִּשְׁאָר בְּצִיּוֹן וְהַנּוֹתָר בִּירוּשָׁלַם קָדוֹשׁ יֵאָמֶר לוֹ כָּל-הַכָּתוּב לַחַיִּים בִּירוּשָׁלָם: ד   אִם | רָחַץ אֲדֹנָי אֵת צֹאַת בְּנוֹת-צִיּוֹן וְאֶת-דְּמֵי יְרוּשָׁלַם יָדִיחַ מִקִּרְבָּהּ בְּרוּחַ מִשְׁפָּט וּבְרוּחַ בָּעֵר: ה   וּבָרָא יְהֹוָה עַל כָּל-מְכוֹן הַר-צִיּוֹן וְעַל-מִקְרָאֶהָ עָנָן | יוֹמָם וְעָשָׁן וְנֹגַהּ אֵשׁ לֶהָבָה לָיְלָה כִּי עַל-כָּל-כָּבוֹד חֻפָּה: ו   וְסֻכָּה תִּהְיֶה לְצֵל-יוֹמָם מֵחֹרֶב וּלְמַחְסֶה וּלְמִסְתּוֹר מִזֶּרֶם וּמִמָּטָר: </a:t>
            </a:r>
            <a:endParaRPr lang="en-US" sz="31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8DC5E8C-C9BF-4FE8-93B9-017DE7D2057D}"/>
                  </a:ext>
                </a:extLst>
              </p14:cNvPr>
              <p14:cNvContentPartPr/>
              <p14:nvPr/>
            </p14:nvContentPartPr>
            <p14:xfrm>
              <a:off x="7214765" y="609456"/>
              <a:ext cx="2616120" cy="47520"/>
            </p14:xfrm>
          </p:contentPart>
        </mc:Choice>
        <mc:Fallback xmlns="">
          <p:pic>
            <p:nvPicPr>
              <p:cNvPr id="4" name="Ink 3">
                <a:extLst>
                  <a:ext uri="{FF2B5EF4-FFF2-40B4-BE49-F238E27FC236}">
                    <a16:creationId xmlns:a16="http://schemas.microsoft.com/office/drawing/2014/main" id="{C8DC5E8C-C9BF-4FE8-93B9-017DE7D2057D}"/>
                  </a:ext>
                </a:extLst>
              </p:cNvPr>
              <p:cNvPicPr/>
              <p:nvPr/>
            </p:nvPicPr>
            <p:blipFill>
              <a:blip r:embed="rId5"/>
              <a:stretch>
                <a:fillRect/>
              </a:stretch>
            </p:blipFill>
            <p:spPr>
              <a:xfrm>
                <a:off x="7197125" y="591816"/>
                <a:ext cx="2651760" cy="83160"/>
              </a:xfrm>
              <a:prstGeom prst="rect">
                <a:avLst/>
              </a:prstGeom>
            </p:spPr>
          </p:pic>
        </mc:Fallback>
      </mc:AlternateContent>
      <p:grpSp>
        <p:nvGrpSpPr>
          <p:cNvPr id="17" name="Group 16">
            <a:extLst>
              <a:ext uri="{FF2B5EF4-FFF2-40B4-BE49-F238E27FC236}">
                <a16:creationId xmlns:a16="http://schemas.microsoft.com/office/drawing/2014/main" id="{17B9AF8D-2BDF-4130-A5A2-5845365614DA}"/>
              </a:ext>
            </a:extLst>
          </p:cNvPr>
          <p:cNvGrpSpPr/>
          <p:nvPr/>
        </p:nvGrpSpPr>
        <p:grpSpPr>
          <a:xfrm>
            <a:off x="1549445" y="1062696"/>
            <a:ext cx="7850520" cy="107640"/>
            <a:chOff x="1549445" y="1062696"/>
            <a:chExt cx="7850520" cy="10764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7B8CFC8-9A62-4A45-A449-8D6810CF0DED}"/>
                    </a:ext>
                  </a:extLst>
                </p14:cNvPr>
                <p14:cNvContentPartPr/>
                <p14:nvPr/>
              </p14:nvContentPartPr>
              <p14:xfrm>
                <a:off x="8374685" y="1062696"/>
                <a:ext cx="1025280" cy="74160"/>
              </p14:xfrm>
            </p:contentPart>
          </mc:Choice>
          <mc:Fallback xmlns="">
            <p:pic>
              <p:nvPicPr>
                <p:cNvPr id="5" name="Ink 4">
                  <a:extLst>
                    <a:ext uri="{FF2B5EF4-FFF2-40B4-BE49-F238E27FC236}">
                      <a16:creationId xmlns:a16="http://schemas.microsoft.com/office/drawing/2014/main" id="{77B8CFC8-9A62-4A45-A449-8D6810CF0DED}"/>
                    </a:ext>
                  </a:extLst>
                </p:cNvPr>
                <p:cNvPicPr/>
                <p:nvPr/>
              </p:nvPicPr>
              <p:blipFill>
                <a:blip r:embed="rId7"/>
                <a:stretch>
                  <a:fillRect/>
                </a:stretch>
              </p:blipFill>
              <p:spPr>
                <a:xfrm>
                  <a:off x="8356685" y="1045056"/>
                  <a:ext cx="1060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6C902CB-C3EB-488D-B379-D9F944E4A5B3}"/>
                    </a:ext>
                  </a:extLst>
                </p14:cNvPr>
                <p14:cNvContentPartPr/>
                <p14:nvPr/>
              </p14:nvContentPartPr>
              <p14:xfrm>
                <a:off x="7072925" y="1110936"/>
                <a:ext cx="1112400" cy="56160"/>
              </p14:xfrm>
            </p:contentPart>
          </mc:Choice>
          <mc:Fallback xmlns="">
            <p:pic>
              <p:nvPicPr>
                <p:cNvPr id="7" name="Ink 6">
                  <a:extLst>
                    <a:ext uri="{FF2B5EF4-FFF2-40B4-BE49-F238E27FC236}">
                      <a16:creationId xmlns:a16="http://schemas.microsoft.com/office/drawing/2014/main" id="{06C902CB-C3EB-488D-B379-D9F944E4A5B3}"/>
                    </a:ext>
                  </a:extLst>
                </p:cNvPr>
                <p:cNvPicPr/>
                <p:nvPr/>
              </p:nvPicPr>
              <p:blipFill>
                <a:blip r:embed="rId9"/>
                <a:stretch>
                  <a:fillRect/>
                </a:stretch>
              </p:blipFill>
              <p:spPr>
                <a:xfrm>
                  <a:off x="7054925" y="1092936"/>
                  <a:ext cx="1148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8D7AB9D-2168-462D-B965-F618CBEC4E9F}"/>
                    </a:ext>
                  </a:extLst>
                </p14:cNvPr>
                <p14:cNvContentPartPr/>
                <p14:nvPr/>
              </p14:nvContentPartPr>
              <p14:xfrm>
                <a:off x="5526005" y="1116336"/>
                <a:ext cx="1260000" cy="43560"/>
              </p14:xfrm>
            </p:contentPart>
          </mc:Choice>
          <mc:Fallback xmlns="">
            <p:pic>
              <p:nvPicPr>
                <p:cNvPr id="9" name="Ink 8">
                  <a:extLst>
                    <a:ext uri="{FF2B5EF4-FFF2-40B4-BE49-F238E27FC236}">
                      <a16:creationId xmlns:a16="http://schemas.microsoft.com/office/drawing/2014/main" id="{78D7AB9D-2168-462D-B965-F618CBEC4E9F}"/>
                    </a:ext>
                  </a:extLst>
                </p:cNvPr>
                <p:cNvPicPr/>
                <p:nvPr/>
              </p:nvPicPr>
              <p:blipFill>
                <a:blip r:embed="rId11"/>
                <a:stretch>
                  <a:fillRect/>
                </a:stretch>
              </p:blipFill>
              <p:spPr>
                <a:xfrm>
                  <a:off x="5508365" y="1098696"/>
                  <a:ext cx="1295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5A34C51-D6C6-4D67-ADDF-63C0D8973A5B}"/>
                    </a:ext>
                  </a:extLst>
                </p14:cNvPr>
                <p14:cNvContentPartPr/>
                <p14:nvPr/>
              </p14:nvContentPartPr>
              <p14:xfrm>
                <a:off x="4256645" y="1086816"/>
                <a:ext cx="1174680" cy="51840"/>
              </p14:xfrm>
            </p:contentPart>
          </mc:Choice>
          <mc:Fallback xmlns="">
            <p:pic>
              <p:nvPicPr>
                <p:cNvPr id="12" name="Ink 11">
                  <a:extLst>
                    <a:ext uri="{FF2B5EF4-FFF2-40B4-BE49-F238E27FC236}">
                      <a16:creationId xmlns:a16="http://schemas.microsoft.com/office/drawing/2014/main" id="{65A34C51-D6C6-4D67-ADDF-63C0D8973A5B}"/>
                    </a:ext>
                  </a:extLst>
                </p:cNvPr>
                <p:cNvPicPr/>
                <p:nvPr/>
              </p:nvPicPr>
              <p:blipFill>
                <a:blip r:embed="rId13"/>
                <a:stretch>
                  <a:fillRect/>
                </a:stretch>
              </p:blipFill>
              <p:spPr>
                <a:xfrm>
                  <a:off x="4238645" y="1069176"/>
                  <a:ext cx="1210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EB6D0961-F1D5-4634-A31F-D3389F84D79B}"/>
                    </a:ext>
                  </a:extLst>
                </p14:cNvPr>
                <p14:cNvContentPartPr/>
                <p14:nvPr/>
              </p14:nvContentPartPr>
              <p14:xfrm>
                <a:off x="3226325" y="1089336"/>
                <a:ext cx="785880" cy="27360"/>
              </p14:xfrm>
            </p:contentPart>
          </mc:Choice>
          <mc:Fallback xmlns="">
            <p:pic>
              <p:nvPicPr>
                <p:cNvPr id="14" name="Ink 13">
                  <a:extLst>
                    <a:ext uri="{FF2B5EF4-FFF2-40B4-BE49-F238E27FC236}">
                      <a16:creationId xmlns:a16="http://schemas.microsoft.com/office/drawing/2014/main" id="{EB6D0961-F1D5-4634-A31F-D3389F84D79B}"/>
                    </a:ext>
                  </a:extLst>
                </p:cNvPr>
                <p:cNvPicPr/>
                <p:nvPr/>
              </p:nvPicPr>
              <p:blipFill>
                <a:blip r:embed="rId15"/>
                <a:stretch>
                  <a:fillRect/>
                </a:stretch>
              </p:blipFill>
              <p:spPr>
                <a:xfrm>
                  <a:off x="3208325" y="1071336"/>
                  <a:ext cx="821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23EB0162-4EB4-4A27-8170-877F5B8E7A35}"/>
                    </a:ext>
                  </a:extLst>
                </p14:cNvPr>
                <p14:cNvContentPartPr/>
                <p14:nvPr/>
              </p14:nvContentPartPr>
              <p14:xfrm>
                <a:off x="1549445" y="1117776"/>
                <a:ext cx="1531080" cy="52560"/>
              </p14:xfrm>
            </p:contentPart>
          </mc:Choice>
          <mc:Fallback xmlns="">
            <p:pic>
              <p:nvPicPr>
                <p:cNvPr id="16" name="Ink 15">
                  <a:extLst>
                    <a:ext uri="{FF2B5EF4-FFF2-40B4-BE49-F238E27FC236}">
                      <a16:creationId xmlns:a16="http://schemas.microsoft.com/office/drawing/2014/main" id="{23EB0162-4EB4-4A27-8170-877F5B8E7A35}"/>
                    </a:ext>
                  </a:extLst>
                </p:cNvPr>
                <p:cNvPicPr/>
                <p:nvPr/>
              </p:nvPicPr>
              <p:blipFill>
                <a:blip r:embed="rId17"/>
                <a:stretch>
                  <a:fillRect/>
                </a:stretch>
              </p:blipFill>
              <p:spPr>
                <a:xfrm>
                  <a:off x="1531445" y="1099776"/>
                  <a:ext cx="156672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B2A57758-2B2C-45D8-B968-309E49090D21}"/>
                  </a:ext>
                </a:extLst>
              </p14:cNvPr>
              <p14:cNvContentPartPr/>
              <p14:nvPr/>
            </p14:nvContentPartPr>
            <p14:xfrm>
              <a:off x="332645" y="1154496"/>
              <a:ext cx="1183680" cy="33120"/>
            </p14:xfrm>
          </p:contentPart>
        </mc:Choice>
        <mc:Fallback xmlns="">
          <p:pic>
            <p:nvPicPr>
              <p:cNvPr id="18" name="Ink 17">
                <a:extLst>
                  <a:ext uri="{FF2B5EF4-FFF2-40B4-BE49-F238E27FC236}">
                    <a16:creationId xmlns:a16="http://schemas.microsoft.com/office/drawing/2014/main" id="{B2A57758-2B2C-45D8-B968-309E49090D21}"/>
                  </a:ext>
                </a:extLst>
              </p:cNvPr>
              <p:cNvPicPr/>
              <p:nvPr/>
            </p:nvPicPr>
            <p:blipFill>
              <a:blip r:embed="rId19"/>
              <a:stretch>
                <a:fillRect/>
              </a:stretch>
            </p:blipFill>
            <p:spPr>
              <a:xfrm>
                <a:off x="315005" y="1136496"/>
                <a:ext cx="1219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71A2D033-B13E-4E1E-B73F-CD83AEBD25DA}"/>
                  </a:ext>
                </a:extLst>
              </p14:cNvPr>
              <p14:cNvContentPartPr/>
              <p14:nvPr/>
            </p14:nvContentPartPr>
            <p14:xfrm>
              <a:off x="9160565" y="1607736"/>
              <a:ext cx="666720" cy="45720"/>
            </p14:xfrm>
          </p:contentPart>
        </mc:Choice>
        <mc:Fallback xmlns="">
          <p:pic>
            <p:nvPicPr>
              <p:cNvPr id="19" name="Ink 18">
                <a:extLst>
                  <a:ext uri="{FF2B5EF4-FFF2-40B4-BE49-F238E27FC236}">
                    <a16:creationId xmlns:a16="http://schemas.microsoft.com/office/drawing/2014/main" id="{71A2D033-B13E-4E1E-B73F-CD83AEBD25DA}"/>
                  </a:ext>
                </a:extLst>
              </p:cNvPr>
              <p:cNvPicPr/>
              <p:nvPr/>
            </p:nvPicPr>
            <p:blipFill>
              <a:blip r:embed="rId21"/>
              <a:stretch>
                <a:fillRect/>
              </a:stretch>
            </p:blipFill>
            <p:spPr>
              <a:xfrm>
                <a:off x="9142925" y="1589736"/>
                <a:ext cx="702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118E365C-3FE1-45E6-8458-1486D8C6CCDE}"/>
                  </a:ext>
                </a:extLst>
              </p14:cNvPr>
              <p14:cNvContentPartPr/>
              <p14:nvPr/>
            </p14:nvContentPartPr>
            <p14:xfrm>
              <a:off x="6338525" y="1604856"/>
              <a:ext cx="2290320" cy="64440"/>
            </p14:xfrm>
          </p:contentPart>
        </mc:Choice>
        <mc:Fallback xmlns="">
          <p:pic>
            <p:nvPicPr>
              <p:cNvPr id="20" name="Ink 19">
                <a:extLst>
                  <a:ext uri="{FF2B5EF4-FFF2-40B4-BE49-F238E27FC236}">
                    <a16:creationId xmlns:a16="http://schemas.microsoft.com/office/drawing/2014/main" id="{118E365C-3FE1-45E6-8458-1486D8C6CCDE}"/>
                  </a:ext>
                </a:extLst>
              </p:cNvPr>
              <p:cNvPicPr/>
              <p:nvPr/>
            </p:nvPicPr>
            <p:blipFill>
              <a:blip r:embed="rId23"/>
              <a:stretch>
                <a:fillRect/>
              </a:stretch>
            </p:blipFill>
            <p:spPr>
              <a:xfrm>
                <a:off x="6320525" y="1587216"/>
                <a:ext cx="2325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F318BA21-2736-4C56-8E80-8BEDDD62552B}"/>
                  </a:ext>
                </a:extLst>
              </p14:cNvPr>
              <p14:cNvContentPartPr/>
              <p14:nvPr/>
            </p14:nvContentPartPr>
            <p14:xfrm>
              <a:off x="4557965" y="1472016"/>
              <a:ext cx="1586520" cy="178560"/>
            </p14:xfrm>
          </p:contentPart>
        </mc:Choice>
        <mc:Fallback xmlns="">
          <p:pic>
            <p:nvPicPr>
              <p:cNvPr id="21" name="Ink 20">
                <a:extLst>
                  <a:ext uri="{FF2B5EF4-FFF2-40B4-BE49-F238E27FC236}">
                    <a16:creationId xmlns:a16="http://schemas.microsoft.com/office/drawing/2014/main" id="{F318BA21-2736-4C56-8E80-8BEDDD62552B}"/>
                  </a:ext>
                </a:extLst>
              </p:cNvPr>
              <p:cNvPicPr/>
              <p:nvPr/>
            </p:nvPicPr>
            <p:blipFill>
              <a:blip r:embed="rId25"/>
              <a:stretch>
                <a:fillRect/>
              </a:stretch>
            </p:blipFill>
            <p:spPr>
              <a:xfrm>
                <a:off x="4540325" y="1454016"/>
                <a:ext cx="16221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5788C848-379F-471D-8098-2A15D474B049}"/>
                  </a:ext>
                </a:extLst>
              </p14:cNvPr>
              <p14:cNvContentPartPr/>
              <p14:nvPr/>
            </p14:nvContentPartPr>
            <p14:xfrm>
              <a:off x="8265245" y="667056"/>
              <a:ext cx="1167840" cy="496440"/>
            </p14:xfrm>
          </p:contentPart>
        </mc:Choice>
        <mc:Fallback xmlns="">
          <p:pic>
            <p:nvPicPr>
              <p:cNvPr id="22" name="Ink 21">
                <a:extLst>
                  <a:ext uri="{FF2B5EF4-FFF2-40B4-BE49-F238E27FC236}">
                    <a16:creationId xmlns:a16="http://schemas.microsoft.com/office/drawing/2014/main" id="{5788C848-379F-471D-8098-2A15D474B049}"/>
                  </a:ext>
                </a:extLst>
              </p:cNvPr>
              <p:cNvPicPr/>
              <p:nvPr/>
            </p:nvPicPr>
            <p:blipFill>
              <a:blip r:embed="rId27"/>
              <a:stretch>
                <a:fillRect/>
              </a:stretch>
            </p:blipFill>
            <p:spPr>
              <a:xfrm>
                <a:off x="8247245" y="649416"/>
                <a:ext cx="120348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7B4F1FBB-91E9-4E67-8849-BD31117C2BEE}"/>
                  </a:ext>
                </a:extLst>
              </p14:cNvPr>
              <p14:cNvContentPartPr/>
              <p14:nvPr/>
            </p14:nvContentPartPr>
            <p14:xfrm>
              <a:off x="9087845" y="1164576"/>
              <a:ext cx="974880" cy="516600"/>
            </p14:xfrm>
          </p:contentPart>
        </mc:Choice>
        <mc:Fallback xmlns="">
          <p:pic>
            <p:nvPicPr>
              <p:cNvPr id="26" name="Ink 25">
                <a:extLst>
                  <a:ext uri="{FF2B5EF4-FFF2-40B4-BE49-F238E27FC236}">
                    <a16:creationId xmlns:a16="http://schemas.microsoft.com/office/drawing/2014/main" id="{7B4F1FBB-91E9-4E67-8849-BD31117C2BEE}"/>
                  </a:ext>
                </a:extLst>
              </p:cNvPr>
              <p:cNvPicPr/>
              <p:nvPr/>
            </p:nvPicPr>
            <p:blipFill>
              <a:blip r:embed="rId29"/>
              <a:stretch>
                <a:fillRect/>
              </a:stretch>
            </p:blipFill>
            <p:spPr>
              <a:xfrm>
                <a:off x="9070205" y="1146936"/>
                <a:ext cx="101052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6A330B70-3848-45B1-8B59-F6F4CB3BA1A9}"/>
                  </a:ext>
                </a:extLst>
              </p14:cNvPr>
              <p14:cNvContentPartPr/>
              <p14:nvPr/>
            </p14:nvContentPartPr>
            <p14:xfrm>
              <a:off x="6371645" y="1151256"/>
              <a:ext cx="2826000" cy="533880"/>
            </p14:xfrm>
          </p:contentPart>
        </mc:Choice>
        <mc:Fallback xmlns="">
          <p:pic>
            <p:nvPicPr>
              <p:cNvPr id="27" name="Ink 26">
                <a:extLst>
                  <a:ext uri="{FF2B5EF4-FFF2-40B4-BE49-F238E27FC236}">
                    <a16:creationId xmlns:a16="http://schemas.microsoft.com/office/drawing/2014/main" id="{6A330B70-3848-45B1-8B59-F6F4CB3BA1A9}"/>
                  </a:ext>
                </a:extLst>
              </p:cNvPr>
              <p:cNvPicPr/>
              <p:nvPr/>
            </p:nvPicPr>
            <p:blipFill>
              <a:blip r:embed="rId31"/>
              <a:stretch>
                <a:fillRect/>
              </a:stretch>
            </p:blipFill>
            <p:spPr>
              <a:xfrm>
                <a:off x="6353645" y="1133256"/>
                <a:ext cx="286164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901EA63B-3FBE-48B4-A983-A985AED91DDA}"/>
                  </a:ext>
                </a:extLst>
              </p14:cNvPr>
              <p14:cNvContentPartPr/>
              <p14:nvPr/>
            </p14:nvContentPartPr>
            <p14:xfrm>
              <a:off x="685805" y="1587936"/>
              <a:ext cx="2807640" cy="64440"/>
            </p14:xfrm>
          </p:contentPart>
        </mc:Choice>
        <mc:Fallback xmlns="">
          <p:pic>
            <p:nvPicPr>
              <p:cNvPr id="28" name="Ink 27">
                <a:extLst>
                  <a:ext uri="{FF2B5EF4-FFF2-40B4-BE49-F238E27FC236}">
                    <a16:creationId xmlns:a16="http://schemas.microsoft.com/office/drawing/2014/main" id="{901EA63B-3FBE-48B4-A983-A985AED91DDA}"/>
                  </a:ext>
                </a:extLst>
              </p:cNvPr>
              <p:cNvPicPr/>
              <p:nvPr/>
            </p:nvPicPr>
            <p:blipFill>
              <a:blip r:embed="rId33"/>
              <a:stretch>
                <a:fillRect/>
              </a:stretch>
            </p:blipFill>
            <p:spPr>
              <a:xfrm>
                <a:off x="668165" y="1570296"/>
                <a:ext cx="2843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3AF16181-B2E1-4883-8D45-B884FED2CE1B}"/>
                  </a:ext>
                </a:extLst>
              </p14:cNvPr>
              <p14:cNvContentPartPr/>
              <p14:nvPr/>
            </p14:nvContentPartPr>
            <p14:xfrm>
              <a:off x="8711285" y="1958736"/>
              <a:ext cx="1412280" cy="155160"/>
            </p14:xfrm>
          </p:contentPart>
        </mc:Choice>
        <mc:Fallback xmlns="">
          <p:pic>
            <p:nvPicPr>
              <p:cNvPr id="29" name="Ink 28">
                <a:extLst>
                  <a:ext uri="{FF2B5EF4-FFF2-40B4-BE49-F238E27FC236}">
                    <a16:creationId xmlns:a16="http://schemas.microsoft.com/office/drawing/2014/main" id="{3AF16181-B2E1-4883-8D45-B884FED2CE1B}"/>
                  </a:ext>
                </a:extLst>
              </p:cNvPr>
              <p:cNvPicPr/>
              <p:nvPr/>
            </p:nvPicPr>
            <p:blipFill>
              <a:blip r:embed="rId35"/>
              <a:stretch>
                <a:fillRect/>
              </a:stretch>
            </p:blipFill>
            <p:spPr>
              <a:xfrm>
                <a:off x="8693645" y="1940736"/>
                <a:ext cx="1447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96F07A7E-40C7-4570-9BAE-3F4659233AC1}"/>
                  </a:ext>
                </a:extLst>
              </p14:cNvPr>
              <p14:cNvContentPartPr/>
              <p14:nvPr/>
            </p14:nvContentPartPr>
            <p14:xfrm>
              <a:off x="7542005" y="1978536"/>
              <a:ext cx="1026720" cy="86760"/>
            </p14:xfrm>
          </p:contentPart>
        </mc:Choice>
        <mc:Fallback xmlns="">
          <p:pic>
            <p:nvPicPr>
              <p:cNvPr id="30" name="Ink 29">
                <a:extLst>
                  <a:ext uri="{FF2B5EF4-FFF2-40B4-BE49-F238E27FC236}">
                    <a16:creationId xmlns:a16="http://schemas.microsoft.com/office/drawing/2014/main" id="{96F07A7E-40C7-4570-9BAE-3F4659233AC1}"/>
                  </a:ext>
                </a:extLst>
              </p:cNvPr>
              <p:cNvPicPr/>
              <p:nvPr/>
            </p:nvPicPr>
            <p:blipFill>
              <a:blip r:embed="rId37"/>
              <a:stretch>
                <a:fillRect/>
              </a:stretch>
            </p:blipFill>
            <p:spPr>
              <a:xfrm>
                <a:off x="7524005" y="1960536"/>
                <a:ext cx="1062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870C7545-7D10-4042-9ACE-92C6F5FAFF99}"/>
                  </a:ext>
                </a:extLst>
              </p14:cNvPr>
              <p14:cNvContentPartPr/>
              <p14:nvPr/>
            </p14:nvContentPartPr>
            <p14:xfrm>
              <a:off x="5242325" y="2066016"/>
              <a:ext cx="2270520" cy="79920"/>
            </p14:xfrm>
          </p:contentPart>
        </mc:Choice>
        <mc:Fallback xmlns="">
          <p:pic>
            <p:nvPicPr>
              <p:cNvPr id="31" name="Ink 30">
                <a:extLst>
                  <a:ext uri="{FF2B5EF4-FFF2-40B4-BE49-F238E27FC236}">
                    <a16:creationId xmlns:a16="http://schemas.microsoft.com/office/drawing/2014/main" id="{870C7545-7D10-4042-9ACE-92C6F5FAFF99}"/>
                  </a:ext>
                </a:extLst>
              </p:cNvPr>
              <p:cNvPicPr/>
              <p:nvPr/>
            </p:nvPicPr>
            <p:blipFill>
              <a:blip r:embed="rId39"/>
              <a:stretch>
                <a:fillRect/>
              </a:stretch>
            </p:blipFill>
            <p:spPr>
              <a:xfrm>
                <a:off x="5224325" y="2048376"/>
                <a:ext cx="2306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5FE2E047-2EC8-405C-9F34-163B39BC021C}"/>
                  </a:ext>
                </a:extLst>
              </p14:cNvPr>
              <p14:cNvContentPartPr/>
              <p14:nvPr/>
            </p14:nvContentPartPr>
            <p14:xfrm>
              <a:off x="3982325" y="2038656"/>
              <a:ext cx="1143720" cy="65520"/>
            </p14:xfrm>
          </p:contentPart>
        </mc:Choice>
        <mc:Fallback xmlns="">
          <p:pic>
            <p:nvPicPr>
              <p:cNvPr id="32" name="Ink 31">
                <a:extLst>
                  <a:ext uri="{FF2B5EF4-FFF2-40B4-BE49-F238E27FC236}">
                    <a16:creationId xmlns:a16="http://schemas.microsoft.com/office/drawing/2014/main" id="{5FE2E047-2EC8-405C-9F34-163B39BC021C}"/>
                  </a:ext>
                </a:extLst>
              </p:cNvPr>
              <p:cNvPicPr/>
              <p:nvPr/>
            </p:nvPicPr>
            <p:blipFill>
              <a:blip r:embed="rId41"/>
              <a:stretch>
                <a:fillRect/>
              </a:stretch>
            </p:blipFill>
            <p:spPr>
              <a:xfrm>
                <a:off x="3964685" y="2020656"/>
                <a:ext cx="1179360" cy="101160"/>
              </a:xfrm>
              <a:prstGeom prst="rect">
                <a:avLst/>
              </a:prstGeom>
            </p:spPr>
          </p:pic>
        </mc:Fallback>
      </mc:AlternateContent>
      <p:grpSp>
        <p:nvGrpSpPr>
          <p:cNvPr id="35" name="Group 34">
            <a:extLst>
              <a:ext uri="{FF2B5EF4-FFF2-40B4-BE49-F238E27FC236}">
                <a16:creationId xmlns:a16="http://schemas.microsoft.com/office/drawing/2014/main" id="{74560712-11D0-4509-BF2E-3B7E578E1875}"/>
              </a:ext>
            </a:extLst>
          </p:cNvPr>
          <p:cNvGrpSpPr/>
          <p:nvPr/>
        </p:nvGrpSpPr>
        <p:grpSpPr>
          <a:xfrm>
            <a:off x="1860125" y="2037576"/>
            <a:ext cx="1973520" cy="94680"/>
            <a:chOff x="1860125" y="2037576"/>
            <a:chExt cx="1973520" cy="94680"/>
          </a:xfrm>
        </p:grpSpPr>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4F19FBE1-C05D-4F52-9643-36C10E99AEBD}"/>
                    </a:ext>
                  </a:extLst>
                </p14:cNvPr>
                <p14:cNvContentPartPr/>
                <p14:nvPr/>
              </p14:nvContentPartPr>
              <p14:xfrm>
                <a:off x="2903765" y="2037576"/>
                <a:ext cx="929880" cy="87480"/>
              </p14:xfrm>
            </p:contentPart>
          </mc:Choice>
          <mc:Fallback xmlns="">
            <p:pic>
              <p:nvPicPr>
                <p:cNvPr id="33" name="Ink 32">
                  <a:extLst>
                    <a:ext uri="{FF2B5EF4-FFF2-40B4-BE49-F238E27FC236}">
                      <a16:creationId xmlns:a16="http://schemas.microsoft.com/office/drawing/2014/main" id="{4F19FBE1-C05D-4F52-9643-36C10E99AEBD}"/>
                    </a:ext>
                  </a:extLst>
                </p:cNvPr>
                <p:cNvPicPr/>
                <p:nvPr/>
              </p:nvPicPr>
              <p:blipFill>
                <a:blip r:embed="rId43"/>
                <a:stretch>
                  <a:fillRect/>
                </a:stretch>
              </p:blipFill>
              <p:spPr>
                <a:xfrm>
                  <a:off x="2886125" y="2019576"/>
                  <a:ext cx="965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FC88DBF8-DB0B-41BF-8876-663A5B8EEE1A}"/>
                    </a:ext>
                  </a:extLst>
                </p14:cNvPr>
                <p14:cNvContentPartPr/>
                <p14:nvPr/>
              </p14:nvContentPartPr>
              <p14:xfrm>
                <a:off x="1860125" y="2047656"/>
                <a:ext cx="987840" cy="84600"/>
              </p14:xfrm>
            </p:contentPart>
          </mc:Choice>
          <mc:Fallback xmlns="">
            <p:pic>
              <p:nvPicPr>
                <p:cNvPr id="34" name="Ink 33">
                  <a:extLst>
                    <a:ext uri="{FF2B5EF4-FFF2-40B4-BE49-F238E27FC236}">
                      <a16:creationId xmlns:a16="http://schemas.microsoft.com/office/drawing/2014/main" id="{FC88DBF8-DB0B-41BF-8876-663A5B8EEE1A}"/>
                    </a:ext>
                  </a:extLst>
                </p:cNvPr>
                <p:cNvPicPr/>
                <p:nvPr/>
              </p:nvPicPr>
              <p:blipFill>
                <a:blip r:embed="rId45"/>
                <a:stretch>
                  <a:fillRect/>
                </a:stretch>
              </p:blipFill>
              <p:spPr>
                <a:xfrm>
                  <a:off x="1842125" y="2030016"/>
                  <a:ext cx="102348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67036DD6-24AE-4918-9AB3-D2F8F8C27B79}"/>
                  </a:ext>
                </a:extLst>
              </p14:cNvPr>
              <p14:cNvContentPartPr/>
              <p14:nvPr/>
            </p14:nvContentPartPr>
            <p14:xfrm>
              <a:off x="2008085" y="1131456"/>
              <a:ext cx="1587240" cy="475200"/>
            </p14:xfrm>
          </p:contentPart>
        </mc:Choice>
        <mc:Fallback xmlns="">
          <p:pic>
            <p:nvPicPr>
              <p:cNvPr id="36" name="Ink 35">
                <a:extLst>
                  <a:ext uri="{FF2B5EF4-FFF2-40B4-BE49-F238E27FC236}">
                    <a16:creationId xmlns:a16="http://schemas.microsoft.com/office/drawing/2014/main" id="{67036DD6-24AE-4918-9AB3-D2F8F8C27B79}"/>
                  </a:ext>
                </a:extLst>
              </p:cNvPr>
              <p:cNvPicPr/>
              <p:nvPr/>
            </p:nvPicPr>
            <p:blipFill>
              <a:blip r:embed="rId47"/>
              <a:stretch>
                <a:fillRect/>
              </a:stretch>
            </p:blipFill>
            <p:spPr>
              <a:xfrm>
                <a:off x="1990445" y="1113816"/>
                <a:ext cx="16228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8073133D-00F6-453D-983E-5C054EDCFC39}"/>
                  </a:ext>
                </a:extLst>
              </p14:cNvPr>
              <p14:cNvContentPartPr/>
              <p14:nvPr/>
            </p14:nvContentPartPr>
            <p14:xfrm>
              <a:off x="4068005" y="613416"/>
              <a:ext cx="1485360" cy="581040"/>
            </p14:xfrm>
          </p:contentPart>
        </mc:Choice>
        <mc:Fallback xmlns="">
          <p:pic>
            <p:nvPicPr>
              <p:cNvPr id="38" name="Ink 37">
                <a:extLst>
                  <a:ext uri="{FF2B5EF4-FFF2-40B4-BE49-F238E27FC236}">
                    <a16:creationId xmlns:a16="http://schemas.microsoft.com/office/drawing/2014/main" id="{8073133D-00F6-453D-983E-5C054EDCFC39}"/>
                  </a:ext>
                </a:extLst>
              </p:cNvPr>
              <p:cNvPicPr/>
              <p:nvPr/>
            </p:nvPicPr>
            <p:blipFill>
              <a:blip r:embed="rId49"/>
              <a:stretch>
                <a:fillRect/>
              </a:stretch>
            </p:blipFill>
            <p:spPr>
              <a:xfrm>
                <a:off x="4050365" y="595776"/>
                <a:ext cx="1521000" cy="616680"/>
              </a:xfrm>
              <a:prstGeom prst="rect">
                <a:avLst/>
              </a:prstGeom>
            </p:spPr>
          </p:pic>
        </mc:Fallback>
      </mc:AlternateContent>
      <p:grpSp>
        <p:nvGrpSpPr>
          <p:cNvPr id="40" name="Group 39">
            <a:extLst>
              <a:ext uri="{FF2B5EF4-FFF2-40B4-BE49-F238E27FC236}">
                <a16:creationId xmlns:a16="http://schemas.microsoft.com/office/drawing/2014/main" id="{70760856-5A76-47EC-BECE-DE79AF358ED5}"/>
              </a:ext>
            </a:extLst>
          </p:cNvPr>
          <p:cNvGrpSpPr/>
          <p:nvPr/>
        </p:nvGrpSpPr>
        <p:grpSpPr>
          <a:xfrm>
            <a:off x="89645" y="536736"/>
            <a:ext cx="3014280" cy="1109880"/>
            <a:chOff x="89645" y="536736"/>
            <a:chExt cx="3014280" cy="1109880"/>
          </a:xfrm>
        </p:grpSpPr>
        <mc:AlternateContent xmlns:mc="http://schemas.openxmlformats.org/markup-compatibility/2006" xmlns:p14="http://schemas.microsoft.com/office/powerpoint/2010/main">
          <mc:Choice Requires="p14">
            <p:contentPart p14:bwMode="auto" r:id="rId50">
              <p14:nvContentPartPr>
                <p14:cNvPr id="23" name="Ink 22">
                  <a:extLst>
                    <a:ext uri="{FF2B5EF4-FFF2-40B4-BE49-F238E27FC236}">
                      <a16:creationId xmlns:a16="http://schemas.microsoft.com/office/drawing/2014/main" id="{7F672999-E776-41D4-BBF1-C106DCF9163C}"/>
                    </a:ext>
                  </a:extLst>
                </p14:cNvPr>
                <p14:cNvContentPartPr/>
                <p14:nvPr/>
              </p14:nvContentPartPr>
              <p14:xfrm>
                <a:off x="1471325" y="574896"/>
                <a:ext cx="1632600" cy="664200"/>
              </p14:xfrm>
            </p:contentPart>
          </mc:Choice>
          <mc:Fallback xmlns="">
            <p:pic>
              <p:nvPicPr>
                <p:cNvPr id="23" name="Ink 22">
                  <a:extLst>
                    <a:ext uri="{FF2B5EF4-FFF2-40B4-BE49-F238E27FC236}">
                      <a16:creationId xmlns:a16="http://schemas.microsoft.com/office/drawing/2014/main" id="{7F672999-E776-41D4-BBF1-C106DCF9163C}"/>
                    </a:ext>
                  </a:extLst>
                </p:cNvPr>
                <p:cNvPicPr/>
                <p:nvPr/>
              </p:nvPicPr>
              <p:blipFill>
                <a:blip r:embed="rId51"/>
                <a:stretch>
                  <a:fillRect/>
                </a:stretch>
              </p:blipFill>
              <p:spPr>
                <a:xfrm>
                  <a:off x="1453685" y="556896"/>
                  <a:ext cx="1668240" cy="699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Ink 23">
                  <a:extLst>
                    <a:ext uri="{FF2B5EF4-FFF2-40B4-BE49-F238E27FC236}">
                      <a16:creationId xmlns:a16="http://schemas.microsoft.com/office/drawing/2014/main" id="{23F4E9FD-13E7-4132-87A5-6ED8FD1E3D9C}"/>
                    </a:ext>
                  </a:extLst>
                </p14:cNvPr>
                <p14:cNvContentPartPr/>
                <p14:nvPr/>
              </p14:nvContentPartPr>
              <p14:xfrm>
                <a:off x="89645" y="536736"/>
                <a:ext cx="1442160" cy="811440"/>
              </p14:xfrm>
            </p:contentPart>
          </mc:Choice>
          <mc:Fallback xmlns="">
            <p:pic>
              <p:nvPicPr>
                <p:cNvPr id="24" name="Ink 23">
                  <a:extLst>
                    <a:ext uri="{FF2B5EF4-FFF2-40B4-BE49-F238E27FC236}">
                      <a16:creationId xmlns:a16="http://schemas.microsoft.com/office/drawing/2014/main" id="{23F4E9FD-13E7-4132-87A5-6ED8FD1E3D9C}"/>
                    </a:ext>
                  </a:extLst>
                </p:cNvPr>
                <p:cNvPicPr/>
                <p:nvPr/>
              </p:nvPicPr>
              <p:blipFill>
                <a:blip r:embed="rId53"/>
                <a:stretch>
                  <a:fillRect/>
                </a:stretch>
              </p:blipFill>
              <p:spPr>
                <a:xfrm>
                  <a:off x="72005" y="519096"/>
                  <a:ext cx="1477800" cy="847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ECD7FC22-363B-4E67-B4C6-679BC0295E51}"/>
                    </a:ext>
                  </a:extLst>
                </p14:cNvPr>
                <p14:cNvContentPartPr/>
                <p14:nvPr/>
              </p14:nvContentPartPr>
              <p14:xfrm>
                <a:off x="698765" y="1143696"/>
                <a:ext cx="728640" cy="502920"/>
              </p14:xfrm>
            </p:contentPart>
          </mc:Choice>
          <mc:Fallback xmlns="">
            <p:pic>
              <p:nvPicPr>
                <p:cNvPr id="39" name="Ink 38">
                  <a:extLst>
                    <a:ext uri="{FF2B5EF4-FFF2-40B4-BE49-F238E27FC236}">
                      <a16:creationId xmlns:a16="http://schemas.microsoft.com/office/drawing/2014/main" id="{ECD7FC22-363B-4E67-B4C6-679BC0295E51}"/>
                    </a:ext>
                  </a:extLst>
                </p:cNvPr>
                <p:cNvPicPr/>
                <p:nvPr/>
              </p:nvPicPr>
              <p:blipFill>
                <a:blip r:embed="rId55"/>
                <a:stretch>
                  <a:fillRect/>
                </a:stretch>
              </p:blipFill>
              <p:spPr>
                <a:xfrm>
                  <a:off x="681125" y="1125696"/>
                  <a:ext cx="764280" cy="53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7EA468A4-8FB4-41ED-8574-38A5B5216BE6}"/>
                  </a:ext>
                </a:extLst>
              </p14:cNvPr>
              <p14:cNvContentPartPr/>
              <p14:nvPr/>
            </p14:nvContentPartPr>
            <p14:xfrm>
              <a:off x="732965" y="1975296"/>
              <a:ext cx="536760" cy="105840"/>
            </p14:xfrm>
          </p:contentPart>
        </mc:Choice>
        <mc:Fallback xmlns="">
          <p:pic>
            <p:nvPicPr>
              <p:cNvPr id="41" name="Ink 40">
                <a:extLst>
                  <a:ext uri="{FF2B5EF4-FFF2-40B4-BE49-F238E27FC236}">
                    <a16:creationId xmlns:a16="http://schemas.microsoft.com/office/drawing/2014/main" id="{7EA468A4-8FB4-41ED-8574-38A5B5216BE6}"/>
                  </a:ext>
                </a:extLst>
              </p:cNvPr>
              <p:cNvPicPr/>
              <p:nvPr/>
            </p:nvPicPr>
            <p:blipFill>
              <a:blip r:embed="rId57"/>
              <a:stretch>
                <a:fillRect/>
              </a:stretch>
            </p:blipFill>
            <p:spPr>
              <a:xfrm>
                <a:off x="715325" y="1957296"/>
                <a:ext cx="572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DF1906F5-2A41-415F-A721-4A06FF58144D}"/>
                  </a:ext>
                </a:extLst>
              </p14:cNvPr>
              <p14:cNvContentPartPr/>
              <p14:nvPr/>
            </p14:nvContentPartPr>
            <p14:xfrm>
              <a:off x="7714445" y="2060256"/>
              <a:ext cx="663840" cy="84960"/>
            </p14:xfrm>
          </p:contentPart>
        </mc:Choice>
        <mc:Fallback xmlns="">
          <p:pic>
            <p:nvPicPr>
              <p:cNvPr id="46" name="Ink 45">
                <a:extLst>
                  <a:ext uri="{FF2B5EF4-FFF2-40B4-BE49-F238E27FC236}">
                    <a16:creationId xmlns:a16="http://schemas.microsoft.com/office/drawing/2014/main" id="{DF1906F5-2A41-415F-A721-4A06FF58144D}"/>
                  </a:ext>
                </a:extLst>
              </p:cNvPr>
              <p:cNvPicPr/>
              <p:nvPr/>
            </p:nvPicPr>
            <p:blipFill>
              <a:blip r:embed="rId59"/>
              <a:stretch>
                <a:fillRect/>
              </a:stretch>
            </p:blipFill>
            <p:spPr>
              <a:xfrm>
                <a:off x="7696805" y="2042616"/>
                <a:ext cx="699480" cy="120600"/>
              </a:xfrm>
              <a:prstGeom prst="rect">
                <a:avLst/>
              </a:prstGeom>
            </p:spPr>
          </p:pic>
        </mc:Fallback>
      </mc:AlternateContent>
      <p:grpSp>
        <p:nvGrpSpPr>
          <p:cNvPr id="50" name="Group 49">
            <a:extLst>
              <a:ext uri="{FF2B5EF4-FFF2-40B4-BE49-F238E27FC236}">
                <a16:creationId xmlns:a16="http://schemas.microsoft.com/office/drawing/2014/main" id="{FDE5CA10-8EE0-40BB-945E-5800639A3C90}"/>
              </a:ext>
            </a:extLst>
          </p:cNvPr>
          <p:cNvGrpSpPr/>
          <p:nvPr/>
        </p:nvGrpSpPr>
        <p:grpSpPr>
          <a:xfrm>
            <a:off x="5926325" y="2522496"/>
            <a:ext cx="3849120" cy="126000"/>
            <a:chOff x="5926325" y="2522496"/>
            <a:chExt cx="3849120" cy="126000"/>
          </a:xfrm>
        </p:grpSpPr>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97437F9C-01D4-4959-A0C4-A3915808D42A}"/>
                    </a:ext>
                  </a:extLst>
                </p14:cNvPr>
                <p14:cNvContentPartPr/>
                <p14:nvPr/>
              </p14:nvContentPartPr>
              <p14:xfrm>
                <a:off x="9635045" y="2532936"/>
                <a:ext cx="140400" cy="41040"/>
              </p14:xfrm>
            </p:contentPart>
          </mc:Choice>
          <mc:Fallback xmlns="">
            <p:pic>
              <p:nvPicPr>
                <p:cNvPr id="42" name="Ink 41">
                  <a:extLst>
                    <a:ext uri="{FF2B5EF4-FFF2-40B4-BE49-F238E27FC236}">
                      <a16:creationId xmlns:a16="http://schemas.microsoft.com/office/drawing/2014/main" id="{97437F9C-01D4-4959-A0C4-A3915808D42A}"/>
                    </a:ext>
                  </a:extLst>
                </p:cNvPr>
                <p:cNvPicPr/>
                <p:nvPr/>
              </p:nvPicPr>
              <p:blipFill>
                <a:blip r:embed="rId61"/>
                <a:stretch>
                  <a:fillRect/>
                </a:stretch>
              </p:blipFill>
              <p:spPr>
                <a:xfrm>
                  <a:off x="9617045" y="2515296"/>
                  <a:ext cx="176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8A439EAF-F77F-4981-B37F-F08BDF1FF110}"/>
                    </a:ext>
                  </a:extLst>
                </p14:cNvPr>
                <p14:cNvContentPartPr/>
                <p14:nvPr/>
              </p14:nvContentPartPr>
              <p14:xfrm>
                <a:off x="9114125" y="2593776"/>
                <a:ext cx="641520" cy="54720"/>
              </p14:xfrm>
            </p:contentPart>
          </mc:Choice>
          <mc:Fallback xmlns="">
            <p:pic>
              <p:nvPicPr>
                <p:cNvPr id="43" name="Ink 42">
                  <a:extLst>
                    <a:ext uri="{FF2B5EF4-FFF2-40B4-BE49-F238E27FC236}">
                      <a16:creationId xmlns:a16="http://schemas.microsoft.com/office/drawing/2014/main" id="{8A439EAF-F77F-4981-B37F-F08BDF1FF110}"/>
                    </a:ext>
                  </a:extLst>
                </p:cNvPr>
                <p:cNvPicPr/>
                <p:nvPr/>
              </p:nvPicPr>
              <p:blipFill>
                <a:blip r:embed="rId63"/>
                <a:stretch>
                  <a:fillRect/>
                </a:stretch>
              </p:blipFill>
              <p:spPr>
                <a:xfrm>
                  <a:off x="9096485" y="2575776"/>
                  <a:ext cx="677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9BD41317-377A-457C-B649-30204CF68A1B}"/>
                    </a:ext>
                  </a:extLst>
                </p14:cNvPr>
                <p14:cNvContentPartPr/>
                <p14:nvPr/>
              </p14:nvContentPartPr>
              <p14:xfrm>
                <a:off x="8344445" y="2548776"/>
                <a:ext cx="544680" cy="60120"/>
              </p14:xfrm>
            </p:contentPart>
          </mc:Choice>
          <mc:Fallback xmlns="">
            <p:pic>
              <p:nvPicPr>
                <p:cNvPr id="44" name="Ink 43">
                  <a:extLst>
                    <a:ext uri="{FF2B5EF4-FFF2-40B4-BE49-F238E27FC236}">
                      <a16:creationId xmlns:a16="http://schemas.microsoft.com/office/drawing/2014/main" id="{9BD41317-377A-457C-B649-30204CF68A1B}"/>
                    </a:ext>
                  </a:extLst>
                </p:cNvPr>
                <p:cNvPicPr/>
                <p:nvPr/>
              </p:nvPicPr>
              <p:blipFill>
                <a:blip r:embed="rId65"/>
                <a:stretch>
                  <a:fillRect/>
                </a:stretch>
              </p:blipFill>
              <p:spPr>
                <a:xfrm>
                  <a:off x="8326445" y="2531136"/>
                  <a:ext cx="580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5182E6DB-60AE-41C1-B1CC-AAA94AAB48FB}"/>
                    </a:ext>
                  </a:extLst>
                </p14:cNvPr>
                <p14:cNvContentPartPr/>
                <p14:nvPr/>
              </p14:nvContentPartPr>
              <p14:xfrm>
                <a:off x="7290725" y="2523936"/>
                <a:ext cx="793800" cy="102240"/>
              </p14:xfrm>
            </p:contentPart>
          </mc:Choice>
          <mc:Fallback xmlns="">
            <p:pic>
              <p:nvPicPr>
                <p:cNvPr id="47" name="Ink 46">
                  <a:extLst>
                    <a:ext uri="{FF2B5EF4-FFF2-40B4-BE49-F238E27FC236}">
                      <a16:creationId xmlns:a16="http://schemas.microsoft.com/office/drawing/2014/main" id="{5182E6DB-60AE-41C1-B1CC-AAA94AAB48FB}"/>
                    </a:ext>
                  </a:extLst>
                </p:cNvPr>
                <p:cNvPicPr/>
                <p:nvPr/>
              </p:nvPicPr>
              <p:blipFill>
                <a:blip r:embed="rId67"/>
                <a:stretch>
                  <a:fillRect/>
                </a:stretch>
              </p:blipFill>
              <p:spPr>
                <a:xfrm>
                  <a:off x="7272725" y="2505936"/>
                  <a:ext cx="829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E308AB0A-C061-46B8-B850-9B841A3D7062}"/>
                    </a:ext>
                  </a:extLst>
                </p14:cNvPr>
                <p14:cNvContentPartPr/>
                <p14:nvPr/>
              </p14:nvContentPartPr>
              <p14:xfrm>
                <a:off x="5926325" y="2522496"/>
                <a:ext cx="1154880" cy="43560"/>
              </p14:xfrm>
            </p:contentPart>
          </mc:Choice>
          <mc:Fallback xmlns="">
            <p:pic>
              <p:nvPicPr>
                <p:cNvPr id="49" name="Ink 48">
                  <a:extLst>
                    <a:ext uri="{FF2B5EF4-FFF2-40B4-BE49-F238E27FC236}">
                      <a16:creationId xmlns:a16="http://schemas.microsoft.com/office/drawing/2014/main" id="{E308AB0A-C061-46B8-B850-9B841A3D7062}"/>
                    </a:ext>
                  </a:extLst>
                </p:cNvPr>
                <p:cNvPicPr/>
                <p:nvPr/>
              </p:nvPicPr>
              <p:blipFill>
                <a:blip r:embed="rId69"/>
                <a:stretch>
                  <a:fillRect/>
                </a:stretch>
              </p:blipFill>
              <p:spPr>
                <a:xfrm>
                  <a:off x="5908325" y="2504856"/>
                  <a:ext cx="119052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BA033A45-D824-48AA-B536-C26231F4A610}"/>
                  </a:ext>
                </a:extLst>
              </p14:cNvPr>
              <p14:cNvContentPartPr/>
              <p14:nvPr/>
            </p14:nvContentPartPr>
            <p14:xfrm>
              <a:off x="4441685" y="2498376"/>
              <a:ext cx="1360800" cy="92160"/>
            </p14:xfrm>
          </p:contentPart>
        </mc:Choice>
        <mc:Fallback xmlns="">
          <p:pic>
            <p:nvPicPr>
              <p:cNvPr id="51" name="Ink 50">
                <a:extLst>
                  <a:ext uri="{FF2B5EF4-FFF2-40B4-BE49-F238E27FC236}">
                    <a16:creationId xmlns:a16="http://schemas.microsoft.com/office/drawing/2014/main" id="{BA033A45-D824-48AA-B536-C26231F4A610}"/>
                  </a:ext>
                </a:extLst>
              </p:cNvPr>
              <p:cNvPicPr/>
              <p:nvPr/>
            </p:nvPicPr>
            <p:blipFill>
              <a:blip r:embed="rId71"/>
              <a:stretch>
                <a:fillRect/>
              </a:stretch>
            </p:blipFill>
            <p:spPr>
              <a:xfrm>
                <a:off x="4423685" y="2480736"/>
                <a:ext cx="1396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694592F9-2295-4E3E-8017-3E2D6CDD39B1}"/>
                  </a:ext>
                </a:extLst>
              </p14:cNvPr>
              <p14:cNvContentPartPr/>
              <p14:nvPr/>
            </p14:nvContentPartPr>
            <p14:xfrm>
              <a:off x="3858125" y="2527896"/>
              <a:ext cx="366120" cy="74520"/>
            </p14:xfrm>
          </p:contentPart>
        </mc:Choice>
        <mc:Fallback xmlns="">
          <p:pic>
            <p:nvPicPr>
              <p:cNvPr id="52" name="Ink 51">
                <a:extLst>
                  <a:ext uri="{FF2B5EF4-FFF2-40B4-BE49-F238E27FC236}">
                    <a16:creationId xmlns:a16="http://schemas.microsoft.com/office/drawing/2014/main" id="{694592F9-2295-4E3E-8017-3E2D6CDD39B1}"/>
                  </a:ext>
                </a:extLst>
              </p:cNvPr>
              <p:cNvPicPr/>
              <p:nvPr/>
            </p:nvPicPr>
            <p:blipFill>
              <a:blip r:embed="rId73"/>
              <a:stretch>
                <a:fillRect/>
              </a:stretch>
            </p:blipFill>
            <p:spPr>
              <a:xfrm>
                <a:off x="3840485" y="2509896"/>
                <a:ext cx="401760" cy="110160"/>
              </a:xfrm>
              <a:prstGeom prst="rect">
                <a:avLst/>
              </a:prstGeom>
            </p:spPr>
          </p:pic>
        </mc:Fallback>
      </mc:AlternateContent>
      <p:grpSp>
        <p:nvGrpSpPr>
          <p:cNvPr id="55" name="Group 54">
            <a:extLst>
              <a:ext uri="{FF2B5EF4-FFF2-40B4-BE49-F238E27FC236}">
                <a16:creationId xmlns:a16="http://schemas.microsoft.com/office/drawing/2014/main" id="{D41FE624-8448-467F-9B76-B8D57A7805B7}"/>
              </a:ext>
            </a:extLst>
          </p:cNvPr>
          <p:cNvGrpSpPr/>
          <p:nvPr/>
        </p:nvGrpSpPr>
        <p:grpSpPr>
          <a:xfrm>
            <a:off x="1710725" y="2548776"/>
            <a:ext cx="2093760" cy="101520"/>
            <a:chOff x="1710725" y="2548776"/>
            <a:chExt cx="2093760" cy="101520"/>
          </a:xfrm>
        </p:grpSpPr>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69B3CA71-CBD4-42B7-8B26-6DECD1783A01}"/>
                    </a:ext>
                  </a:extLst>
                </p14:cNvPr>
                <p14:cNvContentPartPr/>
                <p14:nvPr/>
              </p14:nvContentPartPr>
              <p14:xfrm>
                <a:off x="2628005" y="2548776"/>
                <a:ext cx="1176480" cy="101520"/>
              </p14:xfrm>
            </p:contentPart>
          </mc:Choice>
          <mc:Fallback xmlns="">
            <p:pic>
              <p:nvPicPr>
                <p:cNvPr id="53" name="Ink 52">
                  <a:extLst>
                    <a:ext uri="{FF2B5EF4-FFF2-40B4-BE49-F238E27FC236}">
                      <a16:creationId xmlns:a16="http://schemas.microsoft.com/office/drawing/2014/main" id="{69B3CA71-CBD4-42B7-8B26-6DECD1783A01}"/>
                    </a:ext>
                  </a:extLst>
                </p:cNvPr>
                <p:cNvPicPr/>
                <p:nvPr/>
              </p:nvPicPr>
              <p:blipFill>
                <a:blip r:embed="rId75"/>
                <a:stretch>
                  <a:fillRect/>
                </a:stretch>
              </p:blipFill>
              <p:spPr>
                <a:xfrm>
                  <a:off x="2610005" y="2530776"/>
                  <a:ext cx="1212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3D01C92D-4CDC-42E8-816F-27E6B0853DA1}"/>
                    </a:ext>
                  </a:extLst>
                </p14:cNvPr>
                <p14:cNvContentPartPr/>
                <p14:nvPr/>
              </p14:nvContentPartPr>
              <p14:xfrm>
                <a:off x="1710725" y="2557776"/>
                <a:ext cx="684360" cy="29880"/>
              </p14:xfrm>
            </p:contentPart>
          </mc:Choice>
          <mc:Fallback xmlns="">
            <p:pic>
              <p:nvPicPr>
                <p:cNvPr id="54" name="Ink 53">
                  <a:extLst>
                    <a:ext uri="{FF2B5EF4-FFF2-40B4-BE49-F238E27FC236}">
                      <a16:creationId xmlns:a16="http://schemas.microsoft.com/office/drawing/2014/main" id="{3D01C92D-4CDC-42E8-816F-27E6B0853DA1}"/>
                    </a:ext>
                  </a:extLst>
                </p:cNvPr>
                <p:cNvPicPr/>
                <p:nvPr/>
              </p:nvPicPr>
              <p:blipFill>
                <a:blip r:embed="rId77"/>
                <a:stretch>
                  <a:fillRect/>
                </a:stretch>
              </p:blipFill>
              <p:spPr>
                <a:xfrm>
                  <a:off x="1693085" y="2539776"/>
                  <a:ext cx="720000" cy="6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6A46838F-9071-4A20-B7F2-5FDF03ADF90F}"/>
                  </a:ext>
                </a:extLst>
              </p14:cNvPr>
              <p14:cNvContentPartPr/>
              <p14:nvPr/>
            </p14:nvContentPartPr>
            <p14:xfrm>
              <a:off x="8652965" y="3004176"/>
              <a:ext cx="1254240" cy="59760"/>
            </p14:xfrm>
          </p:contentPart>
        </mc:Choice>
        <mc:Fallback xmlns="">
          <p:pic>
            <p:nvPicPr>
              <p:cNvPr id="56" name="Ink 55">
                <a:extLst>
                  <a:ext uri="{FF2B5EF4-FFF2-40B4-BE49-F238E27FC236}">
                    <a16:creationId xmlns:a16="http://schemas.microsoft.com/office/drawing/2014/main" id="{6A46838F-9071-4A20-B7F2-5FDF03ADF90F}"/>
                  </a:ext>
                </a:extLst>
              </p:cNvPr>
              <p:cNvPicPr/>
              <p:nvPr/>
            </p:nvPicPr>
            <p:blipFill>
              <a:blip r:embed="rId79"/>
              <a:stretch>
                <a:fillRect/>
              </a:stretch>
            </p:blipFill>
            <p:spPr>
              <a:xfrm>
                <a:off x="8635325" y="2986536"/>
                <a:ext cx="1289880" cy="95400"/>
              </a:xfrm>
              <a:prstGeom prst="rect">
                <a:avLst/>
              </a:prstGeom>
            </p:spPr>
          </p:pic>
        </mc:Fallback>
      </mc:AlternateContent>
      <p:grpSp>
        <p:nvGrpSpPr>
          <p:cNvPr id="59" name="Group 58">
            <a:extLst>
              <a:ext uri="{FF2B5EF4-FFF2-40B4-BE49-F238E27FC236}">
                <a16:creationId xmlns:a16="http://schemas.microsoft.com/office/drawing/2014/main" id="{74A71ED4-6718-48B9-BFFD-B8C4CFBB2F0F}"/>
              </a:ext>
            </a:extLst>
          </p:cNvPr>
          <p:cNvGrpSpPr/>
          <p:nvPr/>
        </p:nvGrpSpPr>
        <p:grpSpPr>
          <a:xfrm>
            <a:off x="5003285" y="3045936"/>
            <a:ext cx="3081240" cy="86760"/>
            <a:chOff x="5003285" y="3045936"/>
            <a:chExt cx="3081240" cy="86760"/>
          </a:xfrm>
        </p:grpSpPr>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EC24A9B5-B227-4312-95B3-82F7411A9E4D}"/>
                    </a:ext>
                  </a:extLst>
                </p14:cNvPr>
                <p14:cNvContentPartPr/>
                <p14:nvPr/>
              </p14:nvContentPartPr>
              <p14:xfrm>
                <a:off x="6921725" y="3052416"/>
                <a:ext cx="1162800" cy="80280"/>
              </p14:xfrm>
            </p:contentPart>
          </mc:Choice>
          <mc:Fallback xmlns="">
            <p:pic>
              <p:nvPicPr>
                <p:cNvPr id="57" name="Ink 56">
                  <a:extLst>
                    <a:ext uri="{FF2B5EF4-FFF2-40B4-BE49-F238E27FC236}">
                      <a16:creationId xmlns:a16="http://schemas.microsoft.com/office/drawing/2014/main" id="{EC24A9B5-B227-4312-95B3-82F7411A9E4D}"/>
                    </a:ext>
                  </a:extLst>
                </p:cNvPr>
                <p:cNvPicPr/>
                <p:nvPr/>
              </p:nvPicPr>
              <p:blipFill>
                <a:blip r:embed="rId81"/>
                <a:stretch>
                  <a:fillRect/>
                </a:stretch>
              </p:blipFill>
              <p:spPr>
                <a:xfrm>
                  <a:off x="6904085" y="3034416"/>
                  <a:ext cx="1198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3D9A9476-CCD7-440F-83EC-BC3E41678E67}"/>
                    </a:ext>
                  </a:extLst>
                </p14:cNvPr>
                <p14:cNvContentPartPr/>
                <p14:nvPr/>
              </p14:nvContentPartPr>
              <p14:xfrm>
                <a:off x="5003285" y="3045936"/>
                <a:ext cx="1677240" cy="85680"/>
              </p14:xfrm>
            </p:contentPart>
          </mc:Choice>
          <mc:Fallback xmlns="">
            <p:pic>
              <p:nvPicPr>
                <p:cNvPr id="58" name="Ink 57">
                  <a:extLst>
                    <a:ext uri="{FF2B5EF4-FFF2-40B4-BE49-F238E27FC236}">
                      <a16:creationId xmlns:a16="http://schemas.microsoft.com/office/drawing/2014/main" id="{3D9A9476-CCD7-440F-83EC-BC3E41678E67}"/>
                    </a:ext>
                  </a:extLst>
                </p:cNvPr>
                <p:cNvPicPr/>
                <p:nvPr/>
              </p:nvPicPr>
              <p:blipFill>
                <a:blip r:embed="rId83"/>
                <a:stretch>
                  <a:fillRect/>
                </a:stretch>
              </p:blipFill>
              <p:spPr>
                <a:xfrm>
                  <a:off x="4985645" y="3027936"/>
                  <a:ext cx="171288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D1B19B3D-1990-4A83-A7FD-381FE4B1D145}"/>
                  </a:ext>
                </a:extLst>
              </p14:cNvPr>
              <p14:cNvContentPartPr/>
              <p14:nvPr/>
            </p14:nvContentPartPr>
            <p14:xfrm>
              <a:off x="3661925" y="3017496"/>
              <a:ext cx="1250280" cy="25920"/>
            </p14:xfrm>
          </p:contentPart>
        </mc:Choice>
        <mc:Fallback xmlns="">
          <p:pic>
            <p:nvPicPr>
              <p:cNvPr id="60" name="Ink 59">
                <a:extLst>
                  <a:ext uri="{FF2B5EF4-FFF2-40B4-BE49-F238E27FC236}">
                    <a16:creationId xmlns:a16="http://schemas.microsoft.com/office/drawing/2014/main" id="{D1B19B3D-1990-4A83-A7FD-381FE4B1D145}"/>
                  </a:ext>
                </a:extLst>
              </p:cNvPr>
              <p:cNvPicPr/>
              <p:nvPr/>
            </p:nvPicPr>
            <p:blipFill>
              <a:blip r:embed="rId85"/>
              <a:stretch>
                <a:fillRect/>
              </a:stretch>
            </p:blipFill>
            <p:spPr>
              <a:xfrm>
                <a:off x="3643925" y="2999496"/>
                <a:ext cx="1285920" cy="61560"/>
              </a:xfrm>
              <a:prstGeom prst="rect">
                <a:avLst/>
              </a:prstGeom>
            </p:spPr>
          </p:pic>
        </mc:Fallback>
      </mc:AlternateContent>
      <p:grpSp>
        <p:nvGrpSpPr>
          <p:cNvPr id="65" name="Group 64">
            <a:extLst>
              <a:ext uri="{FF2B5EF4-FFF2-40B4-BE49-F238E27FC236}">
                <a16:creationId xmlns:a16="http://schemas.microsoft.com/office/drawing/2014/main" id="{933EA744-E6F4-413E-80DE-7311DAD1903A}"/>
              </a:ext>
            </a:extLst>
          </p:cNvPr>
          <p:cNvGrpSpPr/>
          <p:nvPr/>
        </p:nvGrpSpPr>
        <p:grpSpPr>
          <a:xfrm>
            <a:off x="699485" y="3013176"/>
            <a:ext cx="2805120" cy="110880"/>
            <a:chOff x="699485" y="3013176"/>
            <a:chExt cx="2805120" cy="110880"/>
          </a:xfrm>
        </p:grpSpPr>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C265BDF4-6908-4816-A865-68351BAC0ECC}"/>
                    </a:ext>
                  </a:extLst>
                </p14:cNvPr>
                <p14:cNvContentPartPr/>
                <p14:nvPr/>
              </p14:nvContentPartPr>
              <p14:xfrm>
                <a:off x="2525045" y="3038736"/>
                <a:ext cx="979560" cy="85320"/>
              </p14:xfrm>
            </p:contentPart>
          </mc:Choice>
          <mc:Fallback xmlns="">
            <p:pic>
              <p:nvPicPr>
                <p:cNvPr id="61" name="Ink 60">
                  <a:extLst>
                    <a:ext uri="{FF2B5EF4-FFF2-40B4-BE49-F238E27FC236}">
                      <a16:creationId xmlns:a16="http://schemas.microsoft.com/office/drawing/2014/main" id="{C265BDF4-6908-4816-A865-68351BAC0ECC}"/>
                    </a:ext>
                  </a:extLst>
                </p:cNvPr>
                <p:cNvPicPr/>
                <p:nvPr/>
              </p:nvPicPr>
              <p:blipFill>
                <a:blip r:embed="rId87"/>
                <a:stretch>
                  <a:fillRect/>
                </a:stretch>
              </p:blipFill>
              <p:spPr>
                <a:xfrm>
                  <a:off x="2507405" y="3020736"/>
                  <a:ext cx="1015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B3ED9EAD-5CF7-4FAD-9AF4-636C7F8E9081}"/>
                    </a:ext>
                  </a:extLst>
                </p14:cNvPr>
                <p14:cNvContentPartPr/>
                <p14:nvPr/>
              </p14:nvContentPartPr>
              <p14:xfrm>
                <a:off x="1417325" y="3013176"/>
                <a:ext cx="865080" cy="48240"/>
              </p14:xfrm>
            </p:contentPart>
          </mc:Choice>
          <mc:Fallback xmlns="">
            <p:pic>
              <p:nvPicPr>
                <p:cNvPr id="62" name="Ink 61">
                  <a:extLst>
                    <a:ext uri="{FF2B5EF4-FFF2-40B4-BE49-F238E27FC236}">
                      <a16:creationId xmlns:a16="http://schemas.microsoft.com/office/drawing/2014/main" id="{B3ED9EAD-5CF7-4FAD-9AF4-636C7F8E9081}"/>
                    </a:ext>
                  </a:extLst>
                </p:cNvPr>
                <p:cNvPicPr/>
                <p:nvPr/>
              </p:nvPicPr>
              <p:blipFill>
                <a:blip r:embed="rId89"/>
                <a:stretch>
                  <a:fillRect/>
                </a:stretch>
              </p:blipFill>
              <p:spPr>
                <a:xfrm>
                  <a:off x="1399325" y="2995176"/>
                  <a:ext cx="900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2EF53E4C-1392-42E8-A600-7D5DC404F347}"/>
                    </a:ext>
                  </a:extLst>
                </p14:cNvPr>
                <p14:cNvContentPartPr/>
                <p14:nvPr/>
              </p14:nvContentPartPr>
              <p14:xfrm>
                <a:off x="699485" y="3029016"/>
                <a:ext cx="637920" cy="42120"/>
              </p14:xfrm>
            </p:contentPart>
          </mc:Choice>
          <mc:Fallback xmlns="">
            <p:pic>
              <p:nvPicPr>
                <p:cNvPr id="64" name="Ink 63">
                  <a:extLst>
                    <a:ext uri="{FF2B5EF4-FFF2-40B4-BE49-F238E27FC236}">
                      <a16:creationId xmlns:a16="http://schemas.microsoft.com/office/drawing/2014/main" id="{2EF53E4C-1392-42E8-A600-7D5DC404F347}"/>
                    </a:ext>
                  </a:extLst>
                </p:cNvPr>
                <p:cNvPicPr/>
                <p:nvPr/>
              </p:nvPicPr>
              <p:blipFill>
                <a:blip r:embed="rId91"/>
                <a:stretch>
                  <a:fillRect/>
                </a:stretch>
              </p:blipFill>
              <p:spPr>
                <a:xfrm>
                  <a:off x="681845" y="3011016"/>
                  <a:ext cx="67356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69" name="Ink 68">
                <a:extLst>
                  <a:ext uri="{FF2B5EF4-FFF2-40B4-BE49-F238E27FC236}">
                    <a16:creationId xmlns:a16="http://schemas.microsoft.com/office/drawing/2014/main" id="{4E81FDAF-ED5B-442F-BA63-8BA5FEA91DA5}"/>
                  </a:ext>
                </a:extLst>
              </p14:cNvPr>
              <p14:cNvContentPartPr/>
              <p14:nvPr/>
            </p14:nvContentPartPr>
            <p14:xfrm>
              <a:off x="7471805" y="3517536"/>
              <a:ext cx="579240" cy="37080"/>
            </p14:xfrm>
          </p:contentPart>
        </mc:Choice>
        <mc:Fallback xmlns="">
          <p:pic>
            <p:nvPicPr>
              <p:cNvPr id="69" name="Ink 68">
                <a:extLst>
                  <a:ext uri="{FF2B5EF4-FFF2-40B4-BE49-F238E27FC236}">
                    <a16:creationId xmlns:a16="http://schemas.microsoft.com/office/drawing/2014/main" id="{4E81FDAF-ED5B-442F-BA63-8BA5FEA91DA5}"/>
                  </a:ext>
                </a:extLst>
              </p:cNvPr>
              <p:cNvPicPr/>
              <p:nvPr/>
            </p:nvPicPr>
            <p:blipFill>
              <a:blip r:embed="rId93"/>
              <a:stretch>
                <a:fillRect/>
              </a:stretch>
            </p:blipFill>
            <p:spPr>
              <a:xfrm>
                <a:off x="7454165" y="3499536"/>
                <a:ext cx="614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46554E8B-A145-4197-A772-0A7A4BBCACB3}"/>
                  </a:ext>
                </a:extLst>
              </p14:cNvPr>
              <p14:cNvContentPartPr/>
              <p14:nvPr/>
            </p14:nvContentPartPr>
            <p14:xfrm>
              <a:off x="1296725" y="2534376"/>
              <a:ext cx="1640520" cy="570240"/>
            </p14:xfrm>
          </p:contentPart>
        </mc:Choice>
        <mc:Fallback xmlns="">
          <p:pic>
            <p:nvPicPr>
              <p:cNvPr id="71" name="Ink 70">
                <a:extLst>
                  <a:ext uri="{FF2B5EF4-FFF2-40B4-BE49-F238E27FC236}">
                    <a16:creationId xmlns:a16="http://schemas.microsoft.com/office/drawing/2014/main" id="{46554E8B-A145-4197-A772-0A7A4BBCACB3}"/>
                  </a:ext>
                </a:extLst>
              </p:cNvPr>
              <p:cNvPicPr/>
              <p:nvPr/>
            </p:nvPicPr>
            <p:blipFill>
              <a:blip r:embed="rId95"/>
              <a:stretch>
                <a:fillRect/>
              </a:stretch>
            </p:blipFill>
            <p:spPr>
              <a:xfrm>
                <a:off x="1279085" y="2516736"/>
                <a:ext cx="167616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27EB9A26-A5EB-46AB-BE6C-B9E5EB243D01}"/>
                  </a:ext>
                </a:extLst>
              </p14:cNvPr>
              <p14:cNvContentPartPr/>
              <p14:nvPr/>
            </p14:nvContentPartPr>
            <p14:xfrm>
              <a:off x="7169405" y="3085536"/>
              <a:ext cx="1715400" cy="474120"/>
            </p14:xfrm>
          </p:contentPart>
        </mc:Choice>
        <mc:Fallback xmlns="">
          <p:pic>
            <p:nvPicPr>
              <p:cNvPr id="72" name="Ink 71">
                <a:extLst>
                  <a:ext uri="{FF2B5EF4-FFF2-40B4-BE49-F238E27FC236}">
                    <a16:creationId xmlns:a16="http://schemas.microsoft.com/office/drawing/2014/main" id="{27EB9A26-A5EB-46AB-BE6C-B9E5EB243D01}"/>
                  </a:ext>
                </a:extLst>
              </p:cNvPr>
              <p:cNvPicPr/>
              <p:nvPr/>
            </p:nvPicPr>
            <p:blipFill>
              <a:blip r:embed="rId97"/>
              <a:stretch>
                <a:fillRect/>
              </a:stretch>
            </p:blipFill>
            <p:spPr>
              <a:xfrm>
                <a:off x="7151765" y="3067896"/>
                <a:ext cx="175104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C2F56845-0B76-44DA-A549-C78D0D2CCEB4}"/>
                  </a:ext>
                </a:extLst>
              </p14:cNvPr>
              <p14:cNvContentPartPr/>
              <p14:nvPr/>
            </p14:nvContentPartPr>
            <p14:xfrm>
              <a:off x="5846405" y="3458136"/>
              <a:ext cx="1288800" cy="66600"/>
            </p14:xfrm>
          </p:contentPart>
        </mc:Choice>
        <mc:Fallback xmlns="">
          <p:pic>
            <p:nvPicPr>
              <p:cNvPr id="73" name="Ink 72">
                <a:extLst>
                  <a:ext uri="{FF2B5EF4-FFF2-40B4-BE49-F238E27FC236}">
                    <a16:creationId xmlns:a16="http://schemas.microsoft.com/office/drawing/2014/main" id="{C2F56845-0B76-44DA-A549-C78D0D2CCEB4}"/>
                  </a:ext>
                </a:extLst>
              </p:cNvPr>
              <p:cNvPicPr/>
              <p:nvPr/>
            </p:nvPicPr>
            <p:blipFill>
              <a:blip r:embed="rId99"/>
              <a:stretch>
                <a:fillRect/>
              </a:stretch>
            </p:blipFill>
            <p:spPr>
              <a:xfrm>
                <a:off x="5828765" y="3440496"/>
                <a:ext cx="1324440" cy="102240"/>
              </a:xfrm>
              <a:prstGeom prst="rect">
                <a:avLst/>
              </a:prstGeom>
            </p:spPr>
          </p:pic>
        </mc:Fallback>
      </mc:AlternateContent>
      <p:grpSp>
        <p:nvGrpSpPr>
          <p:cNvPr id="78" name="Group 77">
            <a:extLst>
              <a:ext uri="{FF2B5EF4-FFF2-40B4-BE49-F238E27FC236}">
                <a16:creationId xmlns:a16="http://schemas.microsoft.com/office/drawing/2014/main" id="{5BDD62BB-4CC8-42AE-87AA-F664639DFD5E}"/>
              </a:ext>
            </a:extLst>
          </p:cNvPr>
          <p:cNvGrpSpPr/>
          <p:nvPr/>
        </p:nvGrpSpPr>
        <p:grpSpPr>
          <a:xfrm>
            <a:off x="507245" y="3426456"/>
            <a:ext cx="4571640" cy="163800"/>
            <a:chOff x="507245" y="3426456"/>
            <a:chExt cx="4571640" cy="163800"/>
          </a:xfrm>
        </p:grpSpPr>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C70A0671-B8A7-4B1A-95D5-23898A4659ED}"/>
                    </a:ext>
                  </a:extLst>
                </p14:cNvPr>
                <p14:cNvContentPartPr/>
                <p14:nvPr/>
              </p14:nvContentPartPr>
              <p14:xfrm>
                <a:off x="4585325" y="3426456"/>
                <a:ext cx="493560" cy="91440"/>
              </p14:xfrm>
            </p:contentPart>
          </mc:Choice>
          <mc:Fallback xmlns="">
            <p:pic>
              <p:nvPicPr>
                <p:cNvPr id="74" name="Ink 73">
                  <a:extLst>
                    <a:ext uri="{FF2B5EF4-FFF2-40B4-BE49-F238E27FC236}">
                      <a16:creationId xmlns:a16="http://schemas.microsoft.com/office/drawing/2014/main" id="{C70A0671-B8A7-4B1A-95D5-23898A4659ED}"/>
                    </a:ext>
                  </a:extLst>
                </p:cNvPr>
                <p:cNvPicPr/>
                <p:nvPr/>
              </p:nvPicPr>
              <p:blipFill>
                <a:blip r:embed="rId101"/>
                <a:stretch>
                  <a:fillRect/>
                </a:stretch>
              </p:blipFill>
              <p:spPr>
                <a:xfrm>
                  <a:off x="4567685" y="3408456"/>
                  <a:ext cx="529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5" name="Ink 74">
                  <a:extLst>
                    <a:ext uri="{FF2B5EF4-FFF2-40B4-BE49-F238E27FC236}">
                      <a16:creationId xmlns:a16="http://schemas.microsoft.com/office/drawing/2014/main" id="{4EDEE261-3E37-4D55-B50E-E81F3A39A13C}"/>
                    </a:ext>
                  </a:extLst>
                </p14:cNvPr>
                <p14:cNvContentPartPr/>
                <p14:nvPr/>
              </p14:nvContentPartPr>
              <p14:xfrm>
                <a:off x="2206085" y="3521136"/>
                <a:ext cx="2173680" cy="42480"/>
              </p14:xfrm>
            </p:contentPart>
          </mc:Choice>
          <mc:Fallback xmlns="">
            <p:pic>
              <p:nvPicPr>
                <p:cNvPr id="75" name="Ink 74">
                  <a:extLst>
                    <a:ext uri="{FF2B5EF4-FFF2-40B4-BE49-F238E27FC236}">
                      <a16:creationId xmlns:a16="http://schemas.microsoft.com/office/drawing/2014/main" id="{4EDEE261-3E37-4D55-B50E-E81F3A39A13C}"/>
                    </a:ext>
                  </a:extLst>
                </p:cNvPr>
                <p:cNvPicPr/>
                <p:nvPr/>
              </p:nvPicPr>
              <p:blipFill>
                <a:blip r:embed="rId103"/>
                <a:stretch>
                  <a:fillRect/>
                </a:stretch>
              </p:blipFill>
              <p:spPr>
                <a:xfrm>
                  <a:off x="2188085" y="3503496"/>
                  <a:ext cx="2209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6" name="Ink 75">
                  <a:extLst>
                    <a:ext uri="{FF2B5EF4-FFF2-40B4-BE49-F238E27FC236}">
                      <a16:creationId xmlns:a16="http://schemas.microsoft.com/office/drawing/2014/main" id="{8FFF580E-7D64-4A7A-8BD5-1468DD81D675}"/>
                    </a:ext>
                  </a:extLst>
                </p14:cNvPr>
                <p14:cNvContentPartPr/>
                <p14:nvPr/>
              </p14:nvContentPartPr>
              <p14:xfrm>
                <a:off x="1234085" y="3543456"/>
                <a:ext cx="807480" cy="29880"/>
              </p14:xfrm>
            </p:contentPart>
          </mc:Choice>
          <mc:Fallback xmlns="">
            <p:pic>
              <p:nvPicPr>
                <p:cNvPr id="76" name="Ink 75">
                  <a:extLst>
                    <a:ext uri="{FF2B5EF4-FFF2-40B4-BE49-F238E27FC236}">
                      <a16:creationId xmlns:a16="http://schemas.microsoft.com/office/drawing/2014/main" id="{8FFF580E-7D64-4A7A-8BD5-1468DD81D675}"/>
                    </a:ext>
                  </a:extLst>
                </p:cNvPr>
                <p:cNvPicPr/>
                <p:nvPr/>
              </p:nvPicPr>
              <p:blipFill>
                <a:blip r:embed="rId105"/>
                <a:stretch>
                  <a:fillRect/>
                </a:stretch>
              </p:blipFill>
              <p:spPr>
                <a:xfrm>
                  <a:off x="1216085" y="3525816"/>
                  <a:ext cx="843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7" name="Ink 76">
                  <a:extLst>
                    <a:ext uri="{FF2B5EF4-FFF2-40B4-BE49-F238E27FC236}">
                      <a16:creationId xmlns:a16="http://schemas.microsoft.com/office/drawing/2014/main" id="{48E7E6C8-6B8A-47BA-B856-2AED0BEF95D3}"/>
                    </a:ext>
                  </a:extLst>
                </p14:cNvPr>
                <p14:cNvContentPartPr/>
                <p14:nvPr/>
              </p14:nvContentPartPr>
              <p14:xfrm>
                <a:off x="507245" y="3552096"/>
                <a:ext cx="472680" cy="38160"/>
              </p14:xfrm>
            </p:contentPart>
          </mc:Choice>
          <mc:Fallback xmlns="">
            <p:pic>
              <p:nvPicPr>
                <p:cNvPr id="77" name="Ink 76">
                  <a:extLst>
                    <a:ext uri="{FF2B5EF4-FFF2-40B4-BE49-F238E27FC236}">
                      <a16:creationId xmlns:a16="http://schemas.microsoft.com/office/drawing/2014/main" id="{48E7E6C8-6B8A-47BA-B856-2AED0BEF95D3}"/>
                    </a:ext>
                  </a:extLst>
                </p:cNvPr>
                <p:cNvPicPr/>
                <p:nvPr/>
              </p:nvPicPr>
              <p:blipFill>
                <a:blip r:embed="rId107"/>
                <a:stretch>
                  <a:fillRect/>
                </a:stretch>
              </p:blipFill>
              <p:spPr>
                <a:xfrm>
                  <a:off x="489605" y="3534096"/>
                  <a:ext cx="508320" cy="7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79" name="Ink 78">
                <a:extLst>
                  <a:ext uri="{FF2B5EF4-FFF2-40B4-BE49-F238E27FC236}">
                    <a16:creationId xmlns:a16="http://schemas.microsoft.com/office/drawing/2014/main" id="{322522BD-F662-4B06-9D0F-ABCB91FD9C7C}"/>
                  </a:ext>
                </a:extLst>
              </p14:cNvPr>
              <p14:cNvContentPartPr/>
              <p14:nvPr/>
            </p14:nvContentPartPr>
            <p14:xfrm>
              <a:off x="8925125" y="3878616"/>
              <a:ext cx="1009440" cy="137160"/>
            </p14:xfrm>
          </p:contentPart>
        </mc:Choice>
        <mc:Fallback xmlns="">
          <p:pic>
            <p:nvPicPr>
              <p:cNvPr id="79" name="Ink 78">
                <a:extLst>
                  <a:ext uri="{FF2B5EF4-FFF2-40B4-BE49-F238E27FC236}">
                    <a16:creationId xmlns:a16="http://schemas.microsoft.com/office/drawing/2014/main" id="{322522BD-F662-4B06-9D0F-ABCB91FD9C7C}"/>
                  </a:ext>
                </a:extLst>
              </p:cNvPr>
              <p:cNvPicPr/>
              <p:nvPr/>
            </p:nvPicPr>
            <p:blipFill>
              <a:blip r:embed="rId109"/>
              <a:stretch>
                <a:fillRect/>
              </a:stretch>
            </p:blipFill>
            <p:spPr>
              <a:xfrm>
                <a:off x="8907485" y="3860616"/>
                <a:ext cx="1045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Ink 79">
                <a:extLst>
                  <a:ext uri="{FF2B5EF4-FFF2-40B4-BE49-F238E27FC236}">
                    <a16:creationId xmlns:a16="http://schemas.microsoft.com/office/drawing/2014/main" id="{6CFF343A-5804-4921-8F88-25D8BFF705F4}"/>
                  </a:ext>
                </a:extLst>
              </p14:cNvPr>
              <p14:cNvContentPartPr/>
              <p14:nvPr/>
            </p14:nvContentPartPr>
            <p14:xfrm>
              <a:off x="8619845" y="3947376"/>
              <a:ext cx="175680" cy="52200"/>
            </p14:xfrm>
          </p:contentPart>
        </mc:Choice>
        <mc:Fallback xmlns="">
          <p:pic>
            <p:nvPicPr>
              <p:cNvPr id="80" name="Ink 79">
                <a:extLst>
                  <a:ext uri="{FF2B5EF4-FFF2-40B4-BE49-F238E27FC236}">
                    <a16:creationId xmlns:a16="http://schemas.microsoft.com/office/drawing/2014/main" id="{6CFF343A-5804-4921-8F88-25D8BFF705F4}"/>
                  </a:ext>
                </a:extLst>
              </p:cNvPr>
              <p:cNvPicPr/>
              <p:nvPr/>
            </p:nvPicPr>
            <p:blipFill>
              <a:blip r:embed="rId111"/>
              <a:stretch>
                <a:fillRect/>
              </a:stretch>
            </p:blipFill>
            <p:spPr>
              <a:xfrm>
                <a:off x="8601845" y="3929736"/>
                <a:ext cx="211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1" name="Ink 80">
                <a:extLst>
                  <a:ext uri="{FF2B5EF4-FFF2-40B4-BE49-F238E27FC236}">
                    <a16:creationId xmlns:a16="http://schemas.microsoft.com/office/drawing/2014/main" id="{DBFA1A2A-EC74-45DB-AD9A-4A6C7A07024E}"/>
                  </a:ext>
                </a:extLst>
              </p14:cNvPr>
              <p14:cNvContentPartPr/>
              <p14:nvPr/>
            </p14:nvContentPartPr>
            <p14:xfrm>
              <a:off x="6870605" y="3930816"/>
              <a:ext cx="1874160" cy="64800"/>
            </p14:xfrm>
          </p:contentPart>
        </mc:Choice>
        <mc:Fallback xmlns="">
          <p:pic>
            <p:nvPicPr>
              <p:cNvPr id="81" name="Ink 80">
                <a:extLst>
                  <a:ext uri="{FF2B5EF4-FFF2-40B4-BE49-F238E27FC236}">
                    <a16:creationId xmlns:a16="http://schemas.microsoft.com/office/drawing/2014/main" id="{DBFA1A2A-EC74-45DB-AD9A-4A6C7A07024E}"/>
                  </a:ext>
                </a:extLst>
              </p:cNvPr>
              <p:cNvPicPr/>
              <p:nvPr/>
            </p:nvPicPr>
            <p:blipFill>
              <a:blip r:embed="rId113"/>
              <a:stretch>
                <a:fillRect/>
              </a:stretch>
            </p:blipFill>
            <p:spPr>
              <a:xfrm>
                <a:off x="6852965" y="3912816"/>
                <a:ext cx="1909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2" name="Ink 81">
                <a:extLst>
                  <a:ext uri="{FF2B5EF4-FFF2-40B4-BE49-F238E27FC236}">
                    <a16:creationId xmlns:a16="http://schemas.microsoft.com/office/drawing/2014/main" id="{4953BBBB-F0AD-4AC7-A726-E267D58A1650}"/>
                  </a:ext>
                </a:extLst>
              </p14:cNvPr>
              <p14:cNvContentPartPr/>
              <p14:nvPr/>
            </p14:nvContentPartPr>
            <p14:xfrm>
              <a:off x="5730125" y="3896976"/>
              <a:ext cx="1020600" cy="139320"/>
            </p14:xfrm>
          </p:contentPart>
        </mc:Choice>
        <mc:Fallback xmlns="">
          <p:pic>
            <p:nvPicPr>
              <p:cNvPr id="82" name="Ink 81">
                <a:extLst>
                  <a:ext uri="{FF2B5EF4-FFF2-40B4-BE49-F238E27FC236}">
                    <a16:creationId xmlns:a16="http://schemas.microsoft.com/office/drawing/2014/main" id="{4953BBBB-F0AD-4AC7-A726-E267D58A1650}"/>
                  </a:ext>
                </a:extLst>
              </p:cNvPr>
              <p:cNvPicPr/>
              <p:nvPr/>
            </p:nvPicPr>
            <p:blipFill>
              <a:blip r:embed="rId115"/>
              <a:stretch>
                <a:fillRect/>
              </a:stretch>
            </p:blipFill>
            <p:spPr>
              <a:xfrm>
                <a:off x="5712125" y="3879336"/>
                <a:ext cx="1056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3" name="Ink 82">
                <a:extLst>
                  <a:ext uri="{FF2B5EF4-FFF2-40B4-BE49-F238E27FC236}">
                    <a16:creationId xmlns:a16="http://schemas.microsoft.com/office/drawing/2014/main" id="{46F8BEE5-5E2C-41ED-A166-E2B4F58C4DFE}"/>
                  </a:ext>
                </a:extLst>
              </p14:cNvPr>
              <p14:cNvContentPartPr/>
              <p14:nvPr/>
            </p14:nvContentPartPr>
            <p14:xfrm>
              <a:off x="4880525" y="3936216"/>
              <a:ext cx="807480" cy="79920"/>
            </p14:xfrm>
          </p:contentPart>
        </mc:Choice>
        <mc:Fallback xmlns="">
          <p:pic>
            <p:nvPicPr>
              <p:cNvPr id="83" name="Ink 82">
                <a:extLst>
                  <a:ext uri="{FF2B5EF4-FFF2-40B4-BE49-F238E27FC236}">
                    <a16:creationId xmlns:a16="http://schemas.microsoft.com/office/drawing/2014/main" id="{46F8BEE5-5E2C-41ED-A166-E2B4F58C4DFE}"/>
                  </a:ext>
                </a:extLst>
              </p:cNvPr>
              <p:cNvPicPr/>
              <p:nvPr/>
            </p:nvPicPr>
            <p:blipFill>
              <a:blip r:embed="rId117"/>
              <a:stretch>
                <a:fillRect/>
              </a:stretch>
            </p:blipFill>
            <p:spPr>
              <a:xfrm>
                <a:off x="4862525" y="3918216"/>
                <a:ext cx="843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4" name="Ink 83">
                <a:extLst>
                  <a:ext uri="{FF2B5EF4-FFF2-40B4-BE49-F238E27FC236}">
                    <a16:creationId xmlns:a16="http://schemas.microsoft.com/office/drawing/2014/main" id="{7255EC92-AD8F-4754-9EB9-A4EFCCC04B2E}"/>
                  </a:ext>
                </a:extLst>
              </p14:cNvPr>
              <p14:cNvContentPartPr/>
              <p14:nvPr/>
            </p14:nvContentPartPr>
            <p14:xfrm>
              <a:off x="4169525" y="3903096"/>
              <a:ext cx="581040" cy="88200"/>
            </p14:xfrm>
          </p:contentPart>
        </mc:Choice>
        <mc:Fallback xmlns="">
          <p:pic>
            <p:nvPicPr>
              <p:cNvPr id="84" name="Ink 83">
                <a:extLst>
                  <a:ext uri="{FF2B5EF4-FFF2-40B4-BE49-F238E27FC236}">
                    <a16:creationId xmlns:a16="http://schemas.microsoft.com/office/drawing/2014/main" id="{7255EC92-AD8F-4754-9EB9-A4EFCCC04B2E}"/>
                  </a:ext>
                </a:extLst>
              </p:cNvPr>
              <p:cNvPicPr/>
              <p:nvPr/>
            </p:nvPicPr>
            <p:blipFill>
              <a:blip r:embed="rId119"/>
              <a:stretch>
                <a:fillRect/>
              </a:stretch>
            </p:blipFill>
            <p:spPr>
              <a:xfrm>
                <a:off x="4151525" y="3885096"/>
                <a:ext cx="616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5" name="Ink 84">
                <a:extLst>
                  <a:ext uri="{FF2B5EF4-FFF2-40B4-BE49-F238E27FC236}">
                    <a16:creationId xmlns:a16="http://schemas.microsoft.com/office/drawing/2014/main" id="{71A92D9C-7DBA-4DB0-9507-B69186F1EA28}"/>
                  </a:ext>
                </a:extLst>
              </p14:cNvPr>
              <p14:cNvContentPartPr/>
              <p14:nvPr/>
            </p14:nvContentPartPr>
            <p14:xfrm>
              <a:off x="1512005" y="3892296"/>
              <a:ext cx="2432160" cy="102240"/>
            </p14:xfrm>
          </p:contentPart>
        </mc:Choice>
        <mc:Fallback xmlns="">
          <p:pic>
            <p:nvPicPr>
              <p:cNvPr id="85" name="Ink 84">
                <a:extLst>
                  <a:ext uri="{FF2B5EF4-FFF2-40B4-BE49-F238E27FC236}">
                    <a16:creationId xmlns:a16="http://schemas.microsoft.com/office/drawing/2014/main" id="{71A92D9C-7DBA-4DB0-9507-B69186F1EA28}"/>
                  </a:ext>
                </a:extLst>
              </p:cNvPr>
              <p:cNvPicPr/>
              <p:nvPr/>
            </p:nvPicPr>
            <p:blipFill>
              <a:blip r:embed="rId121"/>
              <a:stretch>
                <a:fillRect/>
              </a:stretch>
            </p:blipFill>
            <p:spPr>
              <a:xfrm>
                <a:off x="1494005" y="3874656"/>
                <a:ext cx="2467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6" name="Ink 85">
                <a:extLst>
                  <a:ext uri="{FF2B5EF4-FFF2-40B4-BE49-F238E27FC236}">
                    <a16:creationId xmlns:a16="http://schemas.microsoft.com/office/drawing/2014/main" id="{8A013CB4-6F21-477F-A979-5A4C5F438EF8}"/>
                  </a:ext>
                </a:extLst>
              </p14:cNvPr>
              <p14:cNvContentPartPr/>
              <p14:nvPr/>
            </p14:nvContentPartPr>
            <p14:xfrm>
              <a:off x="8636045" y="4438416"/>
              <a:ext cx="1181520" cy="127440"/>
            </p14:xfrm>
          </p:contentPart>
        </mc:Choice>
        <mc:Fallback xmlns="">
          <p:pic>
            <p:nvPicPr>
              <p:cNvPr id="86" name="Ink 85">
                <a:extLst>
                  <a:ext uri="{FF2B5EF4-FFF2-40B4-BE49-F238E27FC236}">
                    <a16:creationId xmlns:a16="http://schemas.microsoft.com/office/drawing/2014/main" id="{8A013CB4-6F21-477F-A979-5A4C5F438EF8}"/>
                  </a:ext>
                </a:extLst>
              </p:cNvPr>
              <p:cNvPicPr/>
              <p:nvPr/>
            </p:nvPicPr>
            <p:blipFill>
              <a:blip r:embed="rId123"/>
              <a:stretch>
                <a:fillRect/>
              </a:stretch>
            </p:blipFill>
            <p:spPr>
              <a:xfrm>
                <a:off x="8618405" y="4420416"/>
                <a:ext cx="1217160" cy="163080"/>
              </a:xfrm>
              <a:prstGeom prst="rect">
                <a:avLst/>
              </a:prstGeom>
            </p:spPr>
          </p:pic>
        </mc:Fallback>
      </mc:AlternateContent>
      <p:grpSp>
        <p:nvGrpSpPr>
          <p:cNvPr id="91" name="Group 90">
            <a:extLst>
              <a:ext uri="{FF2B5EF4-FFF2-40B4-BE49-F238E27FC236}">
                <a16:creationId xmlns:a16="http://schemas.microsoft.com/office/drawing/2014/main" id="{160F63E5-8BFD-4C1A-BC67-DBD1F4932F09}"/>
              </a:ext>
            </a:extLst>
          </p:cNvPr>
          <p:cNvGrpSpPr/>
          <p:nvPr/>
        </p:nvGrpSpPr>
        <p:grpSpPr>
          <a:xfrm>
            <a:off x="6404405" y="4452456"/>
            <a:ext cx="1920960" cy="141120"/>
            <a:chOff x="6404405" y="4452456"/>
            <a:chExt cx="1920960" cy="141120"/>
          </a:xfrm>
        </p:grpSpPr>
        <mc:AlternateContent xmlns:mc="http://schemas.openxmlformats.org/markup-compatibility/2006" xmlns:p14="http://schemas.microsoft.com/office/powerpoint/2010/main">
          <mc:Choice Requires="p14">
            <p:contentPart p14:bwMode="auto" r:id="rId124">
              <p14:nvContentPartPr>
                <p14:cNvPr id="87" name="Ink 86">
                  <a:extLst>
                    <a:ext uri="{FF2B5EF4-FFF2-40B4-BE49-F238E27FC236}">
                      <a16:creationId xmlns:a16="http://schemas.microsoft.com/office/drawing/2014/main" id="{B524ACEE-F2DA-4C32-96E0-E5C327885798}"/>
                    </a:ext>
                  </a:extLst>
                </p14:cNvPr>
                <p14:cNvContentPartPr/>
                <p14:nvPr/>
              </p14:nvContentPartPr>
              <p14:xfrm>
                <a:off x="7763045" y="4504296"/>
                <a:ext cx="562320" cy="89280"/>
              </p14:xfrm>
            </p:contentPart>
          </mc:Choice>
          <mc:Fallback xmlns="">
            <p:pic>
              <p:nvPicPr>
                <p:cNvPr id="87" name="Ink 86">
                  <a:extLst>
                    <a:ext uri="{FF2B5EF4-FFF2-40B4-BE49-F238E27FC236}">
                      <a16:creationId xmlns:a16="http://schemas.microsoft.com/office/drawing/2014/main" id="{B524ACEE-F2DA-4C32-96E0-E5C327885798}"/>
                    </a:ext>
                  </a:extLst>
                </p:cNvPr>
                <p:cNvPicPr/>
                <p:nvPr/>
              </p:nvPicPr>
              <p:blipFill>
                <a:blip r:embed="rId125"/>
                <a:stretch>
                  <a:fillRect/>
                </a:stretch>
              </p:blipFill>
              <p:spPr>
                <a:xfrm>
                  <a:off x="7745045" y="4486656"/>
                  <a:ext cx="597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8" name="Ink 87">
                  <a:extLst>
                    <a:ext uri="{FF2B5EF4-FFF2-40B4-BE49-F238E27FC236}">
                      <a16:creationId xmlns:a16="http://schemas.microsoft.com/office/drawing/2014/main" id="{8E895133-D157-4000-99CE-3FCD40DE0A64}"/>
                    </a:ext>
                  </a:extLst>
                </p14:cNvPr>
                <p14:cNvContentPartPr/>
                <p14:nvPr/>
              </p14:nvContentPartPr>
              <p14:xfrm>
                <a:off x="7170485" y="4507896"/>
                <a:ext cx="456840" cy="19080"/>
              </p14:xfrm>
            </p:contentPart>
          </mc:Choice>
          <mc:Fallback xmlns="">
            <p:pic>
              <p:nvPicPr>
                <p:cNvPr id="88" name="Ink 87">
                  <a:extLst>
                    <a:ext uri="{FF2B5EF4-FFF2-40B4-BE49-F238E27FC236}">
                      <a16:creationId xmlns:a16="http://schemas.microsoft.com/office/drawing/2014/main" id="{8E895133-D157-4000-99CE-3FCD40DE0A64}"/>
                    </a:ext>
                  </a:extLst>
                </p:cNvPr>
                <p:cNvPicPr/>
                <p:nvPr/>
              </p:nvPicPr>
              <p:blipFill>
                <a:blip r:embed="rId127"/>
                <a:stretch>
                  <a:fillRect/>
                </a:stretch>
              </p:blipFill>
              <p:spPr>
                <a:xfrm>
                  <a:off x="7152485" y="4490256"/>
                  <a:ext cx="492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Ink 89">
                  <a:extLst>
                    <a:ext uri="{FF2B5EF4-FFF2-40B4-BE49-F238E27FC236}">
                      <a16:creationId xmlns:a16="http://schemas.microsoft.com/office/drawing/2014/main" id="{5B1FBB17-6303-4F42-8D4A-9F61D1D43E9F}"/>
                    </a:ext>
                  </a:extLst>
                </p14:cNvPr>
                <p14:cNvContentPartPr/>
                <p14:nvPr/>
              </p14:nvContentPartPr>
              <p14:xfrm>
                <a:off x="6404405" y="4452456"/>
                <a:ext cx="566280" cy="119880"/>
              </p14:xfrm>
            </p:contentPart>
          </mc:Choice>
          <mc:Fallback xmlns="">
            <p:pic>
              <p:nvPicPr>
                <p:cNvPr id="90" name="Ink 89">
                  <a:extLst>
                    <a:ext uri="{FF2B5EF4-FFF2-40B4-BE49-F238E27FC236}">
                      <a16:creationId xmlns:a16="http://schemas.microsoft.com/office/drawing/2014/main" id="{5B1FBB17-6303-4F42-8D4A-9F61D1D43E9F}"/>
                    </a:ext>
                  </a:extLst>
                </p:cNvPr>
                <p:cNvPicPr/>
                <p:nvPr/>
              </p:nvPicPr>
              <p:blipFill>
                <a:blip r:embed="rId129"/>
                <a:stretch>
                  <a:fillRect/>
                </a:stretch>
              </p:blipFill>
              <p:spPr>
                <a:xfrm>
                  <a:off x="6386765" y="4434816"/>
                  <a:ext cx="601920" cy="15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92" name="Ink 91">
                <a:extLst>
                  <a:ext uri="{FF2B5EF4-FFF2-40B4-BE49-F238E27FC236}">
                    <a16:creationId xmlns:a16="http://schemas.microsoft.com/office/drawing/2014/main" id="{38B7DE7B-CC8B-4AEB-95EF-B3C47EF86016}"/>
                  </a:ext>
                </a:extLst>
              </p14:cNvPr>
              <p14:cNvContentPartPr/>
              <p14:nvPr/>
            </p14:nvContentPartPr>
            <p14:xfrm>
              <a:off x="5310005" y="4445256"/>
              <a:ext cx="789840" cy="79920"/>
            </p14:xfrm>
          </p:contentPart>
        </mc:Choice>
        <mc:Fallback xmlns="">
          <p:pic>
            <p:nvPicPr>
              <p:cNvPr id="92" name="Ink 91">
                <a:extLst>
                  <a:ext uri="{FF2B5EF4-FFF2-40B4-BE49-F238E27FC236}">
                    <a16:creationId xmlns:a16="http://schemas.microsoft.com/office/drawing/2014/main" id="{38B7DE7B-CC8B-4AEB-95EF-B3C47EF86016}"/>
                  </a:ext>
                </a:extLst>
              </p:cNvPr>
              <p:cNvPicPr/>
              <p:nvPr/>
            </p:nvPicPr>
            <p:blipFill>
              <a:blip r:embed="rId131"/>
              <a:stretch>
                <a:fillRect/>
              </a:stretch>
            </p:blipFill>
            <p:spPr>
              <a:xfrm>
                <a:off x="5292365" y="4427256"/>
                <a:ext cx="825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3" name="Ink 92">
                <a:extLst>
                  <a:ext uri="{FF2B5EF4-FFF2-40B4-BE49-F238E27FC236}">
                    <a16:creationId xmlns:a16="http://schemas.microsoft.com/office/drawing/2014/main" id="{FE62D8CD-575D-4432-B685-EB7930A4DD9B}"/>
                  </a:ext>
                </a:extLst>
              </p14:cNvPr>
              <p14:cNvContentPartPr/>
              <p14:nvPr/>
            </p14:nvContentPartPr>
            <p14:xfrm>
              <a:off x="4071965" y="4433016"/>
              <a:ext cx="964440" cy="44280"/>
            </p14:xfrm>
          </p:contentPart>
        </mc:Choice>
        <mc:Fallback xmlns="">
          <p:pic>
            <p:nvPicPr>
              <p:cNvPr id="93" name="Ink 92">
                <a:extLst>
                  <a:ext uri="{FF2B5EF4-FFF2-40B4-BE49-F238E27FC236}">
                    <a16:creationId xmlns:a16="http://schemas.microsoft.com/office/drawing/2014/main" id="{FE62D8CD-575D-4432-B685-EB7930A4DD9B}"/>
                  </a:ext>
                </a:extLst>
              </p:cNvPr>
              <p:cNvPicPr/>
              <p:nvPr/>
            </p:nvPicPr>
            <p:blipFill>
              <a:blip r:embed="rId133"/>
              <a:stretch>
                <a:fillRect/>
              </a:stretch>
            </p:blipFill>
            <p:spPr>
              <a:xfrm>
                <a:off x="4054325" y="4415376"/>
                <a:ext cx="1000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4" name="Ink 93">
                <a:extLst>
                  <a:ext uri="{FF2B5EF4-FFF2-40B4-BE49-F238E27FC236}">
                    <a16:creationId xmlns:a16="http://schemas.microsoft.com/office/drawing/2014/main" id="{1C7A7750-87E5-4CB0-8250-5F8E53FC3844}"/>
                  </a:ext>
                </a:extLst>
              </p14:cNvPr>
              <p14:cNvContentPartPr/>
              <p14:nvPr/>
            </p14:nvContentPartPr>
            <p14:xfrm>
              <a:off x="3115805" y="4488096"/>
              <a:ext cx="636120" cy="72360"/>
            </p14:xfrm>
          </p:contentPart>
        </mc:Choice>
        <mc:Fallback xmlns="">
          <p:pic>
            <p:nvPicPr>
              <p:cNvPr id="94" name="Ink 93">
                <a:extLst>
                  <a:ext uri="{FF2B5EF4-FFF2-40B4-BE49-F238E27FC236}">
                    <a16:creationId xmlns:a16="http://schemas.microsoft.com/office/drawing/2014/main" id="{1C7A7750-87E5-4CB0-8250-5F8E53FC3844}"/>
                  </a:ext>
                </a:extLst>
              </p:cNvPr>
              <p:cNvPicPr/>
              <p:nvPr/>
            </p:nvPicPr>
            <p:blipFill>
              <a:blip r:embed="rId135"/>
              <a:stretch>
                <a:fillRect/>
              </a:stretch>
            </p:blipFill>
            <p:spPr>
              <a:xfrm>
                <a:off x="3097805" y="4470096"/>
                <a:ext cx="671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5" name="Ink 94">
                <a:extLst>
                  <a:ext uri="{FF2B5EF4-FFF2-40B4-BE49-F238E27FC236}">
                    <a16:creationId xmlns:a16="http://schemas.microsoft.com/office/drawing/2014/main" id="{61E71518-A4EF-4FC5-83F1-E5489AA9AF70}"/>
                  </a:ext>
                </a:extLst>
              </p14:cNvPr>
              <p14:cNvContentPartPr/>
              <p14:nvPr/>
            </p14:nvContentPartPr>
            <p14:xfrm>
              <a:off x="2185205" y="4451016"/>
              <a:ext cx="614520" cy="57960"/>
            </p14:xfrm>
          </p:contentPart>
        </mc:Choice>
        <mc:Fallback xmlns="">
          <p:pic>
            <p:nvPicPr>
              <p:cNvPr id="95" name="Ink 94">
                <a:extLst>
                  <a:ext uri="{FF2B5EF4-FFF2-40B4-BE49-F238E27FC236}">
                    <a16:creationId xmlns:a16="http://schemas.microsoft.com/office/drawing/2014/main" id="{61E71518-A4EF-4FC5-83F1-E5489AA9AF70}"/>
                  </a:ext>
                </a:extLst>
              </p:cNvPr>
              <p:cNvPicPr/>
              <p:nvPr/>
            </p:nvPicPr>
            <p:blipFill>
              <a:blip r:embed="rId137"/>
              <a:stretch>
                <a:fillRect/>
              </a:stretch>
            </p:blipFill>
            <p:spPr>
              <a:xfrm>
                <a:off x="2167205" y="4433376"/>
                <a:ext cx="650160" cy="93600"/>
              </a:xfrm>
              <a:prstGeom prst="rect">
                <a:avLst/>
              </a:prstGeom>
            </p:spPr>
          </p:pic>
        </mc:Fallback>
      </mc:AlternateContent>
      <p:grpSp>
        <p:nvGrpSpPr>
          <p:cNvPr id="97" name="Group 96">
            <a:extLst>
              <a:ext uri="{FF2B5EF4-FFF2-40B4-BE49-F238E27FC236}">
                <a16:creationId xmlns:a16="http://schemas.microsoft.com/office/drawing/2014/main" id="{8DEAD72B-E9F8-406A-87F5-8FDAD2AE92EE}"/>
              </a:ext>
            </a:extLst>
          </p:cNvPr>
          <p:cNvGrpSpPr/>
          <p:nvPr/>
        </p:nvGrpSpPr>
        <p:grpSpPr>
          <a:xfrm>
            <a:off x="3784325" y="3508536"/>
            <a:ext cx="6074640" cy="553680"/>
            <a:chOff x="3784325" y="3508536"/>
            <a:chExt cx="6074640" cy="553680"/>
          </a:xfrm>
        </p:grpSpPr>
        <mc:AlternateContent xmlns:mc="http://schemas.openxmlformats.org/markup-compatibility/2006" xmlns:p14="http://schemas.microsoft.com/office/powerpoint/2010/main">
          <mc:Choice Requires="p14">
            <p:contentPart p14:bwMode="auto" r:id="rId138">
              <p14:nvContentPartPr>
                <p14:cNvPr id="66" name="Ink 65">
                  <a:extLst>
                    <a:ext uri="{FF2B5EF4-FFF2-40B4-BE49-F238E27FC236}">
                      <a16:creationId xmlns:a16="http://schemas.microsoft.com/office/drawing/2014/main" id="{F4D1ECD1-882C-4D1E-975A-8306DA43D952}"/>
                    </a:ext>
                  </a:extLst>
                </p14:cNvPr>
                <p14:cNvContentPartPr/>
                <p14:nvPr/>
              </p14:nvContentPartPr>
              <p14:xfrm>
                <a:off x="8921165" y="3508536"/>
                <a:ext cx="937800" cy="56520"/>
              </p14:xfrm>
            </p:contentPart>
          </mc:Choice>
          <mc:Fallback xmlns="">
            <p:pic>
              <p:nvPicPr>
                <p:cNvPr id="66" name="Ink 65">
                  <a:extLst>
                    <a:ext uri="{FF2B5EF4-FFF2-40B4-BE49-F238E27FC236}">
                      <a16:creationId xmlns:a16="http://schemas.microsoft.com/office/drawing/2014/main" id="{F4D1ECD1-882C-4D1E-975A-8306DA43D952}"/>
                    </a:ext>
                  </a:extLst>
                </p:cNvPr>
                <p:cNvPicPr/>
                <p:nvPr/>
              </p:nvPicPr>
              <p:blipFill>
                <a:blip r:embed="rId139"/>
                <a:stretch>
                  <a:fillRect/>
                </a:stretch>
              </p:blipFill>
              <p:spPr>
                <a:xfrm>
                  <a:off x="8903525" y="3490896"/>
                  <a:ext cx="973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7" name="Ink 66">
                  <a:extLst>
                    <a:ext uri="{FF2B5EF4-FFF2-40B4-BE49-F238E27FC236}">
                      <a16:creationId xmlns:a16="http://schemas.microsoft.com/office/drawing/2014/main" id="{97F1D86F-17BD-406B-95A6-D24339C60FE5}"/>
                    </a:ext>
                  </a:extLst>
                </p14:cNvPr>
                <p14:cNvContentPartPr/>
                <p14:nvPr/>
              </p14:nvContentPartPr>
              <p14:xfrm>
                <a:off x="8233205" y="3527976"/>
                <a:ext cx="550440" cy="43560"/>
              </p14:xfrm>
            </p:contentPart>
          </mc:Choice>
          <mc:Fallback xmlns="">
            <p:pic>
              <p:nvPicPr>
                <p:cNvPr id="67" name="Ink 66">
                  <a:extLst>
                    <a:ext uri="{FF2B5EF4-FFF2-40B4-BE49-F238E27FC236}">
                      <a16:creationId xmlns:a16="http://schemas.microsoft.com/office/drawing/2014/main" id="{97F1D86F-17BD-406B-95A6-D24339C60FE5}"/>
                    </a:ext>
                  </a:extLst>
                </p:cNvPr>
                <p:cNvPicPr/>
                <p:nvPr/>
              </p:nvPicPr>
              <p:blipFill>
                <a:blip r:embed="rId141"/>
                <a:stretch>
                  <a:fillRect/>
                </a:stretch>
              </p:blipFill>
              <p:spPr>
                <a:xfrm>
                  <a:off x="8215565" y="3509976"/>
                  <a:ext cx="586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6" name="Ink 95">
                  <a:extLst>
                    <a:ext uri="{FF2B5EF4-FFF2-40B4-BE49-F238E27FC236}">
                      <a16:creationId xmlns:a16="http://schemas.microsoft.com/office/drawing/2014/main" id="{9AF0ADC2-5950-44A9-8CA1-3AC0FD43BF8E}"/>
                    </a:ext>
                  </a:extLst>
                </p14:cNvPr>
                <p14:cNvContentPartPr/>
                <p14:nvPr/>
              </p14:nvContentPartPr>
              <p14:xfrm>
                <a:off x="3784325" y="3508536"/>
                <a:ext cx="5049360" cy="553680"/>
              </p14:xfrm>
            </p:contentPart>
          </mc:Choice>
          <mc:Fallback xmlns="">
            <p:pic>
              <p:nvPicPr>
                <p:cNvPr id="96" name="Ink 95">
                  <a:extLst>
                    <a:ext uri="{FF2B5EF4-FFF2-40B4-BE49-F238E27FC236}">
                      <a16:creationId xmlns:a16="http://schemas.microsoft.com/office/drawing/2014/main" id="{9AF0ADC2-5950-44A9-8CA1-3AC0FD43BF8E}"/>
                    </a:ext>
                  </a:extLst>
                </p:cNvPr>
                <p:cNvPicPr/>
                <p:nvPr/>
              </p:nvPicPr>
              <p:blipFill>
                <a:blip r:embed="rId143"/>
                <a:stretch>
                  <a:fillRect/>
                </a:stretch>
              </p:blipFill>
              <p:spPr>
                <a:xfrm>
                  <a:off x="3766325" y="3490536"/>
                  <a:ext cx="5085000" cy="589320"/>
                </a:xfrm>
                <a:prstGeom prst="rect">
                  <a:avLst/>
                </a:prstGeom>
              </p:spPr>
            </p:pic>
          </mc:Fallback>
        </mc:AlternateContent>
      </p:grpSp>
    </p:spTree>
    <p:extLst>
      <p:ext uri="{BB962C8B-B14F-4D97-AF65-F5344CB8AC3E}">
        <p14:creationId xmlns:p14="http://schemas.microsoft.com/office/powerpoint/2010/main" val="3771912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1954706" cy="625351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85986" y="103291"/>
            <a:ext cx="11466202" cy="5893921"/>
          </a:xfrm>
          <a:prstGeom prst="rect">
            <a:avLst/>
          </a:prstGeom>
          <a:noFill/>
        </p:spPr>
        <p:txBody>
          <a:bodyPr wrap="square" rtlCol="0">
            <a:spAutoFit/>
          </a:bodyPr>
          <a:lstStyle/>
          <a:p>
            <a:r>
              <a:rPr lang="en-US" sz="2000" b="1">
                <a:solidFill>
                  <a:schemeClr val="bg1"/>
                </a:solidFill>
                <a:cs typeface="+mj-cs"/>
              </a:rPr>
              <a:t>Targum Jonathan son of Uziel Isaiah 5:1-12</a:t>
            </a:r>
          </a:p>
          <a:p>
            <a:r>
              <a:rPr lang="en-US" sz="1700">
                <a:solidFill>
                  <a:schemeClr val="bg1"/>
                </a:solidFill>
                <a:cs typeface="+mj-cs"/>
              </a:rPr>
              <a:t>5:1 The prophet said, Now I will sing unto Israel, who is like unto a vineyard, the seed of Abraham, my beloved, a song of my beloved, concerning his vineyard. My people, my beloved Israel, I gave to them an inheritance in a high mountain, in a fat land. 5:2 I sanctified them, and I made them glorious, I propped them up as a precious vine; and I built my sanctuary in the midst of them; and I gave also mine altar to make an atonement for their sins; and I thought that they should do good works before me, but they did evil works. 5:3 The prophet said unto them: They have revolted from the law, and are not willing to return. Now, O inhabitants of Jerusalem, and men of Judah, judge now a judgment between me and my people. 5:4 What more good could I have thought to do to them, which I have not done to them? And what is this? I have thought that they should do good; but they have done evil. 5:5 And now, now I will tell you what I will do to my people; I will cause my Shekinah to remove from them, and they shall be for a spoil; I will break down the house of their sanctuary, and they shall be for a treading down. 5:6 I will make them abandoned ones; they shall not be visited, neither shall they be supported; and they shall be cast out and forsaken. I will command the prophets that they do not prophesy to them prophecy. 5:7 For the people of the Lord of hosts is the house of Israel, and the men of Judah his pleasant plant. And I thought that they should do judgment, but, behold, they are oppressors; I thought that they should do righteousness, but, behold, they are multiplying sins. 5:8 Woe unto them that join house to house; the field of violence they bring nigh to their fields, saying, Until we possess every place; and they think they shall dwell alone in the midst of the land. 5:9 The prophet said, With mine ears I have heard when this was decreed from before the Lord of hosts, Of a truth many houses shall be desolate, even the great and the fair, without inhabitant. 5:10 Because of the sin of not giving tithes, the place of ten acres of vineyard shall produce one bath; and the place where a cor of seed was sown shall produce three measures. 5:11 Woe unto them that rise up early in the morning, chasing after drink of old wine, delaying to separate; tarrying upon their couches till the dawn of the morning. The wine of oppression inflames them! 5:12 And in their feasts are the harp, and the viol, the cithara, the organ, and the wine: and the law of the Lord they regard not, neither consider the work of His power. (TgJ)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47F3DA4-C848-4E0A-932D-828C6CB9650E}"/>
                  </a:ext>
                </a:extLst>
              </p14:cNvPr>
              <p14:cNvContentPartPr/>
              <p14:nvPr/>
            </p14:nvContentPartPr>
            <p14:xfrm>
              <a:off x="923405" y="689736"/>
              <a:ext cx="5956200" cy="79920"/>
            </p14:xfrm>
          </p:contentPart>
        </mc:Choice>
        <mc:Fallback xmlns="">
          <p:pic>
            <p:nvPicPr>
              <p:cNvPr id="4" name="Ink 3">
                <a:extLst>
                  <a:ext uri="{FF2B5EF4-FFF2-40B4-BE49-F238E27FC236}">
                    <a16:creationId xmlns:a16="http://schemas.microsoft.com/office/drawing/2014/main" id="{447F3DA4-C848-4E0A-932D-828C6CB9650E}"/>
                  </a:ext>
                </a:extLst>
              </p:cNvPr>
              <p:cNvPicPr/>
              <p:nvPr/>
            </p:nvPicPr>
            <p:blipFill>
              <a:blip r:embed="rId5"/>
              <a:stretch>
                <a:fillRect/>
              </a:stretch>
            </p:blipFill>
            <p:spPr>
              <a:xfrm>
                <a:off x="905405" y="671736"/>
                <a:ext cx="5991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C87790C-8653-4DD7-9311-15A5E595FDC2}"/>
                  </a:ext>
                </a:extLst>
              </p14:cNvPr>
              <p14:cNvContentPartPr/>
              <p14:nvPr/>
            </p14:nvContentPartPr>
            <p14:xfrm>
              <a:off x="9213125" y="2004096"/>
              <a:ext cx="1974960" cy="74880"/>
            </p14:xfrm>
          </p:contentPart>
        </mc:Choice>
        <mc:Fallback xmlns="">
          <p:pic>
            <p:nvPicPr>
              <p:cNvPr id="5" name="Ink 4">
                <a:extLst>
                  <a:ext uri="{FF2B5EF4-FFF2-40B4-BE49-F238E27FC236}">
                    <a16:creationId xmlns:a16="http://schemas.microsoft.com/office/drawing/2014/main" id="{FC87790C-8653-4DD7-9311-15A5E595FDC2}"/>
                  </a:ext>
                </a:extLst>
              </p:cNvPr>
              <p:cNvPicPr/>
              <p:nvPr/>
            </p:nvPicPr>
            <p:blipFill>
              <a:blip r:embed="rId7"/>
              <a:stretch>
                <a:fillRect/>
              </a:stretch>
            </p:blipFill>
            <p:spPr>
              <a:xfrm>
                <a:off x="9195125" y="1986096"/>
                <a:ext cx="2010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337D82D-49A3-44C1-8865-336640B6D885}"/>
                  </a:ext>
                </a:extLst>
              </p14:cNvPr>
              <p14:cNvContentPartPr/>
              <p14:nvPr/>
            </p14:nvContentPartPr>
            <p14:xfrm>
              <a:off x="410045" y="2254296"/>
              <a:ext cx="5304960" cy="85680"/>
            </p14:xfrm>
          </p:contentPart>
        </mc:Choice>
        <mc:Fallback xmlns="">
          <p:pic>
            <p:nvPicPr>
              <p:cNvPr id="7" name="Ink 6">
                <a:extLst>
                  <a:ext uri="{FF2B5EF4-FFF2-40B4-BE49-F238E27FC236}">
                    <a16:creationId xmlns:a16="http://schemas.microsoft.com/office/drawing/2014/main" id="{4337D82D-49A3-44C1-8865-336640B6D885}"/>
                  </a:ext>
                </a:extLst>
              </p:cNvPr>
              <p:cNvPicPr/>
              <p:nvPr/>
            </p:nvPicPr>
            <p:blipFill>
              <a:blip r:embed="rId9"/>
              <a:stretch>
                <a:fillRect/>
              </a:stretch>
            </p:blipFill>
            <p:spPr>
              <a:xfrm>
                <a:off x="392045" y="2236296"/>
                <a:ext cx="5340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B0AD38A-17EC-4BBC-9104-C674D24EB2FB}"/>
                  </a:ext>
                </a:extLst>
              </p14:cNvPr>
              <p14:cNvContentPartPr/>
              <p14:nvPr/>
            </p14:nvContentPartPr>
            <p14:xfrm>
              <a:off x="617765" y="3285336"/>
              <a:ext cx="5699160" cy="43200"/>
            </p14:xfrm>
          </p:contentPart>
        </mc:Choice>
        <mc:Fallback xmlns="">
          <p:pic>
            <p:nvPicPr>
              <p:cNvPr id="9" name="Ink 8">
                <a:extLst>
                  <a:ext uri="{FF2B5EF4-FFF2-40B4-BE49-F238E27FC236}">
                    <a16:creationId xmlns:a16="http://schemas.microsoft.com/office/drawing/2014/main" id="{AB0AD38A-17EC-4BBC-9104-C674D24EB2FB}"/>
                  </a:ext>
                </a:extLst>
              </p:cNvPr>
              <p:cNvPicPr/>
              <p:nvPr/>
            </p:nvPicPr>
            <p:blipFill>
              <a:blip r:embed="rId11"/>
              <a:stretch>
                <a:fillRect/>
              </a:stretch>
            </p:blipFill>
            <p:spPr>
              <a:xfrm>
                <a:off x="600125" y="3267336"/>
                <a:ext cx="5734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5EA26BA-AE39-489E-B597-69D58AE5C230}"/>
                  </a:ext>
                </a:extLst>
              </p14:cNvPr>
              <p14:cNvContentPartPr/>
              <p14:nvPr/>
            </p14:nvContentPartPr>
            <p14:xfrm>
              <a:off x="10917365" y="3054216"/>
              <a:ext cx="500040" cy="32040"/>
            </p14:xfrm>
          </p:contentPart>
        </mc:Choice>
        <mc:Fallback xmlns="">
          <p:pic>
            <p:nvPicPr>
              <p:cNvPr id="11" name="Ink 10">
                <a:extLst>
                  <a:ext uri="{FF2B5EF4-FFF2-40B4-BE49-F238E27FC236}">
                    <a16:creationId xmlns:a16="http://schemas.microsoft.com/office/drawing/2014/main" id="{85EA26BA-AE39-489E-B597-69D58AE5C230}"/>
                  </a:ext>
                </a:extLst>
              </p:cNvPr>
              <p:cNvPicPr/>
              <p:nvPr/>
            </p:nvPicPr>
            <p:blipFill>
              <a:blip r:embed="rId13"/>
              <a:stretch>
                <a:fillRect/>
              </a:stretch>
            </p:blipFill>
            <p:spPr>
              <a:xfrm>
                <a:off x="10899725" y="3036216"/>
                <a:ext cx="535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4272C73-BEEB-44ED-A683-CF6795423321}"/>
                  </a:ext>
                </a:extLst>
              </p14:cNvPr>
              <p14:cNvContentPartPr/>
              <p14:nvPr/>
            </p14:nvContentPartPr>
            <p14:xfrm>
              <a:off x="937085" y="4721376"/>
              <a:ext cx="459000" cy="144360"/>
            </p14:xfrm>
          </p:contentPart>
        </mc:Choice>
        <mc:Fallback xmlns="">
          <p:pic>
            <p:nvPicPr>
              <p:cNvPr id="12" name="Ink 11">
                <a:extLst>
                  <a:ext uri="{FF2B5EF4-FFF2-40B4-BE49-F238E27FC236}">
                    <a16:creationId xmlns:a16="http://schemas.microsoft.com/office/drawing/2014/main" id="{A4272C73-BEEB-44ED-A683-CF6795423321}"/>
                  </a:ext>
                </a:extLst>
              </p:cNvPr>
              <p:cNvPicPr/>
              <p:nvPr/>
            </p:nvPicPr>
            <p:blipFill>
              <a:blip r:embed="rId15"/>
              <a:stretch>
                <a:fillRect/>
              </a:stretch>
            </p:blipFill>
            <p:spPr>
              <a:xfrm>
                <a:off x="919085" y="4703376"/>
                <a:ext cx="494640" cy="180000"/>
              </a:xfrm>
              <a:prstGeom prst="rect">
                <a:avLst/>
              </a:prstGeom>
            </p:spPr>
          </p:pic>
        </mc:Fallback>
      </mc:AlternateContent>
      <p:grpSp>
        <p:nvGrpSpPr>
          <p:cNvPr id="15" name="Group 14">
            <a:extLst>
              <a:ext uri="{FF2B5EF4-FFF2-40B4-BE49-F238E27FC236}">
                <a16:creationId xmlns:a16="http://schemas.microsoft.com/office/drawing/2014/main" id="{F60BE07B-C64A-4530-A7C2-78FED3F00B18}"/>
              </a:ext>
            </a:extLst>
          </p:cNvPr>
          <p:cNvGrpSpPr/>
          <p:nvPr/>
        </p:nvGrpSpPr>
        <p:grpSpPr>
          <a:xfrm>
            <a:off x="365405" y="4829736"/>
            <a:ext cx="5841720" cy="89640"/>
            <a:chOff x="365405" y="4829736"/>
            <a:chExt cx="5841720" cy="8964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44DEF38-9457-4F71-AEA0-1C16633D5E88}"/>
                    </a:ext>
                  </a:extLst>
                </p14:cNvPr>
                <p14:cNvContentPartPr/>
                <p14:nvPr/>
              </p14:nvContentPartPr>
              <p14:xfrm>
                <a:off x="961925" y="4829736"/>
                <a:ext cx="5245200" cy="89640"/>
              </p14:xfrm>
            </p:contentPart>
          </mc:Choice>
          <mc:Fallback xmlns="">
            <p:pic>
              <p:nvPicPr>
                <p:cNvPr id="13" name="Ink 12">
                  <a:extLst>
                    <a:ext uri="{FF2B5EF4-FFF2-40B4-BE49-F238E27FC236}">
                      <a16:creationId xmlns:a16="http://schemas.microsoft.com/office/drawing/2014/main" id="{644DEF38-9457-4F71-AEA0-1C16633D5E88}"/>
                    </a:ext>
                  </a:extLst>
                </p:cNvPr>
                <p:cNvPicPr/>
                <p:nvPr/>
              </p:nvPicPr>
              <p:blipFill>
                <a:blip r:embed="rId17"/>
                <a:stretch>
                  <a:fillRect/>
                </a:stretch>
              </p:blipFill>
              <p:spPr>
                <a:xfrm>
                  <a:off x="944285" y="4812096"/>
                  <a:ext cx="5280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2B48400F-114B-4FD6-A802-21E91AE79EAF}"/>
                    </a:ext>
                  </a:extLst>
                </p14:cNvPr>
                <p14:cNvContentPartPr/>
                <p14:nvPr/>
              </p14:nvContentPartPr>
              <p14:xfrm>
                <a:off x="365405" y="4873296"/>
                <a:ext cx="511920" cy="44280"/>
              </p14:xfrm>
            </p:contentPart>
          </mc:Choice>
          <mc:Fallback xmlns="">
            <p:pic>
              <p:nvPicPr>
                <p:cNvPr id="14" name="Ink 13">
                  <a:extLst>
                    <a:ext uri="{FF2B5EF4-FFF2-40B4-BE49-F238E27FC236}">
                      <a16:creationId xmlns:a16="http://schemas.microsoft.com/office/drawing/2014/main" id="{2B48400F-114B-4FD6-A802-21E91AE79EAF}"/>
                    </a:ext>
                  </a:extLst>
                </p:cNvPr>
                <p:cNvPicPr/>
                <p:nvPr/>
              </p:nvPicPr>
              <p:blipFill>
                <a:blip r:embed="rId19"/>
                <a:stretch>
                  <a:fillRect/>
                </a:stretch>
              </p:blipFill>
              <p:spPr>
                <a:xfrm>
                  <a:off x="347765" y="4855656"/>
                  <a:ext cx="547560" cy="79920"/>
                </a:xfrm>
                <a:prstGeom prst="rect">
                  <a:avLst/>
                </a:prstGeom>
              </p:spPr>
            </p:pic>
          </mc:Fallback>
        </mc:AlternateContent>
      </p:grpSp>
    </p:spTree>
    <p:extLst>
      <p:ext uri="{BB962C8B-B14F-4D97-AF65-F5344CB8AC3E}">
        <p14:creationId xmlns:p14="http://schemas.microsoft.com/office/powerpoint/2010/main" val="187082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96203" cy="625351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41515"/>
            <a:ext cx="9166772" cy="5632311"/>
          </a:xfrm>
          <a:prstGeom prst="rect">
            <a:avLst/>
          </a:prstGeom>
          <a:noFill/>
        </p:spPr>
        <p:txBody>
          <a:bodyPr wrap="square" rtlCol="0">
            <a:spAutoFit/>
          </a:bodyPr>
          <a:lstStyle/>
          <a:p>
            <a:r>
              <a:rPr lang="en-US" sz="2000" b="1">
                <a:solidFill>
                  <a:schemeClr val="bg1"/>
                </a:solidFill>
                <a:cs typeface="+mj-cs"/>
              </a:rPr>
              <a:t>Sifrei Devarim 306:1</a:t>
            </a:r>
          </a:p>
          <a:p>
            <a:r>
              <a:rPr lang="en-US" sz="2000">
                <a:solidFill>
                  <a:schemeClr val="bg1"/>
                </a:solidFill>
                <a:cs typeface="+mj-cs"/>
              </a:rPr>
              <a:t>R. Meir was wont to say: When Israel were meritorious, they bore witness over themselves, viz. (Joshua 24:22) "And Joshua said to the people: Bear witness over yourselves that you have chosen the L-rd to serve Him. And they said: We are witnesses." When they went astray, viz. (Hoshea 12:1) "Ephraim has surrounded Me with falsehood, and the house of Israel with deceit," the tribe of Judah and Benjamin testified against them, viz. (Isaiah 5:3-4) "And now, dweller of Jerusalem and man of Judah. What more could have been done for my vineyard that I did not do for it?" When the tribe of Judah went astray, viz. (Malachi 2:11) "Judah has been faithless, etc.", He had the prophets bear witness against them, viz. (II Kings 17:13) "The L-rd has borne witness against Israel and Judah by the prophets of every vision, etc." When they went astray with the prophets, viz. (II Chronicles 36:16) "And they mocked the messengers of G-d and despised His prophets," He had the heavens bear witness against them, viz. (Devarim 4:26, 30:19) "I call to bear witness against you this day, the heavens." When they went astray with the heavens, viz. (Jeremiah 7:17) "Do you not see what they are doing in the cities of Judah and in the streets of Jerusalem? (18) The children are gathering wood, and the gatherers are kindling the fire, and the women are kneading dough to make cakes for the queen of heaven!" — ...</a:t>
            </a:r>
            <a:endParaRPr lang="en-US" sz="17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3AE1ECB-C190-4601-847B-876FC5319E74}"/>
                  </a:ext>
                </a:extLst>
              </p14:cNvPr>
              <p14:cNvContentPartPr/>
              <p14:nvPr/>
            </p14:nvContentPartPr>
            <p14:xfrm>
              <a:off x="3741845" y="895656"/>
              <a:ext cx="4805280" cy="39240"/>
            </p14:xfrm>
          </p:contentPart>
        </mc:Choice>
        <mc:Fallback xmlns="">
          <p:pic>
            <p:nvPicPr>
              <p:cNvPr id="4" name="Ink 3">
                <a:extLst>
                  <a:ext uri="{FF2B5EF4-FFF2-40B4-BE49-F238E27FC236}">
                    <a16:creationId xmlns:a16="http://schemas.microsoft.com/office/drawing/2014/main" id="{B3AE1ECB-C190-4601-847B-876FC5319E74}"/>
                  </a:ext>
                </a:extLst>
              </p:cNvPr>
              <p:cNvPicPr/>
              <p:nvPr/>
            </p:nvPicPr>
            <p:blipFill>
              <a:blip r:embed="rId5"/>
              <a:stretch>
                <a:fillRect/>
              </a:stretch>
            </p:blipFill>
            <p:spPr>
              <a:xfrm>
                <a:off x="3723845" y="877656"/>
                <a:ext cx="4840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C13FD6C-264F-4ECA-9F90-381C8BF42378}"/>
                  </a:ext>
                </a:extLst>
              </p14:cNvPr>
              <p14:cNvContentPartPr/>
              <p14:nvPr/>
            </p14:nvContentPartPr>
            <p14:xfrm>
              <a:off x="429485" y="1178616"/>
              <a:ext cx="3038400" cy="59400"/>
            </p14:xfrm>
          </p:contentPart>
        </mc:Choice>
        <mc:Fallback xmlns="">
          <p:pic>
            <p:nvPicPr>
              <p:cNvPr id="5" name="Ink 4">
                <a:extLst>
                  <a:ext uri="{FF2B5EF4-FFF2-40B4-BE49-F238E27FC236}">
                    <a16:creationId xmlns:a16="http://schemas.microsoft.com/office/drawing/2014/main" id="{1C13FD6C-264F-4ECA-9F90-381C8BF42378}"/>
                  </a:ext>
                </a:extLst>
              </p:cNvPr>
              <p:cNvPicPr/>
              <p:nvPr/>
            </p:nvPicPr>
            <p:blipFill>
              <a:blip r:embed="rId7"/>
              <a:stretch>
                <a:fillRect/>
              </a:stretch>
            </p:blipFill>
            <p:spPr>
              <a:xfrm>
                <a:off x="411485" y="1160616"/>
                <a:ext cx="3074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B2FC945-E435-4D9E-BE72-A9BCD216C789}"/>
                  </a:ext>
                </a:extLst>
              </p14:cNvPr>
              <p14:cNvContentPartPr/>
              <p14:nvPr/>
            </p14:nvContentPartPr>
            <p14:xfrm>
              <a:off x="4684325" y="1786296"/>
              <a:ext cx="1234440" cy="133920"/>
            </p14:xfrm>
          </p:contentPart>
        </mc:Choice>
        <mc:Fallback xmlns="">
          <p:pic>
            <p:nvPicPr>
              <p:cNvPr id="7" name="Ink 6">
                <a:extLst>
                  <a:ext uri="{FF2B5EF4-FFF2-40B4-BE49-F238E27FC236}">
                    <a16:creationId xmlns:a16="http://schemas.microsoft.com/office/drawing/2014/main" id="{EB2FC945-E435-4D9E-BE72-A9BCD216C789}"/>
                  </a:ext>
                </a:extLst>
              </p:cNvPr>
              <p:cNvPicPr/>
              <p:nvPr/>
            </p:nvPicPr>
            <p:blipFill>
              <a:blip r:embed="rId9"/>
              <a:stretch>
                <a:fillRect/>
              </a:stretch>
            </p:blipFill>
            <p:spPr>
              <a:xfrm>
                <a:off x="4666325" y="1768296"/>
                <a:ext cx="1270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CCBFB16-F437-43E4-A441-42EBAD1701BA}"/>
                  </a:ext>
                </a:extLst>
              </p14:cNvPr>
              <p14:cNvContentPartPr/>
              <p14:nvPr/>
            </p14:nvContentPartPr>
            <p14:xfrm>
              <a:off x="3343325" y="2387856"/>
              <a:ext cx="1143000" cy="103680"/>
            </p14:xfrm>
          </p:contentPart>
        </mc:Choice>
        <mc:Fallback xmlns="">
          <p:pic>
            <p:nvPicPr>
              <p:cNvPr id="9" name="Ink 8">
                <a:extLst>
                  <a:ext uri="{FF2B5EF4-FFF2-40B4-BE49-F238E27FC236}">
                    <a16:creationId xmlns:a16="http://schemas.microsoft.com/office/drawing/2014/main" id="{7CCBFB16-F437-43E4-A441-42EBAD1701BA}"/>
                  </a:ext>
                </a:extLst>
              </p:cNvPr>
              <p:cNvPicPr/>
              <p:nvPr/>
            </p:nvPicPr>
            <p:blipFill>
              <a:blip r:embed="rId11"/>
              <a:stretch>
                <a:fillRect/>
              </a:stretch>
            </p:blipFill>
            <p:spPr>
              <a:xfrm>
                <a:off x="3325685" y="2370216"/>
                <a:ext cx="1178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A9B7CFD-F4D5-4334-BFD6-FD2575569DAE}"/>
                  </a:ext>
                </a:extLst>
              </p14:cNvPr>
              <p14:cNvContentPartPr/>
              <p14:nvPr/>
            </p14:nvContentPartPr>
            <p14:xfrm>
              <a:off x="5263565" y="4203696"/>
              <a:ext cx="3517920" cy="105120"/>
            </p14:xfrm>
          </p:contentPart>
        </mc:Choice>
        <mc:Fallback xmlns="">
          <p:pic>
            <p:nvPicPr>
              <p:cNvPr id="11" name="Ink 10">
                <a:extLst>
                  <a:ext uri="{FF2B5EF4-FFF2-40B4-BE49-F238E27FC236}">
                    <a16:creationId xmlns:a16="http://schemas.microsoft.com/office/drawing/2014/main" id="{1A9B7CFD-F4D5-4334-BFD6-FD2575569DAE}"/>
                  </a:ext>
                </a:extLst>
              </p:cNvPr>
              <p:cNvPicPr/>
              <p:nvPr/>
            </p:nvPicPr>
            <p:blipFill>
              <a:blip r:embed="rId13"/>
              <a:stretch>
                <a:fillRect/>
              </a:stretch>
            </p:blipFill>
            <p:spPr>
              <a:xfrm>
                <a:off x="5245925" y="4186056"/>
                <a:ext cx="3553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54C0C76-F9E7-4003-9BF0-E7632778D88D}"/>
                  </a:ext>
                </a:extLst>
              </p14:cNvPr>
              <p14:cNvContentPartPr/>
              <p14:nvPr/>
            </p14:nvContentPartPr>
            <p14:xfrm>
              <a:off x="429485" y="4493496"/>
              <a:ext cx="1608120" cy="112680"/>
            </p14:xfrm>
          </p:contentPart>
        </mc:Choice>
        <mc:Fallback xmlns="">
          <p:pic>
            <p:nvPicPr>
              <p:cNvPr id="12" name="Ink 11">
                <a:extLst>
                  <a:ext uri="{FF2B5EF4-FFF2-40B4-BE49-F238E27FC236}">
                    <a16:creationId xmlns:a16="http://schemas.microsoft.com/office/drawing/2014/main" id="{F54C0C76-F9E7-4003-9BF0-E7632778D88D}"/>
                  </a:ext>
                </a:extLst>
              </p:cNvPr>
              <p:cNvPicPr/>
              <p:nvPr/>
            </p:nvPicPr>
            <p:blipFill>
              <a:blip r:embed="rId15"/>
              <a:stretch>
                <a:fillRect/>
              </a:stretch>
            </p:blipFill>
            <p:spPr>
              <a:xfrm>
                <a:off x="411845" y="4475856"/>
                <a:ext cx="1643760" cy="148320"/>
              </a:xfrm>
              <a:prstGeom prst="rect">
                <a:avLst/>
              </a:prstGeom>
            </p:spPr>
          </p:pic>
        </mc:Fallback>
      </mc:AlternateContent>
    </p:spTree>
    <p:extLst>
      <p:ext uri="{BB962C8B-B14F-4D97-AF65-F5344CB8AC3E}">
        <p14:creationId xmlns:p14="http://schemas.microsoft.com/office/powerpoint/2010/main" val="2486390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96203" cy="625351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9162" y="360269"/>
            <a:ext cx="8877877" cy="5401479"/>
          </a:xfrm>
          <a:prstGeom prst="rect">
            <a:avLst/>
          </a:prstGeom>
          <a:noFill/>
        </p:spPr>
        <p:txBody>
          <a:bodyPr wrap="square" rtlCol="0">
            <a:spAutoFit/>
          </a:bodyPr>
          <a:lstStyle/>
          <a:p>
            <a:r>
              <a:rPr lang="en-US" sz="2300" b="1">
                <a:solidFill>
                  <a:schemeClr val="bg1"/>
                </a:solidFill>
                <a:cs typeface="+mj-cs"/>
              </a:rPr>
              <a:t>Midrash Mishlei 19:3</a:t>
            </a:r>
          </a:p>
          <a:p>
            <a:r>
              <a:rPr lang="en-US" sz="2300">
                <a:solidFill>
                  <a:schemeClr val="bg1"/>
                </a:solidFill>
                <a:cs typeface="+mj-cs"/>
              </a:rPr>
              <a:t>... R’ Huna said: the Messiah is called by seven names, and they are – magnified, Our Righteousness, Shoot, Consoler, David, Shiloh, and Eliyahu. Magnified from where? As it says, “May his name be forever; before the sun, his name will be magnified…” (Tehillim 72:17) Our Righteousness from where? As it says, “…and this is his name that he shall be called, The Lord is our righteousness.” (Yirmiyahu 23:6) Shoot from where? As it says, “…Behold a man whose name is the Shoot…” (Zechariah 6:12) Consoler from where? As it says, “For the Lord shall console Zion…” (Yeshayahu 51:3) David from where? As it says, “…and He performs kindness to His anointed; to David and to his seed forever.” (Tehillim 18:51) Shiloh from where? As it says, “…until Shiloh comes, and to him will be a gathering of peoples.” (Bereshit 49:10) Eliyahu from where? As it says, “Lo, I will send you Elijah the prophet before the coming of the great and awesome day of the Lord…” (Malachi 3:23)</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341D1EE-4FF1-42F0-ACF7-014648FAA72B}"/>
                  </a:ext>
                </a:extLst>
              </p14:cNvPr>
              <p14:cNvContentPartPr/>
              <p14:nvPr/>
            </p14:nvContentPartPr>
            <p14:xfrm>
              <a:off x="2278085" y="1053696"/>
              <a:ext cx="4298400" cy="126360"/>
            </p14:xfrm>
          </p:contentPart>
        </mc:Choice>
        <mc:Fallback xmlns="">
          <p:pic>
            <p:nvPicPr>
              <p:cNvPr id="4" name="Ink 3">
                <a:extLst>
                  <a:ext uri="{FF2B5EF4-FFF2-40B4-BE49-F238E27FC236}">
                    <a16:creationId xmlns:a16="http://schemas.microsoft.com/office/drawing/2014/main" id="{4341D1EE-4FF1-42F0-ACF7-014648FAA72B}"/>
                  </a:ext>
                </a:extLst>
              </p:cNvPr>
              <p:cNvPicPr/>
              <p:nvPr/>
            </p:nvPicPr>
            <p:blipFill>
              <a:blip r:embed="rId5"/>
              <a:stretch>
                <a:fillRect/>
              </a:stretch>
            </p:blipFill>
            <p:spPr>
              <a:xfrm>
                <a:off x="2260085" y="1036056"/>
                <a:ext cx="4334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4AE777E-8EE4-477D-B142-EFE4AF2E0D6B}"/>
                  </a:ext>
                </a:extLst>
              </p14:cNvPr>
              <p14:cNvContentPartPr/>
              <p14:nvPr/>
            </p14:nvContentPartPr>
            <p14:xfrm>
              <a:off x="697685" y="1469856"/>
              <a:ext cx="852120" cy="56160"/>
            </p14:xfrm>
          </p:contentPart>
        </mc:Choice>
        <mc:Fallback xmlns="">
          <p:pic>
            <p:nvPicPr>
              <p:cNvPr id="5" name="Ink 4">
                <a:extLst>
                  <a:ext uri="{FF2B5EF4-FFF2-40B4-BE49-F238E27FC236}">
                    <a16:creationId xmlns:a16="http://schemas.microsoft.com/office/drawing/2014/main" id="{34AE777E-8EE4-477D-B142-EFE4AF2E0D6B}"/>
                  </a:ext>
                </a:extLst>
              </p:cNvPr>
              <p:cNvPicPr/>
              <p:nvPr/>
            </p:nvPicPr>
            <p:blipFill>
              <a:blip r:embed="rId7"/>
              <a:stretch>
                <a:fillRect/>
              </a:stretch>
            </p:blipFill>
            <p:spPr>
              <a:xfrm>
                <a:off x="680045" y="1452216"/>
                <a:ext cx="887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9664776-F7B9-4DAB-837A-746E91DB0826}"/>
                  </a:ext>
                </a:extLst>
              </p14:cNvPr>
              <p14:cNvContentPartPr/>
              <p14:nvPr/>
            </p14:nvContentPartPr>
            <p14:xfrm>
              <a:off x="2039045" y="1453296"/>
              <a:ext cx="6439680" cy="83160"/>
            </p14:xfrm>
          </p:contentPart>
        </mc:Choice>
        <mc:Fallback xmlns="">
          <p:pic>
            <p:nvPicPr>
              <p:cNvPr id="7" name="Ink 6">
                <a:extLst>
                  <a:ext uri="{FF2B5EF4-FFF2-40B4-BE49-F238E27FC236}">
                    <a16:creationId xmlns:a16="http://schemas.microsoft.com/office/drawing/2014/main" id="{49664776-F7B9-4DAB-837A-746E91DB0826}"/>
                  </a:ext>
                </a:extLst>
              </p:cNvPr>
              <p:cNvPicPr/>
              <p:nvPr/>
            </p:nvPicPr>
            <p:blipFill>
              <a:blip r:embed="rId9"/>
              <a:stretch>
                <a:fillRect/>
              </a:stretch>
            </p:blipFill>
            <p:spPr>
              <a:xfrm>
                <a:off x="2021405" y="1435296"/>
                <a:ext cx="6475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08405C2-95B8-4463-8834-CD66D144DA3C}"/>
                  </a:ext>
                </a:extLst>
              </p14:cNvPr>
              <p14:cNvContentPartPr/>
              <p14:nvPr/>
            </p14:nvContentPartPr>
            <p14:xfrm>
              <a:off x="614525" y="1779456"/>
              <a:ext cx="483840" cy="102600"/>
            </p14:xfrm>
          </p:contentPart>
        </mc:Choice>
        <mc:Fallback xmlns="">
          <p:pic>
            <p:nvPicPr>
              <p:cNvPr id="9" name="Ink 8">
                <a:extLst>
                  <a:ext uri="{FF2B5EF4-FFF2-40B4-BE49-F238E27FC236}">
                    <a16:creationId xmlns:a16="http://schemas.microsoft.com/office/drawing/2014/main" id="{B08405C2-95B8-4463-8834-CD66D144DA3C}"/>
                  </a:ext>
                </a:extLst>
              </p:cNvPr>
              <p:cNvPicPr/>
              <p:nvPr/>
            </p:nvPicPr>
            <p:blipFill>
              <a:blip r:embed="rId11"/>
              <a:stretch>
                <a:fillRect/>
              </a:stretch>
            </p:blipFill>
            <p:spPr>
              <a:xfrm>
                <a:off x="596885" y="1761816"/>
                <a:ext cx="519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07E7093-A53F-4458-B177-4CC1DDF8684D}"/>
                  </a:ext>
                </a:extLst>
              </p14:cNvPr>
              <p14:cNvContentPartPr/>
              <p14:nvPr/>
            </p14:nvContentPartPr>
            <p14:xfrm>
              <a:off x="6851885" y="5714976"/>
              <a:ext cx="1280880" cy="62640"/>
            </p14:xfrm>
          </p:contentPart>
        </mc:Choice>
        <mc:Fallback xmlns="">
          <p:pic>
            <p:nvPicPr>
              <p:cNvPr id="11" name="Ink 10">
                <a:extLst>
                  <a:ext uri="{FF2B5EF4-FFF2-40B4-BE49-F238E27FC236}">
                    <a16:creationId xmlns:a16="http://schemas.microsoft.com/office/drawing/2014/main" id="{B07E7093-A53F-4458-B177-4CC1DDF8684D}"/>
                  </a:ext>
                </a:extLst>
              </p:cNvPr>
              <p:cNvPicPr/>
              <p:nvPr/>
            </p:nvPicPr>
            <p:blipFill>
              <a:blip r:embed="rId13"/>
              <a:stretch>
                <a:fillRect/>
              </a:stretch>
            </p:blipFill>
            <p:spPr>
              <a:xfrm>
                <a:off x="6833885" y="5697336"/>
                <a:ext cx="1316520" cy="98280"/>
              </a:xfrm>
              <a:prstGeom prst="rect">
                <a:avLst/>
              </a:prstGeom>
            </p:spPr>
          </p:pic>
        </mc:Fallback>
      </mc:AlternateContent>
    </p:spTree>
    <p:extLst>
      <p:ext uri="{BB962C8B-B14F-4D97-AF65-F5344CB8AC3E}">
        <p14:creationId xmlns:p14="http://schemas.microsoft.com/office/powerpoint/2010/main" val="2880512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96203" cy="625351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3449" y="99011"/>
            <a:ext cx="9048997" cy="5970865"/>
          </a:xfrm>
          <a:prstGeom prst="rect">
            <a:avLst/>
          </a:prstGeom>
          <a:noFill/>
        </p:spPr>
        <p:txBody>
          <a:bodyPr wrap="square" rtlCol="0">
            <a:spAutoFit/>
          </a:bodyPr>
          <a:lstStyle/>
          <a:p>
            <a:r>
              <a:rPr lang="en-US" sz="2000" b="1">
                <a:solidFill>
                  <a:schemeClr val="bg1"/>
                </a:solidFill>
                <a:cs typeface="+mj-cs"/>
              </a:rPr>
              <a:t>Rashi on Isaiah 5:7:1</a:t>
            </a:r>
          </a:p>
          <a:p>
            <a:r>
              <a:rPr lang="en-US">
                <a:solidFill>
                  <a:schemeClr val="bg1"/>
                </a:solidFill>
                <a:cs typeface="+mj-cs"/>
              </a:rPr>
              <a:t>For the vineyard of the Lord of Hosts is the House of Israel To this vineyard are you compared, O House of Israel, for all that He did for this vineyard, He did for Israel. The vineyard represents Adam, for we find in Midrash Aggadah, in many places in Tanhuma, and in Genesis Rabbah [that] these passages are expounded concerning him, e.g., Adam was not expelled from Paradise until he reviled and blasphemed, as it is said: And He hoped to produce grapes,... (Gen. Rabbah 19:12). And in another place we find: He appointed guards over him that he should not eat from the Tree of Life, as it is said (verse 6): “And I will command the clouds...” (ibid. 21:8). And in this manner, [the following verses] can be expounded concerning him:</a:t>
            </a:r>
          </a:p>
          <a:p>
            <a:endParaRPr lang="en-US" b="1">
              <a:solidFill>
                <a:schemeClr val="bg1"/>
              </a:solidFill>
              <a:cs typeface="+mj-cs"/>
            </a:endParaRPr>
          </a:p>
          <a:p>
            <a:r>
              <a:rPr lang="en-US" sz="2000" b="1">
                <a:solidFill>
                  <a:schemeClr val="bg1"/>
                </a:solidFill>
                <a:cs typeface="+mj-cs"/>
              </a:rPr>
              <a:t>Rashi on Isaiah 5:7:21</a:t>
            </a:r>
          </a:p>
          <a:p>
            <a:r>
              <a:rPr lang="en-US">
                <a:solidFill>
                  <a:schemeClr val="bg1"/>
                </a:solidFill>
                <a:cs typeface="+mj-cs"/>
              </a:rPr>
              <a:t>For the vineyard of the Lord of Hosts is the House of Israel For the House of Israel is to Me like that vineyard; The ten tribes were to Me like a vineyard producing wine, like an olive orchard, in a fat corner, in a fat land, [producing anointing] oil for the priesthood, [anointing] oil for the kingdom, oil for the Menorah, oil for the meal offerings. I fenced them in first with the encirclement of the clouds of glory in the desert and I cleared them of stones, i.e., I cleansed them of the transgressors of the generation. I planted them with the choicest vines (</a:t>
            </a:r>
            <a:r>
              <a:rPr lang="he-IL">
                <a:solidFill>
                  <a:schemeClr val="bg1"/>
                </a:solidFill>
                <a:cs typeface="+mj-cs"/>
              </a:rPr>
              <a:t>שׂוֹרֵק) </a:t>
            </a:r>
            <a:r>
              <a:rPr lang="en-US">
                <a:solidFill>
                  <a:schemeClr val="bg1"/>
                </a:solidFill>
                <a:cs typeface="+mj-cs"/>
              </a:rPr>
              <a:t>six hundred and six commandments, like the numerical value of </a:t>
            </a:r>
            <a:r>
              <a:rPr lang="he-IL">
                <a:solidFill>
                  <a:schemeClr val="bg1"/>
                </a:solidFill>
                <a:cs typeface="+mj-cs"/>
              </a:rPr>
              <a:t>שׂוֹרֵק, </a:t>
            </a:r>
            <a:r>
              <a:rPr lang="en-US">
                <a:solidFill>
                  <a:schemeClr val="bg1"/>
                </a:solidFill>
                <a:cs typeface="+mj-cs"/>
              </a:rPr>
              <a:t>I added for them to the seven commandments that the children of Noah were commanded. I built a tower in their midst, My Tabernacle and My Temple, and also a vat, the altar and the pits [the pits by the side of the altar into which the remainder of the libations was poured.]</a:t>
            </a:r>
          </a:p>
        </p:txBody>
      </p:sp>
      <p:grpSp>
        <p:nvGrpSpPr>
          <p:cNvPr id="11" name="Group 10">
            <a:extLst>
              <a:ext uri="{FF2B5EF4-FFF2-40B4-BE49-F238E27FC236}">
                <a16:creationId xmlns:a16="http://schemas.microsoft.com/office/drawing/2014/main" id="{F350B2A7-D4B9-42FF-85C0-14BEE98067F6}"/>
              </a:ext>
            </a:extLst>
          </p:cNvPr>
          <p:cNvGrpSpPr/>
          <p:nvPr/>
        </p:nvGrpSpPr>
        <p:grpSpPr>
          <a:xfrm>
            <a:off x="2795765" y="129936"/>
            <a:ext cx="252360" cy="252360"/>
            <a:chOff x="2795765" y="129936"/>
            <a:chExt cx="252360" cy="25236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C4393B9-B8E7-4F77-993E-CDBFC9E523DF}"/>
                    </a:ext>
                  </a:extLst>
                </p14:cNvPr>
                <p14:cNvContentPartPr/>
                <p14:nvPr/>
              </p14:nvContentPartPr>
              <p14:xfrm>
                <a:off x="2795765" y="147216"/>
                <a:ext cx="219960" cy="124560"/>
              </p14:xfrm>
            </p:contentPart>
          </mc:Choice>
          <mc:Fallback xmlns="">
            <p:pic>
              <p:nvPicPr>
                <p:cNvPr id="4" name="Ink 3">
                  <a:extLst>
                    <a:ext uri="{FF2B5EF4-FFF2-40B4-BE49-F238E27FC236}">
                      <a16:creationId xmlns:a16="http://schemas.microsoft.com/office/drawing/2014/main" id="{0C4393B9-B8E7-4F77-993E-CDBFC9E523DF}"/>
                    </a:ext>
                  </a:extLst>
                </p:cNvPr>
                <p:cNvPicPr/>
                <p:nvPr/>
              </p:nvPicPr>
              <p:blipFill>
                <a:blip r:embed="rId5"/>
                <a:stretch>
                  <a:fillRect/>
                </a:stretch>
              </p:blipFill>
              <p:spPr>
                <a:xfrm>
                  <a:off x="2777765" y="129216"/>
                  <a:ext cx="255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B2664BC-69BE-4090-A33B-756E1B143E32}"/>
                    </a:ext>
                  </a:extLst>
                </p14:cNvPr>
                <p14:cNvContentPartPr/>
                <p14:nvPr/>
              </p14:nvContentPartPr>
              <p14:xfrm>
                <a:off x="2851565" y="138576"/>
                <a:ext cx="196560" cy="243720"/>
              </p14:xfrm>
            </p:contentPart>
          </mc:Choice>
          <mc:Fallback xmlns="">
            <p:pic>
              <p:nvPicPr>
                <p:cNvPr id="5" name="Ink 4">
                  <a:extLst>
                    <a:ext uri="{FF2B5EF4-FFF2-40B4-BE49-F238E27FC236}">
                      <a16:creationId xmlns:a16="http://schemas.microsoft.com/office/drawing/2014/main" id="{3B2664BC-69BE-4090-A33B-756E1B143E32}"/>
                    </a:ext>
                  </a:extLst>
                </p:cNvPr>
                <p:cNvPicPr/>
                <p:nvPr/>
              </p:nvPicPr>
              <p:blipFill>
                <a:blip r:embed="rId7"/>
                <a:stretch>
                  <a:fillRect/>
                </a:stretch>
              </p:blipFill>
              <p:spPr>
                <a:xfrm>
                  <a:off x="2833565" y="120936"/>
                  <a:ext cx="2322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BBF1AE2-3239-45D7-ADBB-5C80B250CD48}"/>
                    </a:ext>
                  </a:extLst>
                </p14:cNvPr>
                <p14:cNvContentPartPr/>
                <p14:nvPr/>
              </p14:nvContentPartPr>
              <p14:xfrm>
                <a:off x="2925365" y="129936"/>
                <a:ext cx="48600" cy="203760"/>
              </p14:xfrm>
            </p:contentPart>
          </mc:Choice>
          <mc:Fallback xmlns="">
            <p:pic>
              <p:nvPicPr>
                <p:cNvPr id="7" name="Ink 6">
                  <a:extLst>
                    <a:ext uri="{FF2B5EF4-FFF2-40B4-BE49-F238E27FC236}">
                      <a16:creationId xmlns:a16="http://schemas.microsoft.com/office/drawing/2014/main" id="{8BBF1AE2-3239-45D7-ADBB-5C80B250CD48}"/>
                    </a:ext>
                  </a:extLst>
                </p:cNvPr>
                <p:cNvPicPr/>
                <p:nvPr/>
              </p:nvPicPr>
              <p:blipFill>
                <a:blip r:embed="rId9"/>
                <a:stretch>
                  <a:fillRect/>
                </a:stretch>
              </p:blipFill>
              <p:spPr>
                <a:xfrm>
                  <a:off x="2907725" y="112296"/>
                  <a:ext cx="842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2E02B40-6543-4799-8431-F06A9618A3DB}"/>
                    </a:ext>
                  </a:extLst>
                </p14:cNvPr>
                <p14:cNvContentPartPr/>
                <p14:nvPr/>
              </p14:nvContentPartPr>
              <p14:xfrm>
                <a:off x="2828165" y="249096"/>
                <a:ext cx="200520" cy="73080"/>
              </p14:xfrm>
            </p:contentPart>
          </mc:Choice>
          <mc:Fallback xmlns="">
            <p:pic>
              <p:nvPicPr>
                <p:cNvPr id="9" name="Ink 8">
                  <a:extLst>
                    <a:ext uri="{FF2B5EF4-FFF2-40B4-BE49-F238E27FC236}">
                      <a16:creationId xmlns:a16="http://schemas.microsoft.com/office/drawing/2014/main" id="{D2E02B40-6543-4799-8431-F06A9618A3DB}"/>
                    </a:ext>
                  </a:extLst>
                </p:cNvPr>
                <p:cNvPicPr/>
                <p:nvPr/>
              </p:nvPicPr>
              <p:blipFill>
                <a:blip r:embed="rId11"/>
                <a:stretch>
                  <a:fillRect/>
                </a:stretch>
              </p:blipFill>
              <p:spPr>
                <a:xfrm>
                  <a:off x="2810165" y="231456"/>
                  <a:ext cx="23616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5957C8C-A943-4949-B9DB-C287C70BBC14}"/>
                  </a:ext>
                </a:extLst>
              </p14:cNvPr>
              <p14:cNvContentPartPr/>
              <p14:nvPr/>
            </p14:nvContentPartPr>
            <p14:xfrm>
              <a:off x="5974565" y="1496496"/>
              <a:ext cx="2624400" cy="86760"/>
            </p14:xfrm>
          </p:contentPart>
        </mc:Choice>
        <mc:Fallback xmlns="">
          <p:pic>
            <p:nvPicPr>
              <p:cNvPr id="12" name="Ink 11">
                <a:extLst>
                  <a:ext uri="{FF2B5EF4-FFF2-40B4-BE49-F238E27FC236}">
                    <a16:creationId xmlns:a16="http://schemas.microsoft.com/office/drawing/2014/main" id="{85957C8C-A943-4949-B9DB-C287C70BBC14}"/>
                  </a:ext>
                </a:extLst>
              </p:cNvPr>
              <p:cNvPicPr/>
              <p:nvPr/>
            </p:nvPicPr>
            <p:blipFill>
              <a:blip r:embed="rId13"/>
              <a:stretch>
                <a:fillRect/>
              </a:stretch>
            </p:blipFill>
            <p:spPr>
              <a:xfrm>
                <a:off x="5956925" y="1478496"/>
                <a:ext cx="2660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6EC4FC37-4193-41C9-8763-B90540BDF407}"/>
                  </a:ext>
                </a:extLst>
              </p14:cNvPr>
              <p14:cNvContentPartPr/>
              <p14:nvPr/>
            </p14:nvContentPartPr>
            <p14:xfrm>
              <a:off x="571325" y="1770456"/>
              <a:ext cx="5069520" cy="107280"/>
            </p14:xfrm>
          </p:contentPart>
        </mc:Choice>
        <mc:Fallback xmlns="">
          <p:pic>
            <p:nvPicPr>
              <p:cNvPr id="13" name="Ink 12">
                <a:extLst>
                  <a:ext uri="{FF2B5EF4-FFF2-40B4-BE49-F238E27FC236}">
                    <a16:creationId xmlns:a16="http://schemas.microsoft.com/office/drawing/2014/main" id="{6EC4FC37-4193-41C9-8763-B90540BDF407}"/>
                  </a:ext>
                </a:extLst>
              </p:cNvPr>
              <p:cNvPicPr/>
              <p:nvPr/>
            </p:nvPicPr>
            <p:blipFill>
              <a:blip r:embed="rId15"/>
              <a:stretch>
                <a:fillRect/>
              </a:stretch>
            </p:blipFill>
            <p:spPr>
              <a:xfrm>
                <a:off x="553685" y="1752816"/>
                <a:ext cx="5105160" cy="142920"/>
              </a:xfrm>
              <a:prstGeom prst="rect">
                <a:avLst/>
              </a:prstGeom>
            </p:spPr>
          </p:pic>
        </mc:Fallback>
      </mc:AlternateContent>
      <p:grpSp>
        <p:nvGrpSpPr>
          <p:cNvPr id="18" name="Group 17">
            <a:extLst>
              <a:ext uri="{FF2B5EF4-FFF2-40B4-BE49-F238E27FC236}">
                <a16:creationId xmlns:a16="http://schemas.microsoft.com/office/drawing/2014/main" id="{51BBD8BA-0D4D-4AE0-9AA3-542FFDA11B3E}"/>
              </a:ext>
            </a:extLst>
          </p:cNvPr>
          <p:cNvGrpSpPr/>
          <p:nvPr/>
        </p:nvGrpSpPr>
        <p:grpSpPr>
          <a:xfrm>
            <a:off x="2826005" y="2852256"/>
            <a:ext cx="371880" cy="370800"/>
            <a:chOff x="2826005" y="2852256"/>
            <a:chExt cx="371880" cy="37080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6693DF4D-7AF1-4356-B501-BB3DDC3ABDEE}"/>
                    </a:ext>
                  </a:extLst>
                </p14:cNvPr>
                <p14:cNvContentPartPr/>
                <p14:nvPr/>
              </p14:nvContentPartPr>
              <p14:xfrm>
                <a:off x="2963885" y="3050976"/>
                <a:ext cx="119520" cy="118080"/>
              </p14:xfrm>
            </p:contentPart>
          </mc:Choice>
          <mc:Fallback xmlns="">
            <p:pic>
              <p:nvPicPr>
                <p:cNvPr id="14" name="Ink 13">
                  <a:extLst>
                    <a:ext uri="{FF2B5EF4-FFF2-40B4-BE49-F238E27FC236}">
                      <a16:creationId xmlns:a16="http://schemas.microsoft.com/office/drawing/2014/main" id="{6693DF4D-7AF1-4356-B501-BB3DDC3ABDEE}"/>
                    </a:ext>
                  </a:extLst>
                </p:cNvPr>
                <p:cNvPicPr/>
                <p:nvPr/>
              </p:nvPicPr>
              <p:blipFill>
                <a:blip r:embed="rId17"/>
                <a:stretch>
                  <a:fillRect/>
                </a:stretch>
              </p:blipFill>
              <p:spPr>
                <a:xfrm>
                  <a:off x="2946245" y="3033336"/>
                  <a:ext cx="155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6DA6A491-9D76-465E-9249-BD6194551787}"/>
                    </a:ext>
                  </a:extLst>
                </p14:cNvPr>
                <p14:cNvContentPartPr/>
                <p14:nvPr/>
              </p14:nvContentPartPr>
              <p14:xfrm>
                <a:off x="2929325" y="2911296"/>
                <a:ext cx="266400" cy="311760"/>
              </p14:xfrm>
            </p:contentPart>
          </mc:Choice>
          <mc:Fallback xmlns="">
            <p:pic>
              <p:nvPicPr>
                <p:cNvPr id="15" name="Ink 14">
                  <a:extLst>
                    <a:ext uri="{FF2B5EF4-FFF2-40B4-BE49-F238E27FC236}">
                      <a16:creationId xmlns:a16="http://schemas.microsoft.com/office/drawing/2014/main" id="{6DA6A491-9D76-465E-9249-BD6194551787}"/>
                    </a:ext>
                  </a:extLst>
                </p:cNvPr>
                <p:cNvPicPr/>
                <p:nvPr/>
              </p:nvPicPr>
              <p:blipFill>
                <a:blip r:embed="rId19"/>
                <a:stretch>
                  <a:fillRect/>
                </a:stretch>
              </p:blipFill>
              <p:spPr>
                <a:xfrm>
                  <a:off x="2911685" y="2893296"/>
                  <a:ext cx="3020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6330FDF-E378-48E9-960E-EDFA3611039B}"/>
                    </a:ext>
                  </a:extLst>
                </p14:cNvPr>
                <p14:cNvContentPartPr/>
                <p14:nvPr/>
              </p14:nvContentPartPr>
              <p14:xfrm>
                <a:off x="3065405" y="2852256"/>
                <a:ext cx="18000" cy="328680"/>
              </p14:xfrm>
            </p:contentPart>
          </mc:Choice>
          <mc:Fallback xmlns="">
            <p:pic>
              <p:nvPicPr>
                <p:cNvPr id="16" name="Ink 15">
                  <a:extLst>
                    <a:ext uri="{FF2B5EF4-FFF2-40B4-BE49-F238E27FC236}">
                      <a16:creationId xmlns:a16="http://schemas.microsoft.com/office/drawing/2014/main" id="{66330FDF-E378-48E9-960E-EDFA3611039B}"/>
                    </a:ext>
                  </a:extLst>
                </p:cNvPr>
                <p:cNvPicPr/>
                <p:nvPr/>
              </p:nvPicPr>
              <p:blipFill>
                <a:blip r:embed="rId21"/>
                <a:stretch>
                  <a:fillRect/>
                </a:stretch>
              </p:blipFill>
              <p:spPr>
                <a:xfrm>
                  <a:off x="3047765" y="2834616"/>
                  <a:ext cx="536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9F75FFA9-59A9-4A96-9EC5-418215CF6B91}"/>
                    </a:ext>
                  </a:extLst>
                </p14:cNvPr>
                <p14:cNvContentPartPr/>
                <p14:nvPr/>
              </p14:nvContentPartPr>
              <p14:xfrm>
                <a:off x="2826005" y="3063576"/>
                <a:ext cx="371880" cy="24480"/>
              </p14:xfrm>
            </p:contentPart>
          </mc:Choice>
          <mc:Fallback xmlns="">
            <p:pic>
              <p:nvPicPr>
                <p:cNvPr id="17" name="Ink 16">
                  <a:extLst>
                    <a:ext uri="{FF2B5EF4-FFF2-40B4-BE49-F238E27FC236}">
                      <a16:creationId xmlns:a16="http://schemas.microsoft.com/office/drawing/2014/main" id="{9F75FFA9-59A9-4A96-9EC5-418215CF6B91}"/>
                    </a:ext>
                  </a:extLst>
                </p:cNvPr>
                <p:cNvPicPr/>
                <p:nvPr/>
              </p:nvPicPr>
              <p:blipFill>
                <a:blip r:embed="rId23"/>
                <a:stretch>
                  <a:fillRect/>
                </a:stretch>
              </p:blipFill>
              <p:spPr>
                <a:xfrm>
                  <a:off x="2808365" y="3045576"/>
                  <a:ext cx="407520" cy="60120"/>
                </a:xfrm>
                <a:prstGeom prst="rect">
                  <a:avLst/>
                </a:prstGeom>
              </p:spPr>
            </p:pic>
          </mc:Fallback>
        </mc:AlternateContent>
      </p:grpSp>
      <p:grpSp>
        <p:nvGrpSpPr>
          <p:cNvPr id="21" name="Group 20">
            <a:extLst>
              <a:ext uri="{FF2B5EF4-FFF2-40B4-BE49-F238E27FC236}">
                <a16:creationId xmlns:a16="http://schemas.microsoft.com/office/drawing/2014/main" id="{6D8848B1-60B3-45CB-8622-A313ADB32C58}"/>
              </a:ext>
            </a:extLst>
          </p:cNvPr>
          <p:cNvGrpSpPr/>
          <p:nvPr/>
        </p:nvGrpSpPr>
        <p:grpSpPr>
          <a:xfrm>
            <a:off x="1965245" y="3723096"/>
            <a:ext cx="7047000" cy="114480"/>
            <a:chOff x="1965245" y="3723096"/>
            <a:chExt cx="7047000" cy="11448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3E94E3D5-382F-4057-99C8-EE731240C199}"/>
                    </a:ext>
                  </a:extLst>
                </p14:cNvPr>
                <p14:cNvContentPartPr/>
                <p14:nvPr/>
              </p14:nvContentPartPr>
              <p14:xfrm>
                <a:off x="1965245" y="3723096"/>
                <a:ext cx="5149080" cy="83520"/>
              </p14:xfrm>
            </p:contentPart>
          </mc:Choice>
          <mc:Fallback xmlns="">
            <p:pic>
              <p:nvPicPr>
                <p:cNvPr id="19" name="Ink 18">
                  <a:extLst>
                    <a:ext uri="{FF2B5EF4-FFF2-40B4-BE49-F238E27FC236}">
                      <a16:creationId xmlns:a16="http://schemas.microsoft.com/office/drawing/2014/main" id="{3E94E3D5-382F-4057-99C8-EE731240C199}"/>
                    </a:ext>
                  </a:extLst>
                </p:cNvPr>
                <p:cNvPicPr/>
                <p:nvPr/>
              </p:nvPicPr>
              <p:blipFill>
                <a:blip r:embed="rId25"/>
                <a:stretch>
                  <a:fillRect/>
                </a:stretch>
              </p:blipFill>
              <p:spPr>
                <a:xfrm>
                  <a:off x="1947245" y="3705456"/>
                  <a:ext cx="5184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61930565-25BF-4E56-A3BB-72333F382FAD}"/>
                    </a:ext>
                  </a:extLst>
                </p14:cNvPr>
                <p14:cNvContentPartPr/>
                <p14:nvPr/>
              </p14:nvContentPartPr>
              <p14:xfrm>
                <a:off x="7304405" y="3758376"/>
                <a:ext cx="1707840" cy="79200"/>
              </p14:xfrm>
            </p:contentPart>
          </mc:Choice>
          <mc:Fallback xmlns="">
            <p:pic>
              <p:nvPicPr>
                <p:cNvPr id="20" name="Ink 19">
                  <a:extLst>
                    <a:ext uri="{FF2B5EF4-FFF2-40B4-BE49-F238E27FC236}">
                      <a16:creationId xmlns:a16="http://schemas.microsoft.com/office/drawing/2014/main" id="{61930565-25BF-4E56-A3BB-72333F382FAD}"/>
                    </a:ext>
                  </a:extLst>
                </p:cNvPr>
                <p:cNvPicPr/>
                <p:nvPr/>
              </p:nvPicPr>
              <p:blipFill>
                <a:blip r:embed="rId27"/>
                <a:stretch>
                  <a:fillRect/>
                </a:stretch>
              </p:blipFill>
              <p:spPr>
                <a:xfrm>
                  <a:off x="7286765" y="3740376"/>
                  <a:ext cx="174348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B9F4291D-0BA7-4C11-9132-DFB1F69CFD2B}"/>
                  </a:ext>
                </a:extLst>
              </p14:cNvPr>
              <p14:cNvContentPartPr/>
              <p14:nvPr/>
            </p14:nvContentPartPr>
            <p14:xfrm>
              <a:off x="612725" y="4012896"/>
              <a:ext cx="8362080" cy="102600"/>
            </p14:xfrm>
          </p:contentPart>
        </mc:Choice>
        <mc:Fallback xmlns="">
          <p:pic>
            <p:nvPicPr>
              <p:cNvPr id="22" name="Ink 21">
                <a:extLst>
                  <a:ext uri="{FF2B5EF4-FFF2-40B4-BE49-F238E27FC236}">
                    <a16:creationId xmlns:a16="http://schemas.microsoft.com/office/drawing/2014/main" id="{B9F4291D-0BA7-4C11-9132-DFB1F69CFD2B}"/>
                  </a:ext>
                </a:extLst>
              </p:cNvPr>
              <p:cNvPicPr/>
              <p:nvPr/>
            </p:nvPicPr>
            <p:blipFill>
              <a:blip r:embed="rId29"/>
              <a:stretch>
                <a:fillRect/>
              </a:stretch>
            </p:blipFill>
            <p:spPr>
              <a:xfrm>
                <a:off x="594725" y="3995256"/>
                <a:ext cx="8397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0C934FF9-1540-46EB-AC5E-06964FB85F56}"/>
                  </a:ext>
                </a:extLst>
              </p14:cNvPr>
              <p14:cNvContentPartPr/>
              <p14:nvPr/>
            </p14:nvContentPartPr>
            <p14:xfrm>
              <a:off x="515165" y="4300536"/>
              <a:ext cx="5231520" cy="92520"/>
            </p14:xfrm>
          </p:contentPart>
        </mc:Choice>
        <mc:Fallback xmlns="">
          <p:pic>
            <p:nvPicPr>
              <p:cNvPr id="23" name="Ink 22">
                <a:extLst>
                  <a:ext uri="{FF2B5EF4-FFF2-40B4-BE49-F238E27FC236}">
                    <a16:creationId xmlns:a16="http://schemas.microsoft.com/office/drawing/2014/main" id="{0C934FF9-1540-46EB-AC5E-06964FB85F56}"/>
                  </a:ext>
                </a:extLst>
              </p:cNvPr>
              <p:cNvPicPr/>
              <p:nvPr/>
            </p:nvPicPr>
            <p:blipFill>
              <a:blip r:embed="rId31"/>
              <a:stretch>
                <a:fillRect/>
              </a:stretch>
            </p:blipFill>
            <p:spPr>
              <a:xfrm>
                <a:off x="497525" y="4282536"/>
                <a:ext cx="5267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7560CBD5-6D0B-46BE-A17C-79ADE869B6E8}"/>
                  </a:ext>
                </a:extLst>
              </p14:cNvPr>
              <p14:cNvContentPartPr/>
              <p14:nvPr/>
            </p14:nvContentPartPr>
            <p14:xfrm>
              <a:off x="5881685" y="4341216"/>
              <a:ext cx="2651400" cy="59400"/>
            </p14:xfrm>
          </p:contentPart>
        </mc:Choice>
        <mc:Fallback xmlns="">
          <p:pic>
            <p:nvPicPr>
              <p:cNvPr id="24" name="Ink 23">
                <a:extLst>
                  <a:ext uri="{FF2B5EF4-FFF2-40B4-BE49-F238E27FC236}">
                    <a16:creationId xmlns:a16="http://schemas.microsoft.com/office/drawing/2014/main" id="{7560CBD5-6D0B-46BE-A17C-79ADE869B6E8}"/>
                  </a:ext>
                </a:extLst>
              </p:cNvPr>
              <p:cNvPicPr/>
              <p:nvPr/>
            </p:nvPicPr>
            <p:blipFill>
              <a:blip r:embed="rId33"/>
              <a:stretch>
                <a:fillRect/>
              </a:stretch>
            </p:blipFill>
            <p:spPr>
              <a:xfrm>
                <a:off x="5864045" y="4323576"/>
                <a:ext cx="2687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B6EF0115-5727-4300-9510-354FED05C3A8}"/>
                  </a:ext>
                </a:extLst>
              </p14:cNvPr>
              <p14:cNvContentPartPr/>
              <p14:nvPr/>
            </p14:nvContentPartPr>
            <p14:xfrm>
              <a:off x="689765" y="4616256"/>
              <a:ext cx="7083360" cy="55800"/>
            </p14:xfrm>
          </p:contentPart>
        </mc:Choice>
        <mc:Fallback xmlns="">
          <p:pic>
            <p:nvPicPr>
              <p:cNvPr id="25" name="Ink 24">
                <a:extLst>
                  <a:ext uri="{FF2B5EF4-FFF2-40B4-BE49-F238E27FC236}">
                    <a16:creationId xmlns:a16="http://schemas.microsoft.com/office/drawing/2014/main" id="{B6EF0115-5727-4300-9510-354FED05C3A8}"/>
                  </a:ext>
                </a:extLst>
              </p:cNvPr>
              <p:cNvPicPr/>
              <p:nvPr/>
            </p:nvPicPr>
            <p:blipFill>
              <a:blip r:embed="rId35"/>
              <a:stretch>
                <a:fillRect/>
              </a:stretch>
            </p:blipFill>
            <p:spPr>
              <a:xfrm>
                <a:off x="672125" y="4598616"/>
                <a:ext cx="7119000" cy="91440"/>
              </a:xfrm>
              <a:prstGeom prst="rect">
                <a:avLst/>
              </a:prstGeom>
            </p:spPr>
          </p:pic>
        </mc:Fallback>
      </mc:AlternateContent>
    </p:spTree>
    <p:extLst>
      <p:ext uri="{BB962C8B-B14F-4D97-AF65-F5344CB8AC3E}">
        <p14:creationId xmlns:p14="http://schemas.microsoft.com/office/powerpoint/2010/main" val="445754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96203" cy="580703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3449" y="291401"/>
            <a:ext cx="9048997" cy="5262979"/>
          </a:xfrm>
          <a:prstGeom prst="rect">
            <a:avLst/>
          </a:prstGeom>
          <a:noFill/>
        </p:spPr>
        <p:txBody>
          <a:bodyPr wrap="square" rtlCol="0">
            <a:spAutoFit/>
          </a:bodyPr>
          <a:lstStyle/>
          <a:p>
            <a:r>
              <a:rPr lang="en-US" sz="2400" b="1">
                <a:solidFill>
                  <a:schemeClr val="bg1"/>
                </a:solidFill>
                <a:cs typeface="+mj-cs"/>
              </a:rPr>
              <a:t>Talmud Bavli Shabbat 119b:7</a:t>
            </a:r>
          </a:p>
          <a:p>
            <a:r>
              <a:rPr lang="en-US" sz="2400">
                <a:solidFill>
                  <a:schemeClr val="bg1"/>
                </a:solidFill>
                <a:cs typeface="+mj-cs"/>
              </a:rPr>
              <a:t>The Gemara suggests additional reasons for the destruction of Jerusalem. Rabbi Abbahu said: Jerusalem was destroyed only because its citizens intentionally omitted recitation of Shema morning and evening, as it is stated: “Woe to those who rise early in the morning and pursue the drink and are aflame from wine until late in the evening” (Isaiah 5:11). And it is written in the continuation of that passage: “And their drinking parties have lyre and lute, drum and flute and wine, and they do not look upon the actions of God, and they do not see His hands’ creations” (Isaiah 5:12). This means that in the morning and evening, when the Jews should have been reciting Shema, they were drinking wine and liquor. And it is written in that passage: “Therefore My nation is being exiled for its ignorance; its honor will die of hunger and its multitudes will be parched with thirst” (Isaiah 5:13).</a:t>
            </a:r>
          </a:p>
        </p:txBody>
      </p:sp>
      <p:grpSp>
        <p:nvGrpSpPr>
          <p:cNvPr id="11" name="Group 10">
            <a:extLst>
              <a:ext uri="{FF2B5EF4-FFF2-40B4-BE49-F238E27FC236}">
                <a16:creationId xmlns:a16="http://schemas.microsoft.com/office/drawing/2014/main" id="{CFBBED82-6994-4F1E-BF39-FFFDBAB522C7}"/>
              </a:ext>
            </a:extLst>
          </p:cNvPr>
          <p:cNvGrpSpPr/>
          <p:nvPr/>
        </p:nvGrpSpPr>
        <p:grpSpPr>
          <a:xfrm>
            <a:off x="4330445" y="150816"/>
            <a:ext cx="406440" cy="470160"/>
            <a:chOff x="4330445" y="150816"/>
            <a:chExt cx="406440" cy="47016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C2586CD-31E5-4A45-98BF-739C31C115B6}"/>
                    </a:ext>
                  </a:extLst>
                </p14:cNvPr>
                <p14:cNvContentPartPr/>
                <p14:nvPr/>
              </p14:nvContentPartPr>
              <p14:xfrm>
                <a:off x="4349885" y="378696"/>
                <a:ext cx="340560" cy="164520"/>
              </p14:xfrm>
            </p:contentPart>
          </mc:Choice>
          <mc:Fallback xmlns="">
            <p:pic>
              <p:nvPicPr>
                <p:cNvPr id="4" name="Ink 3">
                  <a:extLst>
                    <a:ext uri="{FF2B5EF4-FFF2-40B4-BE49-F238E27FC236}">
                      <a16:creationId xmlns:a16="http://schemas.microsoft.com/office/drawing/2014/main" id="{FC2586CD-31E5-4A45-98BF-739C31C115B6}"/>
                    </a:ext>
                  </a:extLst>
                </p:cNvPr>
                <p:cNvPicPr/>
                <p:nvPr/>
              </p:nvPicPr>
              <p:blipFill>
                <a:blip r:embed="rId5"/>
                <a:stretch>
                  <a:fillRect/>
                </a:stretch>
              </p:blipFill>
              <p:spPr>
                <a:xfrm>
                  <a:off x="4332245" y="360696"/>
                  <a:ext cx="3762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00F127D-8AEF-42FD-950F-645F4D630060}"/>
                    </a:ext>
                  </a:extLst>
                </p14:cNvPr>
                <p14:cNvContentPartPr/>
                <p14:nvPr/>
              </p14:nvContentPartPr>
              <p14:xfrm>
                <a:off x="4528445" y="204096"/>
                <a:ext cx="208440" cy="384120"/>
              </p14:xfrm>
            </p:contentPart>
          </mc:Choice>
          <mc:Fallback xmlns="">
            <p:pic>
              <p:nvPicPr>
                <p:cNvPr id="5" name="Ink 4">
                  <a:extLst>
                    <a:ext uri="{FF2B5EF4-FFF2-40B4-BE49-F238E27FC236}">
                      <a16:creationId xmlns:a16="http://schemas.microsoft.com/office/drawing/2014/main" id="{100F127D-8AEF-42FD-950F-645F4D630060}"/>
                    </a:ext>
                  </a:extLst>
                </p:cNvPr>
                <p:cNvPicPr/>
                <p:nvPr/>
              </p:nvPicPr>
              <p:blipFill>
                <a:blip r:embed="rId7"/>
                <a:stretch>
                  <a:fillRect/>
                </a:stretch>
              </p:blipFill>
              <p:spPr>
                <a:xfrm>
                  <a:off x="4510805" y="186096"/>
                  <a:ext cx="2440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8163890-73F1-4CE3-B554-58F0078C83F7}"/>
                    </a:ext>
                  </a:extLst>
                </p14:cNvPr>
                <p14:cNvContentPartPr/>
                <p14:nvPr/>
              </p14:nvContentPartPr>
              <p14:xfrm>
                <a:off x="4556165" y="150816"/>
                <a:ext cx="37800" cy="470160"/>
              </p14:xfrm>
            </p:contentPart>
          </mc:Choice>
          <mc:Fallback xmlns="">
            <p:pic>
              <p:nvPicPr>
                <p:cNvPr id="7" name="Ink 6">
                  <a:extLst>
                    <a:ext uri="{FF2B5EF4-FFF2-40B4-BE49-F238E27FC236}">
                      <a16:creationId xmlns:a16="http://schemas.microsoft.com/office/drawing/2014/main" id="{58163890-73F1-4CE3-B554-58F0078C83F7}"/>
                    </a:ext>
                  </a:extLst>
                </p:cNvPr>
                <p:cNvPicPr/>
                <p:nvPr/>
              </p:nvPicPr>
              <p:blipFill>
                <a:blip r:embed="rId9"/>
                <a:stretch>
                  <a:fillRect/>
                </a:stretch>
              </p:blipFill>
              <p:spPr>
                <a:xfrm>
                  <a:off x="4538165" y="132816"/>
                  <a:ext cx="734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D98AFEF-6C63-4866-8654-04EFEA1958DD}"/>
                    </a:ext>
                  </a:extLst>
                </p14:cNvPr>
                <p14:cNvContentPartPr/>
                <p14:nvPr/>
              </p14:nvContentPartPr>
              <p14:xfrm>
                <a:off x="4330445" y="489216"/>
                <a:ext cx="377640" cy="54000"/>
              </p14:xfrm>
            </p:contentPart>
          </mc:Choice>
          <mc:Fallback xmlns="">
            <p:pic>
              <p:nvPicPr>
                <p:cNvPr id="9" name="Ink 8">
                  <a:extLst>
                    <a:ext uri="{FF2B5EF4-FFF2-40B4-BE49-F238E27FC236}">
                      <a16:creationId xmlns:a16="http://schemas.microsoft.com/office/drawing/2014/main" id="{AD98AFEF-6C63-4866-8654-04EFEA1958DD}"/>
                    </a:ext>
                  </a:extLst>
                </p:cNvPr>
                <p:cNvPicPr/>
                <p:nvPr/>
              </p:nvPicPr>
              <p:blipFill>
                <a:blip r:embed="rId11"/>
                <a:stretch>
                  <a:fillRect/>
                </a:stretch>
              </p:blipFill>
              <p:spPr>
                <a:xfrm>
                  <a:off x="4312445" y="471216"/>
                  <a:ext cx="413280" cy="8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9B8CEB47-8182-41B8-B093-F453509B35C7}"/>
                  </a:ext>
                </a:extLst>
              </p14:cNvPr>
              <p14:cNvContentPartPr/>
              <p14:nvPr/>
            </p14:nvContentPartPr>
            <p14:xfrm>
              <a:off x="4424045" y="1453296"/>
              <a:ext cx="4820760" cy="41400"/>
            </p14:xfrm>
          </p:contentPart>
        </mc:Choice>
        <mc:Fallback xmlns="">
          <p:pic>
            <p:nvPicPr>
              <p:cNvPr id="12" name="Ink 11">
                <a:extLst>
                  <a:ext uri="{FF2B5EF4-FFF2-40B4-BE49-F238E27FC236}">
                    <a16:creationId xmlns:a16="http://schemas.microsoft.com/office/drawing/2014/main" id="{9B8CEB47-8182-41B8-B093-F453509B35C7}"/>
                  </a:ext>
                </a:extLst>
              </p:cNvPr>
              <p:cNvPicPr/>
              <p:nvPr/>
            </p:nvPicPr>
            <p:blipFill>
              <a:blip r:embed="rId13"/>
              <a:stretch>
                <a:fillRect/>
              </a:stretch>
            </p:blipFill>
            <p:spPr>
              <a:xfrm>
                <a:off x="4406045" y="1435296"/>
                <a:ext cx="4856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4716DBF8-DEE1-4205-8B4B-BDB999D6E6C4}"/>
                  </a:ext>
                </a:extLst>
              </p14:cNvPr>
              <p14:cNvContentPartPr/>
              <p14:nvPr/>
            </p14:nvContentPartPr>
            <p14:xfrm>
              <a:off x="513365" y="1769376"/>
              <a:ext cx="8003520" cy="103680"/>
            </p14:xfrm>
          </p:contentPart>
        </mc:Choice>
        <mc:Fallback xmlns="">
          <p:pic>
            <p:nvPicPr>
              <p:cNvPr id="13" name="Ink 12">
                <a:extLst>
                  <a:ext uri="{FF2B5EF4-FFF2-40B4-BE49-F238E27FC236}">
                    <a16:creationId xmlns:a16="http://schemas.microsoft.com/office/drawing/2014/main" id="{4716DBF8-DEE1-4205-8B4B-BDB999D6E6C4}"/>
                  </a:ext>
                </a:extLst>
              </p:cNvPr>
              <p:cNvPicPr/>
              <p:nvPr/>
            </p:nvPicPr>
            <p:blipFill>
              <a:blip r:embed="rId15"/>
              <a:stretch>
                <a:fillRect/>
              </a:stretch>
            </p:blipFill>
            <p:spPr>
              <a:xfrm>
                <a:off x="495365" y="1751736"/>
                <a:ext cx="8039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7F8BEC5C-7031-40ED-A70E-6486236DF038}"/>
                  </a:ext>
                </a:extLst>
              </p14:cNvPr>
              <p14:cNvContentPartPr/>
              <p14:nvPr/>
            </p14:nvContentPartPr>
            <p14:xfrm>
              <a:off x="663125" y="2075736"/>
              <a:ext cx="8169840" cy="190440"/>
            </p14:xfrm>
          </p:contentPart>
        </mc:Choice>
        <mc:Fallback xmlns="">
          <p:pic>
            <p:nvPicPr>
              <p:cNvPr id="14" name="Ink 13">
                <a:extLst>
                  <a:ext uri="{FF2B5EF4-FFF2-40B4-BE49-F238E27FC236}">
                    <a16:creationId xmlns:a16="http://schemas.microsoft.com/office/drawing/2014/main" id="{7F8BEC5C-7031-40ED-A70E-6486236DF038}"/>
                  </a:ext>
                </a:extLst>
              </p:cNvPr>
              <p:cNvPicPr/>
              <p:nvPr/>
            </p:nvPicPr>
            <p:blipFill>
              <a:blip r:embed="rId17"/>
              <a:stretch>
                <a:fillRect/>
              </a:stretch>
            </p:blipFill>
            <p:spPr>
              <a:xfrm>
                <a:off x="645125" y="2058096"/>
                <a:ext cx="8205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133B9B5-9532-424C-A50F-7C8E934842C6}"/>
                  </a:ext>
                </a:extLst>
              </p14:cNvPr>
              <p14:cNvContentPartPr/>
              <p14:nvPr/>
            </p14:nvContentPartPr>
            <p14:xfrm>
              <a:off x="561605" y="2510256"/>
              <a:ext cx="8124120" cy="95040"/>
            </p14:xfrm>
          </p:contentPart>
        </mc:Choice>
        <mc:Fallback xmlns="">
          <p:pic>
            <p:nvPicPr>
              <p:cNvPr id="15" name="Ink 14">
                <a:extLst>
                  <a:ext uri="{FF2B5EF4-FFF2-40B4-BE49-F238E27FC236}">
                    <a16:creationId xmlns:a16="http://schemas.microsoft.com/office/drawing/2014/main" id="{B133B9B5-9532-424C-A50F-7C8E934842C6}"/>
                  </a:ext>
                </a:extLst>
              </p:cNvPr>
              <p:cNvPicPr/>
              <p:nvPr/>
            </p:nvPicPr>
            <p:blipFill>
              <a:blip r:embed="rId19"/>
              <a:stretch>
                <a:fillRect/>
              </a:stretch>
            </p:blipFill>
            <p:spPr>
              <a:xfrm>
                <a:off x="543965" y="2492256"/>
                <a:ext cx="8159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F994A9C8-F914-4509-8353-3930CF516830}"/>
                  </a:ext>
                </a:extLst>
              </p14:cNvPr>
              <p14:cNvContentPartPr/>
              <p14:nvPr/>
            </p14:nvContentPartPr>
            <p14:xfrm>
              <a:off x="591125" y="2914896"/>
              <a:ext cx="991440" cy="64080"/>
            </p14:xfrm>
          </p:contentPart>
        </mc:Choice>
        <mc:Fallback xmlns="">
          <p:pic>
            <p:nvPicPr>
              <p:cNvPr id="16" name="Ink 15">
                <a:extLst>
                  <a:ext uri="{FF2B5EF4-FFF2-40B4-BE49-F238E27FC236}">
                    <a16:creationId xmlns:a16="http://schemas.microsoft.com/office/drawing/2014/main" id="{F994A9C8-F914-4509-8353-3930CF516830}"/>
                  </a:ext>
                </a:extLst>
              </p:cNvPr>
              <p:cNvPicPr/>
              <p:nvPr/>
            </p:nvPicPr>
            <p:blipFill>
              <a:blip r:embed="rId21"/>
              <a:stretch>
                <a:fillRect/>
              </a:stretch>
            </p:blipFill>
            <p:spPr>
              <a:xfrm>
                <a:off x="573125" y="2896896"/>
                <a:ext cx="1027080" cy="99720"/>
              </a:xfrm>
              <a:prstGeom prst="rect">
                <a:avLst/>
              </a:prstGeom>
            </p:spPr>
          </p:pic>
        </mc:Fallback>
      </mc:AlternateContent>
    </p:spTree>
    <p:extLst>
      <p:ext uri="{BB962C8B-B14F-4D97-AF65-F5344CB8AC3E}">
        <p14:creationId xmlns:p14="http://schemas.microsoft.com/office/powerpoint/2010/main" val="2685104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96203" cy="603860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5614"/>
            <a:ext cx="9048997" cy="5570756"/>
          </a:xfrm>
          <a:prstGeom prst="rect">
            <a:avLst/>
          </a:prstGeom>
          <a:noFill/>
        </p:spPr>
        <p:txBody>
          <a:bodyPr wrap="square" rtlCol="0">
            <a:spAutoFit/>
          </a:bodyPr>
          <a:lstStyle/>
          <a:p>
            <a:pPr algn="r"/>
            <a:r>
              <a:rPr lang="he-IL" sz="2800" b="1">
                <a:solidFill>
                  <a:schemeClr val="bg1"/>
                </a:solidFill>
                <a:cs typeface="+mj-cs"/>
              </a:rPr>
              <a:t>ספר דברים פרק ד</a:t>
            </a:r>
          </a:p>
          <a:p>
            <a:pPr algn="r"/>
            <a:r>
              <a:rPr lang="he-IL" sz="2800">
                <a:solidFill>
                  <a:schemeClr val="bg1"/>
                </a:solidFill>
                <a:cs typeface="+mj-cs"/>
              </a:rPr>
              <a:t>ד   שְׁמַ֖ע יִשְׂרָאֵ֑ל יְהוָ֥ה אֱלֹהֵ֖ינוּ יְהוָ֥ה׀ אֶחָֽד׃ ה   וְאָ֣הַבְתָּ֔ אֵ֖ת יְהוָ֣ה אֱלֹהֶ֑יךָ בְּכָל־לְבָבְךָ֥ וּבְכָל־נַפְשְׁךָ֖ וּבְכָל־מְאֹדֶֽךָ׃ ו   וְהָי֞וּ הַדְּבָרִ֣ים הָאֵ֗לֶּה אֲשֶׁ֨ר אָנֹכִ֧י מְצַוְּךָ֛ הַיּ֖וֹם עַל־לְבָבֶֽךָ׃ ז   וְשִׁנַּנְתָּ֣ם לְבָנֶ֔יךָ וְדִבַּרְתָּ֖ בָּ֑ם בְּשִׁבְתְּךָ֤ בְּבֵיתֶ֙ךָ֙ וּבְלֶכְתְּךָ֣ בַדֶּ֔רֶךְ וּֽבְשָׁכְבְּךָ֖ וּבְקוּמֶֽךָ׃</a:t>
            </a:r>
          </a:p>
          <a:p>
            <a:endParaRPr lang="he-IL" sz="2400" b="1">
              <a:solidFill>
                <a:schemeClr val="bg1"/>
              </a:solidFill>
              <a:cs typeface="+mj-cs"/>
            </a:endParaRPr>
          </a:p>
          <a:p>
            <a:r>
              <a:rPr lang="en-US" sz="2400" b="1">
                <a:solidFill>
                  <a:schemeClr val="bg1"/>
                </a:solidFill>
                <a:cs typeface="+mj-cs"/>
              </a:rPr>
              <a:t>Devarim / Deuteronomy 6:4-7</a:t>
            </a:r>
          </a:p>
          <a:p>
            <a:r>
              <a:rPr lang="en-US" sz="2400">
                <a:solidFill>
                  <a:schemeClr val="bg1"/>
                </a:solidFill>
                <a:cs typeface="+mj-cs"/>
              </a:rPr>
              <a:t>6:4  Hear, O Israel: The LORD our God is one LORD: 6:5  And thou shalt love the LORD thy God with all thine heart, and with all thy soul, and with all thy might. 6:6  And these words, which I command thee this day, shall be in thine heart: 6:7  And thou shalt teach them diligently unto thy children, and shalt talk of them when thou sittest in thine house, and when thou walkest by the way, and when thou liest down, and when thou risest up. (KJV)</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5D8B965-9DEB-4BF1-AD01-C97EC689E058}"/>
                  </a:ext>
                </a:extLst>
              </p14:cNvPr>
              <p14:cNvContentPartPr/>
              <p14:nvPr/>
            </p14:nvContentPartPr>
            <p14:xfrm>
              <a:off x="4690085" y="1105896"/>
              <a:ext cx="4231440" cy="76680"/>
            </p14:xfrm>
          </p:contentPart>
        </mc:Choice>
        <mc:Fallback xmlns="">
          <p:pic>
            <p:nvPicPr>
              <p:cNvPr id="4" name="Ink 3">
                <a:extLst>
                  <a:ext uri="{FF2B5EF4-FFF2-40B4-BE49-F238E27FC236}">
                    <a16:creationId xmlns:a16="http://schemas.microsoft.com/office/drawing/2014/main" id="{75D8B965-9DEB-4BF1-AD01-C97EC689E058}"/>
                  </a:ext>
                </a:extLst>
              </p:cNvPr>
              <p:cNvPicPr/>
              <p:nvPr/>
            </p:nvPicPr>
            <p:blipFill>
              <a:blip r:embed="rId5"/>
              <a:stretch>
                <a:fillRect/>
              </a:stretch>
            </p:blipFill>
            <p:spPr>
              <a:xfrm>
                <a:off x="4672445" y="1087896"/>
                <a:ext cx="4267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C71CB8E-25A7-48EC-B367-FFF100EA2917}"/>
                  </a:ext>
                </a:extLst>
              </p14:cNvPr>
              <p14:cNvContentPartPr/>
              <p14:nvPr/>
            </p14:nvContentPartPr>
            <p14:xfrm>
              <a:off x="1127525" y="1128216"/>
              <a:ext cx="2758680" cy="64440"/>
            </p14:xfrm>
          </p:contentPart>
        </mc:Choice>
        <mc:Fallback xmlns="">
          <p:pic>
            <p:nvPicPr>
              <p:cNvPr id="5" name="Ink 4">
                <a:extLst>
                  <a:ext uri="{FF2B5EF4-FFF2-40B4-BE49-F238E27FC236}">
                    <a16:creationId xmlns:a16="http://schemas.microsoft.com/office/drawing/2014/main" id="{4C71CB8E-25A7-48EC-B367-FFF100EA2917}"/>
                  </a:ext>
                </a:extLst>
              </p:cNvPr>
              <p:cNvPicPr/>
              <p:nvPr/>
            </p:nvPicPr>
            <p:blipFill>
              <a:blip r:embed="rId7"/>
              <a:stretch>
                <a:fillRect/>
              </a:stretch>
            </p:blipFill>
            <p:spPr>
              <a:xfrm>
                <a:off x="1109525" y="1110216"/>
                <a:ext cx="2794320" cy="100080"/>
              </a:xfrm>
              <a:prstGeom prst="rect">
                <a:avLst/>
              </a:prstGeom>
            </p:spPr>
          </p:pic>
        </mc:Fallback>
      </mc:AlternateContent>
      <p:grpSp>
        <p:nvGrpSpPr>
          <p:cNvPr id="13" name="Group 12">
            <a:extLst>
              <a:ext uri="{FF2B5EF4-FFF2-40B4-BE49-F238E27FC236}">
                <a16:creationId xmlns:a16="http://schemas.microsoft.com/office/drawing/2014/main" id="{77ABB489-CF15-401D-A28A-874A9B72948B}"/>
              </a:ext>
            </a:extLst>
          </p:cNvPr>
          <p:cNvGrpSpPr/>
          <p:nvPr/>
        </p:nvGrpSpPr>
        <p:grpSpPr>
          <a:xfrm>
            <a:off x="5337725" y="1532496"/>
            <a:ext cx="3898080" cy="87480"/>
            <a:chOff x="5337725" y="1532496"/>
            <a:chExt cx="3898080" cy="8748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03851CD-9935-4D0F-BD66-28A0EB4C38FF}"/>
                    </a:ext>
                  </a:extLst>
                </p14:cNvPr>
                <p14:cNvContentPartPr/>
                <p14:nvPr/>
              </p14:nvContentPartPr>
              <p14:xfrm>
                <a:off x="8110805" y="1532496"/>
                <a:ext cx="1125000" cy="29880"/>
              </p14:xfrm>
            </p:contentPart>
          </mc:Choice>
          <mc:Fallback xmlns="">
            <p:pic>
              <p:nvPicPr>
                <p:cNvPr id="7" name="Ink 6">
                  <a:extLst>
                    <a:ext uri="{FF2B5EF4-FFF2-40B4-BE49-F238E27FC236}">
                      <a16:creationId xmlns:a16="http://schemas.microsoft.com/office/drawing/2014/main" id="{703851CD-9935-4D0F-BD66-28A0EB4C38FF}"/>
                    </a:ext>
                  </a:extLst>
                </p:cNvPr>
                <p:cNvPicPr/>
                <p:nvPr/>
              </p:nvPicPr>
              <p:blipFill>
                <a:blip r:embed="rId9"/>
                <a:stretch>
                  <a:fillRect/>
                </a:stretch>
              </p:blipFill>
              <p:spPr>
                <a:xfrm>
                  <a:off x="8093165" y="1514496"/>
                  <a:ext cx="1160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8E174CD-D9BF-4AAD-8061-B643A26B1D54}"/>
                    </a:ext>
                  </a:extLst>
                </p14:cNvPr>
                <p14:cNvContentPartPr/>
                <p14:nvPr/>
              </p14:nvContentPartPr>
              <p14:xfrm>
                <a:off x="6624365" y="1537536"/>
                <a:ext cx="1330200" cy="45000"/>
              </p14:xfrm>
            </p:contentPart>
          </mc:Choice>
          <mc:Fallback xmlns="">
            <p:pic>
              <p:nvPicPr>
                <p:cNvPr id="9" name="Ink 8">
                  <a:extLst>
                    <a:ext uri="{FF2B5EF4-FFF2-40B4-BE49-F238E27FC236}">
                      <a16:creationId xmlns:a16="http://schemas.microsoft.com/office/drawing/2014/main" id="{88E174CD-D9BF-4AAD-8061-B643A26B1D54}"/>
                    </a:ext>
                  </a:extLst>
                </p:cNvPr>
                <p:cNvPicPr/>
                <p:nvPr/>
              </p:nvPicPr>
              <p:blipFill>
                <a:blip r:embed="rId11"/>
                <a:stretch>
                  <a:fillRect/>
                </a:stretch>
              </p:blipFill>
              <p:spPr>
                <a:xfrm>
                  <a:off x="6606365" y="1519896"/>
                  <a:ext cx="1365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2E0702FA-411E-4A26-9795-705C6C020B26}"/>
                    </a:ext>
                  </a:extLst>
                </p14:cNvPr>
                <p14:cNvContentPartPr/>
                <p14:nvPr/>
              </p14:nvContentPartPr>
              <p14:xfrm>
                <a:off x="5337725" y="1550496"/>
                <a:ext cx="1172520" cy="69480"/>
              </p14:xfrm>
            </p:contentPart>
          </mc:Choice>
          <mc:Fallback xmlns="">
            <p:pic>
              <p:nvPicPr>
                <p:cNvPr id="12" name="Ink 11">
                  <a:extLst>
                    <a:ext uri="{FF2B5EF4-FFF2-40B4-BE49-F238E27FC236}">
                      <a16:creationId xmlns:a16="http://schemas.microsoft.com/office/drawing/2014/main" id="{2E0702FA-411E-4A26-9795-705C6C020B26}"/>
                    </a:ext>
                  </a:extLst>
                </p:cNvPr>
                <p:cNvPicPr/>
                <p:nvPr/>
              </p:nvPicPr>
              <p:blipFill>
                <a:blip r:embed="rId13"/>
                <a:stretch>
                  <a:fillRect/>
                </a:stretch>
              </p:blipFill>
              <p:spPr>
                <a:xfrm>
                  <a:off x="5319725" y="1532856"/>
                  <a:ext cx="1208160" cy="10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22644555-0055-4CE4-88FB-621557312D06}"/>
                  </a:ext>
                </a:extLst>
              </p14:cNvPr>
              <p14:cNvContentPartPr/>
              <p14:nvPr/>
            </p14:nvContentPartPr>
            <p14:xfrm>
              <a:off x="4334405" y="1536456"/>
              <a:ext cx="350280" cy="48600"/>
            </p14:xfrm>
          </p:contentPart>
        </mc:Choice>
        <mc:Fallback xmlns="">
          <p:pic>
            <p:nvPicPr>
              <p:cNvPr id="14" name="Ink 13">
                <a:extLst>
                  <a:ext uri="{FF2B5EF4-FFF2-40B4-BE49-F238E27FC236}">
                    <a16:creationId xmlns:a16="http://schemas.microsoft.com/office/drawing/2014/main" id="{22644555-0055-4CE4-88FB-621557312D06}"/>
                  </a:ext>
                </a:extLst>
              </p:cNvPr>
              <p:cNvPicPr/>
              <p:nvPr/>
            </p:nvPicPr>
            <p:blipFill>
              <a:blip r:embed="rId15"/>
              <a:stretch>
                <a:fillRect/>
              </a:stretch>
            </p:blipFill>
            <p:spPr>
              <a:xfrm>
                <a:off x="4316405" y="1518456"/>
                <a:ext cx="385920" cy="84240"/>
              </a:xfrm>
              <a:prstGeom prst="rect">
                <a:avLst/>
              </a:prstGeom>
            </p:spPr>
          </p:pic>
        </mc:Fallback>
      </mc:AlternateContent>
      <p:grpSp>
        <p:nvGrpSpPr>
          <p:cNvPr id="20" name="Group 19">
            <a:extLst>
              <a:ext uri="{FF2B5EF4-FFF2-40B4-BE49-F238E27FC236}">
                <a16:creationId xmlns:a16="http://schemas.microsoft.com/office/drawing/2014/main" id="{BACED9A0-8E71-4CF5-9ACC-662F50992D26}"/>
              </a:ext>
            </a:extLst>
          </p:cNvPr>
          <p:cNvGrpSpPr/>
          <p:nvPr/>
        </p:nvGrpSpPr>
        <p:grpSpPr>
          <a:xfrm>
            <a:off x="641525" y="1534296"/>
            <a:ext cx="3471840" cy="119520"/>
            <a:chOff x="641525" y="1534296"/>
            <a:chExt cx="3471840" cy="119520"/>
          </a:xfrm>
        </p:grpSpPr>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454F0ED1-8952-4E23-821C-67CD9886DF9C}"/>
                    </a:ext>
                  </a:extLst>
                </p14:cNvPr>
                <p14:cNvContentPartPr/>
                <p14:nvPr/>
              </p14:nvContentPartPr>
              <p14:xfrm>
                <a:off x="3232085" y="1547256"/>
                <a:ext cx="881280" cy="46800"/>
              </p14:xfrm>
            </p:contentPart>
          </mc:Choice>
          <mc:Fallback xmlns="">
            <p:pic>
              <p:nvPicPr>
                <p:cNvPr id="15" name="Ink 14">
                  <a:extLst>
                    <a:ext uri="{FF2B5EF4-FFF2-40B4-BE49-F238E27FC236}">
                      <a16:creationId xmlns:a16="http://schemas.microsoft.com/office/drawing/2014/main" id="{454F0ED1-8952-4E23-821C-67CD9886DF9C}"/>
                    </a:ext>
                  </a:extLst>
                </p:cNvPr>
                <p:cNvPicPr/>
                <p:nvPr/>
              </p:nvPicPr>
              <p:blipFill>
                <a:blip r:embed="rId17"/>
                <a:stretch>
                  <a:fillRect/>
                </a:stretch>
              </p:blipFill>
              <p:spPr>
                <a:xfrm>
                  <a:off x="3214445" y="1529256"/>
                  <a:ext cx="916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FCD3DE90-FAEE-4D2F-9B4A-4D633E5DCE60}"/>
                    </a:ext>
                  </a:extLst>
                </p14:cNvPr>
                <p14:cNvContentPartPr/>
                <p14:nvPr/>
              </p14:nvContentPartPr>
              <p14:xfrm>
                <a:off x="2544125" y="1566696"/>
                <a:ext cx="507960" cy="49320"/>
              </p14:xfrm>
            </p:contentPart>
          </mc:Choice>
          <mc:Fallback xmlns="">
            <p:pic>
              <p:nvPicPr>
                <p:cNvPr id="16" name="Ink 15">
                  <a:extLst>
                    <a:ext uri="{FF2B5EF4-FFF2-40B4-BE49-F238E27FC236}">
                      <a16:creationId xmlns:a16="http://schemas.microsoft.com/office/drawing/2014/main" id="{FCD3DE90-FAEE-4D2F-9B4A-4D633E5DCE60}"/>
                    </a:ext>
                  </a:extLst>
                </p:cNvPr>
                <p:cNvPicPr/>
                <p:nvPr/>
              </p:nvPicPr>
              <p:blipFill>
                <a:blip r:embed="rId19"/>
                <a:stretch>
                  <a:fillRect/>
                </a:stretch>
              </p:blipFill>
              <p:spPr>
                <a:xfrm>
                  <a:off x="2526125" y="1548696"/>
                  <a:ext cx="543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3C3115A0-D48A-46C3-B2E3-8946138958DC}"/>
                    </a:ext>
                  </a:extLst>
                </p14:cNvPr>
                <p14:cNvContentPartPr/>
                <p14:nvPr/>
              </p14:nvContentPartPr>
              <p14:xfrm>
                <a:off x="1877765" y="1633656"/>
                <a:ext cx="416520" cy="20160"/>
              </p14:xfrm>
            </p:contentPart>
          </mc:Choice>
          <mc:Fallback xmlns="">
            <p:pic>
              <p:nvPicPr>
                <p:cNvPr id="17" name="Ink 16">
                  <a:extLst>
                    <a:ext uri="{FF2B5EF4-FFF2-40B4-BE49-F238E27FC236}">
                      <a16:creationId xmlns:a16="http://schemas.microsoft.com/office/drawing/2014/main" id="{3C3115A0-D48A-46C3-B2E3-8946138958DC}"/>
                    </a:ext>
                  </a:extLst>
                </p:cNvPr>
                <p:cNvPicPr/>
                <p:nvPr/>
              </p:nvPicPr>
              <p:blipFill>
                <a:blip r:embed="rId21"/>
                <a:stretch>
                  <a:fillRect/>
                </a:stretch>
              </p:blipFill>
              <p:spPr>
                <a:xfrm>
                  <a:off x="1859765" y="1616016"/>
                  <a:ext cx="452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D71823C9-779A-4F22-8A4F-EFC9F4926D50}"/>
                    </a:ext>
                  </a:extLst>
                </p14:cNvPr>
                <p14:cNvContentPartPr/>
                <p14:nvPr/>
              </p14:nvContentPartPr>
              <p14:xfrm>
                <a:off x="1163885" y="1622496"/>
                <a:ext cx="399240" cy="19440"/>
              </p14:xfrm>
            </p:contentPart>
          </mc:Choice>
          <mc:Fallback xmlns="">
            <p:pic>
              <p:nvPicPr>
                <p:cNvPr id="18" name="Ink 17">
                  <a:extLst>
                    <a:ext uri="{FF2B5EF4-FFF2-40B4-BE49-F238E27FC236}">
                      <a16:creationId xmlns:a16="http://schemas.microsoft.com/office/drawing/2014/main" id="{D71823C9-779A-4F22-8A4F-EFC9F4926D50}"/>
                    </a:ext>
                  </a:extLst>
                </p:cNvPr>
                <p:cNvPicPr/>
                <p:nvPr/>
              </p:nvPicPr>
              <p:blipFill>
                <a:blip r:embed="rId23"/>
                <a:stretch>
                  <a:fillRect/>
                </a:stretch>
              </p:blipFill>
              <p:spPr>
                <a:xfrm>
                  <a:off x="1146245" y="1604856"/>
                  <a:ext cx="434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0F1E2547-8C61-42C2-A5DA-39D30DCC340A}"/>
                    </a:ext>
                  </a:extLst>
                </p14:cNvPr>
                <p14:cNvContentPartPr/>
                <p14:nvPr/>
              </p14:nvContentPartPr>
              <p14:xfrm>
                <a:off x="641525" y="1534296"/>
                <a:ext cx="394920" cy="24480"/>
              </p14:xfrm>
            </p:contentPart>
          </mc:Choice>
          <mc:Fallback xmlns="">
            <p:pic>
              <p:nvPicPr>
                <p:cNvPr id="19" name="Ink 18">
                  <a:extLst>
                    <a:ext uri="{FF2B5EF4-FFF2-40B4-BE49-F238E27FC236}">
                      <a16:creationId xmlns:a16="http://schemas.microsoft.com/office/drawing/2014/main" id="{0F1E2547-8C61-42C2-A5DA-39D30DCC340A}"/>
                    </a:ext>
                  </a:extLst>
                </p:cNvPr>
                <p:cNvPicPr/>
                <p:nvPr/>
              </p:nvPicPr>
              <p:blipFill>
                <a:blip r:embed="rId25"/>
                <a:stretch>
                  <a:fillRect/>
                </a:stretch>
              </p:blipFill>
              <p:spPr>
                <a:xfrm>
                  <a:off x="623525" y="1516656"/>
                  <a:ext cx="43056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815036FB-4E4D-4A66-B9D6-1F23F0A5F9DC}"/>
                  </a:ext>
                </a:extLst>
              </p14:cNvPr>
              <p14:cNvContentPartPr/>
              <p14:nvPr/>
            </p14:nvContentPartPr>
            <p14:xfrm>
              <a:off x="7617245" y="1949016"/>
              <a:ext cx="1676160" cy="38160"/>
            </p14:xfrm>
          </p:contentPart>
        </mc:Choice>
        <mc:Fallback xmlns="">
          <p:pic>
            <p:nvPicPr>
              <p:cNvPr id="21" name="Ink 20">
                <a:extLst>
                  <a:ext uri="{FF2B5EF4-FFF2-40B4-BE49-F238E27FC236}">
                    <a16:creationId xmlns:a16="http://schemas.microsoft.com/office/drawing/2014/main" id="{815036FB-4E4D-4A66-B9D6-1F23F0A5F9DC}"/>
                  </a:ext>
                </a:extLst>
              </p:cNvPr>
              <p:cNvPicPr/>
              <p:nvPr/>
            </p:nvPicPr>
            <p:blipFill>
              <a:blip r:embed="rId27"/>
              <a:stretch>
                <a:fillRect/>
              </a:stretch>
            </p:blipFill>
            <p:spPr>
              <a:xfrm>
                <a:off x="7599245" y="1931016"/>
                <a:ext cx="1711800" cy="73800"/>
              </a:xfrm>
              <a:prstGeom prst="rect">
                <a:avLst/>
              </a:prstGeom>
            </p:spPr>
          </p:pic>
        </mc:Fallback>
      </mc:AlternateContent>
      <p:grpSp>
        <p:nvGrpSpPr>
          <p:cNvPr id="35" name="Group 34">
            <a:extLst>
              <a:ext uri="{FF2B5EF4-FFF2-40B4-BE49-F238E27FC236}">
                <a16:creationId xmlns:a16="http://schemas.microsoft.com/office/drawing/2014/main" id="{4EADC5F1-5025-4652-8A18-1B8D6350AC53}"/>
              </a:ext>
            </a:extLst>
          </p:cNvPr>
          <p:cNvGrpSpPr/>
          <p:nvPr/>
        </p:nvGrpSpPr>
        <p:grpSpPr>
          <a:xfrm>
            <a:off x="481685" y="1946496"/>
            <a:ext cx="6576480" cy="101520"/>
            <a:chOff x="481685" y="1946496"/>
            <a:chExt cx="6576480" cy="101520"/>
          </a:xfrm>
        </p:grpSpPr>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AF85DE17-03EF-404F-94F2-47DD738ACEDD}"/>
                    </a:ext>
                  </a:extLst>
                </p14:cNvPr>
                <p14:cNvContentPartPr/>
                <p14:nvPr/>
              </p14:nvContentPartPr>
              <p14:xfrm>
                <a:off x="6258605" y="1973136"/>
                <a:ext cx="799560" cy="61560"/>
              </p14:xfrm>
            </p:contentPart>
          </mc:Choice>
          <mc:Fallback xmlns="">
            <p:pic>
              <p:nvPicPr>
                <p:cNvPr id="22" name="Ink 21">
                  <a:extLst>
                    <a:ext uri="{FF2B5EF4-FFF2-40B4-BE49-F238E27FC236}">
                      <a16:creationId xmlns:a16="http://schemas.microsoft.com/office/drawing/2014/main" id="{AF85DE17-03EF-404F-94F2-47DD738ACEDD}"/>
                    </a:ext>
                  </a:extLst>
                </p:cNvPr>
                <p:cNvPicPr/>
                <p:nvPr/>
              </p:nvPicPr>
              <p:blipFill>
                <a:blip r:embed="rId29"/>
                <a:stretch>
                  <a:fillRect/>
                </a:stretch>
              </p:blipFill>
              <p:spPr>
                <a:xfrm>
                  <a:off x="6240605" y="1955496"/>
                  <a:ext cx="835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EBFF22D1-7BDC-40B0-B824-9A2839639B0B}"/>
                    </a:ext>
                  </a:extLst>
                </p14:cNvPr>
                <p14:cNvContentPartPr/>
                <p14:nvPr/>
              </p14:nvContentPartPr>
              <p14:xfrm>
                <a:off x="5621405" y="1976376"/>
                <a:ext cx="485640" cy="47520"/>
              </p14:xfrm>
            </p:contentPart>
          </mc:Choice>
          <mc:Fallback xmlns="">
            <p:pic>
              <p:nvPicPr>
                <p:cNvPr id="23" name="Ink 22">
                  <a:extLst>
                    <a:ext uri="{FF2B5EF4-FFF2-40B4-BE49-F238E27FC236}">
                      <a16:creationId xmlns:a16="http://schemas.microsoft.com/office/drawing/2014/main" id="{EBFF22D1-7BDC-40B0-B824-9A2839639B0B}"/>
                    </a:ext>
                  </a:extLst>
                </p:cNvPr>
                <p:cNvPicPr/>
                <p:nvPr/>
              </p:nvPicPr>
              <p:blipFill>
                <a:blip r:embed="rId31"/>
                <a:stretch>
                  <a:fillRect/>
                </a:stretch>
              </p:blipFill>
              <p:spPr>
                <a:xfrm>
                  <a:off x="5603765" y="1958376"/>
                  <a:ext cx="521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429CC325-0E65-4D3B-B958-048AC96B967F}"/>
                    </a:ext>
                  </a:extLst>
                </p14:cNvPr>
                <p14:cNvContentPartPr/>
                <p14:nvPr/>
              </p14:nvContentPartPr>
              <p14:xfrm>
                <a:off x="4528445" y="1947216"/>
                <a:ext cx="781920" cy="49320"/>
              </p14:xfrm>
            </p:contentPart>
          </mc:Choice>
          <mc:Fallback xmlns="">
            <p:pic>
              <p:nvPicPr>
                <p:cNvPr id="25" name="Ink 24">
                  <a:extLst>
                    <a:ext uri="{FF2B5EF4-FFF2-40B4-BE49-F238E27FC236}">
                      <a16:creationId xmlns:a16="http://schemas.microsoft.com/office/drawing/2014/main" id="{429CC325-0E65-4D3B-B958-048AC96B967F}"/>
                    </a:ext>
                  </a:extLst>
                </p:cNvPr>
                <p:cNvPicPr/>
                <p:nvPr/>
              </p:nvPicPr>
              <p:blipFill>
                <a:blip r:embed="rId33"/>
                <a:stretch>
                  <a:fillRect/>
                </a:stretch>
              </p:blipFill>
              <p:spPr>
                <a:xfrm>
                  <a:off x="4510805" y="1929216"/>
                  <a:ext cx="817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8900F5F3-DE3C-49EB-9814-14E3463EF581}"/>
                    </a:ext>
                  </a:extLst>
                </p14:cNvPr>
                <p14:cNvContentPartPr/>
                <p14:nvPr/>
              </p14:nvContentPartPr>
              <p14:xfrm>
                <a:off x="4181405" y="1946496"/>
                <a:ext cx="227160" cy="47880"/>
              </p14:xfrm>
            </p:contentPart>
          </mc:Choice>
          <mc:Fallback xmlns="">
            <p:pic>
              <p:nvPicPr>
                <p:cNvPr id="26" name="Ink 25">
                  <a:extLst>
                    <a:ext uri="{FF2B5EF4-FFF2-40B4-BE49-F238E27FC236}">
                      <a16:creationId xmlns:a16="http://schemas.microsoft.com/office/drawing/2014/main" id="{8900F5F3-DE3C-49EB-9814-14E3463EF581}"/>
                    </a:ext>
                  </a:extLst>
                </p:cNvPr>
                <p:cNvPicPr/>
                <p:nvPr/>
              </p:nvPicPr>
              <p:blipFill>
                <a:blip r:embed="rId35"/>
                <a:stretch>
                  <a:fillRect/>
                </a:stretch>
              </p:blipFill>
              <p:spPr>
                <a:xfrm>
                  <a:off x="4163405" y="1928856"/>
                  <a:ext cx="262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541EF217-0085-486B-A4D3-42A084183F50}"/>
                    </a:ext>
                  </a:extLst>
                </p14:cNvPr>
                <p14:cNvContentPartPr/>
                <p14:nvPr/>
              </p14:nvContentPartPr>
              <p14:xfrm>
                <a:off x="3265565" y="1980336"/>
                <a:ext cx="804960" cy="57240"/>
              </p14:xfrm>
            </p:contentPart>
          </mc:Choice>
          <mc:Fallback xmlns="">
            <p:pic>
              <p:nvPicPr>
                <p:cNvPr id="28" name="Ink 27">
                  <a:extLst>
                    <a:ext uri="{FF2B5EF4-FFF2-40B4-BE49-F238E27FC236}">
                      <a16:creationId xmlns:a16="http://schemas.microsoft.com/office/drawing/2014/main" id="{541EF217-0085-486B-A4D3-42A084183F50}"/>
                    </a:ext>
                  </a:extLst>
                </p:cNvPr>
                <p:cNvPicPr/>
                <p:nvPr/>
              </p:nvPicPr>
              <p:blipFill>
                <a:blip r:embed="rId37"/>
                <a:stretch>
                  <a:fillRect/>
                </a:stretch>
              </p:blipFill>
              <p:spPr>
                <a:xfrm>
                  <a:off x="3247565" y="1962696"/>
                  <a:ext cx="840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A42041E7-285E-422A-81CE-BAD836ADC66C}"/>
                    </a:ext>
                  </a:extLst>
                </p14:cNvPr>
                <p14:cNvContentPartPr/>
                <p14:nvPr/>
              </p14:nvContentPartPr>
              <p14:xfrm>
                <a:off x="2476085" y="1983216"/>
                <a:ext cx="583920" cy="45360"/>
              </p14:xfrm>
            </p:contentPart>
          </mc:Choice>
          <mc:Fallback xmlns="">
            <p:pic>
              <p:nvPicPr>
                <p:cNvPr id="30" name="Ink 29">
                  <a:extLst>
                    <a:ext uri="{FF2B5EF4-FFF2-40B4-BE49-F238E27FC236}">
                      <a16:creationId xmlns:a16="http://schemas.microsoft.com/office/drawing/2014/main" id="{A42041E7-285E-422A-81CE-BAD836ADC66C}"/>
                    </a:ext>
                  </a:extLst>
                </p:cNvPr>
                <p:cNvPicPr/>
                <p:nvPr/>
              </p:nvPicPr>
              <p:blipFill>
                <a:blip r:embed="rId39"/>
                <a:stretch>
                  <a:fillRect/>
                </a:stretch>
              </p:blipFill>
              <p:spPr>
                <a:xfrm>
                  <a:off x="2458445" y="1965216"/>
                  <a:ext cx="619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E4FD290C-9870-4A9A-8196-D918F9ED2948}"/>
                    </a:ext>
                  </a:extLst>
                </p14:cNvPr>
                <p14:cNvContentPartPr/>
                <p14:nvPr/>
              </p14:nvContentPartPr>
              <p14:xfrm>
                <a:off x="1455845" y="1981056"/>
                <a:ext cx="708120" cy="14400"/>
              </p14:xfrm>
            </p:contentPart>
          </mc:Choice>
          <mc:Fallback xmlns="">
            <p:pic>
              <p:nvPicPr>
                <p:cNvPr id="32" name="Ink 31">
                  <a:extLst>
                    <a:ext uri="{FF2B5EF4-FFF2-40B4-BE49-F238E27FC236}">
                      <a16:creationId xmlns:a16="http://schemas.microsoft.com/office/drawing/2014/main" id="{E4FD290C-9870-4A9A-8196-D918F9ED2948}"/>
                    </a:ext>
                  </a:extLst>
                </p:cNvPr>
                <p:cNvPicPr/>
                <p:nvPr/>
              </p:nvPicPr>
              <p:blipFill>
                <a:blip r:embed="rId41"/>
                <a:stretch>
                  <a:fillRect/>
                </a:stretch>
              </p:blipFill>
              <p:spPr>
                <a:xfrm>
                  <a:off x="1437845" y="1963416"/>
                  <a:ext cx="7437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99476EE4-0F32-435E-9FA4-AA5242011D33}"/>
                    </a:ext>
                  </a:extLst>
                </p14:cNvPr>
                <p14:cNvContentPartPr/>
                <p14:nvPr/>
              </p14:nvContentPartPr>
              <p14:xfrm>
                <a:off x="481685" y="1980336"/>
                <a:ext cx="679320" cy="67680"/>
              </p14:xfrm>
            </p:contentPart>
          </mc:Choice>
          <mc:Fallback xmlns="">
            <p:pic>
              <p:nvPicPr>
                <p:cNvPr id="34" name="Ink 33">
                  <a:extLst>
                    <a:ext uri="{FF2B5EF4-FFF2-40B4-BE49-F238E27FC236}">
                      <a16:creationId xmlns:a16="http://schemas.microsoft.com/office/drawing/2014/main" id="{99476EE4-0F32-435E-9FA4-AA5242011D33}"/>
                    </a:ext>
                  </a:extLst>
                </p:cNvPr>
                <p:cNvPicPr/>
                <p:nvPr/>
              </p:nvPicPr>
              <p:blipFill>
                <a:blip r:embed="rId43"/>
                <a:stretch>
                  <a:fillRect/>
                </a:stretch>
              </p:blipFill>
              <p:spPr>
                <a:xfrm>
                  <a:off x="464045" y="1962696"/>
                  <a:ext cx="71496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EFE43ADC-B885-4615-B4A0-BFE6A50FC5DB}"/>
                  </a:ext>
                </a:extLst>
              </p14:cNvPr>
              <p14:cNvContentPartPr/>
              <p14:nvPr/>
            </p14:nvContentPartPr>
            <p14:xfrm>
              <a:off x="8418245" y="2434296"/>
              <a:ext cx="721080" cy="59400"/>
            </p14:xfrm>
          </p:contentPart>
        </mc:Choice>
        <mc:Fallback xmlns="">
          <p:pic>
            <p:nvPicPr>
              <p:cNvPr id="36" name="Ink 35">
                <a:extLst>
                  <a:ext uri="{FF2B5EF4-FFF2-40B4-BE49-F238E27FC236}">
                    <a16:creationId xmlns:a16="http://schemas.microsoft.com/office/drawing/2014/main" id="{EFE43ADC-B885-4615-B4A0-BFE6A50FC5DB}"/>
                  </a:ext>
                </a:extLst>
              </p:cNvPr>
              <p:cNvPicPr/>
              <p:nvPr/>
            </p:nvPicPr>
            <p:blipFill>
              <a:blip r:embed="rId45"/>
              <a:stretch>
                <a:fillRect/>
              </a:stretch>
            </p:blipFill>
            <p:spPr>
              <a:xfrm>
                <a:off x="8400605" y="2416656"/>
                <a:ext cx="756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7A038E61-7C1B-4DC8-8553-F14477B9A567}"/>
                  </a:ext>
                </a:extLst>
              </p14:cNvPr>
              <p14:cNvContentPartPr/>
              <p14:nvPr/>
            </p14:nvContentPartPr>
            <p14:xfrm>
              <a:off x="7418885" y="2457336"/>
              <a:ext cx="842040" cy="50040"/>
            </p14:xfrm>
          </p:contentPart>
        </mc:Choice>
        <mc:Fallback xmlns="">
          <p:pic>
            <p:nvPicPr>
              <p:cNvPr id="37" name="Ink 36">
                <a:extLst>
                  <a:ext uri="{FF2B5EF4-FFF2-40B4-BE49-F238E27FC236}">
                    <a16:creationId xmlns:a16="http://schemas.microsoft.com/office/drawing/2014/main" id="{7A038E61-7C1B-4DC8-8553-F14477B9A567}"/>
                  </a:ext>
                </a:extLst>
              </p:cNvPr>
              <p:cNvPicPr/>
              <p:nvPr/>
            </p:nvPicPr>
            <p:blipFill>
              <a:blip r:embed="rId47"/>
              <a:stretch>
                <a:fillRect/>
              </a:stretch>
            </p:blipFill>
            <p:spPr>
              <a:xfrm>
                <a:off x="7401245" y="2439336"/>
                <a:ext cx="877680" cy="85680"/>
              </a:xfrm>
              <a:prstGeom prst="rect">
                <a:avLst/>
              </a:prstGeom>
            </p:spPr>
          </p:pic>
        </mc:Fallback>
      </mc:AlternateContent>
      <p:grpSp>
        <p:nvGrpSpPr>
          <p:cNvPr id="44" name="Group 43">
            <a:extLst>
              <a:ext uri="{FF2B5EF4-FFF2-40B4-BE49-F238E27FC236}">
                <a16:creationId xmlns:a16="http://schemas.microsoft.com/office/drawing/2014/main" id="{EC952919-03FE-4EB7-80B1-33D21473ED19}"/>
              </a:ext>
            </a:extLst>
          </p:cNvPr>
          <p:cNvGrpSpPr/>
          <p:nvPr/>
        </p:nvGrpSpPr>
        <p:grpSpPr>
          <a:xfrm>
            <a:off x="3116525" y="638976"/>
            <a:ext cx="5564520" cy="1487880"/>
            <a:chOff x="3116525" y="638976"/>
            <a:chExt cx="5564520" cy="1487880"/>
          </a:xfrm>
        </p:grpSpPr>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BB366827-638A-447C-8429-B78DB79B0371}"/>
                    </a:ext>
                  </a:extLst>
                </p14:cNvPr>
                <p14:cNvContentPartPr/>
                <p14:nvPr/>
              </p14:nvContentPartPr>
              <p14:xfrm>
                <a:off x="3116525" y="638976"/>
                <a:ext cx="1028880" cy="536760"/>
              </p14:xfrm>
            </p:contentPart>
          </mc:Choice>
          <mc:Fallback xmlns="">
            <p:pic>
              <p:nvPicPr>
                <p:cNvPr id="38" name="Ink 37">
                  <a:extLst>
                    <a:ext uri="{FF2B5EF4-FFF2-40B4-BE49-F238E27FC236}">
                      <a16:creationId xmlns:a16="http://schemas.microsoft.com/office/drawing/2014/main" id="{BB366827-638A-447C-8429-B78DB79B0371}"/>
                    </a:ext>
                  </a:extLst>
                </p:cNvPr>
                <p:cNvPicPr/>
                <p:nvPr/>
              </p:nvPicPr>
              <p:blipFill>
                <a:blip r:embed="rId49"/>
                <a:stretch>
                  <a:fillRect/>
                </a:stretch>
              </p:blipFill>
              <p:spPr>
                <a:xfrm>
                  <a:off x="3098525" y="621336"/>
                  <a:ext cx="106452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32EB3962-2163-4854-B6C9-A4D4B7EA4AD1}"/>
                    </a:ext>
                  </a:extLst>
                </p14:cNvPr>
                <p14:cNvContentPartPr/>
                <p14:nvPr/>
              </p14:nvContentPartPr>
              <p14:xfrm>
                <a:off x="7986965" y="1088976"/>
                <a:ext cx="694080" cy="534960"/>
              </p14:xfrm>
            </p:contentPart>
          </mc:Choice>
          <mc:Fallback xmlns="">
            <p:pic>
              <p:nvPicPr>
                <p:cNvPr id="39" name="Ink 38">
                  <a:extLst>
                    <a:ext uri="{FF2B5EF4-FFF2-40B4-BE49-F238E27FC236}">
                      <a16:creationId xmlns:a16="http://schemas.microsoft.com/office/drawing/2014/main" id="{32EB3962-2163-4854-B6C9-A4D4B7EA4AD1}"/>
                    </a:ext>
                  </a:extLst>
                </p:cNvPr>
                <p:cNvPicPr/>
                <p:nvPr/>
              </p:nvPicPr>
              <p:blipFill>
                <a:blip r:embed="rId51"/>
                <a:stretch>
                  <a:fillRect/>
                </a:stretch>
              </p:blipFill>
              <p:spPr>
                <a:xfrm>
                  <a:off x="7968965" y="1071336"/>
                  <a:ext cx="72972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D0169D36-FB11-4CFB-BCE2-FBF3DEDCCC30}"/>
                    </a:ext>
                  </a:extLst>
                </p14:cNvPr>
                <p14:cNvContentPartPr/>
                <p14:nvPr/>
              </p14:nvContentPartPr>
              <p14:xfrm>
                <a:off x="6513845" y="1100856"/>
                <a:ext cx="860760" cy="537120"/>
              </p14:xfrm>
            </p:contentPart>
          </mc:Choice>
          <mc:Fallback xmlns="">
            <p:pic>
              <p:nvPicPr>
                <p:cNvPr id="40" name="Ink 39">
                  <a:extLst>
                    <a:ext uri="{FF2B5EF4-FFF2-40B4-BE49-F238E27FC236}">
                      <a16:creationId xmlns:a16="http://schemas.microsoft.com/office/drawing/2014/main" id="{D0169D36-FB11-4CFB-BCE2-FBF3DEDCCC30}"/>
                    </a:ext>
                  </a:extLst>
                </p:cNvPr>
                <p:cNvPicPr/>
                <p:nvPr/>
              </p:nvPicPr>
              <p:blipFill>
                <a:blip r:embed="rId53"/>
                <a:stretch>
                  <a:fillRect/>
                </a:stretch>
              </p:blipFill>
              <p:spPr>
                <a:xfrm>
                  <a:off x="6496205" y="1083216"/>
                  <a:ext cx="89640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C9AA18C5-9938-495C-8391-8BBC12634A75}"/>
                    </a:ext>
                  </a:extLst>
                </p14:cNvPr>
                <p14:cNvContentPartPr/>
                <p14:nvPr/>
              </p14:nvContentPartPr>
              <p14:xfrm>
                <a:off x="5079965" y="1118136"/>
                <a:ext cx="910800" cy="551520"/>
              </p14:xfrm>
            </p:contentPart>
          </mc:Choice>
          <mc:Fallback xmlns="">
            <p:pic>
              <p:nvPicPr>
                <p:cNvPr id="41" name="Ink 40">
                  <a:extLst>
                    <a:ext uri="{FF2B5EF4-FFF2-40B4-BE49-F238E27FC236}">
                      <a16:creationId xmlns:a16="http://schemas.microsoft.com/office/drawing/2014/main" id="{C9AA18C5-9938-495C-8391-8BBC12634A75}"/>
                    </a:ext>
                  </a:extLst>
                </p:cNvPr>
                <p:cNvPicPr/>
                <p:nvPr/>
              </p:nvPicPr>
              <p:blipFill>
                <a:blip r:embed="rId55"/>
                <a:stretch>
                  <a:fillRect/>
                </a:stretch>
              </p:blipFill>
              <p:spPr>
                <a:xfrm>
                  <a:off x="5061965" y="1100136"/>
                  <a:ext cx="94644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C2AD1613-714A-46EA-AA88-0B47575986E9}"/>
                    </a:ext>
                  </a:extLst>
                </p14:cNvPr>
                <p14:cNvContentPartPr/>
                <p14:nvPr/>
              </p14:nvContentPartPr>
              <p14:xfrm>
                <a:off x="5362565" y="1482456"/>
                <a:ext cx="1648440" cy="644400"/>
              </p14:xfrm>
            </p:contentPart>
          </mc:Choice>
          <mc:Fallback xmlns="">
            <p:pic>
              <p:nvPicPr>
                <p:cNvPr id="43" name="Ink 42">
                  <a:extLst>
                    <a:ext uri="{FF2B5EF4-FFF2-40B4-BE49-F238E27FC236}">
                      <a16:creationId xmlns:a16="http://schemas.microsoft.com/office/drawing/2014/main" id="{C2AD1613-714A-46EA-AA88-0B47575986E9}"/>
                    </a:ext>
                  </a:extLst>
                </p:cNvPr>
                <p:cNvPicPr/>
                <p:nvPr/>
              </p:nvPicPr>
              <p:blipFill>
                <a:blip r:embed="rId57"/>
                <a:stretch>
                  <a:fillRect/>
                </a:stretch>
              </p:blipFill>
              <p:spPr>
                <a:xfrm>
                  <a:off x="5344925" y="1464816"/>
                  <a:ext cx="1684080" cy="680040"/>
                </a:xfrm>
                <a:prstGeom prst="rect">
                  <a:avLst/>
                </a:prstGeom>
              </p:spPr>
            </p:pic>
          </mc:Fallback>
        </mc:AlternateContent>
      </p:grpSp>
      <p:grpSp>
        <p:nvGrpSpPr>
          <p:cNvPr id="47" name="Group 46">
            <a:extLst>
              <a:ext uri="{FF2B5EF4-FFF2-40B4-BE49-F238E27FC236}">
                <a16:creationId xmlns:a16="http://schemas.microsoft.com/office/drawing/2014/main" id="{EA33E734-AFCC-4F03-8641-488433174AFB}"/>
              </a:ext>
            </a:extLst>
          </p:cNvPr>
          <p:cNvGrpSpPr/>
          <p:nvPr/>
        </p:nvGrpSpPr>
        <p:grpSpPr>
          <a:xfrm>
            <a:off x="7449845" y="2431776"/>
            <a:ext cx="1792800" cy="246960"/>
            <a:chOff x="7449845" y="2431776"/>
            <a:chExt cx="1792800" cy="246960"/>
          </a:xfrm>
        </p:grpSpPr>
        <mc:AlternateContent xmlns:mc="http://schemas.openxmlformats.org/markup-compatibility/2006" xmlns:p14="http://schemas.microsoft.com/office/powerpoint/2010/main">
          <mc:Choice Requires="p14">
            <p:contentPart p14:bwMode="auto" r:id="rId58">
              <p14:nvContentPartPr>
                <p14:cNvPr id="45" name="Ink 44">
                  <a:extLst>
                    <a:ext uri="{FF2B5EF4-FFF2-40B4-BE49-F238E27FC236}">
                      <a16:creationId xmlns:a16="http://schemas.microsoft.com/office/drawing/2014/main" id="{2F8E36AC-18EC-4B6C-A41B-D53B731F6DB8}"/>
                    </a:ext>
                  </a:extLst>
                </p14:cNvPr>
                <p14:cNvContentPartPr/>
                <p14:nvPr/>
              </p14:nvContentPartPr>
              <p14:xfrm>
                <a:off x="8428325" y="2431776"/>
                <a:ext cx="814320" cy="158400"/>
              </p14:xfrm>
            </p:contentPart>
          </mc:Choice>
          <mc:Fallback xmlns="">
            <p:pic>
              <p:nvPicPr>
                <p:cNvPr id="45" name="Ink 44">
                  <a:extLst>
                    <a:ext uri="{FF2B5EF4-FFF2-40B4-BE49-F238E27FC236}">
                      <a16:creationId xmlns:a16="http://schemas.microsoft.com/office/drawing/2014/main" id="{2F8E36AC-18EC-4B6C-A41B-D53B731F6DB8}"/>
                    </a:ext>
                  </a:extLst>
                </p:cNvPr>
                <p:cNvPicPr/>
                <p:nvPr/>
              </p:nvPicPr>
              <p:blipFill>
                <a:blip r:embed="rId59"/>
                <a:stretch>
                  <a:fillRect/>
                </a:stretch>
              </p:blipFill>
              <p:spPr>
                <a:xfrm>
                  <a:off x="8410685" y="2414136"/>
                  <a:ext cx="8499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BF69CD96-E2ED-47D0-B743-8F6A8D7E4612}"/>
                    </a:ext>
                  </a:extLst>
                </p14:cNvPr>
                <p14:cNvContentPartPr/>
                <p14:nvPr/>
              </p14:nvContentPartPr>
              <p14:xfrm>
                <a:off x="7449845" y="2536536"/>
                <a:ext cx="618840" cy="142200"/>
              </p14:xfrm>
            </p:contentPart>
          </mc:Choice>
          <mc:Fallback xmlns="">
            <p:pic>
              <p:nvPicPr>
                <p:cNvPr id="46" name="Ink 45">
                  <a:extLst>
                    <a:ext uri="{FF2B5EF4-FFF2-40B4-BE49-F238E27FC236}">
                      <a16:creationId xmlns:a16="http://schemas.microsoft.com/office/drawing/2014/main" id="{BF69CD96-E2ED-47D0-B743-8F6A8D7E4612}"/>
                    </a:ext>
                  </a:extLst>
                </p:cNvPr>
                <p:cNvPicPr/>
                <p:nvPr/>
              </p:nvPicPr>
              <p:blipFill>
                <a:blip r:embed="rId61"/>
                <a:stretch>
                  <a:fillRect/>
                </a:stretch>
              </p:blipFill>
              <p:spPr>
                <a:xfrm>
                  <a:off x="7431845" y="2518536"/>
                  <a:ext cx="654480" cy="177840"/>
                </a:xfrm>
                <a:prstGeom prst="rect">
                  <a:avLst/>
                </a:prstGeom>
              </p:spPr>
            </p:pic>
          </mc:Fallback>
        </mc:AlternateContent>
      </p:grpSp>
    </p:spTree>
    <p:extLst>
      <p:ext uri="{BB962C8B-B14F-4D97-AF65-F5344CB8AC3E}">
        <p14:creationId xmlns:p14="http://schemas.microsoft.com/office/powerpoint/2010/main" val="260423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54343" cy="65136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46265" y="49937"/>
            <a:ext cx="9260454" cy="6370975"/>
          </a:xfrm>
          <a:prstGeom prst="rect">
            <a:avLst/>
          </a:prstGeom>
          <a:noFill/>
        </p:spPr>
        <p:txBody>
          <a:bodyPr wrap="square" rtlCol="0">
            <a:spAutoFit/>
          </a:bodyPr>
          <a:lstStyle/>
          <a:p>
            <a:pPr algn="r"/>
            <a:r>
              <a:rPr lang="he-IL" sz="3100" b="1">
                <a:solidFill>
                  <a:schemeClr val="bg1"/>
                </a:solidFill>
                <a:cs typeface="+mj-cs"/>
              </a:rPr>
              <a:t>ספר ישעיה פרק ב</a:t>
            </a:r>
          </a:p>
          <a:p>
            <a:pPr algn="r"/>
            <a:r>
              <a:rPr lang="he-IL" sz="3100">
                <a:solidFill>
                  <a:schemeClr val="bg1"/>
                </a:solidFill>
                <a:cs typeface="+mj-cs"/>
              </a:rPr>
              <a:t>יב  </a:t>
            </a:r>
            <a:r>
              <a:rPr lang="he-IL" sz="3100">
                <a:solidFill>
                  <a:srgbClr val="FFFF00"/>
                </a:solidFill>
                <a:cs typeface="+mj-cs"/>
              </a:rPr>
              <a:t>כִּ֣י י֞וֹם </a:t>
            </a:r>
            <a:r>
              <a:rPr lang="he-IL" sz="3100">
                <a:solidFill>
                  <a:schemeClr val="bg1"/>
                </a:solidFill>
                <a:cs typeface="+mj-cs"/>
              </a:rPr>
              <a:t>לַיהוָ֧ה צְבָא֛וֹת עַ֥ל כָּל־גֵּאֶ֖ה וָרָ֑ם וְעַ֖ל כָּל־נִשָּׂ֥א וְשָׁפֵֽל׃</a:t>
            </a:r>
          </a:p>
          <a:p>
            <a:pPr algn="r"/>
            <a:endParaRPr lang="he-IL" sz="900" b="1">
              <a:solidFill>
                <a:schemeClr val="bg1"/>
              </a:solidFill>
              <a:cs typeface="+mj-cs"/>
            </a:endParaRPr>
          </a:p>
          <a:p>
            <a:pPr algn="r"/>
            <a:r>
              <a:rPr lang="he-IL" sz="3100" b="1">
                <a:solidFill>
                  <a:schemeClr val="bg1"/>
                </a:solidFill>
                <a:cs typeface="+mj-cs"/>
              </a:rPr>
              <a:t>ספר ישעיה פרק ב</a:t>
            </a:r>
          </a:p>
          <a:p>
            <a:pPr algn="r"/>
            <a:r>
              <a:rPr lang="he-IL" sz="3100">
                <a:solidFill>
                  <a:schemeClr val="bg1"/>
                </a:solidFill>
                <a:cs typeface="+mj-cs"/>
              </a:rPr>
              <a:t>יז  וְשַׁח֙ גַּבְה֣וּת הָאָדָ֔ם וְשָׁפֵ֖ל ר֣וּם אֲנָשִׁ֑ים וְנִשְׂגַּ֧ב יְהוָ֛ה לְבַדּ֖וֹ </a:t>
            </a:r>
            <a:r>
              <a:rPr lang="he-IL" sz="3100">
                <a:solidFill>
                  <a:srgbClr val="FFFF00"/>
                </a:solidFill>
                <a:cs typeface="+mj-cs"/>
              </a:rPr>
              <a:t>בַּיּ֥וֹם הַהֽוּא</a:t>
            </a:r>
            <a:r>
              <a:rPr lang="he-IL" sz="3100">
                <a:solidFill>
                  <a:schemeClr val="bg1"/>
                </a:solidFill>
                <a:cs typeface="+mj-cs"/>
              </a:rPr>
              <a:t>׃</a:t>
            </a:r>
          </a:p>
          <a:p>
            <a:pPr algn="r"/>
            <a:endParaRPr lang="he-IL" sz="900" b="1">
              <a:solidFill>
                <a:schemeClr val="bg1"/>
              </a:solidFill>
              <a:cs typeface="+mj-cs"/>
            </a:endParaRPr>
          </a:p>
          <a:p>
            <a:pPr algn="r"/>
            <a:r>
              <a:rPr lang="he-IL" sz="3100" b="1">
                <a:solidFill>
                  <a:schemeClr val="bg1"/>
                </a:solidFill>
                <a:cs typeface="+mj-cs"/>
              </a:rPr>
              <a:t>ספר ישעיה פרק ג</a:t>
            </a:r>
          </a:p>
          <a:p>
            <a:pPr algn="r"/>
            <a:r>
              <a:rPr lang="he-IL" sz="3100">
                <a:solidFill>
                  <a:schemeClr val="bg1"/>
                </a:solidFill>
                <a:cs typeface="+mj-cs"/>
              </a:rPr>
              <a:t>ז  יִשָּׂא֩ </a:t>
            </a:r>
            <a:r>
              <a:rPr lang="he-IL" sz="3100">
                <a:solidFill>
                  <a:srgbClr val="FFFF00"/>
                </a:solidFill>
                <a:cs typeface="+mj-cs"/>
              </a:rPr>
              <a:t>בַיּ֨וֹם הַה֤וּא </a:t>
            </a:r>
            <a:r>
              <a:rPr lang="he-IL" sz="3100">
                <a:solidFill>
                  <a:schemeClr val="bg1"/>
                </a:solidFill>
                <a:cs typeface="+mj-cs"/>
              </a:rPr>
              <a:t>׀ לֵאמֹר֙ לֹא־אֶהְיֶ֣ה חֹבֵ֔שׁ וּבְבֵיתִ֕י אֵ֥ין לֶ֖חֶם וְאֵ֣ין שִׂמְלָ֑ה לֹ֥א תְשִׂימֻ֖נִי קְצִ֥ין עָֽם׃</a:t>
            </a:r>
          </a:p>
          <a:p>
            <a:pPr algn="r"/>
            <a:endParaRPr lang="he-IL" sz="900" b="1">
              <a:solidFill>
                <a:schemeClr val="bg1"/>
              </a:solidFill>
              <a:cs typeface="+mj-cs"/>
            </a:endParaRPr>
          </a:p>
          <a:p>
            <a:pPr algn="r"/>
            <a:r>
              <a:rPr lang="he-IL" sz="3100" b="1">
                <a:solidFill>
                  <a:schemeClr val="bg1"/>
                </a:solidFill>
                <a:cs typeface="+mj-cs"/>
              </a:rPr>
              <a:t>ספר ישעיה פרק ג</a:t>
            </a:r>
          </a:p>
          <a:p>
            <a:pPr algn="r"/>
            <a:r>
              <a:rPr lang="he-IL" sz="3100">
                <a:solidFill>
                  <a:schemeClr val="bg1"/>
                </a:solidFill>
                <a:cs typeface="+mj-cs"/>
              </a:rPr>
              <a:t>יח   </a:t>
            </a:r>
            <a:r>
              <a:rPr lang="he-IL" sz="3100">
                <a:solidFill>
                  <a:srgbClr val="FFFF00"/>
                </a:solidFill>
                <a:cs typeface="+mj-cs"/>
              </a:rPr>
              <a:t>בַּיּוֹם הַהוּא </a:t>
            </a:r>
            <a:r>
              <a:rPr lang="he-IL" sz="3100">
                <a:solidFill>
                  <a:schemeClr val="bg1"/>
                </a:solidFill>
                <a:cs typeface="+mj-cs"/>
              </a:rPr>
              <a:t>יָסִיר אֲדֹנָי אֵת תִּפְאֶרֶת הָעֲכָסִים וְהַשְּׁבִיסִים וְהַשַּׂהֲרֹנִים:</a:t>
            </a:r>
          </a:p>
          <a:p>
            <a:pPr algn="r"/>
            <a:endParaRPr lang="he-IL" sz="900" b="1">
              <a:solidFill>
                <a:schemeClr val="bg1"/>
              </a:solidFill>
              <a:cs typeface="+mj-cs"/>
            </a:endParaRPr>
          </a:p>
          <a:p>
            <a:pPr algn="r"/>
            <a:r>
              <a:rPr lang="he-IL" sz="3100" b="1">
                <a:solidFill>
                  <a:schemeClr val="bg1"/>
                </a:solidFill>
                <a:cs typeface="+mj-cs"/>
              </a:rPr>
              <a:t>ספר ישעיה פרק ד</a:t>
            </a:r>
          </a:p>
          <a:p>
            <a:pPr algn="r"/>
            <a:r>
              <a:rPr lang="he-IL" sz="3100">
                <a:solidFill>
                  <a:schemeClr val="bg1"/>
                </a:solidFill>
                <a:cs typeface="+mj-cs"/>
              </a:rPr>
              <a:t>א   וְהֶחֱזִיקוּ שֶׁבַע נָשִׁים בְּאִישׁ אֶחָד </a:t>
            </a:r>
            <a:r>
              <a:rPr lang="he-IL" sz="3100">
                <a:solidFill>
                  <a:srgbClr val="FFFF00"/>
                </a:solidFill>
                <a:cs typeface="+mj-cs"/>
              </a:rPr>
              <a:t>בַּיּוֹם הַהוּא </a:t>
            </a:r>
            <a:r>
              <a:rPr lang="he-IL" sz="3100">
                <a:solidFill>
                  <a:schemeClr val="bg1"/>
                </a:solidFill>
                <a:cs typeface="+mj-cs"/>
              </a:rPr>
              <a:t>לֵאמֹר לַחְמֵנוּ נֹאכֵל וְשִֹמְלָתֵנוּ נִלְבָּשׁ רַק יִקָּרֵא שִׁמְךָ עָלֵינוּ אֱסֹף חֶרְפָּתֵנוּ: </a:t>
            </a:r>
            <a:endParaRPr lang="en-US" sz="31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05929C5-D111-4F30-85CC-2CBDDD925E3E}"/>
                  </a:ext>
                </a:extLst>
              </p14:cNvPr>
              <p14:cNvContentPartPr/>
              <p14:nvPr/>
            </p14:nvContentPartPr>
            <p14:xfrm>
              <a:off x="8359925" y="1046856"/>
              <a:ext cx="876960" cy="62640"/>
            </p14:xfrm>
          </p:contentPart>
        </mc:Choice>
        <mc:Fallback xmlns="">
          <p:pic>
            <p:nvPicPr>
              <p:cNvPr id="4" name="Ink 3">
                <a:extLst>
                  <a:ext uri="{FF2B5EF4-FFF2-40B4-BE49-F238E27FC236}">
                    <a16:creationId xmlns:a16="http://schemas.microsoft.com/office/drawing/2014/main" id="{D05929C5-D111-4F30-85CC-2CBDDD925E3E}"/>
                  </a:ext>
                </a:extLst>
              </p:cNvPr>
              <p:cNvPicPr/>
              <p:nvPr/>
            </p:nvPicPr>
            <p:blipFill>
              <a:blip r:embed="rId5"/>
              <a:stretch>
                <a:fillRect/>
              </a:stretch>
            </p:blipFill>
            <p:spPr>
              <a:xfrm>
                <a:off x="8342285" y="1029216"/>
                <a:ext cx="912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8F283E0-85B3-47C5-8DE4-3AF8B8AB87A8}"/>
                  </a:ext>
                </a:extLst>
              </p14:cNvPr>
              <p14:cNvContentPartPr/>
              <p14:nvPr/>
            </p14:nvContentPartPr>
            <p14:xfrm>
              <a:off x="1006925" y="2187336"/>
              <a:ext cx="1284840" cy="64440"/>
            </p14:xfrm>
          </p:contentPart>
        </mc:Choice>
        <mc:Fallback xmlns="">
          <p:pic>
            <p:nvPicPr>
              <p:cNvPr id="5" name="Ink 4">
                <a:extLst>
                  <a:ext uri="{FF2B5EF4-FFF2-40B4-BE49-F238E27FC236}">
                    <a16:creationId xmlns:a16="http://schemas.microsoft.com/office/drawing/2014/main" id="{C8F283E0-85B3-47C5-8DE4-3AF8B8AB87A8}"/>
                  </a:ext>
                </a:extLst>
              </p:cNvPr>
              <p:cNvPicPr/>
              <p:nvPr/>
            </p:nvPicPr>
            <p:blipFill>
              <a:blip r:embed="rId7"/>
              <a:stretch>
                <a:fillRect/>
              </a:stretch>
            </p:blipFill>
            <p:spPr>
              <a:xfrm>
                <a:off x="989285" y="2169696"/>
                <a:ext cx="1320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F8E1229-E8DA-43D8-B517-6CC6C5DCBBEF}"/>
                  </a:ext>
                </a:extLst>
              </p14:cNvPr>
              <p14:cNvContentPartPr/>
              <p14:nvPr/>
            </p14:nvContentPartPr>
            <p14:xfrm>
              <a:off x="7477205" y="3225936"/>
              <a:ext cx="1258200" cy="39960"/>
            </p14:xfrm>
          </p:contentPart>
        </mc:Choice>
        <mc:Fallback xmlns="">
          <p:pic>
            <p:nvPicPr>
              <p:cNvPr id="7" name="Ink 6">
                <a:extLst>
                  <a:ext uri="{FF2B5EF4-FFF2-40B4-BE49-F238E27FC236}">
                    <a16:creationId xmlns:a16="http://schemas.microsoft.com/office/drawing/2014/main" id="{4F8E1229-E8DA-43D8-B517-6CC6C5DCBBEF}"/>
                  </a:ext>
                </a:extLst>
              </p:cNvPr>
              <p:cNvPicPr/>
              <p:nvPr/>
            </p:nvPicPr>
            <p:blipFill>
              <a:blip r:embed="rId9"/>
              <a:stretch>
                <a:fillRect/>
              </a:stretch>
            </p:blipFill>
            <p:spPr>
              <a:xfrm>
                <a:off x="7459205" y="3207936"/>
                <a:ext cx="1293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A3AB49F-2767-4706-8452-233AB16BD389}"/>
                  </a:ext>
                </a:extLst>
              </p14:cNvPr>
              <p14:cNvContentPartPr/>
              <p14:nvPr/>
            </p14:nvContentPartPr>
            <p14:xfrm>
              <a:off x="7815965" y="4832616"/>
              <a:ext cx="1385640" cy="19800"/>
            </p14:xfrm>
          </p:contentPart>
        </mc:Choice>
        <mc:Fallback xmlns="">
          <p:pic>
            <p:nvPicPr>
              <p:cNvPr id="9" name="Ink 8">
                <a:extLst>
                  <a:ext uri="{FF2B5EF4-FFF2-40B4-BE49-F238E27FC236}">
                    <a16:creationId xmlns:a16="http://schemas.microsoft.com/office/drawing/2014/main" id="{EA3AB49F-2767-4706-8452-233AB16BD389}"/>
                  </a:ext>
                </a:extLst>
              </p:cNvPr>
              <p:cNvPicPr/>
              <p:nvPr/>
            </p:nvPicPr>
            <p:blipFill>
              <a:blip r:embed="rId11"/>
              <a:stretch>
                <a:fillRect/>
              </a:stretch>
            </p:blipFill>
            <p:spPr>
              <a:xfrm>
                <a:off x="7797965" y="4814976"/>
                <a:ext cx="1421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B15864E-4B98-4D3B-990D-F9967C286B24}"/>
                  </a:ext>
                </a:extLst>
              </p14:cNvPr>
              <p14:cNvContentPartPr/>
              <p14:nvPr/>
            </p14:nvContentPartPr>
            <p14:xfrm>
              <a:off x="3854165" y="5808576"/>
              <a:ext cx="1362960" cy="84600"/>
            </p14:xfrm>
          </p:contentPart>
        </mc:Choice>
        <mc:Fallback xmlns="">
          <p:pic>
            <p:nvPicPr>
              <p:cNvPr id="11" name="Ink 10">
                <a:extLst>
                  <a:ext uri="{FF2B5EF4-FFF2-40B4-BE49-F238E27FC236}">
                    <a16:creationId xmlns:a16="http://schemas.microsoft.com/office/drawing/2014/main" id="{6B15864E-4B98-4D3B-990D-F9967C286B24}"/>
                  </a:ext>
                </a:extLst>
              </p:cNvPr>
              <p:cNvPicPr/>
              <p:nvPr/>
            </p:nvPicPr>
            <p:blipFill>
              <a:blip r:embed="rId13"/>
              <a:stretch>
                <a:fillRect/>
              </a:stretch>
            </p:blipFill>
            <p:spPr>
              <a:xfrm>
                <a:off x="3836525" y="5790936"/>
                <a:ext cx="1398600" cy="120240"/>
              </a:xfrm>
              <a:prstGeom prst="rect">
                <a:avLst/>
              </a:prstGeom>
            </p:spPr>
          </p:pic>
        </mc:Fallback>
      </mc:AlternateContent>
    </p:spTree>
    <p:extLst>
      <p:ext uri="{BB962C8B-B14F-4D97-AF65-F5344CB8AC3E}">
        <p14:creationId xmlns:p14="http://schemas.microsoft.com/office/powerpoint/2010/main" val="11544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54343" cy="65136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46265" y="49937"/>
            <a:ext cx="9260454" cy="5786199"/>
          </a:xfrm>
          <a:prstGeom prst="rect">
            <a:avLst/>
          </a:prstGeom>
          <a:noFill/>
        </p:spPr>
        <p:txBody>
          <a:bodyPr wrap="square" rtlCol="0">
            <a:spAutoFit/>
          </a:bodyPr>
          <a:lstStyle/>
          <a:p>
            <a:pPr algn="r"/>
            <a:r>
              <a:rPr lang="he-IL" sz="3100" b="1">
                <a:solidFill>
                  <a:srgbClr val="FFFF00"/>
                </a:solidFill>
                <a:cs typeface="+mj-cs"/>
              </a:rPr>
              <a:t>ספר ירמיה פרק כג</a:t>
            </a:r>
          </a:p>
          <a:p>
            <a:pPr algn="r"/>
            <a:r>
              <a:rPr lang="he-IL" sz="2800">
                <a:solidFill>
                  <a:srgbClr val="FFFF00"/>
                </a:solidFill>
                <a:cs typeface="+mj-cs"/>
              </a:rPr>
              <a:t>ה  הִנֵּ֨ה יָמִ֤ים בָּאִים֙ נְאֻם־יְהוָ֔ה וַהֲקִמֹתִ֥י לְדָוִ֖ד צֶ֣מַח צַדִּ֑יק וּמָ֤לַךְ מֶ֙לֶךְ֙ וְהִשְׂכִּ֔יל וְעָשָׂ֛ה מִשְׁפָּ֥ט וּצְדָקָ֖ה בָּאָֽרֶץ׃ ו  בְּיָמָיו֙ תִּוָּשַׁ֣ע יְהוּדָ֔ה וְיִשְׂרָאֵ֖ל יִשְׁכֹּ֣ן לָבֶ֑טַח וְזֶה־שְּׁמ֥וֹ אֲֽשֶׁר־יִקְרְא֖וֹ יְהוָ֥ה׀ צִדְקֵֽנוּ׃</a:t>
            </a:r>
          </a:p>
          <a:p>
            <a:r>
              <a:rPr lang="en-US" sz="2400" b="1">
                <a:solidFill>
                  <a:schemeClr val="bg1"/>
                </a:solidFill>
                <a:cs typeface="+mj-cs"/>
              </a:rPr>
              <a:t>Jeremiah 23:5-6</a:t>
            </a:r>
          </a:p>
          <a:p>
            <a:r>
              <a:rPr lang="en-US" sz="2000">
                <a:solidFill>
                  <a:schemeClr val="bg1"/>
                </a:solidFill>
                <a:cs typeface="+mj-cs"/>
              </a:rPr>
              <a:t>23:5 Behold, the days come, saith the LORD, that I will raise unto David a righteous Branch, and a King shall reign and prosper, and shall execute judgment and justice in the earth. 23:6 In his days Judah shall be saved, and Israel shall dwell safely: and this is his name whereby he shall be called, THE LORD OUR RIGHTEOUSNESS. (KJV)</a:t>
            </a:r>
            <a:endParaRPr lang="en-US" sz="2800" b="1">
              <a:solidFill>
                <a:schemeClr val="bg1"/>
              </a:solidFill>
              <a:cs typeface="+mj-cs"/>
            </a:endParaRPr>
          </a:p>
          <a:p>
            <a:pPr algn="r"/>
            <a:r>
              <a:rPr lang="he-IL" sz="3100" b="1">
                <a:solidFill>
                  <a:srgbClr val="FFFF00"/>
                </a:solidFill>
                <a:cs typeface="+mj-cs"/>
              </a:rPr>
              <a:t>ספר ירמיה פרק לג</a:t>
            </a:r>
          </a:p>
          <a:p>
            <a:pPr algn="r"/>
            <a:r>
              <a:rPr lang="he-IL" sz="2800">
                <a:solidFill>
                  <a:srgbClr val="FFFF00"/>
                </a:solidFill>
                <a:cs typeface="+mj-cs"/>
              </a:rPr>
              <a:t>יא  בַּיָּמִ֤ים הָהֵם֙ וּבָעֵ֣ת הַהִ֔יא אַצְמִ֥יחַ לְדָוִ֖ד צֶ֣מַח צְדָקָ֑ה וְעָשָׂ֛ה מִשְׁפָּ֥ט וּצְדָקָ֖ה בָּאָֽרֶץ׃</a:t>
            </a:r>
            <a:endParaRPr lang="he-IL" sz="2800" b="1">
              <a:solidFill>
                <a:srgbClr val="FFFF00"/>
              </a:solidFill>
              <a:cs typeface="+mj-cs"/>
            </a:endParaRPr>
          </a:p>
          <a:p>
            <a:r>
              <a:rPr lang="en-US" sz="2400" b="1">
                <a:solidFill>
                  <a:schemeClr val="bg1"/>
                </a:solidFill>
                <a:cs typeface="+mj-cs"/>
              </a:rPr>
              <a:t>Jeremiah 33:15</a:t>
            </a:r>
          </a:p>
          <a:p>
            <a:r>
              <a:rPr lang="en-US" sz="2000">
                <a:solidFill>
                  <a:schemeClr val="bg1"/>
                </a:solidFill>
                <a:cs typeface="+mj-cs"/>
              </a:rPr>
              <a:t>33:15 In those days, and at that time, will I cause the Branch of righteousness to grow up unto David; and he shall execute judgment and righteousness in the land. (KJV)</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529082A-59E6-4DE0-AC8F-BB2F4E4FA184}"/>
                  </a:ext>
                </a:extLst>
              </p14:cNvPr>
              <p14:cNvContentPartPr/>
              <p14:nvPr/>
            </p14:nvContentPartPr>
            <p14:xfrm>
              <a:off x="6017765" y="933096"/>
              <a:ext cx="3391560" cy="218160"/>
            </p14:xfrm>
          </p:contentPart>
        </mc:Choice>
        <mc:Fallback xmlns="">
          <p:pic>
            <p:nvPicPr>
              <p:cNvPr id="4" name="Ink 3">
                <a:extLst>
                  <a:ext uri="{FF2B5EF4-FFF2-40B4-BE49-F238E27FC236}">
                    <a16:creationId xmlns:a16="http://schemas.microsoft.com/office/drawing/2014/main" id="{8529082A-59E6-4DE0-AC8F-BB2F4E4FA184}"/>
                  </a:ext>
                </a:extLst>
              </p:cNvPr>
              <p:cNvPicPr/>
              <p:nvPr/>
            </p:nvPicPr>
            <p:blipFill>
              <a:blip r:embed="rId5"/>
              <a:stretch>
                <a:fillRect/>
              </a:stretch>
            </p:blipFill>
            <p:spPr>
              <a:xfrm>
                <a:off x="6000125" y="915456"/>
                <a:ext cx="3427200" cy="253800"/>
              </a:xfrm>
              <a:prstGeom prst="rect">
                <a:avLst/>
              </a:prstGeom>
            </p:spPr>
          </p:pic>
        </mc:Fallback>
      </mc:AlternateContent>
      <p:grpSp>
        <p:nvGrpSpPr>
          <p:cNvPr id="14" name="Group 13">
            <a:extLst>
              <a:ext uri="{FF2B5EF4-FFF2-40B4-BE49-F238E27FC236}">
                <a16:creationId xmlns:a16="http://schemas.microsoft.com/office/drawing/2014/main" id="{9FCF21D3-2968-4B51-B3B8-ADA48C894FB3}"/>
              </a:ext>
            </a:extLst>
          </p:cNvPr>
          <p:cNvGrpSpPr/>
          <p:nvPr/>
        </p:nvGrpSpPr>
        <p:grpSpPr>
          <a:xfrm>
            <a:off x="2311565" y="973056"/>
            <a:ext cx="3941280" cy="138240"/>
            <a:chOff x="2311565" y="973056"/>
            <a:chExt cx="3941280" cy="13824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23F1ECE-CE6B-49C5-82D3-B2FF84782E8B}"/>
                    </a:ext>
                  </a:extLst>
                </p14:cNvPr>
                <p14:cNvContentPartPr/>
                <p14:nvPr/>
              </p14:nvContentPartPr>
              <p14:xfrm>
                <a:off x="4861445" y="1035336"/>
                <a:ext cx="1391400" cy="75960"/>
              </p14:xfrm>
            </p:contentPart>
          </mc:Choice>
          <mc:Fallback xmlns="">
            <p:pic>
              <p:nvPicPr>
                <p:cNvPr id="5" name="Ink 4">
                  <a:extLst>
                    <a:ext uri="{FF2B5EF4-FFF2-40B4-BE49-F238E27FC236}">
                      <a16:creationId xmlns:a16="http://schemas.microsoft.com/office/drawing/2014/main" id="{923F1ECE-CE6B-49C5-82D3-B2FF84782E8B}"/>
                    </a:ext>
                  </a:extLst>
                </p:cNvPr>
                <p:cNvPicPr/>
                <p:nvPr/>
              </p:nvPicPr>
              <p:blipFill>
                <a:blip r:embed="rId7"/>
                <a:stretch>
                  <a:fillRect/>
                </a:stretch>
              </p:blipFill>
              <p:spPr>
                <a:xfrm>
                  <a:off x="4843805" y="1017696"/>
                  <a:ext cx="1427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ECA5A95-5C02-4833-81B8-E647A9473B11}"/>
                    </a:ext>
                  </a:extLst>
                </p14:cNvPr>
                <p14:cNvContentPartPr/>
                <p14:nvPr/>
              </p14:nvContentPartPr>
              <p14:xfrm>
                <a:off x="4215965" y="1002216"/>
                <a:ext cx="610560" cy="34920"/>
              </p14:xfrm>
            </p:contentPart>
          </mc:Choice>
          <mc:Fallback xmlns="">
            <p:pic>
              <p:nvPicPr>
                <p:cNvPr id="7" name="Ink 6">
                  <a:extLst>
                    <a:ext uri="{FF2B5EF4-FFF2-40B4-BE49-F238E27FC236}">
                      <a16:creationId xmlns:a16="http://schemas.microsoft.com/office/drawing/2014/main" id="{5ECA5A95-5C02-4833-81B8-E647A9473B11}"/>
                    </a:ext>
                  </a:extLst>
                </p:cNvPr>
                <p:cNvPicPr/>
                <p:nvPr/>
              </p:nvPicPr>
              <p:blipFill>
                <a:blip r:embed="rId9"/>
                <a:stretch>
                  <a:fillRect/>
                </a:stretch>
              </p:blipFill>
              <p:spPr>
                <a:xfrm>
                  <a:off x="4197965" y="984216"/>
                  <a:ext cx="646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DACFDF5-E343-4368-92E0-E2BBEB207E9E}"/>
                    </a:ext>
                  </a:extLst>
                </p14:cNvPr>
                <p14:cNvContentPartPr/>
                <p14:nvPr/>
              </p14:nvContentPartPr>
              <p14:xfrm>
                <a:off x="3469685" y="973056"/>
                <a:ext cx="644040" cy="67680"/>
              </p14:xfrm>
            </p:contentPart>
          </mc:Choice>
          <mc:Fallback xmlns="">
            <p:pic>
              <p:nvPicPr>
                <p:cNvPr id="11" name="Ink 10">
                  <a:extLst>
                    <a:ext uri="{FF2B5EF4-FFF2-40B4-BE49-F238E27FC236}">
                      <a16:creationId xmlns:a16="http://schemas.microsoft.com/office/drawing/2014/main" id="{3DACFDF5-E343-4368-92E0-E2BBEB207E9E}"/>
                    </a:ext>
                  </a:extLst>
                </p:cNvPr>
                <p:cNvPicPr/>
                <p:nvPr/>
              </p:nvPicPr>
              <p:blipFill>
                <a:blip r:embed="rId11"/>
                <a:stretch>
                  <a:fillRect/>
                </a:stretch>
              </p:blipFill>
              <p:spPr>
                <a:xfrm>
                  <a:off x="3451685" y="955416"/>
                  <a:ext cx="679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BF524168-A6A6-42C7-BE98-2D0EAAB7B164}"/>
                    </a:ext>
                  </a:extLst>
                </p14:cNvPr>
                <p14:cNvContentPartPr/>
                <p14:nvPr/>
              </p14:nvContentPartPr>
              <p14:xfrm>
                <a:off x="2311565" y="984936"/>
                <a:ext cx="1123200" cy="38880"/>
              </p14:xfrm>
            </p:contentPart>
          </mc:Choice>
          <mc:Fallback xmlns="">
            <p:pic>
              <p:nvPicPr>
                <p:cNvPr id="13" name="Ink 12">
                  <a:extLst>
                    <a:ext uri="{FF2B5EF4-FFF2-40B4-BE49-F238E27FC236}">
                      <a16:creationId xmlns:a16="http://schemas.microsoft.com/office/drawing/2014/main" id="{BF524168-A6A6-42C7-BE98-2D0EAAB7B164}"/>
                    </a:ext>
                  </a:extLst>
                </p:cNvPr>
                <p:cNvPicPr/>
                <p:nvPr/>
              </p:nvPicPr>
              <p:blipFill>
                <a:blip r:embed="rId13"/>
                <a:stretch>
                  <a:fillRect/>
                </a:stretch>
              </p:blipFill>
              <p:spPr>
                <a:xfrm>
                  <a:off x="2293565" y="966936"/>
                  <a:ext cx="1158840" cy="7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75435A8C-7930-48DC-9847-C8DC09D3D9F8}"/>
                  </a:ext>
                </a:extLst>
              </p14:cNvPr>
              <p14:cNvContentPartPr/>
              <p14:nvPr/>
            </p14:nvContentPartPr>
            <p14:xfrm>
              <a:off x="1349285" y="997536"/>
              <a:ext cx="927000" cy="90000"/>
            </p14:xfrm>
          </p:contentPart>
        </mc:Choice>
        <mc:Fallback xmlns="">
          <p:pic>
            <p:nvPicPr>
              <p:cNvPr id="15" name="Ink 14">
                <a:extLst>
                  <a:ext uri="{FF2B5EF4-FFF2-40B4-BE49-F238E27FC236}">
                    <a16:creationId xmlns:a16="http://schemas.microsoft.com/office/drawing/2014/main" id="{75435A8C-7930-48DC-9847-C8DC09D3D9F8}"/>
                  </a:ext>
                </a:extLst>
              </p:cNvPr>
              <p:cNvPicPr/>
              <p:nvPr/>
            </p:nvPicPr>
            <p:blipFill>
              <a:blip r:embed="rId15"/>
              <a:stretch>
                <a:fillRect/>
              </a:stretch>
            </p:blipFill>
            <p:spPr>
              <a:xfrm>
                <a:off x="1331285" y="979536"/>
                <a:ext cx="962640" cy="125640"/>
              </a:xfrm>
              <a:prstGeom prst="rect">
                <a:avLst/>
              </a:prstGeom>
            </p:spPr>
          </p:pic>
        </mc:Fallback>
      </mc:AlternateContent>
      <p:grpSp>
        <p:nvGrpSpPr>
          <p:cNvPr id="18" name="Group 17">
            <a:extLst>
              <a:ext uri="{FF2B5EF4-FFF2-40B4-BE49-F238E27FC236}">
                <a16:creationId xmlns:a16="http://schemas.microsoft.com/office/drawing/2014/main" id="{BEB3ECE6-0CCF-4EE7-B286-AE3D89202FA1}"/>
              </a:ext>
            </a:extLst>
          </p:cNvPr>
          <p:cNvGrpSpPr/>
          <p:nvPr/>
        </p:nvGrpSpPr>
        <p:grpSpPr>
          <a:xfrm>
            <a:off x="6588725" y="1420176"/>
            <a:ext cx="3067920" cy="112680"/>
            <a:chOff x="6588725" y="1420176"/>
            <a:chExt cx="3067920" cy="112680"/>
          </a:xfrm>
        </p:grpSpPr>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8FE6A200-E375-47A3-8B26-34E92F78263D}"/>
                    </a:ext>
                  </a:extLst>
                </p14:cNvPr>
                <p14:cNvContentPartPr/>
                <p14:nvPr/>
              </p14:nvContentPartPr>
              <p14:xfrm>
                <a:off x="9648725" y="1439616"/>
                <a:ext cx="2160" cy="1800"/>
              </p14:xfrm>
            </p:contentPart>
          </mc:Choice>
          <mc:Fallback xmlns="">
            <p:pic>
              <p:nvPicPr>
                <p:cNvPr id="16" name="Ink 15">
                  <a:extLst>
                    <a:ext uri="{FF2B5EF4-FFF2-40B4-BE49-F238E27FC236}">
                      <a16:creationId xmlns:a16="http://schemas.microsoft.com/office/drawing/2014/main" id="{8FE6A200-E375-47A3-8B26-34E92F78263D}"/>
                    </a:ext>
                  </a:extLst>
                </p:cNvPr>
                <p:cNvPicPr/>
                <p:nvPr/>
              </p:nvPicPr>
              <p:blipFill>
                <a:blip r:embed="rId17"/>
                <a:stretch>
                  <a:fillRect/>
                </a:stretch>
              </p:blipFill>
              <p:spPr>
                <a:xfrm>
                  <a:off x="9630725" y="1421616"/>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43241EB7-A018-4C59-A773-808CEBC7138D}"/>
                    </a:ext>
                  </a:extLst>
                </p14:cNvPr>
                <p14:cNvContentPartPr/>
                <p14:nvPr/>
              </p14:nvContentPartPr>
              <p14:xfrm>
                <a:off x="6588725" y="1420176"/>
                <a:ext cx="3067920" cy="112680"/>
              </p14:xfrm>
            </p:contentPart>
          </mc:Choice>
          <mc:Fallback xmlns="">
            <p:pic>
              <p:nvPicPr>
                <p:cNvPr id="17" name="Ink 16">
                  <a:extLst>
                    <a:ext uri="{FF2B5EF4-FFF2-40B4-BE49-F238E27FC236}">
                      <a16:creationId xmlns:a16="http://schemas.microsoft.com/office/drawing/2014/main" id="{43241EB7-A018-4C59-A773-808CEBC7138D}"/>
                    </a:ext>
                  </a:extLst>
                </p:cNvPr>
                <p:cNvPicPr/>
                <p:nvPr/>
              </p:nvPicPr>
              <p:blipFill>
                <a:blip r:embed="rId19"/>
                <a:stretch>
                  <a:fillRect/>
                </a:stretch>
              </p:blipFill>
              <p:spPr>
                <a:xfrm>
                  <a:off x="6571085" y="1402536"/>
                  <a:ext cx="3103560" cy="14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F2384CEC-55E4-4F51-9199-AE398212135D}"/>
                  </a:ext>
                </a:extLst>
              </p14:cNvPr>
              <p14:cNvContentPartPr/>
              <p14:nvPr/>
            </p14:nvContentPartPr>
            <p14:xfrm>
              <a:off x="4118405" y="1406856"/>
              <a:ext cx="2128680" cy="92160"/>
            </p14:xfrm>
          </p:contentPart>
        </mc:Choice>
        <mc:Fallback xmlns="">
          <p:pic>
            <p:nvPicPr>
              <p:cNvPr id="19" name="Ink 18">
                <a:extLst>
                  <a:ext uri="{FF2B5EF4-FFF2-40B4-BE49-F238E27FC236}">
                    <a16:creationId xmlns:a16="http://schemas.microsoft.com/office/drawing/2014/main" id="{F2384CEC-55E4-4F51-9199-AE398212135D}"/>
                  </a:ext>
                </a:extLst>
              </p:cNvPr>
              <p:cNvPicPr/>
              <p:nvPr/>
            </p:nvPicPr>
            <p:blipFill>
              <a:blip r:embed="rId21"/>
              <a:stretch>
                <a:fillRect/>
              </a:stretch>
            </p:blipFill>
            <p:spPr>
              <a:xfrm>
                <a:off x="4100765" y="1388856"/>
                <a:ext cx="2164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803F48C6-E85B-441D-8C61-FF22AEE14A2C}"/>
                  </a:ext>
                </a:extLst>
              </p14:cNvPr>
              <p14:cNvContentPartPr/>
              <p14:nvPr/>
            </p14:nvContentPartPr>
            <p14:xfrm>
              <a:off x="1574645" y="1455096"/>
              <a:ext cx="2493720" cy="88560"/>
            </p14:xfrm>
          </p:contentPart>
        </mc:Choice>
        <mc:Fallback xmlns="">
          <p:pic>
            <p:nvPicPr>
              <p:cNvPr id="20" name="Ink 19">
                <a:extLst>
                  <a:ext uri="{FF2B5EF4-FFF2-40B4-BE49-F238E27FC236}">
                    <a16:creationId xmlns:a16="http://schemas.microsoft.com/office/drawing/2014/main" id="{803F48C6-E85B-441D-8C61-FF22AEE14A2C}"/>
                  </a:ext>
                </a:extLst>
              </p:cNvPr>
              <p:cNvPicPr/>
              <p:nvPr/>
            </p:nvPicPr>
            <p:blipFill>
              <a:blip r:embed="rId23"/>
              <a:stretch>
                <a:fillRect/>
              </a:stretch>
            </p:blipFill>
            <p:spPr>
              <a:xfrm>
                <a:off x="1557005" y="1437096"/>
                <a:ext cx="2529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2AE37DC2-806C-4515-9ED8-D42745A7B8FC}"/>
                  </a:ext>
                </a:extLst>
              </p14:cNvPr>
              <p14:cNvContentPartPr/>
              <p14:nvPr/>
            </p14:nvContentPartPr>
            <p14:xfrm>
              <a:off x="6684485" y="1924896"/>
              <a:ext cx="3036600" cy="62280"/>
            </p14:xfrm>
          </p:contentPart>
        </mc:Choice>
        <mc:Fallback xmlns="">
          <p:pic>
            <p:nvPicPr>
              <p:cNvPr id="21" name="Ink 20">
                <a:extLst>
                  <a:ext uri="{FF2B5EF4-FFF2-40B4-BE49-F238E27FC236}">
                    <a16:creationId xmlns:a16="http://schemas.microsoft.com/office/drawing/2014/main" id="{2AE37DC2-806C-4515-9ED8-D42745A7B8FC}"/>
                  </a:ext>
                </a:extLst>
              </p:cNvPr>
              <p:cNvPicPr/>
              <p:nvPr/>
            </p:nvPicPr>
            <p:blipFill>
              <a:blip r:embed="rId25"/>
              <a:stretch>
                <a:fillRect/>
              </a:stretch>
            </p:blipFill>
            <p:spPr>
              <a:xfrm>
                <a:off x="6666485" y="1906896"/>
                <a:ext cx="3072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A2E84436-5D84-4117-BB85-B21AD4A73CE6}"/>
                  </a:ext>
                </a:extLst>
              </p14:cNvPr>
              <p14:cNvContentPartPr/>
              <p14:nvPr/>
            </p14:nvContentPartPr>
            <p14:xfrm>
              <a:off x="5730125" y="1916256"/>
              <a:ext cx="736920" cy="45000"/>
            </p14:xfrm>
          </p:contentPart>
        </mc:Choice>
        <mc:Fallback xmlns="">
          <p:pic>
            <p:nvPicPr>
              <p:cNvPr id="22" name="Ink 21">
                <a:extLst>
                  <a:ext uri="{FF2B5EF4-FFF2-40B4-BE49-F238E27FC236}">
                    <a16:creationId xmlns:a16="http://schemas.microsoft.com/office/drawing/2014/main" id="{A2E84436-5D84-4117-BB85-B21AD4A73CE6}"/>
                  </a:ext>
                </a:extLst>
              </p:cNvPr>
              <p:cNvPicPr/>
              <p:nvPr/>
            </p:nvPicPr>
            <p:blipFill>
              <a:blip r:embed="rId27"/>
              <a:stretch>
                <a:fillRect/>
              </a:stretch>
            </p:blipFill>
            <p:spPr>
              <a:xfrm>
                <a:off x="5712125" y="1898616"/>
                <a:ext cx="772560" cy="80640"/>
              </a:xfrm>
              <a:prstGeom prst="rect">
                <a:avLst/>
              </a:prstGeom>
            </p:spPr>
          </p:pic>
        </mc:Fallback>
      </mc:AlternateContent>
      <p:grpSp>
        <p:nvGrpSpPr>
          <p:cNvPr id="25" name="Group 24">
            <a:extLst>
              <a:ext uri="{FF2B5EF4-FFF2-40B4-BE49-F238E27FC236}">
                <a16:creationId xmlns:a16="http://schemas.microsoft.com/office/drawing/2014/main" id="{DED20F28-BE30-4699-AA00-3E0668F5B2B9}"/>
              </a:ext>
            </a:extLst>
          </p:cNvPr>
          <p:cNvGrpSpPr/>
          <p:nvPr/>
        </p:nvGrpSpPr>
        <p:grpSpPr>
          <a:xfrm>
            <a:off x="5722205" y="1893576"/>
            <a:ext cx="35640" cy="23040"/>
            <a:chOff x="5722205" y="1893576"/>
            <a:chExt cx="35640" cy="2304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56F73D52-761B-4B67-A9B2-410CB012285E}"/>
                    </a:ext>
                  </a:extLst>
                </p14:cNvPr>
                <p14:cNvContentPartPr/>
                <p14:nvPr/>
              </p14:nvContentPartPr>
              <p14:xfrm>
                <a:off x="5722205" y="1909056"/>
                <a:ext cx="6120" cy="7560"/>
              </p14:xfrm>
            </p:contentPart>
          </mc:Choice>
          <mc:Fallback xmlns="">
            <p:pic>
              <p:nvPicPr>
                <p:cNvPr id="23" name="Ink 22">
                  <a:extLst>
                    <a:ext uri="{FF2B5EF4-FFF2-40B4-BE49-F238E27FC236}">
                      <a16:creationId xmlns:a16="http://schemas.microsoft.com/office/drawing/2014/main" id="{56F73D52-761B-4B67-A9B2-410CB012285E}"/>
                    </a:ext>
                  </a:extLst>
                </p:cNvPr>
                <p:cNvPicPr/>
                <p:nvPr/>
              </p:nvPicPr>
              <p:blipFill>
                <a:blip r:embed="rId29"/>
                <a:stretch>
                  <a:fillRect/>
                </a:stretch>
              </p:blipFill>
              <p:spPr>
                <a:xfrm>
                  <a:off x="5704565" y="1891416"/>
                  <a:ext cx="41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160B1E6E-83FF-414F-B5B2-6855CF0E93AB}"/>
                    </a:ext>
                  </a:extLst>
                </p14:cNvPr>
                <p14:cNvContentPartPr/>
                <p14:nvPr/>
              </p14:nvContentPartPr>
              <p14:xfrm>
                <a:off x="5757485" y="1893576"/>
                <a:ext cx="360" cy="2160"/>
              </p14:xfrm>
            </p:contentPart>
          </mc:Choice>
          <mc:Fallback xmlns="">
            <p:pic>
              <p:nvPicPr>
                <p:cNvPr id="24" name="Ink 23">
                  <a:extLst>
                    <a:ext uri="{FF2B5EF4-FFF2-40B4-BE49-F238E27FC236}">
                      <a16:creationId xmlns:a16="http://schemas.microsoft.com/office/drawing/2014/main" id="{160B1E6E-83FF-414F-B5B2-6855CF0E93AB}"/>
                    </a:ext>
                  </a:extLst>
                </p:cNvPr>
                <p:cNvPicPr/>
                <p:nvPr/>
              </p:nvPicPr>
              <p:blipFill>
                <a:blip r:embed="rId31"/>
                <a:stretch>
                  <a:fillRect/>
                </a:stretch>
              </p:blipFill>
              <p:spPr>
                <a:xfrm>
                  <a:off x="5739845" y="1875576"/>
                  <a:ext cx="36000" cy="3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B2304278-21DE-4CE2-939F-883726719B80}"/>
                  </a:ext>
                </a:extLst>
              </p14:cNvPr>
              <p14:cNvContentPartPr/>
              <p14:nvPr/>
            </p14:nvContentPartPr>
            <p14:xfrm>
              <a:off x="5564525" y="1436376"/>
              <a:ext cx="1673640" cy="571320"/>
            </p14:xfrm>
          </p:contentPart>
        </mc:Choice>
        <mc:Fallback xmlns="">
          <p:pic>
            <p:nvPicPr>
              <p:cNvPr id="26" name="Ink 25">
                <a:extLst>
                  <a:ext uri="{FF2B5EF4-FFF2-40B4-BE49-F238E27FC236}">
                    <a16:creationId xmlns:a16="http://schemas.microsoft.com/office/drawing/2014/main" id="{B2304278-21DE-4CE2-939F-883726719B80}"/>
                  </a:ext>
                </a:extLst>
              </p:cNvPr>
              <p:cNvPicPr/>
              <p:nvPr/>
            </p:nvPicPr>
            <p:blipFill>
              <a:blip r:embed="rId33"/>
              <a:stretch>
                <a:fillRect/>
              </a:stretch>
            </p:blipFill>
            <p:spPr>
              <a:xfrm>
                <a:off x="5546885" y="1418736"/>
                <a:ext cx="1709280" cy="606960"/>
              </a:xfrm>
              <a:prstGeom prst="rect">
                <a:avLst/>
              </a:prstGeom>
            </p:spPr>
          </p:pic>
        </mc:Fallback>
      </mc:AlternateContent>
      <p:grpSp>
        <p:nvGrpSpPr>
          <p:cNvPr id="35" name="Group 34">
            <a:extLst>
              <a:ext uri="{FF2B5EF4-FFF2-40B4-BE49-F238E27FC236}">
                <a16:creationId xmlns:a16="http://schemas.microsoft.com/office/drawing/2014/main" id="{1C5481FB-02CD-4A7A-8E36-E4582F724A47}"/>
              </a:ext>
            </a:extLst>
          </p:cNvPr>
          <p:cNvGrpSpPr/>
          <p:nvPr/>
        </p:nvGrpSpPr>
        <p:grpSpPr>
          <a:xfrm>
            <a:off x="3063605" y="4326456"/>
            <a:ext cx="6381360" cy="184680"/>
            <a:chOff x="3063605" y="4326456"/>
            <a:chExt cx="6381360" cy="184680"/>
          </a:xfrm>
        </p:grpSpPr>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274665C3-4675-48C7-91E1-6BECDC19B058}"/>
                    </a:ext>
                  </a:extLst>
                </p14:cNvPr>
                <p14:cNvContentPartPr/>
                <p14:nvPr/>
              </p14:nvContentPartPr>
              <p14:xfrm>
                <a:off x="5514125" y="4326456"/>
                <a:ext cx="3930840" cy="138240"/>
              </p14:xfrm>
            </p:contentPart>
          </mc:Choice>
          <mc:Fallback xmlns="">
            <p:pic>
              <p:nvPicPr>
                <p:cNvPr id="27" name="Ink 26">
                  <a:extLst>
                    <a:ext uri="{FF2B5EF4-FFF2-40B4-BE49-F238E27FC236}">
                      <a16:creationId xmlns:a16="http://schemas.microsoft.com/office/drawing/2014/main" id="{274665C3-4675-48C7-91E1-6BECDC19B058}"/>
                    </a:ext>
                  </a:extLst>
                </p:cNvPr>
                <p:cNvPicPr/>
                <p:nvPr/>
              </p:nvPicPr>
              <p:blipFill>
                <a:blip r:embed="rId35"/>
                <a:stretch>
                  <a:fillRect/>
                </a:stretch>
              </p:blipFill>
              <p:spPr>
                <a:xfrm>
                  <a:off x="5496485" y="4308816"/>
                  <a:ext cx="3966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D24177A0-9B7B-4462-8D35-BA5D3D033EE9}"/>
                    </a:ext>
                  </a:extLst>
                </p14:cNvPr>
                <p14:cNvContentPartPr/>
                <p14:nvPr/>
              </p14:nvContentPartPr>
              <p14:xfrm>
                <a:off x="5014445" y="4428336"/>
                <a:ext cx="509760" cy="82800"/>
              </p14:xfrm>
            </p:contentPart>
          </mc:Choice>
          <mc:Fallback xmlns="">
            <p:pic>
              <p:nvPicPr>
                <p:cNvPr id="28" name="Ink 27">
                  <a:extLst>
                    <a:ext uri="{FF2B5EF4-FFF2-40B4-BE49-F238E27FC236}">
                      <a16:creationId xmlns:a16="http://schemas.microsoft.com/office/drawing/2014/main" id="{D24177A0-9B7B-4462-8D35-BA5D3D033EE9}"/>
                    </a:ext>
                  </a:extLst>
                </p:cNvPr>
                <p:cNvPicPr/>
                <p:nvPr/>
              </p:nvPicPr>
              <p:blipFill>
                <a:blip r:embed="rId37"/>
                <a:stretch>
                  <a:fillRect/>
                </a:stretch>
              </p:blipFill>
              <p:spPr>
                <a:xfrm>
                  <a:off x="4996805" y="4410336"/>
                  <a:ext cx="545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8E22CD69-2AF4-4791-8F18-57CDC23E031C}"/>
                    </a:ext>
                  </a:extLst>
                </p14:cNvPr>
                <p14:cNvContentPartPr/>
                <p14:nvPr/>
              </p14:nvContentPartPr>
              <p14:xfrm>
                <a:off x="4503605" y="4354536"/>
                <a:ext cx="498240" cy="63720"/>
              </p14:xfrm>
            </p:contentPart>
          </mc:Choice>
          <mc:Fallback xmlns="">
            <p:pic>
              <p:nvPicPr>
                <p:cNvPr id="30" name="Ink 29">
                  <a:extLst>
                    <a:ext uri="{FF2B5EF4-FFF2-40B4-BE49-F238E27FC236}">
                      <a16:creationId xmlns:a16="http://schemas.microsoft.com/office/drawing/2014/main" id="{8E22CD69-2AF4-4791-8F18-57CDC23E031C}"/>
                    </a:ext>
                  </a:extLst>
                </p:cNvPr>
                <p:cNvPicPr/>
                <p:nvPr/>
              </p:nvPicPr>
              <p:blipFill>
                <a:blip r:embed="rId39"/>
                <a:stretch>
                  <a:fillRect/>
                </a:stretch>
              </p:blipFill>
              <p:spPr>
                <a:xfrm>
                  <a:off x="4485965" y="4336896"/>
                  <a:ext cx="533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027754A8-E9A0-4418-B795-5D88BEE49F04}"/>
                    </a:ext>
                  </a:extLst>
                </p14:cNvPr>
                <p14:cNvContentPartPr/>
                <p14:nvPr/>
              </p14:nvContentPartPr>
              <p14:xfrm>
                <a:off x="3776405" y="4442376"/>
                <a:ext cx="704160" cy="43560"/>
              </p14:xfrm>
            </p:contentPart>
          </mc:Choice>
          <mc:Fallback xmlns="">
            <p:pic>
              <p:nvPicPr>
                <p:cNvPr id="32" name="Ink 31">
                  <a:extLst>
                    <a:ext uri="{FF2B5EF4-FFF2-40B4-BE49-F238E27FC236}">
                      <a16:creationId xmlns:a16="http://schemas.microsoft.com/office/drawing/2014/main" id="{027754A8-E9A0-4418-B795-5D88BEE49F04}"/>
                    </a:ext>
                  </a:extLst>
                </p:cNvPr>
                <p:cNvPicPr/>
                <p:nvPr/>
              </p:nvPicPr>
              <p:blipFill>
                <a:blip r:embed="rId41"/>
                <a:stretch>
                  <a:fillRect/>
                </a:stretch>
              </p:blipFill>
              <p:spPr>
                <a:xfrm>
                  <a:off x="3758405" y="4424376"/>
                  <a:ext cx="739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23CD0E66-F173-4F87-AC9A-5F47AAD2A73F}"/>
                    </a:ext>
                  </a:extLst>
                </p14:cNvPr>
                <p14:cNvContentPartPr/>
                <p14:nvPr/>
              </p14:nvContentPartPr>
              <p14:xfrm>
                <a:off x="3063605" y="4376136"/>
                <a:ext cx="569880" cy="50760"/>
              </p14:xfrm>
            </p:contentPart>
          </mc:Choice>
          <mc:Fallback xmlns="">
            <p:pic>
              <p:nvPicPr>
                <p:cNvPr id="34" name="Ink 33">
                  <a:extLst>
                    <a:ext uri="{FF2B5EF4-FFF2-40B4-BE49-F238E27FC236}">
                      <a16:creationId xmlns:a16="http://schemas.microsoft.com/office/drawing/2014/main" id="{23CD0E66-F173-4F87-AC9A-5F47AAD2A73F}"/>
                    </a:ext>
                  </a:extLst>
                </p:cNvPr>
                <p:cNvPicPr/>
                <p:nvPr/>
              </p:nvPicPr>
              <p:blipFill>
                <a:blip r:embed="rId43"/>
                <a:stretch>
                  <a:fillRect/>
                </a:stretch>
              </p:blipFill>
              <p:spPr>
                <a:xfrm>
                  <a:off x="3045605" y="4358496"/>
                  <a:ext cx="605520" cy="86400"/>
                </a:xfrm>
                <a:prstGeom prst="rect">
                  <a:avLst/>
                </a:prstGeom>
              </p:spPr>
            </p:pic>
          </mc:Fallback>
        </mc:AlternateContent>
      </p:grpSp>
      <p:grpSp>
        <p:nvGrpSpPr>
          <p:cNvPr id="38" name="Group 37">
            <a:extLst>
              <a:ext uri="{FF2B5EF4-FFF2-40B4-BE49-F238E27FC236}">
                <a16:creationId xmlns:a16="http://schemas.microsoft.com/office/drawing/2014/main" id="{F00CA1D0-8830-4E61-9492-33F1DBC5A706}"/>
              </a:ext>
            </a:extLst>
          </p:cNvPr>
          <p:cNvGrpSpPr/>
          <p:nvPr/>
        </p:nvGrpSpPr>
        <p:grpSpPr>
          <a:xfrm>
            <a:off x="1311845" y="4376136"/>
            <a:ext cx="1625400" cy="71280"/>
            <a:chOff x="1311845" y="4376136"/>
            <a:chExt cx="1625400" cy="71280"/>
          </a:xfrm>
        </p:grpSpPr>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071AF2BD-681B-4584-B6AF-C4284E51CF10}"/>
                    </a:ext>
                  </a:extLst>
                </p14:cNvPr>
                <p14:cNvContentPartPr/>
                <p14:nvPr/>
              </p14:nvContentPartPr>
              <p14:xfrm>
                <a:off x="2252885" y="4376136"/>
                <a:ext cx="684360" cy="71280"/>
              </p14:xfrm>
            </p:contentPart>
          </mc:Choice>
          <mc:Fallback xmlns="">
            <p:pic>
              <p:nvPicPr>
                <p:cNvPr id="36" name="Ink 35">
                  <a:extLst>
                    <a:ext uri="{FF2B5EF4-FFF2-40B4-BE49-F238E27FC236}">
                      <a16:creationId xmlns:a16="http://schemas.microsoft.com/office/drawing/2014/main" id="{071AF2BD-681B-4584-B6AF-C4284E51CF10}"/>
                    </a:ext>
                  </a:extLst>
                </p:cNvPr>
                <p:cNvPicPr/>
                <p:nvPr/>
              </p:nvPicPr>
              <p:blipFill>
                <a:blip r:embed="rId45"/>
                <a:stretch>
                  <a:fillRect/>
                </a:stretch>
              </p:blipFill>
              <p:spPr>
                <a:xfrm>
                  <a:off x="2235245" y="4358496"/>
                  <a:ext cx="720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430928A9-6350-4E9B-B5BD-63256179EA3A}"/>
                    </a:ext>
                  </a:extLst>
                </p14:cNvPr>
                <p14:cNvContentPartPr/>
                <p14:nvPr/>
              </p14:nvContentPartPr>
              <p14:xfrm>
                <a:off x="1311845" y="4378296"/>
                <a:ext cx="744840" cy="55440"/>
              </p14:xfrm>
            </p:contentPart>
          </mc:Choice>
          <mc:Fallback xmlns="">
            <p:pic>
              <p:nvPicPr>
                <p:cNvPr id="37" name="Ink 36">
                  <a:extLst>
                    <a:ext uri="{FF2B5EF4-FFF2-40B4-BE49-F238E27FC236}">
                      <a16:creationId xmlns:a16="http://schemas.microsoft.com/office/drawing/2014/main" id="{430928A9-6350-4E9B-B5BD-63256179EA3A}"/>
                    </a:ext>
                  </a:extLst>
                </p:cNvPr>
                <p:cNvPicPr/>
                <p:nvPr/>
              </p:nvPicPr>
              <p:blipFill>
                <a:blip r:embed="rId47"/>
                <a:stretch>
                  <a:fillRect/>
                </a:stretch>
              </p:blipFill>
              <p:spPr>
                <a:xfrm>
                  <a:off x="1294205" y="4360296"/>
                  <a:ext cx="78048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381AA34A-4C0D-4D82-898E-1179A5735181}"/>
                  </a:ext>
                </a:extLst>
              </p14:cNvPr>
              <p14:cNvContentPartPr/>
              <p14:nvPr/>
            </p14:nvContentPartPr>
            <p14:xfrm>
              <a:off x="8976245" y="4868256"/>
              <a:ext cx="759960" cy="47160"/>
            </p14:xfrm>
          </p:contentPart>
        </mc:Choice>
        <mc:Fallback xmlns="">
          <p:pic>
            <p:nvPicPr>
              <p:cNvPr id="39" name="Ink 38">
                <a:extLst>
                  <a:ext uri="{FF2B5EF4-FFF2-40B4-BE49-F238E27FC236}">
                    <a16:creationId xmlns:a16="http://schemas.microsoft.com/office/drawing/2014/main" id="{381AA34A-4C0D-4D82-898E-1179A5735181}"/>
                  </a:ext>
                </a:extLst>
              </p:cNvPr>
              <p:cNvPicPr/>
              <p:nvPr/>
            </p:nvPicPr>
            <p:blipFill>
              <a:blip r:embed="rId49"/>
              <a:stretch>
                <a:fillRect/>
              </a:stretch>
            </p:blipFill>
            <p:spPr>
              <a:xfrm>
                <a:off x="8958245" y="4850256"/>
                <a:ext cx="795600" cy="82800"/>
              </a:xfrm>
              <a:prstGeom prst="rect">
                <a:avLst/>
              </a:prstGeom>
            </p:spPr>
          </p:pic>
        </mc:Fallback>
      </mc:AlternateContent>
    </p:spTree>
    <p:extLst>
      <p:ext uri="{BB962C8B-B14F-4D97-AF65-F5344CB8AC3E}">
        <p14:creationId xmlns:p14="http://schemas.microsoft.com/office/powerpoint/2010/main" val="297578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54343" cy="65136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46265" y="49937"/>
            <a:ext cx="9260454" cy="5724644"/>
          </a:xfrm>
          <a:prstGeom prst="rect">
            <a:avLst/>
          </a:prstGeom>
          <a:noFill/>
        </p:spPr>
        <p:txBody>
          <a:bodyPr wrap="square" rtlCol="0">
            <a:spAutoFit/>
          </a:bodyPr>
          <a:lstStyle/>
          <a:p>
            <a:pPr algn="r"/>
            <a:r>
              <a:rPr lang="he-IL" sz="3100" b="1">
                <a:solidFill>
                  <a:srgbClr val="FFFF00"/>
                </a:solidFill>
                <a:cs typeface="+mj-cs"/>
              </a:rPr>
              <a:t>ספר זכריה פרק ג</a:t>
            </a:r>
          </a:p>
          <a:p>
            <a:pPr algn="r"/>
            <a:r>
              <a:rPr lang="he-IL" sz="2800">
                <a:solidFill>
                  <a:srgbClr val="FFFF00"/>
                </a:solidFill>
                <a:cs typeface="+mj-cs"/>
              </a:rPr>
              <a:t>ח  שְֽׁמַֽע־נָ֞א יְהוֹשֻׁ֣עַ׀ הַכֹּהֵ֣ן הַגָּד֗וֹל אַתָּה֙ וְרֵעֶ֙יךָ֙ הַיֹּשְׁבִ֣ים לְפָנֶ֔יךָ כִּֽי־אַנְשֵׁ֥י מוֹפֵ֖ת הֵ֑מָּה כִּֽי־הִנְנִ֥י מֵבִ֛יא אֶת־עַבְדִּ֖י צֶֽמַח׃</a:t>
            </a:r>
          </a:p>
          <a:p>
            <a:r>
              <a:rPr lang="en-US" sz="2400" b="1">
                <a:solidFill>
                  <a:srgbClr val="FFFFFF"/>
                </a:solidFill>
                <a:cs typeface="+mj-cs"/>
              </a:rPr>
              <a:t>Zechariah 3:8</a:t>
            </a:r>
          </a:p>
          <a:p>
            <a:r>
              <a:rPr lang="en-US" sz="2400">
                <a:solidFill>
                  <a:srgbClr val="FFFFFF"/>
                </a:solidFill>
                <a:cs typeface="+mj-cs"/>
              </a:rPr>
              <a:t>3:8 Hear now, O Joshua the high priest, thou, And thy fellows that sit before thee: For they are men wondered at: For, behold, I will bring forth my servant the BRANCH.</a:t>
            </a:r>
            <a:endParaRPr lang="en-US" sz="3100" b="1">
              <a:solidFill>
                <a:srgbClr val="FFFF00"/>
              </a:solidFill>
              <a:cs typeface="+mj-cs"/>
            </a:endParaRPr>
          </a:p>
          <a:p>
            <a:pPr algn="r"/>
            <a:r>
              <a:rPr lang="he-IL" sz="3100" b="1">
                <a:solidFill>
                  <a:srgbClr val="FFFF00"/>
                </a:solidFill>
                <a:cs typeface="+mj-cs"/>
              </a:rPr>
              <a:t>ספר זכריה פרק ג</a:t>
            </a:r>
          </a:p>
          <a:p>
            <a:pPr algn="r"/>
            <a:r>
              <a:rPr lang="he-IL" sz="2800">
                <a:solidFill>
                  <a:srgbClr val="FFFF00"/>
                </a:solidFill>
                <a:cs typeface="+mj-cs"/>
              </a:rPr>
              <a:t>יב  וְאָמַרְתָּ֤ אֵלָיו֙ לֵאמֹ֔ר כֹּ֥ה אָמַ֛ר יְהוָ֥ה צְבָא֖וֹת לֵאמֹ֑ר הִנֵּה־אִ֞ישׁ צֶ֤מַח שְׁמוֹ֙ וּמִתַּחְתָּ֣יו יִצְמָ֔ח וּבָנָ֖ה אֶת־הֵיכַ֥ל יְהוָֽה׃</a:t>
            </a:r>
            <a:endParaRPr lang="he-IL" sz="3100" b="1">
              <a:solidFill>
                <a:srgbClr val="FFFF00"/>
              </a:solidFill>
              <a:cs typeface="+mj-cs"/>
            </a:endParaRPr>
          </a:p>
          <a:p>
            <a:r>
              <a:rPr lang="en-US" sz="2400" b="1">
                <a:solidFill>
                  <a:schemeClr val="bg1"/>
                </a:solidFill>
                <a:cs typeface="+mj-cs"/>
              </a:rPr>
              <a:t>Zechariah 6:12</a:t>
            </a:r>
          </a:p>
          <a:p>
            <a:r>
              <a:rPr lang="en-US" sz="2400">
                <a:solidFill>
                  <a:schemeClr val="bg1"/>
                </a:solidFill>
                <a:cs typeface="+mj-cs"/>
              </a:rPr>
              <a:t>6:12 And speak unto him, saying, Thus speaketh the LORD of hosts, saying, Behold the man whose name is The BRANCH; And he shall grow up out of his place, And he shall build the temple of the LORD (KJV)</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4DF0A96-A9E2-4121-BDBD-52B13A75F449}"/>
                  </a:ext>
                </a:extLst>
              </p14:cNvPr>
              <p14:cNvContentPartPr/>
              <p14:nvPr/>
            </p14:nvContentPartPr>
            <p14:xfrm>
              <a:off x="7510325" y="987096"/>
              <a:ext cx="1909080" cy="103680"/>
            </p14:xfrm>
          </p:contentPart>
        </mc:Choice>
        <mc:Fallback xmlns="">
          <p:pic>
            <p:nvPicPr>
              <p:cNvPr id="4" name="Ink 3">
                <a:extLst>
                  <a:ext uri="{FF2B5EF4-FFF2-40B4-BE49-F238E27FC236}">
                    <a16:creationId xmlns:a16="http://schemas.microsoft.com/office/drawing/2014/main" id="{84DF0A96-A9E2-4121-BDBD-52B13A75F449}"/>
                  </a:ext>
                </a:extLst>
              </p:cNvPr>
              <p:cNvPicPr/>
              <p:nvPr/>
            </p:nvPicPr>
            <p:blipFill>
              <a:blip r:embed="rId5"/>
              <a:stretch>
                <a:fillRect/>
              </a:stretch>
            </p:blipFill>
            <p:spPr>
              <a:xfrm>
                <a:off x="7492685" y="969456"/>
                <a:ext cx="1944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0DEA4D3-B3E7-4FFA-ADCD-A7BE1597D8BC}"/>
                  </a:ext>
                </a:extLst>
              </p14:cNvPr>
              <p14:cNvContentPartPr/>
              <p14:nvPr/>
            </p14:nvContentPartPr>
            <p14:xfrm>
              <a:off x="6132245" y="964056"/>
              <a:ext cx="1340640" cy="74880"/>
            </p14:xfrm>
          </p:contentPart>
        </mc:Choice>
        <mc:Fallback xmlns="">
          <p:pic>
            <p:nvPicPr>
              <p:cNvPr id="5" name="Ink 4">
                <a:extLst>
                  <a:ext uri="{FF2B5EF4-FFF2-40B4-BE49-F238E27FC236}">
                    <a16:creationId xmlns:a16="http://schemas.microsoft.com/office/drawing/2014/main" id="{80DEA4D3-B3E7-4FFA-ADCD-A7BE1597D8BC}"/>
                  </a:ext>
                </a:extLst>
              </p:cNvPr>
              <p:cNvPicPr/>
              <p:nvPr/>
            </p:nvPicPr>
            <p:blipFill>
              <a:blip r:embed="rId7"/>
              <a:stretch>
                <a:fillRect/>
              </a:stretch>
            </p:blipFill>
            <p:spPr>
              <a:xfrm>
                <a:off x="6114605" y="946056"/>
                <a:ext cx="1376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D6AEAC73-4AAF-44EA-8F80-03E31ED5FD97}"/>
                  </a:ext>
                </a:extLst>
              </p14:cNvPr>
              <p14:cNvContentPartPr/>
              <p14:nvPr/>
            </p14:nvContentPartPr>
            <p14:xfrm>
              <a:off x="2987645" y="996816"/>
              <a:ext cx="1562760" cy="97200"/>
            </p14:xfrm>
          </p:contentPart>
        </mc:Choice>
        <mc:Fallback xmlns="">
          <p:pic>
            <p:nvPicPr>
              <p:cNvPr id="12" name="Ink 11">
                <a:extLst>
                  <a:ext uri="{FF2B5EF4-FFF2-40B4-BE49-F238E27FC236}">
                    <a16:creationId xmlns:a16="http://schemas.microsoft.com/office/drawing/2014/main" id="{D6AEAC73-4AAF-44EA-8F80-03E31ED5FD97}"/>
                  </a:ext>
                </a:extLst>
              </p:cNvPr>
              <p:cNvPicPr/>
              <p:nvPr/>
            </p:nvPicPr>
            <p:blipFill>
              <a:blip r:embed="rId9"/>
              <a:stretch>
                <a:fillRect/>
              </a:stretch>
            </p:blipFill>
            <p:spPr>
              <a:xfrm>
                <a:off x="2969645" y="978816"/>
                <a:ext cx="1598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6AE69A50-EF68-4AFB-900F-615285E127EB}"/>
                  </a:ext>
                </a:extLst>
              </p14:cNvPr>
              <p14:cNvContentPartPr/>
              <p14:nvPr/>
            </p14:nvContentPartPr>
            <p14:xfrm>
              <a:off x="1095845" y="1060896"/>
              <a:ext cx="1718640" cy="118440"/>
            </p14:xfrm>
          </p:contentPart>
        </mc:Choice>
        <mc:Fallback xmlns="">
          <p:pic>
            <p:nvPicPr>
              <p:cNvPr id="13" name="Ink 12">
                <a:extLst>
                  <a:ext uri="{FF2B5EF4-FFF2-40B4-BE49-F238E27FC236}">
                    <a16:creationId xmlns:a16="http://schemas.microsoft.com/office/drawing/2014/main" id="{6AE69A50-EF68-4AFB-900F-615285E127EB}"/>
                  </a:ext>
                </a:extLst>
              </p:cNvPr>
              <p:cNvPicPr/>
              <p:nvPr/>
            </p:nvPicPr>
            <p:blipFill>
              <a:blip r:embed="rId11"/>
              <a:stretch>
                <a:fillRect/>
              </a:stretch>
            </p:blipFill>
            <p:spPr>
              <a:xfrm>
                <a:off x="1078205" y="1042896"/>
                <a:ext cx="1754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079EB16E-85ED-4C59-9814-07DF01A95DC5}"/>
                  </a:ext>
                </a:extLst>
              </p14:cNvPr>
              <p14:cNvContentPartPr/>
              <p14:nvPr/>
            </p14:nvContentPartPr>
            <p14:xfrm>
              <a:off x="5667845" y="1428456"/>
              <a:ext cx="4015800" cy="141840"/>
            </p14:xfrm>
          </p:contentPart>
        </mc:Choice>
        <mc:Fallback xmlns="">
          <p:pic>
            <p:nvPicPr>
              <p:cNvPr id="14" name="Ink 13">
                <a:extLst>
                  <a:ext uri="{FF2B5EF4-FFF2-40B4-BE49-F238E27FC236}">
                    <a16:creationId xmlns:a16="http://schemas.microsoft.com/office/drawing/2014/main" id="{079EB16E-85ED-4C59-9814-07DF01A95DC5}"/>
                  </a:ext>
                </a:extLst>
              </p:cNvPr>
              <p:cNvPicPr/>
              <p:nvPr/>
            </p:nvPicPr>
            <p:blipFill>
              <a:blip r:embed="rId13"/>
              <a:stretch>
                <a:fillRect/>
              </a:stretch>
            </p:blipFill>
            <p:spPr>
              <a:xfrm>
                <a:off x="5650205" y="1410816"/>
                <a:ext cx="4051440" cy="177480"/>
              </a:xfrm>
              <a:prstGeom prst="rect">
                <a:avLst/>
              </a:prstGeom>
            </p:spPr>
          </p:pic>
        </mc:Fallback>
      </mc:AlternateContent>
      <p:grpSp>
        <p:nvGrpSpPr>
          <p:cNvPr id="19" name="Group 18">
            <a:extLst>
              <a:ext uri="{FF2B5EF4-FFF2-40B4-BE49-F238E27FC236}">
                <a16:creationId xmlns:a16="http://schemas.microsoft.com/office/drawing/2014/main" id="{E97CFE62-ED2B-4BF3-8B04-7969CCF7D54D}"/>
              </a:ext>
            </a:extLst>
          </p:cNvPr>
          <p:cNvGrpSpPr/>
          <p:nvPr/>
        </p:nvGrpSpPr>
        <p:grpSpPr>
          <a:xfrm>
            <a:off x="4711685" y="962256"/>
            <a:ext cx="2783520" cy="653400"/>
            <a:chOff x="4711685" y="962256"/>
            <a:chExt cx="2783520" cy="653400"/>
          </a:xfrm>
        </p:grpSpPr>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C1132478-2032-4DBF-925F-89F5C45597D1}"/>
                    </a:ext>
                  </a:extLst>
                </p14:cNvPr>
                <p14:cNvContentPartPr/>
                <p14:nvPr/>
              </p14:nvContentPartPr>
              <p14:xfrm>
                <a:off x="5520245" y="971256"/>
                <a:ext cx="455040" cy="128880"/>
              </p14:xfrm>
            </p:contentPart>
          </mc:Choice>
          <mc:Fallback xmlns="">
            <p:pic>
              <p:nvPicPr>
                <p:cNvPr id="7" name="Ink 6">
                  <a:extLst>
                    <a:ext uri="{FF2B5EF4-FFF2-40B4-BE49-F238E27FC236}">
                      <a16:creationId xmlns:a16="http://schemas.microsoft.com/office/drawing/2014/main" id="{C1132478-2032-4DBF-925F-89F5C45597D1}"/>
                    </a:ext>
                  </a:extLst>
                </p:cNvPr>
                <p:cNvPicPr/>
                <p:nvPr/>
              </p:nvPicPr>
              <p:blipFill>
                <a:blip r:embed="rId15"/>
                <a:stretch>
                  <a:fillRect/>
                </a:stretch>
              </p:blipFill>
              <p:spPr>
                <a:xfrm>
                  <a:off x="5502245" y="953256"/>
                  <a:ext cx="490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4C52F09A-3893-4140-8055-F1D9914422D2}"/>
                    </a:ext>
                  </a:extLst>
                </p14:cNvPr>
                <p14:cNvContentPartPr/>
                <p14:nvPr/>
              </p14:nvContentPartPr>
              <p14:xfrm>
                <a:off x="4711685" y="1069176"/>
                <a:ext cx="596880" cy="45360"/>
              </p14:xfrm>
            </p:contentPart>
          </mc:Choice>
          <mc:Fallback xmlns="">
            <p:pic>
              <p:nvPicPr>
                <p:cNvPr id="9" name="Ink 8">
                  <a:extLst>
                    <a:ext uri="{FF2B5EF4-FFF2-40B4-BE49-F238E27FC236}">
                      <a16:creationId xmlns:a16="http://schemas.microsoft.com/office/drawing/2014/main" id="{4C52F09A-3893-4140-8055-F1D9914422D2}"/>
                    </a:ext>
                  </a:extLst>
                </p:cNvPr>
                <p:cNvPicPr/>
                <p:nvPr/>
              </p:nvPicPr>
              <p:blipFill>
                <a:blip r:embed="rId17"/>
                <a:stretch>
                  <a:fillRect/>
                </a:stretch>
              </p:blipFill>
              <p:spPr>
                <a:xfrm>
                  <a:off x="4694045" y="1051536"/>
                  <a:ext cx="632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8D9C1B36-AF09-481F-A476-15928DAE7C95}"/>
                    </a:ext>
                  </a:extLst>
                </p14:cNvPr>
                <p14:cNvContentPartPr/>
                <p14:nvPr/>
              </p14:nvContentPartPr>
              <p14:xfrm>
                <a:off x="7256165" y="1472376"/>
                <a:ext cx="6120" cy="6840"/>
              </p14:xfrm>
            </p:contentPart>
          </mc:Choice>
          <mc:Fallback xmlns="">
            <p:pic>
              <p:nvPicPr>
                <p:cNvPr id="15" name="Ink 14">
                  <a:extLst>
                    <a:ext uri="{FF2B5EF4-FFF2-40B4-BE49-F238E27FC236}">
                      <a16:creationId xmlns:a16="http://schemas.microsoft.com/office/drawing/2014/main" id="{8D9C1B36-AF09-481F-A476-15928DAE7C95}"/>
                    </a:ext>
                  </a:extLst>
                </p:cNvPr>
                <p:cNvPicPr/>
                <p:nvPr/>
              </p:nvPicPr>
              <p:blipFill>
                <a:blip r:embed="rId19"/>
                <a:stretch>
                  <a:fillRect/>
                </a:stretch>
              </p:blipFill>
              <p:spPr>
                <a:xfrm>
                  <a:off x="7238165" y="1454376"/>
                  <a:ext cx="41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7D8BEC56-5123-4FAC-832B-1B3E317762CC}"/>
                    </a:ext>
                  </a:extLst>
                </p14:cNvPr>
                <p14:cNvContentPartPr/>
                <p14:nvPr/>
              </p14:nvContentPartPr>
              <p14:xfrm>
                <a:off x="7286765" y="1474176"/>
                <a:ext cx="6120" cy="10080"/>
              </p14:xfrm>
            </p:contentPart>
          </mc:Choice>
          <mc:Fallback xmlns="">
            <p:pic>
              <p:nvPicPr>
                <p:cNvPr id="16" name="Ink 15">
                  <a:extLst>
                    <a:ext uri="{FF2B5EF4-FFF2-40B4-BE49-F238E27FC236}">
                      <a16:creationId xmlns:a16="http://schemas.microsoft.com/office/drawing/2014/main" id="{7D8BEC56-5123-4FAC-832B-1B3E317762CC}"/>
                    </a:ext>
                  </a:extLst>
                </p:cNvPr>
                <p:cNvPicPr/>
                <p:nvPr/>
              </p:nvPicPr>
              <p:blipFill>
                <a:blip r:embed="rId21"/>
                <a:stretch>
                  <a:fillRect/>
                </a:stretch>
              </p:blipFill>
              <p:spPr>
                <a:xfrm>
                  <a:off x="7269125" y="1456176"/>
                  <a:ext cx="41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17F522BC-83F0-431C-8D11-7E30DD5BCCB4}"/>
                    </a:ext>
                  </a:extLst>
                </p14:cNvPr>
                <p14:cNvContentPartPr/>
                <p14:nvPr/>
              </p14:nvContentPartPr>
              <p14:xfrm>
                <a:off x="7260125" y="1468776"/>
                <a:ext cx="4320" cy="9000"/>
              </p14:xfrm>
            </p:contentPart>
          </mc:Choice>
          <mc:Fallback xmlns="">
            <p:pic>
              <p:nvPicPr>
                <p:cNvPr id="17" name="Ink 16">
                  <a:extLst>
                    <a:ext uri="{FF2B5EF4-FFF2-40B4-BE49-F238E27FC236}">
                      <a16:creationId xmlns:a16="http://schemas.microsoft.com/office/drawing/2014/main" id="{17F522BC-83F0-431C-8D11-7E30DD5BCCB4}"/>
                    </a:ext>
                  </a:extLst>
                </p:cNvPr>
                <p:cNvPicPr/>
                <p:nvPr/>
              </p:nvPicPr>
              <p:blipFill>
                <a:blip r:embed="rId23"/>
                <a:stretch>
                  <a:fillRect/>
                </a:stretch>
              </p:blipFill>
              <p:spPr>
                <a:xfrm>
                  <a:off x="7242125" y="1451136"/>
                  <a:ext cx="39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8271404C-CD1B-4862-B559-5224077F96E0}"/>
                    </a:ext>
                  </a:extLst>
                </p14:cNvPr>
                <p14:cNvContentPartPr/>
                <p14:nvPr/>
              </p14:nvContentPartPr>
              <p14:xfrm>
                <a:off x="5560925" y="962256"/>
                <a:ext cx="1934280" cy="653400"/>
              </p14:xfrm>
            </p:contentPart>
          </mc:Choice>
          <mc:Fallback xmlns="">
            <p:pic>
              <p:nvPicPr>
                <p:cNvPr id="18" name="Ink 17">
                  <a:extLst>
                    <a:ext uri="{FF2B5EF4-FFF2-40B4-BE49-F238E27FC236}">
                      <a16:creationId xmlns:a16="http://schemas.microsoft.com/office/drawing/2014/main" id="{8271404C-CD1B-4862-B559-5224077F96E0}"/>
                    </a:ext>
                  </a:extLst>
                </p:cNvPr>
                <p:cNvPicPr/>
                <p:nvPr/>
              </p:nvPicPr>
              <p:blipFill>
                <a:blip r:embed="rId25"/>
                <a:stretch>
                  <a:fillRect/>
                </a:stretch>
              </p:blipFill>
              <p:spPr>
                <a:xfrm>
                  <a:off x="5543285" y="944616"/>
                  <a:ext cx="1969920" cy="68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14E82974-BDE4-4E5F-BDEE-159DD29EC9B6}"/>
                  </a:ext>
                </a:extLst>
              </p14:cNvPr>
              <p14:cNvContentPartPr/>
              <p14:nvPr/>
            </p14:nvContentPartPr>
            <p14:xfrm>
              <a:off x="7838645" y="3815616"/>
              <a:ext cx="1506240" cy="43920"/>
            </p14:xfrm>
          </p:contentPart>
        </mc:Choice>
        <mc:Fallback xmlns="">
          <p:pic>
            <p:nvPicPr>
              <p:cNvPr id="20" name="Ink 19">
                <a:extLst>
                  <a:ext uri="{FF2B5EF4-FFF2-40B4-BE49-F238E27FC236}">
                    <a16:creationId xmlns:a16="http://schemas.microsoft.com/office/drawing/2014/main" id="{14E82974-BDE4-4E5F-BDEE-159DD29EC9B6}"/>
                  </a:ext>
                </a:extLst>
              </p:cNvPr>
              <p:cNvPicPr/>
              <p:nvPr/>
            </p:nvPicPr>
            <p:blipFill>
              <a:blip r:embed="rId27"/>
              <a:stretch>
                <a:fillRect/>
              </a:stretch>
            </p:blipFill>
            <p:spPr>
              <a:xfrm>
                <a:off x="7821005" y="3797976"/>
                <a:ext cx="1541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78F89238-BCE4-493C-81FE-5FFE63FA6164}"/>
                  </a:ext>
                </a:extLst>
              </p14:cNvPr>
              <p14:cNvContentPartPr/>
              <p14:nvPr/>
            </p14:nvContentPartPr>
            <p14:xfrm>
              <a:off x="7246085" y="3782856"/>
              <a:ext cx="575640" cy="20160"/>
            </p14:xfrm>
          </p:contentPart>
        </mc:Choice>
        <mc:Fallback xmlns="">
          <p:pic>
            <p:nvPicPr>
              <p:cNvPr id="21" name="Ink 20">
                <a:extLst>
                  <a:ext uri="{FF2B5EF4-FFF2-40B4-BE49-F238E27FC236}">
                    <a16:creationId xmlns:a16="http://schemas.microsoft.com/office/drawing/2014/main" id="{78F89238-BCE4-493C-81FE-5FFE63FA6164}"/>
                  </a:ext>
                </a:extLst>
              </p:cNvPr>
              <p:cNvPicPr/>
              <p:nvPr/>
            </p:nvPicPr>
            <p:blipFill>
              <a:blip r:embed="rId29"/>
              <a:stretch>
                <a:fillRect/>
              </a:stretch>
            </p:blipFill>
            <p:spPr>
              <a:xfrm>
                <a:off x="7228445" y="3764856"/>
                <a:ext cx="611280" cy="55800"/>
              </a:xfrm>
              <a:prstGeom prst="rect">
                <a:avLst/>
              </a:prstGeom>
            </p:spPr>
          </p:pic>
        </mc:Fallback>
      </mc:AlternateContent>
      <p:grpSp>
        <p:nvGrpSpPr>
          <p:cNvPr id="27" name="Group 26">
            <a:extLst>
              <a:ext uri="{FF2B5EF4-FFF2-40B4-BE49-F238E27FC236}">
                <a16:creationId xmlns:a16="http://schemas.microsoft.com/office/drawing/2014/main" id="{826E27EE-5AC6-4153-A555-8D11A70FD128}"/>
              </a:ext>
            </a:extLst>
          </p:cNvPr>
          <p:cNvGrpSpPr/>
          <p:nvPr/>
        </p:nvGrpSpPr>
        <p:grpSpPr>
          <a:xfrm>
            <a:off x="1513805" y="3814176"/>
            <a:ext cx="5545080" cy="239400"/>
            <a:chOff x="1513805" y="3814176"/>
            <a:chExt cx="5545080" cy="239400"/>
          </a:xfrm>
        </p:grpSpPr>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7CD00550-E4CB-4CC3-89C4-094B5F5FB4FF}"/>
                    </a:ext>
                  </a:extLst>
                </p14:cNvPr>
                <p14:cNvContentPartPr/>
                <p14:nvPr/>
              </p14:nvContentPartPr>
              <p14:xfrm>
                <a:off x="4587485" y="3814176"/>
                <a:ext cx="2471400" cy="42480"/>
              </p14:xfrm>
            </p:contentPart>
          </mc:Choice>
          <mc:Fallback xmlns="">
            <p:pic>
              <p:nvPicPr>
                <p:cNvPr id="22" name="Ink 21">
                  <a:extLst>
                    <a:ext uri="{FF2B5EF4-FFF2-40B4-BE49-F238E27FC236}">
                      <a16:creationId xmlns:a16="http://schemas.microsoft.com/office/drawing/2014/main" id="{7CD00550-E4CB-4CC3-89C4-094B5F5FB4FF}"/>
                    </a:ext>
                  </a:extLst>
                </p:cNvPr>
                <p:cNvPicPr/>
                <p:nvPr/>
              </p:nvPicPr>
              <p:blipFill>
                <a:blip r:embed="rId31"/>
                <a:stretch>
                  <a:fillRect/>
                </a:stretch>
              </p:blipFill>
              <p:spPr>
                <a:xfrm>
                  <a:off x="4569485" y="3796176"/>
                  <a:ext cx="2507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C597EDE3-0009-4880-9EC8-377FC3FEB9B9}"/>
                    </a:ext>
                  </a:extLst>
                </p14:cNvPr>
                <p14:cNvContentPartPr/>
                <p14:nvPr/>
              </p14:nvContentPartPr>
              <p14:xfrm>
                <a:off x="4130285" y="3859536"/>
                <a:ext cx="348480" cy="11520"/>
              </p14:xfrm>
            </p:contentPart>
          </mc:Choice>
          <mc:Fallback xmlns="">
            <p:pic>
              <p:nvPicPr>
                <p:cNvPr id="23" name="Ink 22">
                  <a:extLst>
                    <a:ext uri="{FF2B5EF4-FFF2-40B4-BE49-F238E27FC236}">
                      <a16:creationId xmlns:a16="http://schemas.microsoft.com/office/drawing/2014/main" id="{C597EDE3-0009-4880-9EC8-377FC3FEB9B9}"/>
                    </a:ext>
                  </a:extLst>
                </p:cNvPr>
                <p:cNvPicPr/>
                <p:nvPr/>
              </p:nvPicPr>
              <p:blipFill>
                <a:blip r:embed="rId33"/>
                <a:stretch>
                  <a:fillRect/>
                </a:stretch>
              </p:blipFill>
              <p:spPr>
                <a:xfrm>
                  <a:off x="4112285" y="3841536"/>
                  <a:ext cx="3841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18EACEAB-60FA-49FD-98EF-46116743C64D}"/>
                    </a:ext>
                  </a:extLst>
                </p14:cNvPr>
                <p14:cNvContentPartPr/>
                <p14:nvPr/>
              </p14:nvContentPartPr>
              <p14:xfrm>
                <a:off x="2122925" y="3853056"/>
                <a:ext cx="1613160" cy="50400"/>
              </p14:xfrm>
            </p:contentPart>
          </mc:Choice>
          <mc:Fallback xmlns="">
            <p:pic>
              <p:nvPicPr>
                <p:cNvPr id="24" name="Ink 23">
                  <a:extLst>
                    <a:ext uri="{FF2B5EF4-FFF2-40B4-BE49-F238E27FC236}">
                      <a16:creationId xmlns:a16="http://schemas.microsoft.com/office/drawing/2014/main" id="{18EACEAB-60FA-49FD-98EF-46116743C64D}"/>
                    </a:ext>
                  </a:extLst>
                </p:cNvPr>
                <p:cNvPicPr/>
                <p:nvPr/>
              </p:nvPicPr>
              <p:blipFill>
                <a:blip r:embed="rId35"/>
                <a:stretch>
                  <a:fillRect/>
                </a:stretch>
              </p:blipFill>
              <p:spPr>
                <a:xfrm>
                  <a:off x="2104925" y="3835416"/>
                  <a:ext cx="1648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51D2ED19-B58C-4FCB-8ED2-2BA99A4B517C}"/>
                    </a:ext>
                  </a:extLst>
                </p14:cNvPr>
                <p14:cNvContentPartPr/>
                <p14:nvPr/>
              </p14:nvContentPartPr>
              <p14:xfrm>
                <a:off x="1513805" y="3945936"/>
                <a:ext cx="412560" cy="107640"/>
              </p14:xfrm>
            </p:contentPart>
          </mc:Choice>
          <mc:Fallback xmlns="">
            <p:pic>
              <p:nvPicPr>
                <p:cNvPr id="26" name="Ink 25">
                  <a:extLst>
                    <a:ext uri="{FF2B5EF4-FFF2-40B4-BE49-F238E27FC236}">
                      <a16:creationId xmlns:a16="http://schemas.microsoft.com/office/drawing/2014/main" id="{51D2ED19-B58C-4FCB-8ED2-2BA99A4B517C}"/>
                    </a:ext>
                  </a:extLst>
                </p:cNvPr>
                <p:cNvPicPr/>
                <p:nvPr/>
              </p:nvPicPr>
              <p:blipFill>
                <a:blip r:embed="rId37"/>
                <a:stretch>
                  <a:fillRect/>
                </a:stretch>
              </p:blipFill>
              <p:spPr>
                <a:xfrm>
                  <a:off x="1496165" y="3927936"/>
                  <a:ext cx="448200" cy="14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A5C4D8F6-C777-43C7-BAED-9220D0568D02}"/>
                  </a:ext>
                </a:extLst>
              </p14:cNvPr>
              <p14:cNvContentPartPr/>
              <p14:nvPr/>
            </p14:nvContentPartPr>
            <p14:xfrm>
              <a:off x="5760725" y="4251936"/>
              <a:ext cx="3886200" cy="125280"/>
            </p14:xfrm>
          </p:contentPart>
        </mc:Choice>
        <mc:Fallback xmlns="">
          <p:pic>
            <p:nvPicPr>
              <p:cNvPr id="28" name="Ink 27">
                <a:extLst>
                  <a:ext uri="{FF2B5EF4-FFF2-40B4-BE49-F238E27FC236}">
                    <a16:creationId xmlns:a16="http://schemas.microsoft.com/office/drawing/2014/main" id="{A5C4D8F6-C777-43C7-BAED-9220D0568D02}"/>
                  </a:ext>
                </a:extLst>
              </p:cNvPr>
              <p:cNvPicPr/>
              <p:nvPr/>
            </p:nvPicPr>
            <p:blipFill>
              <a:blip r:embed="rId39"/>
              <a:stretch>
                <a:fillRect/>
              </a:stretch>
            </p:blipFill>
            <p:spPr>
              <a:xfrm>
                <a:off x="5743085" y="4234296"/>
                <a:ext cx="3921840" cy="160920"/>
              </a:xfrm>
              <a:prstGeom prst="rect">
                <a:avLst/>
              </a:prstGeom>
            </p:spPr>
          </p:pic>
        </mc:Fallback>
      </mc:AlternateContent>
    </p:spTree>
    <p:extLst>
      <p:ext uri="{BB962C8B-B14F-4D97-AF65-F5344CB8AC3E}">
        <p14:creationId xmlns:p14="http://schemas.microsoft.com/office/powerpoint/2010/main" val="110275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54343" cy="65136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46264" y="49937"/>
            <a:ext cx="9435079" cy="5824671"/>
          </a:xfrm>
          <a:prstGeom prst="rect">
            <a:avLst/>
          </a:prstGeom>
          <a:noFill/>
        </p:spPr>
        <p:txBody>
          <a:bodyPr wrap="square" rtlCol="0">
            <a:spAutoFit/>
          </a:bodyPr>
          <a:lstStyle/>
          <a:p>
            <a:r>
              <a:rPr lang="en-US" sz="2400" b="1">
                <a:solidFill>
                  <a:schemeClr val="bg1"/>
                </a:solidFill>
                <a:cs typeface="+mj-cs"/>
              </a:rPr>
              <a:t>Tehillim / Psalms 39</a:t>
            </a:r>
          </a:p>
          <a:p>
            <a:r>
              <a:rPr lang="en-US" sz="2050">
                <a:solidFill>
                  <a:schemeClr val="bg1"/>
                </a:solidFill>
                <a:cs typeface="+mj-cs"/>
              </a:rPr>
              <a:t>39:1  I said, I will take heed to my ways, that I sin not with my tongue: I will keep my mouth with a bridle, while the wicked is before me. 39:2  I was dumb with silence, I held my peace, even from good; and my sorrow was stirred. 39:3  My heart was hot within me, while I was musing the fire burned: then spake I with my tongue, 39:4  LORD, make me to know mine end, and the measure of my days, what it is: that I may know how frail I am. 39:5  Behold, thou hast made my days as an handbreadth; and mine age is as nothing before thee: verily every man at his best state is altogether vanity. Selah. 39:6  Surely every man walketh in a vain shew: surely they are disquieted in vain: he heapeth up riches, and knoweth not who shall gather them. 39:7  And now, Lord, what wait I for? my hope is in thee. 39:8  Deliver me from all my transgressions: make me not the reproach of the foolish. 39:9  I was dumb, I opened not my mouth; because thou didst it. 39:10  Remove thy stroke away from me: I am consumed by the blow of thine hand. 39:11  When thou with rebukes dost correct man for iniquity, thou makest his beauty to consume away like a moth: surely every man is vanity. Selah. 39:12  Hear my prayer, O LORD, and give ear unto my cry; hold not thy peace at my tears: for I am a stranger with thee, and a sojourner, as all my fathers were. 39:13  O spare me, that I may recover strength, before I go hence, and be no more. (KJV)</a:t>
            </a:r>
          </a:p>
        </p:txBody>
      </p:sp>
      <p:grpSp>
        <p:nvGrpSpPr>
          <p:cNvPr id="11" name="Group 10">
            <a:extLst>
              <a:ext uri="{FF2B5EF4-FFF2-40B4-BE49-F238E27FC236}">
                <a16:creationId xmlns:a16="http://schemas.microsoft.com/office/drawing/2014/main" id="{9C24B993-CF4F-4ABE-9E02-651EDE3E8716}"/>
              </a:ext>
            </a:extLst>
          </p:cNvPr>
          <p:cNvGrpSpPr/>
          <p:nvPr/>
        </p:nvGrpSpPr>
        <p:grpSpPr>
          <a:xfrm>
            <a:off x="3296165" y="81696"/>
            <a:ext cx="410400" cy="415080"/>
            <a:chOff x="3296165" y="81696"/>
            <a:chExt cx="410400" cy="41508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4E70538-C51F-41E2-9DF6-FD58E635FF9C}"/>
                    </a:ext>
                  </a:extLst>
                </p14:cNvPr>
                <p14:cNvContentPartPr/>
                <p14:nvPr/>
              </p14:nvContentPartPr>
              <p14:xfrm>
                <a:off x="3377885" y="224976"/>
                <a:ext cx="280440" cy="78120"/>
              </p14:xfrm>
            </p:contentPart>
          </mc:Choice>
          <mc:Fallback xmlns="">
            <p:pic>
              <p:nvPicPr>
                <p:cNvPr id="4" name="Ink 3">
                  <a:extLst>
                    <a:ext uri="{FF2B5EF4-FFF2-40B4-BE49-F238E27FC236}">
                      <a16:creationId xmlns:a16="http://schemas.microsoft.com/office/drawing/2014/main" id="{44E70538-C51F-41E2-9DF6-FD58E635FF9C}"/>
                    </a:ext>
                  </a:extLst>
                </p:cNvPr>
                <p:cNvPicPr/>
                <p:nvPr/>
              </p:nvPicPr>
              <p:blipFill>
                <a:blip r:embed="rId5"/>
                <a:stretch>
                  <a:fillRect/>
                </a:stretch>
              </p:blipFill>
              <p:spPr>
                <a:xfrm>
                  <a:off x="3360245" y="206976"/>
                  <a:ext cx="316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19EADA2-00EE-44EB-9238-82AF136AE13A}"/>
                    </a:ext>
                  </a:extLst>
                </p14:cNvPr>
                <p14:cNvContentPartPr/>
                <p14:nvPr/>
              </p14:nvContentPartPr>
              <p14:xfrm>
                <a:off x="3533765" y="112296"/>
                <a:ext cx="110880" cy="384120"/>
              </p14:xfrm>
            </p:contentPart>
          </mc:Choice>
          <mc:Fallback xmlns="">
            <p:pic>
              <p:nvPicPr>
                <p:cNvPr id="5" name="Ink 4">
                  <a:extLst>
                    <a:ext uri="{FF2B5EF4-FFF2-40B4-BE49-F238E27FC236}">
                      <a16:creationId xmlns:a16="http://schemas.microsoft.com/office/drawing/2014/main" id="{B19EADA2-00EE-44EB-9238-82AF136AE13A}"/>
                    </a:ext>
                  </a:extLst>
                </p:cNvPr>
                <p:cNvPicPr/>
                <p:nvPr/>
              </p:nvPicPr>
              <p:blipFill>
                <a:blip r:embed="rId7"/>
                <a:stretch>
                  <a:fillRect/>
                </a:stretch>
              </p:blipFill>
              <p:spPr>
                <a:xfrm>
                  <a:off x="3515765" y="94656"/>
                  <a:ext cx="14652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98D0762-AA38-4B9A-B99F-FDFBD7D1DEE9}"/>
                    </a:ext>
                  </a:extLst>
                </p14:cNvPr>
                <p14:cNvContentPartPr/>
                <p14:nvPr/>
              </p14:nvContentPartPr>
              <p14:xfrm>
                <a:off x="3561125" y="81696"/>
                <a:ext cx="25200" cy="415080"/>
              </p14:xfrm>
            </p:contentPart>
          </mc:Choice>
          <mc:Fallback xmlns="">
            <p:pic>
              <p:nvPicPr>
                <p:cNvPr id="7" name="Ink 6">
                  <a:extLst>
                    <a:ext uri="{FF2B5EF4-FFF2-40B4-BE49-F238E27FC236}">
                      <a16:creationId xmlns:a16="http://schemas.microsoft.com/office/drawing/2014/main" id="{F98D0762-AA38-4B9A-B99F-FDFBD7D1DEE9}"/>
                    </a:ext>
                  </a:extLst>
                </p:cNvPr>
                <p:cNvPicPr/>
                <p:nvPr/>
              </p:nvPicPr>
              <p:blipFill>
                <a:blip r:embed="rId9"/>
                <a:stretch>
                  <a:fillRect/>
                </a:stretch>
              </p:blipFill>
              <p:spPr>
                <a:xfrm>
                  <a:off x="3543485" y="63696"/>
                  <a:ext cx="6084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CDFAF8A-141E-467F-9FD9-E4C98BDEE58E}"/>
                    </a:ext>
                  </a:extLst>
                </p14:cNvPr>
                <p14:cNvContentPartPr/>
                <p14:nvPr/>
              </p14:nvContentPartPr>
              <p14:xfrm>
                <a:off x="3296165" y="322896"/>
                <a:ext cx="410400" cy="101160"/>
              </p14:xfrm>
            </p:contentPart>
          </mc:Choice>
          <mc:Fallback xmlns="">
            <p:pic>
              <p:nvPicPr>
                <p:cNvPr id="9" name="Ink 8">
                  <a:extLst>
                    <a:ext uri="{FF2B5EF4-FFF2-40B4-BE49-F238E27FC236}">
                      <a16:creationId xmlns:a16="http://schemas.microsoft.com/office/drawing/2014/main" id="{4CDFAF8A-141E-467F-9FD9-E4C98BDEE58E}"/>
                    </a:ext>
                  </a:extLst>
                </p:cNvPr>
                <p:cNvPicPr/>
                <p:nvPr/>
              </p:nvPicPr>
              <p:blipFill>
                <a:blip r:embed="rId11"/>
                <a:stretch>
                  <a:fillRect/>
                </a:stretch>
              </p:blipFill>
              <p:spPr>
                <a:xfrm>
                  <a:off x="3278525" y="305256"/>
                  <a:ext cx="44604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28EA8951-58B5-4424-9ACA-047AD2C45A71}"/>
                  </a:ext>
                </a:extLst>
              </p14:cNvPr>
              <p14:cNvContentPartPr/>
              <p14:nvPr/>
            </p14:nvContentPartPr>
            <p14:xfrm>
              <a:off x="7022525" y="1392096"/>
              <a:ext cx="2334960" cy="87120"/>
            </p14:xfrm>
          </p:contentPart>
        </mc:Choice>
        <mc:Fallback xmlns="">
          <p:pic>
            <p:nvPicPr>
              <p:cNvPr id="12" name="Ink 11">
                <a:extLst>
                  <a:ext uri="{FF2B5EF4-FFF2-40B4-BE49-F238E27FC236}">
                    <a16:creationId xmlns:a16="http://schemas.microsoft.com/office/drawing/2014/main" id="{28EA8951-58B5-4424-9ACA-047AD2C45A71}"/>
                  </a:ext>
                </a:extLst>
              </p:cNvPr>
              <p:cNvPicPr/>
              <p:nvPr/>
            </p:nvPicPr>
            <p:blipFill>
              <a:blip r:embed="rId13"/>
              <a:stretch>
                <a:fillRect/>
              </a:stretch>
            </p:blipFill>
            <p:spPr>
              <a:xfrm>
                <a:off x="7004885" y="1374096"/>
                <a:ext cx="2370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52F6559C-B477-4E77-AC3F-25D2C0AA6951}"/>
                  </a:ext>
                </a:extLst>
              </p14:cNvPr>
              <p14:cNvContentPartPr/>
              <p14:nvPr/>
            </p14:nvContentPartPr>
            <p14:xfrm>
              <a:off x="663125" y="1598736"/>
              <a:ext cx="7871400" cy="154440"/>
            </p14:xfrm>
          </p:contentPart>
        </mc:Choice>
        <mc:Fallback xmlns="">
          <p:pic>
            <p:nvPicPr>
              <p:cNvPr id="13" name="Ink 12">
                <a:extLst>
                  <a:ext uri="{FF2B5EF4-FFF2-40B4-BE49-F238E27FC236}">
                    <a16:creationId xmlns:a16="http://schemas.microsoft.com/office/drawing/2014/main" id="{52F6559C-B477-4E77-AC3F-25D2C0AA6951}"/>
                  </a:ext>
                </a:extLst>
              </p:cNvPr>
              <p:cNvPicPr/>
              <p:nvPr/>
            </p:nvPicPr>
            <p:blipFill>
              <a:blip r:embed="rId15"/>
              <a:stretch>
                <a:fillRect/>
              </a:stretch>
            </p:blipFill>
            <p:spPr>
              <a:xfrm>
                <a:off x="645125" y="1580736"/>
                <a:ext cx="7907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8C05611-0A6D-45F1-A6FF-C2F7550CF38F}"/>
                  </a:ext>
                </a:extLst>
              </p14:cNvPr>
              <p14:cNvContentPartPr/>
              <p14:nvPr/>
            </p14:nvContentPartPr>
            <p14:xfrm>
              <a:off x="2705405" y="4135656"/>
              <a:ext cx="654120" cy="415800"/>
            </p14:xfrm>
          </p:contentPart>
        </mc:Choice>
        <mc:Fallback xmlns="">
          <p:pic>
            <p:nvPicPr>
              <p:cNvPr id="14" name="Ink 13">
                <a:extLst>
                  <a:ext uri="{FF2B5EF4-FFF2-40B4-BE49-F238E27FC236}">
                    <a16:creationId xmlns:a16="http://schemas.microsoft.com/office/drawing/2014/main" id="{98C05611-0A6D-45F1-A6FF-C2F7550CF38F}"/>
                  </a:ext>
                </a:extLst>
              </p:cNvPr>
              <p:cNvPicPr/>
              <p:nvPr/>
            </p:nvPicPr>
            <p:blipFill>
              <a:blip r:embed="rId17"/>
              <a:stretch>
                <a:fillRect/>
              </a:stretch>
            </p:blipFill>
            <p:spPr>
              <a:xfrm>
                <a:off x="2687405" y="4118016"/>
                <a:ext cx="689760" cy="451440"/>
              </a:xfrm>
              <a:prstGeom prst="rect">
                <a:avLst/>
              </a:prstGeom>
            </p:spPr>
          </p:pic>
        </mc:Fallback>
      </mc:AlternateContent>
    </p:spTree>
    <p:extLst>
      <p:ext uri="{BB962C8B-B14F-4D97-AF65-F5344CB8AC3E}">
        <p14:creationId xmlns:p14="http://schemas.microsoft.com/office/powerpoint/2010/main" val="312235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91402"/>
            <a:ext cx="10254343" cy="4391062"/>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6633" y="475991"/>
            <a:ext cx="9708078" cy="3724096"/>
          </a:xfrm>
          <a:prstGeom prst="rect">
            <a:avLst/>
          </a:prstGeom>
          <a:noFill/>
        </p:spPr>
        <p:txBody>
          <a:bodyPr wrap="square" rtlCol="0">
            <a:spAutoFit/>
          </a:bodyPr>
          <a:lstStyle/>
          <a:p>
            <a:pPr algn="ctr"/>
            <a:r>
              <a:rPr lang="syr-SY" sz="3200">
                <a:solidFill>
                  <a:schemeClr val="bg1"/>
                </a:solidFill>
                <a:cs typeface="+mj-cs"/>
              </a:rPr>
              <a:t>ܗܳܢܰܘ ܕ݁ܶܡܝ ܕ݁ܕ݂ܺܝܰܬ݂ܺܩܺܐ ܚܰܕ݂݈ܬ݂ܳܐ ܕ݁ܰܚܠܳܦ݂ ܣܰܓ݁ܺܝܶܐܐ ܡܶܬ݂ܶܐܫܶܕ݂ ܠܫܽܘܒ݂ܩܳܢܳܐ ܕ݁ܰܚܛܳܗܶܐ </a:t>
            </a:r>
            <a:endParaRPr lang="en-US" sz="3200">
              <a:solidFill>
                <a:schemeClr val="bg1"/>
              </a:solidFill>
              <a:cs typeface="+mj-cs"/>
            </a:endParaRPr>
          </a:p>
          <a:p>
            <a:pPr algn="ctr"/>
            <a:r>
              <a:rPr lang="syr-SY" sz="2800">
                <a:solidFill>
                  <a:schemeClr val="bg1"/>
                </a:solidFill>
                <a:cs typeface="+mj-cs"/>
              </a:rPr>
              <a:t>܀</a:t>
            </a:r>
          </a:p>
          <a:p>
            <a:pPr algn="ctr"/>
            <a:r>
              <a:rPr lang="he-IL" sz="2800">
                <a:solidFill>
                  <a:schemeClr val="bg1"/>
                </a:solidFill>
                <a:cs typeface="+mj-cs"/>
              </a:rPr>
              <a:t>כב  הָנַו דֵּמי דּדִיַתִקאִ חַדתָא דַּחלָפ סַגִּיֵאא מֵתֵאשֵׁד לשׁוּבקָנָא דַּחטָהֵא</a:t>
            </a:r>
          </a:p>
          <a:p>
            <a:pPr algn="ctr"/>
            <a:r>
              <a:rPr lang="he-IL" sz="2800">
                <a:solidFill>
                  <a:schemeClr val="bg1"/>
                </a:solidFill>
                <a:cs typeface="+mj-cs"/>
              </a:rPr>
              <a:t>כב  כִּי זֶה הוּא דָּמִי דַּם־הַבְּרִית הַחֲדָשָׁה הַנִּשְׁפָּךְ בְּעַד רַבִּים לִסְלִיחַת חֲטָאִים׃</a:t>
            </a:r>
            <a:endParaRPr lang="he-IL" sz="2400">
              <a:solidFill>
                <a:schemeClr val="bg1"/>
              </a:solidFill>
              <a:cs typeface="+mj-cs"/>
            </a:endParaRPr>
          </a:p>
          <a:p>
            <a:endParaRPr lang="he-IL" sz="2400" b="1">
              <a:solidFill>
                <a:schemeClr val="bg1"/>
              </a:solidFill>
              <a:cs typeface="+mj-cs"/>
            </a:endParaRPr>
          </a:p>
          <a:p>
            <a:r>
              <a:rPr lang="en-US" sz="3200" b="1">
                <a:solidFill>
                  <a:schemeClr val="bg1"/>
                </a:solidFill>
                <a:cs typeface="+mj-cs"/>
              </a:rPr>
              <a:t>Matthew 26:28</a:t>
            </a:r>
          </a:p>
          <a:p>
            <a:r>
              <a:rPr lang="en-US" sz="3200">
                <a:solidFill>
                  <a:schemeClr val="bg1"/>
                </a:solidFill>
                <a:cs typeface="+mj-cs"/>
              </a:rPr>
              <a:t>26:28 This is my blood of the covenant, which is poured out for many for the forgiveness of sins. (NIV)</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79638C7-493C-47D8-BB05-DA948330D744}"/>
                  </a:ext>
                </a:extLst>
              </p14:cNvPr>
              <p14:cNvContentPartPr/>
              <p14:nvPr/>
            </p14:nvContentPartPr>
            <p14:xfrm>
              <a:off x="1230845" y="1867296"/>
              <a:ext cx="1836720" cy="61200"/>
            </p14:xfrm>
          </p:contentPart>
        </mc:Choice>
        <mc:Fallback xmlns="">
          <p:pic>
            <p:nvPicPr>
              <p:cNvPr id="4" name="Ink 3">
                <a:extLst>
                  <a:ext uri="{FF2B5EF4-FFF2-40B4-BE49-F238E27FC236}">
                    <a16:creationId xmlns:a16="http://schemas.microsoft.com/office/drawing/2014/main" id="{279638C7-493C-47D8-BB05-DA948330D744}"/>
                  </a:ext>
                </a:extLst>
              </p:cNvPr>
              <p:cNvPicPr/>
              <p:nvPr/>
            </p:nvPicPr>
            <p:blipFill>
              <a:blip r:embed="rId5"/>
              <a:stretch>
                <a:fillRect/>
              </a:stretch>
            </p:blipFill>
            <p:spPr>
              <a:xfrm>
                <a:off x="1213205" y="1849656"/>
                <a:ext cx="1872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22AC3B4-E0FF-4E65-8082-515BB5D4DDBC}"/>
                  </a:ext>
                </a:extLst>
              </p14:cNvPr>
              <p14:cNvContentPartPr/>
              <p14:nvPr/>
            </p14:nvContentPartPr>
            <p14:xfrm>
              <a:off x="459005" y="988896"/>
              <a:ext cx="2530800" cy="91440"/>
            </p14:xfrm>
          </p:contentPart>
        </mc:Choice>
        <mc:Fallback xmlns="">
          <p:pic>
            <p:nvPicPr>
              <p:cNvPr id="5" name="Ink 4">
                <a:extLst>
                  <a:ext uri="{FF2B5EF4-FFF2-40B4-BE49-F238E27FC236}">
                    <a16:creationId xmlns:a16="http://schemas.microsoft.com/office/drawing/2014/main" id="{D22AC3B4-E0FF-4E65-8082-515BB5D4DDBC}"/>
                  </a:ext>
                </a:extLst>
              </p:cNvPr>
              <p:cNvPicPr/>
              <p:nvPr/>
            </p:nvPicPr>
            <p:blipFill>
              <a:blip r:embed="rId7"/>
              <a:stretch>
                <a:fillRect/>
              </a:stretch>
            </p:blipFill>
            <p:spPr>
              <a:xfrm>
                <a:off x="441365" y="970896"/>
                <a:ext cx="2566440" cy="127080"/>
              </a:xfrm>
              <a:prstGeom prst="rect">
                <a:avLst/>
              </a:prstGeom>
            </p:spPr>
          </p:pic>
        </mc:Fallback>
      </mc:AlternateContent>
    </p:spTree>
    <p:extLst>
      <p:ext uri="{BB962C8B-B14F-4D97-AF65-F5344CB8AC3E}">
        <p14:creationId xmlns:p14="http://schemas.microsoft.com/office/powerpoint/2010/main" val="84540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BCEB753-89F0-4DEA-AF42-3756238E4D6E}"/>
              </a:ext>
            </a:extLst>
          </p:cNvPr>
          <p:cNvSpPr/>
          <p:nvPr/>
        </p:nvSpPr>
        <p:spPr>
          <a:xfrm>
            <a:off x="2164937" y="179459"/>
            <a:ext cx="7477238" cy="4915055"/>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7" name="Graphic 6">
            <a:extLst>
              <a:ext uri="{FF2B5EF4-FFF2-40B4-BE49-F238E27FC236}">
                <a16:creationId xmlns:a16="http://schemas.microsoft.com/office/drawing/2014/main" id="{6AAD06E3-E4C3-4EE9-9ECB-BDEB686EA6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7250" y="497401"/>
            <a:ext cx="6604230" cy="1200769"/>
          </a:xfrm>
          <a:prstGeom prst="rect">
            <a:avLst/>
          </a:prstGeom>
        </p:spPr>
      </p:pic>
      <p:pic>
        <p:nvPicPr>
          <p:cNvPr id="5" name="Graphic 4">
            <a:extLst>
              <a:ext uri="{FF2B5EF4-FFF2-40B4-BE49-F238E27FC236}">
                <a16:creationId xmlns:a16="http://schemas.microsoft.com/office/drawing/2014/main" id="{9392D267-F585-4DE4-A3DD-93D2AA8686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7348" y="2932998"/>
            <a:ext cx="5462301" cy="1900733"/>
          </a:xfrm>
          <a:prstGeom prst="rect">
            <a:avLst/>
          </a:prstGeom>
        </p:spPr>
      </p:pic>
      <p:sp>
        <p:nvSpPr>
          <p:cNvPr id="9" name="TextBox 8">
            <a:extLst>
              <a:ext uri="{FF2B5EF4-FFF2-40B4-BE49-F238E27FC236}">
                <a16:creationId xmlns:a16="http://schemas.microsoft.com/office/drawing/2014/main" id="{1E9C21D9-57A6-41A3-BD03-BE10E838C688}"/>
              </a:ext>
            </a:extLst>
          </p:cNvPr>
          <p:cNvSpPr txBox="1"/>
          <p:nvPr/>
        </p:nvSpPr>
        <p:spPr>
          <a:xfrm>
            <a:off x="2790920" y="1909098"/>
            <a:ext cx="6095010" cy="584775"/>
          </a:xfrm>
          <a:prstGeom prst="rect">
            <a:avLst/>
          </a:prstGeom>
          <a:noFill/>
        </p:spPr>
        <p:txBody>
          <a:bodyPr wrap="square">
            <a:spAutoFit/>
          </a:bodyPr>
          <a:lstStyle/>
          <a:p>
            <a:pPr algn="ctr"/>
            <a:r>
              <a:rPr lang="en-US" sz="3200" b="1">
                <a:solidFill>
                  <a:schemeClr val="bg1"/>
                </a:solidFill>
                <a:cs typeface="+mj-cs"/>
              </a:rPr>
              <a:t>Part 2</a:t>
            </a:r>
            <a:endParaRPr lang="en-US" sz="3200">
              <a:solidFill>
                <a:schemeClr val="bg1"/>
              </a:solidFill>
              <a:cs typeface="+mj-cs"/>
            </a:endParaRPr>
          </a:p>
        </p:txBody>
      </p:sp>
    </p:spTree>
    <p:extLst>
      <p:ext uri="{BB962C8B-B14F-4D97-AF65-F5344CB8AC3E}">
        <p14:creationId xmlns:p14="http://schemas.microsoft.com/office/powerpoint/2010/main" val="427036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645423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03313" y="-64264"/>
            <a:ext cx="9996652" cy="6294031"/>
          </a:xfrm>
          <a:prstGeom prst="rect">
            <a:avLst/>
          </a:prstGeom>
          <a:noFill/>
        </p:spPr>
        <p:txBody>
          <a:bodyPr wrap="square" rtlCol="0">
            <a:spAutoFit/>
          </a:bodyPr>
          <a:lstStyle/>
          <a:p>
            <a:pPr algn="r"/>
            <a:r>
              <a:rPr lang="he-IL" sz="3100" b="1">
                <a:solidFill>
                  <a:schemeClr val="bg1"/>
                </a:solidFill>
                <a:cs typeface="+mj-cs"/>
              </a:rPr>
              <a:t>ספר ישעיה פרק ה</a:t>
            </a:r>
          </a:p>
          <a:p>
            <a:pPr algn="r"/>
            <a:r>
              <a:rPr lang="he-IL" sz="3100">
                <a:solidFill>
                  <a:schemeClr val="bg1"/>
                </a:solidFill>
                <a:cs typeface="+mj-cs"/>
              </a:rPr>
              <a:t>﻿א   אָשִׁירָה נָּא לִידִידִי שִׁירַת דּוֹדִי לְכַרְמוֹ כֶּרֶם הָיָה לִידִידִי בְּקֶרֶן בֶּן-שָׁמֶן: ב   וַיְעַזְּקֵהוּ וַיְסַקְּלֵהוּ וַיִּטָּעֵהוּ שֹֹרֵק וַיִּבֶן מִגְדָּל בְּתוֹכוֹ וְגַם-יֶקֶב חָצֵב בּוֹ וַיְקַו לַעֲשֹוֹת עֲנָבִים וַיַּעַשֹ בְּאֻשִׁים: ג   וְעַתָּה יוֹשֵׁב יְרוּשָׁלַם וְאִישׁ יְהוּדָה שִׁפְטוּ-נָא בֵּינִי וּבֵין כַּרְמִי: ד   מַה-לַּעֲשֹוֹת עוֹד לְכַרְמִי וְלֹא עָשִֹיתִי בּוֹ מַדּוּעַ קִוֵּיתִי לַעֲשֹוֹת עֲנָבִים וַיַּעַשֹ בְּאֻשִׁים: ה   וְעַתָּה אוֹדִיעָה-נָּא אֶתְכֶם אֵת אֲשֶׁר-אֲנִי עֹשֶֹה לְכַרְמִי הָסֵר מְשֹוּכָּתוֹ וְהָיָה לְבָעֵר פָּרֹץ גְּדֵרוֹ וְהָיָה לְמִרְמָס: ו   וַאֲשִׁיתֵהוּ בָתָה לֹא יִזָּמֵר וְלֹא יֵעָדֵר וְעָלָה שָׁמִיר וָשָׁיִת וְעַל הֶעָבִים אֲצַוֶּה מֵהַמְטִיר עָלָיו מָטָר: ז   כִּי כֶרֶם יְהֹוָה צְבָאוֹת בֵּית יִשְֹרָאֵל וְאִישׁ יְהוּדָה נְטַע שַׁעֲשׁוּעָיו וַיְקַו לְמִשְׁפָּט וְהִנֵּה מִשְֹפָּח לִצְדָקָה וְהִנֵּה צְעָקָה:       ח   הוֹי מַגִּיעֵי בַיִת בְּבַיִת שָֹדֶה בְשָֹדֶה יַקְרִיבוּ עַד אֶפֶס מָקוֹם וְהוּשַׁבְתֶּם לְבַדְּכֶם בְּקֶרֶב הָאָרֶץ: ט   בְּאָזְנָי יְהֹוָה צְבָאוֹת אִם-לֹא בָּתִּים רַבִּים לְשַׁמָּה יִהְיוּ גְּדֹלִים וְטוֹבִים מֵאֵין יוֹשֵׁב: י   כִּי עֲשֶֹרֶת צִמְדֵּי-כֶרֶם יַעֲשֹוּ בַּת אֶחָת וְזֶרַע חֹמֶר יַעֲשֶֹה אֵיפָה: </a:t>
            </a:r>
            <a:endParaRPr lang="en-US" sz="31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443C9E4-EF4D-456C-A4AE-96AD41164BEE}"/>
                  </a:ext>
                </a:extLst>
              </p14:cNvPr>
              <p14:cNvContentPartPr/>
              <p14:nvPr/>
            </p14:nvContentPartPr>
            <p14:xfrm>
              <a:off x="7407005" y="438816"/>
              <a:ext cx="2581920" cy="101880"/>
            </p14:xfrm>
          </p:contentPart>
        </mc:Choice>
        <mc:Fallback xmlns="">
          <p:pic>
            <p:nvPicPr>
              <p:cNvPr id="4" name="Ink 3">
                <a:extLst>
                  <a:ext uri="{FF2B5EF4-FFF2-40B4-BE49-F238E27FC236}">
                    <a16:creationId xmlns:a16="http://schemas.microsoft.com/office/drawing/2014/main" id="{8443C9E4-EF4D-456C-A4AE-96AD41164BEE}"/>
                  </a:ext>
                </a:extLst>
              </p:cNvPr>
              <p:cNvPicPr/>
              <p:nvPr/>
            </p:nvPicPr>
            <p:blipFill>
              <a:blip r:embed="rId5"/>
              <a:stretch>
                <a:fillRect/>
              </a:stretch>
            </p:blipFill>
            <p:spPr>
              <a:xfrm>
                <a:off x="7389365" y="420816"/>
                <a:ext cx="2617560" cy="137520"/>
              </a:xfrm>
              <a:prstGeom prst="rect">
                <a:avLst/>
              </a:prstGeom>
            </p:spPr>
          </p:pic>
        </mc:Fallback>
      </mc:AlternateContent>
      <p:grpSp>
        <p:nvGrpSpPr>
          <p:cNvPr id="15" name="Group 14">
            <a:extLst>
              <a:ext uri="{FF2B5EF4-FFF2-40B4-BE49-F238E27FC236}">
                <a16:creationId xmlns:a16="http://schemas.microsoft.com/office/drawing/2014/main" id="{9CFFB29F-31CE-4097-B326-27E9AD3429F6}"/>
              </a:ext>
            </a:extLst>
          </p:cNvPr>
          <p:cNvGrpSpPr/>
          <p:nvPr/>
        </p:nvGrpSpPr>
        <p:grpSpPr>
          <a:xfrm>
            <a:off x="5945765" y="928056"/>
            <a:ext cx="3689640" cy="97200"/>
            <a:chOff x="5945765" y="928056"/>
            <a:chExt cx="3689640" cy="9720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664CE88-2BF9-415C-A8C3-426098015170}"/>
                    </a:ext>
                  </a:extLst>
                </p14:cNvPr>
                <p14:cNvContentPartPr/>
                <p14:nvPr/>
              </p14:nvContentPartPr>
              <p14:xfrm>
                <a:off x="8262725" y="928056"/>
                <a:ext cx="1372680" cy="97200"/>
              </p14:xfrm>
            </p:contentPart>
          </mc:Choice>
          <mc:Fallback xmlns="">
            <p:pic>
              <p:nvPicPr>
                <p:cNvPr id="5" name="Ink 4">
                  <a:extLst>
                    <a:ext uri="{FF2B5EF4-FFF2-40B4-BE49-F238E27FC236}">
                      <a16:creationId xmlns:a16="http://schemas.microsoft.com/office/drawing/2014/main" id="{F664CE88-2BF9-415C-A8C3-426098015170}"/>
                    </a:ext>
                  </a:extLst>
                </p:cNvPr>
                <p:cNvPicPr/>
                <p:nvPr/>
              </p:nvPicPr>
              <p:blipFill>
                <a:blip r:embed="rId7"/>
                <a:stretch>
                  <a:fillRect/>
                </a:stretch>
              </p:blipFill>
              <p:spPr>
                <a:xfrm>
                  <a:off x="8244725" y="910056"/>
                  <a:ext cx="1408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1BBF029-8638-4E7B-B98C-C96D53E9CEAF}"/>
                    </a:ext>
                  </a:extLst>
                </p14:cNvPr>
                <p14:cNvContentPartPr/>
                <p14:nvPr/>
              </p14:nvContentPartPr>
              <p14:xfrm>
                <a:off x="7256165" y="944976"/>
                <a:ext cx="813600" cy="50760"/>
              </p14:xfrm>
            </p:contentPart>
          </mc:Choice>
          <mc:Fallback xmlns="">
            <p:pic>
              <p:nvPicPr>
                <p:cNvPr id="7" name="Ink 6">
                  <a:extLst>
                    <a:ext uri="{FF2B5EF4-FFF2-40B4-BE49-F238E27FC236}">
                      <a16:creationId xmlns:a16="http://schemas.microsoft.com/office/drawing/2014/main" id="{41BBF029-8638-4E7B-B98C-C96D53E9CEAF}"/>
                    </a:ext>
                  </a:extLst>
                </p:cNvPr>
                <p:cNvPicPr/>
                <p:nvPr/>
              </p:nvPicPr>
              <p:blipFill>
                <a:blip r:embed="rId9"/>
                <a:stretch>
                  <a:fillRect/>
                </a:stretch>
              </p:blipFill>
              <p:spPr>
                <a:xfrm>
                  <a:off x="7238165" y="926976"/>
                  <a:ext cx="849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682F2A5C-C1B2-4819-BC4E-99E519B77931}"/>
                    </a:ext>
                  </a:extLst>
                </p14:cNvPr>
                <p14:cNvContentPartPr/>
                <p14:nvPr/>
              </p14:nvContentPartPr>
              <p14:xfrm>
                <a:off x="7184165" y="964056"/>
                <a:ext cx="360" cy="360"/>
              </p14:xfrm>
            </p:contentPart>
          </mc:Choice>
          <mc:Fallback xmlns="">
            <p:pic>
              <p:nvPicPr>
                <p:cNvPr id="11" name="Ink 10">
                  <a:extLst>
                    <a:ext uri="{FF2B5EF4-FFF2-40B4-BE49-F238E27FC236}">
                      <a16:creationId xmlns:a16="http://schemas.microsoft.com/office/drawing/2014/main" id="{682F2A5C-C1B2-4819-BC4E-99E519B77931}"/>
                    </a:ext>
                  </a:extLst>
                </p:cNvPr>
                <p:cNvPicPr/>
                <p:nvPr/>
              </p:nvPicPr>
              <p:blipFill>
                <a:blip r:embed="rId11"/>
                <a:stretch>
                  <a:fillRect/>
                </a:stretch>
              </p:blipFill>
              <p:spPr>
                <a:xfrm>
                  <a:off x="7166165" y="94605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7773B899-9058-4E24-A00F-06F6A2969466}"/>
                    </a:ext>
                  </a:extLst>
                </p14:cNvPr>
                <p14:cNvContentPartPr/>
                <p14:nvPr/>
              </p14:nvContentPartPr>
              <p14:xfrm>
                <a:off x="6616445" y="951816"/>
                <a:ext cx="544680" cy="60840"/>
              </p14:xfrm>
            </p:contentPart>
          </mc:Choice>
          <mc:Fallback xmlns="">
            <p:pic>
              <p:nvPicPr>
                <p:cNvPr id="12" name="Ink 11">
                  <a:extLst>
                    <a:ext uri="{FF2B5EF4-FFF2-40B4-BE49-F238E27FC236}">
                      <a16:creationId xmlns:a16="http://schemas.microsoft.com/office/drawing/2014/main" id="{7773B899-9058-4E24-A00F-06F6A2969466}"/>
                    </a:ext>
                  </a:extLst>
                </p:cNvPr>
                <p:cNvPicPr/>
                <p:nvPr/>
              </p:nvPicPr>
              <p:blipFill>
                <a:blip r:embed="rId13"/>
                <a:stretch>
                  <a:fillRect/>
                </a:stretch>
              </p:blipFill>
              <p:spPr>
                <a:xfrm>
                  <a:off x="6598445" y="934176"/>
                  <a:ext cx="580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7A3CC538-6534-49E7-A5A5-28CC533A53DA}"/>
                    </a:ext>
                  </a:extLst>
                </p14:cNvPr>
                <p14:cNvContentPartPr/>
                <p14:nvPr/>
              </p14:nvContentPartPr>
              <p14:xfrm>
                <a:off x="5945765" y="929136"/>
                <a:ext cx="424080" cy="39240"/>
              </p14:xfrm>
            </p:contentPart>
          </mc:Choice>
          <mc:Fallback xmlns="">
            <p:pic>
              <p:nvPicPr>
                <p:cNvPr id="14" name="Ink 13">
                  <a:extLst>
                    <a:ext uri="{FF2B5EF4-FFF2-40B4-BE49-F238E27FC236}">
                      <a16:creationId xmlns:a16="http://schemas.microsoft.com/office/drawing/2014/main" id="{7A3CC538-6534-49E7-A5A5-28CC533A53DA}"/>
                    </a:ext>
                  </a:extLst>
                </p:cNvPr>
                <p:cNvPicPr/>
                <p:nvPr/>
              </p:nvPicPr>
              <p:blipFill>
                <a:blip r:embed="rId15"/>
                <a:stretch>
                  <a:fillRect/>
                </a:stretch>
              </p:blipFill>
              <p:spPr>
                <a:xfrm>
                  <a:off x="5928125" y="911496"/>
                  <a:ext cx="45972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609EF53E-E1AD-4C63-A35D-DEAC1FACE9D2}"/>
                  </a:ext>
                </a:extLst>
              </p14:cNvPr>
              <p14:cNvContentPartPr/>
              <p14:nvPr/>
            </p14:nvContentPartPr>
            <p14:xfrm>
              <a:off x="5026325" y="941736"/>
              <a:ext cx="651960" cy="82080"/>
            </p14:xfrm>
          </p:contentPart>
        </mc:Choice>
        <mc:Fallback xmlns="">
          <p:pic>
            <p:nvPicPr>
              <p:cNvPr id="16" name="Ink 15">
                <a:extLst>
                  <a:ext uri="{FF2B5EF4-FFF2-40B4-BE49-F238E27FC236}">
                    <a16:creationId xmlns:a16="http://schemas.microsoft.com/office/drawing/2014/main" id="{609EF53E-E1AD-4C63-A35D-DEAC1FACE9D2}"/>
                  </a:ext>
                </a:extLst>
              </p:cNvPr>
              <p:cNvPicPr/>
              <p:nvPr/>
            </p:nvPicPr>
            <p:blipFill>
              <a:blip r:embed="rId17"/>
              <a:stretch>
                <a:fillRect/>
              </a:stretch>
            </p:blipFill>
            <p:spPr>
              <a:xfrm>
                <a:off x="5008325" y="923736"/>
                <a:ext cx="687600" cy="117720"/>
              </a:xfrm>
              <a:prstGeom prst="rect">
                <a:avLst/>
              </a:prstGeom>
            </p:spPr>
          </p:pic>
        </mc:Fallback>
      </mc:AlternateContent>
      <p:grpSp>
        <p:nvGrpSpPr>
          <p:cNvPr id="21" name="Group 20">
            <a:extLst>
              <a:ext uri="{FF2B5EF4-FFF2-40B4-BE49-F238E27FC236}">
                <a16:creationId xmlns:a16="http://schemas.microsoft.com/office/drawing/2014/main" id="{0354E46C-BE2F-4A59-952B-C6BD13F060DF}"/>
              </a:ext>
            </a:extLst>
          </p:cNvPr>
          <p:cNvGrpSpPr/>
          <p:nvPr/>
        </p:nvGrpSpPr>
        <p:grpSpPr>
          <a:xfrm>
            <a:off x="907565" y="955416"/>
            <a:ext cx="3975480" cy="83520"/>
            <a:chOff x="907565" y="955416"/>
            <a:chExt cx="3975480" cy="83520"/>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6DD85859-0B7E-4EF6-876B-D1C7E4FDA515}"/>
                    </a:ext>
                  </a:extLst>
                </p14:cNvPr>
                <p14:cNvContentPartPr/>
                <p14:nvPr/>
              </p14:nvContentPartPr>
              <p14:xfrm>
                <a:off x="3706565" y="984576"/>
                <a:ext cx="1176480" cy="54360"/>
              </p14:xfrm>
            </p:contentPart>
          </mc:Choice>
          <mc:Fallback xmlns="">
            <p:pic>
              <p:nvPicPr>
                <p:cNvPr id="17" name="Ink 16">
                  <a:extLst>
                    <a:ext uri="{FF2B5EF4-FFF2-40B4-BE49-F238E27FC236}">
                      <a16:creationId xmlns:a16="http://schemas.microsoft.com/office/drawing/2014/main" id="{6DD85859-0B7E-4EF6-876B-D1C7E4FDA515}"/>
                    </a:ext>
                  </a:extLst>
                </p:cNvPr>
                <p:cNvPicPr/>
                <p:nvPr/>
              </p:nvPicPr>
              <p:blipFill>
                <a:blip r:embed="rId19"/>
                <a:stretch>
                  <a:fillRect/>
                </a:stretch>
              </p:blipFill>
              <p:spPr>
                <a:xfrm>
                  <a:off x="3688565" y="966936"/>
                  <a:ext cx="1212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A7FE3236-11F8-4BD0-AFD6-201FDEA1EEAE}"/>
                    </a:ext>
                  </a:extLst>
                </p14:cNvPr>
                <p14:cNvContentPartPr/>
                <p14:nvPr/>
              </p14:nvContentPartPr>
              <p14:xfrm>
                <a:off x="2801165" y="957576"/>
                <a:ext cx="717120" cy="68760"/>
              </p14:xfrm>
            </p:contentPart>
          </mc:Choice>
          <mc:Fallback xmlns="">
            <p:pic>
              <p:nvPicPr>
                <p:cNvPr id="18" name="Ink 17">
                  <a:extLst>
                    <a:ext uri="{FF2B5EF4-FFF2-40B4-BE49-F238E27FC236}">
                      <a16:creationId xmlns:a16="http://schemas.microsoft.com/office/drawing/2014/main" id="{A7FE3236-11F8-4BD0-AFD6-201FDEA1EEAE}"/>
                    </a:ext>
                  </a:extLst>
                </p:cNvPr>
                <p:cNvPicPr/>
                <p:nvPr/>
              </p:nvPicPr>
              <p:blipFill>
                <a:blip r:embed="rId21"/>
                <a:stretch>
                  <a:fillRect/>
                </a:stretch>
              </p:blipFill>
              <p:spPr>
                <a:xfrm>
                  <a:off x="2783525" y="939576"/>
                  <a:ext cx="752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B2045792-6420-4EED-BEB4-CB6495FB4B31}"/>
                    </a:ext>
                  </a:extLst>
                </p14:cNvPr>
                <p14:cNvContentPartPr/>
                <p14:nvPr/>
              </p14:nvContentPartPr>
              <p14:xfrm>
                <a:off x="907565" y="955416"/>
                <a:ext cx="1856520" cy="73080"/>
              </p14:xfrm>
            </p:contentPart>
          </mc:Choice>
          <mc:Fallback xmlns="">
            <p:pic>
              <p:nvPicPr>
                <p:cNvPr id="20" name="Ink 19">
                  <a:extLst>
                    <a:ext uri="{FF2B5EF4-FFF2-40B4-BE49-F238E27FC236}">
                      <a16:creationId xmlns:a16="http://schemas.microsoft.com/office/drawing/2014/main" id="{B2045792-6420-4EED-BEB4-CB6495FB4B31}"/>
                    </a:ext>
                  </a:extLst>
                </p:cNvPr>
                <p:cNvPicPr/>
                <p:nvPr/>
              </p:nvPicPr>
              <p:blipFill>
                <a:blip r:embed="rId23"/>
                <a:stretch>
                  <a:fillRect/>
                </a:stretch>
              </p:blipFill>
              <p:spPr>
                <a:xfrm>
                  <a:off x="889925" y="937776"/>
                  <a:ext cx="1892160" cy="108720"/>
                </a:xfrm>
                <a:prstGeom prst="rect">
                  <a:avLst/>
                </a:prstGeom>
              </p:spPr>
            </p:pic>
          </mc:Fallback>
        </mc:AlternateContent>
      </p:grpSp>
      <p:grpSp>
        <p:nvGrpSpPr>
          <p:cNvPr id="24" name="Group 23">
            <a:extLst>
              <a:ext uri="{FF2B5EF4-FFF2-40B4-BE49-F238E27FC236}">
                <a16:creationId xmlns:a16="http://schemas.microsoft.com/office/drawing/2014/main" id="{8BA59886-0E58-480C-A104-A2A69623E470}"/>
              </a:ext>
            </a:extLst>
          </p:cNvPr>
          <p:cNvGrpSpPr/>
          <p:nvPr/>
        </p:nvGrpSpPr>
        <p:grpSpPr>
          <a:xfrm>
            <a:off x="5745245" y="404256"/>
            <a:ext cx="2410200" cy="599760"/>
            <a:chOff x="5745245" y="404256"/>
            <a:chExt cx="2410200" cy="599760"/>
          </a:xfrm>
        </p:grpSpPr>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5BAD0F02-2590-4ED1-B847-E03EB5F4D988}"/>
                    </a:ext>
                  </a:extLst>
                </p14:cNvPr>
                <p14:cNvContentPartPr/>
                <p14:nvPr/>
              </p14:nvContentPartPr>
              <p14:xfrm>
                <a:off x="7243925" y="404256"/>
                <a:ext cx="911520" cy="583560"/>
              </p14:xfrm>
            </p:contentPart>
          </mc:Choice>
          <mc:Fallback xmlns="">
            <p:pic>
              <p:nvPicPr>
                <p:cNvPr id="22" name="Ink 21">
                  <a:extLst>
                    <a:ext uri="{FF2B5EF4-FFF2-40B4-BE49-F238E27FC236}">
                      <a16:creationId xmlns:a16="http://schemas.microsoft.com/office/drawing/2014/main" id="{5BAD0F02-2590-4ED1-B847-E03EB5F4D988}"/>
                    </a:ext>
                  </a:extLst>
                </p:cNvPr>
                <p:cNvPicPr/>
                <p:nvPr/>
              </p:nvPicPr>
              <p:blipFill>
                <a:blip r:embed="rId25"/>
                <a:stretch>
                  <a:fillRect/>
                </a:stretch>
              </p:blipFill>
              <p:spPr>
                <a:xfrm>
                  <a:off x="7225925" y="386256"/>
                  <a:ext cx="947160" cy="619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EB09F94E-1E14-4622-A263-70D9AB267C6B}"/>
                    </a:ext>
                  </a:extLst>
                </p14:cNvPr>
                <p14:cNvContentPartPr/>
                <p14:nvPr/>
              </p14:nvContentPartPr>
              <p14:xfrm>
                <a:off x="5745245" y="448896"/>
                <a:ext cx="709560" cy="555120"/>
              </p14:xfrm>
            </p:contentPart>
          </mc:Choice>
          <mc:Fallback xmlns="">
            <p:pic>
              <p:nvPicPr>
                <p:cNvPr id="23" name="Ink 22">
                  <a:extLst>
                    <a:ext uri="{FF2B5EF4-FFF2-40B4-BE49-F238E27FC236}">
                      <a16:creationId xmlns:a16="http://schemas.microsoft.com/office/drawing/2014/main" id="{EB09F94E-1E14-4622-A263-70D9AB267C6B}"/>
                    </a:ext>
                  </a:extLst>
                </p:cNvPr>
                <p:cNvPicPr/>
                <p:nvPr/>
              </p:nvPicPr>
              <p:blipFill>
                <a:blip r:embed="rId27"/>
                <a:stretch>
                  <a:fillRect/>
                </a:stretch>
              </p:blipFill>
              <p:spPr>
                <a:xfrm>
                  <a:off x="5727245" y="430896"/>
                  <a:ext cx="745200" cy="59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1A9914FB-0474-4B3E-992E-65C3F7988FFF}"/>
                  </a:ext>
                </a:extLst>
              </p14:cNvPr>
              <p14:cNvContentPartPr/>
              <p14:nvPr/>
            </p14:nvContentPartPr>
            <p14:xfrm>
              <a:off x="4120925" y="478416"/>
              <a:ext cx="791280" cy="660240"/>
            </p14:xfrm>
          </p:contentPart>
        </mc:Choice>
        <mc:Fallback xmlns="">
          <p:pic>
            <p:nvPicPr>
              <p:cNvPr id="25" name="Ink 24">
                <a:extLst>
                  <a:ext uri="{FF2B5EF4-FFF2-40B4-BE49-F238E27FC236}">
                    <a16:creationId xmlns:a16="http://schemas.microsoft.com/office/drawing/2014/main" id="{1A9914FB-0474-4B3E-992E-65C3F7988FFF}"/>
                  </a:ext>
                </a:extLst>
              </p:cNvPr>
              <p:cNvPicPr/>
              <p:nvPr/>
            </p:nvPicPr>
            <p:blipFill>
              <a:blip r:embed="rId29"/>
              <a:stretch>
                <a:fillRect/>
              </a:stretch>
            </p:blipFill>
            <p:spPr>
              <a:xfrm>
                <a:off x="4102925" y="460416"/>
                <a:ext cx="826920" cy="695880"/>
              </a:xfrm>
              <a:prstGeom prst="rect">
                <a:avLst/>
              </a:prstGeom>
            </p:spPr>
          </p:pic>
        </mc:Fallback>
      </mc:AlternateContent>
      <p:grpSp>
        <p:nvGrpSpPr>
          <p:cNvPr id="30" name="Group 29">
            <a:extLst>
              <a:ext uri="{FF2B5EF4-FFF2-40B4-BE49-F238E27FC236}">
                <a16:creationId xmlns:a16="http://schemas.microsoft.com/office/drawing/2014/main" id="{CE36CE28-211C-4E96-B718-E4836B549AEB}"/>
              </a:ext>
            </a:extLst>
          </p:cNvPr>
          <p:cNvGrpSpPr/>
          <p:nvPr/>
        </p:nvGrpSpPr>
        <p:grpSpPr>
          <a:xfrm>
            <a:off x="6995885" y="1423056"/>
            <a:ext cx="2989440" cy="61920"/>
            <a:chOff x="6995885" y="1423056"/>
            <a:chExt cx="2989440" cy="61920"/>
          </a:xfrm>
        </p:grpSpPr>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71E3F9D8-41A7-4279-8E4B-8CE45B5CCA8F}"/>
                    </a:ext>
                  </a:extLst>
                </p14:cNvPr>
                <p14:cNvContentPartPr/>
                <p14:nvPr/>
              </p14:nvContentPartPr>
              <p14:xfrm>
                <a:off x="9222845" y="1440696"/>
                <a:ext cx="762480" cy="44280"/>
              </p14:xfrm>
            </p:contentPart>
          </mc:Choice>
          <mc:Fallback xmlns="">
            <p:pic>
              <p:nvPicPr>
                <p:cNvPr id="26" name="Ink 25">
                  <a:extLst>
                    <a:ext uri="{FF2B5EF4-FFF2-40B4-BE49-F238E27FC236}">
                      <a16:creationId xmlns:a16="http://schemas.microsoft.com/office/drawing/2014/main" id="{71E3F9D8-41A7-4279-8E4B-8CE45B5CCA8F}"/>
                    </a:ext>
                  </a:extLst>
                </p:cNvPr>
                <p:cNvPicPr/>
                <p:nvPr/>
              </p:nvPicPr>
              <p:blipFill>
                <a:blip r:embed="rId31"/>
                <a:stretch>
                  <a:fillRect/>
                </a:stretch>
              </p:blipFill>
              <p:spPr>
                <a:xfrm>
                  <a:off x="9204845" y="1423056"/>
                  <a:ext cx="798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0373DD65-A7A5-4867-B0F6-6D10F0923E20}"/>
                    </a:ext>
                  </a:extLst>
                </p14:cNvPr>
                <p14:cNvContentPartPr/>
                <p14:nvPr/>
              </p14:nvContentPartPr>
              <p14:xfrm>
                <a:off x="7904885" y="1423416"/>
                <a:ext cx="1056960" cy="52200"/>
              </p14:xfrm>
            </p:contentPart>
          </mc:Choice>
          <mc:Fallback xmlns="">
            <p:pic>
              <p:nvPicPr>
                <p:cNvPr id="27" name="Ink 26">
                  <a:extLst>
                    <a:ext uri="{FF2B5EF4-FFF2-40B4-BE49-F238E27FC236}">
                      <a16:creationId xmlns:a16="http://schemas.microsoft.com/office/drawing/2014/main" id="{0373DD65-A7A5-4867-B0F6-6D10F0923E20}"/>
                    </a:ext>
                  </a:extLst>
                </p:cNvPr>
                <p:cNvPicPr/>
                <p:nvPr/>
              </p:nvPicPr>
              <p:blipFill>
                <a:blip r:embed="rId33"/>
                <a:stretch>
                  <a:fillRect/>
                </a:stretch>
              </p:blipFill>
              <p:spPr>
                <a:xfrm>
                  <a:off x="7886885" y="1405776"/>
                  <a:ext cx="1092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6D219522-5F4B-48D0-8360-166BE5E96586}"/>
                    </a:ext>
                  </a:extLst>
                </p14:cNvPr>
                <p14:cNvContentPartPr/>
                <p14:nvPr/>
              </p14:nvContentPartPr>
              <p14:xfrm>
                <a:off x="6995885" y="1423056"/>
                <a:ext cx="785160" cy="52920"/>
              </p14:xfrm>
            </p:contentPart>
          </mc:Choice>
          <mc:Fallback xmlns="">
            <p:pic>
              <p:nvPicPr>
                <p:cNvPr id="29" name="Ink 28">
                  <a:extLst>
                    <a:ext uri="{FF2B5EF4-FFF2-40B4-BE49-F238E27FC236}">
                      <a16:creationId xmlns:a16="http://schemas.microsoft.com/office/drawing/2014/main" id="{6D219522-5F4B-48D0-8360-166BE5E96586}"/>
                    </a:ext>
                  </a:extLst>
                </p:cNvPr>
                <p:cNvPicPr/>
                <p:nvPr/>
              </p:nvPicPr>
              <p:blipFill>
                <a:blip r:embed="rId35"/>
                <a:stretch>
                  <a:fillRect/>
                </a:stretch>
              </p:blipFill>
              <p:spPr>
                <a:xfrm>
                  <a:off x="6977885" y="1405056"/>
                  <a:ext cx="820800" cy="88560"/>
                </a:xfrm>
                <a:prstGeom prst="rect">
                  <a:avLst/>
                </a:prstGeom>
              </p:spPr>
            </p:pic>
          </mc:Fallback>
        </mc:AlternateContent>
      </p:grpSp>
      <p:grpSp>
        <p:nvGrpSpPr>
          <p:cNvPr id="42" name="Group 41">
            <a:extLst>
              <a:ext uri="{FF2B5EF4-FFF2-40B4-BE49-F238E27FC236}">
                <a16:creationId xmlns:a16="http://schemas.microsoft.com/office/drawing/2014/main" id="{0D07F43A-7288-473D-B1A9-4252EA471BF2}"/>
              </a:ext>
            </a:extLst>
          </p:cNvPr>
          <p:cNvGrpSpPr/>
          <p:nvPr/>
        </p:nvGrpSpPr>
        <p:grpSpPr>
          <a:xfrm>
            <a:off x="1111685" y="1402896"/>
            <a:ext cx="2791800" cy="80280"/>
            <a:chOff x="1111685" y="1402896"/>
            <a:chExt cx="2791800" cy="80280"/>
          </a:xfrm>
        </p:grpSpPr>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id="{BF425EEE-2E1B-4B72-8901-6AE2CE73E274}"/>
                    </a:ext>
                  </a:extLst>
                </p14:cNvPr>
                <p14:cNvContentPartPr/>
                <p14:nvPr/>
              </p14:nvContentPartPr>
              <p14:xfrm>
                <a:off x="2767685" y="1424856"/>
                <a:ext cx="1135800" cy="58320"/>
              </p14:xfrm>
            </p:contentPart>
          </mc:Choice>
          <mc:Fallback xmlns="">
            <p:pic>
              <p:nvPicPr>
                <p:cNvPr id="37" name="Ink 36">
                  <a:extLst>
                    <a:ext uri="{FF2B5EF4-FFF2-40B4-BE49-F238E27FC236}">
                      <a16:creationId xmlns:a16="http://schemas.microsoft.com/office/drawing/2014/main" id="{BF425EEE-2E1B-4B72-8901-6AE2CE73E274}"/>
                    </a:ext>
                  </a:extLst>
                </p:cNvPr>
                <p:cNvPicPr/>
                <p:nvPr/>
              </p:nvPicPr>
              <p:blipFill>
                <a:blip r:embed="rId37"/>
                <a:stretch>
                  <a:fillRect/>
                </a:stretch>
              </p:blipFill>
              <p:spPr>
                <a:xfrm>
                  <a:off x="2750045" y="1407216"/>
                  <a:ext cx="1171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Ink 37">
                  <a:extLst>
                    <a:ext uri="{FF2B5EF4-FFF2-40B4-BE49-F238E27FC236}">
                      <a16:creationId xmlns:a16="http://schemas.microsoft.com/office/drawing/2014/main" id="{3E8EE55F-F5E7-45E3-BC02-5F529DE0412C}"/>
                    </a:ext>
                  </a:extLst>
                </p14:cNvPr>
                <p14:cNvContentPartPr/>
                <p14:nvPr/>
              </p14:nvContentPartPr>
              <p14:xfrm>
                <a:off x="2229485" y="1440696"/>
                <a:ext cx="439920" cy="10800"/>
              </p14:xfrm>
            </p:contentPart>
          </mc:Choice>
          <mc:Fallback xmlns="">
            <p:pic>
              <p:nvPicPr>
                <p:cNvPr id="38" name="Ink 37">
                  <a:extLst>
                    <a:ext uri="{FF2B5EF4-FFF2-40B4-BE49-F238E27FC236}">
                      <a16:creationId xmlns:a16="http://schemas.microsoft.com/office/drawing/2014/main" id="{3E8EE55F-F5E7-45E3-BC02-5F529DE0412C}"/>
                    </a:ext>
                  </a:extLst>
                </p:cNvPr>
                <p:cNvPicPr/>
                <p:nvPr/>
              </p:nvPicPr>
              <p:blipFill>
                <a:blip r:embed="rId39"/>
                <a:stretch>
                  <a:fillRect/>
                </a:stretch>
              </p:blipFill>
              <p:spPr>
                <a:xfrm>
                  <a:off x="2211845" y="1423056"/>
                  <a:ext cx="475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id="{6802B904-DC21-4D37-AB99-65763D854A38}"/>
                    </a:ext>
                  </a:extLst>
                </p14:cNvPr>
                <p14:cNvContentPartPr/>
                <p14:nvPr/>
              </p14:nvContentPartPr>
              <p14:xfrm>
                <a:off x="1675445" y="1446096"/>
                <a:ext cx="328680" cy="23400"/>
              </p14:xfrm>
            </p:contentPart>
          </mc:Choice>
          <mc:Fallback xmlns="">
            <p:pic>
              <p:nvPicPr>
                <p:cNvPr id="39" name="Ink 38">
                  <a:extLst>
                    <a:ext uri="{FF2B5EF4-FFF2-40B4-BE49-F238E27FC236}">
                      <a16:creationId xmlns:a16="http://schemas.microsoft.com/office/drawing/2014/main" id="{6802B904-DC21-4D37-AB99-65763D854A38}"/>
                    </a:ext>
                  </a:extLst>
                </p:cNvPr>
                <p:cNvPicPr/>
                <p:nvPr/>
              </p:nvPicPr>
              <p:blipFill>
                <a:blip r:embed="rId41"/>
                <a:stretch>
                  <a:fillRect/>
                </a:stretch>
              </p:blipFill>
              <p:spPr>
                <a:xfrm>
                  <a:off x="1657805" y="1428096"/>
                  <a:ext cx="364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8D92D471-C605-487A-84F1-A321A8A2569E}"/>
                    </a:ext>
                  </a:extLst>
                </p14:cNvPr>
                <p14:cNvContentPartPr/>
                <p14:nvPr/>
              </p14:nvContentPartPr>
              <p14:xfrm>
                <a:off x="1111685" y="1402896"/>
                <a:ext cx="595440" cy="38160"/>
              </p14:xfrm>
            </p:contentPart>
          </mc:Choice>
          <mc:Fallback xmlns="">
            <p:pic>
              <p:nvPicPr>
                <p:cNvPr id="41" name="Ink 40">
                  <a:extLst>
                    <a:ext uri="{FF2B5EF4-FFF2-40B4-BE49-F238E27FC236}">
                      <a16:creationId xmlns:a16="http://schemas.microsoft.com/office/drawing/2014/main" id="{8D92D471-C605-487A-84F1-A321A8A2569E}"/>
                    </a:ext>
                  </a:extLst>
                </p:cNvPr>
                <p:cNvPicPr/>
                <p:nvPr/>
              </p:nvPicPr>
              <p:blipFill>
                <a:blip r:embed="rId43"/>
                <a:stretch>
                  <a:fillRect/>
                </a:stretch>
              </p:blipFill>
              <p:spPr>
                <a:xfrm>
                  <a:off x="1094045" y="1384896"/>
                  <a:ext cx="631080" cy="73800"/>
                </a:xfrm>
                <a:prstGeom prst="rect">
                  <a:avLst/>
                </a:prstGeom>
              </p:spPr>
            </p:pic>
          </mc:Fallback>
        </mc:AlternateContent>
      </p:grpSp>
      <p:grpSp>
        <p:nvGrpSpPr>
          <p:cNvPr id="51" name="Group 50">
            <a:extLst>
              <a:ext uri="{FF2B5EF4-FFF2-40B4-BE49-F238E27FC236}">
                <a16:creationId xmlns:a16="http://schemas.microsoft.com/office/drawing/2014/main" id="{4B996A81-5322-43E9-AEFA-89E5C9268251}"/>
              </a:ext>
            </a:extLst>
          </p:cNvPr>
          <p:cNvGrpSpPr/>
          <p:nvPr/>
        </p:nvGrpSpPr>
        <p:grpSpPr>
          <a:xfrm>
            <a:off x="6437885" y="1923456"/>
            <a:ext cx="3508200" cy="76320"/>
            <a:chOff x="6437885" y="1923456"/>
            <a:chExt cx="3508200" cy="76320"/>
          </a:xfrm>
        </p:grpSpPr>
        <mc:AlternateContent xmlns:mc="http://schemas.openxmlformats.org/markup-compatibility/2006" xmlns:p14="http://schemas.microsoft.com/office/powerpoint/2010/main">
          <mc:Choice Requires="p14">
            <p:contentPart p14:bwMode="auto" r:id="rId44">
              <p14:nvContentPartPr>
                <p14:cNvPr id="43" name="Ink 42">
                  <a:extLst>
                    <a:ext uri="{FF2B5EF4-FFF2-40B4-BE49-F238E27FC236}">
                      <a16:creationId xmlns:a16="http://schemas.microsoft.com/office/drawing/2014/main" id="{D01C6DAC-5D4E-4025-8F14-D3BAC3462DFA}"/>
                    </a:ext>
                  </a:extLst>
                </p14:cNvPr>
                <p14:cNvContentPartPr/>
                <p14:nvPr/>
              </p14:nvContentPartPr>
              <p14:xfrm>
                <a:off x="9928445" y="1938576"/>
                <a:ext cx="2160" cy="360"/>
              </p14:xfrm>
            </p:contentPart>
          </mc:Choice>
          <mc:Fallback xmlns="">
            <p:pic>
              <p:nvPicPr>
                <p:cNvPr id="43" name="Ink 42">
                  <a:extLst>
                    <a:ext uri="{FF2B5EF4-FFF2-40B4-BE49-F238E27FC236}">
                      <a16:creationId xmlns:a16="http://schemas.microsoft.com/office/drawing/2014/main" id="{D01C6DAC-5D4E-4025-8F14-D3BAC3462DFA}"/>
                    </a:ext>
                  </a:extLst>
                </p:cNvPr>
                <p:cNvPicPr/>
                <p:nvPr/>
              </p:nvPicPr>
              <p:blipFill>
                <a:blip r:embed="rId45"/>
                <a:stretch>
                  <a:fillRect/>
                </a:stretch>
              </p:blipFill>
              <p:spPr>
                <a:xfrm>
                  <a:off x="9910805" y="1920576"/>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Ink 43">
                  <a:extLst>
                    <a:ext uri="{FF2B5EF4-FFF2-40B4-BE49-F238E27FC236}">
                      <a16:creationId xmlns:a16="http://schemas.microsoft.com/office/drawing/2014/main" id="{4E8A66EC-38DD-4820-B284-85EC0FDD230A}"/>
                    </a:ext>
                  </a:extLst>
                </p14:cNvPr>
                <p14:cNvContentPartPr/>
                <p14:nvPr/>
              </p14:nvContentPartPr>
              <p14:xfrm>
                <a:off x="9209165" y="1923456"/>
                <a:ext cx="736920" cy="50040"/>
              </p14:xfrm>
            </p:contentPart>
          </mc:Choice>
          <mc:Fallback xmlns="">
            <p:pic>
              <p:nvPicPr>
                <p:cNvPr id="44" name="Ink 43">
                  <a:extLst>
                    <a:ext uri="{FF2B5EF4-FFF2-40B4-BE49-F238E27FC236}">
                      <a16:creationId xmlns:a16="http://schemas.microsoft.com/office/drawing/2014/main" id="{4E8A66EC-38DD-4820-B284-85EC0FDD230A}"/>
                    </a:ext>
                  </a:extLst>
                </p:cNvPr>
                <p:cNvPicPr/>
                <p:nvPr/>
              </p:nvPicPr>
              <p:blipFill>
                <a:blip r:embed="rId47"/>
                <a:stretch>
                  <a:fillRect/>
                </a:stretch>
              </p:blipFill>
              <p:spPr>
                <a:xfrm>
                  <a:off x="9191165" y="1905456"/>
                  <a:ext cx="772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Ink 44">
                  <a:extLst>
                    <a:ext uri="{FF2B5EF4-FFF2-40B4-BE49-F238E27FC236}">
                      <a16:creationId xmlns:a16="http://schemas.microsoft.com/office/drawing/2014/main" id="{44B4A645-7DE1-4B59-8EC4-FF74F776A88C}"/>
                    </a:ext>
                  </a:extLst>
                </p14:cNvPr>
                <p14:cNvContentPartPr/>
                <p14:nvPr/>
              </p14:nvContentPartPr>
              <p14:xfrm>
                <a:off x="8480525" y="1957656"/>
                <a:ext cx="472680" cy="16560"/>
              </p14:xfrm>
            </p:contentPart>
          </mc:Choice>
          <mc:Fallback xmlns="">
            <p:pic>
              <p:nvPicPr>
                <p:cNvPr id="45" name="Ink 44">
                  <a:extLst>
                    <a:ext uri="{FF2B5EF4-FFF2-40B4-BE49-F238E27FC236}">
                      <a16:creationId xmlns:a16="http://schemas.microsoft.com/office/drawing/2014/main" id="{44B4A645-7DE1-4B59-8EC4-FF74F776A88C}"/>
                    </a:ext>
                  </a:extLst>
                </p:cNvPr>
                <p:cNvPicPr/>
                <p:nvPr/>
              </p:nvPicPr>
              <p:blipFill>
                <a:blip r:embed="rId49"/>
                <a:stretch>
                  <a:fillRect/>
                </a:stretch>
              </p:blipFill>
              <p:spPr>
                <a:xfrm>
                  <a:off x="8462525" y="1939656"/>
                  <a:ext cx="508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7" name="Ink 46">
                  <a:extLst>
                    <a:ext uri="{FF2B5EF4-FFF2-40B4-BE49-F238E27FC236}">
                      <a16:creationId xmlns:a16="http://schemas.microsoft.com/office/drawing/2014/main" id="{7FCAF896-5023-412E-B649-BF96850F59E9}"/>
                    </a:ext>
                  </a:extLst>
                </p14:cNvPr>
                <p14:cNvContentPartPr/>
                <p14:nvPr/>
              </p14:nvContentPartPr>
              <p14:xfrm>
                <a:off x="7566845" y="1938576"/>
                <a:ext cx="558360" cy="61200"/>
              </p14:xfrm>
            </p:contentPart>
          </mc:Choice>
          <mc:Fallback xmlns="">
            <p:pic>
              <p:nvPicPr>
                <p:cNvPr id="47" name="Ink 46">
                  <a:extLst>
                    <a:ext uri="{FF2B5EF4-FFF2-40B4-BE49-F238E27FC236}">
                      <a16:creationId xmlns:a16="http://schemas.microsoft.com/office/drawing/2014/main" id="{7FCAF896-5023-412E-B649-BF96850F59E9}"/>
                    </a:ext>
                  </a:extLst>
                </p:cNvPr>
                <p:cNvPicPr/>
                <p:nvPr/>
              </p:nvPicPr>
              <p:blipFill>
                <a:blip r:embed="rId51"/>
                <a:stretch>
                  <a:fillRect/>
                </a:stretch>
              </p:blipFill>
              <p:spPr>
                <a:xfrm>
                  <a:off x="7548845" y="1920576"/>
                  <a:ext cx="594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 name="Ink 48">
                  <a:extLst>
                    <a:ext uri="{FF2B5EF4-FFF2-40B4-BE49-F238E27FC236}">
                      <a16:creationId xmlns:a16="http://schemas.microsoft.com/office/drawing/2014/main" id="{A59DC63E-963E-42A2-8E1D-22960D97B5F8}"/>
                    </a:ext>
                  </a:extLst>
                </p14:cNvPr>
                <p14:cNvContentPartPr/>
                <p14:nvPr/>
              </p14:nvContentPartPr>
              <p14:xfrm>
                <a:off x="7390085" y="1941816"/>
                <a:ext cx="34920" cy="7560"/>
              </p14:xfrm>
            </p:contentPart>
          </mc:Choice>
          <mc:Fallback xmlns="">
            <p:pic>
              <p:nvPicPr>
                <p:cNvPr id="49" name="Ink 48">
                  <a:extLst>
                    <a:ext uri="{FF2B5EF4-FFF2-40B4-BE49-F238E27FC236}">
                      <a16:creationId xmlns:a16="http://schemas.microsoft.com/office/drawing/2014/main" id="{A59DC63E-963E-42A2-8E1D-22960D97B5F8}"/>
                    </a:ext>
                  </a:extLst>
                </p:cNvPr>
                <p:cNvPicPr/>
                <p:nvPr/>
              </p:nvPicPr>
              <p:blipFill>
                <a:blip r:embed="rId53"/>
                <a:stretch>
                  <a:fillRect/>
                </a:stretch>
              </p:blipFill>
              <p:spPr>
                <a:xfrm>
                  <a:off x="7372445" y="1924176"/>
                  <a:ext cx="70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Ink 49">
                  <a:extLst>
                    <a:ext uri="{FF2B5EF4-FFF2-40B4-BE49-F238E27FC236}">
                      <a16:creationId xmlns:a16="http://schemas.microsoft.com/office/drawing/2014/main" id="{907F3A5B-D812-4DC8-8E3A-282DD7C9C667}"/>
                    </a:ext>
                  </a:extLst>
                </p14:cNvPr>
                <p14:cNvContentPartPr/>
                <p14:nvPr/>
              </p14:nvContentPartPr>
              <p14:xfrm>
                <a:off x="6437885" y="1938576"/>
                <a:ext cx="937080" cy="32400"/>
              </p14:xfrm>
            </p:contentPart>
          </mc:Choice>
          <mc:Fallback xmlns="">
            <p:pic>
              <p:nvPicPr>
                <p:cNvPr id="50" name="Ink 49">
                  <a:extLst>
                    <a:ext uri="{FF2B5EF4-FFF2-40B4-BE49-F238E27FC236}">
                      <a16:creationId xmlns:a16="http://schemas.microsoft.com/office/drawing/2014/main" id="{907F3A5B-D812-4DC8-8E3A-282DD7C9C667}"/>
                    </a:ext>
                  </a:extLst>
                </p:cNvPr>
                <p:cNvPicPr/>
                <p:nvPr/>
              </p:nvPicPr>
              <p:blipFill>
                <a:blip r:embed="rId55"/>
                <a:stretch>
                  <a:fillRect/>
                </a:stretch>
              </p:blipFill>
              <p:spPr>
                <a:xfrm>
                  <a:off x="6419885" y="1920576"/>
                  <a:ext cx="972720" cy="6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52" name="Ink 51">
                <a:extLst>
                  <a:ext uri="{FF2B5EF4-FFF2-40B4-BE49-F238E27FC236}">
                    <a16:creationId xmlns:a16="http://schemas.microsoft.com/office/drawing/2014/main" id="{6D68B8FF-22FE-4B60-B1A2-9E3F9568A8B5}"/>
                  </a:ext>
                </a:extLst>
              </p14:cNvPr>
              <p14:cNvContentPartPr/>
              <p14:nvPr/>
            </p14:nvContentPartPr>
            <p14:xfrm>
              <a:off x="3339365" y="1895016"/>
              <a:ext cx="2552400" cy="51120"/>
            </p14:xfrm>
          </p:contentPart>
        </mc:Choice>
        <mc:Fallback xmlns="">
          <p:pic>
            <p:nvPicPr>
              <p:cNvPr id="52" name="Ink 51">
                <a:extLst>
                  <a:ext uri="{FF2B5EF4-FFF2-40B4-BE49-F238E27FC236}">
                    <a16:creationId xmlns:a16="http://schemas.microsoft.com/office/drawing/2014/main" id="{6D68B8FF-22FE-4B60-B1A2-9E3F9568A8B5}"/>
                  </a:ext>
                </a:extLst>
              </p:cNvPr>
              <p:cNvPicPr/>
              <p:nvPr/>
            </p:nvPicPr>
            <p:blipFill>
              <a:blip r:embed="rId57"/>
              <a:stretch>
                <a:fillRect/>
              </a:stretch>
            </p:blipFill>
            <p:spPr>
              <a:xfrm>
                <a:off x="3321725" y="1877376"/>
                <a:ext cx="2588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3" name="Ink 52">
                <a:extLst>
                  <a:ext uri="{FF2B5EF4-FFF2-40B4-BE49-F238E27FC236}">
                    <a16:creationId xmlns:a16="http://schemas.microsoft.com/office/drawing/2014/main" id="{1A82D91D-F8FC-4E9C-98AE-A1BA570CFB98}"/>
                  </a:ext>
                </a:extLst>
              </p14:cNvPr>
              <p14:cNvContentPartPr/>
              <p14:nvPr/>
            </p14:nvContentPartPr>
            <p14:xfrm>
              <a:off x="1780925" y="1860816"/>
              <a:ext cx="1449720" cy="91440"/>
            </p14:xfrm>
          </p:contentPart>
        </mc:Choice>
        <mc:Fallback xmlns="">
          <p:pic>
            <p:nvPicPr>
              <p:cNvPr id="53" name="Ink 52">
                <a:extLst>
                  <a:ext uri="{FF2B5EF4-FFF2-40B4-BE49-F238E27FC236}">
                    <a16:creationId xmlns:a16="http://schemas.microsoft.com/office/drawing/2014/main" id="{1A82D91D-F8FC-4E9C-98AE-A1BA570CFB98}"/>
                  </a:ext>
                </a:extLst>
              </p:cNvPr>
              <p:cNvPicPr/>
              <p:nvPr/>
            </p:nvPicPr>
            <p:blipFill>
              <a:blip r:embed="rId59"/>
              <a:stretch>
                <a:fillRect/>
              </a:stretch>
            </p:blipFill>
            <p:spPr>
              <a:xfrm>
                <a:off x="1762925" y="1842816"/>
                <a:ext cx="1485360" cy="127080"/>
              </a:xfrm>
              <a:prstGeom prst="rect">
                <a:avLst/>
              </a:prstGeom>
            </p:spPr>
          </p:pic>
        </mc:Fallback>
      </mc:AlternateContent>
      <p:grpSp>
        <p:nvGrpSpPr>
          <p:cNvPr id="56" name="Group 55">
            <a:extLst>
              <a:ext uri="{FF2B5EF4-FFF2-40B4-BE49-F238E27FC236}">
                <a16:creationId xmlns:a16="http://schemas.microsoft.com/office/drawing/2014/main" id="{F66C4678-9A21-4FA2-9834-AE81E8BB5CED}"/>
              </a:ext>
            </a:extLst>
          </p:cNvPr>
          <p:cNvGrpSpPr/>
          <p:nvPr/>
        </p:nvGrpSpPr>
        <p:grpSpPr>
          <a:xfrm>
            <a:off x="445325" y="1891776"/>
            <a:ext cx="1238400" cy="52560"/>
            <a:chOff x="445325" y="1891776"/>
            <a:chExt cx="1238400" cy="52560"/>
          </a:xfrm>
        </p:grpSpPr>
        <mc:AlternateContent xmlns:mc="http://schemas.openxmlformats.org/markup-compatibility/2006" xmlns:p14="http://schemas.microsoft.com/office/powerpoint/2010/main">
          <mc:Choice Requires="p14">
            <p:contentPart p14:bwMode="auto" r:id="rId60">
              <p14:nvContentPartPr>
                <p14:cNvPr id="54" name="Ink 53">
                  <a:extLst>
                    <a:ext uri="{FF2B5EF4-FFF2-40B4-BE49-F238E27FC236}">
                      <a16:creationId xmlns:a16="http://schemas.microsoft.com/office/drawing/2014/main" id="{72605C08-2E7B-4A70-A938-85E754067A23}"/>
                    </a:ext>
                  </a:extLst>
                </p14:cNvPr>
                <p14:cNvContentPartPr/>
                <p14:nvPr/>
              </p14:nvContentPartPr>
              <p14:xfrm>
                <a:off x="1086845" y="1891776"/>
                <a:ext cx="596880" cy="20880"/>
              </p14:xfrm>
            </p:contentPart>
          </mc:Choice>
          <mc:Fallback xmlns="">
            <p:pic>
              <p:nvPicPr>
                <p:cNvPr id="54" name="Ink 53">
                  <a:extLst>
                    <a:ext uri="{FF2B5EF4-FFF2-40B4-BE49-F238E27FC236}">
                      <a16:creationId xmlns:a16="http://schemas.microsoft.com/office/drawing/2014/main" id="{72605C08-2E7B-4A70-A938-85E754067A23}"/>
                    </a:ext>
                  </a:extLst>
                </p:cNvPr>
                <p:cNvPicPr/>
                <p:nvPr/>
              </p:nvPicPr>
              <p:blipFill>
                <a:blip r:embed="rId61"/>
                <a:stretch>
                  <a:fillRect/>
                </a:stretch>
              </p:blipFill>
              <p:spPr>
                <a:xfrm>
                  <a:off x="1069205" y="1874136"/>
                  <a:ext cx="632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5" name="Ink 54">
                  <a:extLst>
                    <a:ext uri="{FF2B5EF4-FFF2-40B4-BE49-F238E27FC236}">
                      <a16:creationId xmlns:a16="http://schemas.microsoft.com/office/drawing/2014/main" id="{69FF33BD-86A3-4787-92BF-E2A1C6D1E067}"/>
                    </a:ext>
                  </a:extLst>
                </p14:cNvPr>
                <p14:cNvContentPartPr/>
                <p14:nvPr/>
              </p14:nvContentPartPr>
              <p14:xfrm>
                <a:off x="445325" y="1904016"/>
                <a:ext cx="322920" cy="40320"/>
              </p14:xfrm>
            </p:contentPart>
          </mc:Choice>
          <mc:Fallback xmlns="">
            <p:pic>
              <p:nvPicPr>
                <p:cNvPr id="55" name="Ink 54">
                  <a:extLst>
                    <a:ext uri="{FF2B5EF4-FFF2-40B4-BE49-F238E27FC236}">
                      <a16:creationId xmlns:a16="http://schemas.microsoft.com/office/drawing/2014/main" id="{69FF33BD-86A3-4787-92BF-E2A1C6D1E067}"/>
                    </a:ext>
                  </a:extLst>
                </p:cNvPr>
                <p:cNvPicPr/>
                <p:nvPr/>
              </p:nvPicPr>
              <p:blipFill>
                <a:blip r:embed="rId63"/>
                <a:stretch>
                  <a:fillRect/>
                </a:stretch>
              </p:blipFill>
              <p:spPr>
                <a:xfrm>
                  <a:off x="427325" y="1886016"/>
                  <a:ext cx="358560" cy="75960"/>
                </a:xfrm>
                <a:prstGeom prst="rect">
                  <a:avLst/>
                </a:prstGeom>
              </p:spPr>
            </p:pic>
          </mc:Fallback>
        </mc:AlternateContent>
      </p:grpSp>
      <p:grpSp>
        <p:nvGrpSpPr>
          <p:cNvPr id="59" name="Group 58">
            <a:extLst>
              <a:ext uri="{FF2B5EF4-FFF2-40B4-BE49-F238E27FC236}">
                <a16:creationId xmlns:a16="http://schemas.microsoft.com/office/drawing/2014/main" id="{774961D1-CDBB-42E3-91C5-54FA56964A7F}"/>
              </a:ext>
            </a:extLst>
          </p:cNvPr>
          <p:cNvGrpSpPr/>
          <p:nvPr/>
        </p:nvGrpSpPr>
        <p:grpSpPr>
          <a:xfrm>
            <a:off x="8161205" y="2276976"/>
            <a:ext cx="1784880" cy="137520"/>
            <a:chOff x="8161205" y="2276976"/>
            <a:chExt cx="1784880" cy="137520"/>
          </a:xfrm>
        </p:grpSpPr>
        <mc:AlternateContent xmlns:mc="http://schemas.openxmlformats.org/markup-compatibility/2006" xmlns:p14="http://schemas.microsoft.com/office/powerpoint/2010/main">
          <mc:Choice Requires="p14">
            <p:contentPart p14:bwMode="auto" r:id="rId64">
              <p14:nvContentPartPr>
                <p14:cNvPr id="57" name="Ink 56">
                  <a:extLst>
                    <a:ext uri="{FF2B5EF4-FFF2-40B4-BE49-F238E27FC236}">
                      <a16:creationId xmlns:a16="http://schemas.microsoft.com/office/drawing/2014/main" id="{3019E809-8610-46D1-93AA-B0EB7CAFDEF2}"/>
                    </a:ext>
                  </a:extLst>
                </p14:cNvPr>
                <p14:cNvContentPartPr/>
                <p14:nvPr/>
              </p14:nvContentPartPr>
              <p14:xfrm>
                <a:off x="9120245" y="2276976"/>
                <a:ext cx="825840" cy="93600"/>
              </p14:xfrm>
            </p:contentPart>
          </mc:Choice>
          <mc:Fallback xmlns="">
            <p:pic>
              <p:nvPicPr>
                <p:cNvPr id="57" name="Ink 56">
                  <a:extLst>
                    <a:ext uri="{FF2B5EF4-FFF2-40B4-BE49-F238E27FC236}">
                      <a16:creationId xmlns:a16="http://schemas.microsoft.com/office/drawing/2014/main" id="{3019E809-8610-46D1-93AA-B0EB7CAFDEF2}"/>
                    </a:ext>
                  </a:extLst>
                </p:cNvPr>
                <p:cNvPicPr/>
                <p:nvPr/>
              </p:nvPicPr>
              <p:blipFill>
                <a:blip r:embed="rId65"/>
                <a:stretch>
                  <a:fillRect/>
                </a:stretch>
              </p:blipFill>
              <p:spPr>
                <a:xfrm>
                  <a:off x="9102245" y="2258976"/>
                  <a:ext cx="861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Ink 57">
                  <a:extLst>
                    <a:ext uri="{FF2B5EF4-FFF2-40B4-BE49-F238E27FC236}">
                      <a16:creationId xmlns:a16="http://schemas.microsoft.com/office/drawing/2014/main" id="{33491982-0DF8-44E5-A330-B60EE24E2D95}"/>
                    </a:ext>
                  </a:extLst>
                </p14:cNvPr>
                <p14:cNvContentPartPr/>
                <p14:nvPr/>
              </p14:nvContentPartPr>
              <p14:xfrm>
                <a:off x="8161205" y="2359776"/>
                <a:ext cx="661680" cy="54720"/>
              </p14:xfrm>
            </p:contentPart>
          </mc:Choice>
          <mc:Fallback xmlns="">
            <p:pic>
              <p:nvPicPr>
                <p:cNvPr id="58" name="Ink 57">
                  <a:extLst>
                    <a:ext uri="{FF2B5EF4-FFF2-40B4-BE49-F238E27FC236}">
                      <a16:creationId xmlns:a16="http://schemas.microsoft.com/office/drawing/2014/main" id="{33491982-0DF8-44E5-A330-B60EE24E2D95}"/>
                    </a:ext>
                  </a:extLst>
                </p:cNvPr>
                <p:cNvPicPr/>
                <p:nvPr/>
              </p:nvPicPr>
              <p:blipFill>
                <a:blip r:embed="rId67"/>
                <a:stretch>
                  <a:fillRect/>
                </a:stretch>
              </p:blipFill>
              <p:spPr>
                <a:xfrm>
                  <a:off x="8143565" y="2341776"/>
                  <a:ext cx="697320" cy="90360"/>
                </a:xfrm>
                <a:prstGeom prst="rect">
                  <a:avLst/>
                </a:prstGeom>
              </p:spPr>
            </p:pic>
          </mc:Fallback>
        </mc:AlternateContent>
      </p:grpSp>
      <p:grpSp>
        <p:nvGrpSpPr>
          <p:cNvPr id="64" name="Group 63">
            <a:extLst>
              <a:ext uri="{FF2B5EF4-FFF2-40B4-BE49-F238E27FC236}">
                <a16:creationId xmlns:a16="http://schemas.microsoft.com/office/drawing/2014/main" id="{33B53C1B-4EFE-4C64-B290-79F4ECC455BA}"/>
              </a:ext>
            </a:extLst>
          </p:cNvPr>
          <p:cNvGrpSpPr/>
          <p:nvPr/>
        </p:nvGrpSpPr>
        <p:grpSpPr>
          <a:xfrm>
            <a:off x="4657325" y="2283096"/>
            <a:ext cx="2861280" cy="205200"/>
            <a:chOff x="4657325" y="2283096"/>
            <a:chExt cx="2861280" cy="205200"/>
          </a:xfrm>
        </p:grpSpPr>
        <mc:AlternateContent xmlns:mc="http://schemas.openxmlformats.org/markup-compatibility/2006" xmlns:p14="http://schemas.microsoft.com/office/powerpoint/2010/main">
          <mc:Choice Requires="p14">
            <p:contentPart p14:bwMode="auto" r:id="rId68">
              <p14:nvContentPartPr>
                <p14:cNvPr id="60" name="Ink 59">
                  <a:extLst>
                    <a:ext uri="{FF2B5EF4-FFF2-40B4-BE49-F238E27FC236}">
                      <a16:creationId xmlns:a16="http://schemas.microsoft.com/office/drawing/2014/main" id="{7BD8147B-B557-4AA2-8E7C-605673396D4C}"/>
                    </a:ext>
                  </a:extLst>
                </p14:cNvPr>
                <p14:cNvContentPartPr/>
                <p14:nvPr/>
              </p14:nvContentPartPr>
              <p14:xfrm>
                <a:off x="6674405" y="2393256"/>
                <a:ext cx="844200" cy="59400"/>
              </p14:xfrm>
            </p:contentPart>
          </mc:Choice>
          <mc:Fallback xmlns="">
            <p:pic>
              <p:nvPicPr>
                <p:cNvPr id="60" name="Ink 59">
                  <a:extLst>
                    <a:ext uri="{FF2B5EF4-FFF2-40B4-BE49-F238E27FC236}">
                      <a16:creationId xmlns:a16="http://schemas.microsoft.com/office/drawing/2014/main" id="{7BD8147B-B557-4AA2-8E7C-605673396D4C}"/>
                    </a:ext>
                  </a:extLst>
                </p:cNvPr>
                <p:cNvPicPr/>
                <p:nvPr/>
              </p:nvPicPr>
              <p:blipFill>
                <a:blip r:embed="rId69"/>
                <a:stretch>
                  <a:fillRect/>
                </a:stretch>
              </p:blipFill>
              <p:spPr>
                <a:xfrm>
                  <a:off x="6656765" y="2375256"/>
                  <a:ext cx="879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Ink 60">
                  <a:extLst>
                    <a:ext uri="{FF2B5EF4-FFF2-40B4-BE49-F238E27FC236}">
                      <a16:creationId xmlns:a16="http://schemas.microsoft.com/office/drawing/2014/main" id="{2BF9C5B5-FF1E-4530-A176-4D52A50797AA}"/>
                    </a:ext>
                  </a:extLst>
                </p14:cNvPr>
                <p14:cNvContentPartPr/>
                <p14:nvPr/>
              </p14:nvContentPartPr>
              <p14:xfrm>
                <a:off x="6106685" y="2446896"/>
                <a:ext cx="597600" cy="41400"/>
              </p14:xfrm>
            </p:contentPart>
          </mc:Choice>
          <mc:Fallback xmlns="">
            <p:pic>
              <p:nvPicPr>
                <p:cNvPr id="61" name="Ink 60">
                  <a:extLst>
                    <a:ext uri="{FF2B5EF4-FFF2-40B4-BE49-F238E27FC236}">
                      <a16:creationId xmlns:a16="http://schemas.microsoft.com/office/drawing/2014/main" id="{2BF9C5B5-FF1E-4530-A176-4D52A50797AA}"/>
                    </a:ext>
                  </a:extLst>
                </p:cNvPr>
                <p:cNvPicPr/>
                <p:nvPr/>
              </p:nvPicPr>
              <p:blipFill>
                <a:blip r:embed="rId71"/>
                <a:stretch>
                  <a:fillRect/>
                </a:stretch>
              </p:blipFill>
              <p:spPr>
                <a:xfrm>
                  <a:off x="6089045" y="2429256"/>
                  <a:ext cx="633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Ink 61">
                  <a:extLst>
                    <a:ext uri="{FF2B5EF4-FFF2-40B4-BE49-F238E27FC236}">
                      <a16:creationId xmlns:a16="http://schemas.microsoft.com/office/drawing/2014/main" id="{5849D437-A1FC-4DE2-AD08-2ECB50BC4968}"/>
                    </a:ext>
                  </a:extLst>
                </p14:cNvPr>
                <p14:cNvContentPartPr/>
                <p14:nvPr/>
              </p14:nvContentPartPr>
              <p14:xfrm>
                <a:off x="5595845" y="2283096"/>
                <a:ext cx="459000" cy="68400"/>
              </p14:xfrm>
            </p:contentPart>
          </mc:Choice>
          <mc:Fallback xmlns="">
            <p:pic>
              <p:nvPicPr>
                <p:cNvPr id="62" name="Ink 61">
                  <a:extLst>
                    <a:ext uri="{FF2B5EF4-FFF2-40B4-BE49-F238E27FC236}">
                      <a16:creationId xmlns:a16="http://schemas.microsoft.com/office/drawing/2014/main" id="{5849D437-A1FC-4DE2-AD08-2ECB50BC4968}"/>
                    </a:ext>
                  </a:extLst>
                </p:cNvPr>
                <p:cNvPicPr/>
                <p:nvPr/>
              </p:nvPicPr>
              <p:blipFill>
                <a:blip r:embed="rId73"/>
                <a:stretch>
                  <a:fillRect/>
                </a:stretch>
              </p:blipFill>
              <p:spPr>
                <a:xfrm>
                  <a:off x="5578205" y="2265456"/>
                  <a:ext cx="494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Ink 62">
                  <a:extLst>
                    <a:ext uri="{FF2B5EF4-FFF2-40B4-BE49-F238E27FC236}">
                      <a16:creationId xmlns:a16="http://schemas.microsoft.com/office/drawing/2014/main" id="{823BE989-6571-47DF-931F-11A9E830CABE}"/>
                    </a:ext>
                  </a:extLst>
                </p14:cNvPr>
                <p14:cNvContentPartPr/>
                <p14:nvPr/>
              </p14:nvContentPartPr>
              <p14:xfrm>
                <a:off x="4657325" y="2422416"/>
                <a:ext cx="771480" cy="15480"/>
              </p14:xfrm>
            </p:contentPart>
          </mc:Choice>
          <mc:Fallback xmlns="">
            <p:pic>
              <p:nvPicPr>
                <p:cNvPr id="63" name="Ink 62">
                  <a:extLst>
                    <a:ext uri="{FF2B5EF4-FFF2-40B4-BE49-F238E27FC236}">
                      <a16:creationId xmlns:a16="http://schemas.microsoft.com/office/drawing/2014/main" id="{823BE989-6571-47DF-931F-11A9E830CABE}"/>
                    </a:ext>
                  </a:extLst>
                </p:cNvPr>
                <p:cNvPicPr/>
                <p:nvPr/>
              </p:nvPicPr>
              <p:blipFill>
                <a:blip r:embed="rId75"/>
                <a:stretch>
                  <a:fillRect/>
                </a:stretch>
              </p:blipFill>
              <p:spPr>
                <a:xfrm>
                  <a:off x="4639685" y="2404776"/>
                  <a:ext cx="807120" cy="5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65" name="Ink 64">
                <a:extLst>
                  <a:ext uri="{FF2B5EF4-FFF2-40B4-BE49-F238E27FC236}">
                    <a16:creationId xmlns:a16="http://schemas.microsoft.com/office/drawing/2014/main" id="{4BC11BA7-10D5-4346-B499-3FA3F80AB48C}"/>
                  </a:ext>
                </a:extLst>
              </p14:cNvPr>
              <p14:cNvContentPartPr/>
              <p14:nvPr/>
            </p14:nvContentPartPr>
            <p14:xfrm>
              <a:off x="2767685" y="2316936"/>
              <a:ext cx="1740240" cy="108000"/>
            </p14:xfrm>
          </p:contentPart>
        </mc:Choice>
        <mc:Fallback xmlns="">
          <p:pic>
            <p:nvPicPr>
              <p:cNvPr id="65" name="Ink 64">
                <a:extLst>
                  <a:ext uri="{FF2B5EF4-FFF2-40B4-BE49-F238E27FC236}">
                    <a16:creationId xmlns:a16="http://schemas.microsoft.com/office/drawing/2014/main" id="{4BC11BA7-10D5-4346-B499-3FA3F80AB48C}"/>
                  </a:ext>
                </a:extLst>
              </p:cNvPr>
              <p:cNvPicPr/>
              <p:nvPr/>
            </p:nvPicPr>
            <p:blipFill>
              <a:blip r:embed="rId77"/>
              <a:stretch>
                <a:fillRect/>
              </a:stretch>
            </p:blipFill>
            <p:spPr>
              <a:xfrm>
                <a:off x="2750045" y="2298936"/>
                <a:ext cx="1775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Ink 65">
                <a:extLst>
                  <a:ext uri="{FF2B5EF4-FFF2-40B4-BE49-F238E27FC236}">
                    <a16:creationId xmlns:a16="http://schemas.microsoft.com/office/drawing/2014/main" id="{DF946952-9D46-4994-AD89-42DAB4F97415}"/>
                  </a:ext>
                </a:extLst>
              </p14:cNvPr>
              <p14:cNvContentPartPr/>
              <p14:nvPr/>
            </p14:nvContentPartPr>
            <p14:xfrm>
              <a:off x="1203125" y="2315856"/>
              <a:ext cx="1362960" cy="72720"/>
            </p14:xfrm>
          </p:contentPart>
        </mc:Choice>
        <mc:Fallback xmlns="">
          <p:pic>
            <p:nvPicPr>
              <p:cNvPr id="66" name="Ink 65">
                <a:extLst>
                  <a:ext uri="{FF2B5EF4-FFF2-40B4-BE49-F238E27FC236}">
                    <a16:creationId xmlns:a16="http://schemas.microsoft.com/office/drawing/2014/main" id="{DF946952-9D46-4994-AD89-42DAB4F97415}"/>
                  </a:ext>
                </a:extLst>
              </p:cNvPr>
              <p:cNvPicPr/>
              <p:nvPr/>
            </p:nvPicPr>
            <p:blipFill>
              <a:blip r:embed="rId79"/>
              <a:stretch>
                <a:fillRect/>
              </a:stretch>
            </p:blipFill>
            <p:spPr>
              <a:xfrm>
                <a:off x="1185485" y="2297856"/>
                <a:ext cx="1398600" cy="108360"/>
              </a:xfrm>
              <a:prstGeom prst="rect">
                <a:avLst/>
              </a:prstGeom>
            </p:spPr>
          </p:pic>
        </mc:Fallback>
      </mc:AlternateContent>
      <p:grpSp>
        <p:nvGrpSpPr>
          <p:cNvPr id="69" name="Group 68">
            <a:extLst>
              <a:ext uri="{FF2B5EF4-FFF2-40B4-BE49-F238E27FC236}">
                <a16:creationId xmlns:a16="http://schemas.microsoft.com/office/drawing/2014/main" id="{B75EAB92-C0F7-4BF8-B873-F1BEB098200D}"/>
              </a:ext>
            </a:extLst>
          </p:cNvPr>
          <p:cNvGrpSpPr/>
          <p:nvPr/>
        </p:nvGrpSpPr>
        <p:grpSpPr>
          <a:xfrm>
            <a:off x="7586285" y="2804016"/>
            <a:ext cx="2389320" cy="124920"/>
            <a:chOff x="7586285" y="2804016"/>
            <a:chExt cx="2389320" cy="124920"/>
          </a:xfrm>
        </p:grpSpPr>
        <mc:AlternateContent xmlns:mc="http://schemas.openxmlformats.org/markup-compatibility/2006" xmlns:p14="http://schemas.microsoft.com/office/powerpoint/2010/main">
          <mc:Choice Requires="p14">
            <p:contentPart p14:bwMode="auto" r:id="rId80">
              <p14:nvContentPartPr>
                <p14:cNvPr id="67" name="Ink 66">
                  <a:extLst>
                    <a:ext uri="{FF2B5EF4-FFF2-40B4-BE49-F238E27FC236}">
                      <a16:creationId xmlns:a16="http://schemas.microsoft.com/office/drawing/2014/main" id="{D6AC7BCE-DB52-4762-AA07-46FC32F14D0D}"/>
                    </a:ext>
                  </a:extLst>
                </p14:cNvPr>
                <p14:cNvContentPartPr/>
                <p14:nvPr/>
              </p14:nvContentPartPr>
              <p14:xfrm>
                <a:off x="8231405" y="2804016"/>
                <a:ext cx="1744200" cy="56880"/>
              </p14:xfrm>
            </p:contentPart>
          </mc:Choice>
          <mc:Fallback xmlns="">
            <p:pic>
              <p:nvPicPr>
                <p:cNvPr id="67" name="Ink 66">
                  <a:extLst>
                    <a:ext uri="{FF2B5EF4-FFF2-40B4-BE49-F238E27FC236}">
                      <a16:creationId xmlns:a16="http://schemas.microsoft.com/office/drawing/2014/main" id="{D6AC7BCE-DB52-4762-AA07-46FC32F14D0D}"/>
                    </a:ext>
                  </a:extLst>
                </p:cNvPr>
                <p:cNvPicPr/>
                <p:nvPr/>
              </p:nvPicPr>
              <p:blipFill>
                <a:blip r:embed="rId81"/>
                <a:stretch>
                  <a:fillRect/>
                </a:stretch>
              </p:blipFill>
              <p:spPr>
                <a:xfrm>
                  <a:off x="8213405" y="2786016"/>
                  <a:ext cx="1779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Ink 67">
                  <a:extLst>
                    <a:ext uri="{FF2B5EF4-FFF2-40B4-BE49-F238E27FC236}">
                      <a16:creationId xmlns:a16="http://schemas.microsoft.com/office/drawing/2014/main" id="{F4461C05-D2BC-4C4D-9C68-C4E4913B5264}"/>
                    </a:ext>
                  </a:extLst>
                </p14:cNvPr>
                <p14:cNvContentPartPr/>
                <p14:nvPr/>
              </p14:nvContentPartPr>
              <p14:xfrm>
                <a:off x="7586285" y="2842536"/>
                <a:ext cx="540720" cy="86400"/>
              </p14:xfrm>
            </p:contentPart>
          </mc:Choice>
          <mc:Fallback xmlns="">
            <p:pic>
              <p:nvPicPr>
                <p:cNvPr id="68" name="Ink 67">
                  <a:extLst>
                    <a:ext uri="{FF2B5EF4-FFF2-40B4-BE49-F238E27FC236}">
                      <a16:creationId xmlns:a16="http://schemas.microsoft.com/office/drawing/2014/main" id="{F4461C05-D2BC-4C4D-9C68-C4E4913B5264}"/>
                    </a:ext>
                  </a:extLst>
                </p:cNvPr>
                <p:cNvPicPr/>
                <p:nvPr/>
              </p:nvPicPr>
              <p:blipFill>
                <a:blip r:embed="rId83"/>
                <a:stretch>
                  <a:fillRect/>
                </a:stretch>
              </p:blipFill>
              <p:spPr>
                <a:xfrm>
                  <a:off x="7568645" y="2824896"/>
                  <a:ext cx="576360" cy="12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70" name="Ink 69">
                <a:extLst>
                  <a:ext uri="{FF2B5EF4-FFF2-40B4-BE49-F238E27FC236}">
                    <a16:creationId xmlns:a16="http://schemas.microsoft.com/office/drawing/2014/main" id="{E6C9F34C-6901-4263-80AB-8D7F6FD6BD3D}"/>
                  </a:ext>
                </a:extLst>
              </p14:cNvPr>
              <p14:cNvContentPartPr/>
              <p14:nvPr/>
            </p14:nvContentPartPr>
            <p14:xfrm>
              <a:off x="6446885" y="2813016"/>
              <a:ext cx="875520" cy="41760"/>
            </p14:xfrm>
          </p:contentPart>
        </mc:Choice>
        <mc:Fallback xmlns="">
          <p:pic>
            <p:nvPicPr>
              <p:cNvPr id="70" name="Ink 69">
                <a:extLst>
                  <a:ext uri="{FF2B5EF4-FFF2-40B4-BE49-F238E27FC236}">
                    <a16:creationId xmlns:a16="http://schemas.microsoft.com/office/drawing/2014/main" id="{E6C9F34C-6901-4263-80AB-8D7F6FD6BD3D}"/>
                  </a:ext>
                </a:extLst>
              </p:cNvPr>
              <p:cNvPicPr/>
              <p:nvPr/>
            </p:nvPicPr>
            <p:blipFill>
              <a:blip r:embed="rId85"/>
              <a:stretch>
                <a:fillRect/>
              </a:stretch>
            </p:blipFill>
            <p:spPr>
              <a:xfrm>
                <a:off x="6429245" y="2795016"/>
                <a:ext cx="911160" cy="77400"/>
              </a:xfrm>
              <a:prstGeom prst="rect">
                <a:avLst/>
              </a:prstGeom>
            </p:spPr>
          </p:pic>
        </mc:Fallback>
      </mc:AlternateContent>
      <p:grpSp>
        <p:nvGrpSpPr>
          <p:cNvPr id="72" name="Group 71">
            <a:extLst>
              <a:ext uri="{FF2B5EF4-FFF2-40B4-BE49-F238E27FC236}">
                <a16:creationId xmlns:a16="http://schemas.microsoft.com/office/drawing/2014/main" id="{2DCEED72-18CE-4B62-989B-307BC9F4C3F4}"/>
              </a:ext>
            </a:extLst>
          </p:cNvPr>
          <p:cNvGrpSpPr/>
          <p:nvPr/>
        </p:nvGrpSpPr>
        <p:grpSpPr>
          <a:xfrm>
            <a:off x="1675085" y="1396776"/>
            <a:ext cx="5147640" cy="573840"/>
            <a:chOff x="1675085" y="1396776"/>
            <a:chExt cx="5147640" cy="573840"/>
          </a:xfrm>
        </p:grpSpPr>
        <mc:AlternateContent xmlns:mc="http://schemas.openxmlformats.org/markup-compatibility/2006" xmlns:p14="http://schemas.microsoft.com/office/powerpoint/2010/main">
          <mc:Choice Requires="p14">
            <p:contentPart p14:bwMode="auto" r:id="rId86">
              <p14:nvContentPartPr>
                <p14:cNvPr id="31" name="Ink 30">
                  <a:extLst>
                    <a:ext uri="{FF2B5EF4-FFF2-40B4-BE49-F238E27FC236}">
                      <a16:creationId xmlns:a16="http://schemas.microsoft.com/office/drawing/2014/main" id="{23F5055F-E5F6-4000-9090-ECA5CB15A0CF}"/>
                    </a:ext>
                  </a:extLst>
                </p14:cNvPr>
                <p14:cNvContentPartPr/>
                <p14:nvPr/>
              </p14:nvContentPartPr>
              <p14:xfrm>
                <a:off x="6377765" y="1428816"/>
                <a:ext cx="444960" cy="43920"/>
              </p14:xfrm>
            </p:contentPart>
          </mc:Choice>
          <mc:Fallback xmlns="">
            <p:pic>
              <p:nvPicPr>
                <p:cNvPr id="31" name="Ink 30">
                  <a:extLst>
                    <a:ext uri="{FF2B5EF4-FFF2-40B4-BE49-F238E27FC236}">
                      <a16:creationId xmlns:a16="http://schemas.microsoft.com/office/drawing/2014/main" id="{23F5055F-E5F6-4000-9090-ECA5CB15A0CF}"/>
                    </a:ext>
                  </a:extLst>
                </p:cNvPr>
                <p:cNvPicPr/>
                <p:nvPr/>
              </p:nvPicPr>
              <p:blipFill>
                <a:blip r:embed="rId87"/>
                <a:stretch>
                  <a:fillRect/>
                </a:stretch>
              </p:blipFill>
              <p:spPr>
                <a:xfrm>
                  <a:off x="6359765" y="1410816"/>
                  <a:ext cx="480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2" name="Ink 31">
                  <a:extLst>
                    <a:ext uri="{FF2B5EF4-FFF2-40B4-BE49-F238E27FC236}">
                      <a16:creationId xmlns:a16="http://schemas.microsoft.com/office/drawing/2014/main" id="{2832FEE0-9BE5-4938-9474-B085F11A0F67}"/>
                    </a:ext>
                  </a:extLst>
                </p14:cNvPr>
                <p14:cNvContentPartPr/>
                <p14:nvPr/>
              </p14:nvContentPartPr>
              <p14:xfrm>
                <a:off x="5710325" y="1444296"/>
                <a:ext cx="434160" cy="45000"/>
              </p14:xfrm>
            </p:contentPart>
          </mc:Choice>
          <mc:Fallback xmlns="">
            <p:pic>
              <p:nvPicPr>
                <p:cNvPr id="32" name="Ink 31">
                  <a:extLst>
                    <a:ext uri="{FF2B5EF4-FFF2-40B4-BE49-F238E27FC236}">
                      <a16:creationId xmlns:a16="http://schemas.microsoft.com/office/drawing/2014/main" id="{2832FEE0-9BE5-4938-9474-B085F11A0F67}"/>
                    </a:ext>
                  </a:extLst>
                </p:cNvPr>
                <p:cNvPicPr/>
                <p:nvPr/>
              </p:nvPicPr>
              <p:blipFill>
                <a:blip r:embed="rId89"/>
                <a:stretch>
                  <a:fillRect/>
                </a:stretch>
              </p:blipFill>
              <p:spPr>
                <a:xfrm>
                  <a:off x="5692685" y="1426656"/>
                  <a:ext cx="469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4" name="Ink 33">
                  <a:extLst>
                    <a:ext uri="{FF2B5EF4-FFF2-40B4-BE49-F238E27FC236}">
                      <a16:creationId xmlns:a16="http://schemas.microsoft.com/office/drawing/2014/main" id="{3A2EF39F-E94C-401F-A2CD-2507BFD4ED8F}"/>
                    </a:ext>
                  </a:extLst>
                </p14:cNvPr>
                <p14:cNvContentPartPr/>
                <p14:nvPr/>
              </p14:nvContentPartPr>
              <p14:xfrm>
                <a:off x="5047925" y="1396776"/>
                <a:ext cx="421920" cy="30600"/>
              </p14:xfrm>
            </p:contentPart>
          </mc:Choice>
          <mc:Fallback xmlns="">
            <p:pic>
              <p:nvPicPr>
                <p:cNvPr id="34" name="Ink 33">
                  <a:extLst>
                    <a:ext uri="{FF2B5EF4-FFF2-40B4-BE49-F238E27FC236}">
                      <a16:creationId xmlns:a16="http://schemas.microsoft.com/office/drawing/2014/main" id="{3A2EF39F-E94C-401F-A2CD-2507BFD4ED8F}"/>
                    </a:ext>
                  </a:extLst>
                </p:cNvPr>
                <p:cNvPicPr/>
                <p:nvPr/>
              </p:nvPicPr>
              <p:blipFill>
                <a:blip r:embed="rId91"/>
                <a:stretch>
                  <a:fillRect/>
                </a:stretch>
              </p:blipFill>
              <p:spPr>
                <a:xfrm>
                  <a:off x="5029925" y="1379136"/>
                  <a:ext cx="457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5" name="Ink 34">
                  <a:extLst>
                    <a:ext uri="{FF2B5EF4-FFF2-40B4-BE49-F238E27FC236}">
                      <a16:creationId xmlns:a16="http://schemas.microsoft.com/office/drawing/2014/main" id="{5BFDF1B5-99B0-42F6-AB95-543AF90C7343}"/>
                    </a:ext>
                  </a:extLst>
                </p14:cNvPr>
                <p14:cNvContentPartPr/>
                <p14:nvPr/>
              </p14:nvContentPartPr>
              <p14:xfrm>
                <a:off x="4045325" y="1411536"/>
                <a:ext cx="755640" cy="53640"/>
              </p14:xfrm>
            </p:contentPart>
          </mc:Choice>
          <mc:Fallback xmlns="">
            <p:pic>
              <p:nvPicPr>
                <p:cNvPr id="35" name="Ink 34">
                  <a:extLst>
                    <a:ext uri="{FF2B5EF4-FFF2-40B4-BE49-F238E27FC236}">
                      <a16:creationId xmlns:a16="http://schemas.microsoft.com/office/drawing/2014/main" id="{5BFDF1B5-99B0-42F6-AB95-543AF90C7343}"/>
                    </a:ext>
                  </a:extLst>
                </p:cNvPr>
                <p:cNvPicPr/>
                <p:nvPr/>
              </p:nvPicPr>
              <p:blipFill>
                <a:blip r:embed="rId93"/>
                <a:stretch>
                  <a:fillRect/>
                </a:stretch>
              </p:blipFill>
              <p:spPr>
                <a:xfrm>
                  <a:off x="4027325" y="1393536"/>
                  <a:ext cx="791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ED8710AC-62EF-4AC1-A149-488D62F436BC}"/>
                    </a:ext>
                  </a:extLst>
                </p14:cNvPr>
                <p14:cNvContentPartPr/>
                <p14:nvPr/>
              </p14:nvContentPartPr>
              <p14:xfrm>
                <a:off x="1675085" y="1418376"/>
                <a:ext cx="4326840" cy="552240"/>
              </p14:xfrm>
            </p:contentPart>
          </mc:Choice>
          <mc:Fallback xmlns="">
            <p:pic>
              <p:nvPicPr>
                <p:cNvPr id="71" name="Ink 70">
                  <a:extLst>
                    <a:ext uri="{FF2B5EF4-FFF2-40B4-BE49-F238E27FC236}">
                      <a16:creationId xmlns:a16="http://schemas.microsoft.com/office/drawing/2014/main" id="{ED8710AC-62EF-4AC1-A149-488D62F436BC}"/>
                    </a:ext>
                  </a:extLst>
                </p:cNvPr>
                <p:cNvPicPr/>
                <p:nvPr/>
              </p:nvPicPr>
              <p:blipFill>
                <a:blip r:embed="rId95"/>
                <a:stretch>
                  <a:fillRect/>
                </a:stretch>
              </p:blipFill>
              <p:spPr>
                <a:xfrm>
                  <a:off x="1657085" y="1400736"/>
                  <a:ext cx="4362480" cy="587880"/>
                </a:xfrm>
                <a:prstGeom prst="rect">
                  <a:avLst/>
                </a:prstGeom>
              </p:spPr>
            </p:pic>
          </mc:Fallback>
        </mc:AlternateContent>
      </p:grpSp>
      <p:grpSp>
        <p:nvGrpSpPr>
          <p:cNvPr id="80" name="Group 79">
            <a:extLst>
              <a:ext uri="{FF2B5EF4-FFF2-40B4-BE49-F238E27FC236}">
                <a16:creationId xmlns:a16="http://schemas.microsoft.com/office/drawing/2014/main" id="{DB1FA4EE-2A6E-4F79-828F-3CF151C5C412}"/>
              </a:ext>
            </a:extLst>
          </p:cNvPr>
          <p:cNvGrpSpPr/>
          <p:nvPr/>
        </p:nvGrpSpPr>
        <p:grpSpPr>
          <a:xfrm>
            <a:off x="315005" y="2798616"/>
            <a:ext cx="5627160" cy="174960"/>
            <a:chOff x="315005" y="2798616"/>
            <a:chExt cx="5627160" cy="174960"/>
          </a:xfrm>
        </p:grpSpPr>
        <mc:AlternateContent xmlns:mc="http://schemas.openxmlformats.org/markup-compatibility/2006" xmlns:p14="http://schemas.microsoft.com/office/powerpoint/2010/main">
          <mc:Choice Requires="p14">
            <p:contentPart p14:bwMode="auto" r:id="rId96">
              <p14:nvContentPartPr>
                <p14:cNvPr id="73" name="Ink 72">
                  <a:extLst>
                    <a:ext uri="{FF2B5EF4-FFF2-40B4-BE49-F238E27FC236}">
                      <a16:creationId xmlns:a16="http://schemas.microsoft.com/office/drawing/2014/main" id="{342D9038-551E-488E-B62A-A7A4CD7C8A1D}"/>
                    </a:ext>
                  </a:extLst>
                </p14:cNvPr>
                <p14:cNvContentPartPr/>
                <p14:nvPr/>
              </p14:nvContentPartPr>
              <p14:xfrm>
                <a:off x="4345925" y="2798616"/>
                <a:ext cx="1596240" cy="116640"/>
              </p14:xfrm>
            </p:contentPart>
          </mc:Choice>
          <mc:Fallback xmlns="">
            <p:pic>
              <p:nvPicPr>
                <p:cNvPr id="73" name="Ink 72">
                  <a:extLst>
                    <a:ext uri="{FF2B5EF4-FFF2-40B4-BE49-F238E27FC236}">
                      <a16:creationId xmlns:a16="http://schemas.microsoft.com/office/drawing/2014/main" id="{342D9038-551E-488E-B62A-A7A4CD7C8A1D}"/>
                    </a:ext>
                  </a:extLst>
                </p:cNvPr>
                <p:cNvPicPr/>
                <p:nvPr/>
              </p:nvPicPr>
              <p:blipFill>
                <a:blip r:embed="rId97"/>
                <a:stretch>
                  <a:fillRect/>
                </a:stretch>
              </p:blipFill>
              <p:spPr>
                <a:xfrm>
                  <a:off x="4328285" y="2780976"/>
                  <a:ext cx="1631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Ink 73">
                  <a:extLst>
                    <a:ext uri="{FF2B5EF4-FFF2-40B4-BE49-F238E27FC236}">
                      <a16:creationId xmlns:a16="http://schemas.microsoft.com/office/drawing/2014/main" id="{CA5CA207-9630-40FA-BA3E-7DAEAE9E40FE}"/>
                    </a:ext>
                  </a:extLst>
                </p14:cNvPr>
                <p14:cNvContentPartPr/>
                <p14:nvPr/>
              </p14:nvContentPartPr>
              <p14:xfrm>
                <a:off x="3731765" y="2838936"/>
                <a:ext cx="373680" cy="36720"/>
              </p14:xfrm>
            </p:contentPart>
          </mc:Choice>
          <mc:Fallback xmlns="">
            <p:pic>
              <p:nvPicPr>
                <p:cNvPr id="74" name="Ink 73">
                  <a:extLst>
                    <a:ext uri="{FF2B5EF4-FFF2-40B4-BE49-F238E27FC236}">
                      <a16:creationId xmlns:a16="http://schemas.microsoft.com/office/drawing/2014/main" id="{CA5CA207-9630-40FA-BA3E-7DAEAE9E40FE}"/>
                    </a:ext>
                  </a:extLst>
                </p:cNvPr>
                <p:cNvPicPr/>
                <p:nvPr/>
              </p:nvPicPr>
              <p:blipFill>
                <a:blip r:embed="rId99"/>
                <a:stretch>
                  <a:fillRect/>
                </a:stretch>
              </p:blipFill>
              <p:spPr>
                <a:xfrm>
                  <a:off x="3714125" y="2820936"/>
                  <a:ext cx="409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Ink 74">
                  <a:extLst>
                    <a:ext uri="{FF2B5EF4-FFF2-40B4-BE49-F238E27FC236}">
                      <a16:creationId xmlns:a16="http://schemas.microsoft.com/office/drawing/2014/main" id="{7D9692D8-F830-41B5-BAC6-2480F288A864}"/>
                    </a:ext>
                  </a:extLst>
                </p14:cNvPr>
                <p14:cNvContentPartPr/>
                <p14:nvPr/>
              </p14:nvContentPartPr>
              <p14:xfrm>
                <a:off x="2877125" y="2872776"/>
                <a:ext cx="746640" cy="88920"/>
              </p14:xfrm>
            </p:contentPart>
          </mc:Choice>
          <mc:Fallback xmlns="">
            <p:pic>
              <p:nvPicPr>
                <p:cNvPr id="75" name="Ink 74">
                  <a:extLst>
                    <a:ext uri="{FF2B5EF4-FFF2-40B4-BE49-F238E27FC236}">
                      <a16:creationId xmlns:a16="http://schemas.microsoft.com/office/drawing/2014/main" id="{7D9692D8-F830-41B5-BAC6-2480F288A864}"/>
                    </a:ext>
                  </a:extLst>
                </p:cNvPr>
                <p:cNvPicPr/>
                <p:nvPr/>
              </p:nvPicPr>
              <p:blipFill>
                <a:blip r:embed="rId101"/>
                <a:stretch>
                  <a:fillRect/>
                </a:stretch>
              </p:blipFill>
              <p:spPr>
                <a:xfrm>
                  <a:off x="2859125" y="2855136"/>
                  <a:ext cx="782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Ink 75">
                  <a:extLst>
                    <a:ext uri="{FF2B5EF4-FFF2-40B4-BE49-F238E27FC236}">
                      <a16:creationId xmlns:a16="http://schemas.microsoft.com/office/drawing/2014/main" id="{C0E508E3-7EC4-4F4A-BB04-A377A260D284}"/>
                    </a:ext>
                  </a:extLst>
                </p14:cNvPr>
                <p14:cNvContentPartPr/>
                <p14:nvPr/>
              </p14:nvContentPartPr>
              <p14:xfrm>
                <a:off x="2264045" y="2833536"/>
                <a:ext cx="403200" cy="69480"/>
              </p14:xfrm>
            </p:contentPart>
          </mc:Choice>
          <mc:Fallback xmlns="">
            <p:pic>
              <p:nvPicPr>
                <p:cNvPr id="76" name="Ink 75">
                  <a:extLst>
                    <a:ext uri="{FF2B5EF4-FFF2-40B4-BE49-F238E27FC236}">
                      <a16:creationId xmlns:a16="http://schemas.microsoft.com/office/drawing/2014/main" id="{C0E508E3-7EC4-4F4A-BB04-A377A260D284}"/>
                    </a:ext>
                  </a:extLst>
                </p:cNvPr>
                <p:cNvPicPr/>
                <p:nvPr/>
              </p:nvPicPr>
              <p:blipFill>
                <a:blip r:embed="rId103"/>
                <a:stretch>
                  <a:fillRect/>
                </a:stretch>
              </p:blipFill>
              <p:spPr>
                <a:xfrm>
                  <a:off x="2246405" y="2815536"/>
                  <a:ext cx="438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CF22AEB5-2D1D-407C-BE21-7878603D29B4}"/>
                    </a:ext>
                  </a:extLst>
                </p14:cNvPr>
                <p14:cNvContentPartPr/>
                <p14:nvPr/>
              </p14:nvContentPartPr>
              <p14:xfrm>
                <a:off x="1789925" y="2885736"/>
                <a:ext cx="305640" cy="30960"/>
              </p14:xfrm>
            </p:contentPart>
          </mc:Choice>
          <mc:Fallback xmlns="">
            <p:pic>
              <p:nvPicPr>
                <p:cNvPr id="77" name="Ink 76">
                  <a:extLst>
                    <a:ext uri="{FF2B5EF4-FFF2-40B4-BE49-F238E27FC236}">
                      <a16:creationId xmlns:a16="http://schemas.microsoft.com/office/drawing/2014/main" id="{CF22AEB5-2D1D-407C-BE21-7878603D29B4}"/>
                    </a:ext>
                  </a:extLst>
                </p:cNvPr>
                <p:cNvPicPr/>
                <p:nvPr/>
              </p:nvPicPr>
              <p:blipFill>
                <a:blip r:embed="rId105"/>
                <a:stretch>
                  <a:fillRect/>
                </a:stretch>
              </p:blipFill>
              <p:spPr>
                <a:xfrm>
                  <a:off x="1772285" y="2868096"/>
                  <a:ext cx="341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Ink 77">
                  <a:extLst>
                    <a:ext uri="{FF2B5EF4-FFF2-40B4-BE49-F238E27FC236}">
                      <a16:creationId xmlns:a16="http://schemas.microsoft.com/office/drawing/2014/main" id="{3ABEE31C-8D54-4A7E-ABD0-8630678ABCB9}"/>
                    </a:ext>
                  </a:extLst>
                </p14:cNvPr>
                <p14:cNvContentPartPr/>
                <p14:nvPr/>
              </p14:nvContentPartPr>
              <p14:xfrm>
                <a:off x="1167845" y="2807616"/>
                <a:ext cx="216360" cy="38160"/>
              </p14:xfrm>
            </p:contentPart>
          </mc:Choice>
          <mc:Fallback xmlns="">
            <p:pic>
              <p:nvPicPr>
                <p:cNvPr id="78" name="Ink 77">
                  <a:extLst>
                    <a:ext uri="{FF2B5EF4-FFF2-40B4-BE49-F238E27FC236}">
                      <a16:creationId xmlns:a16="http://schemas.microsoft.com/office/drawing/2014/main" id="{3ABEE31C-8D54-4A7E-ABD0-8630678ABCB9}"/>
                    </a:ext>
                  </a:extLst>
                </p:cNvPr>
                <p:cNvPicPr/>
                <p:nvPr/>
              </p:nvPicPr>
              <p:blipFill>
                <a:blip r:embed="rId107"/>
                <a:stretch>
                  <a:fillRect/>
                </a:stretch>
              </p:blipFill>
              <p:spPr>
                <a:xfrm>
                  <a:off x="1150205" y="2789976"/>
                  <a:ext cx="252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Ink 78">
                  <a:extLst>
                    <a:ext uri="{FF2B5EF4-FFF2-40B4-BE49-F238E27FC236}">
                      <a16:creationId xmlns:a16="http://schemas.microsoft.com/office/drawing/2014/main" id="{431B3816-AD8D-4B18-B0A1-18F84177BA8F}"/>
                    </a:ext>
                  </a:extLst>
                </p14:cNvPr>
                <p14:cNvContentPartPr/>
                <p14:nvPr/>
              </p14:nvContentPartPr>
              <p14:xfrm>
                <a:off x="315005" y="2874936"/>
                <a:ext cx="660960" cy="98640"/>
              </p14:xfrm>
            </p:contentPart>
          </mc:Choice>
          <mc:Fallback xmlns="">
            <p:pic>
              <p:nvPicPr>
                <p:cNvPr id="79" name="Ink 78">
                  <a:extLst>
                    <a:ext uri="{FF2B5EF4-FFF2-40B4-BE49-F238E27FC236}">
                      <a16:creationId xmlns:a16="http://schemas.microsoft.com/office/drawing/2014/main" id="{431B3816-AD8D-4B18-B0A1-18F84177BA8F}"/>
                    </a:ext>
                  </a:extLst>
                </p:cNvPr>
                <p:cNvPicPr/>
                <p:nvPr/>
              </p:nvPicPr>
              <p:blipFill>
                <a:blip r:embed="rId109"/>
                <a:stretch>
                  <a:fillRect/>
                </a:stretch>
              </p:blipFill>
              <p:spPr>
                <a:xfrm>
                  <a:off x="297365" y="2856936"/>
                  <a:ext cx="696600" cy="13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D6AA02C6-B942-431C-B467-96DB5683BA0A}"/>
                  </a:ext>
                </a:extLst>
              </p14:cNvPr>
              <p14:cNvContentPartPr/>
              <p14:nvPr/>
            </p14:nvContentPartPr>
            <p14:xfrm>
              <a:off x="9378365" y="3300816"/>
              <a:ext cx="622440" cy="79200"/>
            </p14:xfrm>
          </p:contentPart>
        </mc:Choice>
        <mc:Fallback xmlns="">
          <p:pic>
            <p:nvPicPr>
              <p:cNvPr id="81" name="Ink 80">
                <a:extLst>
                  <a:ext uri="{FF2B5EF4-FFF2-40B4-BE49-F238E27FC236}">
                    <a16:creationId xmlns:a16="http://schemas.microsoft.com/office/drawing/2014/main" id="{D6AA02C6-B942-431C-B467-96DB5683BA0A}"/>
                  </a:ext>
                </a:extLst>
              </p:cNvPr>
              <p:cNvPicPr/>
              <p:nvPr/>
            </p:nvPicPr>
            <p:blipFill>
              <a:blip r:embed="rId111"/>
              <a:stretch>
                <a:fillRect/>
              </a:stretch>
            </p:blipFill>
            <p:spPr>
              <a:xfrm>
                <a:off x="9360725" y="3283176"/>
                <a:ext cx="658080" cy="114840"/>
              </a:xfrm>
              <a:prstGeom prst="rect">
                <a:avLst/>
              </a:prstGeom>
            </p:spPr>
          </p:pic>
        </mc:Fallback>
      </mc:AlternateContent>
      <p:grpSp>
        <p:nvGrpSpPr>
          <p:cNvPr id="93" name="Group 92">
            <a:extLst>
              <a:ext uri="{FF2B5EF4-FFF2-40B4-BE49-F238E27FC236}">
                <a16:creationId xmlns:a16="http://schemas.microsoft.com/office/drawing/2014/main" id="{9FC9921C-8A58-49C2-9886-4A8B2AF6E19B}"/>
              </a:ext>
            </a:extLst>
          </p:cNvPr>
          <p:cNvGrpSpPr/>
          <p:nvPr/>
        </p:nvGrpSpPr>
        <p:grpSpPr>
          <a:xfrm>
            <a:off x="2927525" y="3277416"/>
            <a:ext cx="6194880" cy="97200"/>
            <a:chOff x="2927525" y="3277416"/>
            <a:chExt cx="6194880" cy="97200"/>
          </a:xfrm>
        </p:grpSpPr>
        <mc:AlternateContent xmlns:mc="http://schemas.openxmlformats.org/markup-compatibility/2006" xmlns:p14="http://schemas.microsoft.com/office/powerpoint/2010/main">
          <mc:Choice Requires="p14">
            <p:contentPart p14:bwMode="auto" r:id="rId112">
              <p14:nvContentPartPr>
                <p14:cNvPr id="82" name="Ink 81">
                  <a:extLst>
                    <a:ext uri="{FF2B5EF4-FFF2-40B4-BE49-F238E27FC236}">
                      <a16:creationId xmlns:a16="http://schemas.microsoft.com/office/drawing/2014/main" id="{BEDE89F7-9844-4CE6-8539-11B83EFA851E}"/>
                    </a:ext>
                  </a:extLst>
                </p14:cNvPr>
                <p14:cNvContentPartPr/>
                <p14:nvPr/>
              </p14:nvContentPartPr>
              <p14:xfrm>
                <a:off x="8727125" y="3296136"/>
                <a:ext cx="395280" cy="12960"/>
              </p14:xfrm>
            </p:contentPart>
          </mc:Choice>
          <mc:Fallback xmlns="">
            <p:pic>
              <p:nvPicPr>
                <p:cNvPr id="82" name="Ink 81">
                  <a:extLst>
                    <a:ext uri="{FF2B5EF4-FFF2-40B4-BE49-F238E27FC236}">
                      <a16:creationId xmlns:a16="http://schemas.microsoft.com/office/drawing/2014/main" id="{BEDE89F7-9844-4CE6-8539-11B83EFA851E}"/>
                    </a:ext>
                  </a:extLst>
                </p:cNvPr>
                <p:cNvPicPr/>
                <p:nvPr/>
              </p:nvPicPr>
              <p:blipFill>
                <a:blip r:embed="rId113"/>
                <a:stretch>
                  <a:fillRect/>
                </a:stretch>
              </p:blipFill>
              <p:spPr>
                <a:xfrm>
                  <a:off x="8709125" y="3278496"/>
                  <a:ext cx="4309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Ink 82">
                  <a:extLst>
                    <a:ext uri="{FF2B5EF4-FFF2-40B4-BE49-F238E27FC236}">
                      <a16:creationId xmlns:a16="http://schemas.microsoft.com/office/drawing/2014/main" id="{1B7992CD-1C8C-4DC1-B2D2-D2107773692C}"/>
                    </a:ext>
                  </a:extLst>
                </p14:cNvPr>
                <p14:cNvContentPartPr/>
                <p14:nvPr/>
              </p14:nvContentPartPr>
              <p14:xfrm>
                <a:off x="7413125" y="3284976"/>
                <a:ext cx="1114560" cy="43560"/>
              </p14:xfrm>
            </p:contentPart>
          </mc:Choice>
          <mc:Fallback xmlns="">
            <p:pic>
              <p:nvPicPr>
                <p:cNvPr id="83" name="Ink 82">
                  <a:extLst>
                    <a:ext uri="{FF2B5EF4-FFF2-40B4-BE49-F238E27FC236}">
                      <a16:creationId xmlns:a16="http://schemas.microsoft.com/office/drawing/2014/main" id="{1B7992CD-1C8C-4DC1-B2D2-D2107773692C}"/>
                    </a:ext>
                  </a:extLst>
                </p:cNvPr>
                <p:cNvPicPr/>
                <p:nvPr/>
              </p:nvPicPr>
              <p:blipFill>
                <a:blip r:embed="rId115"/>
                <a:stretch>
                  <a:fillRect/>
                </a:stretch>
              </p:blipFill>
              <p:spPr>
                <a:xfrm>
                  <a:off x="7395125" y="3267336"/>
                  <a:ext cx="1150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Ink 84">
                  <a:extLst>
                    <a:ext uri="{FF2B5EF4-FFF2-40B4-BE49-F238E27FC236}">
                      <a16:creationId xmlns:a16="http://schemas.microsoft.com/office/drawing/2014/main" id="{0ECE37E1-8258-49AE-9C46-247E83EC20E2}"/>
                    </a:ext>
                  </a:extLst>
                </p14:cNvPr>
                <p14:cNvContentPartPr/>
                <p14:nvPr/>
              </p14:nvContentPartPr>
              <p14:xfrm>
                <a:off x="6804725" y="3314856"/>
                <a:ext cx="449640" cy="29160"/>
              </p14:xfrm>
            </p:contentPart>
          </mc:Choice>
          <mc:Fallback xmlns="">
            <p:pic>
              <p:nvPicPr>
                <p:cNvPr id="85" name="Ink 84">
                  <a:extLst>
                    <a:ext uri="{FF2B5EF4-FFF2-40B4-BE49-F238E27FC236}">
                      <a16:creationId xmlns:a16="http://schemas.microsoft.com/office/drawing/2014/main" id="{0ECE37E1-8258-49AE-9C46-247E83EC20E2}"/>
                    </a:ext>
                  </a:extLst>
                </p:cNvPr>
                <p:cNvPicPr/>
                <p:nvPr/>
              </p:nvPicPr>
              <p:blipFill>
                <a:blip r:embed="rId117"/>
                <a:stretch>
                  <a:fillRect/>
                </a:stretch>
              </p:blipFill>
              <p:spPr>
                <a:xfrm>
                  <a:off x="6786725" y="3296856"/>
                  <a:ext cx="4852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FAC5B589-1DB5-4946-9902-E33D252103FB}"/>
                    </a:ext>
                  </a:extLst>
                </p14:cNvPr>
                <p14:cNvContentPartPr/>
                <p14:nvPr/>
              </p14:nvContentPartPr>
              <p14:xfrm>
                <a:off x="6216125" y="3299376"/>
                <a:ext cx="434160" cy="37080"/>
              </p14:xfrm>
            </p:contentPart>
          </mc:Choice>
          <mc:Fallback xmlns="">
            <p:pic>
              <p:nvPicPr>
                <p:cNvPr id="86" name="Ink 85">
                  <a:extLst>
                    <a:ext uri="{FF2B5EF4-FFF2-40B4-BE49-F238E27FC236}">
                      <a16:creationId xmlns:a16="http://schemas.microsoft.com/office/drawing/2014/main" id="{FAC5B589-1DB5-4946-9902-E33D252103FB}"/>
                    </a:ext>
                  </a:extLst>
                </p:cNvPr>
                <p:cNvPicPr/>
                <p:nvPr/>
              </p:nvPicPr>
              <p:blipFill>
                <a:blip r:embed="rId119"/>
                <a:stretch>
                  <a:fillRect/>
                </a:stretch>
              </p:blipFill>
              <p:spPr>
                <a:xfrm>
                  <a:off x="6198125" y="3281736"/>
                  <a:ext cx="469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Ink 87">
                  <a:extLst>
                    <a:ext uri="{FF2B5EF4-FFF2-40B4-BE49-F238E27FC236}">
                      <a16:creationId xmlns:a16="http://schemas.microsoft.com/office/drawing/2014/main" id="{106B3B74-62B5-4CB7-A08A-220AC7359C69}"/>
                    </a:ext>
                  </a:extLst>
                </p14:cNvPr>
                <p14:cNvContentPartPr/>
                <p14:nvPr/>
              </p14:nvContentPartPr>
              <p14:xfrm>
                <a:off x="5450045" y="3277416"/>
                <a:ext cx="439920" cy="34920"/>
              </p14:xfrm>
            </p:contentPart>
          </mc:Choice>
          <mc:Fallback xmlns="">
            <p:pic>
              <p:nvPicPr>
                <p:cNvPr id="88" name="Ink 87">
                  <a:extLst>
                    <a:ext uri="{FF2B5EF4-FFF2-40B4-BE49-F238E27FC236}">
                      <a16:creationId xmlns:a16="http://schemas.microsoft.com/office/drawing/2014/main" id="{106B3B74-62B5-4CB7-A08A-220AC7359C69}"/>
                    </a:ext>
                  </a:extLst>
                </p:cNvPr>
                <p:cNvPicPr/>
                <p:nvPr/>
              </p:nvPicPr>
              <p:blipFill>
                <a:blip r:embed="rId121"/>
                <a:stretch>
                  <a:fillRect/>
                </a:stretch>
              </p:blipFill>
              <p:spPr>
                <a:xfrm>
                  <a:off x="5432405" y="3259416"/>
                  <a:ext cx="475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Ink 89">
                  <a:extLst>
                    <a:ext uri="{FF2B5EF4-FFF2-40B4-BE49-F238E27FC236}">
                      <a16:creationId xmlns:a16="http://schemas.microsoft.com/office/drawing/2014/main" id="{1F2B7677-DDA5-48E5-9E0C-137969562742}"/>
                    </a:ext>
                  </a:extLst>
                </p14:cNvPr>
                <p14:cNvContentPartPr/>
                <p14:nvPr/>
              </p14:nvContentPartPr>
              <p14:xfrm>
                <a:off x="4703765" y="3302976"/>
                <a:ext cx="513000" cy="17640"/>
              </p14:xfrm>
            </p:contentPart>
          </mc:Choice>
          <mc:Fallback xmlns="">
            <p:pic>
              <p:nvPicPr>
                <p:cNvPr id="90" name="Ink 89">
                  <a:extLst>
                    <a:ext uri="{FF2B5EF4-FFF2-40B4-BE49-F238E27FC236}">
                      <a16:creationId xmlns:a16="http://schemas.microsoft.com/office/drawing/2014/main" id="{1F2B7677-DDA5-48E5-9E0C-137969562742}"/>
                    </a:ext>
                  </a:extLst>
                </p:cNvPr>
                <p:cNvPicPr/>
                <p:nvPr/>
              </p:nvPicPr>
              <p:blipFill>
                <a:blip r:embed="rId123"/>
                <a:stretch>
                  <a:fillRect/>
                </a:stretch>
              </p:blipFill>
              <p:spPr>
                <a:xfrm>
                  <a:off x="4686125" y="3285336"/>
                  <a:ext cx="548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5881B497-818C-4BF4-96F4-618C1B7EF203}"/>
                    </a:ext>
                  </a:extLst>
                </p14:cNvPr>
                <p14:cNvContentPartPr/>
                <p14:nvPr/>
              </p14:nvContentPartPr>
              <p14:xfrm>
                <a:off x="4079885" y="3334656"/>
                <a:ext cx="455040" cy="39960"/>
              </p14:xfrm>
            </p:contentPart>
          </mc:Choice>
          <mc:Fallback xmlns="">
            <p:pic>
              <p:nvPicPr>
                <p:cNvPr id="91" name="Ink 90">
                  <a:extLst>
                    <a:ext uri="{FF2B5EF4-FFF2-40B4-BE49-F238E27FC236}">
                      <a16:creationId xmlns:a16="http://schemas.microsoft.com/office/drawing/2014/main" id="{5881B497-818C-4BF4-96F4-618C1B7EF203}"/>
                    </a:ext>
                  </a:extLst>
                </p:cNvPr>
                <p:cNvPicPr/>
                <p:nvPr/>
              </p:nvPicPr>
              <p:blipFill>
                <a:blip r:embed="rId125"/>
                <a:stretch>
                  <a:fillRect/>
                </a:stretch>
              </p:blipFill>
              <p:spPr>
                <a:xfrm>
                  <a:off x="4061885" y="3316656"/>
                  <a:ext cx="490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Ink 91">
                  <a:extLst>
                    <a:ext uri="{FF2B5EF4-FFF2-40B4-BE49-F238E27FC236}">
                      <a16:creationId xmlns:a16="http://schemas.microsoft.com/office/drawing/2014/main" id="{FCA6C30B-E555-41E9-BC65-863A4750CA8C}"/>
                    </a:ext>
                  </a:extLst>
                </p14:cNvPr>
                <p14:cNvContentPartPr/>
                <p14:nvPr/>
              </p14:nvContentPartPr>
              <p14:xfrm>
                <a:off x="2927525" y="3304776"/>
                <a:ext cx="898560" cy="42480"/>
              </p14:xfrm>
            </p:contentPart>
          </mc:Choice>
          <mc:Fallback xmlns="">
            <p:pic>
              <p:nvPicPr>
                <p:cNvPr id="92" name="Ink 91">
                  <a:extLst>
                    <a:ext uri="{FF2B5EF4-FFF2-40B4-BE49-F238E27FC236}">
                      <a16:creationId xmlns:a16="http://schemas.microsoft.com/office/drawing/2014/main" id="{FCA6C30B-E555-41E9-BC65-863A4750CA8C}"/>
                    </a:ext>
                  </a:extLst>
                </p:cNvPr>
                <p:cNvPicPr/>
                <p:nvPr/>
              </p:nvPicPr>
              <p:blipFill>
                <a:blip r:embed="rId127"/>
                <a:stretch>
                  <a:fillRect/>
                </a:stretch>
              </p:blipFill>
              <p:spPr>
                <a:xfrm>
                  <a:off x="2909525" y="3287136"/>
                  <a:ext cx="934200" cy="78120"/>
                </a:xfrm>
                <a:prstGeom prst="rect">
                  <a:avLst/>
                </a:prstGeom>
              </p:spPr>
            </p:pic>
          </mc:Fallback>
        </mc:AlternateContent>
      </p:grpSp>
      <p:grpSp>
        <p:nvGrpSpPr>
          <p:cNvPr id="96" name="Group 95">
            <a:extLst>
              <a:ext uri="{FF2B5EF4-FFF2-40B4-BE49-F238E27FC236}">
                <a16:creationId xmlns:a16="http://schemas.microsoft.com/office/drawing/2014/main" id="{03A79279-8820-433A-AE8F-AB386FCC7B97}"/>
              </a:ext>
            </a:extLst>
          </p:cNvPr>
          <p:cNvGrpSpPr/>
          <p:nvPr/>
        </p:nvGrpSpPr>
        <p:grpSpPr>
          <a:xfrm>
            <a:off x="466925" y="3259776"/>
            <a:ext cx="1797840" cy="166320"/>
            <a:chOff x="466925" y="3259776"/>
            <a:chExt cx="1797840" cy="166320"/>
          </a:xfrm>
        </p:grpSpPr>
        <mc:AlternateContent xmlns:mc="http://schemas.openxmlformats.org/markup-compatibility/2006" xmlns:p14="http://schemas.microsoft.com/office/powerpoint/2010/main">
          <mc:Choice Requires="p14">
            <p:contentPart p14:bwMode="auto" r:id="rId128">
              <p14:nvContentPartPr>
                <p14:cNvPr id="94" name="Ink 93">
                  <a:extLst>
                    <a:ext uri="{FF2B5EF4-FFF2-40B4-BE49-F238E27FC236}">
                      <a16:creationId xmlns:a16="http://schemas.microsoft.com/office/drawing/2014/main" id="{3691876E-EAAE-4DC5-8F73-90B5787446BC}"/>
                    </a:ext>
                  </a:extLst>
                </p14:cNvPr>
                <p14:cNvContentPartPr/>
                <p14:nvPr/>
              </p14:nvContentPartPr>
              <p14:xfrm>
                <a:off x="1491125" y="3311976"/>
                <a:ext cx="773640" cy="114120"/>
              </p14:xfrm>
            </p:contentPart>
          </mc:Choice>
          <mc:Fallback xmlns="">
            <p:pic>
              <p:nvPicPr>
                <p:cNvPr id="94" name="Ink 93">
                  <a:extLst>
                    <a:ext uri="{FF2B5EF4-FFF2-40B4-BE49-F238E27FC236}">
                      <a16:creationId xmlns:a16="http://schemas.microsoft.com/office/drawing/2014/main" id="{3691876E-EAAE-4DC5-8F73-90B5787446BC}"/>
                    </a:ext>
                  </a:extLst>
                </p:cNvPr>
                <p:cNvPicPr/>
                <p:nvPr/>
              </p:nvPicPr>
              <p:blipFill>
                <a:blip r:embed="rId129"/>
                <a:stretch>
                  <a:fillRect/>
                </a:stretch>
              </p:blipFill>
              <p:spPr>
                <a:xfrm>
                  <a:off x="1473125" y="3294336"/>
                  <a:ext cx="809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12F79903-478B-495C-9020-DEF7A4F3B73C}"/>
                    </a:ext>
                  </a:extLst>
                </p14:cNvPr>
                <p14:cNvContentPartPr/>
                <p14:nvPr/>
              </p14:nvContentPartPr>
              <p14:xfrm>
                <a:off x="466925" y="3259776"/>
                <a:ext cx="655200" cy="68040"/>
              </p14:xfrm>
            </p:contentPart>
          </mc:Choice>
          <mc:Fallback xmlns="">
            <p:pic>
              <p:nvPicPr>
                <p:cNvPr id="95" name="Ink 94">
                  <a:extLst>
                    <a:ext uri="{FF2B5EF4-FFF2-40B4-BE49-F238E27FC236}">
                      <a16:creationId xmlns:a16="http://schemas.microsoft.com/office/drawing/2014/main" id="{12F79903-478B-495C-9020-DEF7A4F3B73C}"/>
                    </a:ext>
                  </a:extLst>
                </p:cNvPr>
                <p:cNvPicPr/>
                <p:nvPr/>
              </p:nvPicPr>
              <p:blipFill>
                <a:blip r:embed="rId131"/>
                <a:stretch>
                  <a:fillRect/>
                </a:stretch>
              </p:blipFill>
              <p:spPr>
                <a:xfrm>
                  <a:off x="448925" y="3242136"/>
                  <a:ext cx="690840" cy="10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5592EBB8-3CB5-48C2-A74E-9078E3A21C43}"/>
                  </a:ext>
                </a:extLst>
              </p14:cNvPr>
              <p14:cNvContentPartPr/>
              <p14:nvPr/>
            </p14:nvContentPartPr>
            <p14:xfrm>
              <a:off x="8999285" y="3785736"/>
              <a:ext cx="1063800" cy="34920"/>
            </p14:xfrm>
          </p:contentPart>
        </mc:Choice>
        <mc:Fallback xmlns="">
          <p:pic>
            <p:nvPicPr>
              <p:cNvPr id="97" name="Ink 96">
                <a:extLst>
                  <a:ext uri="{FF2B5EF4-FFF2-40B4-BE49-F238E27FC236}">
                    <a16:creationId xmlns:a16="http://schemas.microsoft.com/office/drawing/2014/main" id="{5592EBB8-3CB5-48C2-A74E-9078E3A21C43}"/>
                  </a:ext>
                </a:extLst>
              </p:cNvPr>
              <p:cNvPicPr/>
              <p:nvPr/>
            </p:nvPicPr>
            <p:blipFill>
              <a:blip r:embed="rId133"/>
              <a:stretch>
                <a:fillRect/>
              </a:stretch>
            </p:blipFill>
            <p:spPr>
              <a:xfrm>
                <a:off x="8981285" y="3767736"/>
                <a:ext cx="1099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Ink 97">
                <a:extLst>
                  <a:ext uri="{FF2B5EF4-FFF2-40B4-BE49-F238E27FC236}">
                    <a16:creationId xmlns:a16="http://schemas.microsoft.com/office/drawing/2014/main" id="{ECE4CCC7-74A2-4E03-8A1E-FC675E902370}"/>
                  </a:ext>
                </a:extLst>
              </p14:cNvPr>
              <p14:cNvContentPartPr/>
              <p14:nvPr/>
            </p14:nvContentPartPr>
            <p14:xfrm>
              <a:off x="7755125" y="3752256"/>
              <a:ext cx="1058040" cy="69840"/>
            </p14:xfrm>
          </p:contentPart>
        </mc:Choice>
        <mc:Fallback xmlns="">
          <p:pic>
            <p:nvPicPr>
              <p:cNvPr id="98" name="Ink 97">
                <a:extLst>
                  <a:ext uri="{FF2B5EF4-FFF2-40B4-BE49-F238E27FC236}">
                    <a16:creationId xmlns:a16="http://schemas.microsoft.com/office/drawing/2014/main" id="{ECE4CCC7-74A2-4E03-8A1E-FC675E902370}"/>
                  </a:ext>
                </a:extLst>
              </p:cNvPr>
              <p:cNvPicPr/>
              <p:nvPr/>
            </p:nvPicPr>
            <p:blipFill>
              <a:blip r:embed="rId135"/>
              <a:stretch>
                <a:fillRect/>
              </a:stretch>
            </p:blipFill>
            <p:spPr>
              <a:xfrm>
                <a:off x="7737125" y="3734256"/>
                <a:ext cx="1093680" cy="105480"/>
              </a:xfrm>
              <a:prstGeom prst="rect">
                <a:avLst/>
              </a:prstGeom>
            </p:spPr>
          </p:pic>
        </mc:Fallback>
      </mc:AlternateContent>
      <p:grpSp>
        <p:nvGrpSpPr>
          <p:cNvPr id="103" name="Group 102">
            <a:extLst>
              <a:ext uri="{FF2B5EF4-FFF2-40B4-BE49-F238E27FC236}">
                <a16:creationId xmlns:a16="http://schemas.microsoft.com/office/drawing/2014/main" id="{7ECB85D7-64B8-4EE2-A142-734A41FC7111}"/>
              </a:ext>
            </a:extLst>
          </p:cNvPr>
          <p:cNvGrpSpPr/>
          <p:nvPr/>
        </p:nvGrpSpPr>
        <p:grpSpPr>
          <a:xfrm>
            <a:off x="5411525" y="3781056"/>
            <a:ext cx="2145600" cy="47160"/>
            <a:chOff x="5411525" y="3781056"/>
            <a:chExt cx="2145600" cy="47160"/>
          </a:xfrm>
        </p:grpSpPr>
        <mc:AlternateContent xmlns:mc="http://schemas.openxmlformats.org/markup-compatibility/2006" xmlns:p14="http://schemas.microsoft.com/office/powerpoint/2010/main">
          <mc:Choice Requires="p14">
            <p:contentPart p14:bwMode="auto" r:id="rId136">
              <p14:nvContentPartPr>
                <p14:cNvPr id="99" name="Ink 98">
                  <a:extLst>
                    <a:ext uri="{FF2B5EF4-FFF2-40B4-BE49-F238E27FC236}">
                      <a16:creationId xmlns:a16="http://schemas.microsoft.com/office/drawing/2014/main" id="{3F92C13C-3B91-4EAB-B3BF-C652BA6E488A}"/>
                    </a:ext>
                  </a:extLst>
                </p14:cNvPr>
                <p14:cNvContentPartPr/>
                <p14:nvPr/>
              </p14:nvContentPartPr>
              <p14:xfrm>
                <a:off x="7551005" y="3804456"/>
                <a:ext cx="2160" cy="3600"/>
              </p14:xfrm>
            </p:contentPart>
          </mc:Choice>
          <mc:Fallback xmlns="">
            <p:pic>
              <p:nvPicPr>
                <p:cNvPr id="99" name="Ink 98">
                  <a:extLst>
                    <a:ext uri="{FF2B5EF4-FFF2-40B4-BE49-F238E27FC236}">
                      <a16:creationId xmlns:a16="http://schemas.microsoft.com/office/drawing/2014/main" id="{3F92C13C-3B91-4EAB-B3BF-C652BA6E488A}"/>
                    </a:ext>
                  </a:extLst>
                </p:cNvPr>
                <p:cNvPicPr/>
                <p:nvPr/>
              </p:nvPicPr>
              <p:blipFill>
                <a:blip r:embed="rId137"/>
                <a:stretch>
                  <a:fillRect/>
                </a:stretch>
              </p:blipFill>
              <p:spPr>
                <a:xfrm>
                  <a:off x="7533365" y="3786816"/>
                  <a:ext cx="37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0" name="Ink 99">
                  <a:extLst>
                    <a:ext uri="{FF2B5EF4-FFF2-40B4-BE49-F238E27FC236}">
                      <a16:creationId xmlns:a16="http://schemas.microsoft.com/office/drawing/2014/main" id="{F4BF17C0-C265-4A2C-B678-01E0B5867398}"/>
                    </a:ext>
                  </a:extLst>
                </p14:cNvPr>
                <p14:cNvContentPartPr/>
                <p14:nvPr/>
              </p14:nvContentPartPr>
              <p14:xfrm>
                <a:off x="6174725" y="3783936"/>
                <a:ext cx="1382400" cy="25560"/>
              </p14:xfrm>
            </p:contentPart>
          </mc:Choice>
          <mc:Fallback xmlns="">
            <p:pic>
              <p:nvPicPr>
                <p:cNvPr id="100" name="Ink 99">
                  <a:extLst>
                    <a:ext uri="{FF2B5EF4-FFF2-40B4-BE49-F238E27FC236}">
                      <a16:creationId xmlns:a16="http://schemas.microsoft.com/office/drawing/2014/main" id="{F4BF17C0-C265-4A2C-B678-01E0B5867398}"/>
                    </a:ext>
                  </a:extLst>
                </p:cNvPr>
                <p:cNvPicPr/>
                <p:nvPr/>
              </p:nvPicPr>
              <p:blipFill>
                <a:blip r:embed="rId139"/>
                <a:stretch>
                  <a:fillRect/>
                </a:stretch>
              </p:blipFill>
              <p:spPr>
                <a:xfrm>
                  <a:off x="6157085" y="3766296"/>
                  <a:ext cx="1418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2" name="Ink 101">
                  <a:extLst>
                    <a:ext uri="{FF2B5EF4-FFF2-40B4-BE49-F238E27FC236}">
                      <a16:creationId xmlns:a16="http://schemas.microsoft.com/office/drawing/2014/main" id="{D57FF73A-520E-4F1B-9101-876767710F42}"/>
                    </a:ext>
                  </a:extLst>
                </p14:cNvPr>
                <p14:cNvContentPartPr/>
                <p14:nvPr/>
              </p14:nvContentPartPr>
              <p14:xfrm>
                <a:off x="5411525" y="3781056"/>
                <a:ext cx="684360" cy="47160"/>
              </p14:xfrm>
            </p:contentPart>
          </mc:Choice>
          <mc:Fallback xmlns="">
            <p:pic>
              <p:nvPicPr>
                <p:cNvPr id="102" name="Ink 101">
                  <a:extLst>
                    <a:ext uri="{FF2B5EF4-FFF2-40B4-BE49-F238E27FC236}">
                      <a16:creationId xmlns:a16="http://schemas.microsoft.com/office/drawing/2014/main" id="{D57FF73A-520E-4F1B-9101-876767710F42}"/>
                    </a:ext>
                  </a:extLst>
                </p:cNvPr>
                <p:cNvPicPr/>
                <p:nvPr/>
              </p:nvPicPr>
              <p:blipFill>
                <a:blip r:embed="rId141"/>
                <a:stretch>
                  <a:fillRect/>
                </a:stretch>
              </p:blipFill>
              <p:spPr>
                <a:xfrm>
                  <a:off x="5393885" y="3763056"/>
                  <a:ext cx="720000" cy="8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104" name="Ink 103">
                <a:extLst>
                  <a:ext uri="{FF2B5EF4-FFF2-40B4-BE49-F238E27FC236}">
                    <a16:creationId xmlns:a16="http://schemas.microsoft.com/office/drawing/2014/main" id="{B8C78C9C-9371-4DDE-8D28-BD4D19736A4D}"/>
                  </a:ext>
                </a:extLst>
              </p14:cNvPr>
              <p14:cNvContentPartPr/>
              <p14:nvPr/>
            </p14:nvContentPartPr>
            <p14:xfrm>
              <a:off x="3759485" y="3775296"/>
              <a:ext cx="1430640" cy="41760"/>
            </p14:xfrm>
          </p:contentPart>
        </mc:Choice>
        <mc:Fallback xmlns="">
          <p:pic>
            <p:nvPicPr>
              <p:cNvPr id="104" name="Ink 103">
                <a:extLst>
                  <a:ext uri="{FF2B5EF4-FFF2-40B4-BE49-F238E27FC236}">
                    <a16:creationId xmlns:a16="http://schemas.microsoft.com/office/drawing/2014/main" id="{B8C78C9C-9371-4DDE-8D28-BD4D19736A4D}"/>
                  </a:ext>
                </a:extLst>
              </p:cNvPr>
              <p:cNvPicPr/>
              <p:nvPr/>
            </p:nvPicPr>
            <p:blipFill>
              <a:blip r:embed="rId143"/>
              <a:stretch>
                <a:fillRect/>
              </a:stretch>
            </p:blipFill>
            <p:spPr>
              <a:xfrm>
                <a:off x="3741485" y="3757296"/>
                <a:ext cx="1466280" cy="77400"/>
              </a:xfrm>
              <a:prstGeom prst="rect">
                <a:avLst/>
              </a:prstGeom>
            </p:spPr>
          </p:pic>
        </mc:Fallback>
      </mc:AlternateContent>
      <p:grpSp>
        <p:nvGrpSpPr>
          <p:cNvPr id="109" name="Group 108">
            <a:extLst>
              <a:ext uri="{FF2B5EF4-FFF2-40B4-BE49-F238E27FC236}">
                <a16:creationId xmlns:a16="http://schemas.microsoft.com/office/drawing/2014/main" id="{5E6F742C-336B-42A5-BE7C-F199CFBC3FDC}"/>
              </a:ext>
            </a:extLst>
          </p:cNvPr>
          <p:cNvGrpSpPr/>
          <p:nvPr/>
        </p:nvGrpSpPr>
        <p:grpSpPr>
          <a:xfrm>
            <a:off x="693725" y="3761616"/>
            <a:ext cx="3042720" cy="68760"/>
            <a:chOff x="693725" y="3761616"/>
            <a:chExt cx="3042720" cy="68760"/>
          </a:xfrm>
        </p:grpSpPr>
        <mc:AlternateContent xmlns:mc="http://schemas.openxmlformats.org/markup-compatibility/2006" xmlns:p14="http://schemas.microsoft.com/office/powerpoint/2010/main">
          <mc:Choice Requires="p14">
            <p:contentPart p14:bwMode="auto" r:id="rId144">
              <p14:nvContentPartPr>
                <p14:cNvPr id="105" name="Ink 104">
                  <a:extLst>
                    <a:ext uri="{FF2B5EF4-FFF2-40B4-BE49-F238E27FC236}">
                      <a16:creationId xmlns:a16="http://schemas.microsoft.com/office/drawing/2014/main" id="{762DCBA2-8BB5-4757-A84F-4E10BAA33E2B}"/>
                    </a:ext>
                  </a:extLst>
                </p14:cNvPr>
                <p14:cNvContentPartPr/>
                <p14:nvPr/>
              </p14:nvContentPartPr>
              <p14:xfrm>
                <a:off x="3154325" y="3761616"/>
                <a:ext cx="582120" cy="64080"/>
              </p14:xfrm>
            </p:contentPart>
          </mc:Choice>
          <mc:Fallback xmlns="">
            <p:pic>
              <p:nvPicPr>
                <p:cNvPr id="105" name="Ink 104">
                  <a:extLst>
                    <a:ext uri="{FF2B5EF4-FFF2-40B4-BE49-F238E27FC236}">
                      <a16:creationId xmlns:a16="http://schemas.microsoft.com/office/drawing/2014/main" id="{762DCBA2-8BB5-4757-A84F-4E10BAA33E2B}"/>
                    </a:ext>
                  </a:extLst>
                </p:cNvPr>
                <p:cNvPicPr/>
                <p:nvPr/>
              </p:nvPicPr>
              <p:blipFill>
                <a:blip r:embed="rId145"/>
                <a:stretch>
                  <a:fillRect/>
                </a:stretch>
              </p:blipFill>
              <p:spPr>
                <a:xfrm>
                  <a:off x="3136685" y="3743976"/>
                  <a:ext cx="617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Ink 105">
                  <a:extLst>
                    <a:ext uri="{FF2B5EF4-FFF2-40B4-BE49-F238E27FC236}">
                      <a16:creationId xmlns:a16="http://schemas.microsoft.com/office/drawing/2014/main" id="{B3A99F1C-C7B0-483F-9D1D-C2D73463E55C}"/>
                    </a:ext>
                  </a:extLst>
                </p14:cNvPr>
                <p14:cNvContentPartPr/>
                <p14:nvPr/>
              </p14:nvContentPartPr>
              <p14:xfrm>
                <a:off x="2165405" y="3788616"/>
                <a:ext cx="859320" cy="41760"/>
              </p14:xfrm>
            </p:contentPart>
          </mc:Choice>
          <mc:Fallback xmlns="">
            <p:pic>
              <p:nvPicPr>
                <p:cNvPr id="106" name="Ink 105">
                  <a:extLst>
                    <a:ext uri="{FF2B5EF4-FFF2-40B4-BE49-F238E27FC236}">
                      <a16:creationId xmlns:a16="http://schemas.microsoft.com/office/drawing/2014/main" id="{B3A99F1C-C7B0-483F-9D1D-C2D73463E55C}"/>
                    </a:ext>
                  </a:extLst>
                </p:cNvPr>
                <p:cNvPicPr/>
                <p:nvPr/>
              </p:nvPicPr>
              <p:blipFill>
                <a:blip r:embed="rId147"/>
                <a:stretch>
                  <a:fillRect/>
                </a:stretch>
              </p:blipFill>
              <p:spPr>
                <a:xfrm>
                  <a:off x="2147765" y="3770616"/>
                  <a:ext cx="894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Ink 106">
                  <a:extLst>
                    <a:ext uri="{FF2B5EF4-FFF2-40B4-BE49-F238E27FC236}">
                      <a16:creationId xmlns:a16="http://schemas.microsoft.com/office/drawing/2014/main" id="{F04891A6-2F31-440F-A679-911E72D36413}"/>
                    </a:ext>
                  </a:extLst>
                </p14:cNvPr>
                <p14:cNvContentPartPr/>
                <p14:nvPr/>
              </p14:nvContentPartPr>
              <p14:xfrm>
                <a:off x="1415165" y="3778176"/>
                <a:ext cx="486360" cy="39240"/>
              </p14:xfrm>
            </p:contentPart>
          </mc:Choice>
          <mc:Fallback xmlns="">
            <p:pic>
              <p:nvPicPr>
                <p:cNvPr id="107" name="Ink 106">
                  <a:extLst>
                    <a:ext uri="{FF2B5EF4-FFF2-40B4-BE49-F238E27FC236}">
                      <a16:creationId xmlns:a16="http://schemas.microsoft.com/office/drawing/2014/main" id="{F04891A6-2F31-440F-A679-911E72D36413}"/>
                    </a:ext>
                  </a:extLst>
                </p:cNvPr>
                <p:cNvPicPr/>
                <p:nvPr/>
              </p:nvPicPr>
              <p:blipFill>
                <a:blip r:embed="rId149"/>
                <a:stretch>
                  <a:fillRect/>
                </a:stretch>
              </p:blipFill>
              <p:spPr>
                <a:xfrm>
                  <a:off x="1397525" y="3760536"/>
                  <a:ext cx="522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8" name="Ink 107">
                  <a:extLst>
                    <a:ext uri="{FF2B5EF4-FFF2-40B4-BE49-F238E27FC236}">
                      <a16:creationId xmlns:a16="http://schemas.microsoft.com/office/drawing/2014/main" id="{E183D9CD-E972-4DDD-996B-8B7B9FB1E8D7}"/>
                    </a:ext>
                  </a:extLst>
                </p14:cNvPr>
                <p14:cNvContentPartPr/>
                <p14:nvPr/>
              </p14:nvContentPartPr>
              <p14:xfrm>
                <a:off x="693725" y="3783576"/>
                <a:ext cx="504000" cy="20520"/>
              </p14:xfrm>
            </p:contentPart>
          </mc:Choice>
          <mc:Fallback xmlns="">
            <p:pic>
              <p:nvPicPr>
                <p:cNvPr id="108" name="Ink 107">
                  <a:extLst>
                    <a:ext uri="{FF2B5EF4-FFF2-40B4-BE49-F238E27FC236}">
                      <a16:creationId xmlns:a16="http://schemas.microsoft.com/office/drawing/2014/main" id="{E183D9CD-E972-4DDD-996B-8B7B9FB1E8D7}"/>
                    </a:ext>
                  </a:extLst>
                </p:cNvPr>
                <p:cNvPicPr/>
                <p:nvPr/>
              </p:nvPicPr>
              <p:blipFill>
                <a:blip r:embed="rId151"/>
                <a:stretch>
                  <a:fillRect/>
                </a:stretch>
              </p:blipFill>
              <p:spPr>
                <a:xfrm>
                  <a:off x="676085" y="3765576"/>
                  <a:ext cx="53964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110" name="Ink 109">
                <a:extLst>
                  <a:ext uri="{FF2B5EF4-FFF2-40B4-BE49-F238E27FC236}">
                    <a16:creationId xmlns:a16="http://schemas.microsoft.com/office/drawing/2014/main" id="{543EFE28-ED4E-49E6-94BE-331B998F7C9B}"/>
                  </a:ext>
                </a:extLst>
              </p14:cNvPr>
              <p14:cNvContentPartPr/>
              <p14:nvPr/>
            </p14:nvContentPartPr>
            <p14:xfrm>
              <a:off x="468005" y="3271656"/>
              <a:ext cx="4864680" cy="559080"/>
            </p14:xfrm>
          </p:contentPart>
        </mc:Choice>
        <mc:Fallback xmlns="">
          <p:pic>
            <p:nvPicPr>
              <p:cNvPr id="110" name="Ink 109">
                <a:extLst>
                  <a:ext uri="{FF2B5EF4-FFF2-40B4-BE49-F238E27FC236}">
                    <a16:creationId xmlns:a16="http://schemas.microsoft.com/office/drawing/2014/main" id="{543EFE28-ED4E-49E6-94BE-331B998F7C9B}"/>
                  </a:ext>
                </a:extLst>
              </p:cNvPr>
              <p:cNvPicPr/>
              <p:nvPr/>
            </p:nvPicPr>
            <p:blipFill>
              <a:blip r:embed="rId153"/>
              <a:stretch>
                <a:fillRect/>
              </a:stretch>
            </p:blipFill>
            <p:spPr>
              <a:xfrm>
                <a:off x="450005" y="3253656"/>
                <a:ext cx="490032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 name="Ink 110">
                <a:extLst>
                  <a:ext uri="{FF2B5EF4-FFF2-40B4-BE49-F238E27FC236}">
                    <a16:creationId xmlns:a16="http://schemas.microsoft.com/office/drawing/2014/main" id="{D3826F75-C9EF-4101-B00A-1CE7BDCDA1ED}"/>
                  </a:ext>
                </a:extLst>
              </p14:cNvPr>
              <p14:cNvContentPartPr/>
              <p14:nvPr/>
            </p14:nvContentPartPr>
            <p14:xfrm>
              <a:off x="6019925" y="4219896"/>
              <a:ext cx="3714840" cy="89280"/>
            </p14:xfrm>
          </p:contentPart>
        </mc:Choice>
        <mc:Fallback xmlns="">
          <p:pic>
            <p:nvPicPr>
              <p:cNvPr id="111" name="Ink 110">
                <a:extLst>
                  <a:ext uri="{FF2B5EF4-FFF2-40B4-BE49-F238E27FC236}">
                    <a16:creationId xmlns:a16="http://schemas.microsoft.com/office/drawing/2014/main" id="{D3826F75-C9EF-4101-B00A-1CE7BDCDA1ED}"/>
                  </a:ext>
                </a:extLst>
              </p:cNvPr>
              <p:cNvPicPr/>
              <p:nvPr/>
            </p:nvPicPr>
            <p:blipFill>
              <a:blip r:embed="rId155"/>
              <a:stretch>
                <a:fillRect/>
              </a:stretch>
            </p:blipFill>
            <p:spPr>
              <a:xfrm>
                <a:off x="6001925" y="4202256"/>
                <a:ext cx="3750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2" name="Ink 111">
                <a:extLst>
                  <a:ext uri="{FF2B5EF4-FFF2-40B4-BE49-F238E27FC236}">
                    <a16:creationId xmlns:a16="http://schemas.microsoft.com/office/drawing/2014/main" id="{4EE2C0E5-F393-4159-8F3C-4190E28EA1EC}"/>
                  </a:ext>
                </a:extLst>
              </p14:cNvPr>
              <p14:cNvContentPartPr/>
              <p14:nvPr/>
            </p14:nvContentPartPr>
            <p14:xfrm>
              <a:off x="4383365" y="4128456"/>
              <a:ext cx="1377720" cy="86040"/>
            </p14:xfrm>
          </p:contentPart>
        </mc:Choice>
        <mc:Fallback xmlns="">
          <p:pic>
            <p:nvPicPr>
              <p:cNvPr id="112" name="Ink 111">
                <a:extLst>
                  <a:ext uri="{FF2B5EF4-FFF2-40B4-BE49-F238E27FC236}">
                    <a16:creationId xmlns:a16="http://schemas.microsoft.com/office/drawing/2014/main" id="{4EE2C0E5-F393-4159-8F3C-4190E28EA1EC}"/>
                  </a:ext>
                </a:extLst>
              </p:cNvPr>
              <p:cNvPicPr/>
              <p:nvPr/>
            </p:nvPicPr>
            <p:blipFill>
              <a:blip r:embed="rId157"/>
              <a:stretch>
                <a:fillRect/>
              </a:stretch>
            </p:blipFill>
            <p:spPr>
              <a:xfrm>
                <a:off x="4365365" y="4110456"/>
                <a:ext cx="1413360" cy="121680"/>
              </a:xfrm>
              <a:prstGeom prst="rect">
                <a:avLst/>
              </a:prstGeom>
            </p:spPr>
          </p:pic>
        </mc:Fallback>
      </mc:AlternateContent>
      <p:grpSp>
        <p:nvGrpSpPr>
          <p:cNvPr id="115" name="Group 114">
            <a:extLst>
              <a:ext uri="{FF2B5EF4-FFF2-40B4-BE49-F238E27FC236}">
                <a16:creationId xmlns:a16="http://schemas.microsoft.com/office/drawing/2014/main" id="{C89771CB-45C6-4971-AED6-97405F840D6A}"/>
              </a:ext>
            </a:extLst>
          </p:cNvPr>
          <p:cNvGrpSpPr/>
          <p:nvPr/>
        </p:nvGrpSpPr>
        <p:grpSpPr>
          <a:xfrm>
            <a:off x="2406245" y="4232496"/>
            <a:ext cx="1765800" cy="93240"/>
            <a:chOff x="2406245" y="4232496"/>
            <a:chExt cx="1765800" cy="93240"/>
          </a:xfrm>
        </p:grpSpPr>
        <mc:AlternateContent xmlns:mc="http://schemas.openxmlformats.org/markup-compatibility/2006" xmlns:p14="http://schemas.microsoft.com/office/powerpoint/2010/main">
          <mc:Choice Requires="p14">
            <p:contentPart p14:bwMode="auto" r:id="rId158">
              <p14:nvContentPartPr>
                <p14:cNvPr id="113" name="Ink 112">
                  <a:extLst>
                    <a:ext uri="{FF2B5EF4-FFF2-40B4-BE49-F238E27FC236}">
                      <a16:creationId xmlns:a16="http://schemas.microsoft.com/office/drawing/2014/main" id="{9657F3CD-0912-4497-9F75-C4B781FF91B6}"/>
                    </a:ext>
                  </a:extLst>
                </p14:cNvPr>
                <p14:cNvContentPartPr/>
                <p14:nvPr/>
              </p14:nvContentPartPr>
              <p14:xfrm>
                <a:off x="3677765" y="4283256"/>
                <a:ext cx="494280" cy="24480"/>
              </p14:xfrm>
            </p:contentPart>
          </mc:Choice>
          <mc:Fallback xmlns="">
            <p:pic>
              <p:nvPicPr>
                <p:cNvPr id="113" name="Ink 112">
                  <a:extLst>
                    <a:ext uri="{FF2B5EF4-FFF2-40B4-BE49-F238E27FC236}">
                      <a16:creationId xmlns:a16="http://schemas.microsoft.com/office/drawing/2014/main" id="{9657F3CD-0912-4497-9F75-C4B781FF91B6}"/>
                    </a:ext>
                  </a:extLst>
                </p:cNvPr>
                <p:cNvPicPr/>
                <p:nvPr/>
              </p:nvPicPr>
              <p:blipFill>
                <a:blip r:embed="rId159"/>
                <a:stretch>
                  <a:fillRect/>
                </a:stretch>
              </p:blipFill>
              <p:spPr>
                <a:xfrm>
                  <a:off x="3659765" y="4265256"/>
                  <a:ext cx="529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Ink 113">
                  <a:extLst>
                    <a:ext uri="{FF2B5EF4-FFF2-40B4-BE49-F238E27FC236}">
                      <a16:creationId xmlns:a16="http://schemas.microsoft.com/office/drawing/2014/main" id="{D15C9CEE-EBF1-4345-93B4-83E43525C414}"/>
                    </a:ext>
                  </a:extLst>
                </p14:cNvPr>
                <p14:cNvContentPartPr/>
                <p14:nvPr/>
              </p14:nvContentPartPr>
              <p14:xfrm>
                <a:off x="2406245" y="4232496"/>
                <a:ext cx="1166400" cy="93240"/>
              </p14:xfrm>
            </p:contentPart>
          </mc:Choice>
          <mc:Fallback xmlns="">
            <p:pic>
              <p:nvPicPr>
                <p:cNvPr id="114" name="Ink 113">
                  <a:extLst>
                    <a:ext uri="{FF2B5EF4-FFF2-40B4-BE49-F238E27FC236}">
                      <a16:creationId xmlns:a16="http://schemas.microsoft.com/office/drawing/2014/main" id="{D15C9CEE-EBF1-4345-93B4-83E43525C414}"/>
                    </a:ext>
                  </a:extLst>
                </p:cNvPr>
                <p:cNvPicPr/>
                <p:nvPr/>
              </p:nvPicPr>
              <p:blipFill>
                <a:blip r:embed="rId161"/>
                <a:stretch>
                  <a:fillRect/>
                </a:stretch>
              </p:blipFill>
              <p:spPr>
                <a:xfrm>
                  <a:off x="2388245" y="4214856"/>
                  <a:ext cx="1202040" cy="128880"/>
                </a:xfrm>
                <a:prstGeom prst="rect">
                  <a:avLst/>
                </a:prstGeom>
              </p:spPr>
            </p:pic>
          </mc:Fallback>
        </mc:AlternateContent>
      </p:grpSp>
      <p:grpSp>
        <p:nvGrpSpPr>
          <p:cNvPr id="118" name="Group 117">
            <a:extLst>
              <a:ext uri="{FF2B5EF4-FFF2-40B4-BE49-F238E27FC236}">
                <a16:creationId xmlns:a16="http://schemas.microsoft.com/office/drawing/2014/main" id="{289AC2A8-4C95-4113-B0D2-83B81C762BDE}"/>
              </a:ext>
            </a:extLst>
          </p:cNvPr>
          <p:cNvGrpSpPr/>
          <p:nvPr/>
        </p:nvGrpSpPr>
        <p:grpSpPr>
          <a:xfrm>
            <a:off x="828005" y="4179576"/>
            <a:ext cx="1524240" cy="152640"/>
            <a:chOff x="828005" y="4179576"/>
            <a:chExt cx="1524240" cy="152640"/>
          </a:xfrm>
        </p:grpSpPr>
        <mc:AlternateContent xmlns:mc="http://schemas.openxmlformats.org/markup-compatibility/2006" xmlns:p14="http://schemas.microsoft.com/office/powerpoint/2010/main">
          <mc:Choice Requires="p14">
            <p:contentPart p14:bwMode="auto" r:id="rId162">
              <p14:nvContentPartPr>
                <p14:cNvPr id="116" name="Ink 115">
                  <a:extLst>
                    <a:ext uri="{FF2B5EF4-FFF2-40B4-BE49-F238E27FC236}">
                      <a16:creationId xmlns:a16="http://schemas.microsoft.com/office/drawing/2014/main" id="{66169513-FC98-435F-B9F2-D69E59F7CA8C}"/>
                    </a:ext>
                  </a:extLst>
                </p14:cNvPr>
                <p14:cNvContentPartPr/>
                <p14:nvPr/>
              </p14:nvContentPartPr>
              <p14:xfrm>
                <a:off x="1947605" y="4297656"/>
                <a:ext cx="404640" cy="34560"/>
              </p14:xfrm>
            </p:contentPart>
          </mc:Choice>
          <mc:Fallback xmlns="">
            <p:pic>
              <p:nvPicPr>
                <p:cNvPr id="116" name="Ink 115">
                  <a:extLst>
                    <a:ext uri="{FF2B5EF4-FFF2-40B4-BE49-F238E27FC236}">
                      <a16:creationId xmlns:a16="http://schemas.microsoft.com/office/drawing/2014/main" id="{66169513-FC98-435F-B9F2-D69E59F7CA8C}"/>
                    </a:ext>
                  </a:extLst>
                </p:cNvPr>
                <p:cNvPicPr/>
                <p:nvPr/>
              </p:nvPicPr>
              <p:blipFill>
                <a:blip r:embed="rId163"/>
                <a:stretch>
                  <a:fillRect/>
                </a:stretch>
              </p:blipFill>
              <p:spPr>
                <a:xfrm>
                  <a:off x="1929965" y="4279656"/>
                  <a:ext cx="440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 name="Ink 116">
                  <a:extLst>
                    <a:ext uri="{FF2B5EF4-FFF2-40B4-BE49-F238E27FC236}">
                      <a16:creationId xmlns:a16="http://schemas.microsoft.com/office/drawing/2014/main" id="{0524BAC1-58CA-4FD8-9156-7EDC4EA3C704}"/>
                    </a:ext>
                  </a:extLst>
                </p14:cNvPr>
                <p14:cNvContentPartPr/>
                <p14:nvPr/>
              </p14:nvContentPartPr>
              <p14:xfrm>
                <a:off x="828005" y="4179576"/>
                <a:ext cx="935640" cy="119160"/>
              </p14:xfrm>
            </p:contentPart>
          </mc:Choice>
          <mc:Fallback xmlns="">
            <p:pic>
              <p:nvPicPr>
                <p:cNvPr id="117" name="Ink 116">
                  <a:extLst>
                    <a:ext uri="{FF2B5EF4-FFF2-40B4-BE49-F238E27FC236}">
                      <a16:creationId xmlns:a16="http://schemas.microsoft.com/office/drawing/2014/main" id="{0524BAC1-58CA-4FD8-9156-7EDC4EA3C704}"/>
                    </a:ext>
                  </a:extLst>
                </p:cNvPr>
                <p:cNvPicPr/>
                <p:nvPr/>
              </p:nvPicPr>
              <p:blipFill>
                <a:blip r:embed="rId165"/>
                <a:stretch>
                  <a:fillRect/>
                </a:stretch>
              </p:blipFill>
              <p:spPr>
                <a:xfrm>
                  <a:off x="810005" y="4161936"/>
                  <a:ext cx="971280" cy="154800"/>
                </a:xfrm>
                <a:prstGeom prst="rect">
                  <a:avLst/>
                </a:prstGeom>
              </p:spPr>
            </p:pic>
          </mc:Fallback>
        </mc:AlternateContent>
      </p:grpSp>
      <p:grpSp>
        <p:nvGrpSpPr>
          <p:cNvPr id="121" name="Group 120">
            <a:extLst>
              <a:ext uri="{FF2B5EF4-FFF2-40B4-BE49-F238E27FC236}">
                <a16:creationId xmlns:a16="http://schemas.microsoft.com/office/drawing/2014/main" id="{50C3DFB7-7A32-4E8F-BDB0-184786F080AF}"/>
              </a:ext>
            </a:extLst>
          </p:cNvPr>
          <p:cNvGrpSpPr/>
          <p:nvPr/>
        </p:nvGrpSpPr>
        <p:grpSpPr>
          <a:xfrm>
            <a:off x="6060245" y="4675656"/>
            <a:ext cx="4031640" cy="110520"/>
            <a:chOff x="6060245" y="4675656"/>
            <a:chExt cx="4031640" cy="110520"/>
          </a:xfrm>
        </p:grpSpPr>
        <mc:AlternateContent xmlns:mc="http://schemas.openxmlformats.org/markup-compatibility/2006" xmlns:p14="http://schemas.microsoft.com/office/powerpoint/2010/main">
          <mc:Choice Requires="p14">
            <p:contentPart p14:bwMode="auto" r:id="rId166">
              <p14:nvContentPartPr>
                <p14:cNvPr id="119" name="Ink 118">
                  <a:extLst>
                    <a:ext uri="{FF2B5EF4-FFF2-40B4-BE49-F238E27FC236}">
                      <a16:creationId xmlns:a16="http://schemas.microsoft.com/office/drawing/2014/main" id="{600B4925-4EEE-4BC0-8575-63C6EAB9B199}"/>
                    </a:ext>
                  </a:extLst>
                </p14:cNvPr>
                <p14:cNvContentPartPr/>
                <p14:nvPr/>
              </p14:nvContentPartPr>
              <p14:xfrm>
                <a:off x="7551005" y="4675656"/>
                <a:ext cx="2540880" cy="110520"/>
              </p14:xfrm>
            </p:contentPart>
          </mc:Choice>
          <mc:Fallback xmlns="">
            <p:pic>
              <p:nvPicPr>
                <p:cNvPr id="119" name="Ink 118">
                  <a:extLst>
                    <a:ext uri="{FF2B5EF4-FFF2-40B4-BE49-F238E27FC236}">
                      <a16:creationId xmlns:a16="http://schemas.microsoft.com/office/drawing/2014/main" id="{600B4925-4EEE-4BC0-8575-63C6EAB9B199}"/>
                    </a:ext>
                  </a:extLst>
                </p:cNvPr>
                <p:cNvPicPr/>
                <p:nvPr/>
              </p:nvPicPr>
              <p:blipFill>
                <a:blip r:embed="rId167"/>
                <a:stretch>
                  <a:fillRect/>
                </a:stretch>
              </p:blipFill>
              <p:spPr>
                <a:xfrm>
                  <a:off x="7533365" y="4657656"/>
                  <a:ext cx="2576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0" name="Ink 119">
                  <a:extLst>
                    <a:ext uri="{FF2B5EF4-FFF2-40B4-BE49-F238E27FC236}">
                      <a16:creationId xmlns:a16="http://schemas.microsoft.com/office/drawing/2014/main" id="{65337995-1BE7-4FB0-BA78-28B063FFD931}"/>
                    </a:ext>
                  </a:extLst>
                </p14:cNvPr>
                <p14:cNvContentPartPr/>
                <p14:nvPr/>
              </p14:nvContentPartPr>
              <p14:xfrm>
                <a:off x="6060245" y="4687536"/>
                <a:ext cx="1359000" cy="70920"/>
              </p14:xfrm>
            </p:contentPart>
          </mc:Choice>
          <mc:Fallback xmlns="">
            <p:pic>
              <p:nvPicPr>
                <p:cNvPr id="120" name="Ink 119">
                  <a:extLst>
                    <a:ext uri="{FF2B5EF4-FFF2-40B4-BE49-F238E27FC236}">
                      <a16:creationId xmlns:a16="http://schemas.microsoft.com/office/drawing/2014/main" id="{65337995-1BE7-4FB0-BA78-28B063FFD931}"/>
                    </a:ext>
                  </a:extLst>
                </p:cNvPr>
                <p:cNvPicPr/>
                <p:nvPr/>
              </p:nvPicPr>
              <p:blipFill>
                <a:blip r:embed="rId169"/>
                <a:stretch>
                  <a:fillRect/>
                </a:stretch>
              </p:blipFill>
              <p:spPr>
                <a:xfrm>
                  <a:off x="6042605" y="4669896"/>
                  <a:ext cx="1394640" cy="106560"/>
                </a:xfrm>
                <a:prstGeom prst="rect">
                  <a:avLst/>
                </a:prstGeom>
              </p:spPr>
            </p:pic>
          </mc:Fallback>
        </mc:AlternateContent>
      </p:grpSp>
      <p:grpSp>
        <p:nvGrpSpPr>
          <p:cNvPr id="124" name="Group 123">
            <a:extLst>
              <a:ext uri="{FF2B5EF4-FFF2-40B4-BE49-F238E27FC236}">
                <a16:creationId xmlns:a16="http://schemas.microsoft.com/office/drawing/2014/main" id="{9BF6A2B8-169C-4F36-B872-7E2E78ECCF82}"/>
              </a:ext>
            </a:extLst>
          </p:cNvPr>
          <p:cNvGrpSpPr/>
          <p:nvPr/>
        </p:nvGrpSpPr>
        <p:grpSpPr>
          <a:xfrm>
            <a:off x="5792045" y="3817776"/>
            <a:ext cx="3870720" cy="524160"/>
            <a:chOff x="5792045" y="3817776"/>
            <a:chExt cx="3870720" cy="524160"/>
          </a:xfrm>
        </p:grpSpPr>
        <mc:AlternateContent xmlns:mc="http://schemas.openxmlformats.org/markup-compatibility/2006" xmlns:p14="http://schemas.microsoft.com/office/powerpoint/2010/main">
          <mc:Choice Requires="p14">
            <p:contentPart p14:bwMode="auto" r:id="rId170">
              <p14:nvContentPartPr>
                <p14:cNvPr id="122" name="Ink 121">
                  <a:extLst>
                    <a:ext uri="{FF2B5EF4-FFF2-40B4-BE49-F238E27FC236}">
                      <a16:creationId xmlns:a16="http://schemas.microsoft.com/office/drawing/2014/main" id="{7CB91501-3A97-4888-A850-254C8B12D030}"/>
                    </a:ext>
                  </a:extLst>
                </p14:cNvPr>
                <p14:cNvContentPartPr/>
                <p14:nvPr/>
              </p14:nvContentPartPr>
              <p14:xfrm>
                <a:off x="5792045" y="3817776"/>
                <a:ext cx="3870720" cy="484920"/>
              </p14:xfrm>
            </p:contentPart>
          </mc:Choice>
          <mc:Fallback xmlns="">
            <p:pic>
              <p:nvPicPr>
                <p:cNvPr id="122" name="Ink 121">
                  <a:extLst>
                    <a:ext uri="{FF2B5EF4-FFF2-40B4-BE49-F238E27FC236}">
                      <a16:creationId xmlns:a16="http://schemas.microsoft.com/office/drawing/2014/main" id="{7CB91501-3A97-4888-A850-254C8B12D030}"/>
                    </a:ext>
                  </a:extLst>
                </p:cNvPr>
                <p:cNvPicPr/>
                <p:nvPr/>
              </p:nvPicPr>
              <p:blipFill>
                <a:blip r:embed="rId171"/>
                <a:stretch>
                  <a:fillRect/>
                </a:stretch>
              </p:blipFill>
              <p:spPr>
                <a:xfrm>
                  <a:off x="5774045" y="3799776"/>
                  <a:ext cx="390636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3" name="Ink 122">
                  <a:extLst>
                    <a:ext uri="{FF2B5EF4-FFF2-40B4-BE49-F238E27FC236}">
                      <a16:creationId xmlns:a16="http://schemas.microsoft.com/office/drawing/2014/main" id="{2D92BAA2-7AD5-424C-BB89-FF5B3BD8643E}"/>
                    </a:ext>
                  </a:extLst>
                </p14:cNvPr>
                <p14:cNvContentPartPr/>
                <p14:nvPr/>
              </p14:nvContentPartPr>
              <p14:xfrm>
                <a:off x="7932245" y="4281456"/>
                <a:ext cx="664920" cy="60480"/>
              </p14:xfrm>
            </p:contentPart>
          </mc:Choice>
          <mc:Fallback xmlns="">
            <p:pic>
              <p:nvPicPr>
                <p:cNvPr id="123" name="Ink 122">
                  <a:extLst>
                    <a:ext uri="{FF2B5EF4-FFF2-40B4-BE49-F238E27FC236}">
                      <a16:creationId xmlns:a16="http://schemas.microsoft.com/office/drawing/2014/main" id="{2D92BAA2-7AD5-424C-BB89-FF5B3BD8643E}"/>
                    </a:ext>
                  </a:extLst>
                </p:cNvPr>
                <p:cNvPicPr/>
                <p:nvPr/>
              </p:nvPicPr>
              <p:blipFill>
                <a:blip r:embed="rId173"/>
                <a:stretch>
                  <a:fillRect/>
                </a:stretch>
              </p:blipFill>
              <p:spPr>
                <a:xfrm>
                  <a:off x="7914605" y="4263816"/>
                  <a:ext cx="700560" cy="96120"/>
                </a:xfrm>
                <a:prstGeom prst="rect">
                  <a:avLst/>
                </a:prstGeom>
              </p:spPr>
            </p:pic>
          </mc:Fallback>
        </mc:AlternateContent>
      </p:grpSp>
      <p:grpSp>
        <p:nvGrpSpPr>
          <p:cNvPr id="128" name="Group 127">
            <a:extLst>
              <a:ext uri="{FF2B5EF4-FFF2-40B4-BE49-F238E27FC236}">
                <a16:creationId xmlns:a16="http://schemas.microsoft.com/office/drawing/2014/main" id="{05C08E68-4CC4-4A89-AE77-F65ED642F269}"/>
              </a:ext>
            </a:extLst>
          </p:cNvPr>
          <p:cNvGrpSpPr/>
          <p:nvPr/>
        </p:nvGrpSpPr>
        <p:grpSpPr>
          <a:xfrm>
            <a:off x="5775125" y="404256"/>
            <a:ext cx="2345400" cy="601560"/>
            <a:chOff x="5775125" y="404256"/>
            <a:chExt cx="2345400" cy="601560"/>
          </a:xfrm>
        </p:grpSpPr>
        <mc:AlternateContent xmlns:mc="http://schemas.openxmlformats.org/markup-compatibility/2006" xmlns:p14="http://schemas.microsoft.com/office/powerpoint/2010/main">
          <mc:Choice Requires="p14">
            <p:contentPart p14:bwMode="auto" r:id="rId174">
              <p14:nvContentPartPr>
                <p14:cNvPr id="125" name="Ink 124">
                  <a:extLst>
                    <a:ext uri="{FF2B5EF4-FFF2-40B4-BE49-F238E27FC236}">
                      <a16:creationId xmlns:a16="http://schemas.microsoft.com/office/drawing/2014/main" id="{AB65A9CD-C69D-41CE-9FB1-E443A68FF2A4}"/>
                    </a:ext>
                  </a:extLst>
                </p14:cNvPr>
                <p14:cNvContentPartPr/>
                <p14:nvPr/>
              </p14:nvContentPartPr>
              <p14:xfrm>
                <a:off x="7242485" y="452136"/>
                <a:ext cx="878040" cy="502920"/>
              </p14:xfrm>
            </p:contentPart>
          </mc:Choice>
          <mc:Fallback xmlns="">
            <p:pic>
              <p:nvPicPr>
                <p:cNvPr id="125" name="Ink 124">
                  <a:extLst>
                    <a:ext uri="{FF2B5EF4-FFF2-40B4-BE49-F238E27FC236}">
                      <a16:creationId xmlns:a16="http://schemas.microsoft.com/office/drawing/2014/main" id="{AB65A9CD-C69D-41CE-9FB1-E443A68FF2A4}"/>
                    </a:ext>
                  </a:extLst>
                </p:cNvPr>
                <p:cNvPicPr/>
                <p:nvPr/>
              </p:nvPicPr>
              <p:blipFill>
                <a:blip r:embed="rId175"/>
                <a:stretch>
                  <a:fillRect/>
                </a:stretch>
              </p:blipFill>
              <p:spPr>
                <a:xfrm>
                  <a:off x="7224845" y="434136"/>
                  <a:ext cx="91368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Ink 125">
                  <a:extLst>
                    <a:ext uri="{FF2B5EF4-FFF2-40B4-BE49-F238E27FC236}">
                      <a16:creationId xmlns:a16="http://schemas.microsoft.com/office/drawing/2014/main" id="{BCB74FBA-0F54-4EBF-BD19-6526C2AD4569}"/>
                    </a:ext>
                  </a:extLst>
                </p14:cNvPr>
                <p14:cNvContentPartPr/>
                <p14:nvPr/>
              </p14:nvContentPartPr>
              <p14:xfrm>
                <a:off x="5775125" y="404256"/>
                <a:ext cx="761040" cy="601560"/>
              </p14:xfrm>
            </p:contentPart>
          </mc:Choice>
          <mc:Fallback xmlns="">
            <p:pic>
              <p:nvPicPr>
                <p:cNvPr id="126" name="Ink 125">
                  <a:extLst>
                    <a:ext uri="{FF2B5EF4-FFF2-40B4-BE49-F238E27FC236}">
                      <a16:creationId xmlns:a16="http://schemas.microsoft.com/office/drawing/2014/main" id="{BCB74FBA-0F54-4EBF-BD19-6526C2AD4569}"/>
                    </a:ext>
                  </a:extLst>
                </p:cNvPr>
                <p:cNvPicPr/>
                <p:nvPr/>
              </p:nvPicPr>
              <p:blipFill>
                <a:blip r:embed="rId177"/>
                <a:stretch>
                  <a:fillRect/>
                </a:stretch>
              </p:blipFill>
              <p:spPr>
                <a:xfrm>
                  <a:off x="5757125" y="386616"/>
                  <a:ext cx="796680" cy="63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27" name="Ink 126">
                <a:extLst>
                  <a:ext uri="{FF2B5EF4-FFF2-40B4-BE49-F238E27FC236}">
                    <a16:creationId xmlns:a16="http://schemas.microsoft.com/office/drawing/2014/main" id="{DAA4C10B-9343-4EC4-B7C4-03CA535E42E2}"/>
                  </a:ext>
                </a:extLst>
              </p14:cNvPr>
              <p14:cNvContentPartPr/>
              <p14:nvPr/>
            </p14:nvContentPartPr>
            <p14:xfrm>
              <a:off x="4218845" y="502536"/>
              <a:ext cx="631080" cy="560160"/>
            </p14:xfrm>
          </p:contentPart>
        </mc:Choice>
        <mc:Fallback xmlns="">
          <p:pic>
            <p:nvPicPr>
              <p:cNvPr id="127" name="Ink 126">
                <a:extLst>
                  <a:ext uri="{FF2B5EF4-FFF2-40B4-BE49-F238E27FC236}">
                    <a16:creationId xmlns:a16="http://schemas.microsoft.com/office/drawing/2014/main" id="{DAA4C10B-9343-4EC4-B7C4-03CA535E42E2}"/>
                  </a:ext>
                </a:extLst>
              </p:cNvPr>
              <p:cNvPicPr/>
              <p:nvPr/>
            </p:nvPicPr>
            <p:blipFill>
              <a:blip r:embed="rId179"/>
              <a:stretch>
                <a:fillRect/>
              </a:stretch>
            </p:blipFill>
            <p:spPr>
              <a:xfrm>
                <a:off x="4200845" y="484896"/>
                <a:ext cx="666720" cy="595800"/>
              </a:xfrm>
              <a:prstGeom prst="rect">
                <a:avLst/>
              </a:prstGeom>
            </p:spPr>
          </p:pic>
        </mc:Fallback>
      </mc:AlternateContent>
      <p:grpSp>
        <p:nvGrpSpPr>
          <p:cNvPr id="132" name="Group 131">
            <a:extLst>
              <a:ext uri="{FF2B5EF4-FFF2-40B4-BE49-F238E27FC236}">
                <a16:creationId xmlns:a16="http://schemas.microsoft.com/office/drawing/2014/main" id="{EF7DC3CC-FA7E-4890-9604-73AEE376BFA2}"/>
              </a:ext>
            </a:extLst>
          </p:cNvPr>
          <p:cNvGrpSpPr/>
          <p:nvPr/>
        </p:nvGrpSpPr>
        <p:grpSpPr>
          <a:xfrm>
            <a:off x="2155685" y="4625256"/>
            <a:ext cx="2585160" cy="133200"/>
            <a:chOff x="2155685" y="4625256"/>
            <a:chExt cx="2585160" cy="133200"/>
          </a:xfrm>
        </p:grpSpPr>
        <mc:AlternateContent xmlns:mc="http://schemas.openxmlformats.org/markup-compatibility/2006" xmlns:p14="http://schemas.microsoft.com/office/powerpoint/2010/main">
          <mc:Choice Requires="p14">
            <p:contentPart p14:bwMode="auto" r:id="rId180">
              <p14:nvContentPartPr>
                <p14:cNvPr id="129" name="Ink 128">
                  <a:extLst>
                    <a:ext uri="{FF2B5EF4-FFF2-40B4-BE49-F238E27FC236}">
                      <a16:creationId xmlns:a16="http://schemas.microsoft.com/office/drawing/2014/main" id="{4EED8E66-FEA5-4CB7-AB43-53D7FA7ECC1D}"/>
                    </a:ext>
                  </a:extLst>
                </p14:cNvPr>
                <p14:cNvContentPartPr/>
                <p14:nvPr/>
              </p14:nvContentPartPr>
              <p14:xfrm>
                <a:off x="3660125" y="4625256"/>
                <a:ext cx="1080720" cy="88200"/>
              </p14:xfrm>
            </p:contentPart>
          </mc:Choice>
          <mc:Fallback xmlns="">
            <p:pic>
              <p:nvPicPr>
                <p:cNvPr id="129" name="Ink 128">
                  <a:extLst>
                    <a:ext uri="{FF2B5EF4-FFF2-40B4-BE49-F238E27FC236}">
                      <a16:creationId xmlns:a16="http://schemas.microsoft.com/office/drawing/2014/main" id="{4EED8E66-FEA5-4CB7-AB43-53D7FA7ECC1D}"/>
                    </a:ext>
                  </a:extLst>
                </p:cNvPr>
                <p:cNvPicPr/>
                <p:nvPr/>
              </p:nvPicPr>
              <p:blipFill>
                <a:blip r:embed="rId181"/>
                <a:stretch>
                  <a:fillRect/>
                </a:stretch>
              </p:blipFill>
              <p:spPr>
                <a:xfrm>
                  <a:off x="3642125" y="4607256"/>
                  <a:ext cx="1116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0" name="Ink 129">
                  <a:extLst>
                    <a:ext uri="{FF2B5EF4-FFF2-40B4-BE49-F238E27FC236}">
                      <a16:creationId xmlns:a16="http://schemas.microsoft.com/office/drawing/2014/main" id="{173B1BE2-A9F2-4043-B6A9-8F107586E5FC}"/>
                    </a:ext>
                  </a:extLst>
                </p14:cNvPr>
                <p14:cNvContentPartPr/>
                <p14:nvPr/>
              </p14:nvContentPartPr>
              <p14:xfrm>
                <a:off x="2993405" y="4699416"/>
                <a:ext cx="444960" cy="59040"/>
              </p14:xfrm>
            </p:contentPart>
          </mc:Choice>
          <mc:Fallback xmlns="">
            <p:pic>
              <p:nvPicPr>
                <p:cNvPr id="130" name="Ink 129">
                  <a:extLst>
                    <a:ext uri="{FF2B5EF4-FFF2-40B4-BE49-F238E27FC236}">
                      <a16:creationId xmlns:a16="http://schemas.microsoft.com/office/drawing/2014/main" id="{173B1BE2-A9F2-4043-B6A9-8F107586E5FC}"/>
                    </a:ext>
                  </a:extLst>
                </p:cNvPr>
                <p:cNvPicPr/>
                <p:nvPr/>
              </p:nvPicPr>
              <p:blipFill>
                <a:blip r:embed="rId183"/>
                <a:stretch>
                  <a:fillRect/>
                </a:stretch>
              </p:blipFill>
              <p:spPr>
                <a:xfrm>
                  <a:off x="2975765" y="4681416"/>
                  <a:ext cx="480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1" name="Ink 130">
                  <a:extLst>
                    <a:ext uri="{FF2B5EF4-FFF2-40B4-BE49-F238E27FC236}">
                      <a16:creationId xmlns:a16="http://schemas.microsoft.com/office/drawing/2014/main" id="{7C3B328D-31EC-4656-ADC3-ECB6646478BF}"/>
                    </a:ext>
                  </a:extLst>
                </p14:cNvPr>
                <p14:cNvContentPartPr/>
                <p14:nvPr/>
              </p14:nvContentPartPr>
              <p14:xfrm>
                <a:off x="2155685" y="4649736"/>
                <a:ext cx="688320" cy="32040"/>
              </p14:xfrm>
            </p:contentPart>
          </mc:Choice>
          <mc:Fallback xmlns="">
            <p:pic>
              <p:nvPicPr>
                <p:cNvPr id="131" name="Ink 130">
                  <a:extLst>
                    <a:ext uri="{FF2B5EF4-FFF2-40B4-BE49-F238E27FC236}">
                      <a16:creationId xmlns:a16="http://schemas.microsoft.com/office/drawing/2014/main" id="{7C3B328D-31EC-4656-ADC3-ECB6646478BF}"/>
                    </a:ext>
                  </a:extLst>
                </p:cNvPr>
                <p:cNvPicPr/>
                <p:nvPr/>
              </p:nvPicPr>
              <p:blipFill>
                <a:blip r:embed="rId185"/>
                <a:stretch>
                  <a:fillRect/>
                </a:stretch>
              </p:blipFill>
              <p:spPr>
                <a:xfrm>
                  <a:off x="2137685" y="4631736"/>
                  <a:ext cx="723960" cy="6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33" name="Ink 132">
                <a:extLst>
                  <a:ext uri="{FF2B5EF4-FFF2-40B4-BE49-F238E27FC236}">
                    <a16:creationId xmlns:a16="http://schemas.microsoft.com/office/drawing/2014/main" id="{A78B7DB9-25A6-40C7-9FFD-B2D001090C50}"/>
                  </a:ext>
                </a:extLst>
              </p14:cNvPr>
              <p14:cNvContentPartPr/>
              <p14:nvPr/>
            </p14:nvContentPartPr>
            <p14:xfrm>
              <a:off x="583205" y="4681416"/>
              <a:ext cx="1440720" cy="98640"/>
            </p14:xfrm>
          </p:contentPart>
        </mc:Choice>
        <mc:Fallback xmlns="">
          <p:pic>
            <p:nvPicPr>
              <p:cNvPr id="133" name="Ink 132">
                <a:extLst>
                  <a:ext uri="{FF2B5EF4-FFF2-40B4-BE49-F238E27FC236}">
                    <a16:creationId xmlns:a16="http://schemas.microsoft.com/office/drawing/2014/main" id="{A78B7DB9-25A6-40C7-9FFD-B2D001090C50}"/>
                  </a:ext>
                </a:extLst>
              </p:cNvPr>
              <p:cNvPicPr/>
              <p:nvPr/>
            </p:nvPicPr>
            <p:blipFill>
              <a:blip r:embed="rId187"/>
              <a:stretch>
                <a:fillRect/>
              </a:stretch>
            </p:blipFill>
            <p:spPr>
              <a:xfrm>
                <a:off x="565565" y="4663416"/>
                <a:ext cx="1476360" cy="134280"/>
              </a:xfrm>
              <a:prstGeom prst="rect">
                <a:avLst/>
              </a:prstGeom>
            </p:spPr>
          </p:pic>
        </mc:Fallback>
      </mc:AlternateContent>
      <p:grpSp>
        <p:nvGrpSpPr>
          <p:cNvPr id="140" name="Group 139">
            <a:extLst>
              <a:ext uri="{FF2B5EF4-FFF2-40B4-BE49-F238E27FC236}">
                <a16:creationId xmlns:a16="http://schemas.microsoft.com/office/drawing/2014/main" id="{BDAEEED4-E446-4250-803B-C06C426AC11C}"/>
              </a:ext>
            </a:extLst>
          </p:cNvPr>
          <p:cNvGrpSpPr/>
          <p:nvPr/>
        </p:nvGrpSpPr>
        <p:grpSpPr>
          <a:xfrm>
            <a:off x="7168325" y="5163096"/>
            <a:ext cx="2886840" cy="83880"/>
            <a:chOff x="7168325" y="5163096"/>
            <a:chExt cx="2886840" cy="83880"/>
          </a:xfrm>
        </p:grpSpPr>
        <mc:AlternateContent xmlns:mc="http://schemas.openxmlformats.org/markup-compatibility/2006" xmlns:p14="http://schemas.microsoft.com/office/powerpoint/2010/main">
          <mc:Choice Requires="p14">
            <p:contentPart p14:bwMode="auto" r:id="rId188">
              <p14:nvContentPartPr>
                <p14:cNvPr id="134" name="Ink 133">
                  <a:extLst>
                    <a:ext uri="{FF2B5EF4-FFF2-40B4-BE49-F238E27FC236}">
                      <a16:creationId xmlns:a16="http://schemas.microsoft.com/office/drawing/2014/main" id="{3DC6F52B-E26D-4ADC-B3E6-E5534E48FB2B}"/>
                    </a:ext>
                  </a:extLst>
                </p14:cNvPr>
                <p14:cNvContentPartPr/>
                <p14:nvPr/>
              </p14:nvContentPartPr>
              <p14:xfrm>
                <a:off x="10049045" y="5212776"/>
                <a:ext cx="4320" cy="10080"/>
              </p14:xfrm>
            </p:contentPart>
          </mc:Choice>
          <mc:Fallback xmlns="">
            <p:pic>
              <p:nvPicPr>
                <p:cNvPr id="134" name="Ink 133">
                  <a:extLst>
                    <a:ext uri="{FF2B5EF4-FFF2-40B4-BE49-F238E27FC236}">
                      <a16:creationId xmlns:a16="http://schemas.microsoft.com/office/drawing/2014/main" id="{3DC6F52B-E26D-4ADC-B3E6-E5534E48FB2B}"/>
                    </a:ext>
                  </a:extLst>
                </p:cNvPr>
                <p:cNvPicPr/>
                <p:nvPr/>
              </p:nvPicPr>
              <p:blipFill>
                <a:blip r:embed="rId189"/>
                <a:stretch>
                  <a:fillRect/>
                </a:stretch>
              </p:blipFill>
              <p:spPr>
                <a:xfrm>
                  <a:off x="10031045" y="5194776"/>
                  <a:ext cx="39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 name="Ink 134">
                  <a:extLst>
                    <a:ext uri="{FF2B5EF4-FFF2-40B4-BE49-F238E27FC236}">
                      <a16:creationId xmlns:a16="http://schemas.microsoft.com/office/drawing/2014/main" id="{13A93BE6-C767-4CE6-A1B8-3C3E4E825F5E}"/>
                    </a:ext>
                  </a:extLst>
                </p14:cNvPr>
                <p14:cNvContentPartPr/>
                <p14:nvPr/>
              </p14:nvContentPartPr>
              <p14:xfrm>
                <a:off x="9110165" y="5171016"/>
                <a:ext cx="945000" cy="52200"/>
              </p14:xfrm>
            </p:contentPart>
          </mc:Choice>
          <mc:Fallback xmlns="">
            <p:pic>
              <p:nvPicPr>
                <p:cNvPr id="135" name="Ink 134">
                  <a:extLst>
                    <a:ext uri="{FF2B5EF4-FFF2-40B4-BE49-F238E27FC236}">
                      <a16:creationId xmlns:a16="http://schemas.microsoft.com/office/drawing/2014/main" id="{13A93BE6-C767-4CE6-A1B8-3C3E4E825F5E}"/>
                    </a:ext>
                  </a:extLst>
                </p:cNvPr>
                <p:cNvPicPr/>
                <p:nvPr/>
              </p:nvPicPr>
              <p:blipFill>
                <a:blip r:embed="rId191"/>
                <a:stretch>
                  <a:fillRect/>
                </a:stretch>
              </p:blipFill>
              <p:spPr>
                <a:xfrm>
                  <a:off x="9092525" y="5153016"/>
                  <a:ext cx="980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6" name="Ink 135">
                  <a:extLst>
                    <a:ext uri="{FF2B5EF4-FFF2-40B4-BE49-F238E27FC236}">
                      <a16:creationId xmlns:a16="http://schemas.microsoft.com/office/drawing/2014/main" id="{1841003B-FE9C-4AB1-AD1E-F804BF920AEF}"/>
                    </a:ext>
                  </a:extLst>
                </p14:cNvPr>
                <p14:cNvContentPartPr/>
                <p14:nvPr/>
              </p14:nvContentPartPr>
              <p14:xfrm>
                <a:off x="8558285" y="5177856"/>
                <a:ext cx="424080" cy="69120"/>
              </p14:xfrm>
            </p:contentPart>
          </mc:Choice>
          <mc:Fallback xmlns="">
            <p:pic>
              <p:nvPicPr>
                <p:cNvPr id="136" name="Ink 135">
                  <a:extLst>
                    <a:ext uri="{FF2B5EF4-FFF2-40B4-BE49-F238E27FC236}">
                      <a16:creationId xmlns:a16="http://schemas.microsoft.com/office/drawing/2014/main" id="{1841003B-FE9C-4AB1-AD1E-F804BF920AEF}"/>
                    </a:ext>
                  </a:extLst>
                </p:cNvPr>
                <p:cNvPicPr/>
                <p:nvPr/>
              </p:nvPicPr>
              <p:blipFill>
                <a:blip r:embed="rId193"/>
                <a:stretch>
                  <a:fillRect/>
                </a:stretch>
              </p:blipFill>
              <p:spPr>
                <a:xfrm>
                  <a:off x="8540285" y="5160216"/>
                  <a:ext cx="459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 name="Ink 137">
                  <a:extLst>
                    <a:ext uri="{FF2B5EF4-FFF2-40B4-BE49-F238E27FC236}">
                      <a16:creationId xmlns:a16="http://schemas.microsoft.com/office/drawing/2014/main" id="{BED5CC2C-53D7-4BB8-B535-59ED24CF623D}"/>
                    </a:ext>
                  </a:extLst>
                </p14:cNvPr>
                <p14:cNvContentPartPr/>
                <p14:nvPr/>
              </p14:nvContentPartPr>
              <p14:xfrm>
                <a:off x="8099285" y="5183256"/>
                <a:ext cx="387720" cy="16200"/>
              </p14:xfrm>
            </p:contentPart>
          </mc:Choice>
          <mc:Fallback xmlns="">
            <p:pic>
              <p:nvPicPr>
                <p:cNvPr id="138" name="Ink 137">
                  <a:extLst>
                    <a:ext uri="{FF2B5EF4-FFF2-40B4-BE49-F238E27FC236}">
                      <a16:creationId xmlns:a16="http://schemas.microsoft.com/office/drawing/2014/main" id="{BED5CC2C-53D7-4BB8-B535-59ED24CF623D}"/>
                    </a:ext>
                  </a:extLst>
                </p:cNvPr>
                <p:cNvPicPr/>
                <p:nvPr/>
              </p:nvPicPr>
              <p:blipFill>
                <a:blip r:embed="rId195"/>
                <a:stretch>
                  <a:fillRect/>
                </a:stretch>
              </p:blipFill>
              <p:spPr>
                <a:xfrm>
                  <a:off x="8081285" y="5165616"/>
                  <a:ext cx="423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9" name="Ink 138">
                  <a:extLst>
                    <a:ext uri="{FF2B5EF4-FFF2-40B4-BE49-F238E27FC236}">
                      <a16:creationId xmlns:a16="http://schemas.microsoft.com/office/drawing/2014/main" id="{AF34DEDE-09D3-4871-AE8B-2C60FC02FB86}"/>
                    </a:ext>
                  </a:extLst>
                </p14:cNvPr>
                <p14:cNvContentPartPr/>
                <p14:nvPr/>
              </p14:nvContentPartPr>
              <p14:xfrm>
                <a:off x="7168325" y="5163096"/>
                <a:ext cx="727200" cy="42840"/>
              </p14:xfrm>
            </p:contentPart>
          </mc:Choice>
          <mc:Fallback xmlns="">
            <p:pic>
              <p:nvPicPr>
                <p:cNvPr id="139" name="Ink 138">
                  <a:extLst>
                    <a:ext uri="{FF2B5EF4-FFF2-40B4-BE49-F238E27FC236}">
                      <a16:creationId xmlns:a16="http://schemas.microsoft.com/office/drawing/2014/main" id="{AF34DEDE-09D3-4871-AE8B-2C60FC02FB86}"/>
                    </a:ext>
                  </a:extLst>
                </p:cNvPr>
                <p:cNvPicPr/>
                <p:nvPr/>
              </p:nvPicPr>
              <p:blipFill>
                <a:blip r:embed="rId197"/>
                <a:stretch>
                  <a:fillRect/>
                </a:stretch>
              </p:blipFill>
              <p:spPr>
                <a:xfrm>
                  <a:off x="7150685" y="5145096"/>
                  <a:ext cx="762840" cy="78480"/>
                </a:xfrm>
                <a:prstGeom prst="rect">
                  <a:avLst/>
                </a:prstGeom>
              </p:spPr>
            </p:pic>
          </mc:Fallback>
        </mc:AlternateContent>
      </p:grpSp>
      <p:grpSp>
        <p:nvGrpSpPr>
          <p:cNvPr id="146" name="Group 145">
            <a:extLst>
              <a:ext uri="{FF2B5EF4-FFF2-40B4-BE49-F238E27FC236}">
                <a16:creationId xmlns:a16="http://schemas.microsoft.com/office/drawing/2014/main" id="{F66EDB67-E60D-4549-BF2B-F4E69765D91A}"/>
              </a:ext>
            </a:extLst>
          </p:cNvPr>
          <p:cNvGrpSpPr/>
          <p:nvPr/>
        </p:nvGrpSpPr>
        <p:grpSpPr>
          <a:xfrm>
            <a:off x="3179885" y="5153736"/>
            <a:ext cx="3895200" cy="98640"/>
            <a:chOff x="3179885" y="5153736"/>
            <a:chExt cx="3895200" cy="98640"/>
          </a:xfrm>
        </p:grpSpPr>
        <mc:AlternateContent xmlns:mc="http://schemas.openxmlformats.org/markup-compatibility/2006" xmlns:p14="http://schemas.microsoft.com/office/powerpoint/2010/main">
          <mc:Choice Requires="p14">
            <p:contentPart p14:bwMode="auto" r:id="rId198">
              <p14:nvContentPartPr>
                <p14:cNvPr id="141" name="Ink 140">
                  <a:extLst>
                    <a:ext uri="{FF2B5EF4-FFF2-40B4-BE49-F238E27FC236}">
                      <a16:creationId xmlns:a16="http://schemas.microsoft.com/office/drawing/2014/main" id="{1570F9E2-9F1E-4AD6-BEE5-69F110AE036A}"/>
                    </a:ext>
                  </a:extLst>
                </p14:cNvPr>
                <p14:cNvContentPartPr/>
                <p14:nvPr/>
              </p14:nvContentPartPr>
              <p14:xfrm>
                <a:off x="6254645" y="5163816"/>
                <a:ext cx="820440" cy="28800"/>
              </p14:xfrm>
            </p:contentPart>
          </mc:Choice>
          <mc:Fallback xmlns="">
            <p:pic>
              <p:nvPicPr>
                <p:cNvPr id="141" name="Ink 140">
                  <a:extLst>
                    <a:ext uri="{FF2B5EF4-FFF2-40B4-BE49-F238E27FC236}">
                      <a16:creationId xmlns:a16="http://schemas.microsoft.com/office/drawing/2014/main" id="{1570F9E2-9F1E-4AD6-BEE5-69F110AE036A}"/>
                    </a:ext>
                  </a:extLst>
                </p:cNvPr>
                <p:cNvPicPr/>
                <p:nvPr/>
              </p:nvPicPr>
              <p:blipFill>
                <a:blip r:embed="rId199"/>
                <a:stretch>
                  <a:fillRect/>
                </a:stretch>
              </p:blipFill>
              <p:spPr>
                <a:xfrm>
                  <a:off x="6237005" y="5146176"/>
                  <a:ext cx="856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2" name="Ink 141">
                  <a:extLst>
                    <a:ext uri="{FF2B5EF4-FFF2-40B4-BE49-F238E27FC236}">
                      <a16:creationId xmlns:a16="http://schemas.microsoft.com/office/drawing/2014/main" id="{A9FA7CE9-1E96-45FE-B3CE-1067B478373A}"/>
                    </a:ext>
                  </a:extLst>
                </p14:cNvPr>
                <p14:cNvContentPartPr/>
                <p14:nvPr/>
              </p14:nvContentPartPr>
              <p14:xfrm>
                <a:off x="4975925" y="5153736"/>
                <a:ext cx="803520" cy="60840"/>
              </p14:xfrm>
            </p:contentPart>
          </mc:Choice>
          <mc:Fallback xmlns="">
            <p:pic>
              <p:nvPicPr>
                <p:cNvPr id="142" name="Ink 141">
                  <a:extLst>
                    <a:ext uri="{FF2B5EF4-FFF2-40B4-BE49-F238E27FC236}">
                      <a16:creationId xmlns:a16="http://schemas.microsoft.com/office/drawing/2014/main" id="{A9FA7CE9-1E96-45FE-B3CE-1067B478373A}"/>
                    </a:ext>
                  </a:extLst>
                </p:cNvPr>
                <p:cNvPicPr/>
                <p:nvPr/>
              </p:nvPicPr>
              <p:blipFill>
                <a:blip r:embed="rId201"/>
                <a:stretch>
                  <a:fillRect/>
                </a:stretch>
              </p:blipFill>
              <p:spPr>
                <a:xfrm>
                  <a:off x="4958285" y="5135736"/>
                  <a:ext cx="839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4" name="Ink 143">
                  <a:extLst>
                    <a:ext uri="{FF2B5EF4-FFF2-40B4-BE49-F238E27FC236}">
                      <a16:creationId xmlns:a16="http://schemas.microsoft.com/office/drawing/2014/main" id="{22D92C6E-1E7B-42F7-BD11-86C3289E44E9}"/>
                    </a:ext>
                  </a:extLst>
                </p14:cNvPr>
                <p14:cNvContentPartPr/>
                <p14:nvPr/>
              </p14:nvContentPartPr>
              <p14:xfrm>
                <a:off x="4163765" y="5227176"/>
                <a:ext cx="647280" cy="25200"/>
              </p14:xfrm>
            </p:contentPart>
          </mc:Choice>
          <mc:Fallback xmlns="">
            <p:pic>
              <p:nvPicPr>
                <p:cNvPr id="144" name="Ink 143">
                  <a:extLst>
                    <a:ext uri="{FF2B5EF4-FFF2-40B4-BE49-F238E27FC236}">
                      <a16:creationId xmlns:a16="http://schemas.microsoft.com/office/drawing/2014/main" id="{22D92C6E-1E7B-42F7-BD11-86C3289E44E9}"/>
                    </a:ext>
                  </a:extLst>
                </p:cNvPr>
                <p:cNvPicPr/>
                <p:nvPr/>
              </p:nvPicPr>
              <p:blipFill>
                <a:blip r:embed="rId203"/>
                <a:stretch>
                  <a:fillRect/>
                </a:stretch>
              </p:blipFill>
              <p:spPr>
                <a:xfrm>
                  <a:off x="4145765" y="5209536"/>
                  <a:ext cx="682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Ink 144">
                  <a:extLst>
                    <a:ext uri="{FF2B5EF4-FFF2-40B4-BE49-F238E27FC236}">
                      <a16:creationId xmlns:a16="http://schemas.microsoft.com/office/drawing/2014/main" id="{03A2561A-E1F3-41CD-8250-0E844933FE5A}"/>
                    </a:ext>
                  </a:extLst>
                </p14:cNvPr>
                <p14:cNvContentPartPr/>
                <p14:nvPr/>
              </p14:nvContentPartPr>
              <p14:xfrm>
                <a:off x="3179885" y="5173536"/>
                <a:ext cx="720000" cy="62640"/>
              </p14:xfrm>
            </p:contentPart>
          </mc:Choice>
          <mc:Fallback xmlns="">
            <p:pic>
              <p:nvPicPr>
                <p:cNvPr id="145" name="Ink 144">
                  <a:extLst>
                    <a:ext uri="{FF2B5EF4-FFF2-40B4-BE49-F238E27FC236}">
                      <a16:creationId xmlns:a16="http://schemas.microsoft.com/office/drawing/2014/main" id="{03A2561A-E1F3-41CD-8250-0E844933FE5A}"/>
                    </a:ext>
                  </a:extLst>
                </p:cNvPr>
                <p:cNvPicPr/>
                <p:nvPr/>
              </p:nvPicPr>
              <p:blipFill>
                <a:blip r:embed="rId205"/>
                <a:stretch>
                  <a:fillRect/>
                </a:stretch>
              </p:blipFill>
              <p:spPr>
                <a:xfrm>
                  <a:off x="3161885" y="5155536"/>
                  <a:ext cx="75564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147" name="Ink 146">
                <a:extLst>
                  <a:ext uri="{FF2B5EF4-FFF2-40B4-BE49-F238E27FC236}">
                    <a16:creationId xmlns:a16="http://schemas.microsoft.com/office/drawing/2014/main" id="{A1F7A9B8-EA25-44FF-894E-E8F6019EC7C7}"/>
                  </a:ext>
                </a:extLst>
              </p14:cNvPr>
              <p14:cNvContentPartPr/>
              <p14:nvPr/>
            </p14:nvContentPartPr>
            <p14:xfrm>
              <a:off x="4116605" y="4126296"/>
              <a:ext cx="785880" cy="724320"/>
            </p14:xfrm>
          </p:contentPart>
        </mc:Choice>
        <mc:Fallback xmlns="">
          <p:pic>
            <p:nvPicPr>
              <p:cNvPr id="147" name="Ink 146">
                <a:extLst>
                  <a:ext uri="{FF2B5EF4-FFF2-40B4-BE49-F238E27FC236}">
                    <a16:creationId xmlns:a16="http://schemas.microsoft.com/office/drawing/2014/main" id="{A1F7A9B8-EA25-44FF-894E-E8F6019EC7C7}"/>
                  </a:ext>
                </a:extLst>
              </p:cNvPr>
              <p:cNvPicPr/>
              <p:nvPr/>
            </p:nvPicPr>
            <p:blipFill>
              <a:blip r:embed="rId207"/>
              <a:stretch>
                <a:fillRect/>
              </a:stretch>
            </p:blipFill>
            <p:spPr>
              <a:xfrm>
                <a:off x="4098605" y="4108296"/>
                <a:ext cx="821520" cy="759960"/>
              </a:xfrm>
              <a:prstGeom prst="rect">
                <a:avLst/>
              </a:prstGeom>
            </p:spPr>
          </p:pic>
        </mc:Fallback>
      </mc:AlternateContent>
      <p:grpSp>
        <p:nvGrpSpPr>
          <p:cNvPr id="150" name="Group 149">
            <a:extLst>
              <a:ext uri="{FF2B5EF4-FFF2-40B4-BE49-F238E27FC236}">
                <a16:creationId xmlns:a16="http://schemas.microsoft.com/office/drawing/2014/main" id="{4497F4BD-43A4-4079-84B8-C20738DDA3A2}"/>
              </a:ext>
            </a:extLst>
          </p:cNvPr>
          <p:cNvGrpSpPr/>
          <p:nvPr/>
        </p:nvGrpSpPr>
        <p:grpSpPr>
          <a:xfrm>
            <a:off x="597245" y="4191456"/>
            <a:ext cx="3751920" cy="646200"/>
            <a:chOff x="597245" y="4191456"/>
            <a:chExt cx="3751920" cy="646200"/>
          </a:xfrm>
        </p:grpSpPr>
        <mc:AlternateContent xmlns:mc="http://schemas.openxmlformats.org/markup-compatibility/2006" xmlns:p14="http://schemas.microsoft.com/office/powerpoint/2010/main">
          <mc:Choice Requires="p14">
            <p:contentPart p14:bwMode="auto" r:id="rId208">
              <p14:nvContentPartPr>
                <p14:cNvPr id="148" name="Ink 147">
                  <a:extLst>
                    <a:ext uri="{FF2B5EF4-FFF2-40B4-BE49-F238E27FC236}">
                      <a16:creationId xmlns:a16="http://schemas.microsoft.com/office/drawing/2014/main" id="{DA321F3D-7D37-44D6-AFBD-7F5B08B13130}"/>
                    </a:ext>
                  </a:extLst>
                </p14:cNvPr>
                <p14:cNvContentPartPr/>
                <p14:nvPr/>
              </p14:nvContentPartPr>
              <p14:xfrm>
                <a:off x="2119685" y="4235736"/>
                <a:ext cx="2229480" cy="601920"/>
              </p14:xfrm>
            </p:contentPart>
          </mc:Choice>
          <mc:Fallback xmlns="">
            <p:pic>
              <p:nvPicPr>
                <p:cNvPr id="148" name="Ink 147">
                  <a:extLst>
                    <a:ext uri="{FF2B5EF4-FFF2-40B4-BE49-F238E27FC236}">
                      <a16:creationId xmlns:a16="http://schemas.microsoft.com/office/drawing/2014/main" id="{DA321F3D-7D37-44D6-AFBD-7F5B08B13130}"/>
                    </a:ext>
                  </a:extLst>
                </p:cNvPr>
                <p:cNvPicPr/>
                <p:nvPr/>
              </p:nvPicPr>
              <p:blipFill>
                <a:blip r:embed="rId209"/>
                <a:stretch>
                  <a:fillRect/>
                </a:stretch>
              </p:blipFill>
              <p:spPr>
                <a:xfrm>
                  <a:off x="2101685" y="4218096"/>
                  <a:ext cx="2265120" cy="637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9" name="Ink 148">
                  <a:extLst>
                    <a:ext uri="{FF2B5EF4-FFF2-40B4-BE49-F238E27FC236}">
                      <a16:creationId xmlns:a16="http://schemas.microsoft.com/office/drawing/2014/main" id="{19F06FD3-CBE7-4036-8E8A-7FA46E799312}"/>
                    </a:ext>
                  </a:extLst>
                </p14:cNvPr>
                <p14:cNvContentPartPr/>
                <p14:nvPr/>
              </p14:nvContentPartPr>
              <p14:xfrm>
                <a:off x="597245" y="4191456"/>
                <a:ext cx="1616760" cy="617040"/>
              </p14:xfrm>
            </p:contentPart>
          </mc:Choice>
          <mc:Fallback xmlns="">
            <p:pic>
              <p:nvPicPr>
                <p:cNvPr id="149" name="Ink 148">
                  <a:extLst>
                    <a:ext uri="{FF2B5EF4-FFF2-40B4-BE49-F238E27FC236}">
                      <a16:creationId xmlns:a16="http://schemas.microsoft.com/office/drawing/2014/main" id="{19F06FD3-CBE7-4036-8E8A-7FA46E799312}"/>
                    </a:ext>
                  </a:extLst>
                </p:cNvPr>
                <p:cNvPicPr/>
                <p:nvPr/>
              </p:nvPicPr>
              <p:blipFill>
                <a:blip r:embed="rId211"/>
                <a:stretch>
                  <a:fillRect/>
                </a:stretch>
              </p:blipFill>
              <p:spPr>
                <a:xfrm>
                  <a:off x="579605" y="4173456"/>
                  <a:ext cx="1652400" cy="652680"/>
                </a:xfrm>
                <a:prstGeom prst="rect">
                  <a:avLst/>
                </a:prstGeom>
              </p:spPr>
            </p:pic>
          </mc:Fallback>
        </mc:AlternateContent>
      </p:grpSp>
      <p:grpSp>
        <p:nvGrpSpPr>
          <p:cNvPr id="153" name="Group 152">
            <a:extLst>
              <a:ext uri="{FF2B5EF4-FFF2-40B4-BE49-F238E27FC236}">
                <a16:creationId xmlns:a16="http://schemas.microsoft.com/office/drawing/2014/main" id="{EC95C5DF-528E-48EC-8F50-17F35DBBE268}"/>
              </a:ext>
            </a:extLst>
          </p:cNvPr>
          <p:cNvGrpSpPr/>
          <p:nvPr/>
        </p:nvGrpSpPr>
        <p:grpSpPr>
          <a:xfrm>
            <a:off x="342005" y="5155176"/>
            <a:ext cx="2225880" cy="82080"/>
            <a:chOff x="342005" y="5155176"/>
            <a:chExt cx="2225880" cy="82080"/>
          </a:xfrm>
        </p:grpSpPr>
        <mc:AlternateContent xmlns:mc="http://schemas.openxmlformats.org/markup-compatibility/2006" xmlns:p14="http://schemas.microsoft.com/office/powerpoint/2010/main">
          <mc:Choice Requires="p14">
            <p:contentPart p14:bwMode="auto" r:id="rId212">
              <p14:nvContentPartPr>
                <p14:cNvPr id="151" name="Ink 150">
                  <a:extLst>
                    <a:ext uri="{FF2B5EF4-FFF2-40B4-BE49-F238E27FC236}">
                      <a16:creationId xmlns:a16="http://schemas.microsoft.com/office/drawing/2014/main" id="{883F5B4D-5D63-463F-8344-887C35DEF4D3}"/>
                    </a:ext>
                  </a:extLst>
                </p14:cNvPr>
                <p14:cNvContentPartPr/>
                <p14:nvPr/>
              </p14:nvContentPartPr>
              <p14:xfrm>
                <a:off x="1201325" y="5155176"/>
                <a:ext cx="1366560" cy="82080"/>
              </p14:xfrm>
            </p:contentPart>
          </mc:Choice>
          <mc:Fallback xmlns="">
            <p:pic>
              <p:nvPicPr>
                <p:cNvPr id="151" name="Ink 150">
                  <a:extLst>
                    <a:ext uri="{FF2B5EF4-FFF2-40B4-BE49-F238E27FC236}">
                      <a16:creationId xmlns:a16="http://schemas.microsoft.com/office/drawing/2014/main" id="{883F5B4D-5D63-463F-8344-887C35DEF4D3}"/>
                    </a:ext>
                  </a:extLst>
                </p:cNvPr>
                <p:cNvPicPr/>
                <p:nvPr/>
              </p:nvPicPr>
              <p:blipFill>
                <a:blip r:embed="rId213"/>
                <a:stretch>
                  <a:fillRect/>
                </a:stretch>
              </p:blipFill>
              <p:spPr>
                <a:xfrm>
                  <a:off x="1183325" y="5137536"/>
                  <a:ext cx="1402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2" name="Ink 151">
                  <a:extLst>
                    <a:ext uri="{FF2B5EF4-FFF2-40B4-BE49-F238E27FC236}">
                      <a16:creationId xmlns:a16="http://schemas.microsoft.com/office/drawing/2014/main" id="{051F36EF-769B-413F-9871-52030C8F1CDE}"/>
                    </a:ext>
                  </a:extLst>
                </p14:cNvPr>
                <p14:cNvContentPartPr/>
                <p14:nvPr/>
              </p14:nvContentPartPr>
              <p14:xfrm>
                <a:off x="342005" y="5191896"/>
                <a:ext cx="758520" cy="34560"/>
              </p14:xfrm>
            </p:contentPart>
          </mc:Choice>
          <mc:Fallback xmlns="">
            <p:pic>
              <p:nvPicPr>
                <p:cNvPr id="152" name="Ink 151">
                  <a:extLst>
                    <a:ext uri="{FF2B5EF4-FFF2-40B4-BE49-F238E27FC236}">
                      <a16:creationId xmlns:a16="http://schemas.microsoft.com/office/drawing/2014/main" id="{051F36EF-769B-413F-9871-52030C8F1CDE}"/>
                    </a:ext>
                  </a:extLst>
                </p:cNvPr>
                <p:cNvPicPr/>
                <p:nvPr/>
              </p:nvPicPr>
              <p:blipFill>
                <a:blip r:embed="rId215"/>
                <a:stretch>
                  <a:fillRect/>
                </a:stretch>
              </p:blipFill>
              <p:spPr>
                <a:xfrm>
                  <a:off x="324005" y="5173896"/>
                  <a:ext cx="794160" cy="70200"/>
                </a:xfrm>
                <a:prstGeom prst="rect">
                  <a:avLst/>
                </a:prstGeom>
              </p:spPr>
            </p:pic>
          </mc:Fallback>
        </mc:AlternateContent>
      </p:grpSp>
      <p:grpSp>
        <p:nvGrpSpPr>
          <p:cNvPr id="158" name="Group 157">
            <a:extLst>
              <a:ext uri="{FF2B5EF4-FFF2-40B4-BE49-F238E27FC236}">
                <a16:creationId xmlns:a16="http://schemas.microsoft.com/office/drawing/2014/main" id="{EB427235-B54E-43C0-9F27-05B1E2B368F1}"/>
              </a:ext>
            </a:extLst>
          </p:cNvPr>
          <p:cNvGrpSpPr/>
          <p:nvPr/>
        </p:nvGrpSpPr>
        <p:grpSpPr>
          <a:xfrm>
            <a:off x="6824165" y="5660976"/>
            <a:ext cx="3168720" cy="56160"/>
            <a:chOff x="6824165" y="5660976"/>
            <a:chExt cx="3168720" cy="56160"/>
          </a:xfrm>
        </p:grpSpPr>
        <mc:AlternateContent xmlns:mc="http://schemas.openxmlformats.org/markup-compatibility/2006" xmlns:p14="http://schemas.microsoft.com/office/powerpoint/2010/main">
          <mc:Choice Requires="p14">
            <p:contentPart p14:bwMode="auto" r:id="rId216">
              <p14:nvContentPartPr>
                <p14:cNvPr id="154" name="Ink 153">
                  <a:extLst>
                    <a:ext uri="{FF2B5EF4-FFF2-40B4-BE49-F238E27FC236}">
                      <a16:creationId xmlns:a16="http://schemas.microsoft.com/office/drawing/2014/main" id="{47222EC2-3349-4889-9FD4-C56CBF66C035}"/>
                    </a:ext>
                  </a:extLst>
                </p14:cNvPr>
                <p14:cNvContentPartPr/>
                <p14:nvPr/>
              </p14:nvContentPartPr>
              <p14:xfrm>
                <a:off x="8307005" y="5668176"/>
                <a:ext cx="1685880" cy="38880"/>
              </p14:xfrm>
            </p:contentPart>
          </mc:Choice>
          <mc:Fallback xmlns="">
            <p:pic>
              <p:nvPicPr>
                <p:cNvPr id="154" name="Ink 153">
                  <a:extLst>
                    <a:ext uri="{FF2B5EF4-FFF2-40B4-BE49-F238E27FC236}">
                      <a16:creationId xmlns:a16="http://schemas.microsoft.com/office/drawing/2014/main" id="{47222EC2-3349-4889-9FD4-C56CBF66C035}"/>
                    </a:ext>
                  </a:extLst>
                </p:cNvPr>
                <p:cNvPicPr/>
                <p:nvPr/>
              </p:nvPicPr>
              <p:blipFill>
                <a:blip r:embed="rId217"/>
                <a:stretch>
                  <a:fillRect/>
                </a:stretch>
              </p:blipFill>
              <p:spPr>
                <a:xfrm>
                  <a:off x="8289365" y="5650176"/>
                  <a:ext cx="1721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5" name="Ink 154">
                  <a:extLst>
                    <a:ext uri="{FF2B5EF4-FFF2-40B4-BE49-F238E27FC236}">
                      <a16:creationId xmlns:a16="http://schemas.microsoft.com/office/drawing/2014/main" id="{496E091E-45C6-4C24-AF9F-CC1E58F2D076}"/>
                    </a:ext>
                  </a:extLst>
                </p14:cNvPr>
                <p14:cNvContentPartPr/>
                <p14:nvPr/>
              </p14:nvContentPartPr>
              <p14:xfrm>
                <a:off x="7646405" y="5660976"/>
                <a:ext cx="546480" cy="16560"/>
              </p14:xfrm>
            </p:contentPart>
          </mc:Choice>
          <mc:Fallback xmlns="">
            <p:pic>
              <p:nvPicPr>
                <p:cNvPr id="155" name="Ink 154">
                  <a:extLst>
                    <a:ext uri="{FF2B5EF4-FFF2-40B4-BE49-F238E27FC236}">
                      <a16:creationId xmlns:a16="http://schemas.microsoft.com/office/drawing/2014/main" id="{496E091E-45C6-4C24-AF9F-CC1E58F2D076}"/>
                    </a:ext>
                  </a:extLst>
                </p:cNvPr>
                <p:cNvPicPr/>
                <p:nvPr/>
              </p:nvPicPr>
              <p:blipFill>
                <a:blip r:embed="rId219"/>
                <a:stretch>
                  <a:fillRect/>
                </a:stretch>
              </p:blipFill>
              <p:spPr>
                <a:xfrm>
                  <a:off x="7628765" y="5643336"/>
                  <a:ext cx="582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7" name="Ink 156">
                  <a:extLst>
                    <a:ext uri="{FF2B5EF4-FFF2-40B4-BE49-F238E27FC236}">
                      <a16:creationId xmlns:a16="http://schemas.microsoft.com/office/drawing/2014/main" id="{FA01F9ED-3BE3-4AA5-9FF6-C58DDBBE6135}"/>
                    </a:ext>
                  </a:extLst>
                </p14:cNvPr>
                <p14:cNvContentPartPr/>
                <p14:nvPr/>
              </p14:nvContentPartPr>
              <p14:xfrm>
                <a:off x="6824165" y="5677896"/>
                <a:ext cx="668880" cy="39240"/>
              </p14:xfrm>
            </p:contentPart>
          </mc:Choice>
          <mc:Fallback xmlns="">
            <p:pic>
              <p:nvPicPr>
                <p:cNvPr id="157" name="Ink 156">
                  <a:extLst>
                    <a:ext uri="{FF2B5EF4-FFF2-40B4-BE49-F238E27FC236}">
                      <a16:creationId xmlns:a16="http://schemas.microsoft.com/office/drawing/2014/main" id="{FA01F9ED-3BE3-4AA5-9FF6-C58DDBBE6135}"/>
                    </a:ext>
                  </a:extLst>
                </p:cNvPr>
                <p:cNvPicPr/>
                <p:nvPr/>
              </p:nvPicPr>
              <p:blipFill>
                <a:blip r:embed="rId221"/>
                <a:stretch>
                  <a:fillRect/>
                </a:stretch>
              </p:blipFill>
              <p:spPr>
                <a:xfrm>
                  <a:off x="6806525" y="5660256"/>
                  <a:ext cx="704520" cy="74880"/>
                </a:xfrm>
                <a:prstGeom prst="rect">
                  <a:avLst/>
                </a:prstGeom>
              </p:spPr>
            </p:pic>
          </mc:Fallback>
        </mc:AlternateContent>
      </p:grpSp>
      <p:grpSp>
        <p:nvGrpSpPr>
          <p:cNvPr id="165" name="Group 164">
            <a:extLst>
              <a:ext uri="{FF2B5EF4-FFF2-40B4-BE49-F238E27FC236}">
                <a16:creationId xmlns:a16="http://schemas.microsoft.com/office/drawing/2014/main" id="{B99E888B-0764-45C4-94C5-E7FFF892539E}"/>
              </a:ext>
            </a:extLst>
          </p:cNvPr>
          <p:cNvGrpSpPr/>
          <p:nvPr/>
        </p:nvGrpSpPr>
        <p:grpSpPr>
          <a:xfrm>
            <a:off x="2899805" y="5622456"/>
            <a:ext cx="3650760" cy="95040"/>
            <a:chOff x="2899805" y="5622456"/>
            <a:chExt cx="3650760" cy="95040"/>
          </a:xfrm>
        </p:grpSpPr>
        <mc:AlternateContent xmlns:mc="http://schemas.openxmlformats.org/markup-compatibility/2006" xmlns:p14="http://schemas.microsoft.com/office/powerpoint/2010/main">
          <mc:Choice Requires="p14">
            <p:contentPart p14:bwMode="auto" r:id="rId222">
              <p14:nvContentPartPr>
                <p14:cNvPr id="159" name="Ink 158">
                  <a:extLst>
                    <a:ext uri="{FF2B5EF4-FFF2-40B4-BE49-F238E27FC236}">
                      <a16:creationId xmlns:a16="http://schemas.microsoft.com/office/drawing/2014/main" id="{EE075532-2F01-4306-86C7-34F9348E8B3B}"/>
                    </a:ext>
                  </a:extLst>
                </p14:cNvPr>
                <p14:cNvContentPartPr/>
                <p14:nvPr/>
              </p14:nvContentPartPr>
              <p14:xfrm>
                <a:off x="6101645" y="5622456"/>
                <a:ext cx="448920" cy="48240"/>
              </p14:xfrm>
            </p:contentPart>
          </mc:Choice>
          <mc:Fallback xmlns="">
            <p:pic>
              <p:nvPicPr>
                <p:cNvPr id="159" name="Ink 158">
                  <a:extLst>
                    <a:ext uri="{FF2B5EF4-FFF2-40B4-BE49-F238E27FC236}">
                      <a16:creationId xmlns:a16="http://schemas.microsoft.com/office/drawing/2014/main" id="{EE075532-2F01-4306-86C7-34F9348E8B3B}"/>
                    </a:ext>
                  </a:extLst>
                </p:cNvPr>
                <p:cNvPicPr/>
                <p:nvPr/>
              </p:nvPicPr>
              <p:blipFill>
                <a:blip r:embed="rId223"/>
                <a:stretch>
                  <a:fillRect/>
                </a:stretch>
              </p:blipFill>
              <p:spPr>
                <a:xfrm>
                  <a:off x="6083645" y="5604816"/>
                  <a:ext cx="484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0" name="Ink 159">
                  <a:extLst>
                    <a:ext uri="{FF2B5EF4-FFF2-40B4-BE49-F238E27FC236}">
                      <a16:creationId xmlns:a16="http://schemas.microsoft.com/office/drawing/2014/main" id="{C71DC0AC-50FD-44AE-9FF0-06EC98502739}"/>
                    </a:ext>
                  </a:extLst>
                </p14:cNvPr>
                <p14:cNvContentPartPr/>
                <p14:nvPr/>
              </p14:nvContentPartPr>
              <p14:xfrm>
                <a:off x="5209565" y="5675736"/>
                <a:ext cx="719280" cy="34560"/>
              </p14:xfrm>
            </p:contentPart>
          </mc:Choice>
          <mc:Fallback xmlns="">
            <p:pic>
              <p:nvPicPr>
                <p:cNvPr id="160" name="Ink 159">
                  <a:extLst>
                    <a:ext uri="{FF2B5EF4-FFF2-40B4-BE49-F238E27FC236}">
                      <a16:creationId xmlns:a16="http://schemas.microsoft.com/office/drawing/2014/main" id="{C71DC0AC-50FD-44AE-9FF0-06EC98502739}"/>
                    </a:ext>
                  </a:extLst>
                </p:cNvPr>
                <p:cNvPicPr/>
                <p:nvPr/>
              </p:nvPicPr>
              <p:blipFill>
                <a:blip r:embed="rId225"/>
                <a:stretch>
                  <a:fillRect/>
                </a:stretch>
              </p:blipFill>
              <p:spPr>
                <a:xfrm>
                  <a:off x="5191565" y="5657736"/>
                  <a:ext cx="754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2" name="Ink 161">
                  <a:extLst>
                    <a:ext uri="{FF2B5EF4-FFF2-40B4-BE49-F238E27FC236}">
                      <a16:creationId xmlns:a16="http://schemas.microsoft.com/office/drawing/2014/main" id="{3A2F3A13-6583-4CDE-96B7-D41833CE4D4C}"/>
                    </a:ext>
                  </a:extLst>
                </p14:cNvPr>
                <p14:cNvContentPartPr/>
                <p14:nvPr/>
              </p14:nvContentPartPr>
              <p14:xfrm>
                <a:off x="4375445" y="5639016"/>
                <a:ext cx="736920" cy="50760"/>
              </p14:xfrm>
            </p:contentPart>
          </mc:Choice>
          <mc:Fallback xmlns="">
            <p:pic>
              <p:nvPicPr>
                <p:cNvPr id="162" name="Ink 161">
                  <a:extLst>
                    <a:ext uri="{FF2B5EF4-FFF2-40B4-BE49-F238E27FC236}">
                      <a16:creationId xmlns:a16="http://schemas.microsoft.com/office/drawing/2014/main" id="{3A2F3A13-6583-4CDE-96B7-D41833CE4D4C}"/>
                    </a:ext>
                  </a:extLst>
                </p:cNvPr>
                <p:cNvPicPr/>
                <p:nvPr/>
              </p:nvPicPr>
              <p:blipFill>
                <a:blip r:embed="rId227"/>
                <a:stretch>
                  <a:fillRect/>
                </a:stretch>
              </p:blipFill>
              <p:spPr>
                <a:xfrm>
                  <a:off x="4357805" y="5621376"/>
                  <a:ext cx="772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3" name="Ink 162">
                  <a:extLst>
                    <a:ext uri="{FF2B5EF4-FFF2-40B4-BE49-F238E27FC236}">
                      <a16:creationId xmlns:a16="http://schemas.microsoft.com/office/drawing/2014/main" id="{302A92DF-BB46-438F-9B87-A63BC3B5E1F7}"/>
                    </a:ext>
                  </a:extLst>
                </p14:cNvPr>
                <p14:cNvContentPartPr/>
                <p14:nvPr/>
              </p14:nvContentPartPr>
              <p14:xfrm>
                <a:off x="3578045" y="5690856"/>
                <a:ext cx="535320" cy="26640"/>
              </p14:xfrm>
            </p:contentPart>
          </mc:Choice>
          <mc:Fallback xmlns="">
            <p:pic>
              <p:nvPicPr>
                <p:cNvPr id="163" name="Ink 162">
                  <a:extLst>
                    <a:ext uri="{FF2B5EF4-FFF2-40B4-BE49-F238E27FC236}">
                      <a16:creationId xmlns:a16="http://schemas.microsoft.com/office/drawing/2014/main" id="{302A92DF-BB46-438F-9B87-A63BC3B5E1F7}"/>
                    </a:ext>
                  </a:extLst>
                </p:cNvPr>
                <p:cNvPicPr/>
                <p:nvPr/>
              </p:nvPicPr>
              <p:blipFill>
                <a:blip r:embed="rId229"/>
                <a:stretch>
                  <a:fillRect/>
                </a:stretch>
              </p:blipFill>
              <p:spPr>
                <a:xfrm>
                  <a:off x="3560405" y="5673216"/>
                  <a:ext cx="5709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4" name="Ink 163">
                  <a:extLst>
                    <a:ext uri="{FF2B5EF4-FFF2-40B4-BE49-F238E27FC236}">
                      <a16:creationId xmlns:a16="http://schemas.microsoft.com/office/drawing/2014/main" id="{4C72E3F6-7E88-4253-9B14-13CED8145D2C}"/>
                    </a:ext>
                  </a:extLst>
                </p14:cNvPr>
                <p14:cNvContentPartPr/>
                <p14:nvPr/>
              </p14:nvContentPartPr>
              <p14:xfrm>
                <a:off x="2899805" y="5682576"/>
                <a:ext cx="482400" cy="19080"/>
              </p14:xfrm>
            </p:contentPart>
          </mc:Choice>
          <mc:Fallback xmlns="">
            <p:pic>
              <p:nvPicPr>
                <p:cNvPr id="164" name="Ink 163">
                  <a:extLst>
                    <a:ext uri="{FF2B5EF4-FFF2-40B4-BE49-F238E27FC236}">
                      <a16:creationId xmlns:a16="http://schemas.microsoft.com/office/drawing/2014/main" id="{4C72E3F6-7E88-4253-9B14-13CED8145D2C}"/>
                    </a:ext>
                  </a:extLst>
                </p:cNvPr>
                <p:cNvPicPr/>
                <p:nvPr/>
              </p:nvPicPr>
              <p:blipFill>
                <a:blip r:embed="rId231"/>
                <a:stretch>
                  <a:fillRect/>
                </a:stretch>
              </p:blipFill>
              <p:spPr>
                <a:xfrm>
                  <a:off x="2882165" y="5664936"/>
                  <a:ext cx="518040" cy="5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2">
            <p14:nvContentPartPr>
              <p14:cNvPr id="166" name="Ink 165">
                <a:extLst>
                  <a:ext uri="{FF2B5EF4-FFF2-40B4-BE49-F238E27FC236}">
                    <a16:creationId xmlns:a16="http://schemas.microsoft.com/office/drawing/2014/main" id="{E0DE9CE9-81D5-4CEF-86A4-9013CE6CB408}"/>
                  </a:ext>
                </a:extLst>
              </p14:cNvPr>
              <p14:cNvContentPartPr/>
              <p14:nvPr/>
            </p14:nvContentPartPr>
            <p14:xfrm>
              <a:off x="1059485" y="5691576"/>
              <a:ext cx="1226880" cy="40320"/>
            </p14:xfrm>
          </p:contentPart>
        </mc:Choice>
        <mc:Fallback xmlns="">
          <p:pic>
            <p:nvPicPr>
              <p:cNvPr id="166" name="Ink 165">
                <a:extLst>
                  <a:ext uri="{FF2B5EF4-FFF2-40B4-BE49-F238E27FC236}">
                    <a16:creationId xmlns:a16="http://schemas.microsoft.com/office/drawing/2014/main" id="{E0DE9CE9-81D5-4CEF-86A4-9013CE6CB408}"/>
                  </a:ext>
                </a:extLst>
              </p:cNvPr>
              <p:cNvPicPr/>
              <p:nvPr/>
            </p:nvPicPr>
            <p:blipFill>
              <a:blip r:embed="rId233"/>
              <a:stretch>
                <a:fillRect/>
              </a:stretch>
            </p:blipFill>
            <p:spPr>
              <a:xfrm>
                <a:off x="1041485" y="5673936"/>
                <a:ext cx="1262520" cy="75960"/>
              </a:xfrm>
              <a:prstGeom prst="rect">
                <a:avLst/>
              </a:prstGeom>
            </p:spPr>
          </p:pic>
        </mc:Fallback>
      </mc:AlternateContent>
      <p:grpSp>
        <p:nvGrpSpPr>
          <p:cNvPr id="173" name="Group 172">
            <a:extLst>
              <a:ext uri="{FF2B5EF4-FFF2-40B4-BE49-F238E27FC236}">
                <a16:creationId xmlns:a16="http://schemas.microsoft.com/office/drawing/2014/main" id="{9B39E234-BC5F-4257-B8D3-3F91FE94B8B6}"/>
              </a:ext>
            </a:extLst>
          </p:cNvPr>
          <p:cNvGrpSpPr/>
          <p:nvPr/>
        </p:nvGrpSpPr>
        <p:grpSpPr>
          <a:xfrm>
            <a:off x="6808685" y="6172896"/>
            <a:ext cx="3134160" cy="86760"/>
            <a:chOff x="6808685" y="6172896"/>
            <a:chExt cx="3134160" cy="86760"/>
          </a:xfrm>
        </p:grpSpPr>
        <mc:AlternateContent xmlns:mc="http://schemas.openxmlformats.org/markup-compatibility/2006" xmlns:p14="http://schemas.microsoft.com/office/powerpoint/2010/main">
          <mc:Choice Requires="p14">
            <p:contentPart p14:bwMode="auto" r:id="rId234">
              <p14:nvContentPartPr>
                <p14:cNvPr id="167" name="Ink 166">
                  <a:extLst>
                    <a:ext uri="{FF2B5EF4-FFF2-40B4-BE49-F238E27FC236}">
                      <a16:creationId xmlns:a16="http://schemas.microsoft.com/office/drawing/2014/main" id="{6BBD3256-AE97-4034-A813-456839FFA84B}"/>
                    </a:ext>
                  </a:extLst>
                </p14:cNvPr>
                <p14:cNvContentPartPr/>
                <p14:nvPr/>
              </p14:nvContentPartPr>
              <p14:xfrm>
                <a:off x="9444605" y="6172896"/>
                <a:ext cx="498240" cy="14400"/>
              </p14:xfrm>
            </p:contentPart>
          </mc:Choice>
          <mc:Fallback xmlns="">
            <p:pic>
              <p:nvPicPr>
                <p:cNvPr id="167" name="Ink 166">
                  <a:extLst>
                    <a:ext uri="{FF2B5EF4-FFF2-40B4-BE49-F238E27FC236}">
                      <a16:creationId xmlns:a16="http://schemas.microsoft.com/office/drawing/2014/main" id="{6BBD3256-AE97-4034-A813-456839FFA84B}"/>
                    </a:ext>
                  </a:extLst>
                </p:cNvPr>
                <p:cNvPicPr/>
                <p:nvPr/>
              </p:nvPicPr>
              <p:blipFill>
                <a:blip r:embed="rId235"/>
                <a:stretch>
                  <a:fillRect/>
                </a:stretch>
              </p:blipFill>
              <p:spPr>
                <a:xfrm>
                  <a:off x="9426605" y="6155256"/>
                  <a:ext cx="533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8" name="Ink 167">
                  <a:extLst>
                    <a:ext uri="{FF2B5EF4-FFF2-40B4-BE49-F238E27FC236}">
                      <a16:creationId xmlns:a16="http://schemas.microsoft.com/office/drawing/2014/main" id="{5336371B-9396-4637-8228-7F4933A2FE07}"/>
                    </a:ext>
                  </a:extLst>
                </p14:cNvPr>
                <p14:cNvContentPartPr/>
                <p14:nvPr/>
              </p14:nvContentPartPr>
              <p14:xfrm>
                <a:off x="8762405" y="6172896"/>
                <a:ext cx="416520" cy="35640"/>
              </p14:xfrm>
            </p:contentPart>
          </mc:Choice>
          <mc:Fallback xmlns="">
            <p:pic>
              <p:nvPicPr>
                <p:cNvPr id="168" name="Ink 167">
                  <a:extLst>
                    <a:ext uri="{FF2B5EF4-FFF2-40B4-BE49-F238E27FC236}">
                      <a16:creationId xmlns:a16="http://schemas.microsoft.com/office/drawing/2014/main" id="{5336371B-9396-4637-8228-7F4933A2FE07}"/>
                    </a:ext>
                  </a:extLst>
                </p:cNvPr>
                <p:cNvPicPr/>
                <p:nvPr/>
              </p:nvPicPr>
              <p:blipFill>
                <a:blip r:embed="rId237"/>
                <a:stretch>
                  <a:fillRect/>
                </a:stretch>
              </p:blipFill>
              <p:spPr>
                <a:xfrm>
                  <a:off x="8744405" y="6154896"/>
                  <a:ext cx="452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0" name="Ink 169">
                  <a:extLst>
                    <a:ext uri="{FF2B5EF4-FFF2-40B4-BE49-F238E27FC236}">
                      <a16:creationId xmlns:a16="http://schemas.microsoft.com/office/drawing/2014/main" id="{FFDA71F9-7195-4421-B8D9-6AA47D7F9CC2}"/>
                    </a:ext>
                  </a:extLst>
                </p14:cNvPr>
                <p14:cNvContentPartPr/>
                <p14:nvPr/>
              </p14:nvContentPartPr>
              <p14:xfrm>
                <a:off x="7932245" y="6214656"/>
                <a:ext cx="643320" cy="45000"/>
              </p14:xfrm>
            </p:contentPart>
          </mc:Choice>
          <mc:Fallback xmlns="">
            <p:pic>
              <p:nvPicPr>
                <p:cNvPr id="170" name="Ink 169">
                  <a:extLst>
                    <a:ext uri="{FF2B5EF4-FFF2-40B4-BE49-F238E27FC236}">
                      <a16:creationId xmlns:a16="http://schemas.microsoft.com/office/drawing/2014/main" id="{FFDA71F9-7195-4421-B8D9-6AA47D7F9CC2}"/>
                    </a:ext>
                  </a:extLst>
                </p:cNvPr>
                <p:cNvPicPr/>
                <p:nvPr/>
              </p:nvPicPr>
              <p:blipFill>
                <a:blip r:embed="rId239"/>
                <a:stretch>
                  <a:fillRect/>
                </a:stretch>
              </p:blipFill>
              <p:spPr>
                <a:xfrm>
                  <a:off x="7914605" y="6197016"/>
                  <a:ext cx="678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1" name="Ink 170">
                  <a:extLst>
                    <a:ext uri="{FF2B5EF4-FFF2-40B4-BE49-F238E27FC236}">
                      <a16:creationId xmlns:a16="http://schemas.microsoft.com/office/drawing/2014/main" id="{FC8C211F-1877-42E6-A9B7-C2377D51734A}"/>
                    </a:ext>
                  </a:extLst>
                </p14:cNvPr>
                <p14:cNvContentPartPr/>
                <p14:nvPr/>
              </p14:nvContentPartPr>
              <p14:xfrm>
                <a:off x="7434725" y="6188016"/>
                <a:ext cx="346320" cy="9360"/>
              </p14:xfrm>
            </p:contentPart>
          </mc:Choice>
          <mc:Fallback xmlns="">
            <p:pic>
              <p:nvPicPr>
                <p:cNvPr id="171" name="Ink 170">
                  <a:extLst>
                    <a:ext uri="{FF2B5EF4-FFF2-40B4-BE49-F238E27FC236}">
                      <a16:creationId xmlns:a16="http://schemas.microsoft.com/office/drawing/2014/main" id="{FC8C211F-1877-42E6-A9B7-C2377D51734A}"/>
                    </a:ext>
                  </a:extLst>
                </p:cNvPr>
                <p:cNvPicPr/>
                <p:nvPr/>
              </p:nvPicPr>
              <p:blipFill>
                <a:blip r:embed="rId241"/>
                <a:stretch>
                  <a:fillRect/>
                </a:stretch>
              </p:blipFill>
              <p:spPr>
                <a:xfrm>
                  <a:off x="7416725" y="6170376"/>
                  <a:ext cx="381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2" name="Ink 171">
                  <a:extLst>
                    <a:ext uri="{FF2B5EF4-FFF2-40B4-BE49-F238E27FC236}">
                      <a16:creationId xmlns:a16="http://schemas.microsoft.com/office/drawing/2014/main" id="{43C758B4-9ED1-4DBF-9636-EC0B3D7CC15C}"/>
                    </a:ext>
                  </a:extLst>
                </p14:cNvPr>
                <p14:cNvContentPartPr/>
                <p14:nvPr/>
              </p14:nvContentPartPr>
              <p14:xfrm>
                <a:off x="6808685" y="6179376"/>
                <a:ext cx="507960" cy="49320"/>
              </p14:xfrm>
            </p:contentPart>
          </mc:Choice>
          <mc:Fallback xmlns="">
            <p:pic>
              <p:nvPicPr>
                <p:cNvPr id="172" name="Ink 171">
                  <a:extLst>
                    <a:ext uri="{FF2B5EF4-FFF2-40B4-BE49-F238E27FC236}">
                      <a16:creationId xmlns:a16="http://schemas.microsoft.com/office/drawing/2014/main" id="{43C758B4-9ED1-4DBF-9636-EC0B3D7CC15C}"/>
                    </a:ext>
                  </a:extLst>
                </p:cNvPr>
                <p:cNvPicPr/>
                <p:nvPr/>
              </p:nvPicPr>
              <p:blipFill>
                <a:blip r:embed="rId243"/>
                <a:stretch>
                  <a:fillRect/>
                </a:stretch>
              </p:blipFill>
              <p:spPr>
                <a:xfrm>
                  <a:off x="6790685" y="6161736"/>
                  <a:ext cx="543600" cy="84960"/>
                </a:xfrm>
                <a:prstGeom prst="rect">
                  <a:avLst/>
                </a:prstGeom>
              </p:spPr>
            </p:pic>
          </mc:Fallback>
        </mc:AlternateContent>
      </p:grpSp>
      <p:grpSp>
        <p:nvGrpSpPr>
          <p:cNvPr id="179" name="Group 178">
            <a:extLst>
              <a:ext uri="{FF2B5EF4-FFF2-40B4-BE49-F238E27FC236}">
                <a16:creationId xmlns:a16="http://schemas.microsoft.com/office/drawing/2014/main" id="{8057D3CD-5166-4FF1-BB9C-1D90AB6FE7E4}"/>
              </a:ext>
            </a:extLst>
          </p:cNvPr>
          <p:cNvGrpSpPr/>
          <p:nvPr/>
        </p:nvGrpSpPr>
        <p:grpSpPr>
          <a:xfrm>
            <a:off x="4041365" y="6148776"/>
            <a:ext cx="2617920" cy="47520"/>
            <a:chOff x="4041365" y="6148776"/>
            <a:chExt cx="2617920" cy="47520"/>
          </a:xfrm>
        </p:grpSpPr>
        <mc:AlternateContent xmlns:mc="http://schemas.openxmlformats.org/markup-compatibility/2006" xmlns:p14="http://schemas.microsoft.com/office/powerpoint/2010/main">
          <mc:Choice Requires="p14">
            <p:contentPart p14:bwMode="auto" r:id="rId244">
              <p14:nvContentPartPr>
                <p14:cNvPr id="174" name="Ink 173">
                  <a:extLst>
                    <a:ext uri="{FF2B5EF4-FFF2-40B4-BE49-F238E27FC236}">
                      <a16:creationId xmlns:a16="http://schemas.microsoft.com/office/drawing/2014/main" id="{A3C531F6-69E2-4A98-9F2A-683E3745370D}"/>
                    </a:ext>
                  </a:extLst>
                </p14:cNvPr>
                <p14:cNvContentPartPr/>
                <p14:nvPr/>
              </p14:nvContentPartPr>
              <p14:xfrm>
                <a:off x="6217925" y="6152736"/>
                <a:ext cx="441360" cy="32760"/>
              </p14:xfrm>
            </p:contentPart>
          </mc:Choice>
          <mc:Fallback xmlns="">
            <p:pic>
              <p:nvPicPr>
                <p:cNvPr id="174" name="Ink 173">
                  <a:extLst>
                    <a:ext uri="{FF2B5EF4-FFF2-40B4-BE49-F238E27FC236}">
                      <a16:creationId xmlns:a16="http://schemas.microsoft.com/office/drawing/2014/main" id="{A3C531F6-69E2-4A98-9F2A-683E3745370D}"/>
                    </a:ext>
                  </a:extLst>
                </p:cNvPr>
                <p:cNvPicPr/>
                <p:nvPr/>
              </p:nvPicPr>
              <p:blipFill>
                <a:blip r:embed="rId245"/>
                <a:stretch>
                  <a:fillRect/>
                </a:stretch>
              </p:blipFill>
              <p:spPr>
                <a:xfrm>
                  <a:off x="6200285" y="6135096"/>
                  <a:ext cx="477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5" name="Ink 174">
                  <a:extLst>
                    <a:ext uri="{FF2B5EF4-FFF2-40B4-BE49-F238E27FC236}">
                      <a16:creationId xmlns:a16="http://schemas.microsoft.com/office/drawing/2014/main" id="{9DB8B4A2-4DE9-4332-8BB9-6E502572AF89}"/>
                    </a:ext>
                  </a:extLst>
                </p14:cNvPr>
                <p14:cNvContentPartPr/>
                <p14:nvPr/>
              </p14:nvContentPartPr>
              <p14:xfrm>
                <a:off x="5630765" y="6176496"/>
                <a:ext cx="344520" cy="19800"/>
              </p14:xfrm>
            </p:contentPart>
          </mc:Choice>
          <mc:Fallback xmlns="">
            <p:pic>
              <p:nvPicPr>
                <p:cNvPr id="175" name="Ink 174">
                  <a:extLst>
                    <a:ext uri="{FF2B5EF4-FFF2-40B4-BE49-F238E27FC236}">
                      <a16:creationId xmlns:a16="http://schemas.microsoft.com/office/drawing/2014/main" id="{9DB8B4A2-4DE9-4332-8BB9-6E502572AF89}"/>
                    </a:ext>
                  </a:extLst>
                </p:cNvPr>
                <p:cNvPicPr/>
                <p:nvPr/>
              </p:nvPicPr>
              <p:blipFill>
                <a:blip r:embed="rId247"/>
                <a:stretch>
                  <a:fillRect/>
                </a:stretch>
              </p:blipFill>
              <p:spPr>
                <a:xfrm>
                  <a:off x="5612765" y="6158496"/>
                  <a:ext cx="380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6" name="Ink 175">
                  <a:extLst>
                    <a:ext uri="{FF2B5EF4-FFF2-40B4-BE49-F238E27FC236}">
                      <a16:creationId xmlns:a16="http://schemas.microsoft.com/office/drawing/2014/main" id="{86E6E779-8B53-4B32-B7B4-ABFD8173048C}"/>
                    </a:ext>
                  </a:extLst>
                </p14:cNvPr>
                <p14:cNvContentPartPr/>
                <p14:nvPr/>
              </p14:nvContentPartPr>
              <p14:xfrm>
                <a:off x="4842005" y="6177936"/>
                <a:ext cx="530640" cy="14400"/>
              </p14:xfrm>
            </p:contentPart>
          </mc:Choice>
          <mc:Fallback xmlns="">
            <p:pic>
              <p:nvPicPr>
                <p:cNvPr id="176" name="Ink 175">
                  <a:extLst>
                    <a:ext uri="{FF2B5EF4-FFF2-40B4-BE49-F238E27FC236}">
                      <a16:creationId xmlns:a16="http://schemas.microsoft.com/office/drawing/2014/main" id="{86E6E779-8B53-4B32-B7B4-ABFD8173048C}"/>
                    </a:ext>
                  </a:extLst>
                </p:cNvPr>
                <p:cNvPicPr/>
                <p:nvPr/>
              </p:nvPicPr>
              <p:blipFill>
                <a:blip r:embed="rId249"/>
                <a:stretch>
                  <a:fillRect/>
                </a:stretch>
              </p:blipFill>
              <p:spPr>
                <a:xfrm>
                  <a:off x="4824005" y="6160296"/>
                  <a:ext cx="566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8" name="Ink 177">
                  <a:extLst>
                    <a:ext uri="{FF2B5EF4-FFF2-40B4-BE49-F238E27FC236}">
                      <a16:creationId xmlns:a16="http://schemas.microsoft.com/office/drawing/2014/main" id="{1250DACF-F93A-48E4-A37D-58736B7445D9}"/>
                    </a:ext>
                  </a:extLst>
                </p14:cNvPr>
                <p14:cNvContentPartPr/>
                <p14:nvPr/>
              </p14:nvContentPartPr>
              <p14:xfrm>
                <a:off x="4041365" y="6148776"/>
                <a:ext cx="451080" cy="29880"/>
              </p14:xfrm>
            </p:contentPart>
          </mc:Choice>
          <mc:Fallback xmlns="">
            <p:pic>
              <p:nvPicPr>
                <p:cNvPr id="178" name="Ink 177">
                  <a:extLst>
                    <a:ext uri="{FF2B5EF4-FFF2-40B4-BE49-F238E27FC236}">
                      <a16:creationId xmlns:a16="http://schemas.microsoft.com/office/drawing/2014/main" id="{1250DACF-F93A-48E4-A37D-58736B7445D9}"/>
                    </a:ext>
                  </a:extLst>
                </p:cNvPr>
                <p:cNvPicPr/>
                <p:nvPr/>
              </p:nvPicPr>
              <p:blipFill>
                <a:blip r:embed="rId251"/>
                <a:stretch>
                  <a:fillRect/>
                </a:stretch>
              </p:blipFill>
              <p:spPr>
                <a:xfrm>
                  <a:off x="4023365" y="6130776"/>
                  <a:ext cx="486720" cy="65520"/>
                </a:xfrm>
                <a:prstGeom prst="rect">
                  <a:avLst/>
                </a:prstGeom>
              </p:spPr>
            </p:pic>
          </mc:Fallback>
        </mc:AlternateContent>
      </p:grpSp>
    </p:spTree>
    <p:extLst>
      <p:ext uri="{BB962C8B-B14F-4D97-AF65-F5344CB8AC3E}">
        <p14:creationId xmlns:p14="http://schemas.microsoft.com/office/powerpoint/2010/main" val="602304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15552</TotalTime>
  <Words>4942</Words>
  <Application>Microsoft Office PowerPoint</Application>
  <PresentationFormat>Widescreen</PresentationFormat>
  <Paragraphs>187</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37</cp:revision>
  <dcterms:created xsi:type="dcterms:W3CDTF">2021-02-18T19:11:41Z</dcterms:created>
  <dcterms:modified xsi:type="dcterms:W3CDTF">2021-12-07T20:57:28Z</dcterms:modified>
</cp:coreProperties>
</file>