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notesSlides/notesSlide3.xml" ContentType="application/vnd.openxmlformats-officedocument.presentationml.notesSlide+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notesSlides/notesSlide4.xml" ContentType="application/vnd.openxmlformats-officedocument.presentationml.notesSlide+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notesSlides/notesSlide5.xml" ContentType="application/vnd.openxmlformats-officedocument.presentationml.notesSlide+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notesSlides/notesSlide6.xml" ContentType="application/vnd.openxmlformats-officedocument.presentationml.notesSlide+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57.xml" ContentType="application/inkml+xml"/>
  <Override PartName="/ppt/ink/ink158.xml" ContentType="application/inkml+xml"/>
  <Override PartName="/ppt/ink/ink159.xml" ContentType="application/inkml+xml"/>
  <Override PartName="/ppt/notesSlides/notesSlide9.xml" ContentType="application/vnd.openxmlformats-officedocument.presentationml.notesSlide+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notesSlides/notesSlide10.xml" ContentType="application/vnd.openxmlformats-officedocument.presentationml.notesSlide+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notesSlides/notesSlide11.xml" ContentType="application/vnd.openxmlformats-officedocument.presentationml.notesSlide+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4" r:id="rId2"/>
    <p:sldId id="265" r:id="rId3"/>
    <p:sldId id="266" r:id="rId4"/>
    <p:sldId id="267" r:id="rId5"/>
    <p:sldId id="268" r:id="rId6"/>
    <p:sldId id="269" r:id="rId7"/>
    <p:sldId id="270" r:id="rId8"/>
    <p:sldId id="271" r:id="rId9"/>
    <p:sldId id="272" r:id="rId10"/>
    <p:sldId id="273" r:id="rId11"/>
    <p:sldId id="274" r:id="rId12"/>
    <p:sldId id="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1A04"/>
    <a:srgbClr val="E89A51"/>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146445-3544-4DF8-A3EF-EF54FE775BF5}" v="59" dt="2021-11-19T00:20:40.3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75115" autoAdjust="0"/>
  </p:normalViewPr>
  <p:slideViewPr>
    <p:cSldViewPr snapToGrid="0">
      <p:cViewPr varScale="1">
        <p:scale>
          <a:sx n="92" d="100"/>
          <a:sy n="92" d="100"/>
        </p:scale>
        <p:origin x="638" y="38"/>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10146445-3544-4DF8-A3EF-EF54FE775BF5}"/>
    <pc:docChg chg="undo custSel addSld modSld">
      <pc:chgData name="Duane Miller" userId="086b8d4e5ca37aec" providerId="LiveId" clId="{10146445-3544-4DF8-A3EF-EF54FE775BF5}" dt="2021-12-07T20:57:40.792" v="726" actId="6549"/>
      <pc:docMkLst>
        <pc:docMk/>
      </pc:docMkLst>
      <pc:sldChg chg="addSp delSp modSp mod setBg modNotesTx">
        <pc:chgData name="Duane Miller" userId="086b8d4e5ca37aec" providerId="LiveId" clId="{10146445-3544-4DF8-A3EF-EF54FE775BF5}" dt="2021-11-17T19:32:35.706" v="56" actId="6549"/>
        <pc:sldMkLst>
          <pc:docMk/>
          <pc:sldMk cId="4270368627" sldId="264"/>
        </pc:sldMkLst>
        <pc:spChg chg="del mod">
          <ac:chgData name="Duane Miller" userId="086b8d4e5ca37aec" providerId="LiveId" clId="{10146445-3544-4DF8-A3EF-EF54FE775BF5}" dt="2021-11-17T19:31:42.034" v="36" actId="478"/>
          <ac:spMkLst>
            <pc:docMk/>
            <pc:sldMk cId="4270368627" sldId="264"/>
            <ac:spMk id="3" creationId="{D3EFC0C3-FD39-449B-AD90-C042901F23F4}"/>
          </ac:spMkLst>
        </pc:spChg>
        <pc:spChg chg="del mod">
          <ac:chgData name="Duane Miller" userId="086b8d4e5ca37aec" providerId="LiveId" clId="{10146445-3544-4DF8-A3EF-EF54FE775BF5}" dt="2021-11-17T19:31:45.015" v="37" actId="478"/>
          <ac:spMkLst>
            <pc:docMk/>
            <pc:sldMk cId="4270368627" sldId="264"/>
            <ac:spMk id="6" creationId="{B2FD387F-92CC-4779-81C3-06BBC90B104F}"/>
          </ac:spMkLst>
        </pc:spChg>
        <pc:picChg chg="add mod">
          <ac:chgData name="Duane Miller" userId="086b8d4e5ca37aec" providerId="LiveId" clId="{10146445-3544-4DF8-A3EF-EF54FE775BF5}" dt="2021-11-17T19:32:30.279" v="55" actId="1035"/>
          <ac:picMkLst>
            <pc:docMk/>
            <pc:sldMk cId="4270368627" sldId="264"/>
            <ac:picMk id="5" creationId="{26D3D6E7-B24A-44B8-BAFB-79EDCDF6DAF6}"/>
          </ac:picMkLst>
        </pc:picChg>
      </pc:sldChg>
      <pc:sldChg chg="addSp delSp modSp add mod modNotesTx">
        <pc:chgData name="Duane Miller" userId="086b8d4e5ca37aec" providerId="LiveId" clId="{10146445-3544-4DF8-A3EF-EF54FE775BF5}" dt="2021-12-07T20:57:40.792" v="726" actId="6549"/>
        <pc:sldMkLst>
          <pc:docMk/>
          <pc:sldMk cId="3546128196" sldId="265"/>
        </pc:sldMkLst>
        <pc:spChg chg="mod">
          <ac:chgData name="Duane Miller" userId="086b8d4e5ca37aec" providerId="LiveId" clId="{10146445-3544-4DF8-A3EF-EF54FE775BF5}" dt="2021-11-18T00:47:07.693" v="472" actId="1076"/>
          <ac:spMkLst>
            <pc:docMk/>
            <pc:sldMk cId="3546128196" sldId="265"/>
            <ac:spMk id="3" creationId="{D3EFC0C3-FD39-449B-AD90-C042901F23F4}"/>
          </ac:spMkLst>
        </pc:spChg>
        <pc:spChg chg="mod">
          <ac:chgData name="Duane Miller" userId="086b8d4e5ca37aec" providerId="LiveId" clId="{10146445-3544-4DF8-A3EF-EF54FE775BF5}" dt="2021-11-18T00:46:51.461" v="471" actId="14100"/>
          <ac:spMkLst>
            <pc:docMk/>
            <pc:sldMk cId="3546128196" sldId="265"/>
            <ac:spMk id="6" creationId="{B2FD387F-92CC-4779-81C3-06BBC90B104F}"/>
          </ac:spMkLst>
        </pc:spChg>
        <pc:grpChg chg="del mod">
          <ac:chgData name="Duane Miller" userId="086b8d4e5ca37aec" providerId="LiveId" clId="{10146445-3544-4DF8-A3EF-EF54FE775BF5}" dt="2021-11-18T23:33:57.492" v="481"/>
          <ac:grpSpMkLst>
            <pc:docMk/>
            <pc:sldMk cId="3546128196" sldId="265"/>
            <ac:grpSpMk id="11" creationId="{36D9FE88-E4B8-4705-9A6E-A466D96528F7}"/>
          </ac:grpSpMkLst>
        </pc:grpChg>
        <pc:grpChg chg="del mod">
          <ac:chgData name="Duane Miller" userId="086b8d4e5ca37aec" providerId="LiveId" clId="{10146445-3544-4DF8-A3EF-EF54FE775BF5}" dt="2021-11-18T23:33:59.144" v="484"/>
          <ac:grpSpMkLst>
            <pc:docMk/>
            <pc:sldMk cId="3546128196" sldId="265"/>
            <ac:grpSpMk id="13" creationId="{8EDD398E-0E8D-44F9-89F0-08E974D3A537}"/>
          </ac:grpSpMkLst>
        </pc:grpChg>
        <pc:grpChg chg="mod">
          <ac:chgData name="Duane Miller" userId="086b8d4e5ca37aec" providerId="LiveId" clId="{10146445-3544-4DF8-A3EF-EF54FE775BF5}" dt="2021-11-18T23:33:59.144" v="484"/>
          <ac:grpSpMkLst>
            <pc:docMk/>
            <pc:sldMk cId="3546128196" sldId="265"/>
            <ac:grpSpMk id="16" creationId="{030FD7B3-F23C-4E71-B0A5-8FD3E0E3E169}"/>
          </ac:grpSpMkLst>
        </pc:grpChg>
        <pc:grpChg chg="mod">
          <ac:chgData name="Duane Miller" userId="086b8d4e5ca37aec" providerId="LiveId" clId="{10146445-3544-4DF8-A3EF-EF54FE775BF5}" dt="2021-11-18T23:34:44.306" v="491"/>
          <ac:grpSpMkLst>
            <pc:docMk/>
            <pc:sldMk cId="3546128196" sldId="265"/>
            <ac:grpSpMk id="23" creationId="{A413C534-EE86-4128-A788-474CF70480E4}"/>
          </ac:grpSpMkLst>
        </pc:grpChg>
        <pc:grpChg chg="del mod">
          <ac:chgData name="Duane Miller" userId="086b8d4e5ca37aec" providerId="LiveId" clId="{10146445-3544-4DF8-A3EF-EF54FE775BF5}" dt="2021-11-18T23:36:03.544" v="506"/>
          <ac:grpSpMkLst>
            <pc:docMk/>
            <pc:sldMk cId="3546128196" sldId="265"/>
            <ac:grpSpMk id="28" creationId="{DE447991-35C9-4964-8ABE-BBB603F24FCA}"/>
          </ac:grpSpMkLst>
        </pc:grpChg>
        <pc:grpChg chg="del mod">
          <ac:chgData name="Duane Miller" userId="086b8d4e5ca37aec" providerId="LiveId" clId="{10146445-3544-4DF8-A3EF-EF54FE775BF5}" dt="2021-11-18T23:35:22.458" v="501"/>
          <ac:grpSpMkLst>
            <pc:docMk/>
            <pc:sldMk cId="3546128196" sldId="265"/>
            <ac:grpSpMk id="31" creationId="{C6D3C535-79F2-4002-B1E5-D53EB75A00F4}"/>
          </ac:grpSpMkLst>
        </pc:grpChg>
        <pc:grpChg chg="del mod">
          <ac:chgData name="Duane Miller" userId="086b8d4e5ca37aec" providerId="LiveId" clId="{10146445-3544-4DF8-A3EF-EF54FE775BF5}" dt="2021-11-18T23:35:44.929" v="504"/>
          <ac:grpSpMkLst>
            <pc:docMk/>
            <pc:sldMk cId="3546128196" sldId="265"/>
            <ac:grpSpMk id="33" creationId="{32896626-A184-4645-A666-0C18F0DD1D27}"/>
          </ac:grpSpMkLst>
        </pc:grpChg>
        <pc:grpChg chg="del mod">
          <ac:chgData name="Duane Miller" userId="086b8d4e5ca37aec" providerId="LiveId" clId="{10146445-3544-4DF8-A3EF-EF54FE775BF5}" dt="2021-11-18T23:36:03.544" v="506"/>
          <ac:grpSpMkLst>
            <pc:docMk/>
            <pc:sldMk cId="3546128196" sldId="265"/>
            <ac:grpSpMk id="36" creationId="{E9A96D28-E903-42CF-971D-B8D41A333574}"/>
          </ac:grpSpMkLst>
        </pc:grpChg>
        <pc:grpChg chg="del mod">
          <ac:chgData name="Duane Miller" userId="086b8d4e5ca37aec" providerId="LiveId" clId="{10146445-3544-4DF8-A3EF-EF54FE775BF5}" dt="2021-11-18T23:36:06.048" v="508"/>
          <ac:grpSpMkLst>
            <pc:docMk/>
            <pc:sldMk cId="3546128196" sldId="265"/>
            <ac:grpSpMk id="38" creationId="{9D1B5FF9-2D3B-4552-AB5F-B41055294C18}"/>
          </ac:grpSpMkLst>
        </pc:grpChg>
        <pc:grpChg chg="del mod">
          <ac:chgData name="Duane Miller" userId="086b8d4e5ca37aec" providerId="LiveId" clId="{10146445-3544-4DF8-A3EF-EF54FE775BF5}" dt="2021-11-18T23:36:16.340" v="511"/>
          <ac:grpSpMkLst>
            <pc:docMk/>
            <pc:sldMk cId="3546128196" sldId="265"/>
            <ac:grpSpMk id="40" creationId="{2CB6BD0F-A07C-42B0-A715-1C00CFDC7A5C}"/>
          </ac:grpSpMkLst>
        </pc:grpChg>
        <pc:grpChg chg="mod">
          <ac:chgData name="Duane Miller" userId="086b8d4e5ca37aec" providerId="LiveId" clId="{10146445-3544-4DF8-A3EF-EF54FE775BF5}" dt="2021-11-18T23:36:16.340" v="511"/>
          <ac:grpSpMkLst>
            <pc:docMk/>
            <pc:sldMk cId="3546128196" sldId="265"/>
            <ac:grpSpMk id="43" creationId="{ADAC793E-2995-4DE1-B94B-3C8C9EB0547F}"/>
          </ac:grpSpMkLst>
        </pc:grpChg>
        <pc:grpChg chg="mod">
          <ac:chgData name="Duane Miller" userId="086b8d4e5ca37aec" providerId="LiveId" clId="{10146445-3544-4DF8-A3EF-EF54FE775BF5}" dt="2021-11-18T23:36:54.703" v="514"/>
          <ac:grpSpMkLst>
            <pc:docMk/>
            <pc:sldMk cId="3546128196" sldId="265"/>
            <ac:grpSpMk id="46" creationId="{1A6A54AD-6476-4F45-A098-A52319C62629}"/>
          </ac:grpSpMkLst>
        </pc:grpChg>
        <pc:grpChg chg="mod">
          <ac:chgData name="Duane Miller" userId="086b8d4e5ca37aec" providerId="LiveId" clId="{10146445-3544-4DF8-A3EF-EF54FE775BF5}" dt="2021-11-18T23:38:33.412" v="527"/>
          <ac:grpSpMkLst>
            <pc:docMk/>
            <pc:sldMk cId="3546128196" sldId="265"/>
            <ac:grpSpMk id="50" creationId="{CBD4B506-5A2A-4169-A6C7-080A9512B544}"/>
          </ac:grpSpMkLst>
        </pc:grpChg>
        <pc:grpChg chg="del mod">
          <ac:chgData name="Duane Miller" userId="086b8d4e5ca37aec" providerId="LiveId" clId="{10146445-3544-4DF8-A3EF-EF54FE775BF5}" dt="2021-11-18T23:39:17.965" v="533"/>
          <ac:grpSpMkLst>
            <pc:docMk/>
            <pc:sldMk cId="3546128196" sldId="265"/>
            <ac:grpSpMk id="54" creationId="{ECAB86C2-C64C-4D73-B868-A93508648B45}"/>
          </ac:grpSpMkLst>
        </pc:grpChg>
        <pc:grpChg chg="del mod">
          <ac:chgData name="Duane Miller" userId="086b8d4e5ca37aec" providerId="LiveId" clId="{10146445-3544-4DF8-A3EF-EF54FE775BF5}" dt="2021-11-18T23:58:04.880" v="634"/>
          <ac:grpSpMkLst>
            <pc:docMk/>
            <pc:sldMk cId="3546128196" sldId="265"/>
            <ac:grpSpMk id="56" creationId="{8C308548-7384-4D30-9661-FED8EEDDD5DB}"/>
          </ac:grpSpMkLst>
        </pc:grpChg>
        <pc:grpChg chg="del mod">
          <ac:chgData name="Duane Miller" userId="086b8d4e5ca37aec" providerId="LiveId" clId="{10146445-3544-4DF8-A3EF-EF54FE775BF5}" dt="2021-11-18T23:58:04.880" v="634"/>
          <ac:grpSpMkLst>
            <pc:docMk/>
            <pc:sldMk cId="3546128196" sldId="265"/>
            <ac:grpSpMk id="60" creationId="{D724B95B-9F64-4502-95B2-42D290A6071E}"/>
          </ac:grpSpMkLst>
        </pc:grpChg>
        <pc:grpChg chg="mod">
          <ac:chgData name="Duane Miller" userId="086b8d4e5ca37aec" providerId="LiveId" clId="{10146445-3544-4DF8-A3EF-EF54FE775BF5}" dt="2021-11-18T23:51:06.432" v="574"/>
          <ac:grpSpMkLst>
            <pc:docMk/>
            <pc:sldMk cId="3546128196" sldId="265"/>
            <ac:grpSpMk id="64" creationId="{F6D60233-A93B-4D66-9E32-2FEEB859F812}"/>
          </ac:grpSpMkLst>
        </pc:grpChg>
        <pc:grpChg chg="mod">
          <ac:chgData name="Duane Miller" userId="086b8d4e5ca37aec" providerId="LiveId" clId="{10146445-3544-4DF8-A3EF-EF54FE775BF5}" dt="2021-11-18T23:51:22.304" v="578"/>
          <ac:grpSpMkLst>
            <pc:docMk/>
            <pc:sldMk cId="3546128196" sldId="265"/>
            <ac:grpSpMk id="68" creationId="{47E32F70-86C8-43B2-BB42-9DB00D70F6BC}"/>
          </ac:grpSpMkLst>
        </pc:grpChg>
        <pc:grpChg chg="mod">
          <ac:chgData name="Duane Miller" userId="086b8d4e5ca37aec" providerId="LiveId" clId="{10146445-3544-4DF8-A3EF-EF54FE775BF5}" dt="2021-11-18T23:51:29.416" v="582"/>
          <ac:grpSpMkLst>
            <pc:docMk/>
            <pc:sldMk cId="3546128196" sldId="265"/>
            <ac:grpSpMk id="72" creationId="{622CF31B-AFC3-47C8-A2C5-9AC7B75A985F}"/>
          </ac:grpSpMkLst>
        </pc:grpChg>
        <pc:grpChg chg="del mod">
          <ac:chgData name="Duane Miller" userId="086b8d4e5ca37aec" providerId="LiveId" clId="{10146445-3544-4DF8-A3EF-EF54FE775BF5}" dt="2021-11-18T23:51:57.393" v="589"/>
          <ac:grpSpMkLst>
            <pc:docMk/>
            <pc:sldMk cId="3546128196" sldId="265"/>
            <ac:grpSpMk id="76" creationId="{87343322-E6D5-4F9A-A1DF-CCC25847575C}"/>
          </ac:grpSpMkLst>
        </pc:grpChg>
        <pc:grpChg chg="mod">
          <ac:chgData name="Duane Miller" userId="086b8d4e5ca37aec" providerId="LiveId" clId="{10146445-3544-4DF8-A3EF-EF54FE775BF5}" dt="2021-11-18T23:51:57.393" v="589"/>
          <ac:grpSpMkLst>
            <pc:docMk/>
            <pc:sldMk cId="3546128196" sldId="265"/>
            <ac:grpSpMk id="79" creationId="{B91AA32F-9360-4985-BAAD-8FE29D237C32}"/>
          </ac:grpSpMkLst>
        </pc:grpChg>
        <pc:grpChg chg="del mod">
          <ac:chgData name="Duane Miller" userId="086b8d4e5ca37aec" providerId="LiveId" clId="{10146445-3544-4DF8-A3EF-EF54FE775BF5}" dt="2021-11-18T23:53:45.022" v="597"/>
          <ac:grpSpMkLst>
            <pc:docMk/>
            <pc:sldMk cId="3546128196" sldId="265"/>
            <ac:grpSpMk id="85" creationId="{F93B8BDF-B05F-42F9-9B60-226EA0C81A4D}"/>
          </ac:grpSpMkLst>
        </pc:grpChg>
        <pc:grpChg chg="del mod">
          <ac:chgData name="Duane Miller" userId="086b8d4e5ca37aec" providerId="LiveId" clId="{10146445-3544-4DF8-A3EF-EF54FE775BF5}" dt="2021-11-18T23:53:47.142" v="599"/>
          <ac:grpSpMkLst>
            <pc:docMk/>
            <pc:sldMk cId="3546128196" sldId="265"/>
            <ac:grpSpMk id="87" creationId="{D4443BB4-E329-4C30-BD3A-2C68460FE8B2}"/>
          </ac:grpSpMkLst>
        </pc:grpChg>
        <pc:grpChg chg="del mod">
          <ac:chgData name="Duane Miller" userId="086b8d4e5ca37aec" providerId="LiveId" clId="{10146445-3544-4DF8-A3EF-EF54FE775BF5}" dt="2021-11-18T23:53:48.720" v="601"/>
          <ac:grpSpMkLst>
            <pc:docMk/>
            <pc:sldMk cId="3546128196" sldId="265"/>
            <ac:grpSpMk id="89" creationId="{29F4C935-F003-4E39-BB3B-5FD4FB463204}"/>
          </ac:grpSpMkLst>
        </pc:grpChg>
        <pc:grpChg chg="mod">
          <ac:chgData name="Duane Miller" userId="086b8d4e5ca37aec" providerId="LiveId" clId="{10146445-3544-4DF8-A3EF-EF54FE775BF5}" dt="2021-11-18T23:53:48.720" v="601"/>
          <ac:grpSpMkLst>
            <pc:docMk/>
            <pc:sldMk cId="3546128196" sldId="265"/>
            <ac:grpSpMk id="91" creationId="{9500FEBF-21DF-404E-A878-2F83C37787FA}"/>
          </ac:grpSpMkLst>
        </pc:grpChg>
        <pc:grpChg chg="del mod">
          <ac:chgData name="Duane Miller" userId="086b8d4e5ca37aec" providerId="LiveId" clId="{10146445-3544-4DF8-A3EF-EF54FE775BF5}" dt="2021-11-18T23:54:17.056" v="607"/>
          <ac:grpSpMkLst>
            <pc:docMk/>
            <pc:sldMk cId="3546128196" sldId="265"/>
            <ac:grpSpMk id="95" creationId="{797D8DB1-D20A-4E99-B362-76FFDAFD12B5}"/>
          </ac:grpSpMkLst>
        </pc:grpChg>
        <pc:grpChg chg="mod">
          <ac:chgData name="Duane Miller" userId="086b8d4e5ca37aec" providerId="LiveId" clId="{10146445-3544-4DF8-A3EF-EF54FE775BF5}" dt="2021-11-18T23:54:17.056" v="607"/>
          <ac:grpSpMkLst>
            <pc:docMk/>
            <pc:sldMk cId="3546128196" sldId="265"/>
            <ac:grpSpMk id="97" creationId="{339B8BDE-A4A7-4130-BD60-0CD677D20E79}"/>
          </ac:grpSpMkLst>
        </pc:grpChg>
        <pc:grpChg chg="mod">
          <ac:chgData name="Duane Miller" userId="086b8d4e5ca37aec" providerId="LiveId" clId="{10146445-3544-4DF8-A3EF-EF54FE775BF5}" dt="2021-11-18T23:54:22.959" v="610"/>
          <ac:grpSpMkLst>
            <pc:docMk/>
            <pc:sldMk cId="3546128196" sldId="265"/>
            <ac:grpSpMk id="100" creationId="{FB33E7B0-4804-4B18-820C-8F13BB0592BA}"/>
          </ac:grpSpMkLst>
        </pc:grpChg>
        <pc:grpChg chg="del mod">
          <ac:chgData name="Duane Miller" userId="086b8d4e5ca37aec" providerId="LiveId" clId="{10146445-3544-4DF8-A3EF-EF54FE775BF5}" dt="2021-11-18T23:56:33.638" v="624"/>
          <ac:grpSpMkLst>
            <pc:docMk/>
            <pc:sldMk cId="3546128196" sldId="265"/>
            <ac:grpSpMk id="112" creationId="{63DD259D-13B1-4B42-A988-FEF4E38BEEDA}"/>
          </ac:grpSpMkLst>
        </pc:grpChg>
        <pc:grpChg chg="mod">
          <ac:chgData name="Duane Miller" userId="086b8d4e5ca37aec" providerId="LiveId" clId="{10146445-3544-4DF8-A3EF-EF54FE775BF5}" dt="2021-11-18T23:56:33.638" v="624"/>
          <ac:grpSpMkLst>
            <pc:docMk/>
            <pc:sldMk cId="3546128196" sldId="265"/>
            <ac:grpSpMk id="114" creationId="{4A44F4ED-6D32-4832-851D-2F01D6AF082C}"/>
          </ac:grpSpMkLst>
        </pc:grpChg>
        <pc:grpChg chg="del mod">
          <ac:chgData name="Duane Miller" userId="086b8d4e5ca37aec" providerId="LiveId" clId="{10146445-3544-4DF8-A3EF-EF54FE775BF5}" dt="2021-11-18T23:58:07.311" v="636"/>
          <ac:grpSpMkLst>
            <pc:docMk/>
            <pc:sldMk cId="3546128196" sldId="265"/>
            <ac:grpSpMk id="124" creationId="{85CA4106-E126-4CC6-B876-E165CAB65C98}"/>
          </ac:grpSpMkLst>
        </pc:grpChg>
        <pc:grpChg chg="mod">
          <ac:chgData name="Duane Miller" userId="086b8d4e5ca37aec" providerId="LiveId" clId="{10146445-3544-4DF8-A3EF-EF54FE775BF5}" dt="2021-11-18T23:58:07.311" v="636"/>
          <ac:grpSpMkLst>
            <pc:docMk/>
            <pc:sldMk cId="3546128196" sldId="265"/>
            <ac:grpSpMk id="126" creationId="{C6C140BB-6896-4488-A310-BFA474539A7C}"/>
          </ac:grpSpMkLst>
        </pc:grpChg>
        <pc:grpChg chg="mod">
          <ac:chgData name="Duane Miller" userId="086b8d4e5ca37aec" providerId="LiveId" clId="{10146445-3544-4DF8-A3EF-EF54FE775BF5}" dt="2021-11-19T00:02:00.001" v="641"/>
          <ac:grpSpMkLst>
            <pc:docMk/>
            <pc:sldMk cId="3546128196" sldId="265"/>
            <ac:grpSpMk id="131" creationId="{7B9474FD-DF49-49E0-93FD-A5F793C21CA9}"/>
          </ac:grpSpMkLst>
        </pc:grpChg>
        <pc:grpChg chg="del mod">
          <ac:chgData name="Duane Miller" userId="086b8d4e5ca37aec" providerId="LiveId" clId="{10146445-3544-4DF8-A3EF-EF54FE775BF5}" dt="2021-11-19T00:02:49.968" v="659"/>
          <ac:grpSpMkLst>
            <pc:docMk/>
            <pc:sldMk cId="3546128196" sldId="265"/>
            <ac:grpSpMk id="135" creationId="{321C9585-6440-4C52-9C7F-A79B8D2C0473}"/>
          </ac:grpSpMkLst>
        </pc:grpChg>
        <pc:grpChg chg="del mod">
          <ac:chgData name="Duane Miller" userId="086b8d4e5ca37aec" providerId="LiveId" clId="{10146445-3544-4DF8-A3EF-EF54FE775BF5}" dt="2021-11-19T00:02:32.381" v="652"/>
          <ac:grpSpMkLst>
            <pc:docMk/>
            <pc:sldMk cId="3546128196" sldId="265"/>
            <ac:grpSpMk id="139" creationId="{B988DE6B-35C3-4274-896E-238F8D9A95BC}"/>
          </ac:grpSpMkLst>
        </pc:grpChg>
        <pc:grpChg chg="del mod">
          <ac:chgData name="Duane Miller" userId="086b8d4e5ca37aec" providerId="LiveId" clId="{10146445-3544-4DF8-A3EF-EF54FE775BF5}" dt="2021-11-19T00:02:45.434" v="655"/>
          <ac:grpSpMkLst>
            <pc:docMk/>
            <pc:sldMk cId="3546128196" sldId="265"/>
            <ac:grpSpMk id="142" creationId="{1728E5B1-B58E-41A8-A609-747EEC9E9677}"/>
          </ac:grpSpMkLst>
        </pc:grpChg>
        <pc:grpChg chg="del mod">
          <ac:chgData name="Duane Miller" userId="086b8d4e5ca37aec" providerId="LiveId" clId="{10146445-3544-4DF8-A3EF-EF54FE775BF5}" dt="2021-11-19T00:02:47.337" v="657"/>
          <ac:grpSpMkLst>
            <pc:docMk/>
            <pc:sldMk cId="3546128196" sldId="265"/>
            <ac:grpSpMk id="145" creationId="{A99DEC77-CAC7-415A-800C-FC718B02A438}"/>
          </ac:grpSpMkLst>
        </pc:grpChg>
        <pc:grpChg chg="del mod">
          <ac:chgData name="Duane Miller" userId="086b8d4e5ca37aec" providerId="LiveId" clId="{10146445-3544-4DF8-A3EF-EF54FE775BF5}" dt="2021-11-19T00:02:49.968" v="659"/>
          <ac:grpSpMkLst>
            <pc:docMk/>
            <pc:sldMk cId="3546128196" sldId="265"/>
            <ac:grpSpMk id="147" creationId="{B8EC42BA-63E1-4FA5-BB2B-EA53A67AA4A7}"/>
          </ac:grpSpMkLst>
        </pc:grpChg>
        <pc:grpChg chg="del mod">
          <ac:chgData name="Duane Miller" userId="086b8d4e5ca37aec" providerId="LiveId" clId="{10146445-3544-4DF8-A3EF-EF54FE775BF5}" dt="2021-11-19T00:03:00.484" v="661"/>
          <ac:grpSpMkLst>
            <pc:docMk/>
            <pc:sldMk cId="3546128196" sldId="265"/>
            <ac:grpSpMk id="149" creationId="{6917AEDD-782C-4176-ADC1-EBFACCF8DF3A}"/>
          </ac:grpSpMkLst>
        </pc:grpChg>
        <pc:grpChg chg="mod">
          <ac:chgData name="Duane Miller" userId="086b8d4e5ca37aec" providerId="LiveId" clId="{10146445-3544-4DF8-A3EF-EF54FE775BF5}" dt="2021-11-19T00:03:00.484" v="661"/>
          <ac:grpSpMkLst>
            <pc:docMk/>
            <pc:sldMk cId="3546128196" sldId="265"/>
            <ac:grpSpMk id="151" creationId="{AC699F1D-8962-4A65-AEB3-4FD7C20B181F}"/>
          </ac:grpSpMkLst>
        </pc:grpChg>
        <pc:grpChg chg="del mod">
          <ac:chgData name="Duane Miller" userId="086b8d4e5ca37aec" providerId="LiveId" clId="{10146445-3544-4DF8-A3EF-EF54FE775BF5}" dt="2021-11-19T00:03:33.059" v="668"/>
          <ac:grpSpMkLst>
            <pc:docMk/>
            <pc:sldMk cId="3546128196" sldId="265"/>
            <ac:grpSpMk id="156" creationId="{F21571B9-9352-4D81-BB8C-6D3B0908E4CE}"/>
          </ac:grpSpMkLst>
        </pc:grpChg>
        <pc:grpChg chg="del mod">
          <ac:chgData name="Duane Miller" userId="086b8d4e5ca37aec" providerId="LiveId" clId="{10146445-3544-4DF8-A3EF-EF54FE775BF5}" dt="2021-11-19T00:03:45.361" v="674"/>
          <ac:grpSpMkLst>
            <pc:docMk/>
            <pc:sldMk cId="3546128196" sldId="265"/>
            <ac:grpSpMk id="158" creationId="{AC9A4F4B-6EC5-4F0F-B849-A3AE12D15C57}"/>
          </ac:grpSpMkLst>
        </pc:grpChg>
        <pc:grpChg chg="del mod">
          <ac:chgData name="Duane Miller" userId="086b8d4e5ca37aec" providerId="LiveId" clId="{10146445-3544-4DF8-A3EF-EF54FE775BF5}" dt="2021-11-19T00:03:45.361" v="674"/>
          <ac:grpSpMkLst>
            <pc:docMk/>
            <pc:sldMk cId="3546128196" sldId="265"/>
            <ac:grpSpMk id="161" creationId="{AEB56577-2B0D-430A-98CF-FD6A716DF893}"/>
          </ac:grpSpMkLst>
        </pc:grpChg>
        <pc:grpChg chg="mod">
          <ac:chgData name="Duane Miller" userId="086b8d4e5ca37aec" providerId="LiveId" clId="{10146445-3544-4DF8-A3EF-EF54FE775BF5}" dt="2021-11-19T00:03:45.361" v="674"/>
          <ac:grpSpMkLst>
            <pc:docMk/>
            <pc:sldMk cId="3546128196" sldId="265"/>
            <ac:grpSpMk id="164" creationId="{7BF2D978-8575-45C7-8478-2BF2B27B3FF7}"/>
          </ac:grpSpMkLst>
        </pc:grpChg>
        <pc:grpChg chg="del mod">
          <ac:chgData name="Duane Miller" userId="086b8d4e5ca37aec" providerId="LiveId" clId="{10146445-3544-4DF8-A3EF-EF54FE775BF5}" dt="2021-11-19T00:04:17.991" v="679"/>
          <ac:grpSpMkLst>
            <pc:docMk/>
            <pc:sldMk cId="3546128196" sldId="265"/>
            <ac:grpSpMk id="167" creationId="{BB2ED6CC-4ACE-464C-81EB-5B3023B06E0B}"/>
          </ac:grpSpMkLst>
        </pc:grpChg>
        <pc:grpChg chg="mod">
          <ac:chgData name="Duane Miller" userId="086b8d4e5ca37aec" providerId="LiveId" clId="{10146445-3544-4DF8-A3EF-EF54FE775BF5}" dt="2021-11-19T00:04:17.991" v="679"/>
          <ac:grpSpMkLst>
            <pc:docMk/>
            <pc:sldMk cId="3546128196" sldId="265"/>
            <ac:grpSpMk id="169" creationId="{D8068C73-C0B2-4F6F-8ED2-85A47D0FE29A}"/>
          </ac:grpSpMkLst>
        </pc:grpChg>
        <pc:grpChg chg="mod">
          <ac:chgData name="Duane Miller" userId="086b8d4e5ca37aec" providerId="LiveId" clId="{10146445-3544-4DF8-A3EF-EF54FE775BF5}" dt="2021-11-19T00:04:26.547" v="684"/>
          <ac:grpSpMkLst>
            <pc:docMk/>
            <pc:sldMk cId="3546128196" sldId="265"/>
            <ac:grpSpMk id="174" creationId="{D64728E8-EE5E-41A4-97B3-E48B1D9F7380}"/>
          </ac:grpSpMkLst>
        </pc:grpChg>
        <pc:inkChg chg="add del">
          <ac:chgData name="Duane Miller" userId="086b8d4e5ca37aec" providerId="LiveId" clId="{10146445-3544-4DF8-A3EF-EF54FE775BF5}" dt="2021-11-18T23:23:52.260" v="475" actId="9405"/>
          <ac:inkMkLst>
            <pc:docMk/>
            <pc:sldMk cId="3546128196" sldId="265"/>
            <ac:inkMk id="4" creationId="{6D974F54-5381-4202-B958-F30510273379}"/>
          </ac:inkMkLst>
        </pc:inkChg>
        <pc:inkChg chg="add">
          <ac:chgData name="Duane Miller" userId="086b8d4e5ca37aec" providerId="LiveId" clId="{10146445-3544-4DF8-A3EF-EF54FE775BF5}" dt="2021-11-18T23:33:32.207" v="476" actId="9405"/>
          <ac:inkMkLst>
            <pc:docMk/>
            <pc:sldMk cId="3546128196" sldId="265"/>
            <ac:inkMk id="5" creationId="{B9C27D45-1192-4DC4-BDDE-1A9E13398945}"/>
          </ac:inkMkLst>
        </pc:inkChg>
        <pc:inkChg chg="add mod">
          <ac:chgData name="Duane Miller" userId="086b8d4e5ca37aec" providerId="LiveId" clId="{10146445-3544-4DF8-A3EF-EF54FE775BF5}" dt="2021-11-18T23:33:59.144" v="484"/>
          <ac:inkMkLst>
            <pc:docMk/>
            <pc:sldMk cId="3546128196" sldId="265"/>
            <ac:inkMk id="7" creationId="{35E51E53-CCB6-4AFD-965F-9EB3510A569A}"/>
          </ac:inkMkLst>
        </pc:inkChg>
        <pc:inkChg chg="add mod">
          <ac:chgData name="Duane Miller" userId="086b8d4e5ca37aec" providerId="LiveId" clId="{10146445-3544-4DF8-A3EF-EF54FE775BF5}" dt="2021-11-18T23:33:59.144" v="484"/>
          <ac:inkMkLst>
            <pc:docMk/>
            <pc:sldMk cId="3546128196" sldId="265"/>
            <ac:inkMk id="9" creationId="{3703BBDC-32FC-40DA-AE3F-3DE7EA31B550}"/>
          </ac:inkMkLst>
        </pc:inkChg>
        <pc:inkChg chg="add mod">
          <ac:chgData name="Duane Miller" userId="086b8d4e5ca37aec" providerId="LiveId" clId="{10146445-3544-4DF8-A3EF-EF54FE775BF5}" dt="2021-11-18T23:33:59.144" v="484"/>
          <ac:inkMkLst>
            <pc:docMk/>
            <pc:sldMk cId="3546128196" sldId="265"/>
            <ac:inkMk id="12" creationId="{1785BD57-AEC8-47AC-A0A5-DF4BA4648F71}"/>
          </ac:inkMkLst>
        </pc:inkChg>
        <pc:inkChg chg="add mod">
          <ac:chgData name="Duane Miller" userId="086b8d4e5ca37aec" providerId="LiveId" clId="{10146445-3544-4DF8-A3EF-EF54FE775BF5}" dt="2021-11-18T23:33:59.144" v="484"/>
          <ac:inkMkLst>
            <pc:docMk/>
            <pc:sldMk cId="3546128196" sldId="265"/>
            <ac:inkMk id="14" creationId="{A58E02D4-7056-419F-A092-EC436557BCD1}"/>
          </ac:inkMkLst>
        </pc:inkChg>
        <pc:inkChg chg="add mod">
          <ac:chgData name="Duane Miller" userId="086b8d4e5ca37aec" providerId="LiveId" clId="{10146445-3544-4DF8-A3EF-EF54FE775BF5}" dt="2021-11-18T23:33:59.144" v="484"/>
          <ac:inkMkLst>
            <pc:docMk/>
            <pc:sldMk cId="3546128196" sldId="265"/>
            <ac:inkMk id="15" creationId="{659D3822-6222-42F6-B6CB-BC20A9E87556}"/>
          </ac:inkMkLst>
        </pc:inkChg>
        <pc:inkChg chg="add">
          <ac:chgData name="Duane Miller" userId="086b8d4e5ca37aec" providerId="LiveId" clId="{10146445-3544-4DF8-A3EF-EF54FE775BF5}" dt="2021-11-18T23:34:08.485" v="485" actId="9405"/>
          <ac:inkMkLst>
            <pc:docMk/>
            <pc:sldMk cId="3546128196" sldId="265"/>
            <ac:inkMk id="17" creationId="{A4CB153B-67C1-45CD-9476-0E91F6332682}"/>
          </ac:inkMkLst>
        </pc:inkChg>
        <pc:inkChg chg="add">
          <ac:chgData name="Duane Miller" userId="086b8d4e5ca37aec" providerId="LiveId" clId="{10146445-3544-4DF8-A3EF-EF54FE775BF5}" dt="2021-11-18T23:34:12.367" v="486" actId="9405"/>
          <ac:inkMkLst>
            <pc:docMk/>
            <pc:sldMk cId="3546128196" sldId="265"/>
            <ac:inkMk id="18" creationId="{4B1AB5A6-8271-4E7C-903C-F63C23A3941F}"/>
          </ac:inkMkLst>
        </pc:inkChg>
        <pc:inkChg chg="add">
          <ac:chgData name="Duane Miller" userId="086b8d4e5ca37aec" providerId="LiveId" clId="{10146445-3544-4DF8-A3EF-EF54FE775BF5}" dt="2021-11-18T23:34:21.448" v="487" actId="9405"/>
          <ac:inkMkLst>
            <pc:docMk/>
            <pc:sldMk cId="3546128196" sldId="265"/>
            <ac:inkMk id="19" creationId="{B07B41D9-A99A-49C5-83B2-ED218A8CCFE2}"/>
          </ac:inkMkLst>
        </pc:inkChg>
        <pc:inkChg chg="add">
          <ac:chgData name="Duane Miller" userId="086b8d4e5ca37aec" providerId="LiveId" clId="{10146445-3544-4DF8-A3EF-EF54FE775BF5}" dt="2021-11-18T23:34:36.739" v="488" actId="9405"/>
          <ac:inkMkLst>
            <pc:docMk/>
            <pc:sldMk cId="3546128196" sldId="265"/>
            <ac:inkMk id="20" creationId="{14A4BE92-8270-4E3F-94BF-1596013C843D}"/>
          </ac:inkMkLst>
        </pc:inkChg>
        <pc:inkChg chg="add mod">
          <ac:chgData name="Duane Miller" userId="086b8d4e5ca37aec" providerId="LiveId" clId="{10146445-3544-4DF8-A3EF-EF54FE775BF5}" dt="2021-11-18T23:34:44.306" v="491"/>
          <ac:inkMkLst>
            <pc:docMk/>
            <pc:sldMk cId="3546128196" sldId="265"/>
            <ac:inkMk id="21" creationId="{120C6848-D0DD-499D-B3E2-D19E59BA8203}"/>
          </ac:inkMkLst>
        </pc:inkChg>
        <pc:inkChg chg="add mod">
          <ac:chgData name="Duane Miller" userId="086b8d4e5ca37aec" providerId="LiveId" clId="{10146445-3544-4DF8-A3EF-EF54FE775BF5}" dt="2021-11-18T23:34:44.306" v="491"/>
          <ac:inkMkLst>
            <pc:docMk/>
            <pc:sldMk cId="3546128196" sldId="265"/>
            <ac:inkMk id="22" creationId="{7F133D00-61F9-4678-BC07-93A3F414F929}"/>
          </ac:inkMkLst>
        </pc:inkChg>
        <pc:inkChg chg="add">
          <ac:chgData name="Duane Miller" userId="086b8d4e5ca37aec" providerId="LiveId" clId="{10146445-3544-4DF8-A3EF-EF54FE775BF5}" dt="2021-11-18T23:34:45.650" v="492" actId="9405"/>
          <ac:inkMkLst>
            <pc:docMk/>
            <pc:sldMk cId="3546128196" sldId="265"/>
            <ac:inkMk id="24" creationId="{2B8644AA-0396-4562-97CA-61216DAA626E}"/>
          </ac:inkMkLst>
        </pc:inkChg>
        <pc:inkChg chg="add">
          <ac:chgData name="Duane Miller" userId="086b8d4e5ca37aec" providerId="LiveId" clId="{10146445-3544-4DF8-A3EF-EF54FE775BF5}" dt="2021-11-18T23:35:00.592" v="493" actId="9405"/>
          <ac:inkMkLst>
            <pc:docMk/>
            <pc:sldMk cId="3546128196" sldId="265"/>
            <ac:inkMk id="25" creationId="{FAB35AFE-875E-49F3-B633-DFCDB123AAEF}"/>
          </ac:inkMkLst>
        </pc:inkChg>
        <pc:inkChg chg="add mod">
          <ac:chgData name="Duane Miller" userId="086b8d4e5ca37aec" providerId="LiveId" clId="{10146445-3544-4DF8-A3EF-EF54FE775BF5}" dt="2021-11-18T23:36:16.340" v="511"/>
          <ac:inkMkLst>
            <pc:docMk/>
            <pc:sldMk cId="3546128196" sldId="265"/>
            <ac:inkMk id="26" creationId="{A095D487-3256-4114-960A-542920CFCEF3}"/>
          </ac:inkMkLst>
        </pc:inkChg>
        <pc:inkChg chg="add mod">
          <ac:chgData name="Duane Miller" userId="086b8d4e5ca37aec" providerId="LiveId" clId="{10146445-3544-4DF8-A3EF-EF54FE775BF5}" dt="2021-11-18T23:36:16.340" v="511"/>
          <ac:inkMkLst>
            <pc:docMk/>
            <pc:sldMk cId="3546128196" sldId="265"/>
            <ac:inkMk id="27" creationId="{06667C11-BBAA-4437-B99B-2CCAC6ACDE92}"/>
          </ac:inkMkLst>
        </pc:inkChg>
        <pc:inkChg chg="add mod">
          <ac:chgData name="Duane Miller" userId="086b8d4e5ca37aec" providerId="LiveId" clId="{10146445-3544-4DF8-A3EF-EF54FE775BF5}" dt="2021-11-18T23:36:16.340" v="511"/>
          <ac:inkMkLst>
            <pc:docMk/>
            <pc:sldMk cId="3546128196" sldId="265"/>
            <ac:inkMk id="29" creationId="{425D7C25-E2B5-469C-B415-798FC7B72C81}"/>
          </ac:inkMkLst>
        </pc:inkChg>
        <pc:inkChg chg="add mod">
          <ac:chgData name="Duane Miller" userId="086b8d4e5ca37aec" providerId="LiveId" clId="{10146445-3544-4DF8-A3EF-EF54FE775BF5}" dt="2021-11-18T23:36:16.340" v="511"/>
          <ac:inkMkLst>
            <pc:docMk/>
            <pc:sldMk cId="3546128196" sldId="265"/>
            <ac:inkMk id="30" creationId="{15D98E08-CA0A-4F8C-8170-87BCCC6E4D25}"/>
          </ac:inkMkLst>
        </pc:inkChg>
        <pc:inkChg chg="add mod">
          <ac:chgData name="Duane Miller" userId="086b8d4e5ca37aec" providerId="LiveId" clId="{10146445-3544-4DF8-A3EF-EF54FE775BF5}" dt="2021-11-18T23:36:16.340" v="511"/>
          <ac:inkMkLst>
            <pc:docMk/>
            <pc:sldMk cId="3546128196" sldId="265"/>
            <ac:inkMk id="32" creationId="{4E0632F1-28DB-4F2D-840E-4439E8DDCABB}"/>
          </ac:inkMkLst>
        </pc:inkChg>
        <pc:inkChg chg="add mod">
          <ac:chgData name="Duane Miller" userId="086b8d4e5ca37aec" providerId="LiveId" clId="{10146445-3544-4DF8-A3EF-EF54FE775BF5}" dt="2021-11-18T23:36:16.340" v="511"/>
          <ac:inkMkLst>
            <pc:docMk/>
            <pc:sldMk cId="3546128196" sldId="265"/>
            <ac:inkMk id="34" creationId="{A5E332C3-3905-436E-AB07-00F4C99C17DF}"/>
          </ac:inkMkLst>
        </pc:inkChg>
        <pc:inkChg chg="add mod">
          <ac:chgData name="Duane Miller" userId="086b8d4e5ca37aec" providerId="LiveId" clId="{10146445-3544-4DF8-A3EF-EF54FE775BF5}" dt="2021-11-18T23:36:16.340" v="511"/>
          <ac:inkMkLst>
            <pc:docMk/>
            <pc:sldMk cId="3546128196" sldId="265"/>
            <ac:inkMk id="35" creationId="{BB288A59-019F-48C1-BCC9-3CF4033D3CB7}"/>
          </ac:inkMkLst>
        </pc:inkChg>
        <pc:inkChg chg="add mod">
          <ac:chgData name="Duane Miller" userId="086b8d4e5ca37aec" providerId="LiveId" clId="{10146445-3544-4DF8-A3EF-EF54FE775BF5}" dt="2021-11-18T23:36:16.340" v="511"/>
          <ac:inkMkLst>
            <pc:docMk/>
            <pc:sldMk cId="3546128196" sldId="265"/>
            <ac:inkMk id="37" creationId="{865E3A6B-8AF3-435D-BF5D-424709522F73}"/>
          </ac:inkMkLst>
        </pc:inkChg>
        <pc:inkChg chg="add mod">
          <ac:chgData name="Duane Miller" userId="086b8d4e5ca37aec" providerId="LiveId" clId="{10146445-3544-4DF8-A3EF-EF54FE775BF5}" dt="2021-11-18T23:36:16.340" v="511"/>
          <ac:inkMkLst>
            <pc:docMk/>
            <pc:sldMk cId="3546128196" sldId="265"/>
            <ac:inkMk id="39" creationId="{B3AA6079-8587-40B9-A9DE-6BA2039111F7}"/>
          </ac:inkMkLst>
        </pc:inkChg>
        <pc:inkChg chg="add mod">
          <ac:chgData name="Duane Miller" userId="086b8d4e5ca37aec" providerId="LiveId" clId="{10146445-3544-4DF8-A3EF-EF54FE775BF5}" dt="2021-11-18T23:36:16.340" v="511"/>
          <ac:inkMkLst>
            <pc:docMk/>
            <pc:sldMk cId="3546128196" sldId="265"/>
            <ac:inkMk id="41" creationId="{4852D725-55D5-45CD-88D4-51DD7574B74B}"/>
          </ac:inkMkLst>
        </pc:inkChg>
        <pc:inkChg chg="add">
          <ac:chgData name="Duane Miller" userId="086b8d4e5ca37aec" providerId="LiveId" clId="{10146445-3544-4DF8-A3EF-EF54FE775BF5}" dt="2021-11-18T23:36:15.449" v="510" actId="9405"/>
          <ac:inkMkLst>
            <pc:docMk/>
            <pc:sldMk cId="3546128196" sldId="265"/>
            <ac:inkMk id="42" creationId="{7F1D1ACB-F073-4CE1-BCC1-966032B3E93F}"/>
          </ac:inkMkLst>
        </pc:inkChg>
        <pc:inkChg chg="add mod">
          <ac:chgData name="Duane Miller" userId="086b8d4e5ca37aec" providerId="LiveId" clId="{10146445-3544-4DF8-A3EF-EF54FE775BF5}" dt="2021-11-18T23:36:54.703" v="514"/>
          <ac:inkMkLst>
            <pc:docMk/>
            <pc:sldMk cId="3546128196" sldId="265"/>
            <ac:inkMk id="44" creationId="{18379375-E730-4F07-B69E-7F70F31DFD95}"/>
          </ac:inkMkLst>
        </pc:inkChg>
        <pc:inkChg chg="add mod">
          <ac:chgData name="Duane Miller" userId="086b8d4e5ca37aec" providerId="LiveId" clId="{10146445-3544-4DF8-A3EF-EF54FE775BF5}" dt="2021-11-18T23:36:54.703" v="514"/>
          <ac:inkMkLst>
            <pc:docMk/>
            <pc:sldMk cId="3546128196" sldId="265"/>
            <ac:inkMk id="45" creationId="{03FDE54F-4015-48C6-8071-17814327535C}"/>
          </ac:inkMkLst>
        </pc:inkChg>
        <pc:inkChg chg="add mod">
          <ac:chgData name="Duane Miller" userId="086b8d4e5ca37aec" providerId="LiveId" clId="{10146445-3544-4DF8-A3EF-EF54FE775BF5}" dt="2021-11-18T23:38:33.412" v="527"/>
          <ac:inkMkLst>
            <pc:docMk/>
            <pc:sldMk cId="3546128196" sldId="265"/>
            <ac:inkMk id="47" creationId="{550A2232-A538-437C-814A-9ED02E0F6A7B}"/>
          </ac:inkMkLst>
        </pc:inkChg>
        <pc:inkChg chg="add mod">
          <ac:chgData name="Duane Miller" userId="086b8d4e5ca37aec" providerId="LiveId" clId="{10146445-3544-4DF8-A3EF-EF54FE775BF5}" dt="2021-11-18T23:38:33.412" v="527"/>
          <ac:inkMkLst>
            <pc:docMk/>
            <pc:sldMk cId="3546128196" sldId="265"/>
            <ac:inkMk id="48" creationId="{898CDF01-DAA5-4727-9D48-0CF19558C8BC}"/>
          </ac:inkMkLst>
        </pc:inkChg>
        <pc:inkChg chg="add mod">
          <ac:chgData name="Duane Miller" userId="086b8d4e5ca37aec" providerId="LiveId" clId="{10146445-3544-4DF8-A3EF-EF54FE775BF5}" dt="2021-11-18T23:38:33.412" v="527"/>
          <ac:inkMkLst>
            <pc:docMk/>
            <pc:sldMk cId="3546128196" sldId="265"/>
            <ac:inkMk id="49" creationId="{10E14182-73A3-4301-B549-8376585AADBC}"/>
          </ac:inkMkLst>
        </pc:inkChg>
        <pc:inkChg chg="add">
          <ac:chgData name="Duane Miller" userId="086b8d4e5ca37aec" providerId="LiveId" clId="{10146445-3544-4DF8-A3EF-EF54FE775BF5}" dt="2021-11-18T23:39:10.211" v="528" actId="9405"/>
          <ac:inkMkLst>
            <pc:docMk/>
            <pc:sldMk cId="3546128196" sldId="265"/>
            <ac:inkMk id="51" creationId="{5E342552-5B82-4DCA-B91A-826F8B22A8E8}"/>
          </ac:inkMkLst>
        </pc:inkChg>
        <pc:inkChg chg="add mod">
          <ac:chgData name="Duane Miller" userId="086b8d4e5ca37aec" providerId="LiveId" clId="{10146445-3544-4DF8-A3EF-EF54FE775BF5}" dt="2021-11-18T23:58:07.311" v="636"/>
          <ac:inkMkLst>
            <pc:docMk/>
            <pc:sldMk cId="3546128196" sldId="265"/>
            <ac:inkMk id="52" creationId="{20C1580D-AC86-4906-8A08-716309E4D40C}"/>
          </ac:inkMkLst>
        </pc:inkChg>
        <pc:inkChg chg="add mod">
          <ac:chgData name="Duane Miller" userId="086b8d4e5ca37aec" providerId="LiveId" clId="{10146445-3544-4DF8-A3EF-EF54FE775BF5}" dt="2021-11-18T23:58:07.311" v="636"/>
          <ac:inkMkLst>
            <pc:docMk/>
            <pc:sldMk cId="3546128196" sldId="265"/>
            <ac:inkMk id="53" creationId="{817B99C7-352E-4FF6-9728-9B9CB898B6A9}"/>
          </ac:inkMkLst>
        </pc:inkChg>
        <pc:inkChg chg="add mod">
          <ac:chgData name="Duane Miller" userId="086b8d4e5ca37aec" providerId="LiveId" clId="{10146445-3544-4DF8-A3EF-EF54FE775BF5}" dt="2021-11-18T23:58:07.311" v="636"/>
          <ac:inkMkLst>
            <pc:docMk/>
            <pc:sldMk cId="3546128196" sldId="265"/>
            <ac:inkMk id="55" creationId="{52BEE27C-BF9C-4665-8351-DD4F56E3759C}"/>
          </ac:inkMkLst>
        </pc:inkChg>
        <pc:inkChg chg="add mod">
          <ac:chgData name="Duane Miller" userId="086b8d4e5ca37aec" providerId="LiveId" clId="{10146445-3544-4DF8-A3EF-EF54FE775BF5}" dt="2021-11-18T23:58:07.311" v="636"/>
          <ac:inkMkLst>
            <pc:docMk/>
            <pc:sldMk cId="3546128196" sldId="265"/>
            <ac:inkMk id="57" creationId="{E43DF733-7645-4068-ADA9-122FC5A6FCA6}"/>
          </ac:inkMkLst>
        </pc:inkChg>
        <pc:inkChg chg="add mod">
          <ac:chgData name="Duane Miller" userId="086b8d4e5ca37aec" providerId="LiveId" clId="{10146445-3544-4DF8-A3EF-EF54FE775BF5}" dt="2021-11-18T23:58:07.311" v="636"/>
          <ac:inkMkLst>
            <pc:docMk/>
            <pc:sldMk cId="3546128196" sldId="265"/>
            <ac:inkMk id="58" creationId="{6771F9EC-B98A-44B1-913F-D478FAEF2DF1}"/>
          </ac:inkMkLst>
        </pc:inkChg>
        <pc:inkChg chg="add mod">
          <ac:chgData name="Duane Miller" userId="086b8d4e5ca37aec" providerId="LiveId" clId="{10146445-3544-4DF8-A3EF-EF54FE775BF5}" dt="2021-11-18T23:58:07.311" v="636"/>
          <ac:inkMkLst>
            <pc:docMk/>
            <pc:sldMk cId="3546128196" sldId="265"/>
            <ac:inkMk id="59" creationId="{781B9085-8E7A-4F6C-A92B-A7E21EE7ABD5}"/>
          </ac:inkMkLst>
        </pc:inkChg>
        <pc:inkChg chg="add">
          <ac:chgData name="Duane Miller" userId="086b8d4e5ca37aec" providerId="LiveId" clId="{10146445-3544-4DF8-A3EF-EF54FE775BF5}" dt="2021-11-18T23:50:59.467" v="571" actId="9405"/>
          <ac:inkMkLst>
            <pc:docMk/>
            <pc:sldMk cId="3546128196" sldId="265"/>
            <ac:inkMk id="61" creationId="{7BDD47AC-695F-426B-9EB5-E2F3602E9DAF}"/>
          </ac:inkMkLst>
        </pc:inkChg>
        <pc:inkChg chg="add mod">
          <ac:chgData name="Duane Miller" userId="086b8d4e5ca37aec" providerId="LiveId" clId="{10146445-3544-4DF8-A3EF-EF54FE775BF5}" dt="2021-11-18T23:51:06.432" v="574"/>
          <ac:inkMkLst>
            <pc:docMk/>
            <pc:sldMk cId="3546128196" sldId="265"/>
            <ac:inkMk id="62" creationId="{B3AE5ACC-EA2D-46F2-BEBF-391691F5C897}"/>
          </ac:inkMkLst>
        </pc:inkChg>
        <pc:inkChg chg="add mod">
          <ac:chgData name="Duane Miller" userId="086b8d4e5ca37aec" providerId="LiveId" clId="{10146445-3544-4DF8-A3EF-EF54FE775BF5}" dt="2021-11-18T23:51:06.432" v="574"/>
          <ac:inkMkLst>
            <pc:docMk/>
            <pc:sldMk cId="3546128196" sldId="265"/>
            <ac:inkMk id="63" creationId="{8CF12CFB-8064-4B6D-9D0E-E68EFA637EB3}"/>
          </ac:inkMkLst>
        </pc:inkChg>
        <pc:inkChg chg="add">
          <ac:chgData name="Duane Miller" userId="086b8d4e5ca37aec" providerId="LiveId" clId="{10146445-3544-4DF8-A3EF-EF54FE775BF5}" dt="2021-11-18T23:51:16.023" v="575" actId="9405"/>
          <ac:inkMkLst>
            <pc:docMk/>
            <pc:sldMk cId="3546128196" sldId="265"/>
            <ac:inkMk id="65" creationId="{A0939C91-2A71-40D8-983B-45F5408E6191}"/>
          </ac:inkMkLst>
        </pc:inkChg>
        <pc:inkChg chg="add mod">
          <ac:chgData name="Duane Miller" userId="086b8d4e5ca37aec" providerId="LiveId" clId="{10146445-3544-4DF8-A3EF-EF54FE775BF5}" dt="2021-11-18T23:51:22.304" v="578"/>
          <ac:inkMkLst>
            <pc:docMk/>
            <pc:sldMk cId="3546128196" sldId="265"/>
            <ac:inkMk id="66" creationId="{36E5DCD0-FBBC-41BE-9952-8E4A3C0A85E5}"/>
          </ac:inkMkLst>
        </pc:inkChg>
        <pc:inkChg chg="add mod">
          <ac:chgData name="Duane Miller" userId="086b8d4e5ca37aec" providerId="LiveId" clId="{10146445-3544-4DF8-A3EF-EF54FE775BF5}" dt="2021-11-18T23:51:22.304" v="578"/>
          <ac:inkMkLst>
            <pc:docMk/>
            <pc:sldMk cId="3546128196" sldId="265"/>
            <ac:inkMk id="67" creationId="{D1539EB9-2FD2-4E87-8AFE-F52A03A07A02}"/>
          </ac:inkMkLst>
        </pc:inkChg>
        <pc:inkChg chg="add">
          <ac:chgData name="Duane Miller" userId="086b8d4e5ca37aec" providerId="LiveId" clId="{10146445-3544-4DF8-A3EF-EF54FE775BF5}" dt="2021-11-18T23:51:23.975" v="579" actId="9405"/>
          <ac:inkMkLst>
            <pc:docMk/>
            <pc:sldMk cId="3546128196" sldId="265"/>
            <ac:inkMk id="69" creationId="{4C1320E2-A7D7-4090-8AF8-72AC48A16277}"/>
          </ac:inkMkLst>
        </pc:inkChg>
        <pc:inkChg chg="add mod">
          <ac:chgData name="Duane Miller" userId="086b8d4e5ca37aec" providerId="LiveId" clId="{10146445-3544-4DF8-A3EF-EF54FE775BF5}" dt="2021-11-18T23:51:29.416" v="582"/>
          <ac:inkMkLst>
            <pc:docMk/>
            <pc:sldMk cId="3546128196" sldId="265"/>
            <ac:inkMk id="70" creationId="{718A2906-5F86-4690-A8E9-75E0B5D436CE}"/>
          </ac:inkMkLst>
        </pc:inkChg>
        <pc:inkChg chg="add mod">
          <ac:chgData name="Duane Miller" userId="086b8d4e5ca37aec" providerId="LiveId" clId="{10146445-3544-4DF8-A3EF-EF54FE775BF5}" dt="2021-11-18T23:51:29.416" v="582"/>
          <ac:inkMkLst>
            <pc:docMk/>
            <pc:sldMk cId="3546128196" sldId="265"/>
            <ac:inkMk id="71" creationId="{AEAA21BF-FD25-4352-A5EA-2D6AA2C8F743}"/>
          </ac:inkMkLst>
        </pc:inkChg>
        <pc:inkChg chg="add">
          <ac:chgData name="Duane Miller" userId="086b8d4e5ca37aec" providerId="LiveId" clId="{10146445-3544-4DF8-A3EF-EF54FE775BF5}" dt="2021-11-18T23:51:42.966" v="583" actId="9405"/>
          <ac:inkMkLst>
            <pc:docMk/>
            <pc:sldMk cId="3546128196" sldId="265"/>
            <ac:inkMk id="73" creationId="{A9F42778-D817-4CBF-9186-3B33DEDCEA22}"/>
          </ac:inkMkLst>
        </pc:inkChg>
        <pc:inkChg chg="add mod">
          <ac:chgData name="Duane Miller" userId="086b8d4e5ca37aec" providerId="LiveId" clId="{10146445-3544-4DF8-A3EF-EF54FE775BF5}" dt="2021-11-18T23:51:57.393" v="589"/>
          <ac:inkMkLst>
            <pc:docMk/>
            <pc:sldMk cId="3546128196" sldId="265"/>
            <ac:inkMk id="74" creationId="{DBFDA9F2-9A4D-425A-9E70-47EE3AB6167F}"/>
          </ac:inkMkLst>
        </pc:inkChg>
        <pc:inkChg chg="add mod">
          <ac:chgData name="Duane Miller" userId="086b8d4e5ca37aec" providerId="LiveId" clId="{10146445-3544-4DF8-A3EF-EF54FE775BF5}" dt="2021-11-18T23:51:57.393" v="589"/>
          <ac:inkMkLst>
            <pc:docMk/>
            <pc:sldMk cId="3546128196" sldId="265"/>
            <ac:inkMk id="75" creationId="{39D7AED7-5E2A-4F63-BDB3-2509FCFEAD32}"/>
          </ac:inkMkLst>
        </pc:inkChg>
        <pc:inkChg chg="add mod">
          <ac:chgData name="Duane Miller" userId="086b8d4e5ca37aec" providerId="LiveId" clId="{10146445-3544-4DF8-A3EF-EF54FE775BF5}" dt="2021-11-18T23:51:57.393" v="589"/>
          <ac:inkMkLst>
            <pc:docMk/>
            <pc:sldMk cId="3546128196" sldId="265"/>
            <ac:inkMk id="77" creationId="{036A5B35-B399-4220-A846-BB05DC4BCCB1}"/>
          </ac:inkMkLst>
        </pc:inkChg>
        <pc:inkChg chg="add mod">
          <ac:chgData name="Duane Miller" userId="086b8d4e5ca37aec" providerId="LiveId" clId="{10146445-3544-4DF8-A3EF-EF54FE775BF5}" dt="2021-11-18T23:51:57.393" v="589"/>
          <ac:inkMkLst>
            <pc:docMk/>
            <pc:sldMk cId="3546128196" sldId="265"/>
            <ac:inkMk id="78" creationId="{1F3647AC-A90D-4CD0-BF7B-9E308887C6E5}"/>
          </ac:inkMkLst>
        </pc:inkChg>
        <pc:inkChg chg="add mod">
          <ac:chgData name="Duane Miller" userId="086b8d4e5ca37aec" providerId="LiveId" clId="{10146445-3544-4DF8-A3EF-EF54FE775BF5}" dt="2021-11-18T23:53:48.720" v="601"/>
          <ac:inkMkLst>
            <pc:docMk/>
            <pc:sldMk cId="3546128196" sldId="265"/>
            <ac:inkMk id="80" creationId="{DD100476-9A77-4BEF-9D99-58DFEF2368D2}"/>
          </ac:inkMkLst>
        </pc:inkChg>
        <pc:inkChg chg="add mod">
          <ac:chgData name="Duane Miller" userId="086b8d4e5ca37aec" providerId="LiveId" clId="{10146445-3544-4DF8-A3EF-EF54FE775BF5}" dt="2021-11-18T23:53:48.720" v="601"/>
          <ac:inkMkLst>
            <pc:docMk/>
            <pc:sldMk cId="3546128196" sldId="265"/>
            <ac:inkMk id="81" creationId="{EC50AB9F-F65F-4666-91ED-3E58031C2683}"/>
          </ac:inkMkLst>
        </pc:inkChg>
        <pc:inkChg chg="add mod">
          <ac:chgData name="Duane Miller" userId="086b8d4e5ca37aec" providerId="LiveId" clId="{10146445-3544-4DF8-A3EF-EF54FE775BF5}" dt="2021-11-18T23:53:48.720" v="601"/>
          <ac:inkMkLst>
            <pc:docMk/>
            <pc:sldMk cId="3546128196" sldId="265"/>
            <ac:inkMk id="82" creationId="{4C50542E-C8AB-4BE9-B91F-B461519DEE22}"/>
          </ac:inkMkLst>
        </pc:inkChg>
        <pc:inkChg chg="add mod">
          <ac:chgData name="Duane Miller" userId="086b8d4e5ca37aec" providerId="LiveId" clId="{10146445-3544-4DF8-A3EF-EF54FE775BF5}" dt="2021-11-18T23:53:48.720" v="601"/>
          <ac:inkMkLst>
            <pc:docMk/>
            <pc:sldMk cId="3546128196" sldId="265"/>
            <ac:inkMk id="83" creationId="{270FF094-7609-45F8-BC06-6CD4AB4676CF}"/>
          </ac:inkMkLst>
        </pc:inkChg>
        <pc:inkChg chg="add mod">
          <ac:chgData name="Duane Miller" userId="086b8d4e5ca37aec" providerId="LiveId" clId="{10146445-3544-4DF8-A3EF-EF54FE775BF5}" dt="2021-11-18T23:53:48.720" v="601"/>
          <ac:inkMkLst>
            <pc:docMk/>
            <pc:sldMk cId="3546128196" sldId="265"/>
            <ac:inkMk id="84" creationId="{DE81E03D-C0CD-4BAC-8475-9417FFA3536A}"/>
          </ac:inkMkLst>
        </pc:inkChg>
        <pc:inkChg chg="add mod">
          <ac:chgData name="Duane Miller" userId="086b8d4e5ca37aec" providerId="LiveId" clId="{10146445-3544-4DF8-A3EF-EF54FE775BF5}" dt="2021-11-18T23:53:48.720" v="601"/>
          <ac:inkMkLst>
            <pc:docMk/>
            <pc:sldMk cId="3546128196" sldId="265"/>
            <ac:inkMk id="86" creationId="{E4C758A7-A84B-4CF0-8F16-881A76E95308}"/>
          </ac:inkMkLst>
        </pc:inkChg>
        <pc:inkChg chg="add mod">
          <ac:chgData name="Duane Miller" userId="086b8d4e5ca37aec" providerId="LiveId" clId="{10146445-3544-4DF8-A3EF-EF54FE775BF5}" dt="2021-11-18T23:53:48.720" v="601"/>
          <ac:inkMkLst>
            <pc:docMk/>
            <pc:sldMk cId="3546128196" sldId="265"/>
            <ac:inkMk id="88" creationId="{F8B6F36D-03EF-4F03-B4ED-AC0710129D9D}"/>
          </ac:inkMkLst>
        </pc:inkChg>
        <pc:inkChg chg="add mod">
          <ac:chgData name="Duane Miller" userId="086b8d4e5ca37aec" providerId="LiveId" clId="{10146445-3544-4DF8-A3EF-EF54FE775BF5}" dt="2021-11-18T23:53:48.720" v="601"/>
          <ac:inkMkLst>
            <pc:docMk/>
            <pc:sldMk cId="3546128196" sldId="265"/>
            <ac:inkMk id="90" creationId="{06E4499D-93C5-4F81-A581-399746971FEE}"/>
          </ac:inkMkLst>
        </pc:inkChg>
        <pc:inkChg chg="add">
          <ac:chgData name="Duane Miller" userId="086b8d4e5ca37aec" providerId="LiveId" clId="{10146445-3544-4DF8-A3EF-EF54FE775BF5}" dt="2021-11-18T23:53:58.850" v="602" actId="9405"/>
          <ac:inkMkLst>
            <pc:docMk/>
            <pc:sldMk cId="3546128196" sldId="265"/>
            <ac:inkMk id="92" creationId="{8C62D5FD-5F4F-41DD-BFC7-2B75A7A81E75}"/>
          </ac:inkMkLst>
        </pc:inkChg>
        <pc:inkChg chg="add mod">
          <ac:chgData name="Duane Miller" userId="086b8d4e5ca37aec" providerId="LiveId" clId="{10146445-3544-4DF8-A3EF-EF54FE775BF5}" dt="2021-11-18T23:54:17.056" v="607"/>
          <ac:inkMkLst>
            <pc:docMk/>
            <pc:sldMk cId="3546128196" sldId="265"/>
            <ac:inkMk id="93" creationId="{5BADA380-EE0D-4DCD-8B32-3B01526B5A20}"/>
          </ac:inkMkLst>
        </pc:inkChg>
        <pc:inkChg chg="add mod">
          <ac:chgData name="Duane Miller" userId="086b8d4e5ca37aec" providerId="LiveId" clId="{10146445-3544-4DF8-A3EF-EF54FE775BF5}" dt="2021-11-18T23:54:17.056" v="607"/>
          <ac:inkMkLst>
            <pc:docMk/>
            <pc:sldMk cId="3546128196" sldId="265"/>
            <ac:inkMk id="94" creationId="{EC69F53A-12DB-4398-9599-226CD0BE2264}"/>
          </ac:inkMkLst>
        </pc:inkChg>
        <pc:inkChg chg="add mod">
          <ac:chgData name="Duane Miller" userId="086b8d4e5ca37aec" providerId="LiveId" clId="{10146445-3544-4DF8-A3EF-EF54FE775BF5}" dt="2021-11-18T23:54:17.056" v="607"/>
          <ac:inkMkLst>
            <pc:docMk/>
            <pc:sldMk cId="3546128196" sldId="265"/>
            <ac:inkMk id="96" creationId="{C39BF74A-FF06-469E-9099-23B60F44457A}"/>
          </ac:inkMkLst>
        </pc:inkChg>
        <pc:inkChg chg="add mod">
          <ac:chgData name="Duane Miller" userId="086b8d4e5ca37aec" providerId="LiveId" clId="{10146445-3544-4DF8-A3EF-EF54FE775BF5}" dt="2021-11-18T23:54:22.959" v="610"/>
          <ac:inkMkLst>
            <pc:docMk/>
            <pc:sldMk cId="3546128196" sldId="265"/>
            <ac:inkMk id="98" creationId="{5369CBFB-8B9C-4A41-AE23-4BEB96DDAADF}"/>
          </ac:inkMkLst>
        </pc:inkChg>
        <pc:inkChg chg="add mod">
          <ac:chgData name="Duane Miller" userId="086b8d4e5ca37aec" providerId="LiveId" clId="{10146445-3544-4DF8-A3EF-EF54FE775BF5}" dt="2021-11-18T23:54:22.959" v="610"/>
          <ac:inkMkLst>
            <pc:docMk/>
            <pc:sldMk cId="3546128196" sldId="265"/>
            <ac:inkMk id="99" creationId="{DE1CE6C7-CD7A-4D2B-A0AB-BDBC75B7E0EC}"/>
          </ac:inkMkLst>
        </pc:inkChg>
        <pc:inkChg chg="add">
          <ac:chgData name="Duane Miller" userId="086b8d4e5ca37aec" providerId="LiveId" clId="{10146445-3544-4DF8-A3EF-EF54FE775BF5}" dt="2021-11-18T23:55:01.276" v="611" actId="9405"/>
          <ac:inkMkLst>
            <pc:docMk/>
            <pc:sldMk cId="3546128196" sldId="265"/>
            <ac:inkMk id="101" creationId="{E0AB2BDC-BDCB-4D70-9130-47BDBFD7257F}"/>
          </ac:inkMkLst>
        </pc:inkChg>
        <pc:inkChg chg="add">
          <ac:chgData name="Duane Miller" userId="086b8d4e5ca37aec" providerId="LiveId" clId="{10146445-3544-4DF8-A3EF-EF54FE775BF5}" dt="2021-11-18T23:55:06.674" v="612" actId="9405"/>
          <ac:inkMkLst>
            <pc:docMk/>
            <pc:sldMk cId="3546128196" sldId="265"/>
            <ac:inkMk id="102" creationId="{BE4E7567-AD8F-4CEC-9C71-B2242A30DF7D}"/>
          </ac:inkMkLst>
        </pc:inkChg>
        <pc:inkChg chg="add">
          <ac:chgData name="Duane Miller" userId="086b8d4e5ca37aec" providerId="LiveId" clId="{10146445-3544-4DF8-A3EF-EF54FE775BF5}" dt="2021-11-18T23:55:12.344" v="613" actId="9405"/>
          <ac:inkMkLst>
            <pc:docMk/>
            <pc:sldMk cId="3546128196" sldId="265"/>
            <ac:inkMk id="103" creationId="{1EBC6017-F051-4336-87A7-E1CE1E06DAC6}"/>
          </ac:inkMkLst>
        </pc:inkChg>
        <pc:inkChg chg="add">
          <ac:chgData name="Duane Miller" userId="086b8d4e5ca37aec" providerId="LiveId" clId="{10146445-3544-4DF8-A3EF-EF54FE775BF5}" dt="2021-11-18T23:55:40.757" v="614" actId="9405"/>
          <ac:inkMkLst>
            <pc:docMk/>
            <pc:sldMk cId="3546128196" sldId="265"/>
            <ac:inkMk id="104" creationId="{A42B820C-E319-4D17-A8AF-ED6117E0CCB8}"/>
          </ac:inkMkLst>
        </pc:inkChg>
        <pc:inkChg chg="add">
          <ac:chgData name="Duane Miller" userId="086b8d4e5ca37aec" providerId="LiveId" clId="{10146445-3544-4DF8-A3EF-EF54FE775BF5}" dt="2021-11-18T23:55:45.819" v="615" actId="9405"/>
          <ac:inkMkLst>
            <pc:docMk/>
            <pc:sldMk cId="3546128196" sldId="265"/>
            <ac:inkMk id="105" creationId="{DF0C0247-6C34-4843-A9A8-3EA9FC4674CA}"/>
          </ac:inkMkLst>
        </pc:inkChg>
        <pc:inkChg chg="add">
          <ac:chgData name="Duane Miller" userId="086b8d4e5ca37aec" providerId="LiveId" clId="{10146445-3544-4DF8-A3EF-EF54FE775BF5}" dt="2021-11-18T23:55:52.638" v="616" actId="9405"/>
          <ac:inkMkLst>
            <pc:docMk/>
            <pc:sldMk cId="3546128196" sldId="265"/>
            <ac:inkMk id="106" creationId="{3DFAB14A-B125-406D-B899-701E5D6EA4B2}"/>
          </ac:inkMkLst>
        </pc:inkChg>
        <pc:inkChg chg="add">
          <ac:chgData name="Duane Miller" userId="086b8d4e5ca37aec" providerId="LiveId" clId="{10146445-3544-4DF8-A3EF-EF54FE775BF5}" dt="2021-11-18T23:56:03.085" v="617" actId="9405"/>
          <ac:inkMkLst>
            <pc:docMk/>
            <pc:sldMk cId="3546128196" sldId="265"/>
            <ac:inkMk id="107" creationId="{8667DF85-8B99-496A-95CC-3837DA54C83F}"/>
          </ac:inkMkLst>
        </pc:inkChg>
        <pc:inkChg chg="add">
          <ac:chgData name="Duane Miller" userId="086b8d4e5ca37aec" providerId="LiveId" clId="{10146445-3544-4DF8-A3EF-EF54FE775BF5}" dt="2021-11-18T23:56:09.579" v="618" actId="9405"/>
          <ac:inkMkLst>
            <pc:docMk/>
            <pc:sldMk cId="3546128196" sldId="265"/>
            <ac:inkMk id="108" creationId="{CD1497E3-54FB-4429-B5F0-D8CC769777D4}"/>
          </ac:inkMkLst>
        </pc:inkChg>
        <pc:inkChg chg="add">
          <ac:chgData name="Duane Miller" userId="086b8d4e5ca37aec" providerId="LiveId" clId="{10146445-3544-4DF8-A3EF-EF54FE775BF5}" dt="2021-11-18T23:56:21.155" v="619" actId="9405"/>
          <ac:inkMkLst>
            <pc:docMk/>
            <pc:sldMk cId="3546128196" sldId="265"/>
            <ac:inkMk id="109" creationId="{66EA9261-790A-4C35-963E-2B56BA807ACD}"/>
          </ac:inkMkLst>
        </pc:inkChg>
        <pc:inkChg chg="add mod">
          <ac:chgData name="Duane Miller" userId="086b8d4e5ca37aec" providerId="LiveId" clId="{10146445-3544-4DF8-A3EF-EF54FE775BF5}" dt="2021-11-18T23:56:33.638" v="624"/>
          <ac:inkMkLst>
            <pc:docMk/>
            <pc:sldMk cId="3546128196" sldId="265"/>
            <ac:inkMk id="110" creationId="{F1F8127C-6884-4138-B4AF-D15928E174CA}"/>
          </ac:inkMkLst>
        </pc:inkChg>
        <pc:inkChg chg="add mod">
          <ac:chgData name="Duane Miller" userId="086b8d4e5ca37aec" providerId="LiveId" clId="{10146445-3544-4DF8-A3EF-EF54FE775BF5}" dt="2021-11-18T23:56:33.638" v="624"/>
          <ac:inkMkLst>
            <pc:docMk/>
            <pc:sldMk cId="3546128196" sldId="265"/>
            <ac:inkMk id="111" creationId="{0B1D2B17-0782-4E18-99B9-E213A94E06BD}"/>
          </ac:inkMkLst>
        </pc:inkChg>
        <pc:inkChg chg="add mod">
          <ac:chgData name="Duane Miller" userId="086b8d4e5ca37aec" providerId="LiveId" clId="{10146445-3544-4DF8-A3EF-EF54FE775BF5}" dt="2021-11-18T23:56:33.638" v="624"/>
          <ac:inkMkLst>
            <pc:docMk/>
            <pc:sldMk cId="3546128196" sldId="265"/>
            <ac:inkMk id="113" creationId="{A82123A3-7836-4F49-8DB0-03A69B3C9BEB}"/>
          </ac:inkMkLst>
        </pc:inkChg>
        <pc:inkChg chg="add">
          <ac:chgData name="Duane Miller" userId="086b8d4e5ca37aec" providerId="LiveId" clId="{10146445-3544-4DF8-A3EF-EF54FE775BF5}" dt="2021-11-18T23:56:48.109" v="625" actId="9405"/>
          <ac:inkMkLst>
            <pc:docMk/>
            <pc:sldMk cId="3546128196" sldId="265"/>
            <ac:inkMk id="115" creationId="{5687A1BA-5407-4E7C-B108-CC6C10F51EC7}"/>
          </ac:inkMkLst>
        </pc:inkChg>
        <pc:inkChg chg="add">
          <ac:chgData name="Duane Miller" userId="086b8d4e5ca37aec" providerId="LiveId" clId="{10146445-3544-4DF8-A3EF-EF54FE775BF5}" dt="2021-11-18T23:56:55.763" v="626" actId="9405"/>
          <ac:inkMkLst>
            <pc:docMk/>
            <pc:sldMk cId="3546128196" sldId="265"/>
            <ac:inkMk id="116" creationId="{4DB08925-3DD9-401A-8944-AECCCB5E37A4}"/>
          </ac:inkMkLst>
        </pc:inkChg>
        <pc:inkChg chg="add">
          <ac:chgData name="Duane Miller" userId="086b8d4e5ca37aec" providerId="LiveId" clId="{10146445-3544-4DF8-A3EF-EF54FE775BF5}" dt="2021-11-18T23:57:03.893" v="627" actId="9405"/>
          <ac:inkMkLst>
            <pc:docMk/>
            <pc:sldMk cId="3546128196" sldId="265"/>
            <ac:inkMk id="117" creationId="{50590072-0952-482B-8CBA-6DCB59A90B62}"/>
          </ac:inkMkLst>
        </pc:inkChg>
        <pc:inkChg chg="add">
          <ac:chgData name="Duane Miller" userId="086b8d4e5ca37aec" providerId="LiveId" clId="{10146445-3544-4DF8-A3EF-EF54FE775BF5}" dt="2021-11-18T23:57:09.440" v="628" actId="9405"/>
          <ac:inkMkLst>
            <pc:docMk/>
            <pc:sldMk cId="3546128196" sldId="265"/>
            <ac:inkMk id="118" creationId="{BF1227F1-C69C-4BE6-B586-9BF5C62201B6}"/>
          </ac:inkMkLst>
        </pc:inkChg>
        <pc:inkChg chg="add">
          <ac:chgData name="Duane Miller" userId="086b8d4e5ca37aec" providerId="LiveId" clId="{10146445-3544-4DF8-A3EF-EF54FE775BF5}" dt="2021-11-18T23:57:23.169" v="629" actId="9405"/>
          <ac:inkMkLst>
            <pc:docMk/>
            <pc:sldMk cId="3546128196" sldId="265"/>
            <ac:inkMk id="119" creationId="{C4B668F8-125D-49AB-BBCA-2468F064C003}"/>
          </ac:inkMkLst>
        </pc:inkChg>
        <pc:inkChg chg="add">
          <ac:chgData name="Duane Miller" userId="086b8d4e5ca37aec" providerId="LiveId" clId="{10146445-3544-4DF8-A3EF-EF54FE775BF5}" dt="2021-11-18T23:57:29.102" v="630" actId="9405"/>
          <ac:inkMkLst>
            <pc:docMk/>
            <pc:sldMk cId="3546128196" sldId="265"/>
            <ac:inkMk id="120" creationId="{3827F217-1C14-4AB7-9468-EA6905244C50}"/>
          </ac:inkMkLst>
        </pc:inkChg>
        <pc:inkChg chg="add">
          <ac:chgData name="Duane Miller" userId="086b8d4e5ca37aec" providerId="LiveId" clId="{10146445-3544-4DF8-A3EF-EF54FE775BF5}" dt="2021-11-18T23:57:32.657" v="631" actId="9405"/>
          <ac:inkMkLst>
            <pc:docMk/>
            <pc:sldMk cId="3546128196" sldId="265"/>
            <ac:inkMk id="121" creationId="{7D56676A-105C-4B3C-A9FA-640960DA103C}"/>
          </ac:inkMkLst>
        </pc:inkChg>
        <pc:inkChg chg="add">
          <ac:chgData name="Duane Miller" userId="086b8d4e5ca37aec" providerId="LiveId" clId="{10146445-3544-4DF8-A3EF-EF54FE775BF5}" dt="2021-11-18T23:57:37.183" v="632" actId="9405"/>
          <ac:inkMkLst>
            <pc:docMk/>
            <pc:sldMk cId="3546128196" sldId="265"/>
            <ac:inkMk id="122" creationId="{48E4727F-9C33-4FAB-ACB4-18401539B223}"/>
          </ac:inkMkLst>
        </pc:inkChg>
        <pc:inkChg chg="add mod">
          <ac:chgData name="Duane Miller" userId="086b8d4e5ca37aec" providerId="LiveId" clId="{10146445-3544-4DF8-A3EF-EF54FE775BF5}" dt="2021-11-18T23:58:07.311" v="636"/>
          <ac:inkMkLst>
            <pc:docMk/>
            <pc:sldMk cId="3546128196" sldId="265"/>
            <ac:inkMk id="123" creationId="{73178B3F-9E9F-448D-B996-BEF956E95295}"/>
          </ac:inkMkLst>
        </pc:inkChg>
        <pc:inkChg chg="add mod">
          <ac:chgData name="Duane Miller" userId="086b8d4e5ca37aec" providerId="LiveId" clId="{10146445-3544-4DF8-A3EF-EF54FE775BF5}" dt="2021-11-18T23:58:07.311" v="636"/>
          <ac:inkMkLst>
            <pc:docMk/>
            <pc:sldMk cId="3546128196" sldId="265"/>
            <ac:inkMk id="125" creationId="{33C901BA-AE5E-4B71-A1D1-433BCA0C717B}"/>
          </ac:inkMkLst>
        </pc:inkChg>
        <pc:inkChg chg="add mod">
          <ac:chgData name="Duane Miller" userId="086b8d4e5ca37aec" providerId="LiveId" clId="{10146445-3544-4DF8-A3EF-EF54FE775BF5}" dt="2021-11-19T00:02:00.001" v="641"/>
          <ac:inkMkLst>
            <pc:docMk/>
            <pc:sldMk cId="3546128196" sldId="265"/>
            <ac:inkMk id="127" creationId="{4546C177-1511-4C86-A474-7D9C9E9EAB0C}"/>
          </ac:inkMkLst>
        </pc:inkChg>
        <pc:inkChg chg="add mod">
          <ac:chgData name="Duane Miller" userId="086b8d4e5ca37aec" providerId="LiveId" clId="{10146445-3544-4DF8-A3EF-EF54FE775BF5}" dt="2021-11-19T00:02:00.001" v="641"/>
          <ac:inkMkLst>
            <pc:docMk/>
            <pc:sldMk cId="3546128196" sldId="265"/>
            <ac:inkMk id="128" creationId="{93E77EC6-0A99-4E8F-B19D-92CCE9CCCD44}"/>
          </ac:inkMkLst>
        </pc:inkChg>
        <pc:inkChg chg="add mod">
          <ac:chgData name="Duane Miller" userId="086b8d4e5ca37aec" providerId="LiveId" clId="{10146445-3544-4DF8-A3EF-EF54FE775BF5}" dt="2021-11-19T00:02:00.001" v="641"/>
          <ac:inkMkLst>
            <pc:docMk/>
            <pc:sldMk cId="3546128196" sldId="265"/>
            <ac:inkMk id="129" creationId="{D3E35EA1-7AC2-47AF-8A51-67CC149A1EBC}"/>
          </ac:inkMkLst>
        </pc:inkChg>
        <pc:inkChg chg="add mod">
          <ac:chgData name="Duane Miller" userId="086b8d4e5ca37aec" providerId="LiveId" clId="{10146445-3544-4DF8-A3EF-EF54FE775BF5}" dt="2021-11-19T00:02:00.001" v="641"/>
          <ac:inkMkLst>
            <pc:docMk/>
            <pc:sldMk cId="3546128196" sldId="265"/>
            <ac:inkMk id="130" creationId="{FDB79E61-6D1C-46EA-A75E-37A808CF70A5}"/>
          </ac:inkMkLst>
        </pc:inkChg>
        <pc:inkChg chg="add mod">
          <ac:chgData name="Duane Miller" userId="086b8d4e5ca37aec" providerId="LiveId" clId="{10146445-3544-4DF8-A3EF-EF54FE775BF5}" dt="2021-11-19T00:03:00.484" v="661"/>
          <ac:inkMkLst>
            <pc:docMk/>
            <pc:sldMk cId="3546128196" sldId="265"/>
            <ac:inkMk id="132" creationId="{10296033-3C15-4848-AE21-1F1886F4FF66}"/>
          </ac:inkMkLst>
        </pc:inkChg>
        <pc:inkChg chg="add mod">
          <ac:chgData name="Duane Miller" userId="086b8d4e5ca37aec" providerId="LiveId" clId="{10146445-3544-4DF8-A3EF-EF54FE775BF5}" dt="2021-11-19T00:03:00.484" v="661"/>
          <ac:inkMkLst>
            <pc:docMk/>
            <pc:sldMk cId="3546128196" sldId="265"/>
            <ac:inkMk id="133" creationId="{D7946A2A-5A5A-48EF-85F7-305098F6B2EC}"/>
          </ac:inkMkLst>
        </pc:inkChg>
        <pc:inkChg chg="add mod">
          <ac:chgData name="Duane Miller" userId="086b8d4e5ca37aec" providerId="LiveId" clId="{10146445-3544-4DF8-A3EF-EF54FE775BF5}" dt="2021-11-19T00:03:00.484" v="661"/>
          <ac:inkMkLst>
            <pc:docMk/>
            <pc:sldMk cId="3546128196" sldId="265"/>
            <ac:inkMk id="134" creationId="{679363A4-6F4E-4344-824D-F4B68F0EE41A}"/>
          </ac:inkMkLst>
        </pc:inkChg>
        <pc:inkChg chg="add mod">
          <ac:chgData name="Duane Miller" userId="086b8d4e5ca37aec" providerId="LiveId" clId="{10146445-3544-4DF8-A3EF-EF54FE775BF5}" dt="2021-11-19T00:03:00.484" v="661"/>
          <ac:inkMkLst>
            <pc:docMk/>
            <pc:sldMk cId="3546128196" sldId="265"/>
            <ac:inkMk id="136" creationId="{EB5008D3-0EA8-432F-A298-74F1CCD76E99}"/>
          </ac:inkMkLst>
        </pc:inkChg>
        <pc:inkChg chg="add mod">
          <ac:chgData name="Duane Miller" userId="086b8d4e5ca37aec" providerId="LiveId" clId="{10146445-3544-4DF8-A3EF-EF54FE775BF5}" dt="2021-11-19T00:03:00.484" v="661"/>
          <ac:inkMkLst>
            <pc:docMk/>
            <pc:sldMk cId="3546128196" sldId="265"/>
            <ac:inkMk id="137" creationId="{1F0918C4-4885-474C-9C14-8B0EEE5C959E}"/>
          </ac:inkMkLst>
        </pc:inkChg>
        <pc:inkChg chg="add mod">
          <ac:chgData name="Duane Miller" userId="086b8d4e5ca37aec" providerId="LiveId" clId="{10146445-3544-4DF8-A3EF-EF54FE775BF5}" dt="2021-11-19T00:03:00.484" v="661"/>
          <ac:inkMkLst>
            <pc:docMk/>
            <pc:sldMk cId="3546128196" sldId="265"/>
            <ac:inkMk id="138" creationId="{323D02CD-2496-4BDA-90FA-D1FA60748BA8}"/>
          </ac:inkMkLst>
        </pc:inkChg>
        <pc:inkChg chg="add mod">
          <ac:chgData name="Duane Miller" userId="086b8d4e5ca37aec" providerId="LiveId" clId="{10146445-3544-4DF8-A3EF-EF54FE775BF5}" dt="2021-11-19T00:03:00.484" v="661"/>
          <ac:inkMkLst>
            <pc:docMk/>
            <pc:sldMk cId="3546128196" sldId="265"/>
            <ac:inkMk id="140" creationId="{65192CE6-DBA0-4853-BE75-018FABA375DC}"/>
          </ac:inkMkLst>
        </pc:inkChg>
        <pc:inkChg chg="add mod">
          <ac:chgData name="Duane Miller" userId="086b8d4e5ca37aec" providerId="LiveId" clId="{10146445-3544-4DF8-A3EF-EF54FE775BF5}" dt="2021-11-19T00:03:00.484" v="661"/>
          <ac:inkMkLst>
            <pc:docMk/>
            <pc:sldMk cId="3546128196" sldId="265"/>
            <ac:inkMk id="141" creationId="{49CCBF2A-C1B5-425A-BE4F-4252B9F8BBA3}"/>
          </ac:inkMkLst>
        </pc:inkChg>
        <pc:inkChg chg="add mod">
          <ac:chgData name="Duane Miller" userId="086b8d4e5ca37aec" providerId="LiveId" clId="{10146445-3544-4DF8-A3EF-EF54FE775BF5}" dt="2021-11-19T00:03:00.484" v="661"/>
          <ac:inkMkLst>
            <pc:docMk/>
            <pc:sldMk cId="3546128196" sldId="265"/>
            <ac:inkMk id="143" creationId="{B8564FAF-9F2F-4086-81C5-943CE343A806}"/>
          </ac:inkMkLst>
        </pc:inkChg>
        <pc:inkChg chg="add mod">
          <ac:chgData name="Duane Miller" userId="086b8d4e5ca37aec" providerId="LiveId" clId="{10146445-3544-4DF8-A3EF-EF54FE775BF5}" dt="2021-11-19T00:03:00.484" v="661"/>
          <ac:inkMkLst>
            <pc:docMk/>
            <pc:sldMk cId="3546128196" sldId="265"/>
            <ac:inkMk id="144" creationId="{90EB60C6-66EE-4EEA-8740-C3BFD5C9DEDE}"/>
          </ac:inkMkLst>
        </pc:inkChg>
        <pc:inkChg chg="add mod">
          <ac:chgData name="Duane Miller" userId="086b8d4e5ca37aec" providerId="LiveId" clId="{10146445-3544-4DF8-A3EF-EF54FE775BF5}" dt="2021-11-19T00:03:00.484" v="661"/>
          <ac:inkMkLst>
            <pc:docMk/>
            <pc:sldMk cId="3546128196" sldId="265"/>
            <ac:inkMk id="146" creationId="{E68500CB-6B77-4863-8B2B-709190820E30}"/>
          </ac:inkMkLst>
        </pc:inkChg>
        <pc:inkChg chg="add mod">
          <ac:chgData name="Duane Miller" userId="086b8d4e5ca37aec" providerId="LiveId" clId="{10146445-3544-4DF8-A3EF-EF54FE775BF5}" dt="2021-11-19T00:03:00.484" v="661"/>
          <ac:inkMkLst>
            <pc:docMk/>
            <pc:sldMk cId="3546128196" sldId="265"/>
            <ac:inkMk id="148" creationId="{A7AF5E13-9796-41D1-9AC8-326033A6341A}"/>
          </ac:inkMkLst>
        </pc:inkChg>
        <pc:inkChg chg="add mod">
          <ac:chgData name="Duane Miller" userId="086b8d4e5ca37aec" providerId="LiveId" clId="{10146445-3544-4DF8-A3EF-EF54FE775BF5}" dt="2021-11-19T00:03:00.484" v="661"/>
          <ac:inkMkLst>
            <pc:docMk/>
            <pc:sldMk cId="3546128196" sldId="265"/>
            <ac:inkMk id="150" creationId="{63BCAC91-7A1C-43FD-A701-3DC47465FD7A}"/>
          </ac:inkMkLst>
        </pc:inkChg>
        <pc:inkChg chg="add">
          <ac:chgData name="Duane Miller" userId="086b8d4e5ca37aec" providerId="LiveId" clId="{10146445-3544-4DF8-A3EF-EF54FE775BF5}" dt="2021-11-19T00:03:01.268" v="662" actId="9405"/>
          <ac:inkMkLst>
            <pc:docMk/>
            <pc:sldMk cId="3546128196" sldId="265"/>
            <ac:inkMk id="152" creationId="{9E73DF92-24AF-4510-826B-AECB02762DFC}"/>
          </ac:inkMkLst>
        </pc:inkChg>
        <pc:inkChg chg="add mod">
          <ac:chgData name="Duane Miller" userId="086b8d4e5ca37aec" providerId="LiveId" clId="{10146445-3544-4DF8-A3EF-EF54FE775BF5}" dt="2021-11-19T00:03:45.361" v="674"/>
          <ac:inkMkLst>
            <pc:docMk/>
            <pc:sldMk cId="3546128196" sldId="265"/>
            <ac:inkMk id="153" creationId="{9EDE494F-C0FA-47C6-900E-FFB7601D65FC}"/>
          </ac:inkMkLst>
        </pc:inkChg>
        <pc:inkChg chg="add mod">
          <ac:chgData name="Duane Miller" userId="086b8d4e5ca37aec" providerId="LiveId" clId="{10146445-3544-4DF8-A3EF-EF54FE775BF5}" dt="2021-11-19T00:03:45.361" v="674"/>
          <ac:inkMkLst>
            <pc:docMk/>
            <pc:sldMk cId="3546128196" sldId="265"/>
            <ac:inkMk id="154" creationId="{90E96D26-6E09-446F-87FD-FB872D1EE917}"/>
          </ac:inkMkLst>
        </pc:inkChg>
        <pc:inkChg chg="add mod">
          <ac:chgData name="Duane Miller" userId="086b8d4e5ca37aec" providerId="LiveId" clId="{10146445-3544-4DF8-A3EF-EF54FE775BF5}" dt="2021-11-19T00:03:45.361" v="674"/>
          <ac:inkMkLst>
            <pc:docMk/>
            <pc:sldMk cId="3546128196" sldId="265"/>
            <ac:inkMk id="155" creationId="{D517AD95-4CEB-4816-844A-D2C60E096870}"/>
          </ac:inkMkLst>
        </pc:inkChg>
        <pc:inkChg chg="add mod">
          <ac:chgData name="Duane Miller" userId="086b8d4e5ca37aec" providerId="LiveId" clId="{10146445-3544-4DF8-A3EF-EF54FE775BF5}" dt="2021-11-19T00:03:45.361" v="674"/>
          <ac:inkMkLst>
            <pc:docMk/>
            <pc:sldMk cId="3546128196" sldId="265"/>
            <ac:inkMk id="157" creationId="{AF0C17FD-A208-41C7-A18D-2E120D7DF66C}"/>
          </ac:inkMkLst>
        </pc:inkChg>
        <pc:inkChg chg="add mod">
          <ac:chgData name="Duane Miller" userId="086b8d4e5ca37aec" providerId="LiveId" clId="{10146445-3544-4DF8-A3EF-EF54FE775BF5}" dt="2021-11-19T00:03:45.361" v="674"/>
          <ac:inkMkLst>
            <pc:docMk/>
            <pc:sldMk cId="3546128196" sldId="265"/>
            <ac:inkMk id="159" creationId="{F84C0FB2-150C-41F1-90F6-C3A34DA6C4F8}"/>
          </ac:inkMkLst>
        </pc:inkChg>
        <pc:inkChg chg="add mod">
          <ac:chgData name="Duane Miller" userId="086b8d4e5ca37aec" providerId="LiveId" clId="{10146445-3544-4DF8-A3EF-EF54FE775BF5}" dt="2021-11-19T00:03:45.361" v="674"/>
          <ac:inkMkLst>
            <pc:docMk/>
            <pc:sldMk cId="3546128196" sldId="265"/>
            <ac:inkMk id="160" creationId="{1F461179-F0F0-4857-A2AA-75CC09E89F50}"/>
          </ac:inkMkLst>
        </pc:inkChg>
        <pc:inkChg chg="add mod">
          <ac:chgData name="Duane Miller" userId="086b8d4e5ca37aec" providerId="LiveId" clId="{10146445-3544-4DF8-A3EF-EF54FE775BF5}" dt="2021-11-19T00:03:45.361" v="674"/>
          <ac:inkMkLst>
            <pc:docMk/>
            <pc:sldMk cId="3546128196" sldId="265"/>
            <ac:inkMk id="162" creationId="{14D9EF55-18C6-4149-B1CF-A985EF7DEC32}"/>
          </ac:inkMkLst>
        </pc:inkChg>
        <pc:inkChg chg="add mod">
          <ac:chgData name="Duane Miller" userId="086b8d4e5ca37aec" providerId="LiveId" clId="{10146445-3544-4DF8-A3EF-EF54FE775BF5}" dt="2021-11-19T00:03:45.361" v="674"/>
          <ac:inkMkLst>
            <pc:docMk/>
            <pc:sldMk cId="3546128196" sldId="265"/>
            <ac:inkMk id="163" creationId="{5E02EB7B-C018-4C5C-8C65-CC57632C6A2C}"/>
          </ac:inkMkLst>
        </pc:inkChg>
        <pc:inkChg chg="add mod">
          <ac:chgData name="Duane Miller" userId="086b8d4e5ca37aec" providerId="LiveId" clId="{10146445-3544-4DF8-A3EF-EF54FE775BF5}" dt="2021-11-19T00:04:17.991" v="679"/>
          <ac:inkMkLst>
            <pc:docMk/>
            <pc:sldMk cId="3546128196" sldId="265"/>
            <ac:inkMk id="165" creationId="{D1AF6E40-7DA5-4BCE-94BE-7E4FD29BEBDE}"/>
          </ac:inkMkLst>
        </pc:inkChg>
        <pc:inkChg chg="add mod">
          <ac:chgData name="Duane Miller" userId="086b8d4e5ca37aec" providerId="LiveId" clId="{10146445-3544-4DF8-A3EF-EF54FE775BF5}" dt="2021-11-19T00:04:17.991" v="679"/>
          <ac:inkMkLst>
            <pc:docMk/>
            <pc:sldMk cId="3546128196" sldId="265"/>
            <ac:inkMk id="166" creationId="{58114620-CF92-4BD0-B5CF-2F5B7E8BE6BC}"/>
          </ac:inkMkLst>
        </pc:inkChg>
        <pc:inkChg chg="add mod">
          <ac:chgData name="Duane Miller" userId="086b8d4e5ca37aec" providerId="LiveId" clId="{10146445-3544-4DF8-A3EF-EF54FE775BF5}" dt="2021-11-19T00:04:17.991" v="679"/>
          <ac:inkMkLst>
            <pc:docMk/>
            <pc:sldMk cId="3546128196" sldId="265"/>
            <ac:inkMk id="168" creationId="{6EBAAFAA-969F-4303-8FA7-5E3A0172D8E0}"/>
          </ac:inkMkLst>
        </pc:inkChg>
        <pc:inkChg chg="add mod">
          <ac:chgData name="Duane Miller" userId="086b8d4e5ca37aec" providerId="LiveId" clId="{10146445-3544-4DF8-A3EF-EF54FE775BF5}" dt="2021-11-19T00:04:26.547" v="684"/>
          <ac:inkMkLst>
            <pc:docMk/>
            <pc:sldMk cId="3546128196" sldId="265"/>
            <ac:inkMk id="170" creationId="{5C3A5797-9608-43A7-94D9-F2A3DE01A6AC}"/>
          </ac:inkMkLst>
        </pc:inkChg>
        <pc:inkChg chg="add mod">
          <ac:chgData name="Duane Miller" userId="086b8d4e5ca37aec" providerId="LiveId" clId="{10146445-3544-4DF8-A3EF-EF54FE775BF5}" dt="2021-11-19T00:04:26.547" v="684"/>
          <ac:inkMkLst>
            <pc:docMk/>
            <pc:sldMk cId="3546128196" sldId="265"/>
            <ac:inkMk id="171" creationId="{46D95FB5-7049-4BFA-BFB5-DBBFA280F2DB}"/>
          </ac:inkMkLst>
        </pc:inkChg>
        <pc:inkChg chg="add mod">
          <ac:chgData name="Duane Miller" userId="086b8d4e5ca37aec" providerId="LiveId" clId="{10146445-3544-4DF8-A3EF-EF54FE775BF5}" dt="2021-11-19T00:04:26.547" v="684"/>
          <ac:inkMkLst>
            <pc:docMk/>
            <pc:sldMk cId="3546128196" sldId="265"/>
            <ac:inkMk id="172" creationId="{9C9FA293-7D07-4C38-A0C8-7687212AAEF9}"/>
          </ac:inkMkLst>
        </pc:inkChg>
        <pc:inkChg chg="add mod">
          <ac:chgData name="Duane Miller" userId="086b8d4e5ca37aec" providerId="LiveId" clId="{10146445-3544-4DF8-A3EF-EF54FE775BF5}" dt="2021-11-19T00:04:26.547" v="684"/>
          <ac:inkMkLst>
            <pc:docMk/>
            <pc:sldMk cId="3546128196" sldId="265"/>
            <ac:inkMk id="173" creationId="{60A3213D-A536-4B2B-BC3A-C8E1B0EB75B7}"/>
          </ac:inkMkLst>
        </pc:inkChg>
      </pc:sldChg>
      <pc:sldChg chg="addSp modSp add mod modNotesTx">
        <pc:chgData name="Duane Miller" userId="086b8d4e5ca37aec" providerId="LiveId" clId="{10146445-3544-4DF8-A3EF-EF54FE775BF5}" dt="2021-11-18T23:37:43.410" v="523"/>
        <pc:sldMkLst>
          <pc:docMk/>
          <pc:sldMk cId="3962618272" sldId="266"/>
        </pc:sldMkLst>
        <pc:spChg chg="mod">
          <ac:chgData name="Duane Miller" userId="086b8d4e5ca37aec" providerId="LiveId" clId="{10146445-3544-4DF8-A3EF-EF54FE775BF5}" dt="2021-11-17T19:36:34.968" v="84" actId="20577"/>
          <ac:spMkLst>
            <pc:docMk/>
            <pc:sldMk cId="3962618272" sldId="266"/>
            <ac:spMk id="3" creationId="{D3EFC0C3-FD39-449B-AD90-C042901F23F4}"/>
          </ac:spMkLst>
        </pc:spChg>
        <pc:spChg chg="mod">
          <ac:chgData name="Duane Miller" userId="086b8d4e5ca37aec" providerId="LiveId" clId="{10146445-3544-4DF8-A3EF-EF54FE775BF5}" dt="2021-11-18T00:42:01.739" v="389" actId="14100"/>
          <ac:spMkLst>
            <pc:docMk/>
            <pc:sldMk cId="3962618272" sldId="266"/>
            <ac:spMk id="6" creationId="{B2FD387F-92CC-4779-81C3-06BBC90B104F}"/>
          </ac:spMkLst>
        </pc:spChg>
        <pc:grpChg chg="mod">
          <ac:chgData name="Duane Miller" userId="086b8d4e5ca37aec" providerId="LiveId" clId="{10146445-3544-4DF8-A3EF-EF54FE775BF5}" dt="2021-11-18T23:37:20.217" v="519"/>
          <ac:grpSpMkLst>
            <pc:docMk/>
            <pc:sldMk cId="3962618272" sldId="266"/>
            <ac:grpSpMk id="11" creationId="{32A71C32-EB6E-4A2C-AA5D-FC4D0F548C05}"/>
          </ac:grpSpMkLst>
        </pc:grpChg>
        <pc:grpChg chg="mod">
          <ac:chgData name="Duane Miller" userId="086b8d4e5ca37aec" providerId="LiveId" clId="{10146445-3544-4DF8-A3EF-EF54FE775BF5}" dt="2021-11-18T23:37:43.410" v="523"/>
          <ac:grpSpMkLst>
            <pc:docMk/>
            <pc:sldMk cId="3962618272" sldId="266"/>
            <ac:grpSpMk id="15" creationId="{4B069FF3-949E-4C9E-839B-03498CCC57E2}"/>
          </ac:grpSpMkLst>
        </pc:grpChg>
        <pc:inkChg chg="add">
          <ac:chgData name="Duane Miller" userId="086b8d4e5ca37aec" providerId="LiveId" clId="{10146445-3544-4DF8-A3EF-EF54FE775BF5}" dt="2021-11-18T23:37:03.978" v="515" actId="9405"/>
          <ac:inkMkLst>
            <pc:docMk/>
            <pc:sldMk cId="3962618272" sldId="266"/>
            <ac:inkMk id="4" creationId="{5B0D6B48-17FC-4BE8-B493-BEDB14139619}"/>
          </ac:inkMkLst>
        </pc:inkChg>
        <pc:inkChg chg="add">
          <ac:chgData name="Duane Miller" userId="086b8d4e5ca37aec" providerId="LiveId" clId="{10146445-3544-4DF8-A3EF-EF54FE775BF5}" dt="2021-11-18T23:37:11.293" v="516" actId="9405"/>
          <ac:inkMkLst>
            <pc:docMk/>
            <pc:sldMk cId="3962618272" sldId="266"/>
            <ac:inkMk id="5" creationId="{E476DFEB-069C-4B56-9D7B-BA5706127D33}"/>
          </ac:inkMkLst>
        </pc:inkChg>
        <pc:inkChg chg="add mod">
          <ac:chgData name="Duane Miller" userId="086b8d4e5ca37aec" providerId="LiveId" clId="{10146445-3544-4DF8-A3EF-EF54FE775BF5}" dt="2021-11-18T23:37:20.217" v="519"/>
          <ac:inkMkLst>
            <pc:docMk/>
            <pc:sldMk cId="3962618272" sldId="266"/>
            <ac:inkMk id="7" creationId="{4A7C80EE-D0BF-4CA0-8E0C-9CDF25F9F9B1}"/>
          </ac:inkMkLst>
        </pc:inkChg>
        <pc:inkChg chg="add mod">
          <ac:chgData name="Duane Miller" userId="086b8d4e5ca37aec" providerId="LiveId" clId="{10146445-3544-4DF8-A3EF-EF54FE775BF5}" dt="2021-11-18T23:37:20.217" v="519"/>
          <ac:inkMkLst>
            <pc:docMk/>
            <pc:sldMk cId="3962618272" sldId="266"/>
            <ac:inkMk id="9" creationId="{0DE3DFE9-CF23-445F-B948-38E2CC3D7124}"/>
          </ac:inkMkLst>
        </pc:inkChg>
        <pc:inkChg chg="add">
          <ac:chgData name="Duane Miller" userId="086b8d4e5ca37aec" providerId="LiveId" clId="{10146445-3544-4DF8-A3EF-EF54FE775BF5}" dt="2021-11-18T23:37:37.427" v="520" actId="9405"/>
          <ac:inkMkLst>
            <pc:docMk/>
            <pc:sldMk cId="3962618272" sldId="266"/>
            <ac:inkMk id="12" creationId="{8FD549FE-21F0-42D1-AC2A-EEF4ED759AFE}"/>
          </ac:inkMkLst>
        </pc:inkChg>
        <pc:inkChg chg="add mod">
          <ac:chgData name="Duane Miller" userId="086b8d4e5ca37aec" providerId="LiveId" clId="{10146445-3544-4DF8-A3EF-EF54FE775BF5}" dt="2021-11-18T23:37:43.410" v="523"/>
          <ac:inkMkLst>
            <pc:docMk/>
            <pc:sldMk cId="3962618272" sldId="266"/>
            <ac:inkMk id="13" creationId="{E3B3666D-0415-4404-904F-04BB2E0C669C}"/>
          </ac:inkMkLst>
        </pc:inkChg>
        <pc:inkChg chg="add mod">
          <ac:chgData name="Duane Miller" userId="086b8d4e5ca37aec" providerId="LiveId" clId="{10146445-3544-4DF8-A3EF-EF54FE775BF5}" dt="2021-11-18T23:37:43.410" v="523"/>
          <ac:inkMkLst>
            <pc:docMk/>
            <pc:sldMk cId="3962618272" sldId="266"/>
            <ac:inkMk id="14" creationId="{55B192AF-5738-4183-9E74-CEF6F10472D2}"/>
          </ac:inkMkLst>
        </pc:inkChg>
      </pc:sldChg>
      <pc:sldChg chg="addSp modSp add mod">
        <pc:chgData name="Duane Miller" userId="086b8d4e5ca37aec" providerId="LiveId" clId="{10146445-3544-4DF8-A3EF-EF54FE775BF5}" dt="2021-11-18T23:42:47.061" v="543" actId="9405"/>
        <pc:sldMkLst>
          <pc:docMk/>
          <pc:sldMk cId="2206887368" sldId="267"/>
        </pc:sldMkLst>
        <pc:spChg chg="mod">
          <ac:chgData name="Duane Miller" userId="086b8d4e5ca37aec" providerId="LiveId" clId="{10146445-3544-4DF8-A3EF-EF54FE775BF5}" dt="2021-11-17T19:37:58.508" v="100" actId="1076"/>
          <ac:spMkLst>
            <pc:docMk/>
            <pc:sldMk cId="2206887368" sldId="267"/>
            <ac:spMk id="3" creationId="{D3EFC0C3-FD39-449B-AD90-C042901F23F4}"/>
          </ac:spMkLst>
        </pc:spChg>
        <pc:spChg chg="mod">
          <ac:chgData name="Duane Miller" userId="086b8d4e5ca37aec" providerId="LiveId" clId="{10146445-3544-4DF8-A3EF-EF54FE775BF5}" dt="2021-11-18T00:41:46.922" v="374" actId="207"/>
          <ac:spMkLst>
            <pc:docMk/>
            <pc:sldMk cId="2206887368" sldId="267"/>
            <ac:spMk id="6" creationId="{B2FD387F-92CC-4779-81C3-06BBC90B104F}"/>
          </ac:spMkLst>
        </pc:spChg>
        <pc:inkChg chg="add">
          <ac:chgData name="Duane Miller" userId="086b8d4e5ca37aec" providerId="LiveId" clId="{10146445-3544-4DF8-A3EF-EF54FE775BF5}" dt="2021-11-18T23:41:29.560" v="538" actId="9405"/>
          <ac:inkMkLst>
            <pc:docMk/>
            <pc:sldMk cId="2206887368" sldId="267"/>
            <ac:inkMk id="4" creationId="{4068DC4B-B66D-4A34-A00D-8697D43CED5D}"/>
          </ac:inkMkLst>
        </pc:inkChg>
        <pc:inkChg chg="add">
          <ac:chgData name="Duane Miller" userId="086b8d4e5ca37aec" providerId="LiveId" clId="{10146445-3544-4DF8-A3EF-EF54FE775BF5}" dt="2021-11-18T23:41:30.814" v="539" actId="9405"/>
          <ac:inkMkLst>
            <pc:docMk/>
            <pc:sldMk cId="2206887368" sldId="267"/>
            <ac:inkMk id="5" creationId="{15F45649-D50B-430B-BDA2-3CF2C6F7F76F}"/>
          </ac:inkMkLst>
        </pc:inkChg>
        <pc:inkChg chg="add">
          <ac:chgData name="Duane Miller" userId="086b8d4e5ca37aec" providerId="LiveId" clId="{10146445-3544-4DF8-A3EF-EF54FE775BF5}" dt="2021-11-18T23:41:41.693" v="540" actId="9405"/>
          <ac:inkMkLst>
            <pc:docMk/>
            <pc:sldMk cId="2206887368" sldId="267"/>
            <ac:inkMk id="7" creationId="{F5416841-6EB7-4786-A89B-99F0D18A8F4B}"/>
          </ac:inkMkLst>
        </pc:inkChg>
        <pc:inkChg chg="add">
          <ac:chgData name="Duane Miller" userId="086b8d4e5ca37aec" providerId="LiveId" clId="{10146445-3544-4DF8-A3EF-EF54FE775BF5}" dt="2021-11-18T23:41:50.824" v="541" actId="9405"/>
          <ac:inkMkLst>
            <pc:docMk/>
            <pc:sldMk cId="2206887368" sldId="267"/>
            <ac:inkMk id="9" creationId="{AF0D8368-A14D-4F93-9671-DDC0DC44E068}"/>
          </ac:inkMkLst>
        </pc:inkChg>
        <pc:inkChg chg="add">
          <ac:chgData name="Duane Miller" userId="086b8d4e5ca37aec" providerId="LiveId" clId="{10146445-3544-4DF8-A3EF-EF54FE775BF5}" dt="2021-11-18T23:42:36.004" v="542" actId="9405"/>
          <ac:inkMkLst>
            <pc:docMk/>
            <pc:sldMk cId="2206887368" sldId="267"/>
            <ac:inkMk id="11" creationId="{67CB778F-6BE7-46A6-9BC2-9808028DA675}"/>
          </ac:inkMkLst>
        </pc:inkChg>
        <pc:inkChg chg="add">
          <ac:chgData name="Duane Miller" userId="086b8d4e5ca37aec" providerId="LiveId" clId="{10146445-3544-4DF8-A3EF-EF54FE775BF5}" dt="2021-11-18T23:42:47.061" v="543" actId="9405"/>
          <ac:inkMkLst>
            <pc:docMk/>
            <pc:sldMk cId="2206887368" sldId="267"/>
            <ac:inkMk id="12" creationId="{45346BF2-297B-45BE-90D8-0D1EEF22CF98}"/>
          </ac:inkMkLst>
        </pc:inkChg>
      </pc:sldChg>
      <pc:sldChg chg="addSp modSp add mod">
        <pc:chgData name="Duane Miller" userId="086b8d4e5ca37aec" providerId="LiveId" clId="{10146445-3544-4DF8-A3EF-EF54FE775BF5}" dt="2021-11-18T23:45:52.882" v="551" actId="9405"/>
        <pc:sldMkLst>
          <pc:docMk/>
          <pc:sldMk cId="3457156027" sldId="268"/>
        </pc:sldMkLst>
        <pc:spChg chg="mod">
          <ac:chgData name="Duane Miller" userId="086b8d4e5ca37aec" providerId="LiveId" clId="{10146445-3544-4DF8-A3EF-EF54FE775BF5}" dt="2021-11-17T19:39:47.068" v="107" actId="255"/>
          <ac:spMkLst>
            <pc:docMk/>
            <pc:sldMk cId="3457156027" sldId="268"/>
            <ac:spMk id="3" creationId="{D3EFC0C3-FD39-449B-AD90-C042901F23F4}"/>
          </ac:spMkLst>
        </pc:spChg>
        <pc:spChg chg="mod">
          <ac:chgData name="Duane Miller" userId="086b8d4e5ca37aec" providerId="LiveId" clId="{10146445-3544-4DF8-A3EF-EF54FE775BF5}" dt="2021-11-18T00:41:39.610" v="360" actId="207"/>
          <ac:spMkLst>
            <pc:docMk/>
            <pc:sldMk cId="3457156027" sldId="268"/>
            <ac:spMk id="6" creationId="{B2FD387F-92CC-4779-81C3-06BBC90B104F}"/>
          </ac:spMkLst>
        </pc:spChg>
        <pc:grpChg chg="mod">
          <ac:chgData name="Duane Miller" userId="086b8d4e5ca37aec" providerId="LiveId" clId="{10146445-3544-4DF8-A3EF-EF54FE775BF5}" dt="2021-11-18T23:44:37.671" v="549"/>
          <ac:grpSpMkLst>
            <pc:docMk/>
            <pc:sldMk cId="3457156027" sldId="268"/>
            <ac:grpSpMk id="12" creationId="{C906B53E-3BA1-428D-B798-8CE3E10948F2}"/>
          </ac:grpSpMkLst>
        </pc:grpChg>
        <pc:inkChg chg="add">
          <ac:chgData name="Duane Miller" userId="086b8d4e5ca37aec" providerId="LiveId" clId="{10146445-3544-4DF8-A3EF-EF54FE775BF5}" dt="2021-11-18T23:44:23.520" v="544" actId="9405"/>
          <ac:inkMkLst>
            <pc:docMk/>
            <pc:sldMk cId="3457156027" sldId="268"/>
            <ac:inkMk id="4" creationId="{E1090797-57BE-4EA2-AC57-C9ED7EC1828D}"/>
          </ac:inkMkLst>
        </pc:inkChg>
        <pc:inkChg chg="add">
          <ac:chgData name="Duane Miller" userId="086b8d4e5ca37aec" providerId="LiveId" clId="{10146445-3544-4DF8-A3EF-EF54FE775BF5}" dt="2021-11-18T23:44:28.522" v="545" actId="9405"/>
          <ac:inkMkLst>
            <pc:docMk/>
            <pc:sldMk cId="3457156027" sldId="268"/>
            <ac:inkMk id="5" creationId="{243DC08F-93BE-4B8F-B526-98AA2E81953E}"/>
          </ac:inkMkLst>
        </pc:inkChg>
        <pc:inkChg chg="add">
          <ac:chgData name="Duane Miller" userId="086b8d4e5ca37aec" providerId="LiveId" clId="{10146445-3544-4DF8-A3EF-EF54FE775BF5}" dt="2021-11-18T23:44:33.648" v="546" actId="9405"/>
          <ac:inkMkLst>
            <pc:docMk/>
            <pc:sldMk cId="3457156027" sldId="268"/>
            <ac:inkMk id="7" creationId="{9CE73A54-D688-499A-848F-BF038F2CA748}"/>
          </ac:inkMkLst>
        </pc:inkChg>
        <pc:inkChg chg="add mod">
          <ac:chgData name="Duane Miller" userId="086b8d4e5ca37aec" providerId="LiveId" clId="{10146445-3544-4DF8-A3EF-EF54FE775BF5}" dt="2021-11-18T23:44:37.671" v="549"/>
          <ac:inkMkLst>
            <pc:docMk/>
            <pc:sldMk cId="3457156027" sldId="268"/>
            <ac:inkMk id="9" creationId="{5DA17391-B2D5-4537-8410-03A589A3FC2C}"/>
          </ac:inkMkLst>
        </pc:inkChg>
        <pc:inkChg chg="add mod">
          <ac:chgData name="Duane Miller" userId="086b8d4e5ca37aec" providerId="LiveId" clId="{10146445-3544-4DF8-A3EF-EF54FE775BF5}" dt="2021-11-18T23:44:37.671" v="549"/>
          <ac:inkMkLst>
            <pc:docMk/>
            <pc:sldMk cId="3457156027" sldId="268"/>
            <ac:inkMk id="11" creationId="{52ADE45D-A378-413C-8F6C-292A03557A0B}"/>
          </ac:inkMkLst>
        </pc:inkChg>
        <pc:inkChg chg="add">
          <ac:chgData name="Duane Miller" userId="086b8d4e5ca37aec" providerId="LiveId" clId="{10146445-3544-4DF8-A3EF-EF54FE775BF5}" dt="2021-11-18T23:45:45.323" v="550" actId="9405"/>
          <ac:inkMkLst>
            <pc:docMk/>
            <pc:sldMk cId="3457156027" sldId="268"/>
            <ac:inkMk id="13" creationId="{D70B7261-C1A0-4E8A-9F1C-E393E7A57FA4}"/>
          </ac:inkMkLst>
        </pc:inkChg>
        <pc:inkChg chg="add">
          <ac:chgData name="Duane Miller" userId="086b8d4e5ca37aec" providerId="LiveId" clId="{10146445-3544-4DF8-A3EF-EF54FE775BF5}" dt="2021-11-18T23:45:52.882" v="551" actId="9405"/>
          <ac:inkMkLst>
            <pc:docMk/>
            <pc:sldMk cId="3457156027" sldId="268"/>
            <ac:inkMk id="14" creationId="{EBAC0918-A334-4AF7-BE22-20FF0B99B4A0}"/>
          </ac:inkMkLst>
        </pc:inkChg>
      </pc:sldChg>
      <pc:sldChg chg="addSp modSp add mod">
        <pc:chgData name="Duane Miller" userId="086b8d4e5ca37aec" providerId="LiveId" clId="{10146445-3544-4DF8-A3EF-EF54FE775BF5}" dt="2021-11-18T23:50:14.269" v="570"/>
        <pc:sldMkLst>
          <pc:docMk/>
          <pc:sldMk cId="2475944691" sldId="269"/>
        </pc:sldMkLst>
        <pc:spChg chg="mod">
          <ac:chgData name="Duane Miller" userId="086b8d4e5ca37aec" providerId="LiveId" clId="{10146445-3544-4DF8-A3EF-EF54FE775BF5}" dt="2021-11-18T00:39:44.439" v="179" actId="20577"/>
          <ac:spMkLst>
            <pc:docMk/>
            <pc:sldMk cId="2475944691" sldId="269"/>
            <ac:spMk id="3" creationId="{D3EFC0C3-FD39-449B-AD90-C042901F23F4}"/>
          </ac:spMkLst>
        </pc:spChg>
        <pc:spChg chg="mod">
          <ac:chgData name="Duane Miller" userId="086b8d4e5ca37aec" providerId="LiveId" clId="{10146445-3544-4DF8-A3EF-EF54FE775BF5}" dt="2021-11-18T00:41:23.738" v="332" actId="207"/>
          <ac:spMkLst>
            <pc:docMk/>
            <pc:sldMk cId="2475944691" sldId="269"/>
            <ac:spMk id="6" creationId="{B2FD387F-92CC-4779-81C3-06BBC90B104F}"/>
          </ac:spMkLst>
        </pc:spChg>
        <pc:grpChg chg="mod">
          <ac:chgData name="Duane Miller" userId="086b8d4e5ca37aec" providerId="LiveId" clId="{10146445-3544-4DF8-A3EF-EF54FE775BF5}" dt="2021-11-18T23:49:59.245" v="560"/>
          <ac:grpSpMkLst>
            <pc:docMk/>
            <pc:sldMk cId="2475944691" sldId="269"/>
            <ac:grpSpMk id="15" creationId="{13F257FF-579B-42B0-9815-C83087C0C88D}"/>
          </ac:grpSpMkLst>
        </pc:grpChg>
        <pc:grpChg chg="mod">
          <ac:chgData name="Duane Miller" userId="086b8d4e5ca37aec" providerId="LiveId" clId="{10146445-3544-4DF8-A3EF-EF54FE775BF5}" dt="2021-11-18T23:49:59.245" v="560"/>
          <ac:grpSpMkLst>
            <pc:docMk/>
            <pc:sldMk cId="2475944691" sldId="269"/>
            <ac:grpSpMk id="16" creationId="{CCC87902-40B9-470B-9EC2-777EB005959D}"/>
          </ac:grpSpMkLst>
        </pc:grpChg>
        <pc:grpChg chg="mod">
          <ac:chgData name="Duane Miller" userId="086b8d4e5ca37aec" providerId="LiveId" clId="{10146445-3544-4DF8-A3EF-EF54FE775BF5}" dt="2021-11-18T23:50:07.252" v="565"/>
          <ac:grpSpMkLst>
            <pc:docMk/>
            <pc:sldMk cId="2475944691" sldId="269"/>
            <ac:grpSpMk id="21" creationId="{0660CFB3-966B-432A-80F6-DE3439FA6799}"/>
          </ac:grpSpMkLst>
        </pc:grpChg>
        <pc:grpChg chg="mod">
          <ac:chgData name="Duane Miller" userId="086b8d4e5ca37aec" providerId="LiveId" clId="{10146445-3544-4DF8-A3EF-EF54FE775BF5}" dt="2021-11-18T23:50:14.269" v="570"/>
          <ac:grpSpMkLst>
            <pc:docMk/>
            <pc:sldMk cId="2475944691" sldId="269"/>
            <ac:grpSpMk id="26" creationId="{C22A24B5-BE22-4734-B8F8-D346DDB9B202}"/>
          </ac:grpSpMkLst>
        </pc:grpChg>
        <pc:inkChg chg="add mod">
          <ac:chgData name="Duane Miller" userId="086b8d4e5ca37aec" providerId="LiveId" clId="{10146445-3544-4DF8-A3EF-EF54FE775BF5}" dt="2021-11-18T23:49:59.245" v="560"/>
          <ac:inkMkLst>
            <pc:docMk/>
            <pc:sldMk cId="2475944691" sldId="269"/>
            <ac:inkMk id="4" creationId="{FE6D3518-E836-4D61-BBFB-C58EDA709A19}"/>
          </ac:inkMkLst>
        </pc:inkChg>
        <pc:inkChg chg="add mod">
          <ac:chgData name="Duane Miller" userId="086b8d4e5ca37aec" providerId="LiveId" clId="{10146445-3544-4DF8-A3EF-EF54FE775BF5}" dt="2021-11-18T23:49:59.245" v="560"/>
          <ac:inkMkLst>
            <pc:docMk/>
            <pc:sldMk cId="2475944691" sldId="269"/>
            <ac:inkMk id="5" creationId="{BFF64BB5-9B89-47F9-A1D1-4A73EE1B1980}"/>
          </ac:inkMkLst>
        </pc:inkChg>
        <pc:inkChg chg="add mod">
          <ac:chgData name="Duane Miller" userId="086b8d4e5ca37aec" providerId="LiveId" clId="{10146445-3544-4DF8-A3EF-EF54FE775BF5}" dt="2021-11-18T23:49:59.245" v="560"/>
          <ac:inkMkLst>
            <pc:docMk/>
            <pc:sldMk cId="2475944691" sldId="269"/>
            <ac:inkMk id="7" creationId="{C9EA3482-AAF9-47E2-AC5F-97CE0F5823B6}"/>
          </ac:inkMkLst>
        </pc:inkChg>
        <pc:inkChg chg="add mod">
          <ac:chgData name="Duane Miller" userId="086b8d4e5ca37aec" providerId="LiveId" clId="{10146445-3544-4DF8-A3EF-EF54FE775BF5}" dt="2021-11-18T23:49:59.245" v="560"/>
          <ac:inkMkLst>
            <pc:docMk/>
            <pc:sldMk cId="2475944691" sldId="269"/>
            <ac:inkMk id="9" creationId="{467E1574-701A-4FD6-AE86-680452AFB12B}"/>
          </ac:inkMkLst>
        </pc:inkChg>
        <pc:inkChg chg="add mod">
          <ac:chgData name="Duane Miller" userId="086b8d4e5ca37aec" providerId="LiveId" clId="{10146445-3544-4DF8-A3EF-EF54FE775BF5}" dt="2021-11-18T23:49:59.245" v="560"/>
          <ac:inkMkLst>
            <pc:docMk/>
            <pc:sldMk cId="2475944691" sldId="269"/>
            <ac:inkMk id="11" creationId="{A8E67FDE-6CFB-46FA-8275-4CEF6AF3CA27}"/>
          </ac:inkMkLst>
        </pc:inkChg>
        <pc:inkChg chg="add mod">
          <ac:chgData name="Duane Miller" userId="086b8d4e5ca37aec" providerId="LiveId" clId="{10146445-3544-4DF8-A3EF-EF54FE775BF5}" dt="2021-11-18T23:49:59.245" v="560"/>
          <ac:inkMkLst>
            <pc:docMk/>
            <pc:sldMk cId="2475944691" sldId="269"/>
            <ac:inkMk id="12" creationId="{5750E35B-CD1C-467C-8484-F1A533780F00}"/>
          </ac:inkMkLst>
        </pc:inkChg>
        <pc:inkChg chg="add mod">
          <ac:chgData name="Duane Miller" userId="086b8d4e5ca37aec" providerId="LiveId" clId="{10146445-3544-4DF8-A3EF-EF54FE775BF5}" dt="2021-11-18T23:49:59.245" v="560"/>
          <ac:inkMkLst>
            <pc:docMk/>
            <pc:sldMk cId="2475944691" sldId="269"/>
            <ac:inkMk id="13" creationId="{2E981179-5E3B-4C66-9396-1CAE4337BAA3}"/>
          </ac:inkMkLst>
        </pc:inkChg>
        <pc:inkChg chg="add mod">
          <ac:chgData name="Duane Miller" userId="086b8d4e5ca37aec" providerId="LiveId" clId="{10146445-3544-4DF8-A3EF-EF54FE775BF5}" dt="2021-11-18T23:49:59.245" v="560"/>
          <ac:inkMkLst>
            <pc:docMk/>
            <pc:sldMk cId="2475944691" sldId="269"/>
            <ac:inkMk id="14" creationId="{EDFD9418-A123-41FE-9A71-2D08CB90FB24}"/>
          </ac:inkMkLst>
        </pc:inkChg>
        <pc:inkChg chg="add mod">
          <ac:chgData name="Duane Miller" userId="086b8d4e5ca37aec" providerId="LiveId" clId="{10146445-3544-4DF8-A3EF-EF54FE775BF5}" dt="2021-11-18T23:50:07.252" v="565"/>
          <ac:inkMkLst>
            <pc:docMk/>
            <pc:sldMk cId="2475944691" sldId="269"/>
            <ac:inkMk id="17" creationId="{479F66C6-959C-45C4-9F2B-3B5242A24DD4}"/>
          </ac:inkMkLst>
        </pc:inkChg>
        <pc:inkChg chg="add mod">
          <ac:chgData name="Duane Miller" userId="086b8d4e5ca37aec" providerId="LiveId" clId="{10146445-3544-4DF8-A3EF-EF54FE775BF5}" dt="2021-11-18T23:50:07.252" v="565"/>
          <ac:inkMkLst>
            <pc:docMk/>
            <pc:sldMk cId="2475944691" sldId="269"/>
            <ac:inkMk id="18" creationId="{2410F6AF-64D4-451F-B432-842AF7FA07B3}"/>
          </ac:inkMkLst>
        </pc:inkChg>
        <pc:inkChg chg="add mod">
          <ac:chgData name="Duane Miller" userId="086b8d4e5ca37aec" providerId="LiveId" clId="{10146445-3544-4DF8-A3EF-EF54FE775BF5}" dt="2021-11-18T23:50:07.252" v="565"/>
          <ac:inkMkLst>
            <pc:docMk/>
            <pc:sldMk cId="2475944691" sldId="269"/>
            <ac:inkMk id="19" creationId="{04AD362B-CB2D-4A66-BCB3-AB7493756822}"/>
          </ac:inkMkLst>
        </pc:inkChg>
        <pc:inkChg chg="add mod">
          <ac:chgData name="Duane Miller" userId="086b8d4e5ca37aec" providerId="LiveId" clId="{10146445-3544-4DF8-A3EF-EF54FE775BF5}" dt="2021-11-18T23:50:07.252" v="565"/>
          <ac:inkMkLst>
            <pc:docMk/>
            <pc:sldMk cId="2475944691" sldId="269"/>
            <ac:inkMk id="20" creationId="{8A77F350-D5E3-465B-BF3C-D74420E5F7A4}"/>
          </ac:inkMkLst>
        </pc:inkChg>
        <pc:inkChg chg="add mod">
          <ac:chgData name="Duane Miller" userId="086b8d4e5ca37aec" providerId="LiveId" clId="{10146445-3544-4DF8-A3EF-EF54FE775BF5}" dt="2021-11-18T23:50:14.269" v="570"/>
          <ac:inkMkLst>
            <pc:docMk/>
            <pc:sldMk cId="2475944691" sldId="269"/>
            <ac:inkMk id="22" creationId="{46AB58DC-CD04-4EF7-926A-447E4E019DA3}"/>
          </ac:inkMkLst>
        </pc:inkChg>
        <pc:inkChg chg="add mod">
          <ac:chgData name="Duane Miller" userId="086b8d4e5ca37aec" providerId="LiveId" clId="{10146445-3544-4DF8-A3EF-EF54FE775BF5}" dt="2021-11-18T23:50:14.269" v="570"/>
          <ac:inkMkLst>
            <pc:docMk/>
            <pc:sldMk cId="2475944691" sldId="269"/>
            <ac:inkMk id="23" creationId="{3631FD36-8FE6-4228-A879-936C5D268E02}"/>
          </ac:inkMkLst>
        </pc:inkChg>
        <pc:inkChg chg="add mod">
          <ac:chgData name="Duane Miller" userId="086b8d4e5ca37aec" providerId="LiveId" clId="{10146445-3544-4DF8-A3EF-EF54FE775BF5}" dt="2021-11-18T23:50:14.269" v="570"/>
          <ac:inkMkLst>
            <pc:docMk/>
            <pc:sldMk cId="2475944691" sldId="269"/>
            <ac:inkMk id="24" creationId="{F375FBE8-9090-4BC6-B8F3-CD30DABBCFC5}"/>
          </ac:inkMkLst>
        </pc:inkChg>
        <pc:inkChg chg="add mod">
          <ac:chgData name="Duane Miller" userId="086b8d4e5ca37aec" providerId="LiveId" clId="{10146445-3544-4DF8-A3EF-EF54FE775BF5}" dt="2021-11-18T23:50:14.269" v="570"/>
          <ac:inkMkLst>
            <pc:docMk/>
            <pc:sldMk cId="2475944691" sldId="269"/>
            <ac:inkMk id="25" creationId="{E779F738-133D-4857-A164-D19B6F3BE74F}"/>
          </ac:inkMkLst>
        </pc:inkChg>
      </pc:sldChg>
      <pc:sldChg chg="addSp delSp modSp add mod">
        <pc:chgData name="Duane Miller" userId="086b8d4e5ca37aec" providerId="LiveId" clId="{10146445-3544-4DF8-A3EF-EF54FE775BF5}" dt="2021-11-17T19:42:31.850" v="125"/>
        <pc:sldMkLst>
          <pc:docMk/>
          <pc:sldMk cId="3066037378" sldId="270"/>
        </pc:sldMkLst>
        <pc:spChg chg="del mod">
          <ac:chgData name="Duane Miller" userId="086b8d4e5ca37aec" providerId="LiveId" clId="{10146445-3544-4DF8-A3EF-EF54FE775BF5}" dt="2021-11-17T19:42:31.850" v="125"/>
          <ac:spMkLst>
            <pc:docMk/>
            <pc:sldMk cId="3066037378" sldId="270"/>
            <ac:spMk id="3" creationId="{D3EFC0C3-FD39-449B-AD90-C042901F23F4}"/>
          </ac:spMkLst>
        </pc:spChg>
        <pc:spChg chg="del">
          <ac:chgData name="Duane Miller" userId="086b8d4e5ca37aec" providerId="LiveId" clId="{10146445-3544-4DF8-A3EF-EF54FE775BF5}" dt="2021-11-17T19:42:31.848" v="123" actId="478"/>
          <ac:spMkLst>
            <pc:docMk/>
            <pc:sldMk cId="3066037378" sldId="270"/>
            <ac:spMk id="6" creationId="{B2FD387F-92CC-4779-81C3-06BBC90B104F}"/>
          </ac:spMkLst>
        </pc:spChg>
        <pc:spChg chg="add mod">
          <ac:chgData name="Duane Miller" userId="086b8d4e5ca37aec" providerId="LiveId" clId="{10146445-3544-4DF8-A3EF-EF54FE775BF5}" dt="2021-11-17T19:42:29.407" v="122"/>
          <ac:spMkLst>
            <pc:docMk/>
            <pc:sldMk cId="3066037378" sldId="270"/>
            <ac:spMk id="7" creationId="{3C026526-3B71-4EB2-852B-53A535B86CBB}"/>
          </ac:spMkLst>
        </pc:spChg>
        <pc:spChg chg="add mod">
          <ac:chgData name="Duane Miller" userId="086b8d4e5ca37aec" providerId="LiveId" clId="{10146445-3544-4DF8-A3EF-EF54FE775BF5}" dt="2021-11-17T19:42:29.407" v="122"/>
          <ac:spMkLst>
            <pc:docMk/>
            <pc:sldMk cId="3066037378" sldId="270"/>
            <ac:spMk id="9" creationId="{FF73F974-79FD-4B32-B806-A7DFE9971D58}"/>
          </ac:spMkLst>
        </pc:spChg>
      </pc:sldChg>
      <pc:sldChg chg="addSp modSp add mod">
        <pc:chgData name="Duane Miller" userId="086b8d4e5ca37aec" providerId="LiveId" clId="{10146445-3544-4DF8-A3EF-EF54FE775BF5}" dt="2021-11-19T00:08:43.946" v="687" actId="9405"/>
        <pc:sldMkLst>
          <pc:docMk/>
          <pc:sldMk cId="570920803" sldId="271"/>
        </pc:sldMkLst>
        <pc:spChg chg="mod">
          <ac:chgData name="Duane Miller" userId="086b8d4e5ca37aec" providerId="LiveId" clId="{10146445-3544-4DF8-A3EF-EF54FE775BF5}" dt="2021-11-17T20:22:14.127" v="131" actId="1038"/>
          <ac:spMkLst>
            <pc:docMk/>
            <pc:sldMk cId="570920803" sldId="271"/>
            <ac:spMk id="3" creationId="{D3EFC0C3-FD39-449B-AD90-C042901F23F4}"/>
          </ac:spMkLst>
        </pc:spChg>
        <pc:spChg chg="mod">
          <ac:chgData name="Duane Miller" userId="086b8d4e5ca37aec" providerId="LiveId" clId="{10146445-3544-4DF8-A3EF-EF54FE775BF5}" dt="2021-11-18T00:41:10.839" v="321" actId="207"/>
          <ac:spMkLst>
            <pc:docMk/>
            <pc:sldMk cId="570920803" sldId="271"/>
            <ac:spMk id="6" creationId="{B2FD387F-92CC-4779-81C3-06BBC90B104F}"/>
          </ac:spMkLst>
        </pc:spChg>
        <pc:inkChg chg="add">
          <ac:chgData name="Duane Miller" userId="086b8d4e5ca37aec" providerId="LiveId" clId="{10146445-3544-4DF8-A3EF-EF54FE775BF5}" dt="2021-11-19T00:07:52.854" v="685" actId="9405"/>
          <ac:inkMkLst>
            <pc:docMk/>
            <pc:sldMk cId="570920803" sldId="271"/>
            <ac:inkMk id="4" creationId="{05C950BA-06A0-4312-948D-992B0D41B716}"/>
          </ac:inkMkLst>
        </pc:inkChg>
        <pc:inkChg chg="add">
          <ac:chgData name="Duane Miller" userId="086b8d4e5ca37aec" providerId="LiveId" clId="{10146445-3544-4DF8-A3EF-EF54FE775BF5}" dt="2021-11-19T00:08:37.977" v="686" actId="9405"/>
          <ac:inkMkLst>
            <pc:docMk/>
            <pc:sldMk cId="570920803" sldId="271"/>
            <ac:inkMk id="5" creationId="{7D4B6E2B-4E8D-4264-B4F5-C4AC9396DD22}"/>
          </ac:inkMkLst>
        </pc:inkChg>
        <pc:inkChg chg="add">
          <ac:chgData name="Duane Miller" userId="086b8d4e5ca37aec" providerId="LiveId" clId="{10146445-3544-4DF8-A3EF-EF54FE775BF5}" dt="2021-11-19T00:08:43.946" v="687" actId="9405"/>
          <ac:inkMkLst>
            <pc:docMk/>
            <pc:sldMk cId="570920803" sldId="271"/>
            <ac:inkMk id="7" creationId="{C12D484A-6A9F-4ED1-BDB7-73B37B7209E4}"/>
          </ac:inkMkLst>
        </pc:inkChg>
      </pc:sldChg>
      <pc:sldChg chg="addSp modSp add mod">
        <pc:chgData name="Duane Miller" userId="086b8d4e5ca37aec" providerId="LiveId" clId="{10146445-3544-4DF8-A3EF-EF54FE775BF5}" dt="2021-11-19T00:14:52.197" v="698" actId="9405"/>
        <pc:sldMkLst>
          <pc:docMk/>
          <pc:sldMk cId="2191943053" sldId="272"/>
        </pc:sldMkLst>
        <pc:spChg chg="mod">
          <ac:chgData name="Duane Miller" userId="086b8d4e5ca37aec" providerId="LiveId" clId="{10146445-3544-4DF8-A3EF-EF54FE775BF5}" dt="2021-11-18T00:35:47.676" v="147" actId="255"/>
          <ac:spMkLst>
            <pc:docMk/>
            <pc:sldMk cId="2191943053" sldId="272"/>
            <ac:spMk id="3" creationId="{D3EFC0C3-FD39-449B-AD90-C042901F23F4}"/>
          </ac:spMkLst>
        </pc:spChg>
        <pc:spChg chg="mod">
          <ac:chgData name="Duane Miller" userId="086b8d4e5ca37aec" providerId="LiveId" clId="{10146445-3544-4DF8-A3EF-EF54FE775BF5}" dt="2021-11-18T00:40:59.342" v="298" actId="207"/>
          <ac:spMkLst>
            <pc:docMk/>
            <pc:sldMk cId="2191943053" sldId="272"/>
            <ac:spMk id="6" creationId="{B2FD387F-92CC-4779-81C3-06BBC90B104F}"/>
          </ac:spMkLst>
        </pc:spChg>
        <pc:inkChg chg="add">
          <ac:chgData name="Duane Miller" userId="086b8d4e5ca37aec" providerId="LiveId" clId="{10146445-3544-4DF8-A3EF-EF54FE775BF5}" dt="2021-11-19T00:11:37.635" v="688" actId="9405"/>
          <ac:inkMkLst>
            <pc:docMk/>
            <pc:sldMk cId="2191943053" sldId="272"/>
            <ac:inkMk id="4" creationId="{2BDBB962-CFE6-42D2-ACA1-AE59940A8B96}"/>
          </ac:inkMkLst>
        </pc:inkChg>
        <pc:inkChg chg="add">
          <ac:chgData name="Duane Miller" userId="086b8d4e5ca37aec" providerId="LiveId" clId="{10146445-3544-4DF8-A3EF-EF54FE775BF5}" dt="2021-11-19T00:11:42.767" v="689" actId="9405"/>
          <ac:inkMkLst>
            <pc:docMk/>
            <pc:sldMk cId="2191943053" sldId="272"/>
            <ac:inkMk id="5" creationId="{338AFFC3-8EBC-4F14-9ACA-00F22D87CBD1}"/>
          </ac:inkMkLst>
        </pc:inkChg>
        <pc:inkChg chg="add">
          <ac:chgData name="Duane Miller" userId="086b8d4e5ca37aec" providerId="LiveId" clId="{10146445-3544-4DF8-A3EF-EF54FE775BF5}" dt="2021-11-19T00:11:48.782" v="690" actId="9405"/>
          <ac:inkMkLst>
            <pc:docMk/>
            <pc:sldMk cId="2191943053" sldId="272"/>
            <ac:inkMk id="7" creationId="{72EF2469-A09F-4FAF-947D-340E18011A05}"/>
          </ac:inkMkLst>
        </pc:inkChg>
        <pc:inkChg chg="add">
          <ac:chgData name="Duane Miller" userId="086b8d4e5ca37aec" providerId="LiveId" clId="{10146445-3544-4DF8-A3EF-EF54FE775BF5}" dt="2021-11-19T00:11:50.579" v="691" actId="9405"/>
          <ac:inkMkLst>
            <pc:docMk/>
            <pc:sldMk cId="2191943053" sldId="272"/>
            <ac:inkMk id="9" creationId="{413D2F25-E4FA-4541-9490-6505691BF433}"/>
          </ac:inkMkLst>
        </pc:inkChg>
        <pc:inkChg chg="add">
          <ac:chgData name="Duane Miller" userId="086b8d4e5ca37aec" providerId="LiveId" clId="{10146445-3544-4DF8-A3EF-EF54FE775BF5}" dt="2021-11-19T00:11:53.491" v="692" actId="9405"/>
          <ac:inkMkLst>
            <pc:docMk/>
            <pc:sldMk cId="2191943053" sldId="272"/>
            <ac:inkMk id="11" creationId="{D106387E-261A-4DFB-9C4E-41994C24AD73}"/>
          </ac:inkMkLst>
        </pc:inkChg>
        <pc:inkChg chg="add">
          <ac:chgData name="Duane Miller" userId="086b8d4e5ca37aec" providerId="LiveId" clId="{10146445-3544-4DF8-A3EF-EF54FE775BF5}" dt="2021-11-19T00:14:19.442" v="693" actId="9405"/>
          <ac:inkMkLst>
            <pc:docMk/>
            <pc:sldMk cId="2191943053" sldId="272"/>
            <ac:inkMk id="12" creationId="{6AC60E64-961B-43B3-8616-00D6FF8F0831}"/>
          </ac:inkMkLst>
        </pc:inkChg>
        <pc:inkChg chg="add">
          <ac:chgData name="Duane Miller" userId="086b8d4e5ca37aec" providerId="LiveId" clId="{10146445-3544-4DF8-A3EF-EF54FE775BF5}" dt="2021-11-19T00:14:33.505" v="694" actId="9405"/>
          <ac:inkMkLst>
            <pc:docMk/>
            <pc:sldMk cId="2191943053" sldId="272"/>
            <ac:inkMk id="13" creationId="{61282527-EB91-4523-80C7-38A756EB62D7}"/>
          </ac:inkMkLst>
        </pc:inkChg>
        <pc:inkChg chg="add">
          <ac:chgData name="Duane Miller" userId="086b8d4e5ca37aec" providerId="LiveId" clId="{10146445-3544-4DF8-A3EF-EF54FE775BF5}" dt="2021-11-19T00:14:34.692" v="695" actId="9405"/>
          <ac:inkMkLst>
            <pc:docMk/>
            <pc:sldMk cId="2191943053" sldId="272"/>
            <ac:inkMk id="14" creationId="{E2371AD9-1E3D-4372-A83D-C64F32051C45}"/>
          </ac:inkMkLst>
        </pc:inkChg>
        <pc:inkChg chg="add">
          <ac:chgData name="Duane Miller" userId="086b8d4e5ca37aec" providerId="LiveId" clId="{10146445-3544-4DF8-A3EF-EF54FE775BF5}" dt="2021-11-19T00:14:45.060" v="696" actId="9405"/>
          <ac:inkMkLst>
            <pc:docMk/>
            <pc:sldMk cId="2191943053" sldId="272"/>
            <ac:inkMk id="15" creationId="{706E930A-2FC3-4CDD-8E1E-C953EF835890}"/>
          </ac:inkMkLst>
        </pc:inkChg>
        <pc:inkChg chg="add">
          <ac:chgData name="Duane Miller" userId="086b8d4e5ca37aec" providerId="LiveId" clId="{10146445-3544-4DF8-A3EF-EF54FE775BF5}" dt="2021-11-19T00:14:49.574" v="697" actId="9405"/>
          <ac:inkMkLst>
            <pc:docMk/>
            <pc:sldMk cId="2191943053" sldId="272"/>
            <ac:inkMk id="16" creationId="{EA1398A3-3CF2-4DE0-B1D5-2EF5FB81F4D4}"/>
          </ac:inkMkLst>
        </pc:inkChg>
        <pc:inkChg chg="add">
          <ac:chgData name="Duane Miller" userId="086b8d4e5ca37aec" providerId="LiveId" clId="{10146445-3544-4DF8-A3EF-EF54FE775BF5}" dt="2021-11-19T00:14:52.197" v="698" actId="9405"/>
          <ac:inkMkLst>
            <pc:docMk/>
            <pc:sldMk cId="2191943053" sldId="272"/>
            <ac:inkMk id="17" creationId="{94725A93-AA68-4718-A5D9-ED3D48703348}"/>
          </ac:inkMkLst>
        </pc:inkChg>
      </pc:sldChg>
      <pc:sldChg chg="addSp modSp add mod">
        <pc:chgData name="Duane Miller" userId="086b8d4e5ca37aec" providerId="LiveId" clId="{10146445-3544-4DF8-A3EF-EF54FE775BF5}" dt="2021-11-19T00:21:10.656" v="714" actId="9405"/>
        <pc:sldMkLst>
          <pc:docMk/>
          <pc:sldMk cId="535396297" sldId="273"/>
        </pc:sldMkLst>
        <pc:spChg chg="mod">
          <ac:chgData name="Duane Miller" userId="086b8d4e5ca37aec" providerId="LiveId" clId="{10146445-3544-4DF8-A3EF-EF54FE775BF5}" dt="2021-11-18T00:36:23.913" v="152" actId="1076"/>
          <ac:spMkLst>
            <pc:docMk/>
            <pc:sldMk cId="535396297" sldId="273"/>
            <ac:spMk id="3" creationId="{D3EFC0C3-FD39-449B-AD90-C042901F23F4}"/>
          </ac:spMkLst>
        </pc:spChg>
        <pc:spChg chg="mod">
          <ac:chgData name="Duane Miller" userId="086b8d4e5ca37aec" providerId="LiveId" clId="{10146445-3544-4DF8-A3EF-EF54FE775BF5}" dt="2021-11-18T00:40:45.761" v="267" actId="207"/>
          <ac:spMkLst>
            <pc:docMk/>
            <pc:sldMk cId="535396297" sldId="273"/>
            <ac:spMk id="6" creationId="{B2FD387F-92CC-4779-81C3-06BBC90B104F}"/>
          </ac:spMkLst>
        </pc:spChg>
        <pc:grpChg chg="mod">
          <ac:chgData name="Duane Miller" userId="086b8d4e5ca37aec" providerId="LiveId" clId="{10146445-3544-4DF8-A3EF-EF54FE775BF5}" dt="2021-11-19T00:20:16.623" v="705"/>
          <ac:grpSpMkLst>
            <pc:docMk/>
            <pc:sldMk cId="535396297" sldId="273"/>
            <ac:grpSpMk id="13" creationId="{E1842C7D-EA0C-4A70-9750-8E940B283824}"/>
          </ac:grpSpMkLst>
        </pc:grpChg>
        <pc:grpChg chg="mod">
          <ac:chgData name="Duane Miller" userId="086b8d4e5ca37aec" providerId="LiveId" clId="{10146445-3544-4DF8-A3EF-EF54FE775BF5}" dt="2021-11-19T00:20:40.369" v="711"/>
          <ac:grpSpMkLst>
            <pc:docMk/>
            <pc:sldMk cId="535396297" sldId="273"/>
            <ac:grpSpMk id="19" creationId="{44E756F6-B28D-4824-B41D-A35925DE869F}"/>
          </ac:grpSpMkLst>
        </pc:grpChg>
        <pc:inkChg chg="add">
          <ac:chgData name="Duane Miller" userId="086b8d4e5ca37aec" providerId="LiveId" clId="{10146445-3544-4DF8-A3EF-EF54FE775BF5}" dt="2021-11-19T00:19:45.332" v="699" actId="9405"/>
          <ac:inkMkLst>
            <pc:docMk/>
            <pc:sldMk cId="535396297" sldId="273"/>
            <ac:inkMk id="4" creationId="{025F1C78-4F53-4A6F-ABDE-273923DDF366}"/>
          </ac:inkMkLst>
        </pc:inkChg>
        <pc:inkChg chg="add">
          <ac:chgData name="Duane Miller" userId="086b8d4e5ca37aec" providerId="LiveId" clId="{10146445-3544-4DF8-A3EF-EF54FE775BF5}" dt="2021-11-19T00:19:56.288" v="700" actId="9405"/>
          <ac:inkMkLst>
            <pc:docMk/>
            <pc:sldMk cId="535396297" sldId="273"/>
            <ac:inkMk id="5" creationId="{CF22989D-8126-4F67-BF81-39BD3B4EEA54}"/>
          </ac:inkMkLst>
        </pc:inkChg>
        <pc:inkChg chg="add">
          <ac:chgData name="Duane Miller" userId="086b8d4e5ca37aec" providerId="LiveId" clId="{10146445-3544-4DF8-A3EF-EF54FE775BF5}" dt="2021-11-19T00:20:04.208" v="701" actId="9405"/>
          <ac:inkMkLst>
            <pc:docMk/>
            <pc:sldMk cId="535396297" sldId="273"/>
            <ac:inkMk id="7" creationId="{9B8076E0-54F7-436F-B4B4-1715A3523A43}"/>
          </ac:inkMkLst>
        </pc:inkChg>
        <pc:inkChg chg="add">
          <ac:chgData name="Duane Miller" userId="086b8d4e5ca37aec" providerId="LiveId" clId="{10146445-3544-4DF8-A3EF-EF54FE775BF5}" dt="2021-11-19T00:20:09.867" v="702" actId="9405"/>
          <ac:inkMkLst>
            <pc:docMk/>
            <pc:sldMk cId="535396297" sldId="273"/>
            <ac:inkMk id="9" creationId="{83304FAE-C46D-49AB-BAC9-9018D6EF738D}"/>
          </ac:inkMkLst>
        </pc:inkChg>
        <pc:inkChg chg="add mod">
          <ac:chgData name="Duane Miller" userId="086b8d4e5ca37aec" providerId="LiveId" clId="{10146445-3544-4DF8-A3EF-EF54FE775BF5}" dt="2021-11-19T00:20:16.623" v="705"/>
          <ac:inkMkLst>
            <pc:docMk/>
            <pc:sldMk cId="535396297" sldId="273"/>
            <ac:inkMk id="11" creationId="{E39283B8-B57B-40C0-851D-AD2CB38894C1}"/>
          </ac:inkMkLst>
        </pc:inkChg>
        <pc:inkChg chg="add mod">
          <ac:chgData name="Duane Miller" userId="086b8d4e5ca37aec" providerId="LiveId" clId="{10146445-3544-4DF8-A3EF-EF54FE775BF5}" dt="2021-11-19T00:20:16.623" v="705"/>
          <ac:inkMkLst>
            <pc:docMk/>
            <pc:sldMk cId="535396297" sldId="273"/>
            <ac:inkMk id="12" creationId="{B360FBD8-E27E-4EA9-94DA-7842C73D7131}"/>
          </ac:inkMkLst>
        </pc:inkChg>
        <pc:inkChg chg="add">
          <ac:chgData name="Duane Miller" userId="086b8d4e5ca37aec" providerId="LiveId" clId="{10146445-3544-4DF8-A3EF-EF54FE775BF5}" dt="2021-11-19T00:20:19.703" v="706" actId="9405"/>
          <ac:inkMkLst>
            <pc:docMk/>
            <pc:sldMk cId="535396297" sldId="273"/>
            <ac:inkMk id="14" creationId="{7C60F714-2446-4EFA-98F1-CA63A8808E76}"/>
          </ac:inkMkLst>
        </pc:inkChg>
        <pc:inkChg chg="add">
          <ac:chgData name="Duane Miller" userId="086b8d4e5ca37aec" providerId="LiveId" clId="{10146445-3544-4DF8-A3EF-EF54FE775BF5}" dt="2021-11-19T00:20:23.119" v="707" actId="9405"/>
          <ac:inkMkLst>
            <pc:docMk/>
            <pc:sldMk cId="535396297" sldId="273"/>
            <ac:inkMk id="15" creationId="{5866D787-4404-4A5A-9A0D-87DB7E65C065}"/>
          </ac:inkMkLst>
        </pc:inkChg>
        <pc:inkChg chg="add mod">
          <ac:chgData name="Duane Miller" userId="086b8d4e5ca37aec" providerId="LiveId" clId="{10146445-3544-4DF8-A3EF-EF54FE775BF5}" dt="2021-11-19T00:20:40.369" v="711"/>
          <ac:inkMkLst>
            <pc:docMk/>
            <pc:sldMk cId="535396297" sldId="273"/>
            <ac:inkMk id="16" creationId="{B72940D8-50F0-4C6D-A8C5-80C3EE9B452A}"/>
          </ac:inkMkLst>
        </pc:inkChg>
        <pc:inkChg chg="add mod">
          <ac:chgData name="Duane Miller" userId="086b8d4e5ca37aec" providerId="LiveId" clId="{10146445-3544-4DF8-A3EF-EF54FE775BF5}" dt="2021-11-19T00:20:40.369" v="711"/>
          <ac:inkMkLst>
            <pc:docMk/>
            <pc:sldMk cId="535396297" sldId="273"/>
            <ac:inkMk id="17" creationId="{85BBD00D-A384-4FBC-B4D9-FEF8E395DCDC}"/>
          </ac:inkMkLst>
        </pc:inkChg>
        <pc:inkChg chg="add mod">
          <ac:chgData name="Duane Miller" userId="086b8d4e5ca37aec" providerId="LiveId" clId="{10146445-3544-4DF8-A3EF-EF54FE775BF5}" dt="2021-11-19T00:20:40.369" v="711"/>
          <ac:inkMkLst>
            <pc:docMk/>
            <pc:sldMk cId="535396297" sldId="273"/>
            <ac:inkMk id="18" creationId="{DF1145F0-CCF5-4BF7-A9B7-D64B74C97E77}"/>
          </ac:inkMkLst>
        </pc:inkChg>
        <pc:inkChg chg="add">
          <ac:chgData name="Duane Miller" userId="086b8d4e5ca37aec" providerId="LiveId" clId="{10146445-3544-4DF8-A3EF-EF54FE775BF5}" dt="2021-11-19T00:20:44.777" v="712" actId="9405"/>
          <ac:inkMkLst>
            <pc:docMk/>
            <pc:sldMk cId="535396297" sldId="273"/>
            <ac:inkMk id="20" creationId="{F9CD3777-4689-4F36-B919-72CD2E67FDAC}"/>
          </ac:inkMkLst>
        </pc:inkChg>
        <pc:inkChg chg="add">
          <ac:chgData name="Duane Miller" userId="086b8d4e5ca37aec" providerId="LiveId" clId="{10146445-3544-4DF8-A3EF-EF54FE775BF5}" dt="2021-11-19T00:21:06.265" v="713" actId="9405"/>
          <ac:inkMkLst>
            <pc:docMk/>
            <pc:sldMk cId="535396297" sldId="273"/>
            <ac:inkMk id="21" creationId="{977EBB0D-E048-43F8-B09E-A75298C2686F}"/>
          </ac:inkMkLst>
        </pc:inkChg>
        <pc:inkChg chg="add">
          <ac:chgData name="Duane Miller" userId="086b8d4e5ca37aec" providerId="LiveId" clId="{10146445-3544-4DF8-A3EF-EF54FE775BF5}" dt="2021-11-19T00:21:10.656" v="714" actId="9405"/>
          <ac:inkMkLst>
            <pc:docMk/>
            <pc:sldMk cId="535396297" sldId="273"/>
            <ac:inkMk id="22" creationId="{7078BAA9-3878-43D1-A28F-D8E8851FEAB6}"/>
          </ac:inkMkLst>
        </pc:inkChg>
      </pc:sldChg>
      <pc:sldChg chg="addSp modSp add mod">
        <pc:chgData name="Duane Miller" userId="086b8d4e5ca37aec" providerId="LiveId" clId="{10146445-3544-4DF8-A3EF-EF54FE775BF5}" dt="2021-11-19T00:25:57.440" v="725" actId="9405"/>
        <pc:sldMkLst>
          <pc:docMk/>
          <pc:sldMk cId="3394827294" sldId="274"/>
        </pc:sldMkLst>
        <pc:spChg chg="mod">
          <ac:chgData name="Duane Miller" userId="086b8d4e5ca37aec" providerId="LiveId" clId="{10146445-3544-4DF8-A3EF-EF54FE775BF5}" dt="2021-11-18T00:37:27.535" v="157" actId="1076"/>
          <ac:spMkLst>
            <pc:docMk/>
            <pc:sldMk cId="3394827294" sldId="274"/>
            <ac:spMk id="3" creationId="{D3EFC0C3-FD39-449B-AD90-C042901F23F4}"/>
          </ac:spMkLst>
        </pc:spChg>
        <pc:spChg chg="mod">
          <ac:chgData name="Duane Miller" userId="086b8d4e5ca37aec" providerId="LiveId" clId="{10146445-3544-4DF8-A3EF-EF54FE775BF5}" dt="2021-11-18T00:40:33.366" v="225" actId="207"/>
          <ac:spMkLst>
            <pc:docMk/>
            <pc:sldMk cId="3394827294" sldId="274"/>
            <ac:spMk id="6" creationId="{B2FD387F-92CC-4779-81C3-06BBC90B104F}"/>
          </ac:spMkLst>
        </pc:spChg>
        <pc:inkChg chg="add">
          <ac:chgData name="Duane Miller" userId="086b8d4e5ca37aec" providerId="LiveId" clId="{10146445-3544-4DF8-A3EF-EF54FE775BF5}" dt="2021-11-19T00:24:15.545" v="715" actId="9405"/>
          <ac:inkMkLst>
            <pc:docMk/>
            <pc:sldMk cId="3394827294" sldId="274"/>
            <ac:inkMk id="4" creationId="{E587411E-B03E-4953-91C0-CA00B63C530A}"/>
          </ac:inkMkLst>
        </pc:inkChg>
        <pc:inkChg chg="add">
          <ac:chgData name="Duane Miller" userId="086b8d4e5ca37aec" providerId="LiveId" clId="{10146445-3544-4DF8-A3EF-EF54FE775BF5}" dt="2021-11-19T00:24:18.996" v="716" actId="9405"/>
          <ac:inkMkLst>
            <pc:docMk/>
            <pc:sldMk cId="3394827294" sldId="274"/>
            <ac:inkMk id="5" creationId="{3E75E49A-9824-4716-B2F7-DDE70D109B01}"/>
          </ac:inkMkLst>
        </pc:inkChg>
        <pc:inkChg chg="add">
          <ac:chgData name="Duane Miller" userId="086b8d4e5ca37aec" providerId="LiveId" clId="{10146445-3544-4DF8-A3EF-EF54FE775BF5}" dt="2021-11-19T00:24:23.037" v="717" actId="9405"/>
          <ac:inkMkLst>
            <pc:docMk/>
            <pc:sldMk cId="3394827294" sldId="274"/>
            <ac:inkMk id="7" creationId="{711B63FF-3510-4EF9-9F73-4E4B49A8265A}"/>
          </ac:inkMkLst>
        </pc:inkChg>
        <pc:inkChg chg="add">
          <ac:chgData name="Duane Miller" userId="086b8d4e5ca37aec" providerId="LiveId" clId="{10146445-3544-4DF8-A3EF-EF54FE775BF5}" dt="2021-11-19T00:24:24.878" v="718" actId="9405"/>
          <ac:inkMkLst>
            <pc:docMk/>
            <pc:sldMk cId="3394827294" sldId="274"/>
            <ac:inkMk id="9" creationId="{7682138F-5111-47BE-A718-20DDFC7A3123}"/>
          </ac:inkMkLst>
        </pc:inkChg>
        <pc:inkChg chg="add">
          <ac:chgData name="Duane Miller" userId="086b8d4e5ca37aec" providerId="LiveId" clId="{10146445-3544-4DF8-A3EF-EF54FE775BF5}" dt="2021-11-19T00:24:35.498" v="719" actId="9405"/>
          <ac:inkMkLst>
            <pc:docMk/>
            <pc:sldMk cId="3394827294" sldId="274"/>
            <ac:inkMk id="11" creationId="{4FD75F40-5E59-4E27-9726-DD65357F73E7}"/>
          </ac:inkMkLst>
        </pc:inkChg>
        <pc:inkChg chg="add">
          <ac:chgData name="Duane Miller" userId="086b8d4e5ca37aec" providerId="LiveId" clId="{10146445-3544-4DF8-A3EF-EF54FE775BF5}" dt="2021-11-19T00:24:48.350" v="720" actId="9405"/>
          <ac:inkMkLst>
            <pc:docMk/>
            <pc:sldMk cId="3394827294" sldId="274"/>
            <ac:inkMk id="12" creationId="{22D63545-8F90-4A54-989A-AA56BBFD89C3}"/>
          </ac:inkMkLst>
        </pc:inkChg>
        <pc:inkChg chg="add">
          <ac:chgData name="Duane Miller" userId="086b8d4e5ca37aec" providerId="LiveId" clId="{10146445-3544-4DF8-A3EF-EF54FE775BF5}" dt="2021-11-19T00:25:02.141" v="721" actId="9405"/>
          <ac:inkMkLst>
            <pc:docMk/>
            <pc:sldMk cId="3394827294" sldId="274"/>
            <ac:inkMk id="13" creationId="{7D0E278E-9380-4315-B74A-D025858A6500}"/>
          </ac:inkMkLst>
        </pc:inkChg>
        <pc:inkChg chg="add">
          <ac:chgData name="Duane Miller" userId="086b8d4e5ca37aec" providerId="LiveId" clId="{10146445-3544-4DF8-A3EF-EF54FE775BF5}" dt="2021-11-19T00:25:05.873" v="722" actId="9405"/>
          <ac:inkMkLst>
            <pc:docMk/>
            <pc:sldMk cId="3394827294" sldId="274"/>
            <ac:inkMk id="14" creationId="{8404408A-7DED-4D8A-9A08-976658ADF158}"/>
          </ac:inkMkLst>
        </pc:inkChg>
        <pc:inkChg chg="add">
          <ac:chgData name="Duane Miller" userId="086b8d4e5ca37aec" providerId="LiveId" clId="{10146445-3544-4DF8-A3EF-EF54FE775BF5}" dt="2021-11-19T00:25:10.292" v="723" actId="9405"/>
          <ac:inkMkLst>
            <pc:docMk/>
            <pc:sldMk cId="3394827294" sldId="274"/>
            <ac:inkMk id="15" creationId="{D869DEB3-9C46-4F1D-82B4-97D7736C770C}"/>
          </ac:inkMkLst>
        </pc:inkChg>
        <pc:inkChg chg="add">
          <ac:chgData name="Duane Miller" userId="086b8d4e5ca37aec" providerId="LiveId" clId="{10146445-3544-4DF8-A3EF-EF54FE775BF5}" dt="2021-11-19T00:25:54.166" v="724" actId="9405"/>
          <ac:inkMkLst>
            <pc:docMk/>
            <pc:sldMk cId="3394827294" sldId="274"/>
            <ac:inkMk id="16" creationId="{F2B559BE-9461-4CAD-B7F5-81147410CA72}"/>
          </ac:inkMkLst>
        </pc:inkChg>
        <pc:inkChg chg="add">
          <ac:chgData name="Duane Miller" userId="086b8d4e5ca37aec" providerId="LiveId" clId="{10146445-3544-4DF8-A3EF-EF54FE775BF5}" dt="2021-11-19T00:25:57.440" v="725" actId="9405"/>
          <ac:inkMkLst>
            <pc:docMk/>
            <pc:sldMk cId="3394827294" sldId="274"/>
            <ac:inkMk id="17" creationId="{54DE4E19-D9C4-44C1-8C46-8D2A783DDD8D}"/>
          </ac:inkMkLst>
        </pc:inkChg>
      </pc:sldChg>
      <pc:sldChg chg="modSp add mod">
        <pc:chgData name="Duane Miller" userId="086b8d4e5ca37aec" providerId="LiveId" clId="{10146445-3544-4DF8-A3EF-EF54FE775BF5}" dt="2021-11-18T00:40:16.628" v="213" actId="207"/>
        <pc:sldMkLst>
          <pc:docMk/>
          <pc:sldMk cId="2538722199" sldId="275"/>
        </pc:sldMkLst>
        <pc:spChg chg="mod">
          <ac:chgData name="Duane Miller" userId="086b8d4e5ca37aec" providerId="LiveId" clId="{10146445-3544-4DF8-A3EF-EF54FE775BF5}" dt="2021-11-18T00:37:58.447" v="160" actId="1076"/>
          <ac:spMkLst>
            <pc:docMk/>
            <pc:sldMk cId="2538722199" sldId="275"/>
            <ac:spMk id="3" creationId="{D3EFC0C3-FD39-449B-AD90-C042901F23F4}"/>
          </ac:spMkLst>
        </pc:spChg>
        <pc:spChg chg="mod">
          <ac:chgData name="Duane Miller" userId="086b8d4e5ca37aec" providerId="LiveId" clId="{10146445-3544-4DF8-A3EF-EF54FE775BF5}" dt="2021-11-18T00:40:16.628" v="213" actId="207"/>
          <ac:spMkLst>
            <pc:docMk/>
            <pc:sldMk cId="2538722199" sldId="275"/>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33:32.206"/>
    </inkml:context>
    <inkml:brush xml:id="br0">
      <inkml:brushProperty name="width" value="0.1" units="cm"/>
      <inkml:brushProperty name="height" value="0.1" units="cm"/>
      <inkml:brushProperty name="color" value="#FFFC18"/>
    </inkml:brush>
  </inkml:definitions>
  <inkml:trace contextRef="#ctx0" brushRef="#br0">7916 38 2816,'-3'0'270,"-34"3"784,35-3-1073,1 0 0,0 0-1,0 1 1,0-1 0,0 0-1,0 0 1,0 1 0,0-1-1,0 1 1,0-1 0,0 1-1,0-1 1,0 1 0,0-1-1,0 1 1,1 0 0,-1 0-1,0-1 1,0 1 0,1 0-1,-1 0 1,1 0 0,-1 0-1,0 0 1,1 0 0,0 0 0,-1 0-1,1 0 1,0 0 0,-1 1-1,0-1 121,1 0-1,-1-1 1,1 1 0,-1 0-1,0-1 1,1 1-1,-1-1 1,0 1 0,0-1-1,1 0 1,-1 1-1,0-1 1,0 0 0,0 1-1,1-1 1,-1 0-1,0 0 1,0 0 0,0 0-1,0 0 1,0 0-1,1 0 1,-2 0 0,-29 1 1973,28-1-2035,-17 0 470,10-1-291,1 1-1,0 0 0,-1 1 1,1 0-1,-16 4 0,-20 4 6,13-4-8,-17 6-25,20-6 5,0 2 0,0 1 0,-44 19 0,51-18-58,0 0-1,0-2 0,-47 9 0,-74 3 959,80-12-889,-79 7-543,-72 11-297,155-19 812,1-2 0,-70-4-1,49-1-134,-65 2 249,-161-3-483,111-15-486,42 2 336,-84 3 943,31-3 484,-49-2-1420,223 17 110,-506-14-277,113 4 569,311 11-568,-111-12 607,-55 7 565,-123-25-1028,157 5 232,-4 9-340,154 9 449,-77-2 510,-577 8-175,426-7-502,-4 0 1025,19 2-149,-5-22-4012,195 6 657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34:36.738"/>
    </inkml:context>
    <inkml:brush xml:id="br0">
      <inkml:brushProperty name="width" value="0.1" units="cm"/>
      <inkml:brushProperty name="height" value="0.1" units="cm"/>
      <inkml:brushProperty name="color" value="#FFFC18"/>
    </inkml:brush>
  </inkml:definitions>
  <inkml:trace contextRef="#ctx0" brushRef="#br0">7246 322 2560,'-13'2'562,"0"1"0,0-2 0,0 0 1,0-1-1,-23-1 0,-66-16 708,30 4-105,7 4-285,-86-2 0,142 11-875,-114 5-26,33 0 42,3 0 182,-197 2 427,100-6-588,-96 1 450,149-3-462,-130-6 185,-8-1-184,-161-5 379,131-2-466,202 12-80,35 1-20,-80-6-40,-308-5 455,306 15-86,-11-6-207,120 1-13,-1-2 0,-45-11-1,76 15 37,-25-7 20,0 1 0,-51-5 0,-184-12 310,207 14-342,1-2 1,-87-30-1,99 26 22,-2 2 0,0 2 0,0 2 0,-1 2 1,-97-3-1,49 12 52,-114-3 36,120-7 72,-38-1 29,30 15 42,-143 24-1,30-1-80,123-15 604,-146 39-1,33-4-240,155-40-893,-1-1 0,-65-1 1,102-5-11,0-1 0,1 0 0,-1-1 0,1 0 1,-1-1-1,0 0 0,1 0 0,0-1 1,0 0-1,-11-6 0,-45-31-3646,-9-8 613</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02:43.483"/>
    </inkml:context>
    <inkml:brush xml:id="br0">
      <inkml:brushProperty name="width" value="0.1" units="cm"/>
      <inkml:brushProperty name="height" value="0.1" units="cm"/>
      <inkml:brushProperty name="color" value="#FF0066"/>
    </inkml:brush>
  </inkml:definitions>
  <inkml:trace contextRef="#ctx0" brushRef="#br0">1819 147 3456,'-21'-6'901,"15"3"-741,-1 1 0,1 0 0,-1 0 0,-13-1 0,18 3-180,0 0 1,0-1-1,0 1 0,0-1 0,0 0 0,0 0 1,0 1-1,0-1 0,0-1 0,0 1 0,0 0 1,-2-2-1,-8-4-85,-65-32 1091,-56-10 2113,111 43-2936,1 1 0,-1 1 1,1 1-1,-35-1 0,33 4-197,-212 3 199,2 18 712,-226 18 1012,303-31-2264,-35 0-4275,128-10 2074</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02:44.542"/>
    </inkml:context>
    <inkml:brush xml:id="br0">
      <inkml:brushProperty name="width" value="0.1" units="cm"/>
      <inkml:brushProperty name="height" value="0.1" units="cm"/>
      <inkml:brushProperty name="color" value="#FF0066"/>
    </inkml:brush>
  </inkml:definitions>
  <inkml:trace contextRef="#ctx0" brushRef="#br0">2555 27 2688,'-7'-4'405,"5"3"-293,1 0-1,0 1 1,0-1-1,-1 1 1,1-1-1,0 1 1,-1-1 0,1 1-1,-1 0 1,1 0-1,-3-1 1,-14-10 523,-1 8-205,1 2 0,-1 0 0,-30 2 0,9 0 351,6 1-512,0 1 0,1 2 0,-47 13 0,-10 1-55,-190 20 661,59-27 642,-40 4-1301,-159 13 478,55-31 1344,1-21-4139,249 14-1260,47 5 449</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02:46.318"/>
    </inkml:context>
    <inkml:brush xml:id="br0">
      <inkml:brushProperty name="width" value="0.1" units="cm"/>
      <inkml:brushProperty name="height" value="0.1" units="cm"/>
      <inkml:brushProperty name="color" value="#FF0066"/>
    </inkml:brush>
  </inkml:definitions>
  <inkml:trace contextRef="#ctx0" brushRef="#br0">2369 73 3712,'-11'-4'394,"4"1"-247,0 0-1,1 1 1,-1 0 0,0 0 0,0 1-1,0 0 1,-13-1 0,-106-1 199,100 1 345,0 0-1,-33-9 0,-2 1 55,24 5-517,-34-5-155,-75 1 0,91 9 23,0 4 0,0 1 0,-83 20 0,42-7 1103,-164 11 1,190-23-1183,-52-1 82,33-2-65,-49-1 391,-152-19 0,189 9-459,-108-5-2915,149 12 85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02:49.014"/>
    </inkml:context>
    <inkml:brush xml:id="br0">
      <inkml:brushProperty name="width" value="0.1" units="cm"/>
      <inkml:brushProperty name="height" value="0.1" units="cm"/>
      <inkml:brushProperty name="color" value="#FF0066"/>
    </inkml:brush>
  </inkml:definitions>
  <inkml:trace contextRef="#ctx0" brushRef="#br0">1199 58 3456,'-11'-3'555,"0"0"67,1 0 0,-17-7 0,-2-14 637,24 21-970,0 1 1,0 0 0,-1 0-1,1 1 1,-1-1-1,1 1 1,-11-1-1,-43 3 105,27 0-54,-8 0 46,0 2-1,1 2 0,-70 18 1,-1 0 79,-147 11 0,246-33-489,-65 7-225,-118 14-3006,103-8 397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02:59.480"/>
    </inkml:context>
    <inkml:brush xml:id="br0">
      <inkml:brushProperty name="width" value="0.1" units="cm"/>
      <inkml:brushProperty name="height" value="0.1" units="cm"/>
      <inkml:brushProperty name="color" value="#FF0066"/>
    </inkml:brush>
  </inkml:definitions>
  <inkml:trace contextRef="#ctx0" brushRef="#br0">945 29 3456,'-15'-1'481,"10"1"-253,0-1 1,0 1-1,0 1 1,0-1-1,0 1 0,-8 2 1,11-3 85,0 0-251,-1 0-1,1-1 0,0 0 0,0 1 1,0-1-1,-1 0 0,-2-2 0,-13-3 902,-11-2-241,23 5-574,0 1-1,0 1 0,0-1 1,0 1-1,0 0 0,-1 1 1,1-1-1,-7 1 0,-59 9 1195,-357 25 605,379-34-2496,-40 0-1664,27 4-2308,12 1 1411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03:01.264"/>
    </inkml:context>
    <inkml:brush xml:id="br0">
      <inkml:brushProperty name="width" value="0.1" units="cm"/>
      <inkml:brushProperty name="height" value="0.1" units="cm"/>
      <inkml:brushProperty name="color" value="#FF0066"/>
    </inkml:brush>
  </inkml:definitions>
  <inkml:trace contextRef="#ctx0" brushRef="#br0">2835 21 4352,'-9'-5'545,"4"2"-262,0 1-1,0-1 1,0 1 0,-7-2-1,10 3-319,1 1 0,-1 0-1,0 0 1,-1-1-1,1 1 1,0 1 0,0-1-1,0 0 1,0 0-1,1 1 1,-1-1 0,0 1-1,0-1 1,0 1-1,0 0 1,-2 1-1,-22 15-798,20-12 585,-1 0 0,0-1 0,-13 7-1,17-10 339,1 0-1,-1-1 1,0 1-1,0 0 1,0-1-1,1 0 1,-1 1-1,0-1 1,0 0-1,0-1 1,0 1-1,0 0 1,0-1-1,-4-1 1,-31-12 1233,28 9-1071,0 1 0,0 1 0,0 0 0,-1 0 0,1 1-1,-1 0 1,-14 0 0,-166 14 183,-1-1-368,82-14-17,58 0 21,1 2 0,-71 8 0,-265 36 172,237-42-37,87-2 162,-103 11 0,-193 28 185,297-33-166,-81-1 509,90-5-468,-60 8 1,61-1-593,-153 26-5346,166-23 2985</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03:32.087"/>
    </inkml:context>
    <inkml:brush xml:id="br0">
      <inkml:brushProperty name="width" value="0.1" units="cm"/>
      <inkml:brushProperty name="height" value="0.1" units="cm"/>
      <inkml:brushProperty name="color" value="#FF0066"/>
    </inkml:brush>
  </inkml:definitions>
  <inkml:trace contextRef="#ctx0" brushRef="#br0">2177 59 1536,'-6'-3'254,"4"2"-231,1 0 0,0 1 0,0-1 1,-1 1-1,1-1 0,0 1 1,-1-1-1,1 1 0,0 0 0,-1-1 1,1 1-1,-1 0 0,1 0 0,-2 0 1,1-1 139,0 0 0,0-1 0,0 1 1,1-1-1,-1 1 0,1-1 0,-1 0 1,1 1-1,0-1 0,-1 0 1,1 0-1,0 0 0,0 0 0,-1-4 1,-3-3 608,5 8-739,-1 0-1,1 0 1,-1 1 0,0-1-1,1 0 1,-1 0 0,0 1-1,1-1 1,-1 1 0,0-1-1,0 0 1,0 1 0,1 0-1,-1-1 1,0 1 0,0-1-1,0 1 1,0 0 0,0 0-1,0 0 1,0-1 0,0 1-1,0 0 1,0 0 0,0 0-1,0 0 1,-1 1 0,-3 0-38,0 1-1,0-1 1,0 1 0,-6 3 0,2 0 28,-20 9 17,17-8 24,1-1 1,-1 0 0,1 0 0,-1-1 0,-1-1 0,1 0 0,0 0 0,-20 0 0,-6-1 196,-54 10 0,-16 0-378,41-6 119,-24 1 145,-90 5-149,-5 1-22,179-13 18,-254 9 492,188-2-397,0-4 0,0-2 1,-92-12-1,14 4 46,59 6-83,-117 1-874,188 3-543,8 2-608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03:17.608"/>
    </inkml:context>
    <inkml:brush xml:id="br0">
      <inkml:brushProperty name="width" value="0.1" units="cm"/>
      <inkml:brushProperty name="height" value="0.1" units="cm"/>
      <inkml:brushProperty name="color" value="#FF0066"/>
    </inkml:brush>
  </inkml:definitions>
  <inkml:trace contextRef="#ctx0" brushRef="#br0">1359 18 1536,'-26'1'1413,"23"-3"-1235,0-1 1,0 2-1,0-1 0,0 0 0,0 0 0,0 1 0,-1 0 0,1 0 1,0 0-1,-1 0 0,1 0 0,-1 1 0,1-1 0,-1 1 0,1 0 1,-1 0-1,-4 1 0,-10 1 48,1 1 0,-21 5 0,22-4-127,-5 1-42,-37 10 35,21-4 25,-1-2 0,0-1-1,-41 2 1,12-1 275,23-4 709,-87-3-1,-14 0-592,-49 20-329,-70 5-2651,200-23 35</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03:19.530"/>
    </inkml:context>
    <inkml:brush xml:id="br0">
      <inkml:brushProperty name="width" value="0.1" units="cm"/>
      <inkml:brushProperty name="height" value="0.1" units="cm"/>
      <inkml:brushProperty name="color" value="#FF0066"/>
    </inkml:brush>
  </inkml:definitions>
  <inkml:trace contextRef="#ctx0" brushRef="#br0">2155 35 2816,'0'0'36,"0"-1"1,0 1-1,0-1 0,0 1 1,0-1-1,0 1 1,0-1-1,0 1 0,0-1 1,0 1-1,0 0 0,0-1 1,0 1-1,1-1 1,-1 1-1,0-1 0,0 1 1,0-1-1,1 1 0,-1-1 1,0 1-1,1 0 1,-1-1-1,0 1 0,1 0 1,-1-1-1,0 1 0,1 0 1,-1-1-1,1 1 1,-1 0-1,1 0 0,-1 0 1,1-1-1,-1 1 0,1 0 1,-1 0-1,1 0 1,0 0-139,4-4 988,-13 5-617,1-2 0,-1 1 0,1-1 1,-1 0-1,1 0 0,-1-1 1,-9-3-1,13 3-240,0 1 0,0 0 0,0 0 0,0 1 0,0-1 0,0 1 0,0 0 0,0 0 0,-7 1 0,-39 10-382,17-3 192,-118 14 583,-48 9 639,143-18-891,-1-2 1,0-2 0,-72 1-1,-231 0 556,303-6-416,11-1 235,1-1 1,-55-6-1,-221-20 1207,108 25-3440,160 3-302,30-2-1124,-37-1 0,16-5 794</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03:20.700"/>
    </inkml:context>
    <inkml:brush xml:id="br0">
      <inkml:brushProperty name="width" value="0.1" units="cm"/>
      <inkml:brushProperty name="height" value="0.1" units="cm"/>
      <inkml:brushProperty name="color" value="#FF0066"/>
    </inkml:brush>
  </inkml:definitions>
  <inkml:trace contextRef="#ctx0" brushRef="#br0">1247 68 3712,'-20'0'387,"1"2"1,-28 4 0,30-4 160,0-1 1,-32-2 0,12 0 34,-151 1 473,164-1-1013,-38-7 1,38 4 6,-40-1-1,42 4 38,-29-5-1,-4-1 227,-4 0 75,37 3-14,-33 0 0,20 2 166,-39-6 1,38 3-37,-40 0 1,38 4-456,11 0-1697,-34 4-1,33-2-1668,-12-12 160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34:42.357"/>
    </inkml:context>
    <inkml:brush xml:id="br0">
      <inkml:brushProperty name="width" value="0.1" units="cm"/>
      <inkml:brushProperty name="height" value="0.1" units="cm"/>
      <inkml:brushProperty name="color" value="#FFFC18"/>
    </inkml:brush>
  </inkml:definitions>
  <inkml:trace contextRef="#ctx0" brushRef="#br0">1540 4 3328,'-4'1'314,"0"0"0,0 1 0,0-1-1,0 1 1,0 0 0,-4 3 0,7-5-289,1 1 0,-1-1 0,1 0 1,-1 1-1,1-1 0,-1 0 0,0 0 0,1 0 0,-1 1 0,0-1 0,1 0 0,-1 0 0,1 0 1,-1 0-1,0 0 0,1 0 0,-1 0 0,0 0 0,1 0 0,-1-1 0,1 1 0,-1 0 0,0 0 1,1-1-1,-1 1 0,1 0 0,-1 0 0,1-1 0,-1 1 0,1-1 0,-1 1 0,1 0 0,-1-1 1,1 1-1,-1-1 0,1 1 0,0-1 0,-1 0 0,1 1 0,-1-2 0,1 1 31,-1 1 1,1-1-1,-1 0 0,0 0 0,1 1 0,-1-1 1,0 0-1,0 1 0,0-1 0,1 0 0,-1 1 1,0-1-1,0 1 0,-2-1 0,-2 1 87,0 0 0,0 0 0,0 0 0,0 0 0,0 1 0,0 0 0,-9 3 0,-37 15 58,40-15-58,-12 4 154,0 0 0,-1-2 0,-41 5 1,-76-3 481,-39-13-504,-94 2 1210,-97 41-280,365-37-1210,-15 2-410,0 0 0,-1-1 0,-21-1 0,36-1-17,0-1 0,0 0 0,0 0-1,0-1 1,0 0 0,1 0-1,-1-1 1,1 1 0,-1-1-1,1-1 1,0 1 0,0-1-1,-7-6 1,-34-39-3109</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03:35.982"/>
    </inkml:context>
    <inkml:brush xml:id="br0">
      <inkml:brushProperty name="width" value="0.1" units="cm"/>
      <inkml:brushProperty name="height" value="0.1" units="cm"/>
      <inkml:brushProperty name="color" value="#FF0066"/>
    </inkml:brush>
  </inkml:definitions>
  <inkml:trace contextRef="#ctx0" brushRef="#br0">827 81 1664,'-2'0'31,"-2"-2"46,0 1 1,0 0 0,0 0 0,0 0 0,0 1-1,0-1 1,0 1 0,-6 0 0,6-1-46,0 1 1,0-1 0,0-1 0,0 1 0,-6-3 0,-8-3-156,-58-23-15,54 23 524,-1 1 0,1 1 0,-1 1 1,1 1-1,-27 1 0,-114 9 1515,27-5-126,86-3-3644,-61 6 1,74-1-639</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03:38.003"/>
    </inkml:context>
    <inkml:brush xml:id="br0">
      <inkml:brushProperty name="width" value="0.1" units="cm"/>
      <inkml:brushProperty name="height" value="0.1" units="cm"/>
      <inkml:brushProperty name="color" value="#FF0066"/>
    </inkml:brush>
  </inkml:definitions>
  <inkml:trace contextRef="#ctx0" brushRef="#br0">3404 45 2048,'-5'-3'376,"-12"-3"1253,12-4-1997,1 9 535,1 0-1,-1 1 0,1-1 1,0 1-1,-1 0 0,1 0 1,-1 0-1,-5 1 0,-3 0 220,-27-1-96,-73 11 1,44-4 452,-134-1-1,143-6-350,-117-14-84,0 0-157,-96 3 268,139 3 218,-46 6-253,-224 27 0,74-18 381,205-9-618,-213-12 98,225 3-538,-212 7 0,286 7-167,-136 14-3406,104-8 1664</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03:43.895"/>
    </inkml:context>
    <inkml:brush xml:id="br0">
      <inkml:brushProperty name="width" value="0.1" units="cm"/>
      <inkml:brushProperty name="height" value="0.1" units="cm"/>
      <inkml:brushProperty name="color" value="#FF0066"/>
    </inkml:brush>
  </inkml:definitions>
  <inkml:trace contextRef="#ctx0" brushRef="#br0">1241 11 768,'-107'4'352,"41"-8"-288,-41-1 288,58 5 128,-11 0-224,-3 0-64,-8 0-64,-6-6 0,-3 6-224,-7 0 0,2 0 32,3 0 32,2 0-128,15 0-32,10 0-128,12 0 32,6 0-192,10 0-32</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03:44.834"/>
    </inkml:context>
    <inkml:brush xml:id="br0">
      <inkml:brushProperty name="width" value="0.1" units="cm"/>
      <inkml:brushProperty name="height" value="0.1" units="cm"/>
      <inkml:brushProperty name="color" value="#FF0066"/>
    </inkml:brush>
  </inkml:definitions>
  <inkml:trace contextRef="#ctx0" brushRef="#br0">805 91 1152,'236'4'795,"-161"-1"-641,150 4-31,-17-4-213,88 0 113,-202-7 224,105-16 0,-27-4 270,-146 17-486,-26 7-33,0 0 0,0 0 1,0 0-1,0 0 0,0 0 0,0 0 0,0 0 1,0-1-1,0 1 0,0 0 0,0 0 0,0 0 0,0 0 1,0 0-1,0 0 0,0 0 0,0 0 0,0 0 0,0 0 1,0 0-1,0 0 0,0 0 0,0 0 0,0 0 0,0 0 1,0 0-1,0 0 0,0 0 0,0 0 0,0 0 1,-16 3-97,-32 8 42,-1-3 0,0-1 0,-80 0 0,-710 27 318,658-18-267,-93 6 164,-220 7 279,437-24-374,-86-5 0,138 0-62,0-1 0,0 1 0,0-1 0,0 0 0,0 0 0,0-1 0,0 1 1,1-1-1,-7-3 0,11 5-5,0 0 1,0-1-1,0 1 0,0 0 1,-1 0-1,1 0 1,0-1-1,0 1 1,0 0-1,0 0 0,0 0 1,0-1-1,0 1 1,0 0-1,0 0 0,0 0 1,0-1-1,0 1 1,0 0-1,0 0 0,0 0 1,0-1-1,0 1 1,0 0-1,0 0 0,0 0 1,0-1-1,0 1 1,1 0-1,-1 0 0,0 0 1,0-1-1,0 1 1,0 0-1,0 0 0,1 0 1,-1 0-1,0 0 1,0-1-1,0 1 0,0 0 1,1 0-1,8-6-77,1 3 3,-1 0 1,1 1-1,0 0 0,0 0 1,0 1-1,11 0 0,2 0-31,234-7-131,-29 2 376,97-6 641,-182 8-350,76-11-156,-48 2-192,321-1-43,-330 7-41,424-34 8,-578 40 6,-1 0 0,1 0 0,-1-1 0,0 0 1,0 0-1,1-1 0,-2 0 0,1 0 0,9-6 0,-16 9-10,0 0 0,0 0 0,0 0 0,-1 0 0,1 0 0,0 0 0,0 0 0,0 0 0,0 0 0,0 0 0,0-1 0,-1 1 0,1 0 0,0 0 0,0 0 0,0 0 0,0 0 0,0 0 0,0 0 0,0 0 0,0 0 0,-1 0 0,1 0 0,0-1 0,0 1 0,0 0 0,0 0 0,0 0 0,0 0 0,0 0 0,0 0 0,0 0 0,0-1 0,0 1 0,0 0 0,0 0 0,0 0 0,0 0 0,0 0 0,0 0 0,0-1 0,0 1 0,0 0 0,0 0 0,0 0 0,0 0 0,0 0 0,0 0 0,0-1 0,0 1 0,0 0 0,0 0 0,0 0 0,0 0 0,0 0 0,1 0 0,-1 0 0,0 0 0,0-1-1,0 1 1,0 0 0,0 0 0,0 0 0,0 0 0,1 0 0,-1 0 0,0 0 0,0 0 0,0 0 0,-9 0-57,-304 49-262,198-33-216,-81 5-990,76-12 373</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04:13.230"/>
    </inkml:context>
    <inkml:brush xml:id="br0">
      <inkml:brushProperty name="width" value="0.1" units="cm"/>
      <inkml:brushProperty name="height" value="0.1" units="cm"/>
      <inkml:brushProperty name="color" value="#FF0066"/>
    </inkml:brush>
  </inkml:definitions>
  <inkml:trace contextRef="#ctx0" brushRef="#br0">2942 162 640,'-21'0'485,"20"0"-383,-5-11 703,3 9-712,0 0-1,0 0 1,-1 0-1,1 0 1,-1 1-1,1 0 1,-1-1 0,0 1-1,0 1 1,1-1-1,-1 0 1,-5 1-1,-7 0 36,-25 3 0,37-3-62,-60 11 459,51-8-367,0 0-1,-1-1 1,1 0 0,-1-1 0,1-1-1,-1 0 1,-17-3 0,16 0-24,-2 0 156,-33-11 0,20 4-209,0 1 0,-49-8 0,-65 0-115,65 8 108,-449-52 1041,447 53-947,-1 4 0,1 3 0,-144 17 0,-175 32-344,302-44 330,-195-16 1,237 8-574,-1 2 1,0 3-1,-61 10 0,25 7-1495</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04:14.460"/>
    </inkml:context>
    <inkml:brush xml:id="br0">
      <inkml:brushProperty name="width" value="0.1" units="cm"/>
      <inkml:brushProperty name="height" value="0.1" units="cm"/>
      <inkml:brushProperty name="color" value="#FF0066"/>
    </inkml:brush>
  </inkml:definitions>
  <inkml:trace contextRef="#ctx0" brushRef="#br0">1117 141 1792,'-146'-20'1237,"70"12"-1068,40 5-73,0-2 1,1-1-1,-45-14 1,9-1 127,-1 4 0,0 2 0,-85-5 0,123 17-148,1 1 1,-58 4-1,79-2-284,1 2 0,-1 0 0,1 0 0,-1 1 0,1 1 0,0 0 0,0 0 0,0 1 0,1 1 0,0 0 0,-14 10 0,-8 11-1013</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04:17.026"/>
    </inkml:context>
    <inkml:brush xml:id="br0">
      <inkml:brushProperty name="width" value="0.1" units="cm"/>
      <inkml:brushProperty name="height" value="0.1" units="cm"/>
      <inkml:brushProperty name="color" value="#FF0066"/>
    </inkml:brush>
  </inkml:definitions>
  <inkml:trace contextRef="#ctx0" brushRef="#br0">2415 57 512,'-4'0'24,"0"0"-1,1 0 1,-1 1-1,1-1 1,-1 1-1,1 0 1,-1 0-1,1 0 1,0 0-1,-1 1 1,1 0-1,0-1 1,0 1-1,0 0 1,0 0-1,-3 4 1,3-4 47,-1 0-1,1-1 1,0 1 0,-1-1 0,1 0-1,-1 0 1,1 0 0,-1 0 0,0-1-1,1 0 1,-1 1 0,-7-2 0,2 1 279,-1-1 0,0 0 0,-16-5 0,15 3-269,0 0 0,-1 0 0,1 1-1,-1 0 1,-13 1 0,-455 1 853,449-2-608,-57-10 0,-9-1-205,-21 4-201,30 1 256,-137 5 0,165 8-213,17-1 126,-1-1-1,-80-6 1,-211-12 194,190 6-235,98 4-800,0 3 0,-81 5 0,63 6-1360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04:23.098"/>
    </inkml:context>
    <inkml:brush xml:id="br0">
      <inkml:brushProperty name="width" value="0.1" units="cm"/>
      <inkml:brushProperty name="height" value="0.1" units="cm"/>
      <inkml:brushProperty name="color" value="#FF0066"/>
    </inkml:brush>
  </inkml:definitions>
  <inkml:trace contextRef="#ctx0" brushRef="#br0">1966 0 1536,'-3'1'50,"1"0"0,-1 0-1,1 0 1,-1 0 0,1 0 0,-1 1 0,1-1-1,0 1 1,-1 0 0,1 0 0,0 0 0,-2 2-1,-12 9 72,6-6-58,1-1 0,-1-1 0,-1 0 0,1 0 0,-1-1 1,0 0-1,0-1 0,0 0 0,0-1 0,-1 0 0,-16 0 0,-14-4 391,0-2 0,-55-13 0,34 6-322,-9-6 43,52 11-109,-1 1-1,1 1 0,-41-3 1,-355 7 547,238 14-286,63-3 130,22-5-184,-96 8-259,139-8-755,-85 22 1,58-4-834,-4 4-383</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04:24.945"/>
    </inkml:context>
    <inkml:brush xml:id="br0">
      <inkml:brushProperty name="width" value="0.1" units="cm"/>
      <inkml:brushProperty name="height" value="0.1" units="cm"/>
      <inkml:brushProperty name="color" value="#FF0066"/>
    </inkml:brush>
  </inkml:definitions>
  <inkml:trace contextRef="#ctx0" brushRef="#br0">108 20 1792,'-22'-20'768,"11"20"-576,-16 10-224,16-5-32,-5 0-704,-4 5-224</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04:25.324"/>
    </inkml:context>
    <inkml:brush xml:id="br0">
      <inkml:brushProperty name="width" value="0.1" units="cm"/>
      <inkml:brushProperty name="height" value="0.1" units="cm"/>
      <inkml:brushProperty name="color" value="#FF0066"/>
    </inkml:brush>
  </inkml:definitions>
  <inkml:trace contextRef="#ctx0" brushRef="#br0">874 0 2688,'-74'9'1056,"35"-9"-832,-26-9 96,27 9-64,-15 0-64,-12 0-32,-6 0-32,2 9 64,-2-9-96,6 0 0,1 0-256,-1 6-64,-4-3-1216,3 3-480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34:43.344"/>
    </inkml:context>
    <inkml:brush xml:id="br0">
      <inkml:brushProperty name="width" value="0.1" units="cm"/>
      <inkml:brushProperty name="height" value="0.1" units="cm"/>
      <inkml:brushProperty name="color" value="#FFFC18"/>
    </inkml:brush>
  </inkml:definitions>
  <inkml:trace contextRef="#ctx0" brushRef="#br0">1465 67 3712,'-8'-1'331,"5"1"-164,-1 0-1,0 0 0,1 0 0,-1-1 1,0 0-1,1 1 0,-1-1 0,1-1 0,-1 1 1,1 0-1,-1-1 0,1 0 0,0 1 0,0-1 1,0-1-1,-5-4 0,5 4-131,0 0 1,0 0-1,0 0 0,-1 0 0,1 0 1,-1 1-1,0 0 0,1-1 0,-1 1 0,0 1 1,0-1-1,-1 0 0,1 1 0,0 0 1,-9-1-1,-5 0 529,0 1 0,-29 2 0,14 0 204,-47-1-81,-288-5-297,240 6-78,-203 26-1,90-3-3936,179-18 1097</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04:25.989"/>
    </inkml:context>
    <inkml:brush xml:id="br0">
      <inkml:brushProperty name="width" value="0.1" units="cm"/>
      <inkml:brushProperty name="height" value="0.1" units="cm"/>
      <inkml:brushProperty name="color" value="#FF0066"/>
    </inkml:brush>
  </inkml:definitions>
  <inkml:trace contextRef="#ctx0" brushRef="#br0">1044 121 2688,'-49'-20'1056,"27"11"-832,-22-6 96,24 12 32,-18-8-224,-11 7 0,-6-1-64,-8-1 32,-2 2-64,-1-1 64,3-4-64,-3 3-32,1-3-64,1 0-32,-12 4 64,-1 5 0,-2 0-1312,-3 5-608</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37:03.977"/>
    </inkml:context>
    <inkml:brush xml:id="br0">
      <inkml:brushProperty name="width" value="0.1" units="cm"/>
      <inkml:brushProperty name="height" value="0.1" units="cm"/>
      <inkml:brushProperty name="color" value="#FFFC18"/>
    </inkml:brush>
  </inkml:definitions>
  <inkml:trace contextRef="#ctx0" brushRef="#br0">12 125 1664,'0'0'54,"-1"0"0,1 0 0,-1 0 0,1 0 0,-1 0 0,1 0 0,-1 0 0,1 0 0,-1 0 1,1 0-1,-1-1 0,1 1 0,-1 0 0,1 0 0,-1 0 0,1-1 0,0 1 0,-1 0 0,1 0 0,-1-1 0,1 1 0,0 0 0,-1-1 0,1 1 0,-1-1 0,1 0-11,0 1 0,0 0 0,0-1 0,0 1 0,0 0 0,0-1 0,1 1 0,-1 0 0,0-1 0,0 1 0,0 0 0,0-1 0,0 1 0,1 0 0,-1-1 0,0 1-1,0 0 1,1-1 0,-1 1 0,0 0 0,1 0 0,-1 0 0,0-1 0,0 1 0,1 0 0,-1 0 0,1-1 0,13-5 109,1-1 0,0 2 0,23-6 0,23-8-8,-39 10-88,2 2-1,-1 0 1,1 1 0,45-4 0,97 5 51,-144 5-130,193 11 209,387-11 390,-380-14-633,2-1 109,-101 15 38,143 18 1,-241-15 23,35-2 1,-44-2-514,1 1 0,0 0 0,-1 2 0,1 0 0,26 7 0,-22 2-1132,1 6 22</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37:11.291"/>
    </inkml:context>
    <inkml:brush xml:id="br0">
      <inkml:brushProperty name="width" value="0.1" units="cm"/>
      <inkml:brushProperty name="height" value="0.1" units="cm"/>
      <inkml:brushProperty name="color" value="#FFFC18"/>
    </inkml:brush>
  </inkml:definitions>
  <inkml:trace contextRef="#ctx0" brushRef="#br0">0 44 256,'107'-6'1632,"-92"5"-1517,0-1-1,0 0 1,0-1 0,21-8-1,-21 7-72,0-1 1,0 2-1,0 0 0,24-1 0,205 13 315,-242-8-352,314 22 444,186-23-353,-484 0-536,1 0 0,-1 2 0,0 0 0,0 1 0,20 6 0,-10 4-115</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37:18.765"/>
    </inkml:context>
    <inkml:brush xml:id="br0">
      <inkml:brushProperty name="width" value="0.1" units="cm"/>
      <inkml:brushProperty name="height" value="0.1" units="cm"/>
      <inkml:brushProperty name="color" value="#FFFC18"/>
    </inkml:brush>
  </inkml:definitions>
  <inkml:trace contextRef="#ctx0" brushRef="#br0">3212 104 1280,'-20'-5'199,"0"-1"-1,0-1 1,-19-9 0,19 7-140,1 1 1,-2 1-1,1 1 1,-1 1 0,0 1-1,-35-3 1,-124 5-78,174 2 13,-63 3 45,-134-2 267,-319-25-686,348 22 447,-273 9 56,229 14-168,90-7 80,-148-2-1,-42-20 1176,274 8-1649,0 1 1,1 2 0,-1 2-1,1 2 1,-52 15 0,14 1-294</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37:19.527"/>
    </inkml:context>
    <inkml:brush xml:id="br0">
      <inkml:brushProperty name="width" value="0.1" units="cm"/>
      <inkml:brushProperty name="height" value="0.1" units="cm"/>
      <inkml:brushProperty name="color" value="#FFFC18"/>
    </inkml:brush>
  </inkml:definitions>
  <inkml:trace contextRef="#ctx0" brushRef="#br0">1274 15 1408,'-75'-5'608,"32"-1"-480,-33 2 128,37 4 64,-13 0-128,-14 0-32,1 4-64,1 2-96,-12-6 32,-4 0 32,-18 0-96,-9 5 0,-2 4 96,2 6 96,3 3-1056,-9 2-416</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37:37.424"/>
    </inkml:context>
    <inkml:brush xml:id="br0">
      <inkml:brushProperty name="width" value="0.1" units="cm"/>
      <inkml:brushProperty name="height" value="0.1" units="cm"/>
      <inkml:brushProperty name="color" value="#FFFC18"/>
    </inkml:brush>
  </inkml:definitions>
  <inkml:trace contextRef="#ctx0" brushRef="#br0">4228 66 896,'-4'-2'169,"0"-1"0,0 0 1,0-1-1,0 1 0,1 0 0,-1-1 0,-2-5 0,-5-3 574,9 10-714,0 0 0,0 0-1,0 0 1,0 0 0,0 1 0,0-1 0,0 1-1,-1 0 1,1-1 0,0 1 0,-1 0 0,1 0-1,-1 1 1,1-1 0,-1 1 0,0-1 0,1 1-1,-1 0 1,0-1 0,1 2 0,-1-1 0,0 0-1,1 0 1,-5 2 0,-4 2-30,0 0 0,1 0-1,0 1 1,-17 11 0,-18 9 242,35-22-136,1 0 0,-1 0 0,0-1 0,0 0 0,0-1 1,0 0-1,0-1 0,0 0 0,-14-2 0,-10-4 186,-48-13-1,9 2-184,36 11-78,0 2 1,0 2-1,-55 2 0,-114 21 124,112-10-300,-324 9 303,243-21-99,-198 2-37,169 11-41,-303 57 1,315-26 108,-103 14 39,194-47-175,0-5-1,-149-11 0,125-8 2,-64-3-108,151 15-592,1 3 0,-76 10 0,30 7-1193</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37:41.645"/>
    </inkml:context>
    <inkml:brush xml:id="br0">
      <inkml:brushProperty name="width" value="0.1" units="cm"/>
      <inkml:brushProperty name="height" value="0.1" units="cm"/>
      <inkml:brushProperty name="color" value="#FFFC18"/>
    </inkml:brush>
  </inkml:definitions>
  <inkml:trace contextRef="#ctx0" brushRef="#br0">7 93 1664,'-2'-3'61,"1"-1"0,0 1 1,0 0-1,1-1 0,-1 1 1,1 0-1,0-1 0,0 1 0,0-1 1,0 1-1,1-5 0,0 6-26,-1 0 0,1 0 0,0 0 0,0 0 1,1 1-1,-1-1 0,0 0 0,0 0 0,1 1 0,-1-1 0,1 1 0,0 0 0,-1-1 0,1 1 0,0 0 0,0 0 1,0 0-1,-1 0 0,1 0 0,3 0 0,6-3 42,0 1 0,1 0 0,-1 0 0,1 2 0,-1-1 1,16 1-1,74 7 25,-88-5-77,262 8 268,-32-2-122,-71 3-163,102 9-11,-3 18-2,-109 0 21,238 88 0,-380-117-98,149 58-1794,-114-38 623</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37:42.910"/>
    </inkml:context>
    <inkml:brush xml:id="br0">
      <inkml:brushProperty name="width" value="0.1" units="cm"/>
      <inkml:brushProperty name="height" value="0.1" units="cm"/>
      <inkml:brushProperty name="color" value="#FFFC18"/>
    </inkml:brush>
  </inkml:definitions>
  <inkml:trace contextRef="#ctx0" brushRef="#br0">2786 181 1152,'-36'-5'234,"-16"-3"292,-62 1-1,79 7-231,-118-5 399,-273-14 208,75 1-453,121 3-197,-421-44 367,340 26-788,238 26-776,-1 3 0,-98 7 1,65 10-506</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41:29.558"/>
    </inkml:context>
    <inkml:brush xml:id="br0">
      <inkml:brushProperty name="width" value="0.1" units="cm"/>
      <inkml:brushProperty name="height" value="0.1" units="cm"/>
      <inkml:brushProperty name="color" value="#FF0066"/>
    </inkml:brush>
  </inkml:definitions>
  <inkml:trace contextRef="#ctx0" brushRef="#br0">1 82 896,'5'-7'167,"4"0"960,-9 7-1096,1 1-1,0-1 1,0 0 0,0 0-1,-1 0 1,1 1 0,0-1 0,0 0-1,-1 1 1,1-1 0,0 1-1,-1-1 1,1 1 0,-1-1-1,1 1 1,0-1 0,-1 1 0,1 0-1,1 1 5,0 0 0,0 0 0,0 0 0,0 0 0,0 0 0,1-1 0,-1 1 0,1-1-1,-1 1 1,1-1 0,-1 0 0,1 0 0,0 0 0,-1-1 0,1 1 0,0-1 0,0 1 0,0-1 0,0 0-1,-1 0 1,4 0 0,2 0-23,-2-1-6,0 1 0,0 1 0,0-1 0,0 1 0,12 3 0,-8-2 33,-1 0 0,1-1 0,1 0 1,-1-1-1,19-1 0,0 0 137,240 1 443,-247 1-570,1 2 0,0 0 0,23 7 0,12 2-5,-49-10-42,5 1-7,0-1-1,0 0 0,0-1 1,0-1-1,0 0 0,0 0 1,20-5-1,4-2 37,0 1 0,45-1 0,78 7 222,-83 0-130,155 11-187,-29-14-15,187 5 249,-325-1-106,1-3 0,92-15 0,90-1 3,-151 13-2,99-16 0,-75 2-35,1 6 1,133 3-1,103-10-57,-247 11 54,163 9-1,-110 20 58,-82-7-40,48 10-97,232 17 318,-268-31-279,63-1-109,-41-9 143,-40-2-35,-40 3 17,47-1 0,124 16 0,-117-6-9,165-6 1,-4 0-24,-212 0 39,58 4 85,132-6 0,-87-11-158,231 14 0,-28-1 331,4 0 64,-266 8-261,-73-9-224,0 1 0,-1 0 0,0 0 0,0 1 0,15 9 0,-23-12-4,0 0 0,0 0 0,0 0 0,-1 0-1,1 1 1,-1-1 0,1 1 0,-1-1 0,0 1-1,1-1 1,0 4 0,-1-2-110,0-1 0,0 1 0,-1 0 0,1 0 0,-1 0 0,0 0 0,0 4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41:30.813"/>
    </inkml:context>
    <inkml:brush xml:id="br0">
      <inkml:brushProperty name="width" value="0.1" units="cm"/>
      <inkml:brushProperty name="height" value="0.1" units="cm"/>
      <inkml:brushProperty name="color" value="#FF0066"/>
    </inkml:brush>
  </inkml:definitions>
  <inkml:trace contextRef="#ctx0" brushRef="#br0">13 55 2304,'-9'-5'751,"8"5"-715,1 0 1,0 0 0,0 0 0,0 0-1,-1-1 1,1 1 0,0 0 0,0 0-1,0 0 1,-1-1 0,1 1 0,0 0-1,0 0 1,0 0 0,0-1 0,0 1-1,0 0 1,-1 0 0,1-1-1,0 1 1,0 0 0,0 0 0,0-1-1,0 1 1,0 0 0,0 0 0,0-1-1,0 1 1,0 0 0,0 0 0,0-1-1,0 1 1,1 0 0,-1 0 0,0-1-1,0 1 1,0 0 0,0 0 0,0 0-1,0-1 1,1 1 0,-1 0 0,2-2 25,0 1 1,0 0 0,1 0 0,-1 0 0,0 0 0,1 0 0,-1 0 0,1 1 0,4-2 0,9-2 443,-6 1-433,1 0 0,0 0 0,13-1 0,6-1 62,-13 2-103,1 0 0,0 2-1,-1 0 1,20 2 0,70 10 209,-96-10-230,8 2-45,0 1 1,0 1 0,-1 0 0,23 11-1,66 37 278,-80-39-129,-12-6-109,0-1 1,1-1-1,0-1 1,0 0-1,0-1 1,24 2 0,101 1 528,-56-3-412,114 20 0,-159-18-86,-31-5-11,14 3-37,28 7 1,-43-9-186,0 1 0,0 0 0,-1 0 0,1 1 0,-1 0 0,0 0 0,8 7 0,18 21-1585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34:45.649"/>
    </inkml:context>
    <inkml:brush xml:id="br0">
      <inkml:brushProperty name="width" value="0.1" units="cm"/>
      <inkml:brushProperty name="height" value="0.1" units="cm"/>
      <inkml:brushProperty name="color" value="#FFFC18"/>
    </inkml:brush>
  </inkml:definitions>
  <inkml:trace contextRef="#ctx0" brushRef="#br0">3213 97 3456,'-69'14'1813,"67"-14"-1820,1 0-1,-1 1 0,1-1 1,-1 0-1,1 0 1,-1 0-1,1 0 0,-1 0 1,1 0-1,-1-1 0,1 1 1,-1 0-1,1-1 1,0 1-1,-1-1 0,-1-1 1,-14-3 1160,16 5-1055,-1 0-1,1 0 1,-1 0-1,1-1 1,0 1-1,-1 0 1,1-1-1,0 1 1,0-1-1,-1 0 1,1 1-1,0-1 0,-1-1 1,1 1-54,0 0 1,0 1-1,-1-1 0,1 0 1,0 1-1,0-1 0,0 1 1,-1-1-1,1 1 0,0 0 1,0-1-1,-3 1 0,2-1 11,0 0-1,1 0 0,-1 1 1,1-2-1,-1 1 0,1 0 1,-1 0-1,1 0 0,0-1 0,-2-2 1,0 0 9,1 1 1,-1-1-1,0 0 1,0 1-1,0 0 1,0-1-1,-1 1 1,1 0 0,-1 1-1,0-1 1,0 1-1,0-1 1,0 1-1,0 1 1,0-1-1,-1 0 1,1 1-1,0 0 1,-6-1-1,-11-1-132,0 1 0,-42 1 0,40 1 27,-414 0 1145,156 6-1333,-178-1 1034,-57-25-581,216 14 83,209 7-102,-157 9 241,1 0-2282,84-17-3281,66-6 1795</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41:41.691"/>
    </inkml:context>
    <inkml:brush xml:id="br0">
      <inkml:brushProperty name="width" value="0.1" units="cm"/>
      <inkml:brushProperty name="height" value="0.1" units="cm"/>
      <inkml:brushProperty name="color" value="#FF0066"/>
    </inkml:brush>
  </inkml:definitions>
  <inkml:trace contextRef="#ctx0" brushRef="#br0">1 77 384,'11'-5'518,"-7"4"730,-3 12-769,-1-6-274,0-3 15,0 1 1,0 0 0,0 0-1,0 0 1,0 0-1,1 0 1,0 0 0,-1-1-1,3 6 1,-2-8-211,-1 1 1,0-1-1,1 0 1,-1 0-1,0 0 1,1 0-1,-1 0 1,0 0-1,1 0 1,-1 0-1,1 1 1,-1-1-1,0 0 1,1 0-1,-1-1 1,0 1-1,1 0 1,-1 0-1,1 0 1,-1 0-1,0 0 1,1 0-1,-1 0 1,0-1-1,1 1 1,-1 0-1,0 0 1,0 0-1,1-1 1,-1 1-1,12-9 91,-7 4-58,6-6 60,0 1 0,17-13 0,-27 23-71,0-1 0,0 0-1,-1 0 1,1 1 0,0-1-1,0 0 1,0 0 0,-1 0-1,1 0 1,0 0 0,0-2-1,3-2 133,-1 3-172,0 0 0,0 0-1,0 1 1,0 0-1,1-1 1,-1 1-1,1 0 1,-1 1 0,1-1-1,-1 1 1,1-1-1,-1 1 1,1 0-1,6 1 1,19-2 166,27-4-275,-43 3 116,1 1 0,0 1-1,15 1 1,2 0 1,-14 0 28,1 1-1,0 1 1,20 5 0,7 2-11,-24-5-58,-1 1 1,1 0 0,-1 2-1,30 16 1,21 8 87,-36-18 14,-14-5-57,1 0-1,0-2 0,36 7 1,11 0-44,9 1 32,243 9 50,-190-14-24,0 0 50,474-16-95,-530 3-11,95-18 1,-12 2 11,178 0 276,-19 29-330,-294-9 82,426 45-132,-273-26 204,-121-15-62,40-1-14,20 1 52,388 30 280,-387-36-422,204 5 147,111-18-135,-357 10 100,59-7 56,-13-10-47,90-10-31,183-2-41,-351 27 63,-1-2 0,0-2 0,51-19 0,-51 17 4,0 1 0,1 3 0,0 1 0,0 2 0,1 2 0,0 2 0,-1 1 0,1 3 0,69 12 0,-79-9-10,0-1 0,1-1 0,-1-3 0,56-3-1,110-13-84,-147 14 187,95 9-1,7 25-236,-113-22 163,1-2 1,79 8-1,-1-15-15,78 6-22,-48 12-5,-5 0-3,-113-18 36,0-1 0,52-5 0,-69 3-11,46-7-37,0 3 1,115 5-1,52 11 78,-182-13-54,1-1 1,85-18-1,-2-6 292,134-9 1,-200 29-318,105-24 0,-94 15 152,137-10 0,-150 20-179,103 2 1,-112 5 28,103-12 1,-96 4-4,0 3 0,70 5 0,-50 0 36,-40-1-22,0 2-1,0 2 1,0 1 0,41 11 0,-44-7 4,-1-1-1,1-3 1,40 2 0,114-6-16,-103-2-85,5 2 93,236-11 275,106-19-17,-397 29-242,14 1 29,0-2 0,78-13-1,-55 2-246,118-5 0,77 21 483,-195-4-251,129-15 0,-169 11-37,13 1 76,92 4 0,47 18-52,-23-3-85,-133-15-4,0-1-1,40-7 1,29 0 2,-23 6 192,25 0-47,146 17 0,-191-10-98,83-3 1,42 3 29,135 27-5,-288-30 23,1-2 0,-1 0-1,0-2 1,1-2 0,39-7 0,-20 0 47,0 3 1,1 2-1,99 3 1,-110 5-537,0 1 1,0 2 0,-1 2-1,0 1 1,60 24 0,-48-11-1402</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41:50.822"/>
    </inkml:context>
    <inkml:brush xml:id="br0">
      <inkml:brushProperty name="width" value="0.1" units="cm"/>
      <inkml:brushProperty name="height" value="0.1" units="cm"/>
      <inkml:brushProperty name="color" value="#FF0066"/>
    </inkml:brush>
  </inkml:definitions>
  <inkml:trace contextRef="#ctx0" brushRef="#br0">0 86 1280,'8'-5'243,"-1"0"-1,1 0 1,0 1 0,0 0-1,1 0 1,-1 1 0,12-3 0,-13 4-206,7-3-11,0 1 1,0 0 0,0 2-1,1 0 1,27-1 0,0 1 383,56-10 1,28-1-92,-110 13-330,0 0 1,0 1-1,0 1 1,0 1-1,0 0 1,15 6-1,33 14-45,66 18 338,-115-37-259,1-2 1,-1 0-1,0 0 1,1-2-1,0 0 0,27-3 1,101-16 114,225-1 1,-362 20-153,-1 0 1,1 1 0,0 0-1,-1 0 1,1 0-1,-1 1 1,9 2 0,-12-2-103,0-1 0,-1 1 0,1-1 0,0 1 1,-1 0-1,1 0 0,-1 0 0,1 1 0,-1-1 0,0 1 1,0-1-1,0 1 0,0 0 0,-1-1 0,1 1 1,-1 0-1,2 4 0,8 28-1031,0 10 102</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42:36.002"/>
    </inkml:context>
    <inkml:brush xml:id="br0">
      <inkml:brushProperty name="width" value="0.1" units="cm"/>
      <inkml:brushProperty name="height" value="0.1" units="cm"/>
      <inkml:brushProperty name="color" value="#FF0066"/>
    </inkml:brush>
  </inkml:definitions>
  <inkml:trace contextRef="#ctx0" brushRef="#br0">0 1 128,'14'6'158,"-11"-5"-152,0 0-1,1 1 1,-1 0-1,0-1 1,0 1 0,3 3-1,23 17 1204,-19-15-680,0 0-1,-1 1 0,0-1 1,10 13-1,-14-14-511,0-1 1,0 0 0,1-1-1,0 1 1,0-1-1,0 0 1,0-1-1,1 1 1,-1-1 0,14 4-1,5 0-7,44 7 0,-59-12 22,51 4 134,-1-2 1,77-4-1,-49-1-41,151-16-68,-36 1-39,-124 15 46,10 0 256,145-21 0,-159 10-212,1 4-1,0 2 1,0 5 0,93 8-1,168 13-139,-250-17 56,1 4-1,167 36 0,-207-34 174,88 5-1,49-11 77,57 4-38,-147-1-244,0-5 0,164-17 0,-145 7 7,181 8-1,-185 0 23,118-15 1,49-1 135,-100 16-212,301 7 112,-266 20-78,-130-14 12,115 3 0,266 13 42,-409-23-39,-1-2 0,69-6-1,263 7 92,-264 2-173,-62-7 122,0-2-1,70-14 1,-30 4-14,224-10-141,-236 22 122,93-13 0,368-15 170,-254 14-215,-6 1 48,196-14 34,-230 16-56,20-1 49,-228 8-43,215-13-22,-120 21 31,-50 0 57,110-10-1,-45-8-75,-1 6 0,187 14 0,-44 2 138,-100-4-6,262-17-237,13 10 357,-233 8-144,192 10-399,-87-9 396,-210-6 65,750 7 194,-491 3-778,-344-9 484,241 4 29,-233-2-76,29 1-16,159 5-135,-7-1 131,-214-5-81,-16-2-297,1 0 1,0 1 0,-1 1-1,1-1 1,-1 2 0,1-1 0,16 8-1,-24-8 48,1 0 0,-1 0-1,1 0 1,-1 0 0,0 1-1,3 2 1,-5-5 349</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42:47.060"/>
    </inkml:context>
    <inkml:brush xml:id="br0">
      <inkml:brushProperty name="width" value="0.1" units="cm"/>
      <inkml:brushProperty name="height" value="0.1" units="cm"/>
      <inkml:brushProperty name="color" value="#FF0066"/>
    </inkml:brush>
  </inkml:definitions>
  <inkml:trace contextRef="#ctx0" brushRef="#br0">0 73 896,'15'7'348,"24"9"0,-2-2-191,-33-12-97,1 0 0,-1-1 0,1 0 0,-1 0-1,1 0 1,-1-1 0,1 0 0,-1 0 0,1 0 0,5 0-1,5-3 453,26-6-1,-4-1-186,4 3-217,0 1 0,1 2 1,-1 2-1,1 1 1,53 7-1,-56-1-74,-10 1 32,1-2 0,0-2-1,0-1 1,60-5 0,-3-7 51,160-1 1,-168 12-62,96-1 25,-126-1-89,76-15 1,-34 2 78,1 3 0,0 5-1,150 7 1,-13-6-182,-58-1 62,98 20-74,-162-6 177,163-8-1,-37-3-154,-146 6 152,178-1 116,-225-4-140,329-8 165,27 1-246,39 15 134,-147 0 23,17 0-99,-222 1-36,254 11-133,0-7 202,5 0-32,174 4 91,-142-14-160,-294-4-62,-16 0-386,0 3-1,111 12 1,-110 2-1547</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44:23.519"/>
    </inkml:context>
    <inkml:brush xml:id="br0">
      <inkml:brushProperty name="width" value="0.1" units="cm"/>
      <inkml:brushProperty name="height" value="0.1" units="cm"/>
      <inkml:brushProperty name="color" value="#FF0066"/>
    </inkml:brush>
  </inkml:definitions>
  <inkml:trace contextRef="#ctx0" brushRef="#br0">3667 51 2688,'27'-20'5536,"-49"20"-4192,-5 0-406,14 1-899,-1-1 0,0 0-1,-21-4 1,24 1-95,4 2 34,0 0 0,1-1 0,0 0 1,-10-4-1,7 3 32,1 0 1,-1 1 0,1 0 0,-1 1 0,0 0-1,0 0 1,0 1 0,0 0 0,-12 2-1,-14 0 11,-63-3-19,-113 2-20,41 17 101,103-9 111,-75 9-243,-250 27 519,145-22-342,140-21-128,61-3-37,-196-8-96,170 9 165,-176-4 277,26-2-133,22 4 195,110 3-214,-267 21 494,201-9-81,-65 7-1588,148-12-4812,53-7 1964</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44:28.520"/>
    </inkml:context>
    <inkml:brush xml:id="br0">
      <inkml:brushProperty name="width" value="0.1" units="cm"/>
      <inkml:brushProperty name="height" value="0.1" units="cm"/>
      <inkml:brushProperty name="color" value="#FF0066"/>
    </inkml:brush>
  </inkml:definitions>
  <inkml:trace contextRef="#ctx0" brushRef="#br0">6066 120 2688,'-4'-3'207,"2"2"-134,1 0-1,0 0 1,-1 0 0,1 0-1,0-1 1,0 1-1,0 0 1,0-1 0,0 1-1,0 0 1,0-1-1,0 1 1,1-1 0,-1 1-1,1-1 1,-1 0 0,1 1-1,-1-1 1,1 0-1,0 1 1,0-1 0,0-2-1,0-1-93,0 0-1,1 0 1,0 0 0,2-7-1,3-19 108,-6 31-48,-1-1 1,1 1-1,0-1 1,0 0-1,0 1 1,0-1-1,-1 1 1,1-1 0,0 1-1,0-1 1,-1 0-1,1 1 1,-1-1-1,1 1 1,0 0-1,-1-1 1,1 1-1,-1-1 1,1 1-1,-1 0 1,1-1-1,-1 1 1,1 0-1,-1-1 1,0 1-1,1 0 1,-1 0-1,1 0 1,-1-1-1,0 1 1,1 0-1,-1 0 1,-24-1 756,20 2-579,-19 0 346,1 2 0,-38 8 0,-3 1-232,-14-1-71,-17 2-92,-110 1-1,166-16-36,1-1 0,-69-15 0,26 6-455,21 5 367,-29-2 539,-156 3 0,164 7-644,-22-9-106,2 1 503,-133 16-131,86-3-166,104-7 179,-89 11 0,-82 24-120,-12-20-14,82-9 103,53 1 110,-81 6-436,136-9 241,-56-3-1,35-2-196,-9 3-61,-131-6 337,36 2-130,86 5-237,32 0 224,-49 8 0,79-8-54,-12 0 22,-37-2-1,38 0 4,-44 4 0,21 3-93,-94 10-36,7 0 191,-32-11 534,141-7-566,-29-5-1,29 2-59,-29 1 0,-90-3 55,104 6-51,-102-3-80,34-4 185,-156 3 508,157 5 102,-264 18-573,350-17-1383,0 0 0,-1-1-1,1-2 1,0 0 0,-1-1 0,-32-8 0,1-10-1796</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44:33.645"/>
    </inkml:context>
    <inkml:brush xml:id="br0">
      <inkml:brushProperty name="width" value="0.1" units="cm"/>
      <inkml:brushProperty name="height" value="0.1" units="cm"/>
      <inkml:brushProperty name="color" value="#FF0066"/>
    </inkml:brush>
  </inkml:definitions>
  <inkml:trace contextRef="#ctx0" brushRef="#br0">5193 0 1408,'-2'1'123,"1"-1"0,-1 1 0,0 0 0,1-1 0,-1 1 0,0 0 0,1 0 0,-1 0 1,1 0-1,0 1 0,-1-1 0,0 2 0,-13 8 250,-17 1 151,0-1 1,-44 9-1,39-11 292,-52 20 0,17-2-294,-1-3-1,-1-4 0,-91 14 1,43-19 20,-24 4 142,95-12-354,-74 3 0,-52-11-146,72 0-105,-296 1-138,356-2 165,-79-15 0,60 7-78,-270-22-12,0 25 240,-13-1 272,71 0-554,154 4 36,-111-11 306,132 7-194,-46-4 116,-108-6 228,-173-22 1060,383 34-1335,-100-4 275,45 5-425,-141-8-3871,203 12 540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44:36.215"/>
    </inkml:context>
    <inkml:brush xml:id="br0">
      <inkml:brushProperty name="width" value="0.1" units="cm"/>
      <inkml:brushProperty name="height" value="0.1" units="cm"/>
      <inkml:brushProperty name="color" value="#FF0066"/>
    </inkml:brush>
  </inkml:definitions>
  <inkml:trace contextRef="#ctx0" brushRef="#br0">83 749 4096,'-21'-2'556,"9"0"-136,1 0-1,-1 0 1,-12-5-1,24 7-406,-1 0 1,1 0-1,0 0 0,0-1 0,0 1 0,-1 0 0,1 0 0,0 0 0,0-1 0,0 1 0,0 0 0,0 0 0,0-1 0,0 1 0,-1 0 0,1 0 0,0-1 0,0 1 0,0 0 0,0 0 0,0-1 0,0 1 0,0 0 0,0 0 0,0-1 0,0 1 0,0 0 0,1 0 0,-1-1 0,0 1 0,0 0 0,0 0 0,0-1 0,0 1 0,0 0 0,1 0 0,4-10 161,3-1-110,0 0-1,0 0 0,1 1 0,1 0 1,-1 1-1,21-15 0,-3 6 377,-2-2-1,0 0 0,-1-2 1,40-46-1,68-109 884,-106 140-1222,6-10 41,45-46 0,-60 74-442,2 2 0,0-1 0,0 2 0,41-25 0,-57 39 94,1 0-1,-1 0 1,0 0-1,1 0 1,0 1-1,-1 0 0,1-1 1,0 1-1,0 1 1,0-1-1,0 0 1,0 1-1,-1 0 0,6 0 1,16 12-2018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44:37.015"/>
    </inkml:context>
    <inkml:brush xml:id="br0">
      <inkml:brushProperty name="width" value="0.1" units="cm"/>
      <inkml:brushProperty name="height" value="0.1" units="cm"/>
      <inkml:brushProperty name="color" value="#FF0066"/>
    </inkml:brush>
  </inkml:definitions>
  <inkml:trace contextRef="#ctx0" brushRef="#br0">247 0 2304,'21'1'2324,"-20"-1"-2333,1 0 0,-1 1 0,1-1-1,-1 0 1,0 1 0,1-1 0,-1 1-1,0-1 1,1 1 0,-1 0 0,0 0-1,0-1 1,0 1 0,0 0 0,0 0-1,0 0 1,0 0 0,0 0 0,0 0 0,0 1-1,0-1 1,0 2 0,0 0 104,-1-1 0,0 1 0,0 0 0,0-1-1,0 1 1,-1 0 0,1-1 0,-1 1 0,1 0 0,-1-1 0,0 1 0,0-1 0,0 1 0,0-1 0,-1 0-1,-1 4 1,-4 4 86,-1 0-1,-9 10 0,-140 165 371,83-94 82,73-90-620,-2 2 21,0 1 0,0 0 0,1 0 0,-1 0 0,-1 4-1,4-7-27,-1-1 0,1 1 0,0 0 0,0-1 0,0 1 0,-1-1 0,1 1 0,0 0 0,0-1 0,0 1 0,0 0 0,0-1 0,0 1 0,1-1 0,-1 1 0,0 0 0,0-1 0,0 1 0,0-1 0,1 1 0,-1-1 0,0 1-1,1-1 1,-1 1 0,0-1 0,1 1 0,-1-1 0,1 1 0,-1-1 0,1 1 0,-1-1 0,1 0 0,-1 1 0,1-1 0,-1 0 0,1 1 0,-1-1 0,1 0 0,-1 0 0,1 0 0,0 1 0,-1-1 0,1 0 0,0 0 0,-1 0-1,2 0 1,16 2 225,0-1-1,0-1 0,30-2 0,-36 1-185,32-3-98,0-2 1,0-1-1,-1-3 1,0-1 0,55-23-1,-64 20-587,-2 4-389</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45:45.322"/>
    </inkml:context>
    <inkml:brush xml:id="br0">
      <inkml:brushProperty name="width" value="0.1" units="cm"/>
      <inkml:brushProperty name="height" value="0.1" units="cm"/>
      <inkml:brushProperty name="color" value="#FFFC18"/>
    </inkml:brush>
  </inkml:definitions>
  <inkml:trace contextRef="#ctx0" brushRef="#br0">2059 135 2304,'-25'-18'1517,"-10"-10"-506,29 23-905,1 1 0,-1 0 0,1 1 0,-1-1 0,0 1 0,-1 0 0,1 0 0,0 1 0,-12-3 0,-4 0 185,-36-3 0,-51 4-15,70 5-224,-54-8-1,59 4 111,-37 0 1,43 3-167,-1-1 1,-36-7 0,31 3-26,-47-1 0,34 4-36,-105 0 60,82 3 15,11 0 30,0 3-1,-87 16 0,109-11-95,1 1 0,0 2 0,1 2 0,1 1 0,-48 29 0,52-23 11,0 1 1,2 2-1,-47 49 1,-25 23 115,91-88-56,-36 27 340,-68 74 0,108-104-348,1 1 0,0-1-1,0 1 1,0 0-1,1 0 1,0 0 0,0 1-1,0-1 1,1 1 0,0 0-1,-1 7 1,2-5-42,0 0-1,1 0 1,0 1 0,1-1 0,0 0-1,0 1 1,5 14 0,133 416-163,-129-417 217,1 0-1,1-1 1,2 0-1,0-1 0,1 0 1,1-2-1,25 26 1,-13-19 45,0-2 0,2 0 1,1-2-1,44 23 1,-53-34-50,1-1 0,1-1 0,0-1 0,0-1 0,1-1 0,29 3 0,153 6 70,-202-14-83,51 1 184,-1-2 1,0-2 0,0-3-1,0-2 1,71-19 0,-11-4 10,-43 13-189,128-50-1,-177 57-51,-1-1 1,0 0-1,-1-2 0,-1-1 1,0 0-1,-1-2 1,0 0-1,-1-1 0,25-31 1,-28 27-45,0-2 1,-1 0-1,-1 0 1,18-50 0,24-106 655,-52 167-475,23-103 157,-22 91-228,-1 0-1,-1 0 0,-1 0 0,-3-29 0,1-1 71,1 34-18,0-31 99,-11-93 0,9 129-219,-1 0-1,-1 1 1,0-1-1,-1 1 1,-1-1-1,0 1 1,-1 1 0,0-1-1,-1 1 1,-17-21-1,17 25-98,-1 1 0,0 0 0,0 1 0,-1 0 0,0 0 0,0 1 0,-1 0 0,-12-4 0,-9-2-1602,-50-13-1,21 9-689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35:00.590"/>
    </inkml:context>
    <inkml:brush xml:id="br0">
      <inkml:brushProperty name="width" value="0.1" units="cm"/>
      <inkml:brushProperty name="height" value="0.1" units="cm"/>
      <inkml:brushProperty name="color" value="#FFFC18"/>
    </inkml:brush>
  </inkml:definitions>
  <inkml:trace contextRef="#ctx0" brushRef="#br0">1961 83 3072,'11'-25'1806,"-10"23"-1638,0 0-1,0 0 1,-1-1 0,1 1 0,-1 0-1,1-1 1,-1 1 0,0 0 0,1-1-1,-1 1 1,-1-1 0,1 1 0,-1-5-1,0 6-92,0 0-1,0-1 1,0 1-1,0 0 0,0 0 1,0 0-1,0 0 1,0 0-1,0 1 0,-1-1 1,1 0-1,0 0 1,-1 1-1,1-1 0,-1 1 1,1-1-1,0 1 1,-1 0-1,1 0 0,-4-1 1,-35 2-288,23 0 149,-58-5 190,51 2-28,-1 1 1,1 1-1,-1 1 1,-24 5-1,23-3-19,0 0 0,-37-1 0,34-2 320,-48 6 0,-13 5 146,-32 7-7,34 0-221,-1-3 0,0-5 1,-102 0-1,-93-2-401,-112-2-3672,298-11 1095</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45:52.881"/>
    </inkml:context>
    <inkml:brush xml:id="br0">
      <inkml:brushProperty name="width" value="0.1" units="cm"/>
      <inkml:brushProperty name="height" value="0.1" units="cm"/>
      <inkml:brushProperty name="color" value="#FFFC18"/>
    </inkml:brush>
  </inkml:definitions>
  <inkml:trace contextRef="#ctx0" brushRef="#br0">2080 302 2944,'-2'-4'154,"0"0"-1,1 1 1,-1-1-1,1 0 1,0 0 0,0 1-1,0-1 1,1 0-1,-1 0 1,1 0 0,0 0-1,1-8 1,-1 2-140,-1 7 25,1-1 1,-1 0-1,0 1 1,0-1 0,0 1-1,0-1 1,-1 1 0,1-1-1,-1 1 1,0 0-1,0 0 1,0 0 0,-3-3-1,0 1 34,1 0 1,-1 0-1,0 1 0,0-1 0,-1 1 0,-7-5 0,-5 0 191,0 1 0,-1 1 0,-38-11 1,-62-4 268,21 4-176,-314-43 107,335 58-353,-1 4 1,-102 13-1,63-2-45,38-6-90,0 4 0,1 4 0,-122 37 0,160-37-51,1 2 0,-55 30 0,73-35 129,2 2 0,0 0 1,0 2-1,1 0 0,1 0 0,-15 20 0,25-26-43,0 0-1,1 1 0,0 0 1,1 0-1,1 0 0,-1 1 0,1 0 1,1 0-1,0 0 0,1 0 1,0 0-1,0 1 0,1-1 0,1 20 1,3 9-36,2 0 0,16 70 0,-8-59 103,1 0-1,3-1 0,41 86 1,-31-93-61,1-1 0,1-2 1,43 44-1,-29-33 36,131 143 109,-134-153-109,2-3 0,75 53-1,-94-77-69,2 0 0,0-1 0,0-2-1,1-1 1,0 0 0,1-2-1,-1-2 1,2 0 0,-1-1-1,40 1 1,-32-5 67,0-2 0,0-1 0,0-2-1,0-1 1,-1-1 0,0-2 0,63-24-1,160-96 162,-169 81-235,-4 3-41,153-108-1,-208 129 18,-1 0 0,-2-2-1,0 0 1,-2-2 0,0-1 0,-2-1-1,-2-1 1,25-45 0,-29 40 52,-1-1 0,-1 0 0,-3-1 0,0 0 0,-3 0 0,-1-1 0,3-49 0,-10 66 45,-1 1 0,-1 0 1,0 0-1,-2 0 0,0 1 1,-1-1-1,-1 1 0,-1 0 0,-1 1 1,0-1-1,-1 1 0,-20-27 1,12 21 48,-2 1 1,0 1-1,-1 0 1,-2 2-1,0 0 1,-1 2-1,-46-29 1,30 25-126,0 2 1,-1 1-1,-1 2 0,-1 3 1,-1 0-1,1 3 0,-2 2 1,1 1-1,-1 3 0,-59-1 1,-151 19-5094,138-3 1920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49:55.652"/>
    </inkml:context>
    <inkml:brush xml:id="br0">
      <inkml:brushProperty name="width" value="0.1" units="cm"/>
      <inkml:brushProperty name="height" value="0.1" units="cm"/>
      <inkml:brushProperty name="color" value="#FFFC18"/>
    </inkml:brush>
  </inkml:definitions>
  <inkml:trace contextRef="#ctx0" brushRef="#br0">22 9 4736,'-22'-9'1824,"28"33"-1408,-1 14 320,6-18 64,5 12-320,12 3-96,10-2-160,15 1-64,23-5-96,6-1-320,-2-3-160,1-7-1280,-6-3-1472,1-6 736</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49:55.983"/>
    </inkml:context>
    <inkml:brush xml:id="br0">
      <inkml:brushProperty name="width" value="0.1" units="cm"/>
      <inkml:brushProperty name="height" value="0.1" units="cm"/>
      <inkml:brushProperty name="color" value="#FFFC18"/>
    </inkml:brush>
  </inkml:definitions>
  <inkml:trace contextRef="#ctx0" brushRef="#br0">578 26 4352,'-60'-25'1664,"40"30"-1312,-7 15 352,16-7 96,-5 16-384,-6 24-64,-5 14-224,-6 11-96,-10-2 0,-5 6-32,-6 0 0,-1 9-352,3-1-96,8-8-416,6-15-160,11-19-960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49:56.373"/>
    </inkml:context>
    <inkml:brush xml:id="br0">
      <inkml:brushProperty name="width" value="0.1" units="cm"/>
      <inkml:brushProperty name="height" value="0.1" units="cm"/>
      <inkml:brushProperty name="color" value="#FFFC18"/>
    </inkml:brush>
  </inkml:definitions>
  <inkml:trace contextRef="#ctx0" brushRef="#br0">66 10 4480,'-49'-9'1760,"38"24"-1376,6 17 32,5-12 0,5 24-224,6 18 64,5 14-160,6 6-64,5 5 0,6-5 32,0 8 96,3 7-416,2-3-224,-5-1-960,-6-17-1184,-10-18 640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49:56.728"/>
    </inkml:context>
    <inkml:brush xml:id="br0">
      <inkml:brushProperty name="width" value="0.1" units="cm"/>
      <inkml:brushProperty name="height" value="0.1" units="cm"/>
      <inkml:brushProperty name="color" value="#FFFC18"/>
    </inkml:brush>
  </inkml:definitions>
  <inkml:trace contextRef="#ctx0" brushRef="#br0">26 150 5760,'-26'-20'2176,"37"20"-1664,20 5 96,-15-5-32,17-5-288,33 0-96,30-5-448,18 1-160,4-5-1504,17-6-576,7-9 416,-19-13 352</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49:57.357"/>
    </inkml:context>
    <inkml:brush xml:id="br0">
      <inkml:brushProperty name="width" value="0.1" units="cm"/>
      <inkml:brushProperty name="height" value="0.1" units="cm"/>
      <inkml:brushProperty name="color" value="#FFFC18"/>
    </inkml:brush>
  </inkml:definitions>
  <inkml:trace contextRef="#ctx0" brushRef="#br0">0 35 4736,'0'-35'1824,"16"35"-1408,23 0 160,-7 0 32,26 6-160,24 3 0,9 5-416,2 10-96,-8 10 32,8 5-288,-1-1-96,-6 9-224,-10 2-64,-12 9-1120,-10-5-672,-21-11 992</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49:57.719"/>
    </inkml:context>
    <inkml:brush xml:id="br0">
      <inkml:brushProperty name="width" value="0.1" units="cm"/>
      <inkml:brushProperty name="height" value="0.1" units="cm"/>
      <inkml:brushProperty name="color" value="#FFFC18"/>
    </inkml:brush>
  </inkml:definitions>
  <inkml:trace contextRef="#ctx0" brushRef="#br0">497 4 5888,'-20'-4'2272,"9"19"-1760,-5 27-160,10-17-96,-5 28-224,-5 14-32,-11 9-64,-11 10-32,-11 24 64,-10 19-352,-11 2-64,4-11-704,8-20-1472,9-18 128</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49:58.078"/>
    </inkml:context>
    <inkml:brush xml:id="br0">
      <inkml:brushProperty name="width" value="0.1" units="cm"/>
      <inkml:brushProperty name="height" value="0.1" units="cm"/>
      <inkml:brushProperty name="color" value="#FFFC18"/>
    </inkml:brush>
  </inkml:definitions>
  <inkml:trace contextRef="#ctx0" brushRef="#br0">71 35 4864,'-49'-29'1824,"38"23"-1408,0 6 160,11 6-32,0 8-128,6 24 64,5 30-256,0 8-128,5 11-64,0 4-128,1 14 0,3 21-640,1-12-320,1-12-1312</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49:58.453"/>
    </inkml:context>
    <inkml:brush xml:id="br0">
      <inkml:brushProperty name="width" value="0.1" units="cm"/>
      <inkml:brushProperty name="height" value="0.1" units="cm"/>
      <inkml:brushProperty name="color" value="#FFFC18"/>
    </inkml:brush>
  </inkml:definitions>
  <inkml:trace contextRef="#ctx0" brushRef="#br0">20 260 5888,'-20'-47'2272,"24"36"-1760,23 2 416,-5 0 64,27-6-512,38-5-192,26-9-256,10 0-96,19-4 32,20 10-1216,-6 3-416,-16 5-1088</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0:05.299"/>
    </inkml:context>
    <inkml:brush xml:id="br0">
      <inkml:brushProperty name="width" value="0.1" units="cm"/>
      <inkml:brushProperty name="height" value="0.1" units="cm"/>
      <inkml:brushProperty name="color" value="#FFFC18"/>
    </inkml:brush>
  </inkml:definitions>
  <inkml:trace contextRef="#ctx0" brushRef="#br0">5 34 2304,'-4'-21'832,"3"21"-808,1 0 0,0-1 0,0 1 0,0-1 0,0 1 0,0-1-1,0 1 1,0-1 0,0 1 0,0 0 0,0-1 0,1 1 0,-1-1 0,0 1 0,0-1 0,0 1 0,0 0 0,1-1 0,-1 1 0,0-1 0,0 1-1,1 0 1,-1-1 0,0 1 0,1 0 0,-1-1 0,0 1 0,1 0 0,-1 0 0,1-1 0,-1 1 0,0 0 0,1 0 0,-1 0 0,1 0 0,-1-1-1,1 1 1,-1 0 0,0 0 0,1 0 0,-1 0 0,1 0 0,-1 0 0,1 0 0,-1 0 0,1 0 0,0 1 0,22 4 651,-10 1-484,0 1-1,0 0 1,0 1 0,11 9-1,47 43-97,-38-31-73,35 26 115,77 46-1,81 33-1512,-170-104-110,-2-5-373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35:18.763"/>
    </inkml:context>
    <inkml:brush xml:id="br0">
      <inkml:brushProperty name="width" value="0.1" units="cm"/>
      <inkml:brushProperty name="height" value="0.1" units="cm"/>
      <inkml:brushProperty name="color" value="#FFFC18"/>
    </inkml:brush>
  </inkml:definitions>
  <inkml:trace contextRef="#ctx0" brushRef="#br0">658 54 2816,'-6'-6'743,"5"5"-650,0 0 1,1 0-1,-1 0 0,0 0 0,-1 0 1,1 0-1,0 0 0,0 0 0,0 0 1,0 1-1,-1-1 0,1 0 0,0 1 1,-1-1-1,1 1 0,0 0 0,-1-1 1,1 1-1,-1 0 0,1 0 0,-2 0 0,-26-2 377,-1-1 0,-51-12 0,34 6-450,35 7-90,-1 1 0,0 0 0,1 0 1,-1 2-1,1-1 0,-22 5 0,11 1-58,-1 0-1,-33 15 0,34-13 368,-1-1-1,0-2 1,-1 0-1,1-1 0,-1-2 1,-44 0-1,60 1-535,9-3 269,0 0-1,0 0 1,0 1 0,0-1-1,0 0 1,0 0-1,0 1 1,0-1 0,0 0-1,0 0 1,0 1 0,0-1-1,0 0 1,0 0-1,0 0 1,0 1 0,0-1-1,0 0 1,0 0 0,1 0-1,-1 1 1,0-1-1,0 0 1,0 0 0,0 0-1,0 1 1,1-1 0,-1 0-1,0 0 1,0 0 0,1 0-1,4 5-1704</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0:05.670"/>
    </inkml:context>
    <inkml:brush xml:id="br0">
      <inkml:brushProperty name="width" value="0.1" units="cm"/>
      <inkml:brushProperty name="height" value="0.1" units="cm"/>
      <inkml:brushProperty name="color" value="#FFFC18"/>
    </inkml:brush>
  </inkml:definitions>
  <inkml:trace contextRef="#ctx0" brushRef="#br0">529 19 2304,'-36'-18'864,"19"22"-672,-10 5 160,16 2 96,-11 3-192,-5 15-64,-11 18-32,-4 26-32,-7 13-64,0 4-64,0 3-64,7-8-32,-1-3-928,10-6-384,6-8 384,10-16 224</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0:06.089"/>
    </inkml:context>
    <inkml:brush xml:id="br0">
      <inkml:brushProperty name="width" value="0.1" units="cm"/>
      <inkml:brushProperty name="height" value="0.1" units="cm"/>
      <inkml:brushProperty name="color" value="#FFFC18"/>
    </inkml:brush>
  </inkml:definitions>
  <inkml:trace contextRef="#ctx0" brushRef="#br0">44 35 3328,'-33'-30'1216,"28"25"-928,-1 5-96,6 5-32,6 5 0,5 10 128,0 7-128,0 16-96,5 16 32,0 26 0,12 26-32,-7 5 32,5-7-352,-4-7-128,5-2-672,-5 1-256,-6-15 96,0-8 96</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0:06.418"/>
    </inkml:context>
    <inkml:brush xml:id="br0">
      <inkml:brushProperty name="width" value="0.1" units="cm"/>
      <inkml:brushProperty name="height" value="0.1" units="cm"/>
      <inkml:brushProperty name="color" value="#FFFC18"/>
    </inkml:brush>
  </inkml:definitions>
  <inkml:trace contextRef="#ctx0" brushRef="#br0">17 1 3968,'-17'0'1568,"23"0"-1216,16 9 256,-1-4 32,10 1-192,18-3 64,11 3-288,4-1-128,23-1-64,20-4-256,19-4-96,-3-1-864,-8-4-1504,-8-6 448</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0:12.192"/>
    </inkml:context>
    <inkml:brush xml:id="br0">
      <inkml:brushProperty name="width" value="0.1" units="cm"/>
      <inkml:brushProperty name="height" value="0.1" units="cm"/>
      <inkml:brushProperty name="color" value="#FFFC18"/>
    </inkml:brush>
  </inkml:definitions>
  <inkml:trace contextRef="#ctx0" brushRef="#br0">28 39 4096,'-27'-35'1568,"27"32"-1216,11 3-96,5 0-64,6 3-160,9 8 64,18 7-64,5 17 64,10 21-64,1 8-32,1 7 96,8-4-352,8-4-64,11-6-704,-3-14-1056,-2-5 320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0:12.575"/>
    </inkml:context>
    <inkml:brush xml:id="br0">
      <inkml:brushProperty name="width" value="0.1" units="cm"/>
      <inkml:brushProperty name="height" value="0.1" units="cm"/>
      <inkml:brushProperty name="color" value="#FFFC18"/>
    </inkml:brush>
  </inkml:definitions>
  <inkml:trace contextRef="#ctx0" brushRef="#br0">1005 74 2304,'-43'-62'864,"21"51"-672,-22 11 160,23 11 96,-10 12 32,-18 16 96,-11 13-256,-4 10-96,-12 11-128,-11 18 0,-15 28-128,-7 12 0,12-11-128,10-20-32,24-18-544,14-20-256</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0:12.953"/>
    </inkml:context>
    <inkml:brush xml:id="br0">
      <inkml:brushProperty name="width" value="0.1" units="cm"/>
      <inkml:brushProperty name="height" value="0.1" units="cm"/>
      <inkml:brushProperty name="color" value="#FFFC18"/>
    </inkml:brush>
  </inkml:definitions>
  <inkml:trace contextRef="#ctx0" brushRef="#br0">6 1 3200,'-5'0'1216,"16"20"-928,0 21 96,-6-15 96,6 7-160,0 16 0,0 12-192,0 25-32,-2 25 32,7-1 64,6-4-512,5-10-192,-5-10-1216,5-5-512,-5-3 1120,-6-10 544</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0:13.299"/>
    </inkml:context>
    <inkml:brush xml:id="br0">
      <inkml:brushProperty name="width" value="0.1" units="cm"/>
      <inkml:brushProperty name="height" value="0.1" units="cm"/>
      <inkml:brushProperty name="color" value="#FFFC18"/>
    </inkml:brush>
  </inkml:definitions>
  <inkml:trace contextRef="#ctx0" brushRef="#br0">1 197 3456,'11'-67'1312,"16"38"-1024,22-9 416,-16 19 96,25 5-352,13-1-160,10 10-192,5 1 0,12-1-64,20 5-224,11 14-128,2 4-1312,-13 2-928,0-10 960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07:52.852"/>
    </inkml:context>
    <inkml:brush xml:id="br0">
      <inkml:brushProperty name="width" value="0.1" units="cm"/>
      <inkml:brushProperty name="height" value="0.1" units="cm"/>
      <inkml:brushProperty name="color" value="#FF0066"/>
    </inkml:brush>
  </inkml:definitions>
  <inkml:trace contextRef="#ctx0" brushRef="#br0">0 270 1152,'3'-2'160,"-3"1"-121,1 0 0,0 0 0,0 0 0,0 0 0,0 0 0,0 1 0,0-1 0,0 0 0,0 0 0,0 1 0,1-1 0,-1 1 0,0-1 0,0 1 0,1-1 0,-1 1 0,0 0 1,1 0-1,-1 0 0,0-1 0,0 1 0,1 0 0,-1 1 0,2-1 0,4 1-20,1 0 0,-1 0 1,1 1-1,-1 0 0,0 0 0,12 6 1,14 4 0,46 9 487,102 16 0,-154-34-452,1 0 0,-1-2 0,0-1 1,0-1-1,1-2 0,-1 0 0,45-13 1,232-60 200,-236 67-207,81-2 0,70 11-13,-93 1 59,111 12-250,-41 5 381,-146-17-157,98-9-1,260-21-41,-330 30-8,90-3 74,-116-4-119,60-15 0,25-3 78,-48 18-15,168 10 0,-191-4 15,1-2-1,121-23 1,-45 5-20,569-42 91,-566 61-309,-82 3 195,0-4-1,85-12 1,-45-4 8,1 5 0,1 5 1,165 8-1,-253 1-15,17 2-33,1-2 0,65-5 0,-56-2 52,1 3 0,0 2 0,0 2 0,50 7 0,-35 1-29,-1 3 0,90 30-1,-61-8-198,29 9 366,-55-26-130,1-2-1,73 6 1,45 4 32,63 4-5,-137-21-129,37 1-19,-31-7 98,160-8 14,-165-7 37,96-7 14,-109 18-57,-51 2-20,0-1-1,88-16 1,-120 14 20,285-60-231,-256 58 252,-1 1 1,0 2-1,1 2 0,75 10 0,-62-5 173,110-6 0,-81-10-87,-66 7-114,0 1-1,0 1 0,0 1 1,0 1-1,1 0 0,21 4 0,-28-2-253,-1 0 0,1 1-1,-1 1 1,0 0-1,0 1 1,-1 0-1,1 0 1,-1 1-1,16 12 1,12 18-1513</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08:37.976"/>
    </inkml:context>
    <inkml:brush xml:id="br0">
      <inkml:brushProperty name="width" value="0.1" units="cm"/>
      <inkml:brushProperty name="height" value="0.1" units="cm"/>
      <inkml:brushProperty name="color" value="#FF0066"/>
    </inkml:brush>
  </inkml:definitions>
  <inkml:trace contextRef="#ctx0" brushRef="#br0">1 49 768,'99'6'863,"-79"-4"-825,22 2 37,0-2 0,80-7-1,-69 1 48,55 3 0,-54 2-110,81 5 15,-6 1 128,89-19 284,-3 0-201,-112 13-178,118-3-29,-56-16 102,-103 9-144,77-1 1,-92 8 18,-34 0-242,0 2-1,0-1 1,0 2 0,24 3 0,-14 1-822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08:43.945"/>
    </inkml:context>
    <inkml:brush xml:id="br0">
      <inkml:brushProperty name="width" value="0.1" units="cm"/>
      <inkml:brushProperty name="height" value="0.1" units="cm"/>
      <inkml:brushProperty name="color" value="#FF0066"/>
    </inkml:brush>
  </inkml:definitions>
  <inkml:trace contextRef="#ctx0" brushRef="#br0">0 103 512,'24'2'114,"0"-1"0,-1-2-1,1 0 1,0-1 0,26-7 0,-6 1-25,0 1 0,48-1 0,93 7-266,-32 0 327,-113-2-73,43-8 1,24-3-20,249 5 181,20 0-323,87 8 462,-161 0-173,-118-3-100,533 0-31,-514 16-80,1 0 7,-183-12 1,248 9 135,-192-1-182,207 18 58,-33-30 244,-80-2-61,-55 6-105,141-1 26,-108-10-117,-7 0 0,89 12-3,63-3 17,159-8 56,-38 2-18,-44 1 238,-71 4-580,-22 1 223,26-1 1,-199-3 87,-2 0 43,191 14 0,-208 2-155,168 12 156,-217-22-55,210 4-121,-179 0 167,110 22-1,-133-17-99,82 3-1,46-10 320,6 0-318,-135 1-327,1 1 1,43 12 0,-44-6-911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35:42.900"/>
    </inkml:context>
    <inkml:brush xml:id="br0">
      <inkml:brushProperty name="width" value="0.1" units="cm"/>
      <inkml:brushProperty name="height" value="0.1" units="cm"/>
      <inkml:brushProperty name="color" value="#FFFC18"/>
    </inkml:brush>
  </inkml:definitions>
  <inkml:trace contextRef="#ctx0" brushRef="#br0">3 48 2688,'0'0'18,"0"0"0,0 0 1,0 0-1,0 0 0,0 0 1,0 0-1,-1 0 0,1 0 1,0 0-1,0 0 0,0 0 0,0 0 1,0 0-1,0 0 0,0 0 1,0 0-1,0 0 0,0 0 0,-1 0 1,1 0-1,0 0 0,0 0 1,0 0-1,0 0 0,0 0 0,0 0 1,0 0-1,0 0 0,0 0 1,0 0-1,0 0 0,0 0 0,0 0 1,0-1-1,-1 1 0,1 0 1,0 0-1,0 0 0,0 0 0,0 0 1,0 0-1,0 0 0,0 0 1,0 0-1,0 0 0,0 0 0,0-1 1,0 1-1,0 0 0,0 0 1,0 0-1,0 0 0,0 0 0,0 0 1,0 0-1,0 0 0,0 0 1,0 0-1,0-1 0,1 1 0,5-6 420,10-5-242,-8 8-100,1 1 0,-1 0 0,1 0 0,0 1 0,-1 0-1,1 0 1,0 1 0,0 0 0,9 2 0,11-1 348,-7-1-271,0 0 0,-1 2 1,28 5-1,-20-1-178,-10-3 5,35 12 0,-8 1 26,1-3 1,0-1 0,1-3-1,0-1 1,0-3 0,71-1-1,20-6 70,211 9-122,4 2 180,-273-16-78,17 0-50,93-8-24,-95 5 86,5-4 184,-98 14-231,1-1 0,-1 0 0,1 0 0,-1 0 0,6-2 0,-9 2-39,0 0-1,0 0 1,-1 0 0,1 0 0,0 0-1,-1 0 1,1 0 0,-1 0 0,1 0 0,-1 0-1,1 0 1,-1 1 0,0-1 0,1 0-1,-1 1 1,0-1 0,-1-1 0,-1 0-2,-1-1 0,0 1 0,0-1 0,-1 1 0,1 0 0,0 0 0,-1 1 0,1 0 0,-1-1 0,-5 1 0,-52-5 0,37 4 0,-29-4 7,-55-2 71,49 8-169,-244 4 26,-2 22 136,13-1 428,-1-21-641,115-18 382,115 7 155,63 7-394,1 0 1,-1 0-1,1-1 0,0 1 1,-1 0-1,1 0 1,-1 0-1,1-1 1,-1 1-1,1 0 0,0-1 1,-1 1-1,1 0 1,-1-1-1,1 1 0,0-1 1,-1 1-1,1 0 1,0-1-1,0 1 1,-1-1-1,1 1 0,0-1 1,0 1-1,0-1 1,0 1-1,0-1 1,0 1-1,0-1 0,-1 1 1,1-1-1,1 1 1,-1-1-1,0 1 1,0-1-1,0 1 0,0-1 1,0 1-1,0-1 1,0 1-1,1-1 0,-1 1 1,0-1-1,0 1 1,1-1-1,-1 1 1,0 0-1,1-1 0,-1 1 1,0 0-1,1-1 1,-1 1-1,1 0 1,-1-1-1,1 1 0,-1 0 1,1 0-1,-1-1 1,1 1-1,8-3 23,0 0 0,0 0 0,0 1 0,0 0 0,0 0 0,0 1-1,12 0 1,0 0-12,63-6-42,1 5 0,-1 3 0,1 4 0,117 21 0,163 22-103,110-15 336,-280-31-526,-109-3-1397,-42 1-253</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11:37.633"/>
    </inkml:context>
    <inkml:brush xml:id="br0">
      <inkml:brushProperty name="width" value="0.1" units="cm"/>
      <inkml:brushProperty name="height" value="0.1" units="cm"/>
      <inkml:brushProperty name="color" value="#FF0066"/>
    </inkml:brush>
  </inkml:definitions>
  <inkml:trace contextRef="#ctx0" brushRef="#br0">0 45 1536,'2'-11'862,"2"8"-252,10 13-143,-9-5-534,-2-4 110,-1 0 0,0 0 0,0 0 0,0 0 0,1 0-1,-1 0 1,0 0 0,1-1 0,-1 1 0,0-1 0,4 0 0,33 0 322,-20 0-114,8-1-24,1 2 1,50 9-1,-60-6-200,0-1 0,-1 0-1,1-2 1,0 0 0,0-1-1,0-1 1,0 0-1,23-6 1,33-7 88,1 2-1,1 4 1,82 1 0,-137 7-133,9 0 14,-1 0-1,53 9 0,-57-5 56,1-1 0,-1-2 0,1 0 1,36-5-1,76-14 68,29-2 87,-132 18-176,-1 2 1,65 6-1,-80-3-7,65 9 14,112 2-1,286 26 16,-420-32-94,-32-5 78,0-2-1,60-5 1,58-17-24,2-1-13,169 19-72,-156 7 119,-58-4-26,0 5-1,131 22 1,-170-18-3,1-3 0,107-5 1,-87-2-65,217 10 164,-236-6-161,-1-3 0,94-12-1,-89 6 155,99 4 0,72 19-85,-182-14-98,104-8-1,20-1 45,30 29 77,-133-12-53,96 1 0,184 7 136,-126-4-134,-196-16 25,-1-1 0,66-13-1,-34 5 68,7 0-55,-1 4 0,145 7 0,60 6 15,-178-9-52,169 21-1,-195-7-38,42 8 79,195 6 0,-248-26-81,178 5 275,-160-2-227,169-17 0,-13 0 84,63 11-69,227 3-17,-420 7 2,39 0 46,448-7-29,-311-11-58,-27 18-110,-171-4 203,2-4 165,125-18 0,-21 1-55,-34 15-461,85-7 46,-116-2 276,224 8-1,-292 9-6,12 0 50,116-5 0,89-19 266,-203 19-533,84 12 0,37 0 287,-149-12-85,-10-1-4,70 7-1,-103-5-168,0 0 1,0 0-1,1 1 1,-1 0-1,0 0 1,-1 0-1,1 0 1,0 1-1,-1 0 1,1 0-1,-1 0 1,0 0-1,0 1 1,0-1-1,0 1 1,-1 0-1,1 1 1,-1-1-1,0 0 1,-1 1-1,4 7 1,7 10-2228</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11:42.764"/>
    </inkml:context>
    <inkml:brush xml:id="br0">
      <inkml:brushProperty name="width" value="0.1" units="cm"/>
      <inkml:brushProperty name="height" value="0.1" units="cm"/>
      <inkml:brushProperty name="color" value="#FF0066"/>
    </inkml:brush>
  </inkml:definitions>
  <inkml:trace contextRef="#ctx0" brushRef="#br0">0 240 1280,'1'-3'88,"0"0"-1,1 0 1,-1-1-1,1 1 1,0 0 0,-1 0-1,1 1 1,1-1-1,-1 0 1,0 1 0,1-1-1,-1 1 1,1-1-1,0 1 1,0 0 0,3-2-1,0 2-38,0 0-1,0 0 1,0 1-1,0 0 0,1 0 1,-1 0-1,0 1 1,8 0-1,311 0 875,-295 2-879,1 1-1,-1 1 1,0 1 0,44 14 0,-42-11-42,51 5 0,-31-5 10,143 17 138,-40-6-55,-109-15-76,0-2 0,86-8 0,-5 0 25,-25 7 62,283-10 124,-18-10 74,-332 19-289,25 1-8,1-3 1,74-12 0,253-34 242,-104 16-143,-160 15-89,143-2 1,-199 19-36,263 5 13,-141-3 58,31 2 30,-24 12 17,168 6-47,-218-24-6,224-34 0,55-7 133,1 19-5,-353 20-104,96 8 0,72 20-67,-123-10 6,106-9-107,-136-6 219,66-1-62,164-23 1,231-39-9,-505 60-101,196-10 11,121 28 37,-251-8-21,21 1-76,151 22 245,-69-9-274,-127-10 160,140 9 28,345 5-185,-453-18 189,-27-3-52,-5 2-78,83 9 53,-122-6 79,23 3-27,109 3 0,257-3-73,-361-6 32,29 3 0,141-8 0,217-27 58,-428 24-20,54-11 0,-52 7-43,42-3 1,-67 9-9,0 1 1,0 1 0,0 0 0,0 0-1,0 1 1,0 0 0,19 8-1,-25-8-242,0 1-1,0 0 1,0 0-1,-1 1 1,1-1-1,-1 1 1,0 1-1,0-1 1,0 1-1,5 7 1,14 29-1953</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11:48.780"/>
    </inkml:context>
    <inkml:brush xml:id="br0">
      <inkml:brushProperty name="width" value="0.1" units="cm"/>
      <inkml:brushProperty name="height" value="0.1" units="cm"/>
      <inkml:brushProperty name="color" value="#FF0066"/>
    </inkml:brush>
  </inkml:definitions>
  <inkml:trace contextRef="#ctx0" brushRef="#br0">0 19 1024,'3'-2'81,"1"-1"-1,-1 1 1,1 0 0,-1 1-1,1-1 1,0 1 0,-1-1-1,1 1 1,0 0 0,0 0-1,0 1 1,0-1 0,0 1-1,0 0 1,0 0 0,0 0-1,0 1 1,-1 0 0,1-1-1,0 1 1,0 0 0,0 1-1,5 2 1,10 5 124,0-1 0,1-1 0,0 0 0,0-2 0,0 0 0,25 2 0,24 4 146,-42-6-372,0-1 0,33 0 0,89-14 121,-55 1 66,171 12-169,-92 3 54,1-8-27,153 3-160,42-15 344,39 3 138,-61 5-223,-253 3-39,98 10-1,94 26-175,-238-28 169,71-3 0,6 0-7,34 12-113,221 10 145,68-13-1,-365-9-125,159-18 0,78 8 203,-18 1-177,-156-2 38,273 18 0,-101-3-34,-31-3-17,-246 0-42,48 3 103,100-5 1,323-15-51,-238 5 22,-62-1-39,-31 14 26,-81 0-28,154-18-225,-77 0 413,45 19-56,-135 0-119,153-14 12,-91-1-28,80 7 258,92-4 18,160 7-248,-143 4 109,29 1-156,-62 3-13,-19-1 167,-21 12-108,-208-19 41,62-8-1,-41 2-13,282 0 75,-23-7-122,-63-2 168,-177 16-228,173-6 28,117 4 143,-169 6-70,-59-14-142,0 0 110,262 36 139,-376-24-92,1-3-1,81-10 1,27-1-19,-147 11-65,9 0-120,0 0-1,22 4 1,-35-3-31,1-1 0,-1 1 0,0 0 0,1 0 0,-1 0 1,0 0-1,0 1 0,1 0 0,-1-1 0,0 1 0,0 0 0,-1 0 0,1 1 1,0-1-1,-1 0 0,5 6 0,-5-2-216,1-1 1,-1 1-1,0 0 1,2 8-1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11:50.577"/>
    </inkml:context>
    <inkml:brush xml:id="br0">
      <inkml:brushProperty name="width" value="0.1" units="cm"/>
      <inkml:brushProperty name="height" value="0.1" units="cm"/>
      <inkml:brushProperty name="color" value="#FF0066"/>
    </inkml:brush>
  </inkml:definitions>
  <inkml:trace contextRef="#ctx0" brushRef="#br0">0 105 2048,'0'0'38,"0"-1"0,0 0 0,0 1 0,1-1 0,-1 1 0,0-1 0,0 0 1,1 1-1,-1-1 0,0 1 0,1-1 0,-1 0 0,0 1 0,1-1 0,-1 1 0,1-1 0,-1 1 0,1 0 0,-1-1 0,1 1 1,-1-1-1,1 1 0,-1 0 0,1 0 0,0-1 0,-1 1 0,1 0 0,-1 0 0,1 0 0,0-1 0,-1 1 0,1 0 0,0 0 1,-1 0-1,1 0 0,0 0 0,0 1 0,2-1-3,0 0-1,0 0 1,0 0 0,0 1 0,0 0 0,5 1 0,1 2-15,-1 0 0,1-1 0,-1 0 0,1-1 1,0 1-1,0-2 0,1 0 0,-1 0 0,0 0 0,0-1 1,0 0-1,1-1 0,8-2 0,103-23 313,134-24 348,-158 34-609,1 4 1,156 2 0,309 47 68,-247-13 59,-182-12-176,-64-4 14,0-3 1,79-5-1,207-29 207,-185 18-191,374-12 111,180 23-208,-451 14 84,1 1-92,256 4-227,-519-17-225,-1-1 0,0 1 0,0 1-1,0 0 1,0 0 0,-1 1-1,15 8 1,3 2-601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11:53.489"/>
    </inkml:context>
    <inkml:brush xml:id="br0">
      <inkml:brushProperty name="width" value="0.1" units="cm"/>
      <inkml:brushProperty name="height" value="0.1" units="cm"/>
      <inkml:brushProperty name="color" value="#FF0066"/>
    </inkml:brush>
  </inkml:definitions>
  <inkml:trace contextRef="#ctx0" brushRef="#br0">0 49 1152,'5'0'629,"69"7"12,3-1-18,28-7 221,119 3-88,-155 4-603,39 2-92,142-22 271,-160 6-98,163 6-1,-179 9-114,-13 0-87,1-3-1,110-8 1,-64-3-16,-1 5 0,168 17 0,-191-12 2,122-10 1,-25 0-51,-140 7 71,576-8 189,-427 8-275,4 0 56,55-22 113,-185 15-126,260 0-101,-190 9 130,30-9-55,-2 0 44,16 8-29,205-3 30,16-3 154,-308 5-141,55 10-1884,-108-5-517</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14:19.440"/>
    </inkml:context>
    <inkml:brush xml:id="br0">
      <inkml:brushProperty name="width" value="0.1" units="cm"/>
      <inkml:brushProperty name="height" value="0.1" units="cm"/>
      <inkml:brushProperty name="color" value="#FF0066"/>
    </inkml:brush>
  </inkml:definitions>
  <inkml:trace contextRef="#ctx0" brushRef="#br0">0 193 1536,'31'-14'1072,"-29"13"-699,14 2 390,3 10-351,-16-9-384,0 0-1,1 0 0,-1 0 1,1 0-1,-1-1 0,1 1 1,0-1-1,-1 0 1,1 0-1,0-1 0,0 1 1,6-1-1,25 0 184,64-9-1,106-17 312,-128 18-340,-45 5-151,1 2 0,0 0 0,0 3 1,0 0-1,55 13 0,106 20 118,-114-27-140,290 37 499,-336-41-490,1-2-1,0-1 0,-1-1 1,1-2-1,-1-2 0,36-8 1,-12-2-4,-1-2 1,94-40 0,-60 20 40,68-33 87,-131 54-80,1 2 1,54-17-1,-80 29-109,0 0 0,0 0 0,0 0 0,1 1-1,-1-1 1,0 1 0,1 0 0,-1 0 0,0 0 0,1 0 0,-1 0 0,0 1 0,1-1 0,-1 1 0,0 0 0,0 0 0,0 1 0,0-1-1,0 0 1,0 1 0,0 0 0,4 3 0,8 12-1654</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14:33.503"/>
    </inkml:context>
    <inkml:brush xml:id="br0">
      <inkml:brushProperty name="width" value="0.1" units="cm"/>
      <inkml:brushProperty name="height" value="0.1" units="cm"/>
      <inkml:brushProperty name="color" value="#FF0066"/>
    </inkml:brush>
  </inkml:definitions>
  <inkml:trace contextRef="#ctx0" brushRef="#br0">1 105 2432,'51'1'1587,"-25"0"-1315,-1-1-1,0 0 0,0-2 1,39-8-1,104-30 706,-137 35-995,0 1 1,0 2-1,48 2 0,-15 4 64,0-2-1,0-3 0,80-11 1,-92 3 53,107-14 77,-125 20-161,-1 2 0,61 5 0,-51 1 7,233 19 212,163 30-221,-107-8 80,18-3 142,-282-34-222,0-2 1,0-4-1,86-7 0,-34-5 291,142 8 0,166 6 22,-165-3-291,68-4-257,-65-13 515,0 20-549,60-7 240,-83-4 187,-151 9-151,178-3-200,296-5 447,-362 4-171,-15-1 16,78 24 169,-220-17-301,34 0-72,134-9 1,-4-1 338,-21 16-197,85 1-265,-257-12 238,77-1 48,163 21 0,-202-11-108,1-2-1,113-2 1,-64-12 190,209-5-205,-290 13 15,281-4-96,-201-3 135,182 12 1,-179-2 53,122-12-1,31-1 127,-137 16-212,77-1-78,-58-17 39,49 0-17,-62 10 96,195-8 145,80-5-299,-104 8 256,181 8-119,-388 1 14,141-8-24,-53 0 8,77 12 210,60 0-322,167-2 339,-187-6-383,65 3 181,-270-1 95,120-14 0,-33 0-147,-130 12-363,77 8-1,-120-6 149,0 0 0,0 1 1,0 0-1,11 4 0,-14-4-94,-1 1-1,0-1 0,1 1 1,-1 0-1,5 5 0,-9-8 314</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14:34.690"/>
    </inkml:context>
    <inkml:brush xml:id="br0">
      <inkml:brushProperty name="width" value="0.1" units="cm"/>
      <inkml:brushProperty name="height" value="0.1" units="cm"/>
      <inkml:brushProperty name="color" value="#FF0066"/>
    </inkml:brush>
  </inkml:definitions>
  <inkml:trace contextRef="#ctx0" brushRef="#br0">0 66 2432,'3'-2'109,"0"-1"-1,0 0 1,1 1 0,-1 0-1,0 0 1,1 0 0,-1 0-1,1 1 1,0-1 0,-1 1-1,1 0 1,0 0 0,0 0-1,0 1 1,7-1 0,59-13 470,-15 1-305,1 6-65,-1 3 1,1 2-1,58 6 0,15 9-23,-74-6-31,85 0 0,25-18 14,37-1-18,-96 14 20,107-4 117,354 1-38,-358 1-225,45 1-194,-91 12 149,107 3 184,-212-16-153,347 14 229,-354-8-79,-2-2-456,0 2 0,-1 3 0,87 26 0,-44 2-1619</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14:45.058"/>
    </inkml:context>
    <inkml:brush xml:id="br0">
      <inkml:brushProperty name="width" value="0.1" units="cm"/>
      <inkml:brushProperty name="height" value="0.1" units="cm"/>
      <inkml:brushProperty name="color" value="#FF0066"/>
    </inkml:brush>
  </inkml:definitions>
  <inkml:trace contextRef="#ctx0" brushRef="#br0">1 8 1664,'3'-1'95,"1"0"-1,-1-1 1,1 1-1,0 1 1,0-1-1,0 0 1,-1 1-1,1 0 1,0 0 0,0 0-1,0 0 1,6 2-1,6 2 233,27 9-1,-4-1 512,123 27-289,-117-28-395,0-2-1,81 5 0,95-9-62,-212-5-93,54 2 62,66 11-1,62 18-142,-132-20 127,128 26-54,162 22 170,-156-36-56,-97-9-41,117 1-1,-13-13 31,220-4-138,-220-12 245,81 0-107,-171 19-82,0-6 0,135-18-1,-135 8 81,155 4-1,-8 2-175,-108-7 92,155-6 205,-82 4-184,-104 5-45,302-24-154,-317 26 222,201-6 90,285 42-269,-324-12 139,68 8 63,-28 0-293,26 4 204,-207-18 105,133-4 1,10-1-123,253 8 32,-258-5 127,4 1-94,-179-11-87,221 7 1,166-13 248,-97-4-192,46-9 210,-99 7-331,-37 2 156,298-3 75,-577 14-109,195-9-121,-72 2 170,-1 5-25,128-9-221,43-11 320,36-5-19,-229 12-108,88-8 0,553 9 68,-560 15-131,50-14-28,4 0 139,219 33 96,-343-16-192,178-16-1,-105 1 72,615 1-55,-691 13 31,51-1 60,123-7-16,100-4-86,-16 3 134,-276 7-102,34 3 233,-110-2-488,-1 1-1,0 1 1,0 0 0,22 9 0,6 6-1979,-5-10 85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14:49.571"/>
    </inkml:context>
    <inkml:brush xml:id="br0">
      <inkml:brushProperty name="width" value="0.1" units="cm"/>
      <inkml:brushProperty name="height" value="0.1" units="cm"/>
      <inkml:brushProperty name="color" value="#FF0066"/>
    </inkml:brush>
  </inkml:definitions>
  <inkml:trace contextRef="#ctx0" brushRef="#br0">0 133 896,'6'1'437,"53"9"982,-44-8-1300,-1 1 0,1-2 0,-1 0-1,1-1 1,17-2 0,10 1-21,-7 1-54,18 0 478,86-9 0,-41-2-231,1 4 1,113 7-1,-88 9-190,-62-4-119,72-2-1,78-17 376,158-4-309,-95 8 230,0 0-60,-61 11-179,241-3 50,-119-31 335,-8 1-421,-110 28 72,74-3 5,246-2-182,-440 15 170,295 21 67,-122-7-130,41-14 54,23 2-48,81 3 24,-297-12-108,-1-2 59,105 5 146,-100 1-39,-29-2-80,57 0-20,-78-2 165,107 12 1,-105 0-358,13 3 448,127 3-1,-146-17-336,1 3-1,130 24 0,18 11 131,16-23 444,-60-5-566,-113-6-141,193 10 180,-67-13 439,208-3-657,-257-6 484,44-1-295,-74 10 13,138-3 7,-187-4 115,97-21-1,13-2 26,-95 24-103,1 3 1,138 14-1,-159-8 174,87-3 0,56-17-247,-28 2 266,204 9-117,-248 6-158,40 7 109,-67-1 31,54 1-141,124-2 128,171 22-347,-277-22 348,-10-2-322,255 30 577,-362-32-244,70-5 0,-11-1 23,285 18 61,-314-10-115,161-13 1,127 4 106,-220 6-139,-18-3 24,123 4 145,-22 10-173,-160-12 42,88-13 1,-46 4-62,144 5 0,55-2 104,-78-8-42,92-10 147,-157-5-290,3 0-63,94 6 311,319 14 0,-435 17-240,40 2 145,421 24 23,-540-31-97,115-10 1,25 1 221,-67 15-253,127 0 91,-145-17 124,-46 1-255,157 9 0,162 18 29,-283-17 113,160 26 0,-176-19-78,125-2 0,-123-8 22,113 17 0,-112-7 111,155-5-1,-174-6-47,470-9-98,-260 6 188,38-2-88,66 0 49,17-2-165,66 13 288,-244-1-235,29 1-68,156 34 132,-408-36-826,-1 0-1,0 1 1,0 1 0,-1 1 0,19 9-1,0-2-1903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35:44.051"/>
    </inkml:context>
    <inkml:brush xml:id="br0">
      <inkml:brushProperty name="width" value="0.1" units="cm"/>
      <inkml:brushProperty name="height" value="0.1" units="cm"/>
      <inkml:brushProperty name="color" value="#FFFC18"/>
    </inkml:brush>
  </inkml:definitions>
  <inkml:trace contextRef="#ctx0" brushRef="#br0">1797 29 896,'-14'-11'309,"13"9"-247,0 1 0,-1 0-1,1-1 1,-1 1-1,1 0 1,0 0-1,-1 0 1,0 0 0,1 0-1,-1 0 1,0 0-1,1 1 1,-1-1-1,0 0 1,0 1 0,0 0-1,0-1 1,1 1-1,-1 0 1,0 0-1,-3 0 1,-381 51 3284,374-50-3322,-279 40 1968,277-39-1856,-109 15-152,-195 1 0,172-27 225,71 3-263,-147-24 543,178 22-402,21 3-91,15 3-69,1 1 1,-1-1-1,1 1 1,-1 1 0,0-1-1,1 1 1,-1 0-1,-10 2 1,9 4-1176,7 2-805</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14:52.195"/>
    </inkml:context>
    <inkml:brush xml:id="br0">
      <inkml:brushProperty name="width" value="0.1" units="cm"/>
      <inkml:brushProperty name="height" value="0.1" units="cm"/>
      <inkml:brushProperty name="color" value="#FF0066"/>
    </inkml:brush>
  </inkml:definitions>
  <inkml:trace contextRef="#ctx0" brushRef="#br0">1 91 1792,'43'-2'1069,"-32"1"-955,1 0 0,0 1-1,0 0 1,21 4-1,-4 1 19,0-1-1,-1-1 1,1-2-1,0-1 1,0-1 0,0-1-1,0-2 1,28-7-1,12-2 226,114-7-1,70 15 3,12-10-179,-6 1 253,-253 14-425,319-9 219,277 0 84,-341 12 247,-137 1-512,168 25-1,-189-18 144,137-5 1,21 2-41,229 7 203,-487-15-341,89 1-142,113 16 0,-97-7 178,157-4 0,-2-2 265,176 5-280,-107-13 320,-239 8-379,0-5 0,101-12 1,180-2 88,-51 5-114,-193 0 74,170 7-1,50 3-406,50 5 717,28 9-338,-322-9-106,-1 4 0,109 25 0,111 2 610,-1 0-649,-237-18 192,-42-8 0,93 9 0,198 4-30,-62-3 111,-114-18-119,15 0 8,-143 1 43,-1 1 0,-1 1 0,49 14-1,-68-15-171,0 1-1,0 0 0,0 0 1,0 1-1,-1 0 0,18 15 1,-8-3-1223,-2 1 0,18 21 0,-3-1-1208</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19:45.330"/>
    </inkml:context>
    <inkml:brush xml:id="br0">
      <inkml:brushProperty name="width" value="0.1" units="cm"/>
      <inkml:brushProperty name="height" value="0.1" units="cm"/>
      <inkml:brushProperty name="color" value="#FF0066"/>
    </inkml:brush>
  </inkml:definitions>
  <inkml:trace contextRef="#ctx0" brushRef="#br0">1408 231 1536,'-35'-31'2572,"12"10"-1981,-26-27 246,26 27-562,18 15-220,0 1 1,0 1-1,-1-1 0,1 1 0,-1 0 0,-10-5 0,-24-13 142,30 16-145,1 1 0,-1 0 1,0 0-1,-18-5 1,-13 3 76,0 1 0,0 2 0,0 1 0,-70 6 0,64 2-139,1 2-1,0 3 0,-78 25 1,95-26-39,-7 0 260,-42 6 0,-19 4 525,66-11-736,-1 1 1,1 2-1,-40 20 1,59-24-12,1-1 0,-1 2 0,2 0 1,-1 0-1,1 1 0,0 0 0,1 0 0,0 1 0,0 1 0,1 0 1,-7 12-1,7-7 29,0-1 0,1 1 1,1 0-1,0 1 0,1-1 0,1 1 1,1 0-1,0 1 0,1-1 1,1 0-1,2 29 0,0-34 4,0 0 1,1 0-1,1 1 0,0-2 0,1 1 0,0 0 0,1-1 1,0 1-1,1-1 0,0-1 0,0 1 0,2-1 1,-1 0-1,1-1 0,0 0 0,1 0 0,11 9 0,8 2-8,2 0 0,52 26 0,69 20 328,-126-58-314,-1-1-1,1-1 1,0-1-1,0-1 1,1-1-1,44-1 0,-5-8 1003,-64 6-956,3 6-228,-3-1-37,0-1-1,0 0 1,-1 0 0,1 0 0,-1 1 0,0-1 0,-1 6-1,0 14-1382,5 20-1477,-3-9 550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19:56.286"/>
    </inkml:context>
    <inkml:brush xml:id="br0">
      <inkml:brushProperty name="width" value="0.1" units="cm"/>
      <inkml:brushProperty name="height" value="0.1" units="cm"/>
      <inkml:brushProperty name="color" value="#FF0066"/>
    </inkml:brush>
  </inkml:definitions>
  <inkml:trace contextRef="#ctx0" brushRef="#br0">168 0 640,'27'10'4448,"60"42"-3707,-66-39-670,-2 1 0,0 1-1,-1 1 1,22 24 0,-11-12 55,47 55 124,-34-37-105,-14-14-36,35 49 1,-51-64-95,-2 0 0,0 0 0,-2 1 0,0 1 0,8 25 0,-14-37 46,0 0-1,-1 0 1,0 0 0,-1 0 0,1 0-1,-2 0 1,1 0 0,-1 0-1,1 0 1,-2 0 0,1 0-1,-1 0 1,0 0 0,-1-1-1,-3 9 1,-2-1 151,-1 1 1,-1-1-1,0-1 1,-1 1-1,-15 14 0,-107 103 163,98-100-320,-1-1-1,-41 25 1,56-43-4,0-2-1,-1-1 1,0 0-1,0-2 1,-26 6-1,-16 5-86,48-12-475,0 0 1,-28 16 0,6 1-1079</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20:04.207"/>
    </inkml:context>
    <inkml:brush xml:id="br0">
      <inkml:brushProperty name="width" value="0.1" units="cm"/>
      <inkml:brushProperty name="height" value="0.1" units="cm"/>
      <inkml:brushProperty name="color" value="#FF0066"/>
    </inkml:brush>
  </inkml:definitions>
  <inkml:trace contextRef="#ctx0" brushRef="#br0">0 251 1152,'0'-1'29,"0"0"-1,1 0 1,-1 0-1,0 0 1,0 1-1,0-1 1,0 0 0,1 0-1,-1 1 1,0-1-1,1 0 1,-1 0 0,0 1-1,1-1 1,-1 0-1,1 1 1,-1-1 0,1 0-1,-1 1 1,1-1-1,0 1 1,-1-1-1,1 1 1,0-1 0,0 0 93,21 1 662,109 4 640,-117-5-1321,1-1-1,-1 0 1,0-1-1,0-1 1,0 0-1,14-7 1,-8 4 42,-1 0-1,27-4 1,219-27 330,-189 28-285,54-10 36,93-10-149,-20 3-32,-90 8-39,1 4-1,150 1 0,-58 5 27,-76 7 89,149 5-375,-47 22 297,22 0 85,-143-22-206,75 5 86,286 6 261,-458-14-266,92 0-64,157 21 0,-150-7 144,100 18 68,-198-28-384,0 0 1,22 9-1,-33-11-64,1 0 0,-1 0 0,1 1 0,-1 0 0,0 0 0,0 0 1,0 0-1,0 1 0,-1-1 0,1 1 0,3 6 0,6 18-1212</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20:09.865"/>
    </inkml:context>
    <inkml:brush xml:id="br0">
      <inkml:brushProperty name="width" value="0.1" units="cm"/>
      <inkml:brushProperty name="height" value="0.1" units="cm"/>
      <inkml:brushProperty name="color" value="#FF0066"/>
    </inkml:brush>
  </inkml:definitions>
  <inkml:trace contextRef="#ctx0" brushRef="#br0">1 98 768,'11'3'108,"1"-1"-1,-1 0 1,1-1 0,0 0 0,0-1-1,13-1 1,-12 0 140,-1 0-1,1 2 1,0-1 0,-1 2-1,19 3 1,-15-1-106,0-1 1,0-1-1,31 0 1,9 1 151,-10 0-37,57-4 1,22 1 219,134 22 30,-183-21-514,89-8 1,6-1 109,141 28-177,-257-17 188,-1-3 1,67-7-1,-36 1-79,202 1 354,61-4-186,51-2-150,-334 10-71,110-16-1,98-8 78,2 21-22,-258 4-5,224-12 11,-2 1 31,-108 12-28,220-8-161,-225-1 214,233 16-1,-262-5-58,-1-4-1,111-15 0,-100 11 112,173 14 0,-34 1-91,542-4 212,-565 0 562,138-3-1598,78-18 748,70-21 21,-206 28-14,-200 9-14,-103-1 24,383 11 137,-374-10-148,284 20-92,-120-26 111,-121 1-76,1 3 0,82 7 0,-96 3-921,-36-9 825,-1 1 0,0 0 0,0 0 1,0 0-1,0 0 0,-1 0 0,1 0 1,0 1-1,0-1 0,-1 1 0,1-1 1,-1 1-1,1 0 0,1 1 1,-3-1-42,1 0 1,0 0 0,-1-1 0,1 1 0,-1 0 0,1 0 0,-1 0-1,0 0 1,0 0 0,0 2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20:13.929"/>
    </inkml:context>
    <inkml:brush xml:id="br0">
      <inkml:brushProperty name="width" value="0.1" units="cm"/>
      <inkml:brushProperty name="height" value="0.1" units="cm"/>
      <inkml:brushProperty name="color" value="#FF0066"/>
    </inkml:brush>
  </inkml:definitions>
  <inkml:trace contextRef="#ctx0" brushRef="#br0">0 13 1408,'2'-1'58,"0"-1"0,0 1 0,0 0-1,0 0 1,0 0 0,0 0 0,0 0 0,0 1 0,0-1 0,0 1-1,1-1 1,-1 1 0,3-1 0,36 2 10,-23-1 57,66-1 943,98 3 344,-79 14-1193,-66-9-157,0-2 0,40 1 0,-37-6 220,76-11 1,-66 6-251,98 1 0,-103 4-155,-16 0 147,0 2 0,0 0 0,0 3 0,-1 0 0,1 1 0,-1 2 0,29 13 0,-29-11-36,0-1-1,1-1 1,40 6-1,-39-8 90,-3-2-50,32 1-1,7 1 17,66 2 75,-11-2 73,-63 2-132,1-2 0,0-3-1,69-6 1,1-5 2,129 8 1,-161 6-140,-43-2 173,92-6 0,205-17-175,-281 19 64,277-9 261,213-11-117,-323 8-34,57 1-65,-157 20-71,-63-3 79,0-3 0,93-7 0,-91-3 190,127 7-1,73 26-572,-212-21 348,116-6 0,-61-2 58,-109 3-79,331 8 27,-287-8 34,1-1-1,107-18 1,-28 1-71,235 9 17,-262 9 83,-16-7-71,-20 1 0,8 4 69,149 17 0,-88-6-138,-98-9 55,0-1 0,0-1 0,60-13 0,-32 4 139,10 4-89,1 3 0,81 7-1,-110 1-56,31 0 10,-20-4-58,69-9-1,-56 1 108,1 4-1,99 6 0,-103 4 7,-31-1-5,1-3 0,79-5-1,213-22 42,-196 27-122,187-8 52,-247 0 126,128 8 0,160 46-98,-342-45-127,-1-2 0,27 0 0,-25-1 73,37 4 0,34 9 441,97 17-925,-133-17 560,1-2 0,0-4 0,77 1 0,83 1-108,-179-4 212,270 19-392,-148-39 328,0 1-360,240 14 527,-372-2-341,61-11 0,-37 4 73,26 2 38,162 6 0,-144 9-146,-66-4 150,0-1-1,0-2 1,45-4 0,2-7-163,133-13 84,-18 27 417,-119 0-508,-24-5 72,-1-2-1,75-15 0,32-2 285,60 13-154,20 0-386,336-19 457,-342 12 32,-146 6-77,113 4-1,-197 4-249,0 0-1,0 0 1,0 0 0,0 1-1,0-1 1,0 1-1,0 0 1,0 0 0,0 1-1,0-1 1,-1 1 0,7 4-1,-8-5-33,-1 1 0,0 0 0,0-1-1,0 1 1,-1 0 0,1 0 0,0 0-1,-1 0 1,1 0 0,-1 2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20:15.669"/>
    </inkml:context>
    <inkml:brush xml:id="br0">
      <inkml:brushProperty name="width" value="0.1" units="cm"/>
      <inkml:brushProperty name="height" value="0.1" units="cm"/>
      <inkml:brushProperty name="color" value="#FF0066"/>
    </inkml:brush>
  </inkml:definitions>
  <inkml:trace contextRef="#ctx0" brushRef="#br0">0 63 1920,'2'-3'132,"0"1"0,0-1-1,1 1 1,-1 0 0,0 0 0,1 0 0,-1 0-1,1 0 1,0 0 0,0 1 0,0-1 0,0 1 0,0 0-1,5-2 1,7 0 10,28-4 0,-21 4 258,21-4-237,0 3 0,1 1-1,-1 2 1,1 2 0,52 9-1,-34-2 262,92 2 0,47-12 158,192 3-145,-325-1-429,82-11 0,31-1 66,-75 13-129,238-7 25,-225 1-129,0 5 1,1 5-1,140 25 0,-237-26-894,0 1 0,0 1 0,33 14-1,-1 8-567</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20:19.701"/>
    </inkml:context>
    <inkml:brush xml:id="br0">
      <inkml:brushProperty name="width" value="0.1" units="cm"/>
      <inkml:brushProperty name="height" value="0.1" units="cm"/>
      <inkml:brushProperty name="color" value="#FF0066"/>
    </inkml:brush>
  </inkml:definitions>
  <inkml:trace contextRef="#ctx0" brushRef="#br0">1 62 2176,'12'-3'490,"-5"2"-374,0 0 1,0 0 0,0 0 0,0 1 0,0 0 0,0 0 0,0 0-1,8 3 1,6 1-77,1-1-1,-1 0 0,1-2 1,0 0-1,0-1 0,0-2 1,31-5-1,52-8 454,182-2 1,-151 11-354,-34 0-184,163 4 46,168-8 390,-282 6-349,181 17-1,-16-12-31,-21-2 528,-273 2-535,309 13 61,83-6 170,-111-19-399,-93 0 210,-26 12 3,70-3-28,349-4 59,-369 7-96,83 13-9,3 1-14,245 0 129,-110-9-172,-283-7 132,185-4-71,-306 4-1328,0 3 0,92 13-1,-81 1-47</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20:23.117"/>
    </inkml:context>
    <inkml:brush xml:id="br0">
      <inkml:brushProperty name="width" value="0.1" units="cm"/>
      <inkml:brushProperty name="height" value="0.1" units="cm"/>
      <inkml:brushProperty name="color" value="#FF0066"/>
    </inkml:brush>
  </inkml:definitions>
  <inkml:trace contextRef="#ctx0" brushRef="#br0">0 68 2048,'2'-6'173,"-1"4"-113,0 0-1,0 0 1,0-1 0,0 1-1,0 0 1,0 0-1,0 0 1,1 0-1,-1 0 1,1 0-1,-1 0 1,1 1 0,0-1-1,0 1 1,0-1-1,0 1 1,0-1-1,0 1 1,0 0-1,4-1 1,4-1-44,1 0 0,-1 1 0,1 0 0,0 1 0,-1 0-1,1 0 1,14 2 0,79 14 144,0 0-79,97-13 129,-102-4 21,103 14 0,-139-4-53,-1-3-1,95-5 1,-30-10-118,175-8 264,-9-1-137,-1-1 106,-17 34-64,-211-11-174,83-7 0,-81 1-37,419 21 100,-407-14-136,117-10 1,-25-1-23,263-3 125,9 10 121,-188 4-620,-79-3-1857,-71 4 180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20:38.406"/>
    </inkml:context>
    <inkml:brush xml:id="br0">
      <inkml:brushProperty name="width" value="0.1" units="cm"/>
      <inkml:brushProperty name="height" value="0.1" units="cm"/>
      <inkml:brushProperty name="color" value="#FF0066"/>
    </inkml:brush>
  </inkml:definitions>
  <inkml:trace contextRef="#ctx0" brushRef="#br0">0 43 1792,'1'-3'-18,"2"-1"297,-1-1 0,1 1 0,0 0 0,0-1 0,5-4 0,-7 8-221,0 0 0,0 0 1,0 0-1,0 1 1,0-1-1,0 1 0,0-1 1,1 1-1,-1-1 1,0 1-1,0-1 0,0 1 1,1 0-1,-1 0 1,0-1-1,0 1 0,1 0 1,-1 0-1,0 1 1,0-1-1,1 0 0,-1 0 1,0 0-1,0 1 1,0-1-1,1 1 0,-1-1 1,1 2-1,70 26 118,-60-23-132,1-1 1,-1-1-1,1 0 0,0-1 1,17 1-1,67-3-18,-44-1-121,-27 1-624,0 1-1,0 1 0,0 1 0,26 7 0,2 8-395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35:03.773"/>
    </inkml:context>
    <inkml:brush xml:id="br0">
      <inkml:brushProperty name="width" value="0.1" units="cm"/>
      <inkml:brushProperty name="height" value="0.1" units="cm"/>
      <inkml:brushProperty name="color" value="#FFFC18"/>
    </inkml:brush>
  </inkml:definitions>
  <inkml:trace contextRef="#ctx0" brushRef="#br0">2549 97 2816,'-4'-5'351,"-8"-5"361,12 10-694,0 0-1,0 0 0,-1-1 1,1 1-1,0 0 1,-1 0-1,1 0 1,0-1-1,0 1 1,-1 0-1,1 0 0,0 0 1,-1 0-1,1 0 1,0 0-1,-1 0 1,1 0-1,0 0 0,-1 0 1,1 0-1,0 0 1,-1 0-1,1 0 1,0 0-1,-1 0 1,1 0-1,0 1 0,-1-1 1,1 0-1,0 0 1,-2 1 405,-3-6 1070,2 5-1445,1-1 1,-1 1-1,1-1 0,-1 0 1,1 1-1,-1-1 0,1 0 1,0 0-1,0-1 1,-1 1-1,1 0 0,-3-3 1,3 2-66,-1 0 0,0 0 0,1 0 0,-1 1 0,0-1 0,0 1 0,0 0 0,0 0-1,-5-1 1,-11-1 116,-19-2 496,34 4-588,0 1 1,0-1 0,0 0-1,0 0 1,0 0 0,0-1 0,-5-2-1,-19-6 230,0 2 360,24 6-668,0 0 1,0 1-1,0 0 1,0 0-1,0 0 0,0 0 1,-6 1-1,-3-1 331,-1 2 0,0-1 0,1 2 0,-1 0-1,1 1 1,-14 4 0,8-1-48,-1-1-1,-27 3 1,21-3-40,-17 0 264,-75-2 313,-77-3-874,122-6 22,-38-2 312,-41 1-182,1 0-368,-140 12 1093,271-5-1024,-3-1 222,0 2-1,0 0 1,0 1 0,-40 10 0,40-6 248,0-1 1,-1-2-1,0 0 1,-37 0-1,-72-5 620,-144 4-239,242 2-2681,-46 9 0,78-12 1906,-46 8-2822</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20:39.138"/>
    </inkml:context>
    <inkml:brush xml:id="br0">
      <inkml:brushProperty name="width" value="0.1" units="cm"/>
      <inkml:brushProperty name="height" value="0.1" units="cm"/>
      <inkml:brushProperty name="color" value="#FF0066"/>
    </inkml:brush>
  </inkml:definitions>
  <inkml:trace contextRef="#ctx0" brushRef="#br0">0 30 896,'49'3'416,"-21"-3"-320,15 6 128,-21-6 96,3 0 96,8 0 128,5 0-96,0 0 0,6-6-192,-2 3 0,12-8-160,6 2-64,4 3 0,7 2 32,5 4-192,-7 0-32,2 4-1088,0 2-352</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20:39.791"/>
    </inkml:context>
    <inkml:brush xml:id="br0">
      <inkml:brushProperty name="width" value="0.1" units="cm"/>
      <inkml:brushProperty name="height" value="0.1" units="cm"/>
      <inkml:brushProperty name="color" value="#FF0066"/>
    </inkml:brush>
  </inkml:definitions>
  <inkml:trace contextRef="#ctx0" brushRef="#br0">1 56 1664,'38'-1'455,"1"-2"1,-1-1-1,0-2 1,43-13-1,-47 12-416,0 1-1,0 1 1,0 2 0,1 2-1,49 3 1,171 33-4,-105 1-2436,-144-34 2301,44 13-839</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20:44.776"/>
    </inkml:context>
    <inkml:brush xml:id="br0">
      <inkml:brushProperty name="width" value="0.1" units="cm"/>
      <inkml:brushProperty name="height" value="0.1" units="cm"/>
      <inkml:brushProperty name="color" value="#FF0066"/>
    </inkml:brush>
  </inkml:definitions>
  <inkml:trace contextRef="#ctx0" brushRef="#br0">0 113 640,'35'0'184,"-11"-1"-57,-1 1 1,1 1-1,27 5 0,11 4-100,0-3 0,117-1-1,192 14 497,-36-17-288,-174-6-198,72-3-21,258-40 0,-222 2 58,-110 15 174,180-8 1,-19 40-243,-6 20-6,-35-2-1,102 8-842,-265-15-170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21:06.262"/>
    </inkml:context>
    <inkml:brush xml:id="br0">
      <inkml:brushProperty name="width" value="0.1" units="cm"/>
      <inkml:brushProperty name="height" value="0.1" units="cm"/>
      <inkml:brushProperty name="color" value="#FF0066"/>
    </inkml:brush>
  </inkml:definitions>
  <inkml:trace contextRef="#ctx0" brushRef="#br0">0 115 1152,'10'-5'147,"0"1"0,0 1 0,1 0 0,-1 1 0,19-3 0,52 3 295,-54 2-278,-5 1-105,1 2-1,-1 0 1,0 1 0,36 13-1,-29-9 102,49 9 0,202 3-69,-160-24-31,0-5 1,176-36-1,-33 6 351,-89 15-166,154-13-249,-226 32-2,125 9 0,-223-3 8,387 36-137,-346-30 160,175 30-119,33 30 184,-169-44-73,171 21-1,-17-4-6,-211-35 35,1-1 0,-1-2 0,49 0 0,83-15 284,-37 1-177,212 9 16,28-3-224,32 1 275,-172 20-214,334 33 688,-452-42-871,-35-4 234,85 1 4,20 0-24,-111 3 26,0-3 1,1-3 0,76-10-1,-49 1-26,0 3 0,164 12-1,-243-5-39,68 5 81,148-8-1,165-21-118,-154 13-38,-92-3 80,-25 0 0,124-10 0,221-9 48,-276 33-85,319-8 31,107 22 214,20 8-187,-286-4 93,-132-4 50,-67-6-164,35-7 0,-103-3 0,2 2 12,5 0-13,103-11 0,293-40-9,-115 11 15,-32 2 155,206 8-315,-444 27 163,1 3 0,-1 5 0,125 24 0,-132-16-30,38 9 12,-76-12 25,87 6 0,-38-7 30,-1-1-72,165-9-1,-110-3 3,191 21 169,-79 10-194,76 11 79,-251-29-46,129-3-1,-129-7 1,131 17-1,-153-9 42,-1-4-1,107-8 1,24 1-25,60 28 1,-169-13 0,144-5 132,-97-7-195,-4 6-5,107 2-51,-162-9 71,174 4 325,-190 1-834,117 23 0,-146-16-1496,-15 3-43</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21:10.653"/>
    </inkml:context>
    <inkml:brush xml:id="br0">
      <inkml:brushProperty name="width" value="0.1" units="cm"/>
      <inkml:brushProperty name="height" value="0.1" units="cm"/>
      <inkml:brushProperty name="color" value="#FF0066"/>
    </inkml:brush>
  </inkml:definitions>
  <inkml:trace contextRef="#ctx0" brushRef="#br0">0 24 1792,'5'-23'1157,"-5"22"-986,11 11-347,9 21 541,-18-26-275,1 0 1,0 0-1,0-1 0,0 1 1,1-1-1,-1 0 1,5 5-1,-4-6 19,1-1 0,-1 1 0,0 0 0,1-1 0,-1 0 0,1 0 0,-1-1 0,1 1 0,0-1 0,0 0-1,6 1 1,7-1 74,32-1 0,-17-1-27,-30 1-157,94-1 84,117 16 0,-121-7-167,139-6 0,-120-3 124,189 12 14,-202-7 74,144-11 0,-33-1-64,-167 8-75,277-9 123,-307 8-114,216-16 82,-153 15-87,79 8 0,182 1 93,-5 0-81,197 8-2,-443-15 4,61 2 13,146-4 40,228 1-140,-267-8 91,-11 0 58,-64 20-40,44 2-20,283 10 49,-229-4 44,-136-15-156,-1 6 1,139 29 0,-209-31 63,1-2 0,118-7 0,37 2 93,-158 4-138,328 9 342,-46-22-451,-74-13 186,-81 2-185,3 17 145,64-6 124,357-15-148,-362 11-42,-5 1 171,-132 12-89,213-8 44,7 3-147,-263 8 41,77 2 72,22-8 90,231 8-124,-313-2 3,143-13 0,209 9 35,-270-2-59,-63-1 44,-4 1-137,-40-1 151,81 8-1,-59 6 109,84 6-219,-26-18 69,-57-2 22,275 27 63,-304-20-96,0-3-1,109-13 0,-144 10 75,246-2-9,-75 13-48,-189-9 11,165-5-135,-62-3 163,0 6 0,158 17-1,-207-12-15,-1-3 0,111-13 0,-1 0-45,-24 13 55,92-6-51,17-14 135,-173 18-173,89 9 0,-103-3 71,0-3 1,90-11 0,83 5 44,-154 6-137,41 8 71,-2 0 123,-18-16 34,-1 0-158,149 17-228,-229-7 230,222 13 25,221-6-106,-101-15 189,-123-4-100,143-1 114,47 5-282,-103 6 269,-23-2-92,-97 5-17,-48-3-1057,-70 4-634</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24:15.543"/>
    </inkml:context>
    <inkml:brush xml:id="br0">
      <inkml:brushProperty name="width" value="0.1" units="cm"/>
      <inkml:brushProperty name="height" value="0.1" units="cm"/>
      <inkml:brushProperty name="color" value="#FF0066"/>
    </inkml:brush>
  </inkml:definitions>
  <inkml:trace contextRef="#ctx0" brushRef="#br0">0 65 1664,'7'-5'259,"0"0"0,0 0 0,1 1 0,-1 0 0,1 0 0,0 1 0,0 0 0,0 1 0,0-1 0,1 1 0,-1 1 0,1 0 0,13 0 1,184-12 570,-130 6-615,-17 6-166,-1 2-1,82 12 1,-26-2-3,-63-10-7,0-2 0,67-10 0,-46 3-28,15 3-95,0 3 1,122 14-1,26 17 228,-171-17-152,101 33 0,-44-7 0,93 35 181,-149-46-127,1-2 0,0-4 0,2-3-1,0-2 1,1-4 0,105 6-1,583-30 483,-532-13-618,-33 2 159,-137 18-50,174-9 37,-66 14-193,328-5 274,-239 16-72,-82 0-50,208-9 102,-216-9-194,205-5 853,-279 12-748,235-6-227,143 15 288,-263 1-114,-48-8-37,24 1 113,1 7 28,456 4 141,-463-25-139,199-6-7,309 21-197,-463 0 101,228-9 263,-401 2-273,200-11 37,-68 14 284,222-1-222,-2-23-98,293-29 154,-504 40-77,113-3 95,208 39-28,-257-7 51,112 9-336,187 6 445,-451-30-237,82 4 56,496 28-44,-608-33 47,310 5-248,-179 0 206,28-2 5,58 4-79,214 2 427,-393-12-563,1 3 1,117 17-1,277 7 589,-323-16-512,3-1-138,329 4 495,-321-25-299,-58 3-52,382-7 202,-411 15-132,207-1-115,-113 11 141,77 1-22,-6 2 12,-129-2 35,150-12 0,414-91-9,-106 14-122,-552 76 104,-37 4-22,108-9 122,-95 9-245,0 2-1,-1 0 0,34 6 1,-5 6-958,-44-12 776,-1-1 1,0 0-1,0 0 0,0 0 1,1 0-1,-1 0 0,5-2 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24:18.994"/>
    </inkml:context>
    <inkml:brush xml:id="br0">
      <inkml:brushProperty name="width" value="0.1" units="cm"/>
      <inkml:brushProperty name="height" value="0.1" units="cm"/>
      <inkml:brushProperty name="color" value="#FF0066"/>
    </inkml:brush>
  </inkml:definitions>
  <inkml:trace contextRef="#ctx0" brushRef="#br0">0 25 2560,'0'-1'47,"0"1"-1,0-1 1,0 1 0,0 0 0,0-1 0,0 1-1,0 0 1,1-1 0,-1 1 0,0 0-1,0-1 1,0 1 0,0-1 0,0 1 0,1 0-1,-1 0 1,0-1 0,0 1 0,1 0 0,-1-1-1,0 1 1,0 0 0,1 0 0,-1-1-1,0 1 1,1 0 0,-1 0 0,0 0 0,1-1-1,13 1 689,14 10-345,-23-7-311,1 0 0,-1 1-1,0-1 1,0 1 0,0 0 0,4 6 0,-4-5-25,0-1-1,0 1 1,0-1 0,1 0 0,10 6-1,42 14 74,0-3 0,66 15 0,-89-27-65,3-1-29,0-1-1,1-3 1,70 0 0,29 3 49,234 31-39,-331-35 71,0-2 1,60-5-1,7-1-68,217 1 178,-262 1-119,0-4 0,99-22 0,34-5 199,83 28-180,-173 7-77,56 4-47,221 4 693,-294-9-723,162-22 1,-57 2 317,-156 18-278,14-2-84,1 2-1,52 5 1,451 13 163,-390-17-98,-59 0 7,221 7-44,1-3 249,-154-23-194,-95 8 72,179-16-77,70-10 232,42-1-358,-200 31 173,0 7 1,309 37-1,81 17 24,-351-29 67,-43-4-1,147-10-67,80 8-79,-337-14 96,1-3 0,85-10 1,26-1-179,-98 11 87,94 12 0,-73-4 100,182-8 1,41 4-164,-2 2 83,-193-9-56,246-3 79,-337 5-57,17 1 33,1-2 0,80-14 0,-2-4 156,-34 5-164,-34 6-35,1 1 0,-1 3 0,73 5 0,-101 2-22,-1 1-1,33 11 1,36 5 47,29-4 70,262 26-126,-316-41 63,1-3 0,-1-4 0,84-16 0,-37 4 149,279-55-138,-319 56-69,91-6 1,80 5 218,-237 18-149,161-16-89,69-2 58,55 29-122,-250-7 152,52 5 78,108-5 0,37-7-50,94-7-56,-260 3-43,0 4 1,0 3 0,0 3 0,127 23 0,-169-20 81,0-1 1,51 0 0,74-11 15,-125 6 17,0 1 0,0 2-1,41 8 1,-68-10-141,-1 2 0,1-1 0,-1 1 0,13 6 0,-18-7-151,0 0 1,0 1 0,0-1 0,0 1-1,0 0 1,-1 0 0,1 0 0,-1 0-1,0 1 1,5 6 0,-6-7-131,-1 0 0,0 0 0,1 0 0,-1 0 1,0 0-1,0 4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24:23.035"/>
    </inkml:context>
    <inkml:brush xml:id="br0">
      <inkml:brushProperty name="width" value="0.1" units="cm"/>
      <inkml:brushProperty name="height" value="0.1" units="cm"/>
      <inkml:brushProperty name="color" value="#FF0066"/>
    </inkml:brush>
  </inkml:definitions>
  <inkml:trace contextRef="#ctx0" brushRef="#br0">1 404 2176,'2'-5'246,"1"-1"0,0 1 0,0 0 0,0 1 0,1-1 0,-1 0 0,8-6 0,-9 10-188,0-1 1,1 1-1,-1-1 1,1 1-1,-1 0 0,1 0 1,-1 0-1,1 0 0,0 1 1,-1-1-1,1 1 1,0-1-1,-1 1 0,1 0 1,0 0-1,0 0 0,-1 1 1,5 0-1,13 3 214,0 2 0,-1 0 0,27 13 0,7 2-304,-42-18 109,1 0-1,0-1 1,0 0 0,0-1-1,0 0 1,14-1 0,74-10 470,-81 8-516,446-80 475,526-89-372,-552 122-124,-273 36 76,201 10-1,-53-15-8,-77 0 54,-132 17-89,72-4-111,350-14 181,-271 7-39,-3 1-162,249 20 276,-11 10-272,-92 6 139,-18-2-156,502 80 263,-828-96-162,130 12 27,36 3-36,-67-9-102,155 5 410,-234-19-147,-7-1 21,0 4 0,69 10 0,-128-10-529,1-1-1,-2 2 1,1-1 0,13 6-1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24:24.876"/>
    </inkml:context>
    <inkml:brush xml:id="br0">
      <inkml:brushProperty name="width" value="0.1" units="cm"/>
      <inkml:brushProperty name="height" value="0.1" units="cm"/>
      <inkml:brushProperty name="color" value="#FF0066"/>
    </inkml:brush>
  </inkml:definitions>
  <inkml:trace contextRef="#ctx0" brushRef="#br0">0 111 3072,'1'-1'52,"-1"1"1,0-1-1,0 1 1,0-1-1,0 1 1,0-1-1,1 1 1,-1-1-1,0 1 1,0-1-1,1 1 1,-1-1-1,0 1 1,1-1-1,-1 1 1,1 0-1,-1-1 1,0 1-1,1 0 1,-1-1-1,1 1 1,-1 0-1,1-1 1,-1 1-1,1 0 1,-1 0-1,1 0 1,0 0-1,-1-1 1,1 1-1,-1 0 1,1 0-1,0 0 1,24 0-98,-16 1 166,25-1 123,-11 1-119,-1-1 1,1-1 0,44-8 0,77-15 395,-104 19-466,59-3 114,136 5 1,-123 5-109,106-10 218,2 1 7,-169 7-217,204 5 123,-174-5-168,0-2-1,89-15 0,-106 11 59,125 7 1,-114 4-18,-20 0 137,107-5 0,-65-13-140,-61 7-262,1 1 0,66 1 0,-53 8-1752</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24:35.496"/>
    </inkml:context>
    <inkml:brush xml:id="br0">
      <inkml:brushProperty name="width" value="0.1" units="cm"/>
      <inkml:brushProperty name="height" value="0.1" units="cm"/>
      <inkml:brushProperty name="color" value="#FF0066"/>
    </inkml:brush>
  </inkml:definitions>
  <inkml:trace contextRef="#ctx0" brushRef="#br0">1 289 768,'1'1'195,"1"-1"0,0 0 0,-1 0 0,1 0 0,0 0 0,-1 0 1,1 0-1,0 0 0,0 0 0,-1-1 0,1 1 0,2-2 0,21-1 1237,573 3 584,-377 19-1972,1 0 173,-50-21-176,159 3 46,-60-12-53,-52-1-9,-170 12-44,52 1 4,177-21 1,-140 1 8,144-1 1,-199 14 67,104-21 0,-103 12-108,93-3 0,95 28 41,-54-5 70,46 5-8,71 22-147,-268-28 95,1-3 1,107-13-1,-15 0 16,89 0-8,-1-19 6,610-79 504,-749 105-577,100-10-4,-68-4 175,182-1 0,208 30 102,-404-11-269,235 7 89,-118 5 51,74 7-169,-54 17 136,-30-3 147,197 50-348,-356-68 175,1-3 0,80 1 0,66 9-118,-133-6 119,-17-2-11,140 6 0,-148-19 29,411 15 18,-412-12-67,-1-4 0,96-11 0,13-1-20,63 12 44,-128 1 67,35-11-131,-65 2-93,48 0 116,134 8 0,-168 1 79,137-18-1,41-1-208,-139 24 138,65-2 59,-100-9-94,163-7 75,-170 14-134,-31 2 111,-1-4 1,1-2-1,57-10 1,-46-1 61,1 3 0,116-4 0,149 25-97,-279-8 52,-37-3-105,0 2 0,1 0 0,-1 0 0,0 2 0,25 7 0,-40-10-17,-1 1 0,1-1 0,-1 1 0,1 0 0,-1-1 0,0 1 0,1 0 0,-1 0 0,0 0 0,0 0 0,1 1 0,10 20-1888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35:04.815"/>
    </inkml:context>
    <inkml:brush xml:id="br0">
      <inkml:brushProperty name="width" value="0.1" units="cm"/>
      <inkml:brushProperty name="height" value="0.1" units="cm"/>
      <inkml:brushProperty name="color" value="#FFFC18"/>
    </inkml:brush>
  </inkml:definitions>
  <inkml:trace contextRef="#ctx0" brushRef="#br0">1134 9 3328,'-12'-1'457,"10"1"-379,-1-1 0,1 1 1,0 0-1,-1 0 0,1 0 1,0 1-1,-1-1 0,1 0 1,0 1-1,0 0 0,0-1 1,-1 1-1,1 0 0,-3 2 1,2-2 1,0 1 0,0-1 0,0 0 1,0 0-1,0 0 0,0-1 0,0 1 0,-1-1 1,1 0-1,0 0 0,0 0 0,-5 0 0,-41-12 482,38 9-231,1 0 0,-20-2 0,-170 5 2341,149 5-1472,-75 16 1,11 0-493,-10-3-220,-143 17-2757,214-30-168</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24:48.348"/>
    </inkml:context>
    <inkml:brush xml:id="br0">
      <inkml:brushProperty name="width" value="0.1" units="cm"/>
      <inkml:brushProperty name="height" value="0.1" units="cm"/>
      <inkml:brushProperty name="color" value="#FF0066"/>
    </inkml:brush>
  </inkml:definitions>
  <inkml:trace contextRef="#ctx0" brushRef="#br0">0 142 1664,'2'-1'197,"-1"0"-135,0 0 0,0 0 0,0 1 0,1-1 0,-1 0 0,0 1 0,0-1 0,1 1 0,-1-1 0,0 1 0,1 0 0,1-1 0,-1 1 226,20 0 410,37 1-30,-11 0-428,67-7-1,-70 3-27,-1 2 1,1 2-1,79 12 0,-5 0-27,-77-12-295,-1-2 0,59-9-1,-24 1 122,-2 4 145,-1 3 0,0 3 0,94 14 0,-91-8-132,152-6 0,-141-4-101,96 10 0,-105 1 192,0-2 1,114-8-1,-105-6-51,168-11-106,11 2 51,84 0-2,-253 20 58,267-2 115,34 1-351,-316 1 241,149-9-42,-79-1-83,-2 7 50,191-11 5,61-6 126,-211 14-183,48-13-7,2 0-27,-39 15 46,67-3 48,-115 0 103,209 21 1,-259-11-192,156-11-1,127 10 1,-87-5 295,-17 0-201,-173 8-41,126 2 106,-105-17-46,201 1 147,32 11 44,62-6-209,-347 0 13,120-17 0,8-1-69,21 26 139,-99-1-10,-55-7 121,88-13 0,-37 2 146,-83 9-815,44-3-2467,-36 10 393</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25:02.139"/>
    </inkml:context>
    <inkml:brush xml:id="br0">
      <inkml:brushProperty name="width" value="0.1" units="cm"/>
      <inkml:brushProperty name="height" value="0.1" units="cm"/>
      <inkml:brushProperty name="color" value="#FF0066"/>
    </inkml:brush>
  </inkml:definitions>
  <inkml:trace contextRef="#ctx0" brushRef="#br0">0 213 896,'10'1'115,"0"0"0,0 1 0,-1 0 0,1 1 0,17 6 0,21 6 331,-5-6 178,-11-3-330,-1 1 1,0 1-1,-1 2 0,40 17 1,-54-19-204,0-2 0,0 0 1,1-1-1,-1-1 0,1 0 0,0-1 1,0-1-1,26 0 0,-22-3-61,0 0 1,0-2-1,-1-1 0,28-7 1,81-34-27,4-1 320,116-15-318,-215 55 17,0 1 0,1 3 0,-1 0 0,1 2 1,50 7-1,167 42 144,-163-29-148,3 2 39,-45-10 36,1-1 1,69 5-1,154-14-293,-143-3 190,201-8 254,-294 6-242,341-13 0,50 16-19,-301-1 90,177 21 1,-225-17-77,0-4 0,113-14 0,54-1 13,-152 12 8,156-25 0,-159 16 79,162-3 1,-19 11-78,18-4-149,-72-2 123,830 11 0,-799-7 18,121 5 203,-65 6-252,-1-17 8,88-2-4,-50 3 43,-4 0-27,-197 13 2,0-5-1,103-17 1,-106 7 47,107-2 0,101 12-51,-224 4 23,135-16 190,-158 8-197,0 3 0,1 2 0,62 6 0,-86 1 38,0-2-1,0-2 1,0-1-1,0-2 1,38-8-1,-16 1-63,1 2-1,-1 3 0,1 2 0,106 9 0,-25 20 0,-52-8-16,-5-5 102,87 17 99,-77-6-175,155 63 1,-165-59 11,106 22 0,-138-38 31,172 27-66,-25-6-6,-150-25 69,0-3 0,1-1 0,75-5 0,-41-1-15,33 1-110,101 2 102,-82 0 165,39 3-310,-130-3 166,-1-2 0,66-10 0,-61 5 24,84 1 1,-32 13-100,-63-4 82,0-1 0,1-2 0,-1-2 0,52-6 0,141-26-20,-112 28-6,7 0 0,113-19-118,-165 19 157,-1 3-1,83 8 0,14 1 13,620-7-62,-518-16-66,-219 12-27,117-21 193,-19 2-34,-64 10 1,141-39 0,-155 39-158,-19 4 102,158-33 38,-166 35-35,1 3 1,66 1-1,-100 1-9,-3 3 288,-8 0-339,-1 0 1,0-1-1,0 1 0,1 0 0,-1 0 0,0 0 1,0 0-1,0 0 0,0 0 0,0 0 1,0 0-1,-1 0 0,1-1 0,0 3 0,-1-2-107,1 0-1,0 0 1,0 1-1,-1-1 1,1 0-1,-1 0 1,1 0-1,-1 1 1,1-1-1,-1 0 1,0 0-1,-1 2 1,-1-2-179,1 1 0,0-1 1,-1 1-1,1-1 0,-1 0 0,-4 2 1,7-3 341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25:05.872"/>
    </inkml:context>
    <inkml:brush xml:id="br0">
      <inkml:brushProperty name="width" value="0.1" units="cm"/>
      <inkml:brushProperty name="height" value="0.1" units="cm"/>
      <inkml:brushProperty name="color" value="#FF0066"/>
    </inkml:brush>
  </inkml:definitions>
  <inkml:trace contextRef="#ctx0" brushRef="#br0">0 11 2176,'13'-11'1424,"-4"13"-1333,0-1-1,1 2 1,-1-1-1,0 1 1,0 0 0,0 1-1,-1 0 1,14 9-1,24 10 114,-29-16 26,0-2 0,1 0 0,33 5 0,57-1 314,-82-7-542,3-1 97,1-2-1,52-7 1,58-19-67,26-4-141,-124 26 41,-10 0 78,-1 2 1,0 1-1,50 4 0,-64-1-13,127 10 1,-4-8 116,153 23 1,-169-15-115,140-5 0,32 1 37,-223-1 6,1-3 0,137-13-1,199-22 257,-259 31-257,292 12-164,-276 12 149,-42-13 111,160-9 1,-199-7-166,0 4 1,136 15-1,-204-10-177,0 1-1,-1 1 1,1 0-1,-1 1 1,25 13-1,-4 1-1453</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25:10.290"/>
    </inkml:context>
    <inkml:brush xml:id="br0">
      <inkml:brushProperty name="width" value="0.1" units="cm"/>
      <inkml:brushProperty name="height" value="0.1" units="cm"/>
      <inkml:brushProperty name="color" value="#FF0066"/>
    </inkml:brush>
  </inkml:definitions>
  <inkml:trace contextRef="#ctx0" brushRef="#br0">6 276 768,'-2'-8'153,"1"0"1,0 0-1,0-9 0,1 16-114,0 0 0,0 0-1,1 1 1,-1-1-1,0 0 1,0 1 0,1-1-1,-1 0 1,1 1 0,-1-1-1,0 1 1,1-1-1,0 1 1,-1-1 0,1 1-1,-1-1 1,1 1 0,-1-1-1,1 1 1,0-1-1,-1 1 1,1 0 0,0 0-1,-1-1 1,1 1 0,1 0-1,16-3 455,-14 3-419,0 0 0,0 1 0,0 0 0,0 0 0,0 0 0,0 1 1,5 1-1,-5-1-10,0 0 1,0-1-1,0 1 1,0-1 0,0 0-1,0 0 1,6 0 0,1-2 113,0-1 0,0 1 0,-1-2 0,15-4 0,17-3-98,178-25 278,44 21 41,-239 13-381,-1-1-1,0-1 1,35-8-1,69-27 198,-90 24-163,1 3-1,0 1 1,80-10-1,-49 19 34,85 11 0,21 0-164,-139-10 64,233 3-49,0 18 185,-197-13-46,82-2 0,-99-3-126,56 9 1,-43-3 177,120 21 65,-90-2-258,-71-18 91,0-1 1,35 5 0,4-8 81,1-2 1,119-10-1,-84 1-56,96-7-13,23-22-38,-2 1 0,67 8 5,-231 25 40,0 1 0,65 12 0,-23-3 12,-8-2 108,191 23-239,-190-7 85,-60-15 47,58 10 1,112-11 1,-13-1-24,-135-1-36,0-2 0,1-2 0,99-11 0,-15-7 0,216 4 0,-306 12 0,0-3 0,77-12 0,-54 3-6,0 3 1,111 0 0,75 24-17,-186-10 43,115-7 0,-58-1-111,-78 5 105,0 1-1,56 13 1,97 30-96,-150-35 83,1-3 0,96 3 1,-17-3 150,338 12-30,-57-5 410,-329-11-642,89-5-1,-106-3 130,53-1 67,23 3 156,133 4-166,-74 0-83,-109-4 17,117-7 43,-178 9-40,1 1 0,39 7 0,-51-3-17,0-2-1,1-1 0,-1 0 0,0-2 0,1-1 1,33-4-1,8-14 150,-48 13-179,0 1-1,0 1 0,1 0 1,16-1-1,101 3 59,16-1 217,-17 0-273,-90 4-66,81-9 1,-7-14 136,34-4-32,-20 14-19,144 5 1,-43-8 10,-125 6 0,-106 9 0,111-9 3,137 8-1,-104 6 11,179-15 1,-152 4 127,-100 6-97,124-18 0,-97 2-39,2 4 1,106 1-1,-164 11-92,252-9 142,168-9 14,-389 14-11,1-4-1,77-17 0,-22 3-170,-7 10 145,166 4-1,-279 8-25,90-1 132,173 8-164,-186 4 93,144 36 0,-186-38-122,68 6 0,15 3 122,191 48 66,-272-57-134,0-3-1,65 0 0,152-1-3,-206-6 60,1-3 0,60-11 0,38-23-156,-150 37 21,7-2 252,1 0 0,17 0 0,-28 3-228,-1 0-1,1 0 1,-1 0-1,1 0 1,-1 1-1,1-1 1,-1 1-1,0 0 1,1 0 0,-1 1-1,0-1 1,0 1-1,1-1 1,4 5-1,-1 0-719,-6-5 564,-1 1 0,1-1 0,0-1 0,0 1 0,0 0 0,0 0 0,0 0 0,0 0 0,1-1 0,-1 1 0,0-1 0,0 1 0,0-1 0,1 1 0,-1-1 0,0 1 0,2-1 0,-1 0-25,-1-1-1,1 1 0,-1-1 1,0 0-1,1 0 1,-1 1-1,0-1 1,0 0-1,1 0 1,1-2-1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25:54.165"/>
    </inkml:context>
    <inkml:brush xml:id="br0">
      <inkml:brushProperty name="width" value="0.1" units="cm"/>
      <inkml:brushProperty name="height" value="0.1" units="cm"/>
      <inkml:brushProperty name="color" value="#FF0066"/>
    </inkml:brush>
  </inkml:definitions>
  <inkml:trace contextRef="#ctx0" brushRef="#br0">0 14 2816,'3'-1'110,"-1"-1"1,1 1 0,-1-1-1,1 1 1,0 0-1,-1 0 1,1 0-1,0 0 1,0 0 0,0 0-1,0 1 1,-1 0-1,1 0 1,0-1-1,0 2 1,0-1 0,0 0-1,0 0 1,0 1-1,0 0 1,5 1-1,6 4-10,0 0-1,-1 0 0,16 11 0,3 1-54,-5-4 35,2-1 0,0-2 0,0-1 0,1-1 0,0-2 0,1-1 0,-1-1 0,59 2 0,331-13 1158,-242 7-1230,390-11 90,50 2-172,-231 43 217,32 0 50,-292-41 70,185-32-1,32-4 439,-340 42-704,122-3 75,-106 3-466,0 2-1,-1 1 0,1 0 1,25 8-1,-2 6-1791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25:57.437"/>
    </inkml:context>
    <inkml:brush xml:id="br0">
      <inkml:brushProperty name="width" value="0.1" units="cm"/>
      <inkml:brushProperty name="height" value="0.1" units="cm"/>
      <inkml:brushProperty name="color" value="#FF0066"/>
    </inkml:brush>
  </inkml:definitions>
  <inkml:trace contextRef="#ctx0" brushRef="#br0">8 87 2048,'-8'-25'752,"8"25"-732,0-1 0,0 0 0,0 0 0,0 1 0,0-1 0,0 0 0,1 1 0,-1-1 0,0 0 0,0 1 0,1-1 0,-1 1 0,0-1 0,1 0 1,-1 1-1,0-1 0,1 1 0,-1-1 0,1 1 0,-1-1 0,1 1 0,-1-1 0,1 1 0,0 0 0,-1-1 0,1 1 0,-1 0 0,1-1 0,0 1 0,-1 0 0,1 0 0,1-1 0,22-3 133,-21 4-130,23-2 152,0 2-1,0 1 0,29 5 1,39 1 482,-65-7-322,-1 1-1,0 1 1,42 10-1,169 31 850,-165-33-1127,77 1-1,-124-11 41,1-1 0,-1-1-1,0-2 1,-1-1-1,1-1 1,35-12 0,-30 6-2,0 1 0,1 2 0,0 1 0,1 2 0,45-3 0,119 14 1,-42 2-26,-44-8 477,307 12-300,-339-2-196,-32-2-5,1-3 0,-1-2 0,67-5 0,311-26 98,-390 29-144,26 1 62,0-3 0,98-15 1,-97 5-49,1 4 1,0 2 0,88 3-1,-16 12 11,-67-2-5,-1-4 0,93-8 1,167-15 59,-202 24-136,159 27 0,-249-28 155,40-1 1,18 2-75,-6 5 188,147 35 0,36 33 118,-250-72-303,-1-1 1,1-1-1,35 1 1,65-7 7,-26 0 27,-53 3-79,0 2 0,67 13 0,-75-9 53,0-2-1,56 1 0,66-12-1,0 0-51,541 7 283,-462 17-187,1 0 32,-126-17 83,178 23-1,-183-11-165,-15-3 28,41 3-73,-45-6-11,280 37 91,-324-38 65,84-1 0,44-15 285,-140 9-323,93-6 135,114-13-122,-188 15-52,87-16 78,-69 10 79,97-2-1,-115 11-220,89-3-68,36-3 85,-18 1 3,-22 2-42,236-9 204,-209 13-307,158 4 221,485 33 113,-528-26-229,-23 11 41,-111-7 30,-47-4 54,-46-3 57,-1-2 1,99-4-1,-137-2-17,-1 0-1,18-6 1,-22 6-243,1 0 0,-1 0-1,1 0 1,0 1 0,0 0 0,0 1 0,0-1 0,0 1-1,10 1 1,-3 5-2744,-12-5 2674,-1-1-1,1 1 0,-1-1 1,1 1-1,-1-1 1,1 1-1,0-1 1,-1 0-1,1 1 1,-1-1-1,1 0 0,0 1 1,-1-1-1,1 0 1,0 0-1,0 0 1,-1 0-1,1 1 0,0-1 1,-1 0-1,1 0 1,0 0-1,0-1 1,-1 1-1,1 0 0,0 0 1,-1 0-1,1 0 1,0-1-1,-1 1 1,1 0-1,0-1 1,-1 1-1,1 0 0,0-1 1,11-24-2940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33:53.064"/>
    </inkml:context>
    <inkml:brush xml:id="br0">
      <inkml:brushProperty name="width" value="0.1" units="cm"/>
      <inkml:brushProperty name="height" value="0.1" units="cm"/>
      <inkml:brushProperty name="color" value="#FFFC18"/>
    </inkml:brush>
  </inkml:definitions>
  <inkml:trace contextRef="#ctx0" brushRef="#br0">4815 103 3712,'-18'2'901,"-31"9"0,58-14-555,-1-2 0,1 1-1,-1-1 1,0-1-1,0 1 1,-1-2 0,1 1-1,-1-1 1,9-11-1,-16 18-318,1-1 0,-1 1 0,1-1-1,-1 1 1,1-1 0,-1 1 0,0-1-1,1 1 1,-1-1 0,0 1 0,0-1-1,1 1 1,-1-1 0,0 0 0,0 1-1,0-1 1,0 1 0,0-1 0,0 0-1,0 1 1,0-1 0,0 1 0,0-1-1,0 0 1,0 1 0,0-1 0,-1 0-1,1 0 1,-1 0 0,0 1 1,1-1-1,-1 0 0,0 1 0,0-1 0,0 1 0,0-1 0,0 1 0,1-1 0,-1 1 0,0 0 0,0-1 0,0 1 0,-1 0 0,-7-2 126,1 1 1,-1 1-1,-9 0 1,14 0-24,-19-2 99,-42-6 0,41 4-274,-43-2 0,1 5 43,20-1 403,-90 10 0,97-4-243,0-2 1,-44-4 0,45 1-142,0 1 0,-48 6 1,-94 13-84,128-15 116,8-1-83,-80 9 343,-9 4-257,-143-3 1,72-1-5,2 0 35,-154-7 263,229-12-406,93 4 32,-155 1-362,100 4 277,-375 12 896,61-8-459,293-13-41,-62-1-82,114 7-109,-42 1 128,-168-11 611,90 0-805,173 11-40,-54-2-2052,-74 8-1,65 4-1411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35:19.919"/>
    </inkml:context>
    <inkml:brush xml:id="br0">
      <inkml:brushProperty name="width" value="0.1" units="cm"/>
      <inkml:brushProperty name="height" value="0.1" units="cm"/>
      <inkml:brushProperty name="color" value="#FFFC18"/>
    </inkml:brush>
  </inkml:definitions>
  <inkml:trace contextRef="#ctx0" brushRef="#br0">476 202 2816,'-3'-2'305,"2"2"-259,0 0 0,0 0 0,1-1 0,-1 1 0,0 0 1,1-1-1,-1 1 0,0 0 0,1-1 0,-1 1 0,1-1 0,-1 1 0,1-1 0,-1 0 0,1 1 1,-1-1-1,1 1 0,0-1 0,-1 0 0,1 1 0,0-1 0,-1 0 0,1 0 152,0-1-175,0 0 1,0 0 0,0 0 0,1 0-1,-1 0 1,0 0 0,1 0 0,0 1-1,-1-1 1,2-3 0,0 3 11,-2 1 0,1-1 1,0 0-1,0 0 0,0 1 0,-1-1 1,1 0-1,-1 0 0,0 0 0,1 0 1,-1 0-1,0 1 0,0-1 1,0 0-1,0 0 0,-1 0 0,1 0 1,-1-3-1,-1 2 50,1 0 0,0 0-1,-1 0 1,0 0 0,0 1 0,0-1 0,0 1 0,0-1 0,0 1-1,-4-3 1,-6-3 231,0 0 0,0 0 0,-26-10 0,32 15-314,-15-7 254,-1 0 197,-24-8-1,39 15-373,-1 1 0,1 0 0,-1 1 0,0 0-1,1 0 1,-1 1 0,-11 0 0,5 2-406,0 1 0,0 0 0,1 0 0,-1 2 0,1-1 1,0 2-1,1 0 0,-1 0 0,-18 14 0,28-18-69,0-1 1,0 1-1,0 0 1,0-1-1,-6 3 1,-22-2-1728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35:21.500"/>
    </inkml:context>
    <inkml:brush xml:id="br0">
      <inkml:brushProperty name="width" value="0.1" units="cm"/>
      <inkml:brushProperty name="height" value="0.1" units="cm"/>
      <inkml:brushProperty name="color" value="#FFFC18"/>
    </inkml:brush>
  </inkml:definitions>
  <inkml:trace contextRef="#ctx0" brushRef="#br0">442 39 128,'-2'-1'27,"1"0"1,0 0-1,-1-1 0,1 1 0,0 0 1,0-1-1,0 1 0,0-1 0,0 1 1,-1-2-1,1 1 15,0 1 0,0-1 0,0 1 0,0-1 1,0 1-1,0-1 0,0 1 0,0 0 0,-1 0 0,1 0 1,-1-1-1,-1 0 0,0 1 27,1 1 0,-1-1-1,1 0 1,-1 1 0,1 0 0,-1-1 0,0 1 0,1 0-1,-1 0 1,0 1 0,1-1 0,-1 0 0,1 1-1,-1 0 1,-4 1 0,-6 4 380,-23 12 0,16-8 133,-168 75 2447,166-75-4047,1 1-1,-32 21 1,41-23-913</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36:02.607"/>
    </inkml:context>
    <inkml:brush xml:id="br0">
      <inkml:brushProperty name="width" value="0.1" units="cm"/>
      <inkml:brushProperty name="height" value="0.1" units="cm"/>
      <inkml:brushProperty name="color" value="#FFFC18"/>
    </inkml:brush>
  </inkml:definitions>
  <inkml:trace contextRef="#ctx0" brushRef="#br0">4281 204 1536,'0'-2'74,"0"0"0,0 0 0,-1 0 0,1 0 0,0 0 0,1 0 0,-1 0 0,0 0 0,1 0-1,-1 0 1,1 1 0,-1-1 0,1 0 0,0 0 0,1-2 0,15-30 1132,16-31-217,-7 10 38,-21 42-336,-6 13-675,1 0 0,0-1 0,0 1 0,0 0 0,0 0 0,0 0 0,0 0 0,0 0 0,0-1 0,-1 1 0,1 0 0,0 0 0,0 0 0,0 0 0,0 0 0,-1 0 0,1-1 0,0 1 0,0 0 0,0 0 0,0 0 0,-1 0 0,1 0 0,0 0 0,0 0 0,0 0 0,-1 0 0,1 0 1,0 0-1,0 0 0,0 0 0,0 0 0,-1 0 0,1 0 0,0 0 0,-26 11 593,15-6-667,-5 2 344,1 0 0,-19 13 0,30-18-258,1-1 0,0 1-1,-1-1 1,1 1 0,-1-1-1,0 0 1,1 0 0,-1-1-1,0 1 1,-5-1 0,-43-3 420,13 0-225,-122-3-4,79 6-249,0 4 0,-159 26-1,1 44 200,74-20-4,122-42-28,-83 11 0,-45-8 535,81-2-826,57-7 175,-64 3 0,56-8-25,-68-3-104,90 1 124,0-2 0,1 0 0,-29-8 0,-189-66 102,187 63-90,-2 3 1,1 2-1,-67-3 0,47 5 131,-212 1 145,176 7-406,-55-2 822,-191 3 726,5 35-1833,206-18-912,76-10 258,-105 9-4179,56-20 1912,115 2 3299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36:05.044"/>
    </inkml:context>
    <inkml:brush xml:id="br0">
      <inkml:brushProperty name="width" value="0.1" units="cm"/>
      <inkml:brushProperty name="height" value="0.1" units="cm"/>
      <inkml:brushProperty name="color" value="#FFFC18"/>
    </inkml:brush>
  </inkml:definitions>
  <inkml:trace contextRef="#ctx0" brushRef="#br0">2062 181 3712,'-3'1'151,"0"0"1,0 1-1,1-1 1,-1 1-1,0 0 0,1-1 1,-1 1-1,1 1 1,0-1-1,-1 0 0,1 0 1,0 1-1,0-1 1,1 1-1,-1 0 1,0-1-1,1 1 0,0 0 1,0 0-1,0 0 1,0 0-1,-1 6 0,-10-46 29,7 24-98,-1-3 93,-1 0-1,0 1 1,-1-1 0,-1 2 0,0-1 0,-13-14-1,17 23-94,0 0-1,-1 1 0,0 0 0,0 0 0,0 0 1,-1 1-1,1-1 0,-1 2 0,0-1 0,0 1 0,-1 0 1,1 0-1,-1 1 0,1 0 0,-15-1 0,-12 0 125,0 3-1,-39 3 1,-68 14-608,60-6 64,43-6 376,0 1 0,0 2 0,-42 16 0,-32 13 90,-100 41 607,181-65-762,0 0 1,-1-2-1,0-2 1,0-1-1,-1-1 1,0-2 0,0-1-1,-39-1 1,-15-3 677,1 3-1,-93 17 1,151-15-1994,0-1 0,0-1 0,0-1 0,-43-4 0,6-10-2004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36:13.713"/>
    </inkml:context>
    <inkml:brush xml:id="br0">
      <inkml:brushProperty name="width" value="0.1" units="cm"/>
      <inkml:brushProperty name="height" value="0.1" units="cm"/>
      <inkml:brushProperty name="color" value="#FFFC18"/>
    </inkml:brush>
  </inkml:definitions>
  <inkml:trace contextRef="#ctx0" brushRef="#br0">3251 14 3968,'-3'-2'159,"0"0"0,-1 0 1,1 1-1,0 0 0,-1-1 1,1 1-1,-1 0 0,1 1 1,-1-1-1,1 1 0,-1-1 0,1 1 1,-1 0-1,0 0 0,1 1 1,-1-1-1,1 1 0,-1 0 1,1-1-1,-1 2 0,1-1 0,-4 2 1,-8 5 120,8-3-161,-1-1-1,1 0 1,-1-1 0,0 0-1,-9 2 1,-22 1 53,0-2 0,0-1 1,-54-4-1,29 0 205,-278 16 669,124 3-449,-1-10 0,-395-35 1,-31-10 1644,622 36-2191,-396 14-444,196 0-2361,102-11-664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36:15.448"/>
    </inkml:context>
    <inkml:brush xml:id="br0">
      <inkml:brushProperty name="width" value="0.1" units="cm"/>
      <inkml:brushProperty name="height" value="0.1" units="cm"/>
      <inkml:brushProperty name="color" value="#FFFC18"/>
    </inkml:brush>
  </inkml:definitions>
  <inkml:trace contextRef="#ctx0" brushRef="#br0">5119 141 2176,'-3'1'137,"-1"0"-1,1 1 1,-1-1 0,1 0-1,-1 0 1,-6 0 0,9-1-93,0 0 1,0 0-1,0-1 0,0 1 1,0 0-1,0 0 1,0-1-1,0 1 1,0 0-1,0-1 0,0 1 1,0-1-1,0 0 1,1 1-1,-1-1 1,0 1-1,0-1 0,0 0 1,1 0-1,-1 0 1,0 1-1,1-1 1,-1 0-1,1 0 0,-1 0 1,1 0-1,-1 0 1,1-1-1,-8-19 999,7 15-930,-1 0 1,0 1-1,0-1 1,-1 1 0,1-1-1,-1 1 1,0 0 0,-1 0-1,1 0 1,-1 0-1,0 0 1,0 1 0,-1 0-1,-5-4 1,3 3-86,0 1 1,-1 1-1,0-1 1,1 1-1,-1 1 1,0-1-1,-1 1 1,1 1-1,0 0 1,-1 0-1,-10 0 1,-10 2 407,-57 9 0,5 0 323,26-7-401,-101 8-129,-12 13 349,-177 48 1,308-64-256,0-2 1,-47 2-1,-76-6 412,112-2-915,-15-2 34,1-2-1,0-4 0,-69-16 1,61 11 385,-120-5 0,136 15-259,-272 0-38,85 5 239,-467 13-85,517-5-190,-103 9 609,-266 14 1485,449-33-2228,-118 0-2693,2-10-4580,134 2 4861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36:53.235"/>
    </inkml:context>
    <inkml:brush xml:id="br0">
      <inkml:brushProperty name="width" value="0.1" units="cm"/>
      <inkml:brushProperty name="height" value="0.1" units="cm"/>
      <inkml:brushProperty name="color" value="#FFFC18"/>
    </inkml:brush>
  </inkml:definitions>
  <inkml:trace contextRef="#ctx0" brushRef="#br0">28 916 4224,'-1'0'111,"-1"1"1,1-1-1,0 1 1,0 0-1,0-1 0,-1 1 1,1 0-1,0 0 1,0 0-1,0-1 1,0 1-1,0 0 0,1 0 1,-1 1-1,0-1 1,0 0-1,1 0 1,-1 0-1,1 0 0,-1 1 1,1-1-1,-1 0 1,1 1-1,0-1 1,-1 0-1,1 0 0,0 2 1,-5 21 2778,5-26-2799,0-1-1,0 1 0,0 0 1,0 0-1,0 0 0,1 0 1,-1 0-1,1 0 0,0 0 1,0 0-1,-1 0 0,1 0 0,1 0 1,-1 0-1,0 1 0,3-4 1,0-2 187,8-14 140,19-33 447,61-82 1,57-40-404,-36 42-492,-60 71-279,120-111-1,-138 146-815,77-49 0,-109 76 846,0-1 0,-1 0 0,1 0 0,0 1 0,-1-2 0,0 1 0,1 0 0,-1 0 1,0-1-1,0 1 0,-1-1 0,1 0 0,0 1 0,-1-1 0,1 0 0,0-5 0,4-10-2131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36:53.972"/>
    </inkml:context>
    <inkml:brush xml:id="br0">
      <inkml:brushProperty name="width" value="0.1" units="cm"/>
      <inkml:brushProperty name="height" value="0.1" units="cm"/>
      <inkml:brushProperty name="color" value="#FFFC18"/>
    </inkml:brush>
  </inkml:definitions>
  <inkml:trace contextRef="#ctx0" brushRef="#br0">85 0 4096,'-21'19'4512,"21"-19"-4429,1 0 1,0 0-1,0 0 1,-1 1 0,1-1-1,0 0 1,0 1-1,-1-1 1,1 0-1,0 1 1,-1-1-1,1 1 1,-1-1-1,2 2 1,-1 0-28,0 0 1,0 0-1,0 0 1,-1 1-1,1-1 1,0 0-1,-1 1 0,0-1 1,1 0-1,-1 1 1,0 2-1,-2 31 88,1-30-106,-6 49 278,-21 73 1,20-92 20,-8 17 130,9-35-540,-5 28-1,12-45 79,-1 0 0,1 1 0,0-1 0,0 0 0,0 0 0,0 1 0,0-1-1,0 0 1,1 0 0,-1 1 0,0-1 0,1 0 0,-1 0 0,1 0 0,-1 1 0,1-1 0,-1 0-1,1 0 1,0 0 0,0 0 0,-1 0 0,1 0 0,0 0 0,0-1 0,0 1 0,0 0-1,0 0 1,0-1 0,0 1 0,0 0 0,1-1 0,-1 1 0,0-1 0,0 0 0,0 1 0,1-1-1,-1 0 1,2 1 0,5 0 100,0 0 0,1-1-1,-1 0 1,14-1 0,13-2-81,0-2 0,0-1 0,-1-1 0,1-2 0,-2-2 0,1-1 0,-2-1 0,0-2 0,36-23 0,127-96-2605,-190 131 2033,0 1 0,0-1-1,0 1 1,7-2 0,6-3-2599,-1-1 539</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38:27.858"/>
    </inkml:context>
    <inkml:brush xml:id="br0">
      <inkml:brushProperty name="width" value="0.1" units="cm"/>
      <inkml:brushProperty name="height" value="0.1" units="cm"/>
      <inkml:brushProperty name="color" value="#FF0066"/>
    </inkml:brush>
  </inkml:definitions>
  <inkml:trace contextRef="#ctx0" brushRef="#br0">2484 1364 2304,'3'-2'343,"0"1"0,0-1 1,0 1-1,0 0 0,0 0 0,0 0 1,1 1-1,-1-1 0,0 1 1,1-1-1,-1 1 0,6 1 0,43 7-149,-20-2-200,249 22 10,-195-21-13,56 11 186,-74-8-156,90 1 0,-133-11-20,80 0 3,109-14 1,-105 3 95,20-4-50,153-38-207,-234 41 159,-1-3 0,-1-1 0,81-41-1,28-31-14,84-45-128,-64 37-201,-153 81 339,1-1-1,-2-1 1,0 0-1,-2-2 1,23-26-1,-37 38-5,0 1-1,-1-1 1,0 1-1,-1-1 1,0 0-1,0-1 1,0 1 0,-1 0-1,0-1 1,0 0-1,-1 1 1,0-1-1,0 0 1,-1 0-1,0 1 1,-1-13-1,-2 5 41,0-1 0,-1 1 0,0-1-1,-1 1 1,-1 1 0,-1-1 0,-9-16-1,1 8 18,-1 1 0,0 1 0,-2 0 0,0 1 0,-1 1 0,-30-23 0,20 21 64,-1 1-1,-1 2 1,-57-25-1,-106-29-429,149 59 365,-1 1 0,-61-6 0,-95-1 607,-78 5 311,21 4-393,111 7-1064,-65 0-87,-91-5 625,-115-11 247,-63 13-970,34-8 1280,384 10-552,-68-2-481,-289-26-82,330 26 737,-156 8 1,126 2-336,16-2 199,-145 5-844,202-5-1149,-88-6 0,39-9-240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38:30.299"/>
    </inkml:context>
    <inkml:brush xml:id="br0">
      <inkml:brushProperty name="width" value="0.1" units="cm"/>
      <inkml:brushProperty name="height" value="0.1" units="cm"/>
      <inkml:brushProperty name="color" value="#FF0066"/>
    </inkml:brush>
  </inkml:definitions>
  <inkml:trace contextRef="#ctx0" brushRef="#br0">4788 55 3328,'-79'8'2085,"77"-8"-2107,0 0 0,0-1 0,0 1-1,0 0 1,0-1 0,0 1 0,0-1 0,0 0-1,0 1 1,0-1 0,0 0 0,1 0-1,-1-1 1,0 1 0,1 0 0,-1 0 0,1-1-1,-1 1 1,1-1 0,-3-2 0,-14-12-546,8 12 677,-1 1 0,0 0 1,0 0-1,0 1 0,0 1 1,0-1-1,-19 2 0,3-1 371,-11 0 62,0 2 1,0 2-1,-46 10 0,39-6-762,-74 3-1,-93-20-35,160 4 421,-311-18-367,143 31 301,4 1 52,87-10-124,-117 3-134,101 0-96,-33 3 732,129-1-511,-92-8 0,19-1-150,-283 15 889,21-18-976,66 18 59,70 0 48,229-8 72,-1 2-1,0 0 0,-32 9 0,6-1 364,-41 13-173,42-6 22,27-11-146,-36 11 0,6-9-90,21-4 135,1 1-1,0 1 1,-39 16 0,57-20-79,1 1 0,-1 0 1,1 1-1,0-1 0,1 2 1,-1-1-1,1 0 0,0 1 1,1 0-1,-1 1 0,1-1 1,1 1-1,-1 0 0,1 0 0,-7 16 1,-6 29-271,2 1 1,-15 103 0,25-129-1483,0 42 0,8-29-560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33:55.009"/>
    </inkml:context>
    <inkml:brush xml:id="br0">
      <inkml:brushProperty name="width" value="0.1" units="cm"/>
      <inkml:brushProperty name="height" value="0.1" units="cm"/>
      <inkml:brushProperty name="color" value="#FFFC18"/>
    </inkml:brush>
  </inkml:definitions>
  <inkml:trace contextRef="#ctx0" brushRef="#br0">4882 206 4096,'-10'-15'2016,"10"15"-1975,1-1 0,-1 1-1,0 0 1,1-1 0,-1 1 0,0 0 0,1-1 0,-1 1 0,0-1-1,0 1 1,0 0 0,1-1 0,-1 1 0,0-1 0,0 1 0,0-1-1,0 1 1,0-1 0,0 1 0,0-1 0,0 1 0,0-1 0,0 1-1,0-1 1,0 1 0,0-1 0,0 1 0,0 0 0,-1-1 0,1 1 0,0-1-1,0 1 1,0-1 0,-1 1 0,1 0 0,0-1 0,-1 1 0,1 0-1,0-1 1,-1 1 0,1 0 0,0-1 0,-1 1 0,1 0 0,-1 0-1,1-1 1,0 1 0,-1 0 0,-2-2 1,1 1 1,0-1-1,0 1 1,-1 0-1,1-1 1,-1 1-1,1 0 0,-5 0 1,-75-5 879,32 1-443,-195-14 1213,56 10-1079,132 9-423,-30 1 27,-98-13 0,157 10-278,0 0-1,0 2 0,0 1 0,0 2 1,1 0-1,-29 8 0,-2-1 171,-87 5 1,-60-10 482,54-17-238,3 0-340,102 9-49,0-2 0,0-2-1,-77-22 1,103 24 53,-78-24 65,-28-6-29,100 30-63,1 0 0,-1 2 1,-28 0-1,-153 18-72,127-7 140,-7 2 24,42-3 74,-1-3 1,-67-2-1,72-4-204,1 2 1,-1 1-1,-43 7 0,-281 48 293,121-26 127,30 3 48,-114-6 377,-36 5-4204,281-14-124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38:32.523"/>
    </inkml:context>
    <inkml:brush xml:id="br0">
      <inkml:brushProperty name="width" value="0.1" units="cm"/>
      <inkml:brushProperty name="height" value="0.1" units="cm"/>
      <inkml:brushProperty name="color" value="#FF0066"/>
    </inkml:brush>
  </inkml:definitions>
  <inkml:trace contextRef="#ctx0" brushRef="#br0">2116 24 3072,'-1'0'124,"0"0"0,-1 0 1,1-1-1,0 1 0,-1 0 1,1-1-1,0 1 0,0-1 0,-1 0 1,1 1-1,-2-3 0,2 3-36,0-1 1,0 0-1,0 1 0,0-1 0,0 1 0,0-1 0,-1 1 1,1-1-1,0 1 0,0 0 0,-2-1 0,-20-4 365,-53-1-1029,28 9 1277,-61 10-1,46-5-533,26-3-120,-212 33 40,28-7-627,188-27 552,-119 6 321,-32 4-474,45-5-334,84-6 472,-65 11-1,94-10 59,-8 1 98,0 1 0,1 3-1,0 0 1,0 2 0,1 2-1,-61 32 1,77-35-193,0 0-1,1 1 1,0 0 0,0 1-1,2 1 1,-1 1 0,2 0-1,0 0 1,0 1 0,1 0-1,1 1 1,1 1 0,0-1-1,-9 28 1,2 9-273,2 0-1,3 2 1,-7 81 0,18-114 402,0 0 1,2 0-1,1 0 1,1-1-1,0 1 1,2-1-1,1 0 1,16 37-1,-16-44-67,0 0 1,2 0-1,-1 0 0,2-1 1,0-1-1,0 0 0,1 0 0,1-1 1,0 0-1,0-1 0,1 0 0,0-1 1,1-1-1,16 8 0,2-2 24,-1-2 0,1-1-1,1-2 1,0-1-1,58 7 1,-37-9-185,312 31-730,101 2 1125,-369-28-216,246 24 143,2-19 10,-196-16-188,178-23 1,-50 1 253,28-5-17,-230 14-185,233-31-55,-302 43-2,426-41-128,39 14-91,-313 22 272,-49 3 43,144 15 0,-173-3 108,323 26 174,-204-19-92,-104-6-184,176-4 0,46-46-21,-132 14-76,585-89-501,-356 53 311,6 29 194,-19 46 150,-241-3 2,198 21 339,97 4-424,28-43-455,164 17 475,-321 25 477,-168-15-239,99 4 204,-96-6-615,59 2-16,-196-19-564,0 0-1,1-2 0,-1-1 1,0-1-1,0-1 1,33-12-1,-7-6-2131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39:10.209"/>
    </inkml:context>
    <inkml:brush xml:id="br0">
      <inkml:brushProperty name="width" value="0.1" units="cm"/>
      <inkml:brushProperty name="height" value="0.1" units="cm"/>
      <inkml:brushProperty name="color" value="#FF0066"/>
    </inkml:brush>
  </inkml:definitions>
  <inkml:trace contextRef="#ctx0" brushRef="#br0">972 1846 384,'16'-9'1963,"-10"2"-1945,-6 7 67,0-1 0,0 0 0,0 1 0,1-1-1,-1 1 1,0-1 0,1 1 0,-1-1 0,0 1-1,1-1 1,-1 1 0,1-1 0,-1 1-1,1 0 1,-1-1 0,1 1 0,-1 0 0,1-1-1,-1 1 1,1 0 0,-1 0 0,1-1 0,0 1-1,-1 0 1,1 0 0,-1 0 0,1 0 0,0 0-1,-1 0 1,1 0 0,-1 0 0,1 0 0,0 0-1,-1 0 1,1 0 0,-1 0 0,1 1 0,0-1-1,-1 0 1,1 0 0,-1 1 0,1-1 0,-1 0-1,1 1 1,13 11-122,-10-8 39,0 0 0,0-1-1,0 1 1,1-1 0,8 5-1,6 2 66,7 3 117,114 24 416,-18-6-400,-111-28-163,146 41 311,-126-38-340,1 0 0,-1-2-1,37-1 1,363-6 819,-329-1-713,180-30 1,-36 10-45,1 21-82,54-4 103,-117 5 133,-105 3-139,90-10 1,-3-19-47,-19 3 445,-96 17-490,0-3 1,80-28 0,-114 34 9,-2-2 1,1 0-1,-1-1 1,0 0-1,-1-1 1,0-1-1,0 0 1,-1-1-1,0 0 1,-1-1-1,-1 0 1,19-26-1,-6 2 32,-2-1-1,34-78 1,-55 112-38,69-195 36,-53 143 65,15-88-1,-25 79 37,-2-1 1,-7-106-1,-12 38-43,10 113-64,-1 0-1,0 0 0,-2 0 1,-12-27-1,10 29 21,0 1 0,-1 0 0,0 0 0,-1 1 0,-1 1 0,-19-20 0,7 15-62,0 1-1,-2 1 1,0 2 0,-1 0 0,-42-17-1,-151-47 17,205 76-3,-31-10 14,0 3 0,-78-8 0,-97 4 238,47 5-56,-53-12-163,-34 0-11,70 5-37,-216-21 150,269 26-369,0 6 0,0 6 1,-215 28-1,28 25-81,219-30 362,-110 40 0,-110 34 288,211-65-119,69-18-145,1 2-1,1 2 0,-64 36 1,77-37-36,2 2 1,1 2 0,0 0-1,1 2 1,-35 39 0,44-41-136,2 0 1,0 2-1,1 0 1,2 1 0,-14 30-1,20-37-62,0 0 0,2 1 0,0-1 0,1 1 0,1 0 0,0 0 0,1 1 0,2 32 0,1-43 61,0 1-1,1-1 1,0 1-1,0-1 1,1 0-1,0 0 1,1 0-1,-1-1 1,1 1-1,9 11 0,4 2 148,0-1-1,22 19 1,1 3 80,104 140 185,-5-6 68,-73-108-182,3-4-1,84 63 1,-126-107-266,-1-1 1,2-1 0,1-1-1,0-2 1,1-1 0,0-1-1,1-1 1,56 12 0,45-4-1222,4-12-1002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0:59.466"/>
    </inkml:context>
    <inkml:brush xml:id="br0">
      <inkml:brushProperty name="width" value="0.1" units="cm"/>
      <inkml:brushProperty name="height" value="0.1" units="cm"/>
      <inkml:brushProperty name="color" value="#FFFC18"/>
    </inkml:brush>
  </inkml:definitions>
  <inkml:trace contextRef="#ctx0" brushRef="#br0">4335 103 3840,'-14'-1'514,"9"1"-371,1-1 0,-1 1 0,1 1 0,-1-1 1,1 1-1,-1-1 0,1 1 0,-6 2 0,0 1-32,0-1-1,-18 2 0,24-4-117,0-1 0,0 0 0,0 0 0,0 0-1,-1 0 1,1-1 0,0 0 0,0 0 0,0 0 0,0 0 0,-4-2 0,-6-4 178,-1 1 0,1 1 0,-1 1 1,0 0-1,0 1 0,0 0 0,0 1 0,0 1 1,-25 1-1,4-2 105,-52-8 0,-16-2 217,-153 4 392,149 6-765,-23-1-53,-11-13-174,-45-4 194,141 17-23,0 3-1,-50 5 1,-374 43 672,298-29-752,6 7-72,116-16 158,0-3 0,-68 3 0,-320-10-38,330 4 85,50-1-85,-62-5 1,20-5 191,0 5 0,-147 16 0,110 12 283,-2 0-257,95-20-327,20-3-456,1 0 0,-1-1 0,0-1 0,0-2 0,-29-3 0,16-5-1451,3 4-394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1:03.828"/>
    </inkml:context>
    <inkml:brush xml:id="br0">
      <inkml:brushProperty name="width" value="0.1" units="cm"/>
      <inkml:brushProperty name="height" value="0.1" units="cm"/>
      <inkml:brushProperty name="color" value="#FFFC18"/>
    </inkml:brush>
  </inkml:definitions>
  <inkml:trace contextRef="#ctx0" brushRef="#br0">4363 70 2944,'-48'0'976,"45"0"-905,-1 1 0,1-1 0,-1 0 0,1 1 1,-1 0-1,1 0 0,-1 0 0,1 0 0,-4 3 0,-5 1 413,1 2-586,11-6 76,0-1 0,-1 1 0,1-1 0,-1 1 0,1-1 0,-1 1 0,1-1 0,-1 1 0,1-1 0,-1 0 0,0 1 0,1-1 0,-1 0 0,0 1 0,1-1 0,-1 0 0,0 0 0,1 0 0,-1 0 0,0 0 0,1 0 0,-1 0-1,0 0 1,1 0 0,-1 0 0,0 0 0,1 0 0,-1 0 0,0 0 0,1 0 0,-1-1 0,0 1 0,1 0 0,-1-1 0,1 1 0,-1 0 0,1-1 0,-1 1 0,1-1 0,-1 1 0,0-2 0,-48-36 1546,41 31-1306,3 3-74,1 1-1,0-1 0,-1 1 0,0 0 0,1 0 0,-1 0 0,0 0 0,-10-2 0,-7 0 59,0 0 0,0 2-1,0 1 1,-31 0-1,-89 11 704,31 0-454,-59 5-12,37-1-374,-18-10 314,-47 4-88,131 1-408,-272 42 242,313-47-91,1 0 0,-1-2 0,-36-3 0,7 1 36,-312 1-119,276 7 7,-2 0 124,-169-22-98,98 2 205,23 10-195,-49-4 415,-79 0 485,-4 21-205,20-2-569,-34-6-2954,204-2 764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1:05.540"/>
    </inkml:context>
    <inkml:brush xml:id="br0">
      <inkml:brushProperty name="width" value="0.1" units="cm"/>
      <inkml:brushProperty name="height" value="0.1" units="cm"/>
      <inkml:brushProperty name="color" value="#FFFC18"/>
    </inkml:brush>
  </inkml:definitions>
  <inkml:trace contextRef="#ctx0" brushRef="#br0">3186 161 1280,'-5'-39'603,"5"32"-269,0-1-1,-1 1 0,0 0 0,-3-12 1,3 17-264,0 0 1,0 0-1,0 0 0,0 0 1,0 0-1,0 0 1,0 0-1,-1 1 1,1-1-1,-1 0 1,1 1-1,-1 0 1,0-1-1,0 1 0,1 0 1,-1 0-1,0 0 1,0 0-1,0 0 1,-3-1-1,-16-5 226,9 2-112,-1 1 0,-15-3 0,-3 0-135,0 3 0,0 0 0,0 2 0,0 1 0,-35 4-1,-98 23 1095,-6 1-894,65-15 105,-433 57 2242,381-36-2740,-10-9 198,17-4-108,110-15 137,0-1 1,-66-3 0,53-2 145,33 0 2,-38-7 1,-10 0-157,-290 5 28,186 5 13,73-3-1428,0-4 0,-125-23 0,167 18-1109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1:16.020"/>
    </inkml:context>
    <inkml:brush xml:id="br0">
      <inkml:brushProperty name="width" value="0.1" units="cm"/>
      <inkml:brushProperty name="height" value="0.1" units="cm"/>
      <inkml:brushProperty name="color" value="#FFFC18"/>
    </inkml:brush>
  </inkml:definitions>
  <inkml:trace contextRef="#ctx0" brushRef="#br0">3499 58 1152,'-27'0'1056,"27"-14"-363,0 12-548,0 0 0,0 0-1,0-1 1,0 1 0,0 0 0,-1 0-1,1 0 1,-1 0 0,1 0 0,-1 0-1,0 0 1,0 0 0,0 0-1,0 0 1,0 0 0,-2-2 0,1 3-90,1 0 0,0 0 1,-1 1-1,1-1 1,-1 0-1,1 1 0,-1 0 1,1-1-1,-1 1 1,1 0-1,-1 0 0,1-1 1,-1 1-1,1 0 1,-1 1-1,1-1 0,-1 0 1,1 0-1,-1 1 0,1-1 1,-1 1-1,1-1 1,-1 1-1,-1 1 0,-9 2 148,-2 3-44,0-2 1,0 0-1,0 0 0,-1-2 0,1 0 1,-28 3-1,21-5-113,1 2 0,-1 0 0,0 1 1,-32 12-1,-23 5-176,-19-5 499,-46 11 515,113-20-805,1-2-1,-1 0 0,0-2 0,1-1 0,-1-1 1,-1-1-1,1-2 0,-30-6 0,29 3-54,-200-30 582,184 31-533,0 1 1,0 3-1,-52 6 0,4 0-203,33-4 31,-45 0 243,-174-18 1,189 7-50,-212-28 545,231 27-699,-4 0 142,1 4-1,-1 3 1,-137 12 0,-29 1-10,81-7-61,-6-6-3276,133 3-59,5 4 113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1:20.682"/>
    </inkml:context>
    <inkml:brush xml:id="br0">
      <inkml:brushProperty name="width" value="0.1" units="cm"/>
      <inkml:brushProperty name="height" value="0.1" units="cm"/>
      <inkml:brushProperty name="color" value="#FFFC18"/>
    </inkml:brush>
  </inkml:definitions>
  <inkml:trace contextRef="#ctx0" brushRef="#br0">11 44 2304,'-11'-5'1184,"17"-4"-2048,-1 0-128,1-2 320,-1 2 128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1:21.379"/>
    </inkml:context>
    <inkml:brush xml:id="br0">
      <inkml:brushProperty name="width" value="0.1" units="cm"/>
      <inkml:brushProperty name="height" value="0.1" units="cm"/>
      <inkml:brushProperty name="color" value="#FFFC18"/>
    </inkml:brush>
  </inkml:definitions>
  <inkml:trace contextRef="#ctx0" brushRef="#br0">2230 1 2816,'-9'2'326,"1"0"0,-1-1 1,0 0-1,1 0 0,-18-2 0,16 1-46,-1 0 0,1 0 0,-20 4 0,-54 9 581,7-2-730,-123 33 56,159-39-65,0 0 1,0-3-1,-55-4 1,23 1 155,-196-13 538,122 9-1008,101 2 330,23 2-34,-27-5 0,-57-6 237,42 5-191,-340-7 1,323 14 861,-80 4-2138,118-2-564,-2 7-710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1:23.974"/>
    </inkml:context>
    <inkml:brush xml:id="br0">
      <inkml:brushProperty name="width" value="0.1" units="cm"/>
      <inkml:brushProperty name="height" value="0.1" units="cm"/>
      <inkml:brushProperty name="color" value="#FFFC18"/>
    </inkml:brush>
  </inkml:definitions>
  <inkml:trace contextRef="#ctx0" brushRef="#br0">1733 1 1792,'-15'8'1686,"12"-7"-1391,0 1 1,0 0-1,0-1 1,1 1-1,-1 0 1,-3 3-1,4-3-193,-1 0 0,1 0 0,-1-1 0,1 0 0,-1 1 0,1-1 0,-1 0 0,0 0 0,0 0 0,0 0 0,0-1 0,0 1 0,-4-1 0,-45 0 267,28-1-358,-76 0 350,-167 7 985,196-3-803,1-2 0,-106-14-1,23 1-69,-241 18 343,205-2-1253,66-4-6192,89-3 3733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1:27.461"/>
    </inkml:context>
    <inkml:brush xml:id="br0">
      <inkml:brushProperty name="width" value="0.1" units="cm"/>
      <inkml:brushProperty name="height" value="0.1" units="cm"/>
      <inkml:brushProperty name="color" value="#FFFC18"/>
    </inkml:brush>
  </inkml:definitions>
  <inkml:trace contextRef="#ctx0" brushRef="#br0">3164 112 2304,'-5'-2'225,"0"0"0,0 0 0,0 0 1,1-1-1,-1 1 0,1-1 0,0 0 0,-8-7 1,2-2-1114,7 9 896,1 0 0,-1 0 1,0 0-1,0 0 1,-5-3-1,4 4 247,0 0 0,0 0 0,-1 1 0,1 0 0,0 0 0,-1 0 0,1 0 0,-1 1 0,1-1 0,-5 1 0,-15-2 140,-7 0-162,-60 2 0,35 1-70,44-1-124,-68 0 211,-123 15 0,157-9-15,0-2-1,-1-2 1,-58-6 0,77 1-477,-32-9 0,35 6 254,-46-4 1,-177 8 318,128 3-65,-62 3 492,174-5-669,0 0 0,0 0 1,0-1-1,-11-4 0,-6-1 94,13 5-359,-1 0 0,-15 1 0,-16-3 117,25 2 55,0 1 0,-32 2 0,9 1 64,-3-3-110,-104 5 426,136-3-368,0-1-53,0 2-1,-22 5 1,16-3-98,1-1 1,-32 1-1,18-2 203,-125 0 188,81-3-262,41 1-55,4-1 55,0 1-1,-34 6 1,-76 9 281,99-11 89,-1-1 0,-55-4-1,34 0-1342,14-3-1744,19 3 433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33:56.912"/>
    </inkml:context>
    <inkml:brush xml:id="br0">
      <inkml:brushProperty name="width" value="0.1" units="cm"/>
      <inkml:brushProperty name="height" value="0.1" units="cm"/>
      <inkml:brushProperty name="color" value="#FFFC18"/>
    </inkml:brush>
  </inkml:definitions>
  <inkml:trace contextRef="#ctx0" brushRef="#br0">1265 92 1280,'0'-1'24,"0"1"1,0-1-1,0 1 0,0-1 0,-1 1 1,1-1-1,0 1 0,0-1 1,0 1-1,0-1 0,0 1 0,0-1 1,0 1-1,0-1 0,0 1 1,1-1-1,-1 1 0,0-1 0,0 1 1,0-1-1,1 1 0,-1-1 1,0 1-1,0 0 0,1-1 0,-1 1 1,0-1-1,1 1 0,-1-1 1,19-14-137,-17 14 299,0-1 0,0 1 0,1-1-1,-1 1 1,0-1 0,0 0-1,0 0 1,-1 0 0,1 0 0,0 0-1,-1 0 1,1 0 0,-1 0 0,0-1-1,0 1 1,0-1 0,1-3 0,-2 5-154,0 0 1,0 1-1,0-1 1,0 0 0,0 0-1,-1 1 1,1-1 0,0 0-1,-1 1 1,1-1 0,0 0-1,-1 1 1,1-1 0,0 0-1,-1 1 1,1-1 0,-1 1-1,0-1 1,1 1 0,-1-1-1,1 1 1,-1-1 0,0 1-1,-2-2 21,1 1 0,0 0 0,-1 1 0,1-1 0,-1 0 0,1 1 0,-4-1 0,-4 0 230,0 1-1,-19 2 1,-28 7 340,0 3-1,-62 22 1,61-17 27,-116 21 0,-87-17 985,212-21-1455,0-1-1,-1-3 0,-63-13 1,73 6-629,-39-16 0,26 8-1104,18 11-304,-7 6-832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1:28.761"/>
    </inkml:context>
    <inkml:brush xml:id="br0">
      <inkml:brushProperty name="width" value="0.1" units="cm"/>
      <inkml:brushProperty name="height" value="0.1" units="cm"/>
      <inkml:brushProperty name="color" value="#FFFC18"/>
    </inkml:brush>
  </inkml:definitions>
  <inkml:trace contextRef="#ctx0" brushRef="#br0">2052 3 3072,'-2'0'67,"0"-1"1,0 1-1,0-1 1,-1 1-1,1 0 0,0 0 1,0 0-1,0 0 1,0 0-1,-1 0 1,1 0-1,0 1 0,0-1 1,0 1-1,0 0 1,0 0-1,0 0 1,0 0-1,0 0 0,0 0 1,0 0-1,-2 3 1,-21 9 242,2-8 201,0 0 0,0-2 0,-1-1 0,1 0 0,-43-4 0,16 1-462,-149 10-119,153-7 551,-79-7 0,14-1-344,-99 1 12,174 5-109,-15-1 101,1 2 1,-83 14-1,102-11-86,1-2 0,-1 0 0,-35-4 0,6 1 301,-33 0 226,-4 0 306,-111 12 0,174-7-1097,-72 11-4398,79-10 1983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1:42.964"/>
    </inkml:context>
    <inkml:brush xml:id="br0">
      <inkml:brushProperty name="width" value="0.1" units="cm"/>
      <inkml:brushProperty name="height" value="0.1" units="cm"/>
      <inkml:brushProperty name="color" value="#FFFC18"/>
    </inkml:brush>
  </inkml:definitions>
  <inkml:trace contextRef="#ctx0" brushRef="#br0">1458 5 1792,'-3'0'151,"3"0"-119,-1 0 1,0 1 0,1-1-1,-1 0 1,1 0 0,-1 0-1,0 0 1,1 0 0,-1 0-1,0 0 1,1-1 0,-1 1-1,1 0 1,-6-4 2127,7 4-2130,-1 0 1,0 0-1,1 0 0,-1 0 1,0 0-1,1 0 0,-1 0 1,1 0-1,-1 0 0,0 0 1,1 0-1,-1 0 0,0 0 1,1 0-1,-1 0 0,0 1 1,1-1-1,-1 0 0,0 0 1,1 0-1,-1 0 0,0 1 1,1-1-1,-1 0 0,0 0 1,0 1-1,1-1 0,-1 0 1,0 0-1,0 1 0,0-1 1,1 0-1,-1 1 0,0-1 1,0 0-1,0 1 0,0-1 1,0 0-1,0 1 1,1-1-1,-1 1 0,0-1 1,0 0-1,0 1 0,0-1 1,0 0-1,-1 1 0,1-1 1,0 0-1,0 1 0,0 0 9,0 0-1,0 0 0,-1 0 0,1 0 1,0 0-1,0 0 0,-1-1 0,1 1 1,-1 0-1,1 0 0,-1 0 0,1-1 1,-1 1-1,1 0 0,-1 0 1,0-1-1,1 1 0,-1-1 0,0 1 1,0-1-1,-1 2 0,-4-1 129,-1 0 0,0-1 0,0 1 1,0-1-1,-11-1 0,-3 0-199,-234-5 2053,225 6-2003,-10 1 8,-51-7-1,38 2 245,1 2-1,-1 3 0,-74 10 0,39-3-247,-420 7-667,472-13-1217,3 7-852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1:47.584"/>
    </inkml:context>
    <inkml:brush xml:id="br0">
      <inkml:brushProperty name="width" value="0.1" units="cm"/>
      <inkml:brushProperty name="height" value="0.1" units="cm"/>
      <inkml:brushProperty name="color" value="#FFFC18"/>
    </inkml:brush>
  </inkml:definitions>
  <inkml:trace contextRef="#ctx0" brushRef="#br0">2150 20 2048,'-55'11'1445,"39"-12"-1861,-2-11 2133,16 10-1549,0 0 0,0 1-1,0-1 1,0 1 0,0 0 0,0 0 0,0 0 0,0 0 0,0 0-1,-1 0 1,1 0 0,0 1 0,-1-1 0,-4 1 0,-22-1 235,8 1 26,0 0 0,-26 4 0,39-3-293,5-1-98,0 1-1,0-1 1,-1 1 0,1 0-1,0 0 1,1 0 0,-1 1-1,-4 1 1,-4 3 50,-1-1 1,0 0-1,-1-1 1,1-1-1,-1 0 1,0 0-1,-19 1 1,-96-3 578,67-2-511,-625 1 1972,496 7-1360,-3 0 730,-25 2-1768,179-5-1302,0 2-1,0 1 1,-56 20-1,34-7-1605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1:50.464"/>
    </inkml:context>
    <inkml:brush xml:id="br0">
      <inkml:brushProperty name="width" value="0.1" units="cm"/>
      <inkml:brushProperty name="height" value="0.1" units="cm"/>
      <inkml:brushProperty name="color" value="#FFFC18"/>
    </inkml:brush>
  </inkml:definitions>
  <inkml:trace contextRef="#ctx0" brushRef="#br0">2306 59 2560,'-27'-9'2336,"27"-6"-2261,0 14 13,0-1 0,0 1 0,0-1 0,0 1 1,0-1-1,0 1 0,0-1 0,0 1 1,-1-1-1,1 1 0,-1 0 0,1-1 1,-1 1-1,0 0 0,1-1 0,-1 1 0,0 0 1,-1-2-1,0 2 31,0 0 0,0 0 1,0 0-1,0 1 0,-1-1 0,1 1 1,0-1-1,0 1 0,0 0 0,-1 0 1,1 0-1,-3 0 0,-8 1-107,0 1 0,0 0 0,-23 7 1,-7 1 87,-5 0 403,23-4-249,-1-1 0,-47 3-1,56-7-253,-30 5 0,30-3 29,-31 1 1,-60 2 615,84-5-481,-41 7 1,41-4-130,-42 1 1,43-6 26,14 1 4,0-1 0,1 1 0,-1 1-1,0 0 1,0 0 0,-12 3 0,11-1-61,0-1 0,-1 0 0,1 0 0,-18-1 0,-17 3 55,23-2 58,0 0 0,-37-4 0,11 1-146,-59-5-356,84 6 402,17-1 17,1 0-1,-1 1 1,0 0-1,0 1 0,0-1 1,0 1-1,1 0 1,-1 0-1,-6 3 0,6-2-1,-1 1 0,0-1-1,1-1 1,-1 1 0,0-1 0,-7 0-1,-24 5-95,22-2 173,0-1 1,1-1-1,-20 0 1,17-1-93,0 1 0,-21 4 0,-123 23 2,129-24 40,22-3-24,-79 12 876,-131 3 1,184-18-1703,-47-9 0,21 2-3411,36 7 1353</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1:54.105"/>
    </inkml:context>
    <inkml:brush xml:id="br0">
      <inkml:brushProperty name="width" value="0.1" units="cm"/>
      <inkml:brushProperty name="height" value="0.1" units="cm"/>
      <inkml:brushProperty name="color" value="#FFFC18"/>
    </inkml:brush>
  </inkml:definitions>
  <inkml:trace contextRef="#ctx0" brushRef="#br0">4061 30 1536,'-15'-9'620,"12"7"-493,0 0 0,-1 0 0,1 1 0,-1-1 0,0 1 0,1 0 0,-1 0 0,0 0 0,0 0 0,0 1 0,-6-1 0,-59-5 1606,-1287 6 2763,1330 2-4565,-49 8 0,19-1 186,21 0-227,29-7 114,0-1-1,-1 1 0,1-1 0,-1 0 0,-7 1 0,-315-2 914,300 1-961,-44 8-1,44-5 79,-44 2 0,46-6 90,10 1-146,0-1 1,1-1-1,-1 0 1,-31-8-1,24 4 17,-1 1-1,1 2 1,-1 0 0,0 1-1,-26 3 1,-6 0 144,-74-5-169,-95 3-132,203 2 251,-29 8-1,-9 2 23,-72-4 401,31-8-243,-201-3 614,198 1-471,-24-1-238,2-3-2926,93 5 150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1:56.426"/>
    </inkml:context>
    <inkml:brush xml:id="br0">
      <inkml:brushProperty name="width" value="0.1" units="cm"/>
      <inkml:brushProperty name="height" value="0.1" units="cm"/>
      <inkml:brushProperty name="color" value="#FFFC18"/>
    </inkml:brush>
  </inkml:definitions>
  <inkml:trace contextRef="#ctx0" brushRef="#br0">3317 49 2304,'-9'-5'732,"9"5"-724,0 0-1,0 0 1,0 0 0,0 0-1,0 0 1,0 1 0,0-1-1,0 0 1,0 0 0,0 0-1,0 0 1,0 0 0,0 0-1,0 0 1,0 0 0,0 0-1,0 0 1,0 0 0,0 0-1,0 0 1,-1 0 0,1 0-1,0 0 1,0 0 0,0 0-1,0 0 1,0 0 0,0 0-1,0 0 1,0 0 0,0 0-1,0 0 1,0 0 0,0 0-1,0 0 1,0 0 0,0 0-1,0 0 1,-1 0 0,1 0-1,0 0 1,0 0 0,0 0 0,0 0-1,0 0 1,0 0 0,0 0-1,0 0 1,0 0 0,0 0-1,0 0 1,0 0 0,0 0-1,0 0 1,0 0 0,0 0-1,0 0 1,0 0 0,0 0-1,0-1 1,0 2 24,-1-21 1557,-1 18-1527,1 0 1,-1 0-1,0 1 0,0-1 1,0 0-1,0 1 0,0-1 1,0 1-1,0-1 0,0 1 1,-1 0-1,1 0 0,-1 0 1,1 0-1,0 1 0,-1-1 1,1 1-1,-1-1 0,1 1 1,-5 0-1,-4-1-41,-1 1-1,-23 3 1,-26 6-77,27-4 425,-60 3 0,-112-8 1263,174 2-1722,0 2 0,-53 11-1,18-1 592,25-7-50,-29 5-567,-134 7-1,-33-15 965,-252-4-586,449 2-286,-46 8 1,32-3 86,-223 3 129,241-10-272,-178 5 208,-93 1 74,283-8-116,0 0-1,-36-9 1,37 6 221,-1 1 1,-38-1-1,-130-3-1803,124 4-1760,36 1 803</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3:22.291"/>
    </inkml:context>
    <inkml:brush xml:id="br0">
      <inkml:brushProperty name="width" value="0.1" units="cm"/>
      <inkml:brushProperty name="height" value="0.1" units="cm"/>
      <inkml:brushProperty name="color" value="#FFFC18"/>
    </inkml:brush>
  </inkml:definitions>
  <inkml:trace contextRef="#ctx0" brushRef="#br0">2358 165 2560,'-13'-5'557,"-10"-5"183,22 10-700,0-1 0,1 1 0,-1-1-1,0 0 1,0 0 0,1 1 0,-1-1 0,0 0 0,1 0 0,-1 0 0,1 0 0,-1 1 0,1-1 0,0 0 0,-1 0 0,1 0 0,0 0 0,0 0 0,-1 0 0,1 0 0,0-2 0,0 2 46,0 0-1,-1-1 1,1 1 0,-1 0 0,1 0 0,-1 0-1,1 0 1,-1 0 0,0 0 0,1 0 0,-1 0-1,0 0 1,0 0 0,0 0 0,0 0 0,0 0-1,0 1 1,0-1 0,0 0 0,0 1 0,0-1-1,0 1 1,0-1 0,0 1 0,-1 0 0,1-1-1,0 1 1,0 0 0,-1 0 0,1 0 0,0 0 0,0 0-1,-2 0 1,-4 0 39,-14-1 145,21 1-275,-1 0 1,0-1-1,1 1 1,-1 0-1,0 0 1,0-1-1,1 1 1,-1 0-1,1-1 1,-1 1-1,0-1 1,1 1-1,-1-1 1,1 1-1,-1-1 1,1 1-1,-1-1 1,0 0-1,0-1 89,-1 0 0,0 0-1,-1 0 1,1 0 0,0 1-1,0-1 1,-1 1 0,-3-2-1,-13-9 34,15 9-92,1 1 1,-1 0 0,1 0-1,-1 0 1,0 0-1,0 0 1,-8-2 0,-3-1 35,8 3-27,0 0 0,0 0 0,0 1 0,-12-1 0,-5 0-76,3-2 88,-40-1-1,-40-4 248,-116-4-309,177 11-28,-1 2 0,-41 5 0,57-3 86,-46 7 48,-21 5 6,19-3-66,50-6-1,-1-2 0,-29 1 1,-173 2 631,182-4-812,-67 12-1,66-7 96,-69 2-1,-60 0 531,57-2-57,-50 3-457,55 4-3142,73-6 740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3:23.057"/>
    </inkml:context>
    <inkml:brush xml:id="br0">
      <inkml:brushProperty name="width" value="0.1" units="cm"/>
      <inkml:brushProperty name="height" value="0.1" units="cm"/>
      <inkml:brushProperty name="color" value="#FFFC18"/>
    </inkml:brush>
  </inkml:definitions>
  <inkml:trace contextRef="#ctx0" brushRef="#br0">1485 36 1280,'-1'0'26,"1"0"0,-1 0 0,0 0 0,1 0 1,-1 0-1,1 0 0,-1 0 0,0 0 0,1-1 0,-1 1 0,1 0 0,-1 0 1,0-1-1,1 1 0,-1 0 0,1-1 0,-1 1 0,1 0 0,-1-1 0,1 1 0,-1-1 1,1 1-1,0 0 0,-1-1 0,1 1 0,0-1 0,-1 0 0,1 1 0,0-1 1,-1 1-1,1-1 0,0 1 0,0-1 0,0 0 0,0 1 0,0-1 0,0 1 0,0-2 1,-1 1-9,1 1 0,0-1 1,-1 0-1,1 1 1,-1-1-1,1 0 1,-1 1-1,1-1 1,-1 0-1,1 1 0,-1-1 1,0 1-1,1-1 1,-1 1-1,0-1 1,1 1-1,-1 0 1,0-1-1,0 1 0,1 0 1,-1 0-1,0-1 1,-1 1-1,-22-5 830,-7 3-304,0 1 1,-1 1-1,-32 6 0,12-2-284,36-3-195,-116 8 585,-150 30 1,174-17-275,-114 8 0,-28 3 451,86 3-3158,138-27 38,8 0-134</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3:24.484"/>
    </inkml:context>
    <inkml:brush xml:id="br0">
      <inkml:brushProperty name="width" value="0.1" units="cm"/>
      <inkml:brushProperty name="height" value="0.1" units="cm"/>
      <inkml:brushProperty name="color" value="#FFFC18"/>
    </inkml:brush>
  </inkml:definitions>
  <inkml:trace contextRef="#ctx0" brushRef="#br0">2004 4 2304,'0'0'43,"-1"0"1,1-1-1,-1 1 0,1-1 1,-1 1-1,0 0 1,1-1-1,-1 1 0,0 0 1,1 0-1,-1 0 0,0-1 1,0 1-1,1 0 1,-1 0-1,0 0 0,1 0 1,-1 0-1,0 0 0,0 1 1,1-1-1,-1 0 1,0 0-1,1 0 0,-1 1 1,0-1-1,1 0 0,-1 1 1,0 0-1,0-1 32,-36 1 704,-55 8 319,-184 39-458,254-45-561,0-1 0,-39-2 0,26-1-1,29 1-24,0-1 1,0 0-1,0-1 1,0 1 0,1-1-1,-11-5 1,-10-2 144,-3 0-198,0 2 0,0 1 0,-1 1 0,-42-1 0,15 5 44,24-1-65,1 2 0,-51 7-1,-4 2 181,23-3-106,39-2-54,16-2 0,-1 0 0,-15 0 0,-85-3 641,-127 3 552,-13 24-679,139-11-2062,72-10 12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3:25.568"/>
    </inkml:context>
    <inkml:brush xml:id="br0">
      <inkml:brushProperty name="width" value="0.1" units="cm"/>
      <inkml:brushProperty name="height" value="0.1" units="cm"/>
      <inkml:brushProperty name="color" value="#FFFC18"/>
    </inkml:brush>
  </inkml:definitions>
  <inkml:trace contextRef="#ctx0" brushRef="#br0">1334 2 2944,'-79'14'1621,"67"-13"-1810,0-1 0,0 0-1,-1 0 1,1-2 0,-21-3 0,18 2 395,-1 0 0,-19 1 0,-87 1 1344,-214 7 388,272 0-2008,-260 24 2204,108-4-7163,183-21 2474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33:57.630"/>
    </inkml:context>
    <inkml:brush xml:id="br0">
      <inkml:brushProperty name="width" value="0.1" units="cm"/>
      <inkml:brushProperty name="height" value="0.1" units="cm"/>
      <inkml:brushProperty name="color" value="#FFFC18"/>
    </inkml:brush>
  </inkml:definitions>
  <inkml:trace contextRef="#ctx0" brushRef="#br0">0 1 128,'6'3'0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3:26.321"/>
    </inkml:context>
    <inkml:brush xml:id="br0">
      <inkml:brushProperty name="width" value="0.1" units="cm"/>
      <inkml:brushProperty name="height" value="0.1" units="cm"/>
      <inkml:brushProperty name="color" value="#FFFC18"/>
    </inkml:brush>
  </inkml:definitions>
  <inkml:trace contextRef="#ctx0" brushRef="#br0">1438 67 2048,'-27'-2'1130,"21"2"-1034,1 0 0,-1 0 1,0-1-1,0 0 0,1 0 0,-10-3 0,-1-4 260,-1 2 0,0 0 0,0 1 0,-32-6 0,-74-1 855,64 7-976,-31 1 174,1 3 0,-164 21 0,70-3 142,-18 3-454,141-11-1333,-77 21 0,87-16-700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3:44.061"/>
    </inkml:context>
    <inkml:brush xml:id="br0">
      <inkml:brushProperty name="width" value="0.1" units="cm"/>
      <inkml:brushProperty name="height" value="0.1" units="cm"/>
      <inkml:brushProperty name="color" value="#FFFC18"/>
    </inkml:brush>
  </inkml:definitions>
  <inkml:trace contextRef="#ctx0" brushRef="#br0">1703 193 2048,'0'-1'37,"-1"-1"0,0 0-1,1 1 1,0-1 0,-1 1 0,1-1-1,0 0 1,0 1 0,0-1 0,0 0 0,0 1-1,0-1 1,0 0 0,1 1 0,-1-1-1,1 0 1,-1 1 0,1-1 0,-1 1 0,1-1-1,0 1 1,0-1 0,0 1 0,0 0 0,1-2-1,6-7-109,-1 2 0,16-14-1,-9 8 293,89-82 2996,-105 96-3231,-1 0 0,1 0 0,0 1 0,-1-1 0,1 1 0,0-1 0,-4 3 0,-16 4 283,0 0-1,-1-1 0,0-2 0,-34 3 0,31-4 2,2 0-1,-1 2 0,-34 11 0,-29 15-93,-160 33-1,-55-26 211,191-28 165,52-5-202,0-3-1,-63-7 0,-119-25 823,155 10-1007,-7-2-667,81 20-132,-1 1 0,1 0 0,0 1 0,-1 0 0,-15 3 0,-19 5-2056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3:46.178"/>
    </inkml:context>
    <inkml:brush xml:id="br0">
      <inkml:brushProperty name="width" value="0.1" units="cm"/>
      <inkml:brushProperty name="height" value="0.1" units="cm"/>
      <inkml:brushProperty name="color" value="#FFFC18"/>
    </inkml:brush>
  </inkml:definitions>
  <inkml:trace contextRef="#ctx0" brushRef="#br0">1581 75 3200,'-9'1'328,"-1"0"107,0 0 1,0 0-1,-13-2 0,21 1-363,0-1 0,0 0-1,0 1 1,0-1 0,0 0 0,0 0-1,1 0 1,-1-1 0,0 1 0,1 0-1,-1-1 1,1 1 0,-1-1 0,1 1-1,-1-1 1,-1-3 0,2 3-51,0 1 0,-1-1 0,1 0 0,-1 0 0,1 1 0,-1-1 0,0 1 0,0-1 0,0 1 0,-2-1 0,-20-11 280,19 10-246,1 0 1,-1 1 0,0-1-1,0 1 1,-6-1-1,-7 0 76,0 1-1,0 0 0,0 2 0,0 0 1,0 1-1,-23 5 0,20-3-72,0-1 0,0-1-1,0 0 1,-27-4-1,10-1 38,-65 3-1,56 2-128,-12 2 62,-88 15 0,89-9 427,-90 3-1,47-10-2,0 4-1,-100 20 1,191-24-877,0-1 1,0 2-1,0-1 0,1 2 1,-1-1-1,1 1 0,-14 8 1,-11 15-2152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3:47.710"/>
    </inkml:context>
    <inkml:brush xml:id="br0">
      <inkml:brushProperty name="width" value="0.1" units="cm"/>
      <inkml:brushProperty name="height" value="0.1" units="cm"/>
      <inkml:brushProperty name="color" value="#FFFC18"/>
    </inkml:brush>
  </inkml:definitions>
  <inkml:trace contextRef="#ctx0" brushRef="#br0">2003 31 2048,'-2'0'136,"0"-1"-1,0 1 1,0-1-1,0 0 1,0 0-1,0 1 1,1-1-1,-1 0 1,0-1 0,1 1-1,-1 0 1,-1-2-1,1 1-81,0 1 0,0-1 0,0 1 0,0-1 0,0 1 0,0 0 0,0 0 0,-1 0 0,1 0 0,0 0-1,-1 0 1,1 1 0,-4-1 0,-20 2-144,0 1-1,-42 9 0,-11-2 891,54-5-331,0-2 0,-48-2 0,34 0-287,16-1-240,0-2 0,-36-8-1,-25-2-134,-149 10 1108,125 5-86,-247 18 42,182-7-648,19 3 129,-60 2-374,186-18-328,-55 2-1348,37 5-456</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3:58.848"/>
    </inkml:context>
    <inkml:brush xml:id="br0">
      <inkml:brushProperty name="width" value="0.1" units="cm"/>
      <inkml:brushProperty name="height" value="0.1" units="cm"/>
      <inkml:brushProperty name="color" value="#FFFC18"/>
    </inkml:brush>
  </inkml:definitions>
  <inkml:trace contextRef="#ctx0" brushRef="#br0">7899 141 3072,'-130'15'1915,"110"-12"-1923,6-1-187,0 0 1,-1-1-1,1 0 0,-21-3 0,9-3 685,0 0-1,1-3 1,0 0 0,-26-12-1,35 14-403,0 1 1,0 1-1,0 1 0,0 0 0,-22-1 0,-87 4-148,61 1 23,-8-1 144,-126 4 302,-96 7 961,109-8-1184,113 0-247,-301 3 729,196-21-826,100 12 93,-57-2-26,35 6 143,-115-3 753,30-16-517,56 4-396,-235-6 265,66 42 84,174-10-116,72-7-154,-169 9-343,160-14 424,-16 1-446,-96-11 1,8-7 507,-55-9-102,149 16 208,-96-1-1,-72 14 93,64 0-217,-133-7 349,107-1-442,-26-1-85,153-1 289,-38 0 51,89 6-226,0 1-40,1 1-1,-27 3 0,-40 12 66,5-3-3,-159 6 0,153-14 39,-183 18 593,35-2-481,-75 8 113,298-28-360,-9 2-371,-35-2 1,53-1 111,-1-1 0,0 1 0,0-1 0,1-1 0,-1 1 0,1-1 1,-1 0-1,1 0 0,0 0 0,0-1 0,-7-4 0,5 1-556,1 0 0,0-1 0,-10-12 0,-25-35-2025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4:11.963"/>
    </inkml:context>
    <inkml:brush xml:id="br0">
      <inkml:brushProperty name="width" value="0.1" units="cm"/>
      <inkml:brushProperty name="height" value="0.1" units="cm"/>
      <inkml:brushProperty name="color" value="#FFFC18"/>
    </inkml:brush>
  </inkml:definitions>
  <inkml:trace contextRef="#ctx0" brushRef="#br0">3500 17 2944,'-42'0'1563,"41"0"-1430,0-1-185,0 0 86,0-1-1,0 1 1,0 0 0,0 0-1,0-1 1,0 1-1,0 0 1,-2-1 0,-3 1 198,0 0 0,0 0 0,0 1 1,0 0-1,-12 1 0,-3 0 262,-168-1 285,172 1-659,1 1-1,-19 4 0,-5 0 232,4-1-211,13-1 25,-36 1 0,25-5-71,1 2 0,-35 5 0,-71 8 234,40-5 11,-32-6-319,100-4-120,23 1 100,0 0-1,0 0 1,0 1 0,0 0-1,-8 3 1,8-2 5,0-1 0,0 0-1,-1 0 1,1-1 0,-9 1 0,-68 3 629,-28 3-392,95-6-308,-261 8 1186,191-13-796,-48 2-376,46 9-110,-62 3 314,83-11 115,-563 18 2090,372 9-3578,-24 2-3985,179-23 2337</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4:13.918"/>
    </inkml:context>
    <inkml:brush xml:id="br0">
      <inkml:brushProperty name="width" value="0.1" units="cm"/>
      <inkml:brushProperty name="height" value="0.1" units="cm"/>
      <inkml:brushProperty name="color" value="#FFFC18"/>
    </inkml:brush>
  </inkml:definitions>
  <inkml:trace contextRef="#ctx0" brushRef="#br0">849 24 2048,'-3'-3'74,"-1"1"0,1-1 1,-1 1-1,1 0 0,-1 0 0,0 0 1,0 1-1,0 0 0,0-1 0,0 1 0,0 1 1,0-1-1,-9 0 0,0 1 16,1 2 1,-1-1-1,-16 5 0,6-1 707,-47 4 1049,-72 2 0,134-11-1757,-43 4 325,-24 1 180,-183-5-1127,246 0-528,1-1-1,-1 0 1,-13-3 0,-8-5-1371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4:16.103"/>
    </inkml:context>
    <inkml:brush xml:id="br0">
      <inkml:brushProperty name="width" value="0.1" units="cm"/>
      <inkml:brushProperty name="height" value="0.1" units="cm"/>
      <inkml:brushProperty name="color" value="#FFFC18"/>
    </inkml:brush>
  </inkml:definitions>
  <inkml:trace contextRef="#ctx0" brushRef="#br0">2706 47 4352,'-16'-4'1224,"-11"-1"501,-11-4-1000,16 2-256,-53-11 746,66 17-1202,0 0 0,0 0 0,0 1 1,0 0-1,0 1 0,-13 2 0,-51 15-69,-42 6 619,45-12-269,-34 2-428,66-11 215,-80 3 62,59-4-137,-109 21 0,146-20-151,10-1 155,-353 48-58,266-48 139,-3 0 26,53 0-110,0-3-1,0-2 0,-58-11 0,59 8 23,-109-4 24,53 2 264,-133 6 1,120 3 322,72 0-755,19 0-985,0-1 1,-28-4-1,16-5-1582</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4:19.443"/>
    </inkml:context>
    <inkml:brush xml:id="br0">
      <inkml:brushProperty name="width" value="0.1" units="cm"/>
      <inkml:brushProperty name="height" value="0.1" units="cm"/>
      <inkml:brushProperty name="color" value="#FFFC18"/>
    </inkml:brush>
  </inkml:definitions>
  <inkml:trace contextRef="#ctx0" brushRef="#br0">3213 145 3200,'-41'0'1760,"40"0"-1568,6-20 613,-6 19-727,0-1 0,0 1 0,0 0 0,-1 0 0,1-1 0,0 1 0,0 0 0,-1 0 0,1 0 0,-1 0 1,1 1-1,-1-1 0,1 0 0,-1 1 0,1-1 0,-1 1 0,0-1 0,-1 1 0,-35-1 598,7 0-312,-31-9-523,-17-3 659,50 7-163,17 4-208,0-1 1,0 0 0,0 0-1,1-1 1,-19-10 0,19 9-148,0 0-1,0 0 1,0 1 0,-1 1 0,0 0 0,0 0 0,0 1 0,-17-1 0,0 2 115,0 2 0,-40 4 0,-132 19 751,146-13-1072,25-5 213,22-4 83,-1 0 0,1-1 0,-16 1 0,-90-2-845,71-10 1002,28 9-165,12 0-63,0 1 0,-1-1 0,1 1-1,0 0 1,-1 0 0,1 1 0,0-1-1,-1 0 1,1 1 0,0 0-1,0 0 1,0 0 0,-4 2 0,5-1-14,0-1-1,0 1 1,0-1 0,-1 0 0,1 0 0,0 0 0,0 0-1,-1 0 1,1 0 0,0 0 0,-1-1 0,1 1 0,-1-1 0,-3 1-1,5 0 52,2 2-39,-12-2 44,7-1-35,1 0 0,0 0 0,-1 1 0,1-1 0,0 1 1,0 0-1,-4 1 0,-12 2-25,16-4 15,0 1-1,0-1 1,0 1-1,0-1 1,1 1-1,-1 0 1,-4 2 0,5-1 9,-1-1 1,0 0 0,1 0 0,-1-1 0,0 1-1,0 0 1,-4 0 0,-157-1 397,162-1-416,-1 1-1,0 0 0,0-1 0,1 0 1,-1 0-1,0 0 0,-3-2 1,3 2-15,0 0 0,1 0 1,-1 0-1,0 0 1,0 1-1,0-1 0,-4 0 1,-199 1-39,92-5 101,93 5 15,-20 0 231,-75-9 1,103 8-309,-1 0 0,-16 1 0,18 0 4,0 0-1,0 0 1,-13-4 0,-125-15 372,2 0 108,124 14-267,-29-6 334,-59-5-1,50 15-531,-1 2 0,-73 13-1,52-5-577,49-5-42,13-1-294,-24 0-1,40-3 349,-1 0 0,1 0 0,0-1 0,0 0 0,0 0 0,0-1 0,0 1 0,-10-6 0,-16-14-2287</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4:21.956"/>
    </inkml:context>
    <inkml:brush xml:id="br0">
      <inkml:brushProperty name="width" value="0.1" units="cm"/>
      <inkml:brushProperty name="height" value="0.1" units="cm"/>
      <inkml:brushProperty name="color" value="#FFFC18"/>
    </inkml:brush>
  </inkml:definitions>
  <inkml:trace contextRef="#ctx0" brushRef="#br0">4232 129 2688,'-1'0'48,"1"1"-1,-1-1 1,1 0 0,-1 0-1,1 0 1,-1 0 0,1 0-1,0 0 1,-1 0 0,1 0 0,-1-1-1,1 1 1,-1 0 0,1 0-1,-1 0 1,1 0 0,-1-1-1,1 1 1,0 0 0,-1 0 0,1-1-1,0 1 1,-1 0 0,1-1-1,0 1 1,-1 0 0,1-1-1,0 1 1,-1-1 0,1 0-1,0 1-54,0-1-1,0 1 1,0-1-1,1 0 1,-1 1-1,0-1 0,0 1 1,1-1-1,-1 0 1,0 1-1,1-1 1,-1 1-1,0-1 0,1 1 1,-1-1-1,1 1 1,-1 0-1,1-1 1,-1 1-1,1 0 0,0-1 1,0 0-174,-1 0 245,0 0 0,0 0 0,0 0 0,-1 0 0,1 1 1,0-1-1,-1 0 0,1 0 0,0 0 0,-1 0 1,1 0-1,-1 1 0,1-1 0,-1 0 0,0 0 1,1 1-1,-1-1 0,0 1 0,1-1 0,-1 0 1,0 1-1,0-1 0,0 1 0,1 0 0,-1-1 0,0 1 1,-1-1-1,-6-1 169,1 0 1,-1 0-1,0 1 1,0 0 0,1 1-1,-1 0 1,0 0-1,-12 2 1,-6-1 37,-16-3-265,26 1 21,-1 1-1,1 0 1,-22 4-1,14 1 201,16-2-88,1-2 0,-1 1 0,1-1 0,-11 0 1,-52 5 318,-118-15-580,150 9 256,-109-5 329,70 3-386,53 2 68,-36-3 1,42 1-163,1 1-1,-23 2 1,8 0-70,24-1 74,0 1 0,0 0 0,-13 4 0,13-3 49,1 0-1,-1-1 1,-12 1 0,-50 9 556,-125-7-768,101-4 462,-162-3-316,35-3 435,53-6-477,147 10 112,-11-1-7,-92-13-119,72 9-6,38 6 72,-1-1 0,1-1 1,-17-4-1,18 4 70,0 0-1,-1 1 0,-15-1 0,2 0-59,2 2-73,-1 1-1,1 0 1,0 2 0,-36 7 0,-43 3 184,-120-10 728,120-3-1402,-130-3 920,139 5-143,-116-2 140,140-3-319,-69-12-1,94 11 257,-78 0 0,-9 0-2267,107-2 200,-1-9-966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33:58.209"/>
    </inkml:context>
    <inkml:brush xml:id="br0">
      <inkml:brushProperty name="width" value="0.1" units="cm"/>
      <inkml:brushProperty name="height" value="0.1" units="cm"/>
      <inkml:brushProperty name="color" value="#FFFC18"/>
    </inkml:brush>
  </inkml:definitions>
  <inkml:trace contextRef="#ctx0" brushRef="#br0">1751 17 4736,'-96'4'2682,"92"-4"-2513,1 0-1,-1-1 0,0 0 0,0 1 0,-4-3 1,-15-1 283,-103 9 994,67-2-276,-92-6 0,-171-13 160,-2 18-466,75 1-1543,-23 0-4057,171-9 1755</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5:01.274"/>
    </inkml:context>
    <inkml:brush xml:id="br0">
      <inkml:brushProperty name="width" value="0.1" units="cm"/>
      <inkml:brushProperty name="height" value="0.1" units="cm"/>
      <inkml:brushProperty name="color" value="#FFFC18"/>
    </inkml:brush>
  </inkml:definitions>
  <inkml:trace contextRef="#ctx0" brushRef="#br0">2975 84 3328,'-1'0'61,"-1"-1"1,1 1-1,-1 0 0,1-1 1,0 1-1,-1-1 0,1 1 1,0-1-1,-1 1 0,1-1 1,0 0-1,0 0 0,-1 0 1,1 0-1,0 0 0,0 0 1,0 0-1,0 0 0,1 0 1,-1 0-1,0 0 0,0-1 1,0 0-1,0 0-54,0 1 1,0-1 0,-1 1-1,1-1 1,0 1-1,-1 0 1,1 0 0,-1-1-1,1 1 1,-1 0-1,1 1 1,-1-1 0,0 0-1,1 0 1,-1 1 0,0-1-1,0 1 1,0-1-1,1 1 1,-1 0 0,0 0-1,0-1 1,0 1-1,0 1 1,-2-1 0,0 0 201,1 0 0,-1 0 1,0-1-1,1 1 1,-1-1-1,-4-1 1,1-1-44,1 1 0,-1 1 0,-1-1 0,-7 0 0,7 1-63,1 0-1,0 0 1,0-1 0,-8-3 0,6 1 23,4 2-112,-1 0 1,1 0-1,0 0 1,-1 0-1,1 1 1,-1 0-1,0 0 0,-7 0 1,-86 1 64,-200 3 2674,224-3-2658,46-1-161,0 1 1,-47 7-1,19 3 22,1-3-1,-82 0 1,65-6 240,19 0-68,0-2 1,-71-9-1,64 0-274,-122-4-1,23 13 649,-177 3 1327,166 19-1459,24-1 252,-253-6-2244,348-19-575,8-4-1024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5:06.672"/>
    </inkml:context>
    <inkml:brush xml:id="br0">
      <inkml:brushProperty name="width" value="0.1" units="cm"/>
      <inkml:brushProperty name="height" value="0.1" units="cm"/>
      <inkml:brushProperty name="color" value="#FFFC18"/>
    </inkml:brush>
  </inkml:definitions>
  <inkml:trace contextRef="#ctx0" brushRef="#br0">3191 164 1024,'-13'-1'134,"10"1"-110,1 0 1,0 0-1,-1-1 0,1 2 0,-1-1 1,1 0-1,-1 0 0,1 1 1,0-1-1,-1 1 0,1 0 0,0 0 1,0 0-1,-1 0 0,-3 2 1,6-2-5,-1 0 0,0-1 0,0 1 0,0-1 0,0 1 1,0-1-1,0 0 0,1 1 0,-1-1 0,0 0 0,0 0 0,0 1 1,0-1-1,0 0 0,0 0 0,0 0 0,0 0 0,0 0 0,0-1 1,0 1-1,0 0 0,-2-1 0,-14-13 492,14 12-342,1-1 1,0 1 0,0 0 0,-1 0 0,1 0-1,-1 1 1,-3-3 0,-3 1 104,1 1 0,-1 0-1,0 0 1,0 1 0,-15-1 0,11 2-69,1-2 0,-15-2-1,11 1-58,0 1 0,0 1 0,-31 1-1,19 0-39,17 1-86,1 0 1,-22 5-1,22-4-57,0 0 1,-21 1-1,-54-2 302,-94-3-393,147-1 97,1-2-1,-35-10 1,-48-22 407,70 22-338,24 9 60,0 1 0,0 1 0,-1 1 1,1 1-1,-39 0 0,-105 17 302,67-3-485,-28-4 767,-127-6-1,104-5-500,-87-5-134,85-11 416,-129-9 656,11 26-1556,150 3-1320,30-3-340,-2-11-336</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5:12.341"/>
    </inkml:context>
    <inkml:brush xml:id="br0">
      <inkml:brushProperty name="width" value="0.1" units="cm"/>
      <inkml:brushProperty name="height" value="0.1" units="cm"/>
      <inkml:brushProperty name="color" value="#FFFC18"/>
    </inkml:brush>
  </inkml:definitions>
  <inkml:trace contextRef="#ctx0" brushRef="#br0">2862 77 3968,'-145'-5'3210,"131"4"-3226,1-1-1,-22-4 0,0-1 361,23 5 116,0-1 0,-19-7 1,-11-3 318,-7 3-534,-1 3 0,-89-3 1,119 10-275,-110 0 414,-143 18 0,-82 15-257,289-30-33,-68 4 194,-165 17 296,-88 11 665,142-6-2305,82-22-2450,61-13-282,-8-10 726</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5:40.756"/>
    </inkml:context>
    <inkml:brush xml:id="br0">
      <inkml:brushProperty name="width" value="0.1" units="cm"/>
      <inkml:brushProperty name="height" value="0.1" units="cm"/>
      <inkml:brushProperty name="color" value="#FFFC18"/>
    </inkml:brush>
  </inkml:definitions>
  <inkml:trace contextRef="#ctx0" brushRef="#br0">3207 205 512,'0'0'3611,"-22"0"-1638,-20 1-1396,18 0-285,0-1 0,-1-1 0,1-1 0,-26-6 0,23 3-209,-1 1-1,1 1 1,-42 1 0,57 2-25,-67-1-79,-123 16 0,158-8 73,0-2 1,0-2-1,0-2 1,-1-2 0,1-2-1,-73-14 1,92 10 202,-39-17 1,-6-2 155,-4 2-291,-7-3-113,-1 4-1,-90-13 0,126 29 24,-106-9 79,-775 17 2800,532 24-5280,313-19 233</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5:45.817"/>
    </inkml:context>
    <inkml:brush xml:id="br0">
      <inkml:brushProperty name="width" value="0.1" units="cm"/>
      <inkml:brushProperty name="height" value="0.1" units="cm"/>
      <inkml:brushProperty name="color" value="#FFFC18"/>
    </inkml:brush>
  </inkml:definitions>
  <inkml:trace contextRef="#ctx0" brushRef="#br0">3240 116 2048,'0'1'38,"0"-1"1,0 0-1,0 0 1,0 1-1,0-1 0,-1 0 1,1 0-1,0 0 1,0 1-1,0-1 0,0 0 1,-1 0-1,1 0 1,0 0-1,0 1 0,0-1 1,-1 0-1,1 0 1,0 0-1,0 0 0,-1 0 1,1 0-1,0 0 1,0 0-1,-1 0 0,1 0 1,0 0-1,0 0 1,-1 0-1,1 0 0,0 0 1,0 0-1,-1 0 0,1 0 1,0 0-1,0 0 1,-1 0-1,1 0 0,0 0 1,0-1-1,0 1 1,-1 0-1,1 0 0,0 0 1,0 0-1,0 0 1,-1-1-1,1 1 0,0 0 1,0 0-1,-1-2 537,-15 3-239,-64 33 1129,15-6-679,49-22-661,-1-1 0,-27 7 0,1-2 145,34-8-242,-1 0 0,1-1-1,0-1 1,-1 0 0,1 0-1,-13-2 1,-12 0 71,-53-6 246,0 1 137,-112 7-413,128-9 193,-209 9 260,177-6-351,66 1-258,1-1 1,1-2-1,-56-20 0,78 23 129,-1 1-1,1 1 0,-1 0 1,0 0-1,-16 0 1,-72 3 340,47 1-223,-204-15 561,-15-14-1728,95 22 1456,-50 3 594,37 2-308,95 2-937,-36-2-1482,116 0 855,0-1 0,1 0-1,-1-2 1,1 0 0,-26-10 0,-11-15-1692,40 21 1913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5:52.636"/>
    </inkml:context>
    <inkml:brush xml:id="br0">
      <inkml:brushProperty name="width" value="0.1" units="cm"/>
      <inkml:brushProperty name="height" value="0.1" units="cm"/>
      <inkml:brushProperty name="color" value="#FFFC18"/>
    </inkml:brush>
  </inkml:definitions>
  <inkml:trace contextRef="#ctx0" brushRef="#br0">2835 63 2048,'-2'-2'132,"0"0"-1,-1 0 1,1 1 0,0-1-1,0-1 1,1 1-1,-1 0 1,0 0 0,1-1-1,-1 1 1,-1-5 0,2 4 54,-1 0 0,0 0 1,1 0-1,-1 0 0,0 0 1,-1 0-1,-3-3 0,5 5-148,0 1-1,0-1 0,-1 0 1,1 1-1,0-1 1,-1 1-1,1-1 0,0 1 1,-1 0-1,1 0 1,-1 0-1,1-1 0,-1 1 1,1 0-1,0 1 1,-1-1-1,1 0 0,-1 0 1,1 1-1,0-1 1,-1 1-1,1-1 0,-2 2 1,-67 24-78,-108 24 0,104-36 414,-1-3 1,0-3 0,-106-3-1,92-4-387,-2 0 86,-111-12 1,149 4 262,0 2 0,0 3 0,-86 7 0,-19 8 75,31-3-177,23-4 347,-110-8-1,55-2 371,-228-20-540,165-13-4571,169 26 1680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6:03.083"/>
    </inkml:context>
    <inkml:brush xml:id="br0">
      <inkml:brushProperty name="width" value="0.1" units="cm"/>
      <inkml:brushProperty name="height" value="0.1" units="cm"/>
      <inkml:brushProperty name="color" value="#FFFC18"/>
    </inkml:brush>
  </inkml:definitions>
  <inkml:trace contextRef="#ctx0" brushRef="#br0">3937 77 1536,'-1'-2'112,"0"0"0,1 0 0,-1 0 0,0 0 0,1 0 1,-1-1-1,1 1 0,0 0 0,0 0 0,0-3 0,0 3-52,0 1-1,0-1 0,0 0 1,0 1-1,0-1 1,0 1-1,-1-1 0,1 0 1,-1 1-1,1-1 1,-1 1-1,1-1 0,-1 1 1,0-1-1,0 1 1,0 0-1,0-1 0,0 1 1,-1-1-1,-4-3 47,5 3-103,0 1 0,-1 0 0,1 0 1,-1-1-1,0 1 0,1 0 0,-1 0 0,0 1 0,1-1 0,-1 0 0,0 1 0,0-1 0,0 1 0,0-1 0,1 1 0,-1 0 1,0 0-1,0 0 0,0 0 0,-3 0 0,-32 0 569,0 2 1,-49 9-1,-113 10-157,85-12-297,44-6 154,43-3 53,-39 6 1,32-2-305,0-1 0,-53-4 0,27-1-79,-70-4-301,75 2 501,-85 5 1,108 1 141,1 2 0,-1 1 0,-46 13 0,53-12-274,21-6-32,0 1 0,0-1 0,0 1 0,-1 1 0,1-1 0,-5 3 0,1-1 0,1 0 0,-1 0 0,0-1 0,0 1 0,-12 0 0,-12 4-92,7-2 127,1-1-1,-1-1 1,-30 0 0,-6 1 235,-68 0 147,111-3-451,-12 0-42,-1 1 0,1 2 0,-55 13 0,-2 6 534,0-4 0,-108 8 0,110-16-283,-2 1-90,-189 17 909,8-17-135,-300-2-2330,528-13-947,-74-14 0,57 0-504</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6:09.577"/>
    </inkml:context>
    <inkml:brush xml:id="br0">
      <inkml:brushProperty name="width" value="0.1" units="cm"/>
      <inkml:brushProperty name="height" value="0.1" units="cm"/>
      <inkml:brushProperty name="color" value="#FFFC18"/>
    </inkml:brush>
  </inkml:definitions>
  <inkml:trace contextRef="#ctx0" brushRef="#br0">3952 351 3712,'-5'2'247,"-1"1"0,0-1 0,1 0 0,-1 0 0,0-1 1,-6 1-1,11-2-310,0 0 0,0 0 0,0 0 0,0 0 0,0 0 0,0 0 0,0-1 0,0 1 1,0 0-1,0-1 0,0 1 0,0 0 0,0-1 0,0 1 0,0-1 0,1 0 0,-1 1 0,0-1 1,0 0-1,1 1 0,-1-1 0,0 0 0,1 0 0,-1 0 0,1 1 0,-1-1 0,1 0 0,-1 0 1,1 0-1,0 0 0,-1 0 0,1 0 0,0 0 0,0 0 0,0 0 0,-1 0 0,1 0 1,0 0-1,1 0 0,-1 0 0,0-2 0,0 1 95,0 1 0,0-1 1,0 0-1,0 0 0,0 0 0,-1 1 1,1-1-1,-1 0 0,1 0 0,-1 1 1,0-1-1,0 0 0,0 1 0,0-1 1,0 1-1,0-1 0,0 1 0,0-1 1,0 1-1,-1 0 0,1 0 0,-1 0 1,1 0-1,-2-1 0,-3-1 349,0 1 0,1 0 0,-1 0 0,0 0 0,-11-1 0,-7-2-545,1 0 267,-36-3-1,26 4 237,20 2-174,0 2 0,-19 1 1,22 0-153,1-1 1,-1 0 0,1 0 0,-1-1-1,1 0 1,-15-4 0,-109-29 891,10 3 137,104 25-970,0-1 1,0-1-1,1-1 1,-24-15-1,19 8-126,-58-35-247,69 44 278,-2 1 0,1 1 0,-1 0 1,-23-6-1,11 6-9,-16-5 231,0 3 0,-80-5 0,12 17-367,-188 34 1,74-6 641,44-3-141,-16 3-677,-136 9 1133,251-30-485,-85 1 0,-82-9-90,52-8-214,-154-7 234,279 11-826,1-3 0,-74-13 0,107 5-1136,3-6-730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6:21.152"/>
    </inkml:context>
    <inkml:brush xml:id="br0">
      <inkml:brushProperty name="width" value="0.1" units="cm"/>
      <inkml:brushProperty name="height" value="0.1" units="cm"/>
      <inkml:brushProperty name="color" value="#FFFC18"/>
    </inkml:brush>
  </inkml:definitions>
  <inkml:trace contextRef="#ctx0" brushRef="#br0">2436 130 2816,'-1'-3'89,"0"0"0,0 0 0,0 0 0,1 0 1,-1 0-1,1 0 0,0 0 0,0 0 0,0 0 0,1 0 0,-1 0 1,1 0-1,1-5 0,-2 7-71,0 0-1,0 0 1,0 0-1,0 1 1,1-1 0,-1 0-1,0 0 1,-1 0 0,1 0-1,0 0 1,0 0-1,0 0 1,-1 0 0,1 0-1,0 0 1,-1 0 0,1 0-1,-1 1 1,1-1 0,-1 0-1,1 0 1,-1 0-1,1 1 1,-1-1 0,0 0-1,0 1 1,1-1 0,-1 1-1,0-1 1,0 1-1,0-1 1,-1 0 0,-4-2 414,-1 0 0,1 0 0,-11-2 0,9 2-310,-3-1-61,-1 1 0,0 1 0,0 0 0,0 0 0,0 1 0,-15 1-1,-60-10 164,-106 5 347,-94-4 266,88 25 139,-2 1-352,81-19-264,-203 9 454,-49 12 271,122-18-3306,230-1 1826,-125 2-4890,64-9 2629</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6:26.628"/>
    </inkml:context>
    <inkml:brush xml:id="br0">
      <inkml:brushProperty name="width" value="0.1" units="cm"/>
      <inkml:brushProperty name="height" value="0.1" units="cm"/>
      <inkml:brushProperty name="color" value="#FFFC18"/>
    </inkml:brush>
  </inkml:definitions>
  <inkml:trace contextRef="#ctx0" brushRef="#br0">1140 34 1792,'25'-8'-277,"-20"6"803,0 0 1,0 0-1,0 1 0,0 0 0,10-2 523,-14 3-1017,-1 0 0,0 0 0,0 0 0,1 0 0,-1 0 0,0 0 0,0-1 0,1 1 0,-1 0 0,0 0 0,1 0 0,-1 0 0,0 0 0,0 0 0,1 0 0,-1 0 0,0 0 1,1 0-1,-1 0 0,0 0 0,0 0 0,1 1 0,-1-1 0,0 0 0,0 0 0,1 0 0,-1 0 0,0 0 0,0 1 0,1-1 0,-1 0 0,0 0 0,0 0 0,0 0 1,1 1-1,-1-1 0,0 0 0,4 3 761,-8-5-511,-1-2-149,5 4-104,-1-1-1,0 1 0,1 0 0,-1-1 1,0 1-1,1-1 0,-1 1 0,0 0 1,0 0-1,1-1 0,-1 1 0,0 0 1,0 0-1,1 0 0,-1 0 0,0 0 1,0 0-1,0 0 0,0 0 0,-3 0 14,1 1-1,0 0 1,0 0-1,0 0 1,0 0-1,0 0 0,0 1 1,0-1-1,1 1 1,-5 2-1,3-1 26,1-1 0,-1 1 1,-1-1-1,1 0 0,-5 1 0,-17 1 32,0 0 1,-1-2-1,0-1 1,-29-3-1,2 1-4,-211-2-4,147-8 122,82 10-294,-123 6 103,-18-2 473,95-5 386,57-2-1635,21 3 72,1 0-1,-1 0 1,1-1 0,-1 0-1,1 1 1,-1-1 0,-5-5-1,-7-10-2218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34:08.484"/>
    </inkml:context>
    <inkml:brush xml:id="br0">
      <inkml:brushProperty name="width" value="0.1" units="cm"/>
      <inkml:brushProperty name="height" value="0.1" units="cm"/>
      <inkml:brushProperty name="color" value="#FF0066"/>
    </inkml:brush>
  </inkml:definitions>
  <inkml:trace contextRef="#ctx0" brushRef="#br0">1626 131 2048,'0'0'30,"-1"0"0,1 1 1,0-1-1,0 0 0,0 0 0,-1 0 0,1 0 1,0 0-1,0 1 0,-1-1 0,1 0 0,0 0 1,0 0-1,-1 0 0,1 0 0,0 0 0,0 0 1,-1 0-1,1 0 0,0 0 0,0 0 0,-1 0 1,1 0-1,0 0 0,0 0 0,-1 0 0,1 0 1,0 0-1,0 0 0,-1-1 0,1 1 0,0 0 1,0 0-1,0 0 0,-1 0 0,1 0 0,0-1 1,0 1-1,0 0 0,-1 0 0,1 0 0,0-1 1,0 1-1,0 0 0,0-1 0,-4-15 951,0 0 105,3 14-1042,0 0-1,-1 0 1,1 1 0,-1-1 0,0 1-1,1 0 1,-1-1 0,0 1 0,0 0-1,0 0 1,0 0 0,0 0 0,0 0 0,0 1-1,0-1 1,0 1 0,0-1 0,0 1-1,-1 0 1,1 0 0,0 0 0,-3 0-1,-4 0-3,0 0 0,0 1 0,-1 0-1,-9 3 1,-10 1 192,0-1-1,-1-2 1,0-1-1,-45-5 0,55 2-69,0-1 0,1-1 0,-20-7 0,-5-1-122,-32-8-211,43 10-17,-1 2 1,0 1-1,0 1 1,-46-1-1,-206 28 1105,227-14-779,0 3 0,1 3 0,1 2 0,0 3-1,-67 30 1,113-43-143,0 1 0,0 0 0,0 1 1,1 0-1,-16 15 0,19-15-3,1 0 0,0 0 0,1 0 0,0 1 0,0 0 0,1 0 0,0 0 0,-5 15 0,-4 16-19,3 1 0,1 1 0,2-1 0,1 1 0,3 1 0,3 74 0,5-51-7,2 0 0,4-1 0,31 104-1,-25-120 87,1-1 0,50 88-1,-61-124-59,0-1 0,0 0 0,1 0 1,1 0-1,-1-1 0,1 0 0,1-1 0,13 10 0,-6-8 48,-1 0-1,1-1 1,0-1-1,35 11 0,-2-6 57,1-3-1,1-1 0,55 1 0,-31-5-83,-1-3 1,1-4-1,-1-3 0,0-3 1,137-34-1,-168 29-152,-1-3-1,0-1 0,56-33 0,109-82-128,-205 130 290,98-73 471,-85 61-372,0 0 0,0-1 0,22-29-1,-30 32-64,-1 0-1,0 0 1,-1 0-1,0-1 0,-1 0 1,-1 0-1,0 0 1,0 0-1,-1-1 0,-1 0 1,-1 1-1,0-1 1,0 0-1,-3-23 0,-3-8 54,-2 1 0,-1-1-1,-3 2 1,-2-1 0,-1 2-1,-3-1 1,-1 2-1,-2 1 1,-2 0 0,-30-41-1,40 64-57,-1 1-1,-1 0 1,-1 1-1,0 1 0,-1 1 1,0 0-1,-1 0 1,-1 2-1,0 0 1,0 2-1,-39-16 0,17 12-247,-1 1-1,0 2 1,-1 2-1,-77-5 0,81 11-669,0 2 0,-1 2 0,-74 13 0,-10 14-1702</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6:27.523"/>
    </inkml:context>
    <inkml:brush xml:id="br0">
      <inkml:brushProperty name="width" value="0.1" units="cm"/>
      <inkml:brushProperty name="height" value="0.1" units="cm"/>
      <inkml:brushProperty name="color" value="#FFFC18"/>
    </inkml:brush>
  </inkml:definitions>
  <inkml:trace contextRef="#ctx0" brushRef="#br0">1761 44 1408,'-14'-18'786,"13"16"-659,0 1 0,0-1 0,0 0 0,0 1 0,0-1 0,0 1 0,0-1 0,-1 1 0,1 0 0,-1 0 0,1 0 0,-1-1 0,1 1 0,-1 0 0,1 1 0,-1-1 0,0 0 0,1 0 0,-1 1 0,0-1 0,0 1 0,-3-1 0,-3 2 15,0 0 0,0 0 1,0 1-1,1 0 0,-1 1 1,-10 4-1,-15 5 669,-140 50 2000,80-34-2203,-130 22 0,145-39-362,-556 64 911,611-74-1295,-40 4-2300,-1-4 1,-110-10-1,86-8-415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6:32.680"/>
    </inkml:context>
    <inkml:brush xml:id="br0">
      <inkml:brushProperty name="width" value="0.1" units="cm"/>
      <inkml:brushProperty name="height" value="0.1" units="cm"/>
      <inkml:brushProperty name="color" value="#FFFC18"/>
    </inkml:brush>
  </inkml:definitions>
  <inkml:trace contextRef="#ctx0" brushRef="#br0">1581 1321 3072,'2'0'1061,"32"1"-199,-25 0-814,1 0 1,0-1-1,0-1 0,-1 1 0,1-1 1,0-1-1,-1 0 0,19-6 0,13-11 373,0-1 1,-1-2-1,-2-2 0,50-40 1,-72 50-355,1-2 0,-2 0-1,0 0 1,-1-2 0,-1 0 0,0 0 0,19-40 0,-12 12-39,-2 0 0,18-71-1,-31 101 72,-1-1 0,-1 0 0,0 1 0,-2-1 1,0-1-1,-2-27 0,0 37-32,0 0 0,-1-1 0,0 1 0,0 0 0,-1 0 0,0 0 0,-1 1 0,0-1 0,0 1 0,0-1 0,-1 1 0,0 1 0,0-1 0,-1 1 0,-8-7 0,-7-4-273,-2 2 0,1 0-1,-2 2 1,0 0 0,-35-12 0,-25-13-35,38 14 455,2-1-1,-56-42 0,51 30-115,-2 2 0,-2 2 0,-74-33 0,91 50-115,0 2 0,-1 1 0,0 3 0,-1 0 0,0 3-1,-58-5 1,63 12 1,0 1 1,0 1-1,1 2 0,-1 2 0,-47 14 0,-151 66 42,171-59 241,0 3-1,-90 61 1,103-59-112,-57 40-112,83-55-116,0 1 0,-29 32 0,40-37 18,0 0 1,1 1-1,0 0 1,1 1-1,1 0 1,0 0-1,1 1 1,0 0-1,-5 29 1,5-8-21,2 0 1,1 0-1,3 49 1,1-61 83,2 0 0,0 0 0,2 0 0,1-1 0,1 0 0,1 0 0,14 30 0,-13-35 18,1-1 0,0 0 0,1-1 0,2 0 0,-1 0 0,2-1 0,0-1 0,1-1-1,21 17 1,-14-17-16,-1-1 0,2 0 0,0-2 0,0-1-1,30 9 1,126 26-33,-139-38 44,0-1 0,0-2 1,0-2-1,1-1 0,61-8 0,15-9 165,159-44 0,-254 53-18,0 0 0,-1-2 1,0-1-1,0 0 0,-1-1 1,31-24-1,-38 25-119,-1 0 0,0-2-1,-1 1 1,0-1 0,-1-1 0,0 0 0,-1 0 0,-1-1-1,0 0 1,8-19 0,26-96-4130,-30 85 1499</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6:48.107"/>
    </inkml:context>
    <inkml:brush xml:id="br0">
      <inkml:brushProperty name="width" value="0.1" units="cm"/>
      <inkml:brushProperty name="height" value="0.1" units="cm"/>
      <inkml:brushProperty name="color" value="#FFFC18"/>
    </inkml:brush>
  </inkml:definitions>
  <inkml:trace contextRef="#ctx0" brushRef="#br0">3342 63 2432,'-4'-1'265,"4"1"-242,0-1-1,0 1 1,-1 0 0,1 0-1,0-1 1,0 1-1,-1 0 1,1 0 0,0 0-1,-1-1 1,1 1-1,0 0 1,-1 0 0,1 0-1,0 0 1,-1 0 0,1 0-1,0 0 1,-1 0-1,1 0 1,0 0 0,-1 0-1,1 0 1,0 0-1,-1 0 1,1 0 0,0 0-1,-1 0 1,1 0-1,0 0 1,0 0 0,-1 1-1,1-1 1,0 0-1,-1 0 1,1 0 0,0 1-1,0-1 1,-1 0-1,1 0 1,0 1 0,-1-1-1,1 1-32,1-1-6,-1 1 1,0-1-1,0 0 1,0 1 0,0-1-1,0 0 1,0 1-1,0-1 1,0 0 0,0 1-1,-1-1 1,1 0-1,0 1 1,0-1 0,0 0-1,0 1 1,0-1 0,0 0-1,-1 0 1,1 1-1,0-1 1,0 0 0,0 0-1,-1 1 1,1-1-1,0 0 1,0 0 0,-1 0-1,1 0 1,0 1-1,-1-1 1,1 0 0,0 0-1,-1 0 1,-2-1 274,0 0 0,0 0 0,0 0 0,1-1 0,-1 1 0,0-1 0,1 0 0,-1 0 0,1 0 0,-4-3-1,-10-7 456,10 8-573,-1-1-29,1 1 0,-1 0 0,0 1 0,0-1-1,0 1 1,0 1 0,0-1 0,-1 1 0,1 1 0,-1-1-1,0 1 1,-7 0 0,-12 1-93,1 0-1,0 2 1,0 1 0,0 1-1,-38 11 1,21-3 215,-68 10-1,17-4-209,62-11-60,-367 77 429,97-48 674,155-22-998,14 0 17,-205 28 585,-141 16-569,299-35 334,-30 2-104,-16-17 291,172-10-900,1-1 0,-66-14 0,71 7-859</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6:55.761"/>
    </inkml:context>
    <inkml:brush xml:id="br0">
      <inkml:brushProperty name="width" value="0.1" units="cm"/>
      <inkml:brushProperty name="height" value="0.1" units="cm"/>
      <inkml:brushProperty name="color" value="#FFFC18"/>
    </inkml:brush>
  </inkml:definitions>
  <inkml:trace contextRef="#ctx0" brushRef="#br0">2766 149 2560,'-5'-3'232,"3"1"-98,-1 1 0,1-1 0,-1 1 0,1-1 0,0 0 0,0 0 0,0 0 0,0 0 0,0 0 0,0 0 0,-1-4 0,3 5-64,-1 0 1,1 0-1,-1 0 1,0 0-1,1 0 1,-1 0 0,0 0-1,1 0 1,-1 1-1,0-1 1,0 0-1,0 0 1,0 0-1,0 1 1,0-1-1,0 1 1,0-1-1,0 1 1,0-1-1,0 1 1,0 0-1,-2-1 1,-15-7 317,-12-16 391,26 20-638,0-1 1,-1 2-1,0-1 1,1 0 0,-1 1-1,-1 0 1,1 0 0,0 1-1,-1-1 1,-7-1-1,-19-1 68,0 1-1,0 2 1,-36 2 0,-54-4-1289,-67-11 899,99 14 527,8 0 131,-87 9 1,91 1-451,-1 3-1,-82 25 1,-1 16-221,-31 8 644,131-44-335,-71 10-1,-153 12 1278,202-27-976,-86 10 96,156-22-503,-135 4-442,131-6-9,0 0 0,0 0-1,0-2 1,1 0 0,0-1 0,-22-9-1,-31-24-2390,70 38 2824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7:03.889"/>
    </inkml:context>
    <inkml:brush xml:id="br0">
      <inkml:brushProperty name="width" value="0.1" units="cm"/>
      <inkml:brushProperty name="height" value="0.1" units="cm"/>
      <inkml:brushProperty name="color" value="#FFFC18"/>
    </inkml:brush>
  </inkml:definitions>
  <inkml:trace contextRef="#ctx0" brushRef="#br0">4184 10 2432,'-19'-9'832,"19"9"-857,-1 0 0,0 0 0,1 0 0,-1 0 0,0 0 0,0 0 0,1 0 0,-1 0 0,0 0 0,1 0 1,-1 0-1,0 0 0,1 0 0,-1 1 0,0-1 0,1 0 0,-1 0 0,0 1 0,1-1 0,-1 1 0,1-1 0,-1 0 0,1 1 0,-1-1 0,1 1 0,-2 0 0,2 0 6,-1 0 0,1-1-1,-1 1 1,0-1-1,1 1 1,-1-1-1,0 1 1,1-1-1,-1 0 1,0 1-1,0-1 1,0 0 0,1 1-1,-3-1 1,-2 0 313,-1 1 0,0 0 0,0 0 0,0 0 0,1 0-1,-1 1 1,1 0 0,-9 5 0,-4 2-93,-20 16 0,25-16-358,0 0 0,-24 10 0,25-13 97,2-2 74,0 1-1,-1-1 1,1-1-1,-1 0 0,0 0 1,1-1-1,-23 1 1,11-5 241,0 0 1,-1-2 0,2 0 0,-1-2 0,-23-8 0,-43-11-218,66 21-24,1 0 0,-43-2 0,25 6 85,-74 9 0,56 1 135,-107 4 1,-18-9-32,154-3-306,-1 1 0,-55 12 0,46-7 342,8-4 70,25-4-318,-1 0 0,1 1 1,-1 0-1,1 0 0,-8 2 0,-14 6 69,-1-1-1,0-1 1,0-1-1,0-2 1,-1-1-1,-53-1 0,-55 9 292,-1 1-184,103-12-30,1 2 0,-37 7-1,-27 5-189,39-7 124,0-3 0,-74-4 0,50-1-177,-410 1-177,435-3 419,-85-15-1,49 4 26,14 2-91,-27-2 26,89 12-52,0 2 0,0 0 0,-34 5-1,-244 33 1024,262-35-1613,-39-2 1,58-2-896,0 0 0,-25-7 1,6-4-1488</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7:09.438"/>
    </inkml:context>
    <inkml:brush xml:id="br0">
      <inkml:brushProperty name="width" value="0.1" units="cm"/>
      <inkml:brushProperty name="height" value="0.1" units="cm"/>
      <inkml:brushProperty name="color" value="#FFFC18"/>
    </inkml:brush>
  </inkml:definitions>
  <inkml:trace contextRef="#ctx0" brushRef="#br0">3454 178 2688,'-9'-6'314,"0"1"-1,0 0 1,-1 1-1,-11-4 1,13 4-274,1 1 1,0-1-1,0-1 1,-13-9 0,12 7 173,0 1 0,0-1 0,-1 2 0,1-1 0,-2 1 0,1 1 1,0 0-1,-1 0 0,0 0 0,1 2 0,-1-1 0,-16-1 0,-34-3 738,-54-1-1589,61 8 480,-67 9-1,68-4 684,-85-3 0,83-2-121,-77 7 0,-52 16-517,40-7 204,79-11 186,2 3 1,-88 22 0,80-11-341,-2-3 0,0-4 0,-1-2 0,-111 0 0,-74-10-124,149-5 186,47 5 285,-114-14 0,124 3-112,1-1 0,0-3 0,1-2 0,-68-33-1,92 38-83,0 2 0,-1 1 0,0 1 0,-30-5 0,-111-8 28,120 16-481,-33-4-2692,49 4 528</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7:23.167"/>
    </inkml:context>
    <inkml:brush xml:id="br0">
      <inkml:brushProperty name="width" value="0.1" units="cm"/>
      <inkml:brushProperty name="height" value="0.1" units="cm"/>
      <inkml:brushProperty name="color" value="#FFFC18"/>
    </inkml:brush>
  </inkml:definitions>
  <inkml:trace contextRef="#ctx0" brushRef="#br0">2939 64 2048,'16'-15'1621,"1"5"-530,-12 7 843,-16 2-1290,-52 1 551,-112 14 0,142-7-1178,-42 15 1,-29 6-27,59-22 21,-1-2 0,-65-3 0,66-2 64,-80-7 0,55 1-29,-49-12 33,43 5-96,54 9 100,-40-13 0,42 11 102,-1 0 0,-32-4-1,-189-9 61,-58 43-26,194-12 61,-34-2 192,66-5-195,-78 13 0,-329 59-1947,337-54-4112,83-15 2789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7:29.101"/>
    </inkml:context>
    <inkml:brush xml:id="br0">
      <inkml:brushProperty name="width" value="0.1" units="cm"/>
      <inkml:brushProperty name="height" value="0.1" units="cm"/>
      <inkml:brushProperty name="color" value="#FFFC18"/>
    </inkml:brush>
  </inkml:definitions>
  <inkml:trace contextRef="#ctx0" brushRef="#br0">2916 113 4096,'-3'-3'474,"3"3"-396,-1-1 0,0 1 1,1-1-1,-1 1 0,1-1 0,-1 1 1,1-1-1,-1 1 0,1-1 0,-1 1 1,1-1-1,0 0 0,-1 1 0,1-1 1,0 0-1,0 1 0,-1-2 0,1 1 50,0-4-1532,-1 3 1537,1 1 0,-1-1 0,1 0 0,-1 1 0,0-1-1,1 1 1,-2-2 0,-1 0 15,-1 0 0,1 0 0,-1 0 0,1 1-1,-1 0 1,0 0 0,0 0 0,0 0 0,0 0 0,0 1 0,-1 0-1,1 0 1,0 0 0,-5 0 0,-11-2 202,-31 2-1,50 1-343,-56 1 53,28 0-81,1 0 1,-1-3-1,-38-5 1,-15-8 260,-1 3 0,0 5 0,-1 2 0,0 5 1,-136 16-1,-147 27-565,300-35 476,-110 27-1,91-8-233,64-19 128,0 0 0,0-2 0,-1 0 1,1-2-1,-41 3 0,32-8 302,-59-11 1,59 6-283,-60-2 1,-113 11 366,-158-3 1234,278-11-3131,57 7-444,-46-2 0,19 9-756</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7:32.655"/>
    </inkml:context>
    <inkml:brush xml:id="br0">
      <inkml:brushProperty name="width" value="0.1" units="cm"/>
      <inkml:brushProperty name="height" value="0.1" units="cm"/>
      <inkml:brushProperty name="color" value="#FFFC18"/>
    </inkml:brush>
  </inkml:definitions>
  <inkml:trace contextRef="#ctx0" brushRef="#br0">3073 4 5632,'-10'-2'654,"-1"1"0,0 1-1,1 0 1,-22 2 0,19 2-638,0 0 0,0 1 0,0 0 0,-23 14 1,23-11 20,-1-1 0,0-1 0,-21 7 0,-11-3-149,-1-3 0,-89 3 0,20-2 422,63-3-330,-1-1 0,1-4 0,-89-9 0,-322-39 724,419 48-560,-72 9-1,-18 1-366,-49-8 1476,-314 44 0,62 11-287,356-50-3897,-90-5 0,112-5 361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7:37.181"/>
    </inkml:context>
    <inkml:brush xml:id="br0">
      <inkml:brushProperty name="width" value="0.1" units="cm"/>
      <inkml:brushProperty name="height" value="0.1" units="cm"/>
      <inkml:brushProperty name="color" value="#FFFC18"/>
    </inkml:brush>
  </inkml:definitions>
  <inkml:trace contextRef="#ctx0" brushRef="#br0">3349 53 640,'-1'0'58,"1"-1"0,-1 1 1,1 0-1,0-1 0,-1 1 0,1-1 1,-1 1-1,1-1 0,0 1 0,-1-1 1,1 0-1,0 1 0,0-1 0,-1 1 0,1-1 1,0 0-1,0 1 0,0-1 0,0 1 1,0-1-1,0 0 0,0 1 0,0-1 1,0 0-1,0 1 0,0-2 0,0 2-12,1 0-1,-1-1 1,0 1-1,0 0 1,0-1-1,0 1 0,0 0 1,0-1-1,0 1 1,0-1-1,0 1 1,0 0-1,0-1 1,0 1-1,0 0 1,0-1-1,-1 1 0,1 0 1,0-1-1,0 1 1,0 0-1,0-1 1,-1 1-1,1 0 1,0-1-1,0 1 1,-1 0-1,1 0 0,0-1 1,-1 1-1,1 0 1,0 0-1,-1 0 1,1-1-1,0 1 1,-1 0-1,1 0 1,0 0-1,-1 0 0,1 0 1,0 0-1,-1 0 1,1 0-1,0 0 1,-1 0-1,1 0 1,-1 0-1,1 0 1,0 0-1,-1 0 0,1 0 1,-11 1-9,0 1 1,0 0 0,1 0-1,-1 1 1,1 0-1,-12 6 1,-7 2 126,-132 32 1830,146-37-2025,1 0-1,0 2 0,-20 12 1,22-12-53,-1-1 1,1 0-1,-1-1 1,-22 8-1,-94 28 1337,101-37-1142,1-1-1,-1-1 1,0-1-1,-49-4 1,16 1 744,-194 1 223,238-1-956,-31-6 0,31 4-95,-30-1 0,-262 18 21,222-1-61,-78 7 389,-106-20-264,104-15-59,6 1-95,121 9 227,0-1 1,0-2-1,-66-23 1,-42-9 405,108 32-388,-232-37 1157,240 42-1942,0-2 1,-46-13 0,59 12-611,1 0 0,0-2 0,-20-11 0,-14-12-1576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34:12.365"/>
    </inkml:context>
    <inkml:brush xml:id="br0">
      <inkml:brushProperty name="width" value="0.1" units="cm"/>
      <inkml:brushProperty name="height" value="0.1" units="cm"/>
      <inkml:brushProperty name="color" value="#FF0066"/>
    </inkml:brush>
  </inkml:definitions>
  <inkml:trace contextRef="#ctx0" brushRef="#br0">114 758 2944,'-95'-13'2011,"94"13"-1872,-1-1 0,1 1 1,0 0-1,-1-1 1,1 1-1,0-1 1,-1 1-1,1-1 1,0 0-1,0 1 0,-2-3 1,2 3-113,1 0 0,0 0 0,0 0 0,0-1 0,0 1 0,0 0 0,-1-1 0,1 1 0,0 0 0,0 0 0,0-1 1,0 1-1,0 0 0,0-1 0,0 1 0,0 0 0,0-1 0,0 1 0,0 0 0,0 0 0,0-1 0,0 1 0,0 0 0,1-1 0,-1 1 0,0 0 0,0 0 0,0-1 0,0 1 1,0 0-1,1-1 0,1-1 35,1-1-1,0 1 1,0 0 0,0 0 0,0 0 0,0 0 0,3-1 0,118-50 146,-101 42-11,-1 0-1,0-2 1,-1 0 0,0-1-1,-1-2 1,0 0 0,24-26-1,50-73 33,-57 67-290,1 2 1,58-53 0,-52 62-655,89-58-1,-101 76-1437,65-27-1,-52 31-166</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39:14.123"/>
    </inkml:context>
    <inkml:brush xml:id="br0">
      <inkml:brushProperty name="width" value="0.1" units="cm"/>
      <inkml:brushProperty name="height" value="0.1" units="cm"/>
      <inkml:brushProperty name="color" value="#FF0066"/>
    </inkml:brush>
  </inkml:definitions>
  <inkml:trace contextRef="#ctx0" brushRef="#br0">83 29 1408,'-38'-3'608,"27"-3"-480,0 1-224,5 1-192,1-1-288,-6-1-32</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39:14.495"/>
    </inkml:context>
    <inkml:brush xml:id="br0">
      <inkml:brushProperty name="width" value="0.1" units="cm"/>
      <inkml:brushProperty name="height" value="0.1" units="cm"/>
      <inkml:brushProperty name="color" value="#FF0066"/>
    </inkml:brush>
  </inkml:definitions>
  <inkml:trace contextRef="#ctx0" brushRef="#br0">680 38 896,'-20'-6'307,"16"4"-269,-1 1-1,1 0 1,-1-1 0,0 2-1,0-1 1,-8 0 0,-88-5 2666,-157 6-891,225-1-1602,-34-6-1,39 2-1090,0 3 0,-35 0 0,23 5-1125</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39:16.996"/>
    </inkml:context>
    <inkml:brush xml:id="br0">
      <inkml:brushProperty name="width" value="0.1" units="cm"/>
      <inkml:brushProperty name="height" value="0.1" units="cm"/>
      <inkml:brushProperty name="color" value="#FF0066"/>
    </inkml:brush>
  </inkml:definitions>
  <inkml:trace contextRef="#ctx0" brushRef="#br0">144 1525 3584,'-8'-4'222,"5"2"62,-1 0 0,0 0 0,1 0 1,-1-1-1,1 1 0,-5-5 1,7 6-273,1 0 1,-1 0-1,1 0 1,-1 0-1,1 0 1,-1-1-1,1 1 1,-1 0 0,1 0-1,0 0 1,0 0-1,-1 0 1,1 0-1,0-1 1,0 1 0,0 0-1,1 0 1,-1 0-1,0 0 1,0-1-1,0 1 1,1 0-1,-1 0 1,1 0 0,-1 0-1,1 0 1,-1 0-1,2-2 1,-1 2-1,0-1 0,0 1 1,0-1-1,0 1 0,0 0 0,0 0 0,0-1 1,0 1-1,0 0 0,1 0 0,-1 0 1,0 0-1,1 1 0,-1-1 0,1 0 1,-1 0-1,1 1 0,-1-1 0,1 1 0,0-1 1,-1 1-1,1 0 0,0 0 0,-1 0 1,1 0-1,-1 0 0,1 0 0,0 0 1,-1 0-1,1 1 0,0-1 0,-1 1 0,1-1 1,-1 1-1,1-1 0,1 2 0,7 4 81,-1-1 0,-1 1-1,1 1 1,12 12 0,-2-3-220,-4-5 146,1-1 0,0-1 0,1 0 0,-1-1 1,2-1-1,-1-1 0,1 0 0,28 5 0,16-2 7,73 3 1,-96-9-33,4 0 7,217 12-3,-176-14 8,90-11-1,263-8 977,-166 12-721,-144 1-235,582-47-361,-407-6 585,-7-20-236,-256 67-44,64-15-226,166-55-920,-242 71 1266,0-2 0,-1-1 1,0-1-1,-1-2 1,-1 0-1,0-1 1,30-30-1,-49 42-97,0-1-1,-1 0 1,0 0-1,0 0 1,0-1-1,-1 0 1,0 0-1,0 1 1,0-2-1,-1 1 1,0 0-1,-1 0 1,0-1-1,0 1 0,0-9 1,-1-6-35,-1 1 0,-1-1 0,-9-41 0,4 33 38,-1 1-1,-2 0 1,-1 1-1,-1 0 1,-26-45-1,27 57 35,1 0-1,-2 1 0,0 0 0,-1 1 0,0 0 0,-1 1 0,-1 1 0,0 0 0,0 1 0,-22-12 0,7 9-198,0 1 1,-59-16-1,-66-6-57,18 5 441,88 17 41,-124-27 656,171 40-899,-216-36 81,8-18-836,112 21 728,7 1 352,-106-23 0,61 33-338,-2 0 0,-209-50-176,290 64 247,-1 2-1,0 3 1,0 3 0,0 2 0,0 2 0,-95 21 0,67-3-86,-146 58 1,106-33-91,126-47 105,-100 35-184,-150 73 0,229-96 139,1 0 0,0 1 0,1 1 0,0 1 0,1 1 0,1 0 0,0 1-1,1 1 1,1 1 0,1 0 0,1 1 0,-21 42 0,-74 251 45,99-279-50,1 0 1,2 0-1,2 1 1,-1 64-1,8-41-128,2 0-1,13 61 0,-12-93 192,0 0 1,1-1 0,2 0-1,0 0 1,2-1 0,1 0-1,0-1 1,31 42-1,-34-56 51,0 0 0,0-1 0,1 1-1,0-2 1,0 0 0,1 0-1,-1 0 1,2-2 0,-1 1-1,1-1 1,22 6 0,1-3 129,0-1 0,66 4 0,-4-7-966,135-13 0,-89-9-1728,5-21 106</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39:52.279"/>
    </inkml:context>
    <inkml:brush xml:id="br0">
      <inkml:brushProperty name="width" value="0.1" units="cm"/>
      <inkml:brushProperty name="height" value="0.1" units="cm"/>
      <inkml:brushProperty name="color" value="#FF0066"/>
    </inkml:brush>
  </inkml:definitions>
  <inkml:trace contextRef="#ctx0" brushRef="#br0">8931 275 2944,'-12'5'487,"10"-4"-302,-1-1 0,1 1 0,0 0 0,0-1-1,0 1 1,0-1 0,-1 1 0,1-1 0,0 0 0,0 0 0,-1 0 0,-2-1-1,5-13-285,0 9 151,0 1 0,0-1 0,0 1 0,-1-1-1,1 1 1,-1 0 0,-1-1 0,-1-5 0,2 8-32,0 0-1,-1 1 1,1-1-1,0 0 1,-1 0-1,0 1 1,1-1-1,-1 1 1,0 0 0,0-1-1,1 1 1,-1 0-1,0 0 1,0 0-1,0 0 1,-1 1-1,1-1 1,0 0 0,-2 1-1,-24-5 295,0 1 0,0 2 0,-48 2 0,36 0 40,5 2-127,1 3 0,-1 0 0,1 2 0,-54 19 1,-48 10-51,-60-9-7,91-14-170,-57 11 16,-66 9-140,-35-9 351,46-5-594,-192 5-271,95-29 1109,209 3-356,0-5 1,1-4-1,-133-31 0,-240-26 498,270 45-704,113 11-14,-374-29-106,82 56-518,68-6 980,-81 6 67,74-1-219,276-15-192,0-3 0,0-2 0,1-1 0,-78-24 0,56 7-109,14 5 98,-68-14 0,31 11 54,-24-4 328,58 16-137,2-1-59,0 3 0,-61-1-1,-42 1 461,81 2-264,-54-5-62,-139-4-65,18 11-296,-89 0 379,319 5-187,-529-3-612,358-4-5044,119-2 2870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39:54.179"/>
    </inkml:context>
    <inkml:brush xml:id="br0">
      <inkml:brushProperty name="width" value="0.1" units="cm"/>
      <inkml:brushProperty name="height" value="0.1" units="cm"/>
      <inkml:brushProperty name="color" value="#FF0066"/>
    </inkml:brush>
  </inkml:definitions>
  <inkml:trace contextRef="#ctx0" brushRef="#br0">44 1 1152,'-22'4'512,"17"1"-384,-6 0-544,6-5-256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39:54.569"/>
    </inkml:context>
    <inkml:brush xml:id="br0">
      <inkml:brushProperty name="width" value="0.1" units="cm"/>
      <inkml:brushProperty name="height" value="0.1" units="cm"/>
      <inkml:brushProperty name="color" value="#FF0066"/>
    </inkml:brush>
  </inkml:definitions>
  <inkml:trace contextRef="#ctx0" brushRef="#br0">1238 13 1664,'-16'-4'331,"1"1"0,-1 1 0,0 0 0,0 1 0,-1 0 0,1 1 0,0 1 0,0 1 0,0 0 0,0 2 0,0-1 0,1 2 0,0 0 0,-22 10 0,-26 16 120,-76 25-1,74-34 1,-122 36 565,41-27-322,-123 31-1628,214-49-117,1 1-223</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8:03.866"/>
    </inkml:context>
    <inkml:brush xml:id="br0">
      <inkml:brushProperty name="width" value="0.1" units="cm"/>
      <inkml:brushProperty name="height" value="0.1" units="cm"/>
      <inkml:brushProperty name="color" value="#FF0066"/>
    </inkml:brush>
  </inkml:definitions>
  <inkml:trace contextRef="#ctx0" brushRef="#br0">22278 240 1408,'11'-14'1131,"6"-5"-254,-13 16-675,0-1 1,0 0-1,-1 0 0,5-8 1,-7 10-124,0 0 1,-1 1-1,1-1 0,0 0 0,-1 0 1,1 0-1,-1 0 0,0 0 1,0 0-1,0 0 0,0 0 0,0 0 1,0 0-1,0 0 0,-1 0 1,0-3-1,0 1 4,0 1 1,0-1 0,0 1-1,1-1 1,0 0 0,0 1-1,0-1 1,0 0 0,0 1-1,1-1 1,-1 1 0,1-1-1,0 0 1,0 1 0,3-6-1,0 1-9,1 1 0,0 0 0,0 0-1,0 1 1,11-11 0,9-11 475,-24 27-362,0 1-138,0 0 0,1 1 0,-1-1 0,0 0 0,1 0-1,-1 0 1,0 1 0,0-1 0,1 1 0,-1-1 0,1 1 0,1 2-58,-1-1 1,1 1-1,-1 0 0,0 0 1,0 0-1,0 0 0,0 0 1,-1 0-1,1 1 1,-1-1-1,0 0 0,0 1 1,0-1-1,0 7 1,1 5 22,-1 0 0,-2 19 1,0-11 225,1-21-202,0 13-10,0-1 0,0 0 1,2 1-1,0-1 0,0 0 0,9 27 0,-8-32 0,0 0 0,0 1 0,-1-1 0,0 1 0,-1-1 0,0 1 0,0 11 0,-2 48 301,-1-25-184,6 59 0,1-78-145,0 12 0,6 50 293,-11-78-222,0-4-24,-1 0 0,2 1 0,-1-1 1,1 0-1,-1 0 0,1 0 0,2 6 0,2 10 78,-5-18-118,0-1 0,1 0 0,-1 0 0,1 1-1,-1-1 1,1 0 0,0 0 0,1 3 0,7 20 45,-8-23-29,-1 1-1,1-1 1,0 1-1,-1-1 1,1 1-1,0-1 1,1 1-1,-1-1 1,3 4-1,3 3 47,-1 0 0,0 0 0,9 20 1,4 5 213,-12-22-250,25 34 277,-29-41-209,1-1-1,0 1 0,0-1 0,0 0 1,1-1-1,8 7 0,5 3-66,3 2 119,-8-9-103,1-1 1,-1-1-1,1 0 0,0-1 1,0 0-1,0-1 1,1-1-1,14 0 0,-14 0-46,0 0 0,16 4 0,-16-2 46,1-1-1,16 0 0,173 7 186,-160-8-220,1-1-1,45-6 1,89-21-59,-115 17 167,128 0-1,333 10-372,-245 21 439,-93-3-64,70-16 69,-138-3-158,66 3 134,271-10 12,-55 1-111,-247 9-142,129-16 71,-35 3 181,-22-8-224,-159 11 28,-4-2 90,1 4-1,105 2 0,-125 6-57,-17-1 38,33 6 1,-21-1-14,-28-5-56,0 0 0,0 1-1,0 1 1,-1-1 0,1 2 0,-1 0 0,1 0 0,10 7 0,-17-7 22,-1-1 0,0 1 1,0 0-1,-1 0 0,1 0 1,-1 0-1,0 1 0,0 0 0,0-1 1,2 8-1,3 7 25,7 27-1,-12-38-17,13 52-26,-2 0 0,9 97 1,-1 68 490,-7-31-592,-14-151 95,36 402 162,-8-74-267,-19-172 222,6 144-142,-16 185-12,-32-150 484,21-283-374,-49 305-296,11 44 120,34-275-27,3-64 41,-3 51 95,2 4 8,-6 124 160,16 100-159,5-205-86,-13 119-168,-32 185 389,36-97-358,8-240-51,-11 249 334,8-342-23,-2 34-75,-11 93 34,4-44 7,-49 325-1,49-397 0,-10 78 0,-12 49-192,32-184 205,0-1 0,0 1 1,-1-1-1,0 0 0,0 0 1,0 0-1,-1 0 0,0 0 1,0 0-1,0-1 0,-1 1 1,0-1-1,-9 9 0,4-3-22,8-10-1,0 0 0,0 1-1,-1-1 1,1 0 0,0 0-1,0 0 1,-1 0 0,1 0-1,-1 0 1,-1 1 0,-12 4-97,1-2 0,-1 0 0,0 0 0,0-1 0,0-1 0,-1 0 0,1-2 0,-21 0 0,-9-5 72,-65-13-1,85 13 99,2 1-24,0 2 0,0 0 0,-27 2 0,-71 10 61,54-4-15,-171 1-275,63-4 98,-46 16-106,-214-4 561,145-1-10,-74 1 153,55-9-606,4 1 2,201-7 117,-618-18 58,436 10-196,9 0-322,153-3 285,-180-5 195,167 21 20,-209 3 31,-34 0 17,10-1 117,299-7-266,-432-20-231,114-36 519,154 37-272,-3-1-34,172 12 80,0 2-1,-125 6 1,-135 7-186,11 0 33,294-6 144,-240 11-41,177-12-48,-94-13-1,-127-12 82,-91-13-182,258 17-106,-259-5 0,-76 35 610,-18-3-24,315-7-335,37 3-19,10 0-40,-146-16-1,-211-26 14,379 38 42,0 6 1,-163 25 0,-201 37 165,223-15 85,89-14-426,-137 5 186,294-42 30,-74 5 70,-94-4 0,153-2-147,-6 0 48,1-1-1,0-1 0,-37-10 1,52 11 19,1 0 0,0-1 0,-1 0 0,1 0 0,1 0 0,-1-1 0,0 0 0,1 0 0,0 0 0,0-1 0,0 0 0,0 0 0,1 0 0,0 0 0,0-1 1,-5-9-1,1-1 51,2 0 1,0-1 0,0 0-1,2 0 1,-4-26 0,-3-89 169,9 90-195,-1-7-39,1 0 101,-2 1 1,-19-91-1,-19-19-54,-28-95-27,60 219-2,-40-134-43,43 136 15,1 0 1,2 0-1,-1-45 0,5 51-10,1 3-57,-1 0 1,-2 0 0,0 0 0,-8-33-1,9 50 82,-1 0 0,0 0-1,0 1 1,-1-1 0,0 0-1,0 1 1,0 0 0,-1 0 0,1 0-1,-1 0 1,-1 0 0,1 1-1,-1 0 1,1 0 0,-1 0-1,0 0 1,0 1 0,-1 0 0,1 0-1,-1 0 1,-9-3 0,7 4 23,0 0 1,0 1 0,1 0 0,-1 0-1,0 1 1,0 0 0,-16 1 0,-57 16 110,29-5-79,-278 34-23,6-2-7,-10-2 52,-5-22 47,234-14-83,-339-15 267,205 1-275,-51-5-89,82-14-18,-89-7 29,167 27-12,-77-6-240,-295-16-94,393 25 454,-261-3 134,-161-9-262,-490-48 284,432 31-19,292 18-84,-141-13-133,293 7 115,-29-2-16,-132 14-318,63-3 338,5 0 18,218 12-83,-67 0 15,-119 14 0,-10 6-67,-6 0 55,-464 40 540,616-58-631,-482 31-28,-23 20 585,267-50-705,247-7 148,0-2 1,-71-17-1,95 15 67,0-1 0,1-1 0,0-2-1,1-2 1,-39-21 0,-29-21 56,-41-24 283,115 62-253,1-1-1,-45-41 0,63 50-102,1-1 0,0 0 0,0-1 0,1 0 0,1 0 0,0 0 0,0-1 0,-7-22 0,1-8-52,-12-62-1,24 102 68,-26-139-94,-33-139 302,-25-208 849,50 3-701,31-1-287,5 341-38,1-99-146,-4-252 610,-6 325-78,-8-270 813,24 0-1300,51-187-9988,-39 457 6721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58:06.353"/>
    </inkml:context>
    <inkml:brush xml:id="br0">
      <inkml:brushProperty name="width" value="0.1" units="cm"/>
      <inkml:brushProperty name="height" value="0.1" units="cm"/>
      <inkml:brushProperty name="color" value="#FF0066"/>
    </inkml:brush>
  </inkml:definitions>
  <inkml:trace contextRef="#ctx0" brushRef="#br0">12432 269 1408,'-46'-4'1301,"23"-6"715,19 9-1832,-1 1-1,0-1 1,1 1-1,-1 0 1,0 0-1,1 0 1,-1 1 0,1 0-1,-1-1 1,1 2-1,-7 1 1,-8 2-7,0-2 0,0 0 0,0 0-1,-1-2 1,-34-2 0,16-2 19,1-3-1,-38-9 1,36 3-158,0-1 0,1-3 0,-40-21 0,40 17 151,-1 3 0,-76-25 1,42 26-34,-117-11 1,-80 11 284,172 11-123,-338 2 696,-1 21-519,140 3-444,-8 1 31,-482 17 249,438-9-337,-9 1 113,14-17 427,-537-46-1,668 2-157,32 3-304,-284-17 328,-453-23-288,425 81 312,279-4-347,-217 29-61,177-5 51,-150 31-86,83 17 137,-180 29-167,480-107 50,-192 50 3,69-16-184,-58 4 101,-97 25 78,21-6-90,-16 5 187,267-57-97,1 1 0,1 2 1,0 0-1,1 2 0,0 1 0,-33 27 0,-120 121-445,166-152 418,-193 169 139,155-140 98,28-22-140,1 0 0,1 2 1,1 0-1,-18 26 0,25-30-95,1 0 1,1 1-1,0 0 0,2 1 0,0 0 0,-9 34 0,-31 272 190,13-69-72,18-129 122,0 148-1,25 99-450,-1-293-1060,4 0 0,35 125 0,-7-78-1594,-6-6-191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01:56.534"/>
    </inkml:context>
    <inkml:brush xml:id="br0">
      <inkml:brushProperty name="width" value="0.1" units="cm"/>
      <inkml:brushProperty name="height" value="0.1" units="cm"/>
      <inkml:brushProperty name="color" value="#FF0066"/>
    </inkml:brush>
  </inkml:definitions>
  <inkml:trace contextRef="#ctx0" brushRef="#br0">3344 84 2432,'0'0'35,"-1"0"0,1 0 1,-1 0-1,1 0 0,0 0 0,-1 0 0,1 0 1,0 0-1,-1-1 0,1 1 0,0 0 1,-1 0-1,1 0 0,0-1 0,0 1 0,-1 0 1,1 0-1,0-1 0,0 1 0,-1 0 1,1-1-1,0 1 0,0 0 0,0-1 0,0 1 1,-1 0-1,1-1 0,0 1 0,0 0 1,0-1-1,0 1 0,0-1 0,0 1 0,0 0 1,0-1-1,0 1 0,0 0 0,0-1 1,0 0-1,11-15 904,-3 5-498,-6 7-287,-1 3-116,-1-1 0,1 0 1,0 1-1,0-1 0,0 0 1,0 1-1,0-1 0,0 1 1,1 0-1,-1-1 0,2 0 0,-3 1-11,0 1-1,0-1 0,0 0 0,-1 1 0,1-1 0,0 1 0,0-1 0,-1 1 0,1-1 1,0 1-1,-1-1 0,1 1 0,0 0 0,-1-1 0,1 1 0,-1-1 0,1 1 0,-1-1 0,-7-2 5,1 1 0,-1 0-1,1 0 1,-1 1-1,0-1 1,1 2-1,-1-1 1,0 1-1,-16 2 1,-3-1-17,-47-3 74,-89 5 630,28 20-831,38-4-185,-45 0 586,-33 6 277,46 1-525,-111 15 6,133-32-124,-141 16-148,119-2 650,-7 2 490,127-24-902,-5 1 18,-1 0 0,1-1 0,-1-1 0,0 0 0,-17-2 0,-82-19-51,-155-19 1312,240 38-1455,0 2 1,-1 1 0,1 2 0,-43 8 0,41-7 175,0-1 1,0-1-1,-37-4 1,6 1 385,34 1-213,-250 9 691,208-3-1298,-60 7-3401,76-3 1471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01:57.656"/>
    </inkml:context>
    <inkml:brush xml:id="br0">
      <inkml:brushProperty name="width" value="0.1" units="cm"/>
      <inkml:brushProperty name="height" value="0.1" units="cm"/>
      <inkml:brushProperty name="color" value="#FF0066"/>
    </inkml:brush>
  </inkml:definitions>
  <inkml:trace contextRef="#ctx0" brushRef="#br0">1373 89 3456,'-1'0'45,"1"0"0,-1 0 0,0 0 0,1 0-1,-1 1 1,1-1 0,-1 0 0,1 0 0,-1 0 0,1 1 0,-1-1 0,1 0 0,-1 1 0,1-1 0,-1 0-1,1 1 1,0-1 0,-1 1 0,1-1 0,0 1 0,-1-1 0,1 1 0,0-1 0,0 1 0,-1-1 0,1 1-1,0-1 1,0 1 0,0-1 0,0 1 0,0-1 0,0 1 0,-1 0 0,1-1 0,1 1 0,-1-1 0,0 1 0,0-1-1,0 1 1,0 0 0,0-1 0,1 1 0,-1 4 280,1-4 305,-9-2-508,-121-4 1072,119 4-1121,0 0 0,-1-1 0,-17-4 0,-10-3-29,20 5 10,-32-12 0,27 8 46,-9-1-58,0 1-1,-41-3 1,31 5-49,-88-9 343,52 9-109,27 4 31,1 0 136,-94 9-1,3 1 404,77-9-682,-88 4-3617,104 4 1188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8T23:34:21.446"/>
    </inkml:context>
    <inkml:brush xml:id="br0">
      <inkml:brushProperty name="width" value="0.1" units="cm"/>
      <inkml:brushProperty name="height" value="0.1" units="cm"/>
      <inkml:brushProperty name="color" value="#FF0066"/>
    </inkml:brush>
  </inkml:definitions>
  <inkml:trace contextRef="#ctx0" brushRef="#br0">1980 269 3712,'-16'0'489,"0"0"1,0 2-1,-25 4 0,41-6-489,0 0 0,-1 1-1,1-1 1,0 0 0,-1 0 0,1 0-1,-1 0 1,1 0 0,0 0 0,-1 1-1,1-1 1,-1 0 0,1 0 0,0 0-1,-1-1 1,1 1 0,-1 0-1,1 0 1,0 0 0,-1 0 0,1 0-1,-1 0 1,1 0 0,0-1 0,-1 1-1,1 0 1,0 0 0,-1-1 0,1 1-1,0 0 1,-1-1 0,4-11-277,15-12 157,-15 21 166,-1 1 0,0-1-1,0 1 1,-1-1 0,1 0 0,0 0 0,-1 0 0,0 0 0,0 0-1,0 0 1,0 0 0,0 0 0,-1-1 0,1-4 0,-1 6-25,0 1 1,0-1 0,0 0-1,-1 1 1,1-1 0,0 1-1,-1-1 1,0 1 0,1-1-1,-1 1 1,0-1 0,0 1-1,1 0 1,-1-1 0,0 1-1,-1 0 1,1 0 0,0-1-1,0 1 1,0 0 0,-1 0-1,1 0 1,0 1 0,-1-1-1,1 0 1,-1 0 0,1 1-1,-1-1 1,1 1 0,-1 0-1,-1-1 1,-59-11 219,-105-5 0,131 14-302,-20 2 225,0 2 0,-103 16-1,31-2-254,51-7 85,-82 4 279,5-6-193,-27 9-156,56-3-328,76-8 313,0 2 0,-61 16 0,90-17 138,0 1 1,1 1-1,0 1 1,1 0-1,0 2 1,0 0 0,1 1-1,-21 17 1,27-17-51,0 0 1,1 1 0,1 0 0,-1 1-1,2 0 1,0 1 0,0 0-1,2 0 1,-1 0 0,-3 16 0,1 1-5,1 0 0,1 1-1,-4 61 1,10-72 27,2 0-1,0-1 0,2 1 0,7 31 1,1-9-47,18 44 0,-9-41 28,1 0 0,3-2 0,1-1 0,2 0 0,65 74-1,-63-86 82,62 53-1,41 16 171,-65-51-160,-28-22-20,1-2 1,0-1-1,77 31 1,138 35-410,-196-71 91,8 1 297,1-3-1,0-3 1,131 9 0,-116-20 203,0-4 0,158-22 0,-197 14-318,0-1 0,-1-3 0,61-25 0,115-68-101,-110 44 384,-92 50-200,-1 0 0,0-1 0,0 0 0,15-19 0,-8 3 45,-1-2 0,-1 0 0,-2-1 0,-1 0 0,-1-2 0,-2 0 0,-2-1 0,-1 0 0,-1-1 0,7-49 0,-15 62-23,-2-1-1,0 0 1,-1 1-1,-1-1 1,-2 1-1,0-1 1,-1 1 0,-15-43-1,5 27-8,-1 0-1,-3 1 1,-1 1-1,-26-37 1,10 21-12,-2 2 0,-3 2 0,-80-77 0,94 104 11,-1 1-1,-1 2 1,-1 0 0,-45-21 0,-127-41 164,120 51-171,-93-33-334,130 51-204,0 1 1,-47-6 0,-28 9-1855</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01:58.411"/>
    </inkml:context>
    <inkml:brush xml:id="br0">
      <inkml:brushProperty name="width" value="0.1" units="cm"/>
      <inkml:brushProperty name="height" value="0.1" units="cm"/>
      <inkml:brushProperty name="color" value="#FF0066"/>
    </inkml:brush>
  </inkml:definitions>
  <inkml:trace contextRef="#ctx0" brushRef="#br0">1200 8 896,'-11'3'514,"1"-1"-1,0 0 1,-1-1 0,1 0 0,0 0 0,-1-1-1,1-1 1,-1 0 0,1 0 0,-1-1-1,-9-3 1,4 2-404,-1 1-1,0 1 1,1 0 0,-23 2-1,4 0 10,1 1 254,1 1 1,-67 17 0,6-2 94,-169 3 1259,169-17-3060,-109 19 0,149-13-1813,4 0 154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01:59.302"/>
    </inkml:context>
    <inkml:brush xml:id="br0">
      <inkml:brushProperty name="width" value="0.1" units="cm"/>
      <inkml:brushProperty name="height" value="0.1" units="cm"/>
      <inkml:brushProperty name="color" value="#FF0066"/>
    </inkml:brush>
  </inkml:definitions>
  <inkml:trace contextRef="#ctx0" brushRef="#br0">1392 196 4352,'-2'-6'130,"0"-1"0,1 0 0,-1 0 0,1 0 0,1 0 0,-1 0 0,1 0 0,1 0 0,-1 0 0,1 1 0,0-1 0,4-12 0,-4 17-119,-1 0-1,1-1 1,-1 1-1,0-1 0,0 1 1,0-1-1,0 1 0,0-1 1,0 1-1,-1-1 0,1 1 1,-1-1-1,0 1 1,0 0-1,0-1 0,0 1 1,-2-4-1,0 3 77,1 1 0,-1-1 1,1 0-1,-1 1 0,0-1 0,0 1 1,0 0-1,0 0 0,0 0 0,-7-2 1,-3 0 128,0 0 0,0 0 0,0 2 0,0-1 0,-22 1 0,-32 1 367,-116 16 0,45-2-80,-88-11 320,69-2-462,-143-6-4265,216 0 742,-7-3 618</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02:17.332"/>
    </inkml:context>
    <inkml:brush xml:id="br0">
      <inkml:brushProperty name="width" value="0.1" units="cm"/>
      <inkml:brushProperty name="height" value="0.1" units="cm"/>
      <inkml:brushProperty name="color" value="#FF0066"/>
    </inkml:brush>
  </inkml:definitions>
  <inkml:trace contextRef="#ctx0" brushRef="#br0">2262 9 1536,'0'0'20,"0"0"-1,1 0 1,-1 0 0,0 0 0,0 0-1,0 0 1,0 0 0,0 0 0,0-1 0,0 1-1,1 0 1,-1 0 0,0 0 0,0 0-1,0 0 1,0 0 0,0 0 0,1 0-1,2 1 1371,-4-1-1269,1-1 0,-1 0 0,0 0-1,1 1 1,-1-1 0,0 0 0,1 1-1,-1-1 1,0 1 0,0-1 0,0 1-1,1-1 1,-3 0 0,-19 3 212,0 0 1,0 2-1,-28 7 1,-23 5 182,30-10-90,-24 3 103,-98 28-1,141-30-336,0-2-1,0-1 1,-31 2-1,-74-4 511,89-2-762,-47-6 212,43 2-5,-10-2 105,-43-1 82,-89-3-36,-2 0-265,-533 19-44,661-9-1034,1 0-1040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02:18.354"/>
    </inkml:context>
    <inkml:brush xml:id="br0">
      <inkml:brushProperty name="width" value="0.1" units="cm"/>
      <inkml:brushProperty name="height" value="0.1" units="cm"/>
      <inkml:brushProperty name="color" value="#FF0066"/>
    </inkml:brush>
  </inkml:definitions>
  <inkml:trace contextRef="#ctx0" brushRef="#br0">1890 14 2304,'-11'-3'601,"0"0"-1,-1 1 1,0 0-1,-21 0 1,-51 6 1651,15-1-1827,-421-3 711,395 2-934,-88-4 390,45-7 83,-263 18 0,209-1-1355,77-5-4576,72 0 2232</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02:19.526"/>
    </inkml:context>
    <inkml:brush xml:id="br0">
      <inkml:brushProperty name="width" value="0.1" units="cm"/>
      <inkml:brushProperty name="height" value="0.1" units="cm"/>
      <inkml:brushProperty name="color" value="#FF0066"/>
    </inkml:brush>
  </inkml:definitions>
  <inkml:trace contextRef="#ctx0" brushRef="#br0">1534 8 1664,'-2'-1'288,"1"0"0,-1 0 0,1 0-1,-1 0 1,0 1 0,1-1 0,-1 1 0,0-1 0,0 1 0,1 0 0,-1-1-1,0 1 1,-2 0 0,-30 1 154,19 0-333,-84 8 360,73-7-200,-1 1-1,-47 11 1,-10 1 392,9-6-87,-93 15 607,105-13-641,-1-4 1,-91 0 0,28-2-190,59-1-1084,0 4 0,1 2 1,0 4-1,-70 23 0,48-5-1880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02:28.189"/>
    </inkml:context>
    <inkml:brush xml:id="br0">
      <inkml:brushProperty name="width" value="0.1" units="cm"/>
      <inkml:brushProperty name="height" value="0.1" units="cm"/>
      <inkml:brushProperty name="color" value="#FF0066"/>
    </inkml:brush>
  </inkml:definitions>
  <inkml:trace contextRef="#ctx0" brushRef="#br0">1540 137 3456,'-27'-15'1303,"20"12"-1290,1 0 0,0-1 0,0 0 0,0 0 0,-7-6 0,6 3-368,-1 1-1,0 0 0,0 0 1,-1 1-1,1 0 0,-12-4 1,-59-21 3325,69 27-2731,-5-1 98,-1 0 1,1 1-1,-1 0 0,1 2 0,-1 0 1,-20 1-1,-96 15 532,90-8-452,-66 2 0,-70-16 971,1-1-643,-275 27-4499,359-5 1226</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02:28.975"/>
    </inkml:context>
    <inkml:brush xml:id="br0">
      <inkml:brushProperty name="width" value="0.1" units="cm"/>
      <inkml:brushProperty name="height" value="0.1" units="cm"/>
      <inkml:brushProperty name="color" value="#FF0066"/>
    </inkml:brush>
  </inkml:definitions>
  <inkml:trace contextRef="#ctx0" brushRef="#br0">1561 19 1920,'-7'0'385,"0"-1"-1,0 0 1,1 0-1,-8-3 1,7 2-175,-1 1-1,1-1 1,0 1-1,-9 0 1,-44-2 925,33 1-615,-32 2 0,-11 9-302,-80 19 0,24-3 472,82-21-99,0-2-1,0-1 1,-80-10 0,35 1 144,-247-3 298,109 14-4338,152 2 623</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02:29.975"/>
    </inkml:context>
    <inkml:brush xml:id="br0">
      <inkml:brushProperty name="width" value="0.1" units="cm"/>
      <inkml:brushProperty name="height" value="0.1" units="cm"/>
      <inkml:brushProperty name="color" value="#FF0066"/>
    </inkml:brush>
  </inkml:definitions>
  <inkml:trace contextRef="#ctx0" brushRef="#br0">1748 64 2944,'0'0'44,"-1"0"1,1 0 0,-1 0-1,1-1 1,0 1-1,-1 0 1,1 0 0,0 0-1,-1 0 1,1-1-1,0 1 1,-1 0-1,1 0 1,0-1 0,-1 1-1,1 0 1,0-1-1,0 1 1,-1 0 0,1-1-1,0 1 1,0 0-1,0-1 1,0 1-1,-1-1 1,1 1 0,0 0-1,0-1 1,0 1-1,0-1 1,0 1 0,0 0-1,0-1 1,0 1-1,0-1 1,0 0-1,13-11 574,-13 12-542,0-1 0,0 1 0,0-1 0,0 1 0,0-1 1,0 1-1,-1-1 0,1 1 0,0-1 0,0 1 1,-1-1-1,1 1 0,0-1 0,-1 1 0,1 0 1,-1-1-1,1 1 0,0-1 0,-1 1 0,0-1 0,-18-3 137,-1 1 0,1 0 0,-1 1-1,0 1 1,-36 3 0,6-1-156,-92 10 392,31-1-168,-98 10 931,-54 1 168,140-20-754,-157-2 535,220-3-2133,0-3 0,1-2 0,-87-25 0,56 6-1961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02:31.428"/>
    </inkml:context>
    <inkml:brush xml:id="br0">
      <inkml:brushProperty name="width" value="0.1" units="cm"/>
      <inkml:brushProperty name="height" value="0.1" units="cm"/>
      <inkml:brushProperty name="color" value="#FF0066"/>
    </inkml:brush>
  </inkml:definitions>
  <inkml:trace contextRef="#ctx0" brushRef="#br0">6 21 384,'-5'-15'192,"5"10"-288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0:02:31.775"/>
    </inkml:context>
    <inkml:brush xml:id="br0">
      <inkml:brushProperty name="width" value="0.1" units="cm"/>
      <inkml:brushProperty name="height" value="0.1" units="cm"/>
      <inkml:brushProperty name="color" value="#FF0066"/>
    </inkml:brush>
  </inkml:definitions>
  <inkml:trace contextRef="#ctx0" brushRef="#br0">1805 108 2048,'-30'-28'2350,"25"21"-2107,-1 2 0,1-1 0,-1 1-1,-1 0 1,1 0 0,-1 0 0,-12-5 0,1 3 72,0 1-1,0 1 1,-1 1-1,1 0 1,-1 1-1,-31 0 1,-113 11 442,161-8-751,-378 5 3248,123-5-1437,-36-1-173,281 0-1623,-167-5-456,134 7-622,0 1 1,-44 10-1,1 9-2548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697263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4266979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385478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782379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1263299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104134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448401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111974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1992653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1941571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900855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476860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12/7/2021</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173.xml"/><Relationship Id="rId13" Type="http://schemas.openxmlformats.org/officeDocument/2006/relationships/image" Target="../media/image177.png"/><Relationship Id="rId18" Type="http://schemas.openxmlformats.org/officeDocument/2006/relationships/customXml" Target="../ink/ink178.xml"/><Relationship Id="rId26" Type="http://schemas.openxmlformats.org/officeDocument/2006/relationships/customXml" Target="../ink/ink182.xml"/><Relationship Id="rId3" Type="http://schemas.openxmlformats.org/officeDocument/2006/relationships/image" Target="../media/image1.png"/><Relationship Id="rId21" Type="http://schemas.openxmlformats.org/officeDocument/2006/relationships/image" Target="../media/image181.png"/><Relationship Id="rId7" Type="http://schemas.openxmlformats.org/officeDocument/2006/relationships/image" Target="../media/image174.png"/><Relationship Id="rId12" Type="http://schemas.openxmlformats.org/officeDocument/2006/relationships/customXml" Target="../ink/ink175.xml"/><Relationship Id="rId17" Type="http://schemas.openxmlformats.org/officeDocument/2006/relationships/image" Target="../media/image179.png"/><Relationship Id="rId25" Type="http://schemas.openxmlformats.org/officeDocument/2006/relationships/image" Target="../media/image183.png"/><Relationship Id="rId2" Type="http://schemas.openxmlformats.org/officeDocument/2006/relationships/notesSlide" Target="../notesSlides/notesSlide10.xml"/><Relationship Id="rId16" Type="http://schemas.openxmlformats.org/officeDocument/2006/relationships/customXml" Target="../ink/ink177.xml"/><Relationship Id="rId20" Type="http://schemas.openxmlformats.org/officeDocument/2006/relationships/customXml" Target="../ink/ink179.xml"/><Relationship Id="rId29" Type="http://schemas.openxmlformats.org/officeDocument/2006/relationships/image" Target="../media/image185.png"/><Relationship Id="rId1" Type="http://schemas.openxmlformats.org/officeDocument/2006/relationships/slideLayout" Target="../slideLayouts/slideLayout1.xml"/><Relationship Id="rId6" Type="http://schemas.openxmlformats.org/officeDocument/2006/relationships/customXml" Target="../ink/ink172.xml"/><Relationship Id="rId11" Type="http://schemas.openxmlformats.org/officeDocument/2006/relationships/image" Target="../media/image176.png"/><Relationship Id="rId24" Type="http://schemas.openxmlformats.org/officeDocument/2006/relationships/customXml" Target="../ink/ink181.xml"/><Relationship Id="rId5" Type="http://schemas.openxmlformats.org/officeDocument/2006/relationships/image" Target="../media/image173.png"/><Relationship Id="rId15" Type="http://schemas.openxmlformats.org/officeDocument/2006/relationships/image" Target="../media/image178.png"/><Relationship Id="rId23" Type="http://schemas.openxmlformats.org/officeDocument/2006/relationships/image" Target="../media/image182.png"/><Relationship Id="rId28" Type="http://schemas.openxmlformats.org/officeDocument/2006/relationships/customXml" Target="../ink/ink183.xml"/><Relationship Id="rId10" Type="http://schemas.openxmlformats.org/officeDocument/2006/relationships/customXml" Target="../ink/ink174.xml"/><Relationship Id="rId19" Type="http://schemas.openxmlformats.org/officeDocument/2006/relationships/image" Target="../media/image180.png"/><Relationship Id="rId31" Type="http://schemas.openxmlformats.org/officeDocument/2006/relationships/image" Target="../media/image186.png"/><Relationship Id="rId4" Type="http://schemas.openxmlformats.org/officeDocument/2006/relationships/customXml" Target="../ink/ink171.xml"/><Relationship Id="rId9" Type="http://schemas.openxmlformats.org/officeDocument/2006/relationships/image" Target="../media/image175.png"/><Relationship Id="rId14" Type="http://schemas.openxmlformats.org/officeDocument/2006/relationships/customXml" Target="../ink/ink176.xml"/><Relationship Id="rId22" Type="http://schemas.openxmlformats.org/officeDocument/2006/relationships/customXml" Target="../ink/ink180.xml"/><Relationship Id="rId27" Type="http://schemas.openxmlformats.org/officeDocument/2006/relationships/image" Target="../media/image184.png"/><Relationship Id="rId30" Type="http://schemas.openxmlformats.org/officeDocument/2006/relationships/customXml" Target="../ink/ink184.xml"/></Relationships>
</file>

<file path=ppt/slides/_rels/slide11.xml.rels><?xml version="1.0" encoding="UTF-8" standalone="yes"?>
<Relationships xmlns="http://schemas.openxmlformats.org/package/2006/relationships"><Relationship Id="rId8" Type="http://schemas.openxmlformats.org/officeDocument/2006/relationships/customXml" Target="../ink/ink187.xml"/><Relationship Id="rId13" Type="http://schemas.openxmlformats.org/officeDocument/2006/relationships/image" Target="../media/image191.png"/><Relationship Id="rId18" Type="http://schemas.openxmlformats.org/officeDocument/2006/relationships/customXml" Target="../ink/ink192.xml"/><Relationship Id="rId3" Type="http://schemas.openxmlformats.org/officeDocument/2006/relationships/image" Target="../media/image1.png"/><Relationship Id="rId21" Type="http://schemas.openxmlformats.org/officeDocument/2006/relationships/image" Target="../media/image195.png"/><Relationship Id="rId7" Type="http://schemas.openxmlformats.org/officeDocument/2006/relationships/image" Target="../media/image188.png"/><Relationship Id="rId12" Type="http://schemas.openxmlformats.org/officeDocument/2006/relationships/customXml" Target="../ink/ink189.xml"/><Relationship Id="rId17" Type="http://schemas.openxmlformats.org/officeDocument/2006/relationships/image" Target="../media/image193.png"/><Relationship Id="rId25" Type="http://schemas.openxmlformats.org/officeDocument/2006/relationships/image" Target="../media/image197.png"/><Relationship Id="rId2" Type="http://schemas.openxmlformats.org/officeDocument/2006/relationships/notesSlide" Target="../notesSlides/notesSlide11.xml"/><Relationship Id="rId16" Type="http://schemas.openxmlformats.org/officeDocument/2006/relationships/customXml" Target="../ink/ink191.xml"/><Relationship Id="rId20" Type="http://schemas.openxmlformats.org/officeDocument/2006/relationships/customXml" Target="../ink/ink193.xml"/><Relationship Id="rId1" Type="http://schemas.openxmlformats.org/officeDocument/2006/relationships/slideLayout" Target="../slideLayouts/slideLayout1.xml"/><Relationship Id="rId6" Type="http://schemas.openxmlformats.org/officeDocument/2006/relationships/customXml" Target="../ink/ink186.xml"/><Relationship Id="rId11" Type="http://schemas.openxmlformats.org/officeDocument/2006/relationships/image" Target="../media/image190.png"/><Relationship Id="rId24" Type="http://schemas.openxmlformats.org/officeDocument/2006/relationships/customXml" Target="../ink/ink195.xml"/><Relationship Id="rId5" Type="http://schemas.openxmlformats.org/officeDocument/2006/relationships/image" Target="../media/image187.png"/><Relationship Id="rId15" Type="http://schemas.openxmlformats.org/officeDocument/2006/relationships/image" Target="../media/image192.png"/><Relationship Id="rId23" Type="http://schemas.openxmlformats.org/officeDocument/2006/relationships/image" Target="../media/image196.png"/><Relationship Id="rId10" Type="http://schemas.openxmlformats.org/officeDocument/2006/relationships/customXml" Target="../ink/ink188.xml"/><Relationship Id="rId19" Type="http://schemas.openxmlformats.org/officeDocument/2006/relationships/image" Target="../media/image194.png"/><Relationship Id="rId4" Type="http://schemas.openxmlformats.org/officeDocument/2006/relationships/customXml" Target="../ink/ink185.xml"/><Relationship Id="rId9" Type="http://schemas.openxmlformats.org/officeDocument/2006/relationships/image" Target="../media/image189.png"/><Relationship Id="rId14" Type="http://schemas.openxmlformats.org/officeDocument/2006/relationships/customXml" Target="../ink/ink190.xml"/><Relationship Id="rId22" Type="http://schemas.openxmlformats.org/officeDocument/2006/relationships/customXml" Target="../ink/ink19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17" Type="http://schemas.openxmlformats.org/officeDocument/2006/relationships/image" Target="../media/image59.png"/><Relationship Id="rId21" Type="http://schemas.openxmlformats.org/officeDocument/2006/relationships/image" Target="../media/image11.png"/><Relationship Id="rId42" Type="http://schemas.openxmlformats.org/officeDocument/2006/relationships/customXml" Target="../ink/ink20.xml"/><Relationship Id="rId63" Type="http://schemas.openxmlformats.org/officeDocument/2006/relationships/image" Target="../media/image32.png"/><Relationship Id="rId84" Type="http://schemas.openxmlformats.org/officeDocument/2006/relationships/customXml" Target="../ink/ink41.xml"/><Relationship Id="rId138" Type="http://schemas.openxmlformats.org/officeDocument/2006/relationships/customXml" Target="../ink/ink68.xml"/><Relationship Id="rId159" Type="http://schemas.openxmlformats.org/officeDocument/2006/relationships/image" Target="../media/image80.png"/><Relationship Id="rId170" Type="http://schemas.openxmlformats.org/officeDocument/2006/relationships/customXml" Target="../ink/ink84.xml"/><Relationship Id="rId191" Type="http://schemas.openxmlformats.org/officeDocument/2006/relationships/image" Target="../media/image96.png"/><Relationship Id="rId205" Type="http://schemas.openxmlformats.org/officeDocument/2006/relationships/image" Target="../media/image103.png"/><Relationship Id="rId226" Type="http://schemas.openxmlformats.org/officeDocument/2006/relationships/customXml" Target="../ink/ink112.xml"/><Relationship Id="rId107" Type="http://schemas.openxmlformats.org/officeDocument/2006/relationships/image" Target="../media/image54.png"/><Relationship Id="rId11" Type="http://schemas.openxmlformats.org/officeDocument/2006/relationships/image" Target="../media/image6.png"/><Relationship Id="rId32" Type="http://schemas.openxmlformats.org/officeDocument/2006/relationships/customXml" Target="../ink/ink15.xml"/><Relationship Id="rId53" Type="http://schemas.openxmlformats.org/officeDocument/2006/relationships/image" Target="../media/image27.png"/><Relationship Id="rId74" Type="http://schemas.openxmlformats.org/officeDocument/2006/relationships/customXml" Target="../ink/ink36.xml"/><Relationship Id="rId128" Type="http://schemas.openxmlformats.org/officeDocument/2006/relationships/customXml" Target="../ink/ink63.xml"/><Relationship Id="rId149" Type="http://schemas.openxmlformats.org/officeDocument/2006/relationships/image" Target="../media/image75.png"/><Relationship Id="rId5" Type="http://schemas.openxmlformats.org/officeDocument/2006/relationships/image" Target="../media/image3.png"/><Relationship Id="rId95" Type="http://schemas.openxmlformats.org/officeDocument/2006/relationships/image" Target="../media/image48.png"/><Relationship Id="rId160" Type="http://schemas.openxmlformats.org/officeDocument/2006/relationships/customXml" Target="../ink/ink79.xml"/><Relationship Id="rId181" Type="http://schemas.openxmlformats.org/officeDocument/2006/relationships/image" Target="../media/image91.png"/><Relationship Id="rId216" Type="http://schemas.openxmlformats.org/officeDocument/2006/relationships/customXml" Target="../ink/ink107.xml"/><Relationship Id="rId237" Type="http://schemas.openxmlformats.org/officeDocument/2006/relationships/image" Target="../media/image119.png"/><Relationship Id="rId22" Type="http://schemas.openxmlformats.org/officeDocument/2006/relationships/customXml" Target="../ink/ink10.xml"/><Relationship Id="rId43" Type="http://schemas.openxmlformats.org/officeDocument/2006/relationships/image" Target="../media/image22.png"/><Relationship Id="rId64" Type="http://schemas.openxmlformats.org/officeDocument/2006/relationships/customXml" Target="../ink/ink31.xml"/><Relationship Id="rId118" Type="http://schemas.openxmlformats.org/officeDocument/2006/relationships/customXml" Target="../ink/ink58.xml"/><Relationship Id="rId139" Type="http://schemas.openxmlformats.org/officeDocument/2006/relationships/image" Target="../media/image70.png"/><Relationship Id="rId85" Type="http://schemas.openxmlformats.org/officeDocument/2006/relationships/image" Target="../media/image43.png"/><Relationship Id="rId150" Type="http://schemas.openxmlformats.org/officeDocument/2006/relationships/customXml" Target="../ink/ink74.xml"/><Relationship Id="rId171" Type="http://schemas.openxmlformats.org/officeDocument/2006/relationships/image" Target="../media/image86.png"/><Relationship Id="rId192" Type="http://schemas.openxmlformats.org/officeDocument/2006/relationships/customXml" Target="../ink/ink95.xml"/><Relationship Id="rId206" Type="http://schemas.openxmlformats.org/officeDocument/2006/relationships/customXml" Target="../ink/ink102.xml"/><Relationship Id="rId227" Type="http://schemas.openxmlformats.org/officeDocument/2006/relationships/image" Target="../media/image114.png"/><Relationship Id="rId201" Type="http://schemas.openxmlformats.org/officeDocument/2006/relationships/image" Target="../media/image101.png"/><Relationship Id="rId222" Type="http://schemas.openxmlformats.org/officeDocument/2006/relationships/customXml" Target="../ink/ink110.xml"/><Relationship Id="rId243" Type="http://schemas.openxmlformats.org/officeDocument/2006/relationships/image" Target="../media/image122.png"/><Relationship Id="rId12" Type="http://schemas.openxmlformats.org/officeDocument/2006/relationships/customXml" Target="../ink/ink5.xml"/><Relationship Id="rId17" Type="http://schemas.openxmlformats.org/officeDocument/2006/relationships/image" Target="../media/image9.png"/><Relationship Id="rId33" Type="http://schemas.openxmlformats.org/officeDocument/2006/relationships/image" Target="../media/image17.png"/><Relationship Id="rId38" Type="http://schemas.openxmlformats.org/officeDocument/2006/relationships/customXml" Target="../ink/ink18.xml"/><Relationship Id="rId59" Type="http://schemas.openxmlformats.org/officeDocument/2006/relationships/image" Target="../media/image30.png"/><Relationship Id="rId103" Type="http://schemas.openxmlformats.org/officeDocument/2006/relationships/image" Target="../media/image52.png"/><Relationship Id="rId108" Type="http://schemas.openxmlformats.org/officeDocument/2006/relationships/customXml" Target="../ink/ink53.xml"/><Relationship Id="rId124" Type="http://schemas.openxmlformats.org/officeDocument/2006/relationships/customXml" Target="../ink/ink61.xml"/><Relationship Id="rId129" Type="http://schemas.openxmlformats.org/officeDocument/2006/relationships/image" Target="../media/image65.png"/><Relationship Id="rId54" Type="http://schemas.openxmlformats.org/officeDocument/2006/relationships/customXml" Target="../ink/ink26.xml"/><Relationship Id="rId70" Type="http://schemas.openxmlformats.org/officeDocument/2006/relationships/customXml" Target="../ink/ink34.xml"/><Relationship Id="rId75" Type="http://schemas.openxmlformats.org/officeDocument/2006/relationships/image" Target="../media/image38.png"/><Relationship Id="rId91" Type="http://schemas.openxmlformats.org/officeDocument/2006/relationships/image" Target="../media/image46.png"/><Relationship Id="rId96" Type="http://schemas.openxmlformats.org/officeDocument/2006/relationships/customXml" Target="../ink/ink47.xml"/><Relationship Id="rId140" Type="http://schemas.openxmlformats.org/officeDocument/2006/relationships/customXml" Target="../ink/ink69.xml"/><Relationship Id="rId145" Type="http://schemas.openxmlformats.org/officeDocument/2006/relationships/image" Target="../media/image73.png"/><Relationship Id="rId161" Type="http://schemas.openxmlformats.org/officeDocument/2006/relationships/image" Target="../media/image81.png"/><Relationship Id="rId166" Type="http://schemas.openxmlformats.org/officeDocument/2006/relationships/customXml" Target="../ink/ink82.xml"/><Relationship Id="rId182" Type="http://schemas.openxmlformats.org/officeDocument/2006/relationships/customXml" Target="../ink/ink90.xml"/><Relationship Id="rId187" Type="http://schemas.openxmlformats.org/officeDocument/2006/relationships/image" Target="../media/image94.png"/><Relationship Id="rId217" Type="http://schemas.openxmlformats.org/officeDocument/2006/relationships/image" Target="../media/image109.png"/><Relationship Id="rId1" Type="http://schemas.openxmlformats.org/officeDocument/2006/relationships/slideLayout" Target="../slideLayouts/slideLayout1.xml"/><Relationship Id="rId6" Type="http://schemas.openxmlformats.org/officeDocument/2006/relationships/customXml" Target="../ink/ink2.xml"/><Relationship Id="rId212" Type="http://schemas.openxmlformats.org/officeDocument/2006/relationships/customXml" Target="../ink/ink105.xml"/><Relationship Id="rId233" Type="http://schemas.openxmlformats.org/officeDocument/2006/relationships/image" Target="../media/image117.png"/><Relationship Id="rId238" Type="http://schemas.openxmlformats.org/officeDocument/2006/relationships/customXml" Target="../ink/ink118.xml"/><Relationship Id="rId23" Type="http://schemas.openxmlformats.org/officeDocument/2006/relationships/image" Target="../media/image12.png"/><Relationship Id="rId28" Type="http://schemas.openxmlformats.org/officeDocument/2006/relationships/customXml" Target="../ink/ink13.xml"/><Relationship Id="rId49" Type="http://schemas.openxmlformats.org/officeDocument/2006/relationships/image" Target="../media/image25.png"/><Relationship Id="rId114" Type="http://schemas.openxmlformats.org/officeDocument/2006/relationships/customXml" Target="../ink/ink56.xml"/><Relationship Id="rId119" Type="http://schemas.openxmlformats.org/officeDocument/2006/relationships/image" Target="../media/image60.png"/><Relationship Id="rId44" Type="http://schemas.openxmlformats.org/officeDocument/2006/relationships/customXml" Target="../ink/ink21.xml"/><Relationship Id="rId60" Type="http://schemas.openxmlformats.org/officeDocument/2006/relationships/customXml" Target="../ink/ink29.xml"/><Relationship Id="rId65" Type="http://schemas.openxmlformats.org/officeDocument/2006/relationships/image" Target="../media/image33.png"/><Relationship Id="rId81" Type="http://schemas.openxmlformats.org/officeDocument/2006/relationships/image" Target="../media/image41.png"/><Relationship Id="rId86" Type="http://schemas.openxmlformats.org/officeDocument/2006/relationships/customXml" Target="../ink/ink42.xml"/><Relationship Id="rId130" Type="http://schemas.openxmlformats.org/officeDocument/2006/relationships/customXml" Target="../ink/ink64.xml"/><Relationship Id="rId135" Type="http://schemas.openxmlformats.org/officeDocument/2006/relationships/image" Target="../media/image68.png"/><Relationship Id="rId151" Type="http://schemas.openxmlformats.org/officeDocument/2006/relationships/image" Target="../media/image76.png"/><Relationship Id="rId156" Type="http://schemas.openxmlformats.org/officeDocument/2006/relationships/customXml" Target="../ink/ink77.xml"/><Relationship Id="rId177" Type="http://schemas.openxmlformats.org/officeDocument/2006/relationships/image" Target="../media/image89.png"/><Relationship Id="rId198" Type="http://schemas.openxmlformats.org/officeDocument/2006/relationships/customXml" Target="../ink/ink98.xml"/><Relationship Id="rId172" Type="http://schemas.openxmlformats.org/officeDocument/2006/relationships/customXml" Target="../ink/ink85.xml"/><Relationship Id="rId193" Type="http://schemas.openxmlformats.org/officeDocument/2006/relationships/image" Target="../media/image97.png"/><Relationship Id="rId202" Type="http://schemas.openxmlformats.org/officeDocument/2006/relationships/customXml" Target="../ink/ink100.xml"/><Relationship Id="rId207" Type="http://schemas.openxmlformats.org/officeDocument/2006/relationships/image" Target="../media/image104.png"/><Relationship Id="rId223" Type="http://schemas.openxmlformats.org/officeDocument/2006/relationships/image" Target="../media/image112.png"/><Relationship Id="rId228" Type="http://schemas.openxmlformats.org/officeDocument/2006/relationships/customXml" Target="../ink/ink113.xml"/><Relationship Id="rId13" Type="http://schemas.openxmlformats.org/officeDocument/2006/relationships/image" Target="../media/image7.png"/><Relationship Id="rId18" Type="http://schemas.openxmlformats.org/officeDocument/2006/relationships/customXml" Target="../ink/ink8.xml"/><Relationship Id="rId39" Type="http://schemas.openxmlformats.org/officeDocument/2006/relationships/image" Target="../media/image20.png"/><Relationship Id="rId109" Type="http://schemas.openxmlformats.org/officeDocument/2006/relationships/image" Target="../media/image55.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28.png"/><Relationship Id="rId76" Type="http://schemas.openxmlformats.org/officeDocument/2006/relationships/customXml" Target="../ink/ink37.xml"/><Relationship Id="rId97" Type="http://schemas.openxmlformats.org/officeDocument/2006/relationships/image" Target="../media/image49.png"/><Relationship Id="rId104" Type="http://schemas.openxmlformats.org/officeDocument/2006/relationships/customXml" Target="../ink/ink51.xml"/><Relationship Id="rId120" Type="http://schemas.openxmlformats.org/officeDocument/2006/relationships/customXml" Target="../ink/ink59.xml"/><Relationship Id="rId125" Type="http://schemas.openxmlformats.org/officeDocument/2006/relationships/image" Target="../media/image63.png"/><Relationship Id="rId141" Type="http://schemas.openxmlformats.org/officeDocument/2006/relationships/image" Target="../media/image71.png"/><Relationship Id="rId146" Type="http://schemas.openxmlformats.org/officeDocument/2006/relationships/customXml" Target="../ink/ink72.xml"/><Relationship Id="rId167" Type="http://schemas.openxmlformats.org/officeDocument/2006/relationships/image" Target="../media/image84.png"/><Relationship Id="rId188" Type="http://schemas.openxmlformats.org/officeDocument/2006/relationships/customXml" Target="../ink/ink93.xml"/><Relationship Id="rId7" Type="http://schemas.openxmlformats.org/officeDocument/2006/relationships/image" Target="../media/image4.png"/><Relationship Id="rId71" Type="http://schemas.openxmlformats.org/officeDocument/2006/relationships/image" Target="../media/image36.png"/><Relationship Id="rId92" Type="http://schemas.openxmlformats.org/officeDocument/2006/relationships/customXml" Target="../ink/ink45.xml"/><Relationship Id="rId162" Type="http://schemas.openxmlformats.org/officeDocument/2006/relationships/customXml" Target="../ink/ink80.xml"/><Relationship Id="rId183" Type="http://schemas.openxmlformats.org/officeDocument/2006/relationships/image" Target="../media/image92.png"/><Relationship Id="rId213" Type="http://schemas.openxmlformats.org/officeDocument/2006/relationships/image" Target="../media/image107.png"/><Relationship Id="rId218" Type="http://schemas.openxmlformats.org/officeDocument/2006/relationships/customXml" Target="../ink/ink108.xml"/><Relationship Id="rId234" Type="http://schemas.openxmlformats.org/officeDocument/2006/relationships/customXml" Target="../ink/ink116.xml"/><Relationship Id="rId239" Type="http://schemas.openxmlformats.org/officeDocument/2006/relationships/image" Target="../media/image120.png"/><Relationship Id="rId2" Type="http://schemas.openxmlformats.org/officeDocument/2006/relationships/notesSlide" Target="../notesSlides/notesSlide2.xml"/><Relationship Id="rId29" Type="http://schemas.openxmlformats.org/officeDocument/2006/relationships/image" Target="../media/image15.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23.png"/><Relationship Id="rId66" Type="http://schemas.openxmlformats.org/officeDocument/2006/relationships/customXml" Target="../ink/ink32.xml"/><Relationship Id="rId87" Type="http://schemas.openxmlformats.org/officeDocument/2006/relationships/image" Target="../media/image44.png"/><Relationship Id="rId110" Type="http://schemas.openxmlformats.org/officeDocument/2006/relationships/customXml" Target="../ink/ink54.xml"/><Relationship Id="rId115" Type="http://schemas.openxmlformats.org/officeDocument/2006/relationships/image" Target="../media/image58.png"/><Relationship Id="rId131" Type="http://schemas.openxmlformats.org/officeDocument/2006/relationships/image" Target="../media/image66.png"/><Relationship Id="rId136" Type="http://schemas.openxmlformats.org/officeDocument/2006/relationships/customXml" Target="../ink/ink67.xml"/><Relationship Id="rId157" Type="http://schemas.openxmlformats.org/officeDocument/2006/relationships/image" Target="../media/image79.png"/><Relationship Id="rId178" Type="http://schemas.openxmlformats.org/officeDocument/2006/relationships/customXml" Target="../ink/ink88.xml"/><Relationship Id="rId61" Type="http://schemas.openxmlformats.org/officeDocument/2006/relationships/image" Target="../media/image31.png"/><Relationship Id="rId82" Type="http://schemas.openxmlformats.org/officeDocument/2006/relationships/customXml" Target="../ink/ink40.xml"/><Relationship Id="rId152" Type="http://schemas.openxmlformats.org/officeDocument/2006/relationships/customXml" Target="../ink/ink75.xml"/><Relationship Id="rId173" Type="http://schemas.openxmlformats.org/officeDocument/2006/relationships/image" Target="../media/image87.png"/><Relationship Id="rId194" Type="http://schemas.openxmlformats.org/officeDocument/2006/relationships/customXml" Target="../ink/ink96.xml"/><Relationship Id="rId199" Type="http://schemas.openxmlformats.org/officeDocument/2006/relationships/image" Target="../media/image100.png"/><Relationship Id="rId203" Type="http://schemas.openxmlformats.org/officeDocument/2006/relationships/image" Target="../media/image102.png"/><Relationship Id="rId208" Type="http://schemas.openxmlformats.org/officeDocument/2006/relationships/customXml" Target="../ink/ink103.xml"/><Relationship Id="rId229" Type="http://schemas.openxmlformats.org/officeDocument/2006/relationships/image" Target="../media/image115.png"/><Relationship Id="rId19" Type="http://schemas.openxmlformats.org/officeDocument/2006/relationships/image" Target="../media/image10.png"/><Relationship Id="rId224" Type="http://schemas.openxmlformats.org/officeDocument/2006/relationships/customXml" Target="../ink/ink111.xml"/><Relationship Id="rId240" Type="http://schemas.openxmlformats.org/officeDocument/2006/relationships/customXml" Target="../ink/ink119.xml"/><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media/image18.png"/><Relationship Id="rId56" Type="http://schemas.openxmlformats.org/officeDocument/2006/relationships/customXml" Target="../ink/ink27.xml"/><Relationship Id="rId77" Type="http://schemas.openxmlformats.org/officeDocument/2006/relationships/image" Target="../media/image39.png"/><Relationship Id="rId100" Type="http://schemas.openxmlformats.org/officeDocument/2006/relationships/customXml" Target="../ink/ink49.xml"/><Relationship Id="rId105" Type="http://schemas.openxmlformats.org/officeDocument/2006/relationships/image" Target="../media/image53.png"/><Relationship Id="rId126" Type="http://schemas.openxmlformats.org/officeDocument/2006/relationships/customXml" Target="../ink/ink62.xml"/><Relationship Id="rId147" Type="http://schemas.openxmlformats.org/officeDocument/2006/relationships/image" Target="../media/image74.png"/><Relationship Id="rId168" Type="http://schemas.openxmlformats.org/officeDocument/2006/relationships/customXml" Target="../ink/ink83.xml"/><Relationship Id="rId8" Type="http://schemas.openxmlformats.org/officeDocument/2006/relationships/customXml" Target="../ink/ink3.xml"/><Relationship Id="rId51" Type="http://schemas.openxmlformats.org/officeDocument/2006/relationships/image" Target="../media/image26.png"/><Relationship Id="rId72" Type="http://schemas.openxmlformats.org/officeDocument/2006/relationships/customXml" Target="../ink/ink35.xml"/><Relationship Id="rId93" Type="http://schemas.openxmlformats.org/officeDocument/2006/relationships/image" Target="../media/image47.png"/><Relationship Id="rId98" Type="http://schemas.openxmlformats.org/officeDocument/2006/relationships/customXml" Target="../ink/ink48.xml"/><Relationship Id="rId121" Type="http://schemas.openxmlformats.org/officeDocument/2006/relationships/image" Target="../media/image61.png"/><Relationship Id="rId142" Type="http://schemas.openxmlformats.org/officeDocument/2006/relationships/customXml" Target="../ink/ink70.xml"/><Relationship Id="rId163" Type="http://schemas.openxmlformats.org/officeDocument/2006/relationships/image" Target="../media/image82.png"/><Relationship Id="rId184" Type="http://schemas.openxmlformats.org/officeDocument/2006/relationships/customXml" Target="../ink/ink91.xml"/><Relationship Id="rId189" Type="http://schemas.openxmlformats.org/officeDocument/2006/relationships/image" Target="../media/image95.png"/><Relationship Id="rId219" Type="http://schemas.openxmlformats.org/officeDocument/2006/relationships/image" Target="../media/image110.png"/><Relationship Id="rId3" Type="http://schemas.openxmlformats.org/officeDocument/2006/relationships/image" Target="../media/image1.png"/><Relationship Id="rId214" Type="http://schemas.openxmlformats.org/officeDocument/2006/relationships/customXml" Target="../ink/ink106.xml"/><Relationship Id="rId230" Type="http://schemas.openxmlformats.org/officeDocument/2006/relationships/customXml" Target="../ink/ink114.xml"/><Relationship Id="rId235" Type="http://schemas.openxmlformats.org/officeDocument/2006/relationships/image" Target="../media/image118.png"/><Relationship Id="rId25" Type="http://schemas.openxmlformats.org/officeDocument/2006/relationships/image" Target="../media/image13.png"/><Relationship Id="rId46" Type="http://schemas.openxmlformats.org/officeDocument/2006/relationships/customXml" Target="../ink/ink22.xml"/><Relationship Id="rId67" Type="http://schemas.openxmlformats.org/officeDocument/2006/relationships/image" Target="../media/image34.png"/><Relationship Id="rId116" Type="http://schemas.openxmlformats.org/officeDocument/2006/relationships/customXml" Target="../ink/ink57.xml"/><Relationship Id="rId137" Type="http://schemas.openxmlformats.org/officeDocument/2006/relationships/image" Target="../media/image69.png"/><Relationship Id="rId158" Type="http://schemas.openxmlformats.org/officeDocument/2006/relationships/customXml" Target="../ink/ink78.xml"/><Relationship Id="rId20" Type="http://schemas.openxmlformats.org/officeDocument/2006/relationships/customXml" Target="../ink/ink9.xml"/><Relationship Id="rId41" Type="http://schemas.openxmlformats.org/officeDocument/2006/relationships/image" Target="../media/image21.png"/><Relationship Id="rId62" Type="http://schemas.openxmlformats.org/officeDocument/2006/relationships/customXml" Target="../ink/ink30.xml"/><Relationship Id="rId83" Type="http://schemas.openxmlformats.org/officeDocument/2006/relationships/image" Target="../media/image42.png"/><Relationship Id="rId88" Type="http://schemas.openxmlformats.org/officeDocument/2006/relationships/customXml" Target="../ink/ink43.xml"/><Relationship Id="rId111" Type="http://schemas.openxmlformats.org/officeDocument/2006/relationships/image" Target="../media/image56.png"/><Relationship Id="rId132" Type="http://schemas.openxmlformats.org/officeDocument/2006/relationships/customXml" Target="../ink/ink65.xml"/><Relationship Id="rId153" Type="http://schemas.openxmlformats.org/officeDocument/2006/relationships/image" Target="../media/image77.png"/><Relationship Id="rId174" Type="http://schemas.openxmlformats.org/officeDocument/2006/relationships/customXml" Target="../ink/ink86.xml"/><Relationship Id="rId179" Type="http://schemas.openxmlformats.org/officeDocument/2006/relationships/image" Target="../media/image90.png"/><Relationship Id="rId195" Type="http://schemas.openxmlformats.org/officeDocument/2006/relationships/image" Target="../media/image98.png"/><Relationship Id="rId209" Type="http://schemas.openxmlformats.org/officeDocument/2006/relationships/image" Target="../media/image105.png"/><Relationship Id="rId190" Type="http://schemas.openxmlformats.org/officeDocument/2006/relationships/customXml" Target="../ink/ink94.xml"/><Relationship Id="rId204" Type="http://schemas.openxmlformats.org/officeDocument/2006/relationships/customXml" Target="../ink/ink101.xml"/><Relationship Id="rId220" Type="http://schemas.openxmlformats.org/officeDocument/2006/relationships/customXml" Target="../ink/ink109.xml"/><Relationship Id="rId225" Type="http://schemas.openxmlformats.org/officeDocument/2006/relationships/image" Target="../media/image113.png"/><Relationship Id="rId241" Type="http://schemas.openxmlformats.org/officeDocument/2006/relationships/image" Target="../media/image121.png"/><Relationship Id="rId15" Type="http://schemas.openxmlformats.org/officeDocument/2006/relationships/image" Target="../media/image8.png"/><Relationship Id="rId36" Type="http://schemas.openxmlformats.org/officeDocument/2006/relationships/customXml" Target="../ink/ink17.xml"/><Relationship Id="rId57" Type="http://schemas.openxmlformats.org/officeDocument/2006/relationships/image" Target="../media/image29.png"/><Relationship Id="rId106" Type="http://schemas.openxmlformats.org/officeDocument/2006/relationships/customXml" Target="../ink/ink52.xml"/><Relationship Id="rId127" Type="http://schemas.openxmlformats.org/officeDocument/2006/relationships/image" Target="../media/image64.png"/><Relationship Id="rId10" Type="http://schemas.openxmlformats.org/officeDocument/2006/relationships/customXml" Target="../ink/ink4.xml"/><Relationship Id="rId31" Type="http://schemas.openxmlformats.org/officeDocument/2006/relationships/image" Target="../media/image16.png"/><Relationship Id="rId52" Type="http://schemas.openxmlformats.org/officeDocument/2006/relationships/customXml" Target="../ink/ink25.xml"/><Relationship Id="rId73" Type="http://schemas.openxmlformats.org/officeDocument/2006/relationships/image" Target="../media/image37.png"/><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media/image50.png"/><Relationship Id="rId101" Type="http://schemas.openxmlformats.org/officeDocument/2006/relationships/image" Target="../media/image51.png"/><Relationship Id="rId122" Type="http://schemas.openxmlformats.org/officeDocument/2006/relationships/customXml" Target="../ink/ink60.xml"/><Relationship Id="rId143" Type="http://schemas.openxmlformats.org/officeDocument/2006/relationships/image" Target="../media/image72.png"/><Relationship Id="rId148" Type="http://schemas.openxmlformats.org/officeDocument/2006/relationships/customXml" Target="../ink/ink73.xml"/><Relationship Id="rId164" Type="http://schemas.openxmlformats.org/officeDocument/2006/relationships/customXml" Target="../ink/ink81.xml"/><Relationship Id="rId169" Type="http://schemas.openxmlformats.org/officeDocument/2006/relationships/image" Target="../media/image85.png"/><Relationship Id="rId185" Type="http://schemas.openxmlformats.org/officeDocument/2006/relationships/image" Target="../media/image93.png"/><Relationship Id="rId4" Type="http://schemas.openxmlformats.org/officeDocument/2006/relationships/customXml" Target="../ink/ink1.xml"/><Relationship Id="rId9" Type="http://schemas.openxmlformats.org/officeDocument/2006/relationships/image" Target="../media/image5.png"/><Relationship Id="rId180" Type="http://schemas.openxmlformats.org/officeDocument/2006/relationships/customXml" Target="../ink/ink89.xml"/><Relationship Id="rId210" Type="http://schemas.openxmlformats.org/officeDocument/2006/relationships/customXml" Target="../ink/ink104.xml"/><Relationship Id="rId215" Type="http://schemas.openxmlformats.org/officeDocument/2006/relationships/image" Target="../media/image108.png"/><Relationship Id="rId236" Type="http://schemas.openxmlformats.org/officeDocument/2006/relationships/customXml" Target="../ink/ink117.xml"/><Relationship Id="rId26" Type="http://schemas.openxmlformats.org/officeDocument/2006/relationships/customXml" Target="../ink/ink12.xml"/><Relationship Id="rId231" Type="http://schemas.openxmlformats.org/officeDocument/2006/relationships/image" Target="../media/image116.png"/><Relationship Id="rId47" Type="http://schemas.openxmlformats.org/officeDocument/2006/relationships/image" Target="../media/image24.png"/><Relationship Id="rId68" Type="http://schemas.openxmlformats.org/officeDocument/2006/relationships/customXml" Target="../ink/ink33.xml"/><Relationship Id="rId89" Type="http://schemas.openxmlformats.org/officeDocument/2006/relationships/image" Target="../media/image45.png"/><Relationship Id="rId112" Type="http://schemas.openxmlformats.org/officeDocument/2006/relationships/customXml" Target="../ink/ink55.xml"/><Relationship Id="rId133" Type="http://schemas.openxmlformats.org/officeDocument/2006/relationships/image" Target="../media/image67.png"/><Relationship Id="rId154" Type="http://schemas.openxmlformats.org/officeDocument/2006/relationships/customXml" Target="../ink/ink76.xml"/><Relationship Id="rId175" Type="http://schemas.openxmlformats.org/officeDocument/2006/relationships/image" Target="../media/image88.png"/><Relationship Id="rId196" Type="http://schemas.openxmlformats.org/officeDocument/2006/relationships/customXml" Target="../ink/ink97.xml"/><Relationship Id="rId200" Type="http://schemas.openxmlformats.org/officeDocument/2006/relationships/customXml" Target="../ink/ink99.xml"/><Relationship Id="rId16" Type="http://schemas.openxmlformats.org/officeDocument/2006/relationships/customXml" Target="../ink/ink7.xml"/><Relationship Id="rId221" Type="http://schemas.openxmlformats.org/officeDocument/2006/relationships/image" Target="../media/image111.png"/><Relationship Id="rId242" Type="http://schemas.openxmlformats.org/officeDocument/2006/relationships/customXml" Target="../ink/ink120.xml"/><Relationship Id="rId37" Type="http://schemas.openxmlformats.org/officeDocument/2006/relationships/image" Target="../media/image19.png"/><Relationship Id="rId58" Type="http://schemas.openxmlformats.org/officeDocument/2006/relationships/customXml" Target="../ink/ink28.xml"/><Relationship Id="rId79" Type="http://schemas.openxmlformats.org/officeDocument/2006/relationships/image" Target="../media/image40.png"/><Relationship Id="rId102" Type="http://schemas.openxmlformats.org/officeDocument/2006/relationships/customXml" Target="../ink/ink50.xml"/><Relationship Id="rId123" Type="http://schemas.openxmlformats.org/officeDocument/2006/relationships/image" Target="../media/image62.png"/><Relationship Id="rId144" Type="http://schemas.openxmlformats.org/officeDocument/2006/relationships/customXml" Target="../ink/ink71.xml"/><Relationship Id="rId90" Type="http://schemas.openxmlformats.org/officeDocument/2006/relationships/customXml" Target="../ink/ink44.xml"/><Relationship Id="rId165" Type="http://schemas.openxmlformats.org/officeDocument/2006/relationships/image" Target="../media/image83.png"/><Relationship Id="rId186" Type="http://schemas.openxmlformats.org/officeDocument/2006/relationships/customXml" Target="../ink/ink92.xml"/><Relationship Id="rId211" Type="http://schemas.openxmlformats.org/officeDocument/2006/relationships/image" Target="../media/image106.png"/><Relationship Id="rId232" Type="http://schemas.openxmlformats.org/officeDocument/2006/relationships/customXml" Target="../ink/ink115.xml"/><Relationship Id="rId27" Type="http://schemas.openxmlformats.org/officeDocument/2006/relationships/image" Target="../media/image14.png"/><Relationship Id="rId48" Type="http://schemas.openxmlformats.org/officeDocument/2006/relationships/customXml" Target="../ink/ink23.xml"/><Relationship Id="rId69" Type="http://schemas.openxmlformats.org/officeDocument/2006/relationships/image" Target="../media/image35.png"/><Relationship Id="rId113" Type="http://schemas.openxmlformats.org/officeDocument/2006/relationships/image" Target="../media/image57.png"/><Relationship Id="rId134" Type="http://schemas.openxmlformats.org/officeDocument/2006/relationships/customXml" Target="../ink/ink66.xml"/><Relationship Id="rId80" Type="http://schemas.openxmlformats.org/officeDocument/2006/relationships/customXml" Target="../ink/ink39.xml"/><Relationship Id="rId155" Type="http://schemas.openxmlformats.org/officeDocument/2006/relationships/image" Target="../media/image78.png"/><Relationship Id="rId176" Type="http://schemas.openxmlformats.org/officeDocument/2006/relationships/customXml" Target="../ink/ink87.xml"/><Relationship Id="rId197" Type="http://schemas.openxmlformats.org/officeDocument/2006/relationships/image" Target="../media/image99.png"/></Relationships>
</file>

<file path=ppt/slides/_rels/slide3.xml.rels><?xml version="1.0" encoding="UTF-8" standalone="yes"?>
<Relationships xmlns="http://schemas.openxmlformats.org/package/2006/relationships"><Relationship Id="rId8" Type="http://schemas.openxmlformats.org/officeDocument/2006/relationships/customXml" Target="../ink/ink123.xml"/><Relationship Id="rId13" Type="http://schemas.openxmlformats.org/officeDocument/2006/relationships/image" Target="../media/image127.png"/><Relationship Id="rId3" Type="http://schemas.openxmlformats.org/officeDocument/2006/relationships/image" Target="../media/image1.png"/><Relationship Id="rId7" Type="http://schemas.openxmlformats.org/officeDocument/2006/relationships/image" Target="../media/image124.png"/><Relationship Id="rId12" Type="http://schemas.openxmlformats.org/officeDocument/2006/relationships/customXml" Target="../ink/ink125.xml"/><Relationship Id="rId17" Type="http://schemas.openxmlformats.org/officeDocument/2006/relationships/image" Target="../media/image129.png"/><Relationship Id="rId2" Type="http://schemas.openxmlformats.org/officeDocument/2006/relationships/notesSlide" Target="../notesSlides/notesSlide3.xml"/><Relationship Id="rId16" Type="http://schemas.openxmlformats.org/officeDocument/2006/relationships/customXml" Target="../ink/ink127.xml"/><Relationship Id="rId1" Type="http://schemas.openxmlformats.org/officeDocument/2006/relationships/slideLayout" Target="../slideLayouts/slideLayout1.xml"/><Relationship Id="rId6" Type="http://schemas.openxmlformats.org/officeDocument/2006/relationships/customXml" Target="../ink/ink122.xml"/><Relationship Id="rId11" Type="http://schemas.openxmlformats.org/officeDocument/2006/relationships/image" Target="../media/image126.png"/><Relationship Id="rId5" Type="http://schemas.openxmlformats.org/officeDocument/2006/relationships/image" Target="../media/image123.png"/><Relationship Id="rId15" Type="http://schemas.openxmlformats.org/officeDocument/2006/relationships/image" Target="../media/image128.png"/><Relationship Id="rId10" Type="http://schemas.openxmlformats.org/officeDocument/2006/relationships/customXml" Target="../ink/ink124.xml"/><Relationship Id="rId4" Type="http://schemas.openxmlformats.org/officeDocument/2006/relationships/customXml" Target="../ink/ink121.xml"/><Relationship Id="rId9" Type="http://schemas.openxmlformats.org/officeDocument/2006/relationships/image" Target="../media/image125.png"/><Relationship Id="rId14" Type="http://schemas.openxmlformats.org/officeDocument/2006/relationships/customXml" Target="../ink/ink126.xml"/></Relationships>
</file>

<file path=ppt/slides/_rels/slide4.xml.rels><?xml version="1.0" encoding="UTF-8" standalone="yes"?>
<Relationships xmlns="http://schemas.openxmlformats.org/package/2006/relationships"><Relationship Id="rId8" Type="http://schemas.openxmlformats.org/officeDocument/2006/relationships/customXml" Target="../ink/ink130.xml"/><Relationship Id="rId13" Type="http://schemas.openxmlformats.org/officeDocument/2006/relationships/image" Target="../media/image134.png"/><Relationship Id="rId3" Type="http://schemas.openxmlformats.org/officeDocument/2006/relationships/image" Target="../media/image1.png"/><Relationship Id="rId7" Type="http://schemas.openxmlformats.org/officeDocument/2006/relationships/image" Target="../media/image131.png"/><Relationship Id="rId12" Type="http://schemas.openxmlformats.org/officeDocument/2006/relationships/customXml" Target="../ink/ink13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ustomXml" Target="../ink/ink129.xml"/><Relationship Id="rId11" Type="http://schemas.openxmlformats.org/officeDocument/2006/relationships/image" Target="../media/image133.png"/><Relationship Id="rId5" Type="http://schemas.openxmlformats.org/officeDocument/2006/relationships/image" Target="../media/image130.png"/><Relationship Id="rId15" Type="http://schemas.openxmlformats.org/officeDocument/2006/relationships/image" Target="../media/image135.png"/><Relationship Id="rId10" Type="http://schemas.openxmlformats.org/officeDocument/2006/relationships/customXml" Target="../ink/ink131.xml"/><Relationship Id="rId4" Type="http://schemas.openxmlformats.org/officeDocument/2006/relationships/customXml" Target="../ink/ink128.xml"/><Relationship Id="rId9" Type="http://schemas.openxmlformats.org/officeDocument/2006/relationships/image" Target="../media/image132.png"/><Relationship Id="rId14" Type="http://schemas.openxmlformats.org/officeDocument/2006/relationships/customXml" Target="../ink/ink133.xml"/></Relationships>
</file>

<file path=ppt/slides/_rels/slide5.xml.rels><?xml version="1.0" encoding="UTF-8" standalone="yes"?>
<Relationships xmlns="http://schemas.openxmlformats.org/package/2006/relationships"><Relationship Id="rId8" Type="http://schemas.openxmlformats.org/officeDocument/2006/relationships/customXml" Target="../ink/ink136.xml"/><Relationship Id="rId13" Type="http://schemas.openxmlformats.org/officeDocument/2006/relationships/image" Target="../media/image140.png"/><Relationship Id="rId3" Type="http://schemas.openxmlformats.org/officeDocument/2006/relationships/image" Target="../media/image1.png"/><Relationship Id="rId7" Type="http://schemas.openxmlformats.org/officeDocument/2006/relationships/image" Target="../media/image137.png"/><Relationship Id="rId12" Type="http://schemas.openxmlformats.org/officeDocument/2006/relationships/customXml" Target="../ink/ink138.xml"/><Relationship Id="rId17" Type="http://schemas.openxmlformats.org/officeDocument/2006/relationships/image" Target="../media/image142.png"/><Relationship Id="rId2" Type="http://schemas.openxmlformats.org/officeDocument/2006/relationships/notesSlide" Target="../notesSlides/notesSlide5.xml"/><Relationship Id="rId16" Type="http://schemas.openxmlformats.org/officeDocument/2006/relationships/customXml" Target="../ink/ink140.xml"/><Relationship Id="rId1" Type="http://schemas.openxmlformats.org/officeDocument/2006/relationships/slideLayout" Target="../slideLayouts/slideLayout1.xml"/><Relationship Id="rId6" Type="http://schemas.openxmlformats.org/officeDocument/2006/relationships/customXml" Target="../ink/ink135.xml"/><Relationship Id="rId11" Type="http://schemas.openxmlformats.org/officeDocument/2006/relationships/image" Target="../media/image139.png"/><Relationship Id="rId5" Type="http://schemas.openxmlformats.org/officeDocument/2006/relationships/image" Target="../media/image136.png"/><Relationship Id="rId15" Type="http://schemas.openxmlformats.org/officeDocument/2006/relationships/image" Target="../media/image141.png"/><Relationship Id="rId10" Type="http://schemas.openxmlformats.org/officeDocument/2006/relationships/customXml" Target="../ink/ink137.xml"/><Relationship Id="rId4" Type="http://schemas.openxmlformats.org/officeDocument/2006/relationships/customXml" Target="../ink/ink134.xml"/><Relationship Id="rId9" Type="http://schemas.openxmlformats.org/officeDocument/2006/relationships/image" Target="../media/image138.png"/><Relationship Id="rId14" Type="http://schemas.openxmlformats.org/officeDocument/2006/relationships/customXml" Target="../ink/ink139.xml"/></Relationships>
</file>

<file path=ppt/slides/_rels/slide6.xml.rels><?xml version="1.0" encoding="UTF-8" standalone="yes"?>
<Relationships xmlns="http://schemas.openxmlformats.org/package/2006/relationships"><Relationship Id="rId8" Type="http://schemas.openxmlformats.org/officeDocument/2006/relationships/customXml" Target="../ink/ink143.xml"/><Relationship Id="rId13" Type="http://schemas.openxmlformats.org/officeDocument/2006/relationships/image" Target="../media/image147.png"/><Relationship Id="rId18" Type="http://schemas.openxmlformats.org/officeDocument/2006/relationships/customXml" Target="../ink/ink148.xml"/><Relationship Id="rId26" Type="http://schemas.openxmlformats.org/officeDocument/2006/relationships/customXml" Target="../ink/ink152.xml"/><Relationship Id="rId3" Type="http://schemas.openxmlformats.org/officeDocument/2006/relationships/image" Target="../media/image1.png"/><Relationship Id="rId21" Type="http://schemas.openxmlformats.org/officeDocument/2006/relationships/image" Target="../media/image151.png"/><Relationship Id="rId34" Type="http://schemas.openxmlformats.org/officeDocument/2006/relationships/customXml" Target="../ink/ink156.xml"/><Relationship Id="rId7" Type="http://schemas.openxmlformats.org/officeDocument/2006/relationships/image" Target="../media/image144.png"/><Relationship Id="rId12" Type="http://schemas.openxmlformats.org/officeDocument/2006/relationships/customXml" Target="../ink/ink145.xml"/><Relationship Id="rId17" Type="http://schemas.openxmlformats.org/officeDocument/2006/relationships/image" Target="../media/image149.png"/><Relationship Id="rId25" Type="http://schemas.openxmlformats.org/officeDocument/2006/relationships/image" Target="../media/image153.png"/><Relationship Id="rId33" Type="http://schemas.openxmlformats.org/officeDocument/2006/relationships/image" Target="../media/image157.png"/><Relationship Id="rId2" Type="http://schemas.openxmlformats.org/officeDocument/2006/relationships/notesSlide" Target="../notesSlides/notesSlide6.xml"/><Relationship Id="rId16" Type="http://schemas.openxmlformats.org/officeDocument/2006/relationships/customXml" Target="../ink/ink147.xml"/><Relationship Id="rId20" Type="http://schemas.openxmlformats.org/officeDocument/2006/relationships/customXml" Target="../ink/ink149.xml"/><Relationship Id="rId29" Type="http://schemas.openxmlformats.org/officeDocument/2006/relationships/image" Target="../media/image155.png"/><Relationship Id="rId1" Type="http://schemas.openxmlformats.org/officeDocument/2006/relationships/slideLayout" Target="../slideLayouts/slideLayout1.xml"/><Relationship Id="rId6" Type="http://schemas.openxmlformats.org/officeDocument/2006/relationships/customXml" Target="../ink/ink142.xml"/><Relationship Id="rId11" Type="http://schemas.openxmlformats.org/officeDocument/2006/relationships/image" Target="../media/image146.png"/><Relationship Id="rId24" Type="http://schemas.openxmlformats.org/officeDocument/2006/relationships/customXml" Target="../ink/ink151.xml"/><Relationship Id="rId32" Type="http://schemas.openxmlformats.org/officeDocument/2006/relationships/customXml" Target="../ink/ink155.xml"/><Relationship Id="rId5" Type="http://schemas.openxmlformats.org/officeDocument/2006/relationships/image" Target="../media/image143.png"/><Relationship Id="rId15" Type="http://schemas.openxmlformats.org/officeDocument/2006/relationships/image" Target="../media/image148.png"/><Relationship Id="rId23" Type="http://schemas.openxmlformats.org/officeDocument/2006/relationships/image" Target="../media/image152.png"/><Relationship Id="rId28" Type="http://schemas.openxmlformats.org/officeDocument/2006/relationships/customXml" Target="../ink/ink153.xml"/><Relationship Id="rId10" Type="http://schemas.openxmlformats.org/officeDocument/2006/relationships/customXml" Target="../ink/ink144.xml"/><Relationship Id="rId19" Type="http://schemas.openxmlformats.org/officeDocument/2006/relationships/image" Target="../media/image150.png"/><Relationship Id="rId31" Type="http://schemas.openxmlformats.org/officeDocument/2006/relationships/image" Target="../media/image156.png"/><Relationship Id="rId4" Type="http://schemas.openxmlformats.org/officeDocument/2006/relationships/customXml" Target="../ink/ink141.xml"/><Relationship Id="rId9" Type="http://schemas.openxmlformats.org/officeDocument/2006/relationships/image" Target="../media/image145.png"/><Relationship Id="rId14" Type="http://schemas.openxmlformats.org/officeDocument/2006/relationships/customXml" Target="../ink/ink146.xml"/><Relationship Id="rId22" Type="http://schemas.openxmlformats.org/officeDocument/2006/relationships/customXml" Target="../ink/ink150.xml"/><Relationship Id="rId27" Type="http://schemas.openxmlformats.org/officeDocument/2006/relationships/image" Target="../media/image154.png"/><Relationship Id="rId30" Type="http://schemas.openxmlformats.org/officeDocument/2006/relationships/customXml" Target="../ink/ink154.xml"/><Relationship Id="rId35" Type="http://schemas.openxmlformats.org/officeDocument/2006/relationships/image" Target="../media/image15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customXml" Target="../ink/ink159.xml"/><Relationship Id="rId3" Type="http://schemas.openxmlformats.org/officeDocument/2006/relationships/image" Target="../media/image1.png"/><Relationship Id="rId7" Type="http://schemas.openxmlformats.org/officeDocument/2006/relationships/image" Target="../media/image16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ustomXml" Target="../ink/ink158.xml"/><Relationship Id="rId5" Type="http://schemas.openxmlformats.org/officeDocument/2006/relationships/image" Target="../media/image159.png"/><Relationship Id="rId4" Type="http://schemas.openxmlformats.org/officeDocument/2006/relationships/customXml" Target="../ink/ink157.xml"/><Relationship Id="rId9" Type="http://schemas.openxmlformats.org/officeDocument/2006/relationships/image" Target="../media/image161.png"/></Relationships>
</file>

<file path=ppt/slides/_rels/slide9.xml.rels><?xml version="1.0" encoding="UTF-8" standalone="yes"?>
<Relationships xmlns="http://schemas.openxmlformats.org/package/2006/relationships"><Relationship Id="rId8" Type="http://schemas.openxmlformats.org/officeDocument/2006/relationships/customXml" Target="../ink/ink162.xml"/><Relationship Id="rId13" Type="http://schemas.openxmlformats.org/officeDocument/2006/relationships/image" Target="../media/image166.png"/><Relationship Id="rId18" Type="http://schemas.openxmlformats.org/officeDocument/2006/relationships/customXml" Target="../ink/ink167.xml"/><Relationship Id="rId3" Type="http://schemas.openxmlformats.org/officeDocument/2006/relationships/image" Target="../media/image1.png"/><Relationship Id="rId21" Type="http://schemas.openxmlformats.org/officeDocument/2006/relationships/image" Target="../media/image170.png"/><Relationship Id="rId7" Type="http://schemas.openxmlformats.org/officeDocument/2006/relationships/image" Target="../media/image163.png"/><Relationship Id="rId12" Type="http://schemas.openxmlformats.org/officeDocument/2006/relationships/customXml" Target="../ink/ink164.xml"/><Relationship Id="rId17" Type="http://schemas.openxmlformats.org/officeDocument/2006/relationships/image" Target="../media/image168.png"/><Relationship Id="rId25" Type="http://schemas.openxmlformats.org/officeDocument/2006/relationships/image" Target="../media/image172.png"/><Relationship Id="rId2" Type="http://schemas.openxmlformats.org/officeDocument/2006/relationships/notesSlide" Target="../notesSlides/notesSlide9.xml"/><Relationship Id="rId16" Type="http://schemas.openxmlformats.org/officeDocument/2006/relationships/customXml" Target="../ink/ink166.xml"/><Relationship Id="rId20" Type="http://schemas.openxmlformats.org/officeDocument/2006/relationships/customXml" Target="../ink/ink168.xml"/><Relationship Id="rId1" Type="http://schemas.openxmlformats.org/officeDocument/2006/relationships/slideLayout" Target="../slideLayouts/slideLayout1.xml"/><Relationship Id="rId6" Type="http://schemas.openxmlformats.org/officeDocument/2006/relationships/customXml" Target="../ink/ink161.xml"/><Relationship Id="rId11" Type="http://schemas.openxmlformats.org/officeDocument/2006/relationships/image" Target="../media/image165.png"/><Relationship Id="rId24" Type="http://schemas.openxmlformats.org/officeDocument/2006/relationships/customXml" Target="../ink/ink170.xml"/><Relationship Id="rId5" Type="http://schemas.openxmlformats.org/officeDocument/2006/relationships/image" Target="../media/image162.png"/><Relationship Id="rId15" Type="http://schemas.openxmlformats.org/officeDocument/2006/relationships/image" Target="../media/image167.png"/><Relationship Id="rId23" Type="http://schemas.openxmlformats.org/officeDocument/2006/relationships/image" Target="../media/image171.png"/><Relationship Id="rId10" Type="http://schemas.openxmlformats.org/officeDocument/2006/relationships/customXml" Target="../ink/ink163.xml"/><Relationship Id="rId19" Type="http://schemas.openxmlformats.org/officeDocument/2006/relationships/image" Target="../media/image169.png"/><Relationship Id="rId4" Type="http://schemas.openxmlformats.org/officeDocument/2006/relationships/customXml" Target="../ink/ink160.xml"/><Relationship Id="rId9" Type="http://schemas.openxmlformats.org/officeDocument/2006/relationships/image" Target="../media/image164.png"/><Relationship Id="rId14" Type="http://schemas.openxmlformats.org/officeDocument/2006/relationships/customXml" Target="../ink/ink165.xml"/><Relationship Id="rId22" Type="http://schemas.openxmlformats.org/officeDocument/2006/relationships/customXml" Target="../ink/ink16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Picture 4" descr="A high angle view of a city&#10;&#10;Description automatically generated with low confidence">
            <a:extLst>
              <a:ext uri="{FF2B5EF4-FFF2-40B4-BE49-F238E27FC236}">
                <a16:creationId xmlns:a16="http://schemas.microsoft.com/office/drawing/2014/main" id="{26D3D6E7-B24A-44B8-BAFB-79EDCDF6DA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03041"/>
            <a:ext cx="12192000" cy="8109694"/>
          </a:xfrm>
          <a:prstGeom prst="rect">
            <a:avLst/>
          </a:prstGeom>
        </p:spPr>
      </p:pic>
    </p:spTree>
    <p:extLst>
      <p:ext uri="{BB962C8B-B14F-4D97-AF65-F5344CB8AC3E}">
        <p14:creationId xmlns:p14="http://schemas.microsoft.com/office/powerpoint/2010/main" val="4270368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459092" cy="6346398"/>
          </a:xfrm>
          <a:prstGeom prst="roundRect">
            <a:avLst/>
          </a:prstGeom>
          <a:solidFill>
            <a:schemeClr val="tx1">
              <a:alpha val="5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9314" y="136567"/>
            <a:ext cx="10109843" cy="5909310"/>
          </a:xfrm>
          <a:prstGeom prst="rect">
            <a:avLst/>
          </a:prstGeom>
          <a:noFill/>
        </p:spPr>
        <p:txBody>
          <a:bodyPr wrap="square" rtlCol="0">
            <a:spAutoFit/>
          </a:bodyPr>
          <a:lstStyle/>
          <a:p>
            <a:r>
              <a:rPr lang="en-US" sz="2100" b="1">
                <a:solidFill>
                  <a:schemeClr val="bg1"/>
                </a:solidFill>
                <a:cs typeface="+mj-cs"/>
              </a:rPr>
              <a:t>Talmud Bavli Shabbat 62b:19</a:t>
            </a:r>
          </a:p>
          <a:p>
            <a:r>
              <a:rPr lang="en-US" sz="2100">
                <a:solidFill>
                  <a:schemeClr val="bg1"/>
                </a:solidFill>
                <a:cs typeface="+mj-cs"/>
              </a:rPr>
              <a:t>Since the Gemara spoke of sins in the First Temple era, it continues to explain other verses with similar content. Rava, son of Rav Ilai, interpreted the following verse homiletically. What is the meaning of that which is written: “The Lord says because the daughters of Zion are haughty and walk with outstretched necks and wanton eyes, walking and mincing as they go and making a tinkling with their feet'' (Isaiah 3:16)? “Because the daughters of Zion are haughty,” indicates that they would walk with upright stature and carry themselves in an immodest way. “And walk with outstretched necks,” indicates that they would walk in small steps, heel to toe, so onlookers would notice them. “Wanton eyes,” indicates that they would fill their eyes with blue eyeshadow and beckon. “Walking and mincing [tafof] as they go,” indicates that the wealthy women would walk a tall woman alongside a short one so that the tall woman would stand out. This is derived from the interchangeability of the letters tet and tzadi; tzafo, meaning, in this case, to be seen. “Making a tinkling [te’akasna] with their feet,” Rabbi Yitzḥak from the school of Rabbi Ami said: This teaches that they would place myrrh and balsam in their shoes and would walk in the marketplaces of Jerusalem. And once they approached a place where the young men of Israel were congregated, they would stamp their feet on the ground and splash the perfume toward them and instill the evil inclination into them like venom of a viper [ke’eres bakhos].</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025F1C78-4F53-4A6F-ABDE-273923DDF366}"/>
                  </a:ext>
                </a:extLst>
              </p14:cNvPr>
              <p14:cNvContentPartPr/>
              <p14:nvPr/>
            </p14:nvContentPartPr>
            <p14:xfrm>
              <a:off x="5263925" y="1131456"/>
              <a:ext cx="506880" cy="379080"/>
            </p14:xfrm>
          </p:contentPart>
        </mc:Choice>
        <mc:Fallback xmlns="">
          <p:pic>
            <p:nvPicPr>
              <p:cNvPr id="4" name="Ink 3">
                <a:extLst>
                  <a:ext uri="{FF2B5EF4-FFF2-40B4-BE49-F238E27FC236}">
                    <a16:creationId xmlns:a16="http://schemas.microsoft.com/office/drawing/2014/main" id="{025F1C78-4F53-4A6F-ABDE-273923DDF366}"/>
                  </a:ext>
                </a:extLst>
              </p:cNvPr>
              <p:cNvPicPr/>
              <p:nvPr/>
            </p:nvPicPr>
            <p:blipFill>
              <a:blip r:embed="rId5"/>
              <a:stretch>
                <a:fillRect/>
              </a:stretch>
            </p:blipFill>
            <p:spPr>
              <a:xfrm>
                <a:off x="5246285" y="1113456"/>
                <a:ext cx="542520" cy="414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CF22989D-8126-4F67-BF81-39BD3B4EEA54}"/>
                  </a:ext>
                </a:extLst>
              </p14:cNvPr>
              <p14:cNvContentPartPr/>
              <p14:nvPr/>
            </p14:nvContentPartPr>
            <p14:xfrm>
              <a:off x="6678365" y="1727976"/>
              <a:ext cx="254880" cy="418320"/>
            </p14:xfrm>
          </p:contentPart>
        </mc:Choice>
        <mc:Fallback xmlns="">
          <p:pic>
            <p:nvPicPr>
              <p:cNvPr id="5" name="Ink 4">
                <a:extLst>
                  <a:ext uri="{FF2B5EF4-FFF2-40B4-BE49-F238E27FC236}">
                    <a16:creationId xmlns:a16="http://schemas.microsoft.com/office/drawing/2014/main" id="{CF22989D-8126-4F67-BF81-39BD3B4EEA54}"/>
                  </a:ext>
                </a:extLst>
              </p:cNvPr>
              <p:cNvPicPr/>
              <p:nvPr/>
            </p:nvPicPr>
            <p:blipFill>
              <a:blip r:embed="rId7"/>
              <a:stretch>
                <a:fillRect/>
              </a:stretch>
            </p:blipFill>
            <p:spPr>
              <a:xfrm>
                <a:off x="6660725" y="1709976"/>
                <a:ext cx="290520" cy="453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9B8076E0-54F7-436F-B4B4-1715A3523A43}"/>
                  </a:ext>
                </a:extLst>
              </p14:cNvPr>
              <p14:cNvContentPartPr/>
              <p14:nvPr/>
            </p14:nvContentPartPr>
            <p14:xfrm>
              <a:off x="565565" y="2662176"/>
              <a:ext cx="1605960" cy="90360"/>
            </p14:xfrm>
          </p:contentPart>
        </mc:Choice>
        <mc:Fallback xmlns="">
          <p:pic>
            <p:nvPicPr>
              <p:cNvPr id="7" name="Ink 6">
                <a:extLst>
                  <a:ext uri="{FF2B5EF4-FFF2-40B4-BE49-F238E27FC236}">
                    <a16:creationId xmlns:a16="http://schemas.microsoft.com/office/drawing/2014/main" id="{9B8076E0-54F7-436F-B4B4-1715A3523A43}"/>
                  </a:ext>
                </a:extLst>
              </p:cNvPr>
              <p:cNvPicPr/>
              <p:nvPr/>
            </p:nvPicPr>
            <p:blipFill>
              <a:blip r:embed="rId9"/>
              <a:stretch>
                <a:fillRect/>
              </a:stretch>
            </p:blipFill>
            <p:spPr>
              <a:xfrm>
                <a:off x="547565" y="2644176"/>
                <a:ext cx="16416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83304FAE-C46D-49AB-BAC9-9018D6EF738D}"/>
                  </a:ext>
                </a:extLst>
              </p14:cNvPr>
              <p14:cNvContentPartPr/>
              <p14:nvPr/>
            </p14:nvContentPartPr>
            <p14:xfrm>
              <a:off x="6371645" y="2751816"/>
              <a:ext cx="3646080" cy="57600"/>
            </p14:xfrm>
          </p:contentPart>
        </mc:Choice>
        <mc:Fallback xmlns="">
          <p:pic>
            <p:nvPicPr>
              <p:cNvPr id="9" name="Ink 8">
                <a:extLst>
                  <a:ext uri="{FF2B5EF4-FFF2-40B4-BE49-F238E27FC236}">
                    <a16:creationId xmlns:a16="http://schemas.microsoft.com/office/drawing/2014/main" id="{83304FAE-C46D-49AB-BAC9-9018D6EF738D}"/>
                  </a:ext>
                </a:extLst>
              </p:cNvPr>
              <p:cNvPicPr/>
              <p:nvPr/>
            </p:nvPicPr>
            <p:blipFill>
              <a:blip r:embed="rId11"/>
              <a:stretch>
                <a:fillRect/>
              </a:stretch>
            </p:blipFill>
            <p:spPr>
              <a:xfrm>
                <a:off x="6354005" y="2734176"/>
                <a:ext cx="3681720" cy="93240"/>
              </a:xfrm>
              <a:prstGeom prst="rect">
                <a:avLst/>
              </a:prstGeom>
            </p:spPr>
          </p:pic>
        </mc:Fallback>
      </mc:AlternateContent>
      <p:grpSp>
        <p:nvGrpSpPr>
          <p:cNvPr id="13" name="Group 12">
            <a:extLst>
              <a:ext uri="{FF2B5EF4-FFF2-40B4-BE49-F238E27FC236}">
                <a16:creationId xmlns:a16="http://schemas.microsoft.com/office/drawing/2014/main" id="{E1842C7D-EA0C-4A70-9750-8E940B283824}"/>
              </a:ext>
            </a:extLst>
          </p:cNvPr>
          <p:cNvGrpSpPr/>
          <p:nvPr/>
        </p:nvGrpSpPr>
        <p:grpSpPr>
          <a:xfrm>
            <a:off x="445325" y="3045216"/>
            <a:ext cx="7367040" cy="70200"/>
            <a:chOff x="445325" y="3045216"/>
            <a:chExt cx="7367040" cy="70200"/>
          </a:xfrm>
        </p:grpSpPr>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E39283B8-B57B-40C0-851D-AD2CB38894C1}"/>
                    </a:ext>
                  </a:extLst>
                </p14:cNvPr>
                <p14:cNvContentPartPr/>
                <p14:nvPr/>
              </p14:nvContentPartPr>
              <p14:xfrm>
                <a:off x="445325" y="3045216"/>
                <a:ext cx="5916960" cy="70200"/>
              </p14:xfrm>
            </p:contentPart>
          </mc:Choice>
          <mc:Fallback xmlns="">
            <p:pic>
              <p:nvPicPr>
                <p:cNvPr id="11" name="Ink 10">
                  <a:extLst>
                    <a:ext uri="{FF2B5EF4-FFF2-40B4-BE49-F238E27FC236}">
                      <a16:creationId xmlns:a16="http://schemas.microsoft.com/office/drawing/2014/main" id="{E39283B8-B57B-40C0-851D-AD2CB38894C1}"/>
                    </a:ext>
                  </a:extLst>
                </p:cNvPr>
                <p:cNvPicPr/>
                <p:nvPr/>
              </p:nvPicPr>
              <p:blipFill>
                <a:blip r:embed="rId13"/>
                <a:stretch>
                  <a:fillRect/>
                </a:stretch>
              </p:blipFill>
              <p:spPr>
                <a:xfrm>
                  <a:off x="427325" y="3027576"/>
                  <a:ext cx="59526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B360FBD8-E27E-4EA9-94DA-7842C73D7131}"/>
                    </a:ext>
                  </a:extLst>
                </p14:cNvPr>
                <p14:cNvContentPartPr/>
                <p14:nvPr/>
              </p14:nvContentPartPr>
              <p14:xfrm>
                <a:off x="6770165" y="3052776"/>
                <a:ext cx="1042200" cy="35640"/>
              </p14:xfrm>
            </p:contentPart>
          </mc:Choice>
          <mc:Fallback xmlns="">
            <p:pic>
              <p:nvPicPr>
                <p:cNvPr id="12" name="Ink 11">
                  <a:extLst>
                    <a:ext uri="{FF2B5EF4-FFF2-40B4-BE49-F238E27FC236}">
                      <a16:creationId xmlns:a16="http://schemas.microsoft.com/office/drawing/2014/main" id="{B360FBD8-E27E-4EA9-94DA-7842C73D7131}"/>
                    </a:ext>
                  </a:extLst>
                </p:cNvPr>
                <p:cNvPicPr/>
                <p:nvPr/>
              </p:nvPicPr>
              <p:blipFill>
                <a:blip r:embed="rId15"/>
                <a:stretch>
                  <a:fillRect/>
                </a:stretch>
              </p:blipFill>
              <p:spPr>
                <a:xfrm>
                  <a:off x="6752165" y="3034776"/>
                  <a:ext cx="1077840" cy="71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7C60F714-2446-4EFA-98F1-CA63A8808E76}"/>
                  </a:ext>
                </a:extLst>
              </p14:cNvPr>
              <p14:cNvContentPartPr/>
              <p14:nvPr/>
            </p14:nvContentPartPr>
            <p14:xfrm>
              <a:off x="3795845" y="3322776"/>
              <a:ext cx="2793240" cy="30960"/>
            </p14:xfrm>
          </p:contentPart>
        </mc:Choice>
        <mc:Fallback xmlns="">
          <p:pic>
            <p:nvPicPr>
              <p:cNvPr id="14" name="Ink 13">
                <a:extLst>
                  <a:ext uri="{FF2B5EF4-FFF2-40B4-BE49-F238E27FC236}">
                    <a16:creationId xmlns:a16="http://schemas.microsoft.com/office/drawing/2014/main" id="{7C60F714-2446-4EFA-98F1-CA63A8808E76}"/>
                  </a:ext>
                </a:extLst>
              </p:cNvPr>
              <p:cNvPicPr/>
              <p:nvPr/>
            </p:nvPicPr>
            <p:blipFill>
              <a:blip r:embed="rId17"/>
              <a:stretch>
                <a:fillRect/>
              </a:stretch>
            </p:blipFill>
            <p:spPr>
              <a:xfrm>
                <a:off x="3778205" y="3305136"/>
                <a:ext cx="28288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5866D787-4404-4A5A-9A0D-87DB7E65C065}"/>
                  </a:ext>
                </a:extLst>
              </p14:cNvPr>
              <p14:cNvContentPartPr/>
              <p14:nvPr/>
            </p14:nvContentPartPr>
            <p14:xfrm>
              <a:off x="7120085" y="3348696"/>
              <a:ext cx="1811520" cy="24480"/>
            </p14:xfrm>
          </p:contentPart>
        </mc:Choice>
        <mc:Fallback xmlns="">
          <p:pic>
            <p:nvPicPr>
              <p:cNvPr id="15" name="Ink 14">
                <a:extLst>
                  <a:ext uri="{FF2B5EF4-FFF2-40B4-BE49-F238E27FC236}">
                    <a16:creationId xmlns:a16="http://schemas.microsoft.com/office/drawing/2014/main" id="{5866D787-4404-4A5A-9A0D-87DB7E65C065}"/>
                  </a:ext>
                </a:extLst>
              </p:cNvPr>
              <p:cNvPicPr/>
              <p:nvPr/>
            </p:nvPicPr>
            <p:blipFill>
              <a:blip r:embed="rId19"/>
              <a:stretch>
                <a:fillRect/>
              </a:stretch>
            </p:blipFill>
            <p:spPr>
              <a:xfrm>
                <a:off x="7102085" y="3330696"/>
                <a:ext cx="1847160" cy="60120"/>
              </a:xfrm>
              <a:prstGeom prst="rect">
                <a:avLst/>
              </a:prstGeom>
            </p:spPr>
          </p:pic>
        </mc:Fallback>
      </mc:AlternateContent>
      <p:grpSp>
        <p:nvGrpSpPr>
          <p:cNvPr id="19" name="Group 18">
            <a:extLst>
              <a:ext uri="{FF2B5EF4-FFF2-40B4-BE49-F238E27FC236}">
                <a16:creationId xmlns:a16="http://schemas.microsoft.com/office/drawing/2014/main" id="{44E756F6-B28D-4824-B41D-A35925DE869F}"/>
              </a:ext>
            </a:extLst>
          </p:cNvPr>
          <p:cNvGrpSpPr/>
          <p:nvPr/>
        </p:nvGrpSpPr>
        <p:grpSpPr>
          <a:xfrm>
            <a:off x="1217165" y="4304136"/>
            <a:ext cx="1850400" cy="69120"/>
            <a:chOff x="1217165" y="4304136"/>
            <a:chExt cx="1850400" cy="69120"/>
          </a:xfrm>
        </p:grpSpPr>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B72940D8-50F0-4C6D-A8C5-80C3EE9B452A}"/>
                    </a:ext>
                  </a:extLst>
                </p14:cNvPr>
                <p14:cNvContentPartPr/>
                <p14:nvPr/>
              </p14:nvContentPartPr>
              <p14:xfrm>
                <a:off x="1217165" y="4304136"/>
                <a:ext cx="210240" cy="31320"/>
              </p14:xfrm>
            </p:contentPart>
          </mc:Choice>
          <mc:Fallback xmlns="">
            <p:pic>
              <p:nvPicPr>
                <p:cNvPr id="16" name="Ink 15">
                  <a:extLst>
                    <a:ext uri="{FF2B5EF4-FFF2-40B4-BE49-F238E27FC236}">
                      <a16:creationId xmlns:a16="http://schemas.microsoft.com/office/drawing/2014/main" id="{B72940D8-50F0-4C6D-A8C5-80C3EE9B452A}"/>
                    </a:ext>
                  </a:extLst>
                </p:cNvPr>
                <p:cNvPicPr/>
                <p:nvPr/>
              </p:nvPicPr>
              <p:blipFill>
                <a:blip r:embed="rId21"/>
                <a:stretch>
                  <a:fillRect/>
                </a:stretch>
              </p:blipFill>
              <p:spPr>
                <a:xfrm>
                  <a:off x="1199165" y="4286136"/>
                  <a:ext cx="2458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85BBD00D-A384-4FBC-B4D9-FEF8E395DCDC}"/>
                    </a:ext>
                  </a:extLst>
                </p14:cNvPr>
                <p14:cNvContentPartPr/>
                <p14:nvPr/>
              </p14:nvContentPartPr>
              <p14:xfrm>
                <a:off x="2138045" y="4359216"/>
                <a:ext cx="323640" cy="14040"/>
              </p14:xfrm>
            </p:contentPart>
          </mc:Choice>
          <mc:Fallback xmlns="">
            <p:pic>
              <p:nvPicPr>
                <p:cNvPr id="17" name="Ink 16">
                  <a:extLst>
                    <a:ext uri="{FF2B5EF4-FFF2-40B4-BE49-F238E27FC236}">
                      <a16:creationId xmlns:a16="http://schemas.microsoft.com/office/drawing/2014/main" id="{85BBD00D-A384-4FBC-B4D9-FEF8E395DCDC}"/>
                    </a:ext>
                  </a:extLst>
                </p:cNvPr>
                <p:cNvPicPr/>
                <p:nvPr/>
              </p:nvPicPr>
              <p:blipFill>
                <a:blip r:embed="rId23"/>
                <a:stretch>
                  <a:fillRect/>
                </a:stretch>
              </p:blipFill>
              <p:spPr>
                <a:xfrm>
                  <a:off x="2120045" y="4341216"/>
                  <a:ext cx="3592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DF1145F0-CCF5-4BF7-A9B7-D64B74C97E77}"/>
                    </a:ext>
                  </a:extLst>
                </p14:cNvPr>
                <p14:cNvContentPartPr/>
                <p14:nvPr/>
              </p14:nvContentPartPr>
              <p14:xfrm>
                <a:off x="2725205" y="4337256"/>
                <a:ext cx="342360" cy="32760"/>
              </p14:xfrm>
            </p:contentPart>
          </mc:Choice>
          <mc:Fallback xmlns="">
            <p:pic>
              <p:nvPicPr>
                <p:cNvPr id="18" name="Ink 17">
                  <a:extLst>
                    <a:ext uri="{FF2B5EF4-FFF2-40B4-BE49-F238E27FC236}">
                      <a16:creationId xmlns:a16="http://schemas.microsoft.com/office/drawing/2014/main" id="{DF1145F0-CCF5-4BF7-A9B7-D64B74C97E77}"/>
                    </a:ext>
                  </a:extLst>
                </p:cNvPr>
                <p:cNvPicPr/>
                <p:nvPr/>
              </p:nvPicPr>
              <p:blipFill>
                <a:blip r:embed="rId25"/>
                <a:stretch>
                  <a:fillRect/>
                </a:stretch>
              </p:blipFill>
              <p:spPr>
                <a:xfrm>
                  <a:off x="2707565" y="4319616"/>
                  <a:ext cx="378000" cy="68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F9CD3777-4689-4F36-B919-72CD2E67FDAC}"/>
                  </a:ext>
                </a:extLst>
              </p14:cNvPr>
              <p14:cNvContentPartPr/>
              <p14:nvPr/>
            </p14:nvContentPartPr>
            <p14:xfrm>
              <a:off x="7166525" y="4287216"/>
              <a:ext cx="1522440" cy="59760"/>
            </p14:xfrm>
          </p:contentPart>
        </mc:Choice>
        <mc:Fallback xmlns="">
          <p:pic>
            <p:nvPicPr>
              <p:cNvPr id="20" name="Ink 19">
                <a:extLst>
                  <a:ext uri="{FF2B5EF4-FFF2-40B4-BE49-F238E27FC236}">
                    <a16:creationId xmlns:a16="http://schemas.microsoft.com/office/drawing/2014/main" id="{F9CD3777-4689-4F36-B919-72CD2E67FDAC}"/>
                  </a:ext>
                </a:extLst>
              </p:cNvPr>
              <p:cNvPicPr/>
              <p:nvPr/>
            </p:nvPicPr>
            <p:blipFill>
              <a:blip r:embed="rId27"/>
              <a:stretch>
                <a:fillRect/>
              </a:stretch>
            </p:blipFill>
            <p:spPr>
              <a:xfrm>
                <a:off x="7148525" y="4269216"/>
                <a:ext cx="15580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977EBB0D-E048-43F8-B09E-A75298C2686F}"/>
                  </a:ext>
                </a:extLst>
              </p14:cNvPr>
              <p14:cNvContentPartPr/>
              <p14:nvPr/>
            </p14:nvContentPartPr>
            <p14:xfrm>
              <a:off x="2667245" y="5552976"/>
              <a:ext cx="7185960" cy="166320"/>
            </p14:xfrm>
          </p:contentPart>
        </mc:Choice>
        <mc:Fallback xmlns="">
          <p:pic>
            <p:nvPicPr>
              <p:cNvPr id="21" name="Ink 20">
                <a:extLst>
                  <a:ext uri="{FF2B5EF4-FFF2-40B4-BE49-F238E27FC236}">
                    <a16:creationId xmlns:a16="http://schemas.microsoft.com/office/drawing/2014/main" id="{977EBB0D-E048-43F8-B09E-A75298C2686F}"/>
                  </a:ext>
                </a:extLst>
              </p:cNvPr>
              <p:cNvPicPr/>
              <p:nvPr/>
            </p:nvPicPr>
            <p:blipFill>
              <a:blip r:embed="rId29"/>
              <a:stretch>
                <a:fillRect/>
              </a:stretch>
            </p:blipFill>
            <p:spPr>
              <a:xfrm>
                <a:off x="2649245" y="5535336"/>
                <a:ext cx="72216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7078BAA9-3878-43D1-A28F-D8E8851FEAB6}"/>
                  </a:ext>
                </a:extLst>
              </p14:cNvPr>
              <p14:cNvContentPartPr/>
              <p14:nvPr/>
            </p14:nvContentPartPr>
            <p14:xfrm>
              <a:off x="431645" y="5924496"/>
              <a:ext cx="7932960" cy="96840"/>
            </p14:xfrm>
          </p:contentPart>
        </mc:Choice>
        <mc:Fallback xmlns="">
          <p:pic>
            <p:nvPicPr>
              <p:cNvPr id="22" name="Ink 21">
                <a:extLst>
                  <a:ext uri="{FF2B5EF4-FFF2-40B4-BE49-F238E27FC236}">
                    <a16:creationId xmlns:a16="http://schemas.microsoft.com/office/drawing/2014/main" id="{7078BAA9-3878-43D1-A28F-D8E8851FEAB6}"/>
                  </a:ext>
                </a:extLst>
              </p:cNvPr>
              <p:cNvPicPr/>
              <p:nvPr/>
            </p:nvPicPr>
            <p:blipFill>
              <a:blip r:embed="rId31"/>
              <a:stretch>
                <a:fillRect/>
              </a:stretch>
            </p:blipFill>
            <p:spPr>
              <a:xfrm>
                <a:off x="413645" y="5906496"/>
                <a:ext cx="7968600" cy="132480"/>
              </a:xfrm>
              <a:prstGeom prst="rect">
                <a:avLst/>
              </a:prstGeom>
            </p:spPr>
          </p:pic>
        </mc:Fallback>
      </mc:AlternateContent>
    </p:spTree>
    <p:extLst>
      <p:ext uri="{BB962C8B-B14F-4D97-AF65-F5344CB8AC3E}">
        <p14:creationId xmlns:p14="http://schemas.microsoft.com/office/powerpoint/2010/main" val="535396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459092" cy="6346398"/>
          </a:xfrm>
          <a:prstGeom prst="roundRect">
            <a:avLst/>
          </a:prstGeom>
          <a:solidFill>
            <a:schemeClr val="tx1">
              <a:alpha val="5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87439" y="-4431"/>
            <a:ext cx="10109843" cy="6247864"/>
          </a:xfrm>
          <a:prstGeom prst="rect">
            <a:avLst/>
          </a:prstGeom>
          <a:noFill/>
        </p:spPr>
        <p:txBody>
          <a:bodyPr wrap="square" rtlCol="0">
            <a:spAutoFit/>
          </a:bodyPr>
          <a:lstStyle/>
          <a:p>
            <a:r>
              <a:rPr lang="en-US" sz="2000" b="1">
                <a:solidFill>
                  <a:schemeClr val="bg1"/>
                </a:solidFill>
                <a:cs typeface="+mj-cs"/>
              </a:rPr>
              <a:t>Romans 1:21-23</a:t>
            </a:r>
          </a:p>
          <a:p>
            <a:r>
              <a:rPr lang="en-US" sz="2000">
                <a:solidFill>
                  <a:schemeClr val="bg1"/>
                </a:solidFill>
                <a:cs typeface="+mj-cs"/>
              </a:rPr>
              <a:t>1:21 Because that, when they knew God, they glorified him not as God, neither were thankful; but became vain in their imaginations, and their foolish heart was darkened. 1:22 Professing themselves to be wise, they became fools, 1:23 And changed the glory of the uncorruptible God into an image made like to corruptible man, and to birds, and fourfooted beasts, and creeping things. 1:24 Wherefore God also gave them up to uncleanness through the lusts of their own hearts, to dishonour their own bodies between themselves: 1:25 Who changed the truth of God into a lie, and worshipped and served the creature more than the Creator, who is blessed for ever. Amen. 1:26 For this cause God gave them up unto vile affections: for even their women did change the natural use into that which is against nature: 1:27 And likewise also the men, leaving the natural use of the woman, burned in their lust one toward another; men with men working that which is unseemly, and receiving in themselves that recompence of their error which was meet. 1:28 And even as they did not like to retain God in their knowledge, God gave them over to a reprobate mind, to do those things which are not convenient; 1:29 Being filled with all unrighteousness, fornication, iwickedness, covetousness, jmaliciousness; full of envy, murder, debate, deceit, malignity; whisperers, 1:30 Backbiters, haters of God, despiteful, pproud, boasters, inventors of evil things, disobedient to parents, 1:31 Without understanding, covenantbreakers, swithout natural affection, implacable, unmerciful: 1:32 Who knowing the judgment of God, that they which commit such things are worthy of death, not only do the same, but have pleasure in them that do them. (KJV)</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E587411E-B03E-4953-91C0-CA00B63C530A}"/>
                  </a:ext>
                </a:extLst>
              </p14:cNvPr>
              <p14:cNvContentPartPr/>
              <p14:nvPr/>
            </p14:nvContentPartPr>
            <p14:xfrm>
              <a:off x="1703165" y="1806397"/>
              <a:ext cx="8270280" cy="139320"/>
            </p14:xfrm>
          </p:contentPart>
        </mc:Choice>
        <mc:Fallback xmlns="">
          <p:pic>
            <p:nvPicPr>
              <p:cNvPr id="4" name="Ink 3">
                <a:extLst>
                  <a:ext uri="{FF2B5EF4-FFF2-40B4-BE49-F238E27FC236}">
                    <a16:creationId xmlns:a16="http://schemas.microsoft.com/office/drawing/2014/main" id="{E587411E-B03E-4953-91C0-CA00B63C530A}"/>
                  </a:ext>
                </a:extLst>
              </p:cNvPr>
              <p:cNvPicPr/>
              <p:nvPr/>
            </p:nvPicPr>
            <p:blipFill>
              <a:blip r:embed="rId5"/>
              <a:stretch>
                <a:fillRect/>
              </a:stretch>
            </p:blipFill>
            <p:spPr>
              <a:xfrm>
                <a:off x="1685165" y="1788397"/>
                <a:ext cx="83059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3E75E49A-9824-4716-B2F7-DDE70D109B01}"/>
                  </a:ext>
                </a:extLst>
              </p14:cNvPr>
              <p14:cNvContentPartPr/>
              <p14:nvPr/>
            </p14:nvContentPartPr>
            <p14:xfrm>
              <a:off x="531005" y="2172877"/>
              <a:ext cx="6107400" cy="90000"/>
            </p14:xfrm>
          </p:contentPart>
        </mc:Choice>
        <mc:Fallback xmlns="">
          <p:pic>
            <p:nvPicPr>
              <p:cNvPr id="5" name="Ink 4">
                <a:extLst>
                  <a:ext uri="{FF2B5EF4-FFF2-40B4-BE49-F238E27FC236}">
                    <a16:creationId xmlns:a16="http://schemas.microsoft.com/office/drawing/2014/main" id="{3E75E49A-9824-4716-B2F7-DDE70D109B01}"/>
                  </a:ext>
                </a:extLst>
              </p:cNvPr>
              <p:cNvPicPr/>
              <p:nvPr/>
            </p:nvPicPr>
            <p:blipFill>
              <a:blip r:embed="rId7"/>
              <a:stretch>
                <a:fillRect/>
              </a:stretch>
            </p:blipFill>
            <p:spPr>
              <a:xfrm>
                <a:off x="513005" y="2155237"/>
                <a:ext cx="61430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711B63FF-3510-4EF9-9F73-4E4B49A8265A}"/>
                  </a:ext>
                </a:extLst>
              </p14:cNvPr>
              <p14:cNvContentPartPr/>
              <p14:nvPr/>
            </p14:nvContentPartPr>
            <p14:xfrm>
              <a:off x="7182005" y="2088637"/>
              <a:ext cx="3147480" cy="149760"/>
            </p14:xfrm>
          </p:contentPart>
        </mc:Choice>
        <mc:Fallback xmlns="">
          <p:pic>
            <p:nvPicPr>
              <p:cNvPr id="7" name="Ink 6">
                <a:extLst>
                  <a:ext uri="{FF2B5EF4-FFF2-40B4-BE49-F238E27FC236}">
                    <a16:creationId xmlns:a16="http://schemas.microsoft.com/office/drawing/2014/main" id="{711B63FF-3510-4EF9-9F73-4E4B49A8265A}"/>
                  </a:ext>
                </a:extLst>
              </p:cNvPr>
              <p:cNvPicPr/>
              <p:nvPr/>
            </p:nvPicPr>
            <p:blipFill>
              <a:blip r:embed="rId9"/>
              <a:stretch>
                <a:fillRect/>
              </a:stretch>
            </p:blipFill>
            <p:spPr>
              <a:xfrm>
                <a:off x="7164365" y="2070997"/>
                <a:ext cx="31831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7682138F-5111-47BE-A718-20DDFC7A3123}"/>
                  </a:ext>
                </a:extLst>
              </p14:cNvPr>
              <p14:cNvContentPartPr/>
              <p14:nvPr/>
            </p14:nvContentPartPr>
            <p14:xfrm>
              <a:off x="322925" y="2498317"/>
              <a:ext cx="1005120" cy="39960"/>
            </p14:xfrm>
          </p:contentPart>
        </mc:Choice>
        <mc:Fallback xmlns="">
          <p:pic>
            <p:nvPicPr>
              <p:cNvPr id="9" name="Ink 8">
                <a:extLst>
                  <a:ext uri="{FF2B5EF4-FFF2-40B4-BE49-F238E27FC236}">
                    <a16:creationId xmlns:a16="http://schemas.microsoft.com/office/drawing/2014/main" id="{7682138F-5111-47BE-A718-20DDFC7A3123}"/>
                  </a:ext>
                </a:extLst>
              </p:cNvPr>
              <p:cNvPicPr/>
              <p:nvPr/>
            </p:nvPicPr>
            <p:blipFill>
              <a:blip r:embed="rId11"/>
              <a:stretch>
                <a:fillRect/>
              </a:stretch>
            </p:blipFill>
            <p:spPr>
              <a:xfrm>
                <a:off x="304925" y="2480677"/>
                <a:ext cx="10407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4FD75F40-5E59-4E27-9726-DD65357F73E7}"/>
                  </a:ext>
                </a:extLst>
              </p14:cNvPr>
              <p14:cNvContentPartPr/>
              <p14:nvPr/>
            </p14:nvContentPartPr>
            <p14:xfrm>
              <a:off x="2165405" y="2703517"/>
              <a:ext cx="5397840" cy="116280"/>
            </p14:xfrm>
          </p:contentPart>
        </mc:Choice>
        <mc:Fallback xmlns="">
          <p:pic>
            <p:nvPicPr>
              <p:cNvPr id="11" name="Ink 10">
                <a:extLst>
                  <a:ext uri="{FF2B5EF4-FFF2-40B4-BE49-F238E27FC236}">
                    <a16:creationId xmlns:a16="http://schemas.microsoft.com/office/drawing/2014/main" id="{4FD75F40-5E59-4E27-9726-DD65357F73E7}"/>
                  </a:ext>
                </a:extLst>
              </p:cNvPr>
              <p:cNvPicPr/>
              <p:nvPr/>
            </p:nvPicPr>
            <p:blipFill>
              <a:blip r:embed="rId13"/>
              <a:stretch>
                <a:fillRect/>
              </a:stretch>
            </p:blipFill>
            <p:spPr>
              <a:xfrm>
                <a:off x="2147765" y="2685517"/>
                <a:ext cx="54334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22D63545-8F90-4A54-989A-AA56BBFD89C3}"/>
                  </a:ext>
                </a:extLst>
              </p14:cNvPr>
              <p14:cNvContentPartPr/>
              <p14:nvPr/>
            </p14:nvContentPartPr>
            <p14:xfrm>
              <a:off x="3592085" y="3364117"/>
              <a:ext cx="4089600" cy="60480"/>
            </p14:xfrm>
          </p:contentPart>
        </mc:Choice>
        <mc:Fallback xmlns="">
          <p:pic>
            <p:nvPicPr>
              <p:cNvPr id="12" name="Ink 11">
                <a:extLst>
                  <a:ext uri="{FF2B5EF4-FFF2-40B4-BE49-F238E27FC236}">
                    <a16:creationId xmlns:a16="http://schemas.microsoft.com/office/drawing/2014/main" id="{22D63545-8F90-4A54-989A-AA56BBFD89C3}"/>
                  </a:ext>
                </a:extLst>
              </p:cNvPr>
              <p:cNvPicPr/>
              <p:nvPr/>
            </p:nvPicPr>
            <p:blipFill>
              <a:blip r:embed="rId15"/>
              <a:stretch>
                <a:fillRect/>
              </a:stretch>
            </p:blipFill>
            <p:spPr>
              <a:xfrm>
                <a:off x="3574085" y="3346117"/>
                <a:ext cx="41252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7D0E278E-9380-4315-B74A-D025858A6500}"/>
                  </a:ext>
                </a:extLst>
              </p14:cNvPr>
              <p14:cNvContentPartPr/>
              <p14:nvPr/>
            </p14:nvContentPartPr>
            <p14:xfrm>
              <a:off x="1533605" y="3948757"/>
              <a:ext cx="6499800" cy="139320"/>
            </p14:xfrm>
          </p:contentPart>
        </mc:Choice>
        <mc:Fallback xmlns="">
          <p:pic>
            <p:nvPicPr>
              <p:cNvPr id="13" name="Ink 12">
                <a:extLst>
                  <a:ext uri="{FF2B5EF4-FFF2-40B4-BE49-F238E27FC236}">
                    <a16:creationId xmlns:a16="http://schemas.microsoft.com/office/drawing/2014/main" id="{7D0E278E-9380-4315-B74A-D025858A6500}"/>
                  </a:ext>
                </a:extLst>
              </p:cNvPr>
              <p:cNvPicPr/>
              <p:nvPr/>
            </p:nvPicPr>
            <p:blipFill>
              <a:blip r:embed="rId17"/>
              <a:stretch>
                <a:fillRect/>
              </a:stretch>
            </p:blipFill>
            <p:spPr>
              <a:xfrm>
                <a:off x="1515605" y="3930757"/>
                <a:ext cx="65354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8404408A-7DED-4D8A-9A08-976658ADF158}"/>
                  </a:ext>
                </a:extLst>
              </p14:cNvPr>
              <p14:cNvContentPartPr/>
              <p14:nvPr/>
            </p14:nvContentPartPr>
            <p14:xfrm>
              <a:off x="8167325" y="4007797"/>
              <a:ext cx="1740240" cy="57960"/>
            </p14:xfrm>
          </p:contentPart>
        </mc:Choice>
        <mc:Fallback xmlns="">
          <p:pic>
            <p:nvPicPr>
              <p:cNvPr id="14" name="Ink 13">
                <a:extLst>
                  <a:ext uri="{FF2B5EF4-FFF2-40B4-BE49-F238E27FC236}">
                    <a16:creationId xmlns:a16="http://schemas.microsoft.com/office/drawing/2014/main" id="{8404408A-7DED-4D8A-9A08-976658ADF158}"/>
                  </a:ext>
                </a:extLst>
              </p:cNvPr>
              <p:cNvPicPr/>
              <p:nvPr/>
            </p:nvPicPr>
            <p:blipFill>
              <a:blip r:embed="rId19"/>
              <a:stretch>
                <a:fillRect/>
              </a:stretch>
            </p:blipFill>
            <p:spPr>
              <a:xfrm>
                <a:off x="8149325" y="3989797"/>
                <a:ext cx="17758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D869DEB3-9C46-4F1D-82B4-97D7736C770C}"/>
                  </a:ext>
                </a:extLst>
              </p14:cNvPr>
              <p14:cNvContentPartPr/>
              <p14:nvPr/>
            </p14:nvContentPartPr>
            <p14:xfrm>
              <a:off x="396725" y="4249357"/>
              <a:ext cx="6661440" cy="122760"/>
            </p14:xfrm>
          </p:contentPart>
        </mc:Choice>
        <mc:Fallback xmlns="">
          <p:pic>
            <p:nvPicPr>
              <p:cNvPr id="15" name="Ink 14">
                <a:extLst>
                  <a:ext uri="{FF2B5EF4-FFF2-40B4-BE49-F238E27FC236}">
                    <a16:creationId xmlns:a16="http://schemas.microsoft.com/office/drawing/2014/main" id="{D869DEB3-9C46-4F1D-82B4-97D7736C770C}"/>
                  </a:ext>
                </a:extLst>
              </p:cNvPr>
              <p:cNvPicPr/>
              <p:nvPr/>
            </p:nvPicPr>
            <p:blipFill>
              <a:blip r:embed="rId21"/>
              <a:stretch>
                <a:fillRect/>
              </a:stretch>
            </p:blipFill>
            <p:spPr>
              <a:xfrm>
                <a:off x="379085" y="4231357"/>
                <a:ext cx="66970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F2B559BE-9461-4CAD-B7F5-81147410CA72}"/>
                  </a:ext>
                </a:extLst>
              </p14:cNvPr>
              <p14:cNvContentPartPr/>
              <p14:nvPr/>
            </p14:nvContentPartPr>
            <p14:xfrm>
              <a:off x="8177045" y="5854957"/>
              <a:ext cx="1498680" cy="67680"/>
            </p14:xfrm>
          </p:contentPart>
        </mc:Choice>
        <mc:Fallback xmlns="">
          <p:pic>
            <p:nvPicPr>
              <p:cNvPr id="16" name="Ink 15">
                <a:extLst>
                  <a:ext uri="{FF2B5EF4-FFF2-40B4-BE49-F238E27FC236}">
                    <a16:creationId xmlns:a16="http://schemas.microsoft.com/office/drawing/2014/main" id="{F2B559BE-9461-4CAD-B7F5-81147410CA72}"/>
                  </a:ext>
                </a:extLst>
              </p:cNvPr>
              <p:cNvPicPr/>
              <p:nvPr/>
            </p:nvPicPr>
            <p:blipFill>
              <a:blip r:embed="rId23"/>
              <a:stretch>
                <a:fillRect/>
              </a:stretch>
            </p:blipFill>
            <p:spPr>
              <a:xfrm>
                <a:off x="8159045" y="5836957"/>
                <a:ext cx="15343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54DE4E19-D9C4-44C1-8C46-8D2A783DDD8D}"/>
                  </a:ext>
                </a:extLst>
              </p14:cNvPr>
              <p14:cNvContentPartPr/>
              <p14:nvPr/>
            </p14:nvContentPartPr>
            <p14:xfrm>
              <a:off x="284765" y="6089677"/>
              <a:ext cx="4897800" cy="126360"/>
            </p14:xfrm>
          </p:contentPart>
        </mc:Choice>
        <mc:Fallback xmlns="">
          <p:pic>
            <p:nvPicPr>
              <p:cNvPr id="17" name="Ink 16">
                <a:extLst>
                  <a:ext uri="{FF2B5EF4-FFF2-40B4-BE49-F238E27FC236}">
                    <a16:creationId xmlns:a16="http://schemas.microsoft.com/office/drawing/2014/main" id="{54DE4E19-D9C4-44C1-8C46-8D2A783DDD8D}"/>
                  </a:ext>
                </a:extLst>
              </p:cNvPr>
              <p:cNvPicPr/>
              <p:nvPr/>
            </p:nvPicPr>
            <p:blipFill>
              <a:blip r:embed="rId25"/>
              <a:stretch>
                <a:fillRect/>
              </a:stretch>
            </p:blipFill>
            <p:spPr>
              <a:xfrm>
                <a:off x="266765" y="6071677"/>
                <a:ext cx="4933440" cy="162000"/>
              </a:xfrm>
              <a:prstGeom prst="rect">
                <a:avLst/>
              </a:prstGeom>
            </p:spPr>
          </p:pic>
        </mc:Fallback>
      </mc:AlternateContent>
    </p:spTree>
    <p:extLst>
      <p:ext uri="{BB962C8B-B14F-4D97-AF65-F5344CB8AC3E}">
        <p14:creationId xmlns:p14="http://schemas.microsoft.com/office/powerpoint/2010/main" val="3394827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459092" cy="6346398"/>
          </a:xfrm>
          <a:prstGeom prst="roundRect">
            <a:avLst/>
          </a:prstGeom>
          <a:solidFill>
            <a:schemeClr val="tx1">
              <a:alpha val="5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63688" y="49937"/>
            <a:ext cx="10109843" cy="6247864"/>
          </a:xfrm>
          <a:prstGeom prst="rect">
            <a:avLst/>
          </a:prstGeom>
          <a:noFill/>
        </p:spPr>
        <p:txBody>
          <a:bodyPr wrap="square" rtlCol="0">
            <a:spAutoFit/>
          </a:bodyPr>
          <a:lstStyle/>
          <a:p>
            <a:r>
              <a:rPr lang="en-US" sz="1950" b="1">
                <a:solidFill>
                  <a:schemeClr val="bg1"/>
                </a:solidFill>
                <a:cs typeface="+mj-cs"/>
              </a:rPr>
              <a:t>Romans 1:21-23</a:t>
            </a:r>
          </a:p>
          <a:p>
            <a:r>
              <a:rPr lang="en-US" sz="1950">
                <a:solidFill>
                  <a:schemeClr val="bg1"/>
                </a:solidFill>
                <a:cs typeface="+mj-cs"/>
              </a:rPr>
              <a:t>1:21 Because that, when they knew God, they glorified him not as God, neither were thankful; but became vain in their imaginations, and their foolish heart was darkened. 1:22 Professing themselves to be wise, they became fools, 1:23 And changed the glory of the uncorruptible God into an image made like to corruptible man, and to birds, and fourfooted beasts, and creeping things. 1:24 Wherefore God also gave them up to uncleanness through the lusts of their own hearts, to dishonour their own bodies between themselves: 1:25 Who changed the truth of God into a lie, and worshipped and served the creature more than the Creator, who is blessed for ever. Amen. 1:26 For this cause God gave them up unto vile affections: for even their women did change the natural use into that which is against nature: 1:27 And likewise also the men, leaving the natural use of the woman, burned in their lust one toward another; men with men working that which is unseemly, and receiving in themselves that recompence of their error which was meet. 1:28 And even as they did not like to retain God in their knowledge, God gave them over to a reprobate mind, to do those things which are not convenient; 1:29 Being filled with all unrighteousness, fornication, iwickedness, covetousness, jmaliciousness; full of envy, murder, debate, deceit, malignity; whisperers, 1:30 Backbiters, haters of God, despiteful, pproud, boasters, inventors of evil things, disobedient to parents, 1:31 Without understanding, covenantbreakers, swithout natural affection, implacable, unmerciful: 1:32 Who knowing the judgment of God, that they which commit such things are worthy of death, not only do the same, but have pleasure in them that do them. (KJV)</a:t>
            </a:r>
          </a:p>
        </p:txBody>
      </p:sp>
    </p:spTree>
    <p:extLst>
      <p:ext uri="{BB962C8B-B14F-4D97-AF65-F5344CB8AC3E}">
        <p14:creationId xmlns:p14="http://schemas.microsoft.com/office/powerpoint/2010/main" val="2538722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459092" cy="6494084"/>
          </a:xfrm>
          <a:prstGeom prst="roundRect">
            <a:avLst/>
          </a:prstGeom>
          <a:solidFill>
            <a:schemeClr val="tx1">
              <a:alpha val="5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9873" y="-1"/>
            <a:ext cx="10109843" cy="6494085"/>
          </a:xfrm>
          <a:prstGeom prst="rect">
            <a:avLst/>
          </a:prstGeom>
          <a:noFill/>
        </p:spPr>
        <p:txBody>
          <a:bodyPr wrap="square" rtlCol="0">
            <a:spAutoFit/>
          </a:bodyPr>
          <a:lstStyle/>
          <a:p>
            <a:pPr algn="r"/>
            <a:r>
              <a:rPr lang="he-IL" sz="3200" b="1">
                <a:solidFill>
                  <a:schemeClr val="bg1"/>
                </a:solidFill>
                <a:cs typeface="+mj-cs"/>
              </a:rPr>
              <a:t>ספר ישעיה פרק ג</a:t>
            </a:r>
          </a:p>
          <a:p>
            <a:pPr algn="r"/>
            <a:r>
              <a:rPr lang="he-IL" sz="3200">
                <a:solidFill>
                  <a:schemeClr val="bg1"/>
                </a:solidFill>
                <a:cs typeface="+mj-cs"/>
              </a:rPr>
              <a:t>﻿יד   יְהֹוָה בְּמִשְׁפָּט יָבוֹא עִם-זִקְנֵי עַמּוֹ וְשָֹרָיו וְאַתֶּם בִּעַרְתֶּם הַכֶּרֶם גְּזֵלַת הֶעָנִי בְּבָתֵּיכֶם: טו  מַלָּכֶם [מַה לָּכֶם] תְּדַכְּאוּ עַמִּי וּפְנֵי עֲנִיִּים תִּטְחָנוּ נְאֻם-אֲדֹנָי יְהֶֹוִה צְבָאוֹת: טז   וַיֹּאמֶר יְהֹוָה יַעַן כִּי גָבְהוּ בְּנוֹת צִיּוֹן וַתֵּלַכְנָה נְטוּוֹת [נְטוּיוֹת] גָּרוֹן וּמְשַׁקְּרוֹת עֵינָיִם הָלוֹךְ וְטָפוֹף תֵּלַכְנָה וּבְרַגְלֵיהֶם תְּעַכַּסְנָה: יז   וְשִֹפַּח אֲדֹנָי קָדְקֹד בְּנוֹת צִיּוֹן וַיהֹוָה פָּתְהֵן יְעָרֶה: יח   בַּיּוֹם הַהוּא יָסִיר אֲדֹנָי אֵת תִּפְאֶרֶת הָעֲכָסִים וְהַשְּׁבִיסִים וְהַשַּׂהֲרֹנִים: יט   הַנְּטִיפוֹת וְהַשֵּׁירוֹת וְהָרְעָלוֹת: כ   הַפְּאֵרִים וְהַצְּעָדוֹת וְהַקִּשֻּׁרִים וּבָתֵּי הַנֶּפֶשׁ וְהַלְּחָשִׁים: כא   הַטַּבָּעוֹת וְנִזְמֵי הָאָף: כב   הַמַּחֲלָצוֹת וְהַמַּעֲטָפוֹת וְהַמִּטְפָּחוֹת וְהָחֲרִיטִים: כג   וְהַגִּלְיֹנִים וְהַסְּדִינִים וְהַצְּנִיפוֹת וְהָרְדִידִים: כד   וְהָיָה תַחַת בֹּשֶֹם מַק יִהְיֶה וְתַחַת חֲגוֹרָה נִקְפָּה וְתַחַת מַעֲשֶֹה מִקְשֶׁה קָרְחָה וְתַחַת פְּתִיגִיל מַחֲגֹרֶת שָֹק כִּי-תַחַת יֹפִי: כה   מְתַיִךְ בַּחֶרֶב יִפֹּלוּ וּגְבוּרָתֵךְ בַּמִּלְחָמָה: כו   וְאָנוּ וְאָבְלוּ פְּתָחֶיהָ וְנִקָּתָה לָאָרֶץ תֵּשֵׁב: </a:t>
            </a:r>
            <a:endParaRPr lang="en-US" sz="3200">
              <a:solidFill>
                <a:schemeClr val="bg1"/>
              </a:solidFill>
              <a:cs typeface="+mj-cs"/>
            </a:endParaRPr>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B9C27D45-1192-4DC4-BDDE-1A9E13398945}"/>
                  </a:ext>
                </a:extLst>
              </p14:cNvPr>
              <p14:cNvContentPartPr/>
              <p14:nvPr/>
            </p14:nvContentPartPr>
            <p14:xfrm>
              <a:off x="7273085" y="548733"/>
              <a:ext cx="2850120" cy="95760"/>
            </p14:xfrm>
          </p:contentPart>
        </mc:Choice>
        <mc:Fallback xmlns="">
          <p:pic>
            <p:nvPicPr>
              <p:cNvPr id="5" name="Ink 4">
                <a:extLst>
                  <a:ext uri="{FF2B5EF4-FFF2-40B4-BE49-F238E27FC236}">
                    <a16:creationId xmlns:a16="http://schemas.microsoft.com/office/drawing/2014/main" id="{B9C27D45-1192-4DC4-BDDE-1A9E13398945}"/>
                  </a:ext>
                </a:extLst>
              </p:cNvPr>
              <p:cNvPicPr/>
              <p:nvPr/>
            </p:nvPicPr>
            <p:blipFill>
              <a:blip r:embed="rId5"/>
              <a:stretch>
                <a:fillRect/>
              </a:stretch>
            </p:blipFill>
            <p:spPr>
              <a:xfrm>
                <a:off x="7255085" y="530733"/>
                <a:ext cx="2885760" cy="131400"/>
              </a:xfrm>
              <a:prstGeom prst="rect">
                <a:avLst/>
              </a:prstGeom>
            </p:spPr>
          </p:pic>
        </mc:Fallback>
      </mc:AlternateContent>
      <p:grpSp>
        <p:nvGrpSpPr>
          <p:cNvPr id="16" name="Group 15">
            <a:extLst>
              <a:ext uri="{FF2B5EF4-FFF2-40B4-BE49-F238E27FC236}">
                <a16:creationId xmlns:a16="http://schemas.microsoft.com/office/drawing/2014/main" id="{030FD7B3-F23C-4E71-B0A5-8FD3E0E3E169}"/>
              </a:ext>
            </a:extLst>
          </p:cNvPr>
          <p:cNvGrpSpPr/>
          <p:nvPr/>
        </p:nvGrpSpPr>
        <p:grpSpPr>
          <a:xfrm>
            <a:off x="4627805" y="985413"/>
            <a:ext cx="4927320" cy="127080"/>
            <a:chOff x="4627805" y="985413"/>
            <a:chExt cx="4927320" cy="127080"/>
          </a:xfrm>
        </p:grpSpPr>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35E51E53-CCB6-4AFD-965F-9EB3510A569A}"/>
                    </a:ext>
                  </a:extLst>
                </p14:cNvPr>
                <p14:cNvContentPartPr/>
                <p14:nvPr/>
              </p14:nvContentPartPr>
              <p14:xfrm>
                <a:off x="7812005" y="1067853"/>
                <a:ext cx="1743120" cy="44640"/>
              </p14:xfrm>
            </p:contentPart>
          </mc:Choice>
          <mc:Fallback xmlns="">
            <p:pic>
              <p:nvPicPr>
                <p:cNvPr id="7" name="Ink 6">
                  <a:extLst>
                    <a:ext uri="{FF2B5EF4-FFF2-40B4-BE49-F238E27FC236}">
                      <a16:creationId xmlns:a16="http://schemas.microsoft.com/office/drawing/2014/main" id="{35E51E53-CCB6-4AFD-965F-9EB3510A569A}"/>
                    </a:ext>
                  </a:extLst>
                </p:cNvPr>
                <p:cNvPicPr/>
                <p:nvPr/>
              </p:nvPicPr>
              <p:blipFill>
                <a:blip r:embed="rId7"/>
                <a:stretch>
                  <a:fillRect/>
                </a:stretch>
              </p:blipFill>
              <p:spPr>
                <a:xfrm>
                  <a:off x="7794005" y="1049853"/>
                  <a:ext cx="17787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3703BBDC-32FC-40DA-AE3F-3DE7EA31B550}"/>
                    </a:ext>
                  </a:extLst>
                </p14:cNvPr>
                <p14:cNvContentPartPr/>
                <p14:nvPr/>
              </p14:nvContentPartPr>
              <p14:xfrm>
                <a:off x="5920565" y="1003053"/>
                <a:ext cx="1757880" cy="90000"/>
              </p14:xfrm>
            </p:contentPart>
          </mc:Choice>
          <mc:Fallback xmlns="">
            <p:pic>
              <p:nvPicPr>
                <p:cNvPr id="9" name="Ink 8">
                  <a:extLst>
                    <a:ext uri="{FF2B5EF4-FFF2-40B4-BE49-F238E27FC236}">
                      <a16:creationId xmlns:a16="http://schemas.microsoft.com/office/drawing/2014/main" id="{3703BBDC-32FC-40DA-AE3F-3DE7EA31B550}"/>
                    </a:ext>
                  </a:extLst>
                </p:cNvPr>
                <p:cNvPicPr/>
                <p:nvPr/>
              </p:nvPicPr>
              <p:blipFill>
                <a:blip r:embed="rId9"/>
                <a:stretch>
                  <a:fillRect/>
                </a:stretch>
              </p:blipFill>
              <p:spPr>
                <a:xfrm>
                  <a:off x="5902565" y="985413"/>
                  <a:ext cx="17935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1785BD57-AEC8-47AC-A0A5-DF4BA4648F71}"/>
                    </a:ext>
                  </a:extLst>
                </p14:cNvPr>
                <p14:cNvContentPartPr/>
                <p14:nvPr/>
              </p14:nvContentPartPr>
              <p14:xfrm>
                <a:off x="5424485" y="985413"/>
                <a:ext cx="474480" cy="48240"/>
              </p14:xfrm>
            </p:contentPart>
          </mc:Choice>
          <mc:Fallback xmlns="">
            <p:pic>
              <p:nvPicPr>
                <p:cNvPr id="12" name="Ink 11">
                  <a:extLst>
                    <a:ext uri="{FF2B5EF4-FFF2-40B4-BE49-F238E27FC236}">
                      <a16:creationId xmlns:a16="http://schemas.microsoft.com/office/drawing/2014/main" id="{1785BD57-AEC8-47AC-A0A5-DF4BA4648F71}"/>
                    </a:ext>
                  </a:extLst>
                </p:cNvPr>
                <p:cNvPicPr/>
                <p:nvPr/>
              </p:nvPicPr>
              <p:blipFill>
                <a:blip r:embed="rId11"/>
                <a:stretch>
                  <a:fillRect/>
                </a:stretch>
              </p:blipFill>
              <p:spPr>
                <a:xfrm>
                  <a:off x="5406845" y="967413"/>
                  <a:ext cx="5101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A58E02D4-7056-419F-A092-EC436557BCD1}"/>
                    </a:ext>
                  </a:extLst>
                </p14:cNvPr>
                <p14:cNvContentPartPr/>
                <p14:nvPr/>
              </p14:nvContentPartPr>
              <p14:xfrm>
                <a:off x="5269685" y="1035813"/>
                <a:ext cx="2160" cy="1800"/>
              </p14:xfrm>
            </p:contentPart>
          </mc:Choice>
          <mc:Fallback xmlns="">
            <p:pic>
              <p:nvPicPr>
                <p:cNvPr id="14" name="Ink 13">
                  <a:extLst>
                    <a:ext uri="{FF2B5EF4-FFF2-40B4-BE49-F238E27FC236}">
                      <a16:creationId xmlns:a16="http://schemas.microsoft.com/office/drawing/2014/main" id="{A58E02D4-7056-419F-A092-EC436557BCD1}"/>
                    </a:ext>
                  </a:extLst>
                </p:cNvPr>
                <p:cNvPicPr/>
                <p:nvPr/>
              </p:nvPicPr>
              <p:blipFill>
                <a:blip r:embed="rId13"/>
                <a:stretch>
                  <a:fillRect/>
                </a:stretch>
              </p:blipFill>
              <p:spPr>
                <a:xfrm>
                  <a:off x="5251685" y="1018173"/>
                  <a:ext cx="378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659D3822-6222-42F6-B6CB-BC20A9E87556}"/>
                    </a:ext>
                  </a:extLst>
                </p14:cNvPr>
                <p14:cNvContentPartPr/>
                <p14:nvPr/>
              </p14:nvContentPartPr>
              <p14:xfrm>
                <a:off x="4627805" y="1045533"/>
                <a:ext cx="630360" cy="7560"/>
              </p14:xfrm>
            </p:contentPart>
          </mc:Choice>
          <mc:Fallback xmlns="">
            <p:pic>
              <p:nvPicPr>
                <p:cNvPr id="15" name="Ink 14">
                  <a:extLst>
                    <a:ext uri="{FF2B5EF4-FFF2-40B4-BE49-F238E27FC236}">
                      <a16:creationId xmlns:a16="http://schemas.microsoft.com/office/drawing/2014/main" id="{659D3822-6222-42F6-B6CB-BC20A9E87556}"/>
                    </a:ext>
                  </a:extLst>
                </p:cNvPr>
                <p:cNvPicPr/>
                <p:nvPr/>
              </p:nvPicPr>
              <p:blipFill>
                <a:blip r:embed="rId15"/>
                <a:stretch>
                  <a:fillRect/>
                </a:stretch>
              </p:blipFill>
              <p:spPr>
                <a:xfrm>
                  <a:off x="4610165" y="1027893"/>
                  <a:ext cx="666000" cy="43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A4CB153B-67C1-45CD-9476-0E91F6332682}"/>
                  </a:ext>
                </a:extLst>
              </p14:cNvPr>
              <p14:cNvContentPartPr/>
              <p14:nvPr/>
            </p14:nvContentPartPr>
            <p14:xfrm>
              <a:off x="5901125" y="541533"/>
              <a:ext cx="687960" cy="510840"/>
            </p14:xfrm>
          </p:contentPart>
        </mc:Choice>
        <mc:Fallback xmlns="">
          <p:pic>
            <p:nvPicPr>
              <p:cNvPr id="17" name="Ink 16">
                <a:extLst>
                  <a:ext uri="{FF2B5EF4-FFF2-40B4-BE49-F238E27FC236}">
                    <a16:creationId xmlns:a16="http://schemas.microsoft.com/office/drawing/2014/main" id="{A4CB153B-67C1-45CD-9476-0E91F6332682}"/>
                  </a:ext>
                </a:extLst>
              </p:cNvPr>
              <p:cNvPicPr/>
              <p:nvPr/>
            </p:nvPicPr>
            <p:blipFill>
              <a:blip r:embed="rId17"/>
              <a:stretch>
                <a:fillRect/>
              </a:stretch>
            </p:blipFill>
            <p:spPr>
              <a:xfrm>
                <a:off x="5883485" y="523533"/>
                <a:ext cx="723600" cy="546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Ink 17">
                <a:extLst>
                  <a:ext uri="{FF2B5EF4-FFF2-40B4-BE49-F238E27FC236}">
                    <a16:creationId xmlns:a16="http://schemas.microsoft.com/office/drawing/2014/main" id="{4B1AB5A6-8271-4E7C-903C-F63C23A3941F}"/>
                  </a:ext>
                </a:extLst>
              </p14:cNvPr>
              <p14:cNvContentPartPr/>
              <p14:nvPr/>
            </p14:nvContentPartPr>
            <p14:xfrm>
              <a:off x="5510525" y="343173"/>
              <a:ext cx="346320" cy="273240"/>
            </p14:xfrm>
          </p:contentPart>
        </mc:Choice>
        <mc:Fallback xmlns="">
          <p:pic>
            <p:nvPicPr>
              <p:cNvPr id="18" name="Ink 17">
                <a:extLst>
                  <a:ext uri="{FF2B5EF4-FFF2-40B4-BE49-F238E27FC236}">
                    <a16:creationId xmlns:a16="http://schemas.microsoft.com/office/drawing/2014/main" id="{4B1AB5A6-8271-4E7C-903C-F63C23A3941F}"/>
                  </a:ext>
                </a:extLst>
              </p:cNvPr>
              <p:cNvPicPr/>
              <p:nvPr/>
            </p:nvPicPr>
            <p:blipFill>
              <a:blip r:embed="rId19"/>
              <a:stretch>
                <a:fillRect/>
              </a:stretch>
            </p:blipFill>
            <p:spPr>
              <a:xfrm>
                <a:off x="5492525" y="325533"/>
                <a:ext cx="38196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Ink 18">
                <a:extLst>
                  <a:ext uri="{FF2B5EF4-FFF2-40B4-BE49-F238E27FC236}">
                    <a16:creationId xmlns:a16="http://schemas.microsoft.com/office/drawing/2014/main" id="{B07B41D9-A99A-49C5-83B2-ED218A8CCFE2}"/>
                  </a:ext>
                </a:extLst>
              </p14:cNvPr>
              <p14:cNvContentPartPr/>
              <p14:nvPr/>
            </p14:nvContentPartPr>
            <p14:xfrm>
              <a:off x="4363925" y="524613"/>
              <a:ext cx="1006560" cy="670320"/>
            </p14:xfrm>
          </p:contentPart>
        </mc:Choice>
        <mc:Fallback xmlns="">
          <p:pic>
            <p:nvPicPr>
              <p:cNvPr id="19" name="Ink 18">
                <a:extLst>
                  <a:ext uri="{FF2B5EF4-FFF2-40B4-BE49-F238E27FC236}">
                    <a16:creationId xmlns:a16="http://schemas.microsoft.com/office/drawing/2014/main" id="{B07B41D9-A99A-49C5-83B2-ED218A8CCFE2}"/>
                  </a:ext>
                </a:extLst>
              </p:cNvPr>
              <p:cNvPicPr/>
              <p:nvPr/>
            </p:nvPicPr>
            <p:blipFill>
              <a:blip r:embed="rId21"/>
              <a:stretch>
                <a:fillRect/>
              </a:stretch>
            </p:blipFill>
            <p:spPr>
              <a:xfrm>
                <a:off x="4345925" y="506613"/>
                <a:ext cx="1042200" cy="705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14A4BE92-8270-4E3F-94BF-1596013C843D}"/>
                  </a:ext>
                </a:extLst>
              </p14:cNvPr>
              <p14:cNvContentPartPr/>
              <p14:nvPr/>
            </p14:nvContentPartPr>
            <p14:xfrm>
              <a:off x="1729805" y="977133"/>
              <a:ext cx="2608920" cy="118800"/>
            </p14:xfrm>
          </p:contentPart>
        </mc:Choice>
        <mc:Fallback xmlns="">
          <p:pic>
            <p:nvPicPr>
              <p:cNvPr id="20" name="Ink 19">
                <a:extLst>
                  <a:ext uri="{FF2B5EF4-FFF2-40B4-BE49-F238E27FC236}">
                    <a16:creationId xmlns:a16="http://schemas.microsoft.com/office/drawing/2014/main" id="{14A4BE92-8270-4E3F-94BF-1596013C843D}"/>
                  </a:ext>
                </a:extLst>
              </p:cNvPr>
              <p:cNvPicPr/>
              <p:nvPr/>
            </p:nvPicPr>
            <p:blipFill>
              <a:blip r:embed="rId23"/>
              <a:stretch>
                <a:fillRect/>
              </a:stretch>
            </p:blipFill>
            <p:spPr>
              <a:xfrm>
                <a:off x="1711805" y="959133"/>
                <a:ext cx="2644560" cy="154440"/>
              </a:xfrm>
              <a:prstGeom prst="rect">
                <a:avLst/>
              </a:prstGeom>
            </p:spPr>
          </p:pic>
        </mc:Fallback>
      </mc:AlternateContent>
      <p:grpSp>
        <p:nvGrpSpPr>
          <p:cNvPr id="23" name="Group 22">
            <a:extLst>
              <a:ext uri="{FF2B5EF4-FFF2-40B4-BE49-F238E27FC236}">
                <a16:creationId xmlns:a16="http://schemas.microsoft.com/office/drawing/2014/main" id="{A413C534-EE86-4128-A788-474CF70480E4}"/>
              </a:ext>
            </a:extLst>
          </p:cNvPr>
          <p:cNvGrpSpPr/>
          <p:nvPr/>
        </p:nvGrpSpPr>
        <p:grpSpPr>
          <a:xfrm>
            <a:off x="273965" y="1054893"/>
            <a:ext cx="1223280" cy="60480"/>
            <a:chOff x="273965" y="1054893"/>
            <a:chExt cx="1223280" cy="60480"/>
          </a:xfrm>
        </p:grpSpPr>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120C6848-D0DD-499D-B3E2-D19E59BA8203}"/>
                    </a:ext>
                  </a:extLst>
                </p14:cNvPr>
                <p14:cNvContentPartPr/>
                <p14:nvPr/>
              </p14:nvContentPartPr>
              <p14:xfrm>
                <a:off x="942845" y="1054893"/>
                <a:ext cx="554400" cy="40320"/>
              </p14:xfrm>
            </p:contentPart>
          </mc:Choice>
          <mc:Fallback xmlns="">
            <p:pic>
              <p:nvPicPr>
                <p:cNvPr id="21" name="Ink 20">
                  <a:extLst>
                    <a:ext uri="{FF2B5EF4-FFF2-40B4-BE49-F238E27FC236}">
                      <a16:creationId xmlns:a16="http://schemas.microsoft.com/office/drawing/2014/main" id="{120C6848-D0DD-499D-B3E2-D19E59BA8203}"/>
                    </a:ext>
                  </a:extLst>
                </p:cNvPr>
                <p:cNvPicPr/>
                <p:nvPr/>
              </p:nvPicPr>
              <p:blipFill>
                <a:blip r:embed="rId25"/>
                <a:stretch>
                  <a:fillRect/>
                </a:stretch>
              </p:blipFill>
              <p:spPr>
                <a:xfrm>
                  <a:off x="925205" y="1037253"/>
                  <a:ext cx="5900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7F133D00-61F9-4678-BC07-93A3F414F929}"/>
                    </a:ext>
                  </a:extLst>
                </p14:cNvPr>
                <p14:cNvContentPartPr/>
                <p14:nvPr/>
              </p14:nvContentPartPr>
              <p14:xfrm>
                <a:off x="273965" y="1091253"/>
                <a:ext cx="527400" cy="24120"/>
              </p14:xfrm>
            </p:contentPart>
          </mc:Choice>
          <mc:Fallback xmlns="">
            <p:pic>
              <p:nvPicPr>
                <p:cNvPr id="22" name="Ink 21">
                  <a:extLst>
                    <a:ext uri="{FF2B5EF4-FFF2-40B4-BE49-F238E27FC236}">
                      <a16:creationId xmlns:a16="http://schemas.microsoft.com/office/drawing/2014/main" id="{7F133D00-61F9-4678-BC07-93A3F414F929}"/>
                    </a:ext>
                  </a:extLst>
                </p:cNvPr>
                <p:cNvPicPr/>
                <p:nvPr/>
              </p:nvPicPr>
              <p:blipFill>
                <a:blip r:embed="rId27"/>
                <a:stretch>
                  <a:fillRect/>
                </a:stretch>
              </p:blipFill>
              <p:spPr>
                <a:xfrm>
                  <a:off x="255965" y="1073253"/>
                  <a:ext cx="563040" cy="59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24" name="Ink 23">
                <a:extLst>
                  <a:ext uri="{FF2B5EF4-FFF2-40B4-BE49-F238E27FC236}">
                    <a16:creationId xmlns:a16="http://schemas.microsoft.com/office/drawing/2014/main" id="{2B8644AA-0396-4562-97CA-61216DAA626E}"/>
                  </a:ext>
                </a:extLst>
              </p14:cNvPr>
              <p14:cNvContentPartPr/>
              <p14:nvPr/>
            </p14:nvContentPartPr>
            <p14:xfrm>
              <a:off x="8826485" y="1610733"/>
              <a:ext cx="1156680" cy="40680"/>
            </p14:xfrm>
          </p:contentPart>
        </mc:Choice>
        <mc:Fallback xmlns="">
          <p:pic>
            <p:nvPicPr>
              <p:cNvPr id="24" name="Ink 23">
                <a:extLst>
                  <a:ext uri="{FF2B5EF4-FFF2-40B4-BE49-F238E27FC236}">
                    <a16:creationId xmlns:a16="http://schemas.microsoft.com/office/drawing/2014/main" id="{2B8644AA-0396-4562-97CA-61216DAA626E}"/>
                  </a:ext>
                </a:extLst>
              </p:cNvPr>
              <p:cNvPicPr/>
              <p:nvPr/>
            </p:nvPicPr>
            <p:blipFill>
              <a:blip r:embed="rId29"/>
              <a:stretch>
                <a:fillRect/>
              </a:stretch>
            </p:blipFill>
            <p:spPr>
              <a:xfrm>
                <a:off x="8808485" y="1592733"/>
                <a:ext cx="11923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Ink 24">
                <a:extLst>
                  <a:ext uri="{FF2B5EF4-FFF2-40B4-BE49-F238E27FC236}">
                    <a16:creationId xmlns:a16="http://schemas.microsoft.com/office/drawing/2014/main" id="{FAB35AFE-875E-49F3-B633-DFCDB123AAEF}"/>
                  </a:ext>
                </a:extLst>
              </p14:cNvPr>
              <p14:cNvContentPartPr/>
              <p14:nvPr/>
            </p14:nvContentPartPr>
            <p14:xfrm>
              <a:off x="7648565" y="1538013"/>
              <a:ext cx="712080" cy="42480"/>
            </p14:xfrm>
          </p:contentPart>
        </mc:Choice>
        <mc:Fallback xmlns="">
          <p:pic>
            <p:nvPicPr>
              <p:cNvPr id="25" name="Ink 24">
                <a:extLst>
                  <a:ext uri="{FF2B5EF4-FFF2-40B4-BE49-F238E27FC236}">
                    <a16:creationId xmlns:a16="http://schemas.microsoft.com/office/drawing/2014/main" id="{FAB35AFE-875E-49F3-B633-DFCDB123AAEF}"/>
                  </a:ext>
                </a:extLst>
              </p:cNvPr>
              <p:cNvPicPr/>
              <p:nvPr/>
            </p:nvPicPr>
            <p:blipFill>
              <a:blip r:embed="rId31"/>
              <a:stretch>
                <a:fillRect/>
              </a:stretch>
            </p:blipFill>
            <p:spPr>
              <a:xfrm>
                <a:off x="7630565" y="1520013"/>
                <a:ext cx="747720" cy="78120"/>
              </a:xfrm>
              <a:prstGeom prst="rect">
                <a:avLst/>
              </a:prstGeom>
            </p:spPr>
          </p:pic>
        </mc:Fallback>
      </mc:AlternateContent>
      <p:grpSp>
        <p:nvGrpSpPr>
          <p:cNvPr id="43" name="Group 42">
            <a:extLst>
              <a:ext uri="{FF2B5EF4-FFF2-40B4-BE49-F238E27FC236}">
                <a16:creationId xmlns:a16="http://schemas.microsoft.com/office/drawing/2014/main" id="{ADAC793E-2995-4DE1-B94B-3C8C9EB0547F}"/>
              </a:ext>
            </a:extLst>
          </p:cNvPr>
          <p:cNvGrpSpPr/>
          <p:nvPr/>
        </p:nvGrpSpPr>
        <p:grpSpPr>
          <a:xfrm>
            <a:off x="873005" y="1456293"/>
            <a:ext cx="7222680" cy="153720"/>
            <a:chOff x="873005" y="1456293"/>
            <a:chExt cx="7222680" cy="153720"/>
          </a:xfrm>
        </p:grpSpPr>
        <mc:AlternateContent xmlns:mc="http://schemas.openxmlformats.org/markup-compatibility/2006" xmlns:p14="http://schemas.microsoft.com/office/powerpoint/2010/main">
          <mc:Choice Requires="p14">
            <p:contentPart p14:bwMode="auto" r:id="rId32">
              <p14:nvContentPartPr>
                <p14:cNvPr id="29" name="Ink 28">
                  <a:extLst>
                    <a:ext uri="{FF2B5EF4-FFF2-40B4-BE49-F238E27FC236}">
                      <a16:creationId xmlns:a16="http://schemas.microsoft.com/office/drawing/2014/main" id="{425D7C25-E2B5-469C-B415-798FC7B72C81}"/>
                    </a:ext>
                  </a:extLst>
                </p14:cNvPr>
                <p14:cNvContentPartPr/>
                <p14:nvPr/>
              </p14:nvContentPartPr>
              <p14:xfrm>
                <a:off x="7213685" y="1552413"/>
                <a:ext cx="236880" cy="31320"/>
              </p14:xfrm>
            </p:contentPart>
          </mc:Choice>
          <mc:Fallback xmlns="">
            <p:pic>
              <p:nvPicPr>
                <p:cNvPr id="29" name="Ink 28">
                  <a:extLst>
                    <a:ext uri="{FF2B5EF4-FFF2-40B4-BE49-F238E27FC236}">
                      <a16:creationId xmlns:a16="http://schemas.microsoft.com/office/drawing/2014/main" id="{425D7C25-E2B5-469C-B415-798FC7B72C81}"/>
                    </a:ext>
                  </a:extLst>
                </p:cNvPr>
                <p:cNvPicPr/>
                <p:nvPr/>
              </p:nvPicPr>
              <p:blipFill>
                <a:blip r:embed="rId33"/>
                <a:stretch>
                  <a:fillRect/>
                </a:stretch>
              </p:blipFill>
              <p:spPr>
                <a:xfrm>
                  <a:off x="7196045" y="1534413"/>
                  <a:ext cx="2725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4" name="Ink 33">
                  <a:extLst>
                    <a:ext uri="{FF2B5EF4-FFF2-40B4-BE49-F238E27FC236}">
                      <a16:creationId xmlns:a16="http://schemas.microsoft.com/office/drawing/2014/main" id="{A5E332C3-3905-436E-AB07-00F4C99C17DF}"/>
                    </a:ext>
                  </a:extLst>
                </p14:cNvPr>
                <p14:cNvContentPartPr/>
                <p14:nvPr/>
              </p14:nvContentPartPr>
              <p14:xfrm>
                <a:off x="6376685" y="1525053"/>
                <a:ext cx="793440" cy="47880"/>
              </p14:xfrm>
            </p:contentPart>
          </mc:Choice>
          <mc:Fallback xmlns="">
            <p:pic>
              <p:nvPicPr>
                <p:cNvPr id="34" name="Ink 33">
                  <a:extLst>
                    <a:ext uri="{FF2B5EF4-FFF2-40B4-BE49-F238E27FC236}">
                      <a16:creationId xmlns:a16="http://schemas.microsoft.com/office/drawing/2014/main" id="{A5E332C3-3905-436E-AB07-00F4C99C17DF}"/>
                    </a:ext>
                  </a:extLst>
                </p:cNvPr>
                <p:cNvPicPr/>
                <p:nvPr/>
              </p:nvPicPr>
              <p:blipFill>
                <a:blip r:embed="rId35"/>
                <a:stretch>
                  <a:fillRect/>
                </a:stretch>
              </p:blipFill>
              <p:spPr>
                <a:xfrm>
                  <a:off x="6358685" y="1507413"/>
                  <a:ext cx="8290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5" name="Ink 34">
                  <a:extLst>
                    <a:ext uri="{FF2B5EF4-FFF2-40B4-BE49-F238E27FC236}">
                      <a16:creationId xmlns:a16="http://schemas.microsoft.com/office/drawing/2014/main" id="{BB288A59-019F-48C1-BCC9-3CF4033D3CB7}"/>
                    </a:ext>
                  </a:extLst>
                </p14:cNvPr>
                <p14:cNvContentPartPr/>
                <p14:nvPr/>
              </p14:nvContentPartPr>
              <p14:xfrm>
                <a:off x="7448405" y="1562493"/>
                <a:ext cx="647280" cy="47160"/>
              </p14:xfrm>
            </p:contentPart>
          </mc:Choice>
          <mc:Fallback xmlns="">
            <p:pic>
              <p:nvPicPr>
                <p:cNvPr id="35" name="Ink 34">
                  <a:extLst>
                    <a:ext uri="{FF2B5EF4-FFF2-40B4-BE49-F238E27FC236}">
                      <a16:creationId xmlns:a16="http://schemas.microsoft.com/office/drawing/2014/main" id="{BB288A59-019F-48C1-BCC9-3CF4033D3CB7}"/>
                    </a:ext>
                  </a:extLst>
                </p:cNvPr>
                <p:cNvPicPr/>
                <p:nvPr/>
              </p:nvPicPr>
              <p:blipFill>
                <a:blip r:embed="rId37"/>
                <a:stretch>
                  <a:fillRect/>
                </a:stretch>
              </p:blipFill>
              <p:spPr>
                <a:xfrm>
                  <a:off x="7430405" y="1544853"/>
                  <a:ext cx="6829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A095D487-3256-4114-960A-542920CFCEF3}"/>
                    </a:ext>
                  </a:extLst>
                </p14:cNvPr>
                <p14:cNvContentPartPr/>
                <p14:nvPr/>
              </p14:nvContentPartPr>
              <p14:xfrm>
                <a:off x="5162405" y="1550613"/>
                <a:ext cx="918000" cy="35280"/>
              </p14:xfrm>
            </p:contentPart>
          </mc:Choice>
          <mc:Fallback xmlns="">
            <p:pic>
              <p:nvPicPr>
                <p:cNvPr id="26" name="Ink 25">
                  <a:extLst>
                    <a:ext uri="{FF2B5EF4-FFF2-40B4-BE49-F238E27FC236}">
                      <a16:creationId xmlns:a16="http://schemas.microsoft.com/office/drawing/2014/main" id="{A095D487-3256-4114-960A-542920CFCEF3}"/>
                    </a:ext>
                  </a:extLst>
                </p:cNvPr>
                <p:cNvPicPr/>
                <p:nvPr/>
              </p:nvPicPr>
              <p:blipFill>
                <a:blip r:embed="rId39"/>
                <a:stretch>
                  <a:fillRect/>
                </a:stretch>
              </p:blipFill>
              <p:spPr>
                <a:xfrm>
                  <a:off x="5144405" y="1532613"/>
                  <a:ext cx="9536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06667C11-BBAA-4437-B99B-2CCAC6ACDE92}"/>
                    </a:ext>
                  </a:extLst>
                </p14:cNvPr>
                <p14:cNvContentPartPr/>
                <p14:nvPr/>
              </p14:nvContentPartPr>
              <p14:xfrm>
                <a:off x="4686125" y="1571853"/>
                <a:ext cx="408600" cy="38160"/>
              </p14:xfrm>
            </p:contentPart>
          </mc:Choice>
          <mc:Fallback xmlns="">
            <p:pic>
              <p:nvPicPr>
                <p:cNvPr id="27" name="Ink 26">
                  <a:extLst>
                    <a:ext uri="{FF2B5EF4-FFF2-40B4-BE49-F238E27FC236}">
                      <a16:creationId xmlns:a16="http://schemas.microsoft.com/office/drawing/2014/main" id="{06667C11-BBAA-4437-B99B-2CCAC6ACDE92}"/>
                    </a:ext>
                  </a:extLst>
                </p:cNvPr>
                <p:cNvPicPr/>
                <p:nvPr/>
              </p:nvPicPr>
              <p:blipFill>
                <a:blip r:embed="rId41"/>
                <a:stretch>
                  <a:fillRect/>
                </a:stretch>
              </p:blipFill>
              <p:spPr>
                <a:xfrm>
                  <a:off x="4668485" y="1553853"/>
                  <a:ext cx="4442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Ink 29">
                  <a:extLst>
                    <a:ext uri="{FF2B5EF4-FFF2-40B4-BE49-F238E27FC236}">
                      <a16:creationId xmlns:a16="http://schemas.microsoft.com/office/drawing/2014/main" id="{15D98E08-CA0A-4F8C-8170-87BCCC6E4D25}"/>
                    </a:ext>
                  </a:extLst>
                </p14:cNvPr>
                <p14:cNvContentPartPr/>
                <p14:nvPr/>
              </p14:nvContentPartPr>
              <p14:xfrm>
                <a:off x="6194525" y="1529733"/>
                <a:ext cx="171720" cy="72720"/>
              </p14:xfrm>
            </p:contentPart>
          </mc:Choice>
          <mc:Fallback xmlns="">
            <p:pic>
              <p:nvPicPr>
                <p:cNvPr id="30" name="Ink 29">
                  <a:extLst>
                    <a:ext uri="{FF2B5EF4-FFF2-40B4-BE49-F238E27FC236}">
                      <a16:creationId xmlns:a16="http://schemas.microsoft.com/office/drawing/2014/main" id="{15D98E08-CA0A-4F8C-8170-87BCCC6E4D25}"/>
                    </a:ext>
                  </a:extLst>
                </p:cNvPr>
                <p:cNvPicPr/>
                <p:nvPr/>
              </p:nvPicPr>
              <p:blipFill>
                <a:blip r:embed="rId43"/>
                <a:stretch>
                  <a:fillRect/>
                </a:stretch>
              </p:blipFill>
              <p:spPr>
                <a:xfrm>
                  <a:off x="6176525" y="1512093"/>
                  <a:ext cx="2073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Ink 31">
                  <a:extLst>
                    <a:ext uri="{FF2B5EF4-FFF2-40B4-BE49-F238E27FC236}">
                      <a16:creationId xmlns:a16="http://schemas.microsoft.com/office/drawing/2014/main" id="{4E0632F1-28DB-4F2D-840E-4439E8DDCABB}"/>
                    </a:ext>
                  </a:extLst>
                </p14:cNvPr>
                <p14:cNvContentPartPr/>
                <p14:nvPr/>
              </p14:nvContentPartPr>
              <p14:xfrm>
                <a:off x="6152045" y="1514613"/>
                <a:ext cx="159120" cy="67320"/>
              </p14:xfrm>
            </p:contentPart>
          </mc:Choice>
          <mc:Fallback xmlns="">
            <p:pic>
              <p:nvPicPr>
                <p:cNvPr id="32" name="Ink 31">
                  <a:extLst>
                    <a:ext uri="{FF2B5EF4-FFF2-40B4-BE49-F238E27FC236}">
                      <a16:creationId xmlns:a16="http://schemas.microsoft.com/office/drawing/2014/main" id="{4E0632F1-28DB-4F2D-840E-4439E8DDCABB}"/>
                    </a:ext>
                  </a:extLst>
                </p:cNvPr>
                <p:cNvPicPr/>
                <p:nvPr/>
              </p:nvPicPr>
              <p:blipFill>
                <a:blip r:embed="rId45"/>
                <a:stretch>
                  <a:fillRect/>
                </a:stretch>
              </p:blipFill>
              <p:spPr>
                <a:xfrm>
                  <a:off x="6134045" y="1496613"/>
                  <a:ext cx="1947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7" name="Ink 36">
                  <a:extLst>
                    <a:ext uri="{FF2B5EF4-FFF2-40B4-BE49-F238E27FC236}">
                      <a16:creationId xmlns:a16="http://schemas.microsoft.com/office/drawing/2014/main" id="{865E3A6B-8AF3-435D-BF5D-424709522F73}"/>
                    </a:ext>
                  </a:extLst>
                </p14:cNvPr>
                <p14:cNvContentPartPr/>
                <p14:nvPr/>
              </p14:nvContentPartPr>
              <p14:xfrm>
                <a:off x="2871005" y="1464933"/>
                <a:ext cx="1572480" cy="105120"/>
              </p14:xfrm>
            </p:contentPart>
          </mc:Choice>
          <mc:Fallback xmlns="">
            <p:pic>
              <p:nvPicPr>
                <p:cNvPr id="37" name="Ink 36">
                  <a:extLst>
                    <a:ext uri="{FF2B5EF4-FFF2-40B4-BE49-F238E27FC236}">
                      <a16:creationId xmlns:a16="http://schemas.microsoft.com/office/drawing/2014/main" id="{865E3A6B-8AF3-435D-BF5D-424709522F73}"/>
                    </a:ext>
                  </a:extLst>
                </p:cNvPr>
                <p:cNvPicPr/>
                <p:nvPr/>
              </p:nvPicPr>
              <p:blipFill>
                <a:blip r:embed="rId47"/>
                <a:stretch>
                  <a:fillRect/>
                </a:stretch>
              </p:blipFill>
              <p:spPr>
                <a:xfrm>
                  <a:off x="2853365" y="1447293"/>
                  <a:ext cx="16081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9" name="Ink 38">
                  <a:extLst>
                    <a:ext uri="{FF2B5EF4-FFF2-40B4-BE49-F238E27FC236}">
                      <a16:creationId xmlns:a16="http://schemas.microsoft.com/office/drawing/2014/main" id="{B3AA6079-8587-40B9-A9DE-6BA2039111F7}"/>
                    </a:ext>
                  </a:extLst>
                </p14:cNvPr>
                <p14:cNvContentPartPr/>
                <p14:nvPr/>
              </p14:nvContentPartPr>
              <p14:xfrm>
                <a:off x="2210045" y="1456293"/>
                <a:ext cx="742680" cy="108000"/>
              </p14:xfrm>
            </p:contentPart>
          </mc:Choice>
          <mc:Fallback xmlns="">
            <p:pic>
              <p:nvPicPr>
                <p:cNvPr id="39" name="Ink 38">
                  <a:extLst>
                    <a:ext uri="{FF2B5EF4-FFF2-40B4-BE49-F238E27FC236}">
                      <a16:creationId xmlns:a16="http://schemas.microsoft.com/office/drawing/2014/main" id="{B3AA6079-8587-40B9-A9DE-6BA2039111F7}"/>
                    </a:ext>
                  </a:extLst>
                </p:cNvPr>
                <p:cNvPicPr/>
                <p:nvPr/>
              </p:nvPicPr>
              <p:blipFill>
                <a:blip r:embed="rId49"/>
                <a:stretch>
                  <a:fillRect/>
                </a:stretch>
              </p:blipFill>
              <p:spPr>
                <a:xfrm>
                  <a:off x="2192045" y="1438653"/>
                  <a:ext cx="7783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1" name="Ink 40">
                  <a:extLst>
                    <a:ext uri="{FF2B5EF4-FFF2-40B4-BE49-F238E27FC236}">
                      <a16:creationId xmlns:a16="http://schemas.microsoft.com/office/drawing/2014/main" id="{4852D725-55D5-45CD-88D4-51DD7574B74B}"/>
                    </a:ext>
                  </a:extLst>
                </p14:cNvPr>
                <p14:cNvContentPartPr/>
                <p14:nvPr/>
              </p14:nvContentPartPr>
              <p14:xfrm>
                <a:off x="873005" y="1566813"/>
                <a:ext cx="1170360" cy="33840"/>
              </p14:xfrm>
            </p:contentPart>
          </mc:Choice>
          <mc:Fallback xmlns="">
            <p:pic>
              <p:nvPicPr>
                <p:cNvPr id="41" name="Ink 40">
                  <a:extLst>
                    <a:ext uri="{FF2B5EF4-FFF2-40B4-BE49-F238E27FC236}">
                      <a16:creationId xmlns:a16="http://schemas.microsoft.com/office/drawing/2014/main" id="{4852D725-55D5-45CD-88D4-51DD7574B74B}"/>
                    </a:ext>
                  </a:extLst>
                </p:cNvPr>
                <p:cNvPicPr/>
                <p:nvPr/>
              </p:nvPicPr>
              <p:blipFill>
                <a:blip r:embed="rId51"/>
                <a:stretch>
                  <a:fillRect/>
                </a:stretch>
              </p:blipFill>
              <p:spPr>
                <a:xfrm>
                  <a:off x="855005" y="1548813"/>
                  <a:ext cx="1206000" cy="69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
            <p14:nvContentPartPr>
              <p14:cNvPr id="42" name="Ink 41">
                <a:extLst>
                  <a:ext uri="{FF2B5EF4-FFF2-40B4-BE49-F238E27FC236}">
                    <a16:creationId xmlns:a16="http://schemas.microsoft.com/office/drawing/2014/main" id="{7F1D1ACB-F073-4CE1-BCC1-966032B3E93F}"/>
                  </a:ext>
                </a:extLst>
              </p14:cNvPr>
              <p14:cNvContentPartPr/>
              <p14:nvPr/>
            </p14:nvContentPartPr>
            <p14:xfrm>
              <a:off x="8260565" y="1982253"/>
              <a:ext cx="1842840" cy="57600"/>
            </p14:xfrm>
          </p:contentPart>
        </mc:Choice>
        <mc:Fallback xmlns="">
          <p:pic>
            <p:nvPicPr>
              <p:cNvPr id="42" name="Ink 41">
                <a:extLst>
                  <a:ext uri="{FF2B5EF4-FFF2-40B4-BE49-F238E27FC236}">
                    <a16:creationId xmlns:a16="http://schemas.microsoft.com/office/drawing/2014/main" id="{7F1D1ACB-F073-4CE1-BCC1-966032B3E93F}"/>
                  </a:ext>
                </a:extLst>
              </p:cNvPr>
              <p:cNvPicPr/>
              <p:nvPr/>
            </p:nvPicPr>
            <p:blipFill>
              <a:blip r:embed="rId53"/>
              <a:stretch>
                <a:fillRect/>
              </a:stretch>
            </p:blipFill>
            <p:spPr>
              <a:xfrm>
                <a:off x="8242925" y="1964253"/>
                <a:ext cx="1878480" cy="93240"/>
              </a:xfrm>
              <a:prstGeom prst="rect">
                <a:avLst/>
              </a:prstGeom>
            </p:spPr>
          </p:pic>
        </mc:Fallback>
      </mc:AlternateContent>
      <p:grpSp>
        <p:nvGrpSpPr>
          <p:cNvPr id="46" name="Group 45">
            <a:extLst>
              <a:ext uri="{FF2B5EF4-FFF2-40B4-BE49-F238E27FC236}">
                <a16:creationId xmlns:a16="http://schemas.microsoft.com/office/drawing/2014/main" id="{1A6A54AD-6476-4F45-A098-A52319C62629}"/>
              </a:ext>
            </a:extLst>
          </p:cNvPr>
          <p:cNvGrpSpPr/>
          <p:nvPr/>
        </p:nvGrpSpPr>
        <p:grpSpPr>
          <a:xfrm>
            <a:off x="6228005" y="187653"/>
            <a:ext cx="361080" cy="390960"/>
            <a:chOff x="6228005" y="187653"/>
            <a:chExt cx="361080" cy="390960"/>
          </a:xfrm>
        </p:grpSpPr>
        <mc:AlternateContent xmlns:mc="http://schemas.openxmlformats.org/markup-compatibility/2006" xmlns:p14="http://schemas.microsoft.com/office/powerpoint/2010/main">
          <mc:Choice Requires="p14">
            <p:contentPart p14:bwMode="auto" r:id="rId54">
              <p14:nvContentPartPr>
                <p14:cNvPr id="44" name="Ink 43">
                  <a:extLst>
                    <a:ext uri="{FF2B5EF4-FFF2-40B4-BE49-F238E27FC236}">
                      <a16:creationId xmlns:a16="http://schemas.microsoft.com/office/drawing/2014/main" id="{18379375-E730-4F07-B69E-7F70F31DFD95}"/>
                    </a:ext>
                  </a:extLst>
                </p14:cNvPr>
                <p14:cNvContentPartPr/>
                <p14:nvPr/>
              </p14:nvContentPartPr>
              <p14:xfrm>
                <a:off x="6289925" y="187653"/>
                <a:ext cx="299160" cy="348840"/>
              </p14:xfrm>
            </p:contentPart>
          </mc:Choice>
          <mc:Fallback xmlns="">
            <p:pic>
              <p:nvPicPr>
                <p:cNvPr id="44" name="Ink 43">
                  <a:extLst>
                    <a:ext uri="{FF2B5EF4-FFF2-40B4-BE49-F238E27FC236}">
                      <a16:creationId xmlns:a16="http://schemas.microsoft.com/office/drawing/2014/main" id="{18379375-E730-4F07-B69E-7F70F31DFD95}"/>
                    </a:ext>
                  </a:extLst>
                </p:cNvPr>
                <p:cNvPicPr/>
                <p:nvPr/>
              </p:nvPicPr>
              <p:blipFill>
                <a:blip r:embed="rId55"/>
                <a:stretch>
                  <a:fillRect/>
                </a:stretch>
              </p:blipFill>
              <p:spPr>
                <a:xfrm>
                  <a:off x="6272285" y="169653"/>
                  <a:ext cx="33480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5" name="Ink 44">
                  <a:extLst>
                    <a:ext uri="{FF2B5EF4-FFF2-40B4-BE49-F238E27FC236}">
                      <a16:creationId xmlns:a16="http://schemas.microsoft.com/office/drawing/2014/main" id="{03FDE54F-4015-48C6-8071-17814327535C}"/>
                    </a:ext>
                  </a:extLst>
                </p14:cNvPr>
                <p14:cNvContentPartPr/>
                <p14:nvPr/>
              </p14:nvContentPartPr>
              <p14:xfrm>
                <a:off x="6228005" y="408693"/>
                <a:ext cx="258840" cy="169920"/>
              </p14:xfrm>
            </p:contentPart>
          </mc:Choice>
          <mc:Fallback xmlns="">
            <p:pic>
              <p:nvPicPr>
                <p:cNvPr id="45" name="Ink 44">
                  <a:extLst>
                    <a:ext uri="{FF2B5EF4-FFF2-40B4-BE49-F238E27FC236}">
                      <a16:creationId xmlns:a16="http://schemas.microsoft.com/office/drawing/2014/main" id="{03FDE54F-4015-48C6-8071-17814327535C}"/>
                    </a:ext>
                  </a:extLst>
                </p:cNvPr>
                <p:cNvPicPr/>
                <p:nvPr/>
              </p:nvPicPr>
              <p:blipFill>
                <a:blip r:embed="rId57"/>
                <a:stretch>
                  <a:fillRect/>
                </a:stretch>
              </p:blipFill>
              <p:spPr>
                <a:xfrm>
                  <a:off x="6210005" y="390693"/>
                  <a:ext cx="294480" cy="205560"/>
                </a:xfrm>
                <a:prstGeom prst="rect">
                  <a:avLst/>
                </a:prstGeom>
              </p:spPr>
            </p:pic>
          </mc:Fallback>
        </mc:AlternateContent>
      </p:grpSp>
      <p:grpSp>
        <p:nvGrpSpPr>
          <p:cNvPr id="50" name="Group 49">
            <a:extLst>
              <a:ext uri="{FF2B5EF4-FFF2-40B4-BE49-F238E27FC236}">
                <a16:creationId xmlns:a16="http://schemas.microsoft.com/office/drawing/2014/main" id="{CBD4B506-5A2A-4169-A6C7-080A9512B544}"/>
              </a:ext>
            </a:extLst>
          </p:cNvPr>
          <p:cNvGrpSpPr/>
          <p:nvPr/>
        </p:nvGrpSpPr>
        <p:grpSpPr>
          <a:xfrm>
            <a:off x="5186165" y="568416"/>
            <a:ext cx="4468680" cy="541080"/>
            <a:chOff x="5186165" y="568416"/>
            <a:chExt cx="4468680" cy="541080"/>
          </a:xfrm>
        </p:grpSpPr>
        <mc:AlternateContent xmlns:mc="http://schemas.openxmlformats.org/markup-compatibility/2006" xmlns:p14="http://schemas.microsoft.com/office/powerpoint/2010/main">
          <mc:Choice Requires="p14">
            <p:contentPart p14:bwMode="auto" r:id="rId58">
              <p14:nvContentPartPr>
                <p14:cNvPr id="47" name="Ink 46">
                  <a:extLst>
                    <a:ext uri="{FF2B5EF4-FFF2-40B4-BE49-F238E27FC236}">
                      <a16:creationId xmlns:a16="http://schemas.microsoft.com/office/drawing/2014/main" id="{550A2232-A538-437C-814A-9ED02E0F6A7B}"/>
                    </a:ext>
                  </a:extLst>
                </p14:cNvPr>
                <p14:cNvContentPartPr/>
                <p14:nvPr/>
              </p14:nvContentPartPr>
              <p14:xfrm>
                <a:off x="7768805" y="588936"/>
                <a:ext cx="1886040" cy="519120"/>
              </p14:xfrm>
            </p:contentPart>
          </mc:Choice>
          <mc:Fallback xmlns="">
            <p:pic>
              <p:nvPicPr>
                <p:cNvPr id="47" name="Ink 46">
                  <a:extLst>
                    <a:ext uri="{FF2B5EF4-FFF2-40B4-BE49-F238E27FC236}">
                      <a16:creationId xmlns:a16="http://schemas.microsoft.com/office/drawing/2014/main" id="{550A2232-A538-437C-814A-9ED02E0F6A7B}"/>
                    </a:ext>
                  </a:extLst>
                </p:cNvPr>
                <p:cNvPicPr/>
                <p:nvPr/>
              </p:nvPicPr>
              <p:blipFill>
                <a:blip r:embed="rId59"/>
                <a:stretch>
                  <a:fillRect/>
                </a:stretch>
              </p:blipFill>
              <p:spPr>
                <a:xfrm>
                  <a:off x="7751165" y="571296"/>
                  <a:ext cx="1921680" cy="554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8" name="Ink 47">
                  <a:extLst>
                    <a:ext uri="{FF2B5EF4-FFF2-40B4-BE49-F238E27FC236}">
                      <a16:creationId xmlns:a16="http://schemas.microsoft.com/office/drawing/2014/main" id="{898CDF01-DAA5-4727-9D48-0CF19558C8BC}"/>
                    </a:ext>
                  </a:extLst>
                </p14:cNvPr>
                <p14:cNvContentPartPr/>
                <p14:nvPr/>
              </p14:nvContentPartPr>
              <p14:xfrm>
                <a:off x="5746325" y="568416"/>
                <a:ext cx="1723680" cy="244440"/>
              </p14:xfrm>
            </p:contentPart>
          </mc:Choice>
          <mc:Fallback xmlns="">
            <p:pic>
              <p:nvPicPr>
                <p:cNvPr id="48" name="Ink 47">
                  <a:extLst>
                    <a:ext uri="{FF2B5EF4-FFF2-40B4-BE49-F238E27FC236}">
                      <a16:creationId xmlns:a16="http://schemas.microsoft.com/office/drawing/2014/main" id="{898CDF01-DAA5-4727-9D48-0CF19558C8BC}"/>
                    </a:ext>
                  </a:extLst>
                </p:cNvPr>
                <p:cNvPicPr/>
                <p:nvPr/>
              </p:nvPicPr>
              <p:blipFill>
                <a:blip r:embed="rId61"/>
                <a:stretch>
                  <a:fillRect/>
                </a:stretch>
              </p:blipFill>
              <p:spPr>
                <a:xfrm>
                  <a:off x="5728685" y="550416"/>
                  <a:ext cx="175932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9" name="Ink 48">
                  <a:extLst>
                    <a:ext uri="{FF2B5EF4-FFF2-40B4-BE49-F238E27FC236}">
                      <a16:creationId xmlns:a16="http://schemas.microsoft.com/office/drawing/2014/main" id="{10E14182-73A3-4301-B549-8376585AADBC}"/>
                    </a:ext>
                  </a:extLst>
                </p14:cNvPr>
                <p14:cNvContentPartPr/>
                <p14:nvPr/>
              </p14:nvContentPartPr>
              <p14:xfrm>
                <a:off x="5186165" y="602976"/>
                <a:ext cx="4355640" cy="506520"/>
              </p14:xfrm>
            </p:contentPart>
          </mc:Choice>
          <mc:Fallback xmlns="">
            <p:pic>
              <p:nvPicPr>
                <p:cNvPr id="49" name="Ink 48">
                  <a:extLst>
                    <a:ext uri="{FF2B5EF4-FFF2-40B4-BE49-F238E27FC236}">
                      <a16:creationId xmlns:a16="http://schemas.microsoft.com/office/drawing/2014/main" id="{10E14182-73A3-4301-B549-8376585AADBC}"/>
                    </a:ext>
                  </a:extLst>
                </p:cNvPr>
                <p:cNvPicPr/>
                <p:nvPr/>
              </p:nvPicPr>
              <p:blipFill>
                <a:blip r:embed="rId63"/>
                <a:stretch>
                  <a:fillRect/>
                </a:stretch>
              </p:blipFill>
              <p:spPr>
                <a:xfrm>
                  <a:off x="5168525" y="584976"/>
                  <a:ext cx="4391280" cy="542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
            <p14:nvContentPartPr>
              <p14:cNvPr id="51" name="Ink 50">
                <a:extLst>
                  <a:ext uri="{FF2B5EF4-FFF2-40B4-BE49-F238E27FC236}">
                    <a16:creationId xmlns:a16="http://schemas.microsoft.com/office/drawing/2014/main" id="{5E342552-5B82-4DCA-B91A-826F8B22A8E8}"/>
                  </a:ext>
                </a:extLst>
              </p14:cNvPr>
              <p14:cNvContentPartPr/>
              <p14:nvPr/>
            </p14:nvContentPartPr>
            <p14:xfrm>
              <a:off x="72005" y="458616"/>
              <a:ext cx="1699560" cy="726840"/>
            </p14:xfrm>
          </p:contentPart>
        </mc:Choice>
        <mc:Fallback xmlns="">
          <p:pic>
            <p:nvPicPr>
              <p:cNvPr id="51" name="Ink 50">
                <a:extLst>
                  <a:ext uri="{FF2B5EF4-FFF2-40B4-BE49-F238E27FC236}">
                    <a16:creationId xmlns:a16="http://schemas.microsoft.com/office/drawing/2014/main" id="{5E342552-5B82-4DCA-B91A-826F8B22A8E8}"/>
                  </a:ext>
                </a:extLst>
              </p:cNvPr>
              <p:cNvPicPr/>
              <p:nvPr/>
            </p:nvPicPr>
            <p:blipFill>
              <a:blip r:embed="rId65"/>
              <a:stretch>
                <a:fillRect/>
              </a:stretch>
            </p:blipFill>
            <p:spPr>
              <a:xfrm>
                <a:off x="54365" y="440616"/>
                <a:ext cx="1735200" cy="762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1" name="Ink 60">
                <a:extLst>
                  <a:ext uri="{FF2B5EF4-FFF2-40B4-BE49-F238E27FC236}">
                    <a16:creationId xmlns:a16="http://schemas.microsoft.com/office/drawing/2014/main" id="{7BDD47AC-695F-426B-9EB5-E2F3602E9DAF}"/>
                  </a:ext>
                </a:extLst>
              </p14:cNvPr>
              <p14:cNvContentPartPr/>
              <p14:nvPr/>
            </p14:nvContentPartPr>
            <p14:xfrm>
              <a:off x="6130445" y="1976376"/>
              <a:ext cx="1560960" cy="73080"/>
            </p14:xfrm>
          </p:contentPart>
        </mc:Choice>
        <mc:Fallback xmlns="">
          <p:pic>
            <p:nvPicPr>
              <p:cNvPr id="61" name="Ink 60">
                <a:extLst>
                  <a:ext uri="{FF2B5EF4-FFF2-40B4-BE49-F238E27FC236}">
                    <a16:creationId xmlns:a16="http://schemas.microsoft.com/office/drawing/2014/main" id="{7BDD47AC-695F-426B-9EB5-E2F3602E9DAF}"/>
                  </a:ext>
                </a:extLst>
              </p:cNvPr>
              <p:cNvPicPr/>
              <p:nvPr/>
            </p:nvPicPr>
            <p:blipFill>
              <a:blip r:embed="rId67"/>
              <a:stretch>
                <a:fillRect/>
              </a:stretch>
            </p:blipFill>
            <p:spPr>
              <a:xfrm>
                <a:off x="6112445" y="1958736"/>
                <a:ext cx="1596600" cy="108720"/>
              </a:xfrm>
              <a:prstGeom prst="rect">
                <a:avLst/>
              </a:prstGeom>
            </p:spPr>
          </p:pic>
        </mc:Fallback>
      </mc:AlternateContent>
      <p:grpSp>
        <p:nvGrpSpPr>
          <p:cNvPr id="64" name="Group 63">
            <a:extLst>
              <a:ext uri="{FF2B5EF4-FFF2-40B4-BE49-F238E27FC236}">
                <a16:creationId xmlns:a16="http://schemas.microsoft.com/office/drawing/2014/main" id="{F6D60233-A93B-4D66-9E32-2FEEB859F812}"/>
              </a:ext>
            </a:extLst>
          </p:cNvPr>
          <p:cNvGrpSpPr/>
          <p:nvPr/>
        </p:nvGrpSpPr>
        <p:grpSpPr>
          <a:xfrm>
            <a:off x="3199325" y="1987896"/>
            <a:ext cx="2871000" cy="81000"/>
            <a:chOff x="3199325" y="1987896"/>
            <a:chExt cx="2871000" cy="81000"/>
          </a:xfrm>
        </p:grpSpPr>
        <mc:AlternateContent xmlns:mc="http://schemas.openxmlformats.org/markup-compatibility/2006" xmlns:p14="http://schemas.microsoft.com/office/powerpoint/2010/main">
          <mc:Choice Requires="p14">
            <p:contentPart p14:bwMode="auto" r:id="rId68">
              <p14:nvContentPartPr>
                <p14:cNvPr id="62" name="Ink 61">
                  <a:extLst>
                    <a:ext uri="{FF2B5EF4-FFF2-40B4-BE49-F238E27FC236}">
                      <a16:creationId xmlns:a16="http://schemas.microsoft.com/office/drawing/2014/main" id="{B3AE5ACC-EA2D-46F2-BEBF-391691F5C897}"/>
                    </a:ext>
                  </a:extLst>
                </p14:cNvPr>
                <p14:cNvContentPartPr/>
                <p14:nvPr/>
              </p14:nvContentPartPr>
              <p14:xfrm>
                <a:off x="4499645" y="2001936"/>
                <a:ext cx="1570680" cy="47520"/>
              </p14:xfrm>
            </p:contentPart>
          </mc:Choice>
          <mc:Fallback xmlns="">
            <p:pic>
              <p:nvPicPr>
                <p:cNvPr id="62" name="Ink 61">
                  <a:extLst>
                    <a:ext uri="{FF2B5EF4-FFF2-40B4-BE49-F238E27FC236}">
                      <a16:creationId xmlns:a16="http://schemas.microsoft.com/office/drawing/2014/main" id="{B3AE5ACC-EA2D-46F2-BEBF-391691F5C897}"/>
                    </a:ext>
                  </a:extLst>
                </p:cNvPr>
                <p:cNvPicPr/>
                <p:nvPr/>
              </p:nvPicPr>
              <p:blipFill>
                <a:blip r:embed="rId69"/>
                <a:stretch>
                  <a:fillRect/>
                </a:stretch>
              </p:blipFill>
              <p:spPr>
                <a:xfrm>
                  <a:off x="4482005" y="1983936"/>
                  <a:ext cx="16063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3" name="Ink 62">
                  <a:extLst>
                    <a:ext uri="{FF2B5EF4-FFF2-40B4-BE49-F238E27FC236}">
                      <a16:creationId xmlns:a16="http://schemas.microsoft.com/office/drawing/2014/main" id="{8CF12CFB-8064-4B6D-9D0E-E68EFA637EB3}"/>
                    </a:ext>
                  </a:extLst>
                </p14:cNvPr>
                <p14:cNvContentPartPr/>
                <p14:nvPr/>
              </p14:nvContentPartPr>
              <p14:xfrm>
                <a:off x="3199325" y="1987896"/>
                <a:ext cx="1146960" cy="81000"/>
              </p14:xfrm>
            </p:contentPart>
          </mc:Choice>
          <mc:Fallback xmlns="">
            <p:pic>
              <p:nvPicPr>
                <p:cNvPr id="63" name="Ink 62">
                  <a:extLst>
                    <a:ext uri="{FF2B5EF4-FFF2-40B4-BE49-F238E27FC236}">
                      <a16:creationId xmlns:a16="http://schemas.microsoft.com/office/drawing/2014/main" id="{8CF12CFB-8064-4B6D-9D0E-E68EFA637EB3}"/>
                    </a:ext>
                  </a:extLst>
                </p:cNvPr>
                <p:cNvPicPr/>
                <p:nvPr/>
              </p:nvPicPr>
              <p:blipFill>
                <a:blip r:embed="rId71"/>
                <a:stretch>
                  <a:fillRect/>
                </a:stretch>
              </p:blipFill>
              <p:spPr>
                <a:xfrm>
                  <a:off x="3181685" y="1969896"/>
                  <a:ext cx="1182600" cy="116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
            <p14:nvContentPartPr>
              <p14:cNvPr id="65" name="Ink 64">
                <a:extLst>
                  <a:ext uri="{FF2B5EF4-FFF2-40B4-BE49-F238E27FC236}">
                    <a16:creationId xmlns:a16="http://schemas.microsoft.com/office/drawing/2014/main" id="{A0939C91-2A71-40D8-983B-45F5408E6191}"/>
                  </a:ext>
                </a:extLst>
              </p14:cNvPr>
              <p14:cNvContentPartPr/>
              <p14:nvPr/>
            </p14:nvContentPartPr>
            <p14:xfrm>
              <a:off x="1860125" y="2004096"/>
              <a:ext cx="1260000" cy="57240"/>
            </p14:xfrm>
          </p:contentPart>
        </mc:Choice>
        <mc:Fallback xmlns="">
          <p:pic>
            <p:nvPicPr>
              <p:cNvPr id="65" name="Ink 64">
                <a:extLst>
                  <a:ext uri="{FF2B5EF4-FFF2-40B4-BE49-F238E27FC236}">
                    <a16:creationId xmlns:a16="http://schemas.microsoft.com/office/drawing/2014/main" id="{A0939C91-2A71-40D8-983B-45F5408E6191}"/>
                  </a:ext>
                </a:extLst>
              </p:cNvPr>
              <p:cNvPicPr/>
              <p:nvPr/>
            </p:nvPicPr>
            <p:blipFill>
              <a:blip r:embed="rId73"/>
              <a:stretch>
                <a:fillRect/>
              </a:stretch>
            </p:blipFill>
            <p:spPr>
              <a:xfrm>
                <a:off x="1842125" y="1986096"/>
                <a:ext cx="1295640" cy="92880"/>
              </a:xfrm>
              <a:prstGeom prst="rect">
                <a:avLst/>
              </a:prstGeom>
            </p:spPr>
          </p:pic>
        </mc:Fallback>
      </mc:AlternateContent>
      <p:grpSp>
        <p:nvGrpSpPr>
          <p:cNvPr id="68" name="Group 67">
            <a:extLst>
              <a:ext uri="{FF2B5EF4-FFF2-40B4-BE49-F238E27FC236}">
                <a16:creationId xmlns:a16="http://schemas.microsoft.com/office/drawing/2014/main" id="{47E32F70-86C8-43B2-BB42-9DB00D70F6BC}"/>
              </a:ext>
            </a:extLst>
          </p:cNvPr>
          <p:cNvGrpSpPr/>
          <p:nvPr/>
        </p:nvGrpSpPr>
        <p:grpSpPr>
          <a:xfrm>
            <a:off x="1150925" y="1965936"/>
            <a:ext cx="826560" cy="32760"/>
            <a:chOff x="1150925" y="1965936"/>
            <a:chExt cx="826560" cy="32760"/>
          </a:xfrm>
        </p:grpSpPr>
        <mc:AlternateContent xmlns:mc="http://schemas.openxmlformats.org/markup-compatibility/2006" xmlns:p14="http://schemas.microsoft.com/office/powerpoint/2010/main">
          <mc:Choice Requires="p14">
            <p:contentPart p14:bwMode="auto" r:id="rId74">
              <p14:nvContentPartPr>
                <p14:cNvPr id="66" name="Ink 65">
                  <a:extLst>
                    <a:ext uri="{FF2B5EF4-FFF2-40B4-BE49-F238E27FC236}">
                      <a16:creationId xmlns:a16="http://schemas.microsoft.com/office/drawing/2014/main" id="{36E5DCD0-FBBC-41BE-9952-8E4A3C0A85E5}"/>
                    </a:ext>
                  </a:extLst>
                </p14:cNvPr>
                <p14:cNvContentPartPr/>
                <p14:nvPr/>
              </p14:nvContentPartPr>
              <p14:xfrm>
                <a:off x="1969205" y="1973136"/>
                <a:ext cx="8280" cy="16200"/>
              </p14:xfrm>
            </p:contentPart>
          </mc:Choice>
          <mc:Fallback xmlns="">
            <p:pic>
              <p:nvPicPr>
                <p:cNvPr id="66" name="Ink 65">
                  <a:extLst>
                    <a:ext uri="{FF2B5EF4-FFF2-40B4-BE49-F238E27FC236}">
                      <a16:creationId xmlns:a16="http://schemas.microsoft.com/office/drawing/2014/main" id="{36E5DCD0-FBBC-41BE-9952-8E4A3C0A85E5}"/>
                    </a:ext>
                  </a:extLst>
                </p:cNvPr>
                <p:cNvPicPr/>
                <p:nvPr/>
              </p:nvPicPr>
              <p:blipFill>
                <a:blip r:embed="rId75"/>
                <a:stretch>
                  <a:fillRect/>
                </a:stretch>
              </p:blipFill>
              <p:spPr>
                <a:xfrm>
                  <a:off x="1951205" y="1955496"/>
                  <a:ext cx="439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7" name="Ink 66">
                  <a:extLst>
                    <a:ext uri="{FF2B5EF4-FFF2-40B4-BE49-F238E27FC236}">
                      <a16:creationId xmlns:a16="http://schemas.microsoft.com/office/drawing/2014/main" id="{D1539EB9-2FD2-4E87-8AFE-F52A03A07A02}"/>
                    </a:ext>
                  </a:extLst>
                </p14:cNvPr>
                <p14:cNvContentPartPr/>
                <p14:nvPr/>
              </p14:nvContentPartPr>
              <p14:xfrm>
                <a:off x="1150925" y="1965936"/>
                <a:ext cx="802800" cy="32760"/>
              </p14:xfrm>
            </p:contentPart>
          </mc:Choice>
          <mc:Fallback xmlns="">
            <p:pic>
              <p:nvPicPr>
                <p:cNvPr id="67" name="Ink 66">
                  <a:extLst>
                    <a:ext uri="{FF2B5EF4-FFF2-40B4-BE49-F238E27FC236}">
                      <a16:creationId xmlns:a16="http://schemas.microsoft.com/office/drawing/2014/main" id="{D1539EB9-2FD2-4E87-8AFE-F52A03A07A02}"/>
                    </a:ext>
                  </a:extLst>
                </p:cNvPr>
                <p:cNvPicPr/>
                <p:nvPr/>
              </p:nvPicPr>
              <p:blipFill>
                <a:blip r:embed="rId77"/>
                <a:stretch>
                  <a:fillRect/>
                </a:stretch>
              </p:blipFill>
              <p:spPr>
                <a:xfrm>
                  <a:off x="1133285" y="1948296"/>
                  <a:ext cx="838440" cy="68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69" name="Ink 68">
                <a:extLst>
                  <a:ext uri="{FF2B5EF4-FFF2-40B4-BE49-F238E27FC236}">
                    <a16:creationId xmlns:a16="http://schemas.microsoft.com/office/drawing/2014/main" id="{4C1320E2-A7D7-4090-8AF8-72AC48A16277}"/>
                  </a:ext>
                </a:extLst>
              </p14:cNvPr>
              <p14:cNvContentPartPr/>
              <p14:nvPr/>
            </p14:nvContentPartPr>
            <p14:xfrm>
              <a:off x="8253005" y="2508816"/>
              <a:ext cx="624240" cy="17280"/>
            </p14:xfrm>
          </p:contentPart>
        </mc:Choice>
        <mc:Fallback xmlns="">
          <p:pic>
            <p:nvPicPr>
              <p:cNvPr id="69" name="Ink 68">
                <a:extLst>
                  <a:ext uri="{FF2B5EF4-FFF2-40B4-BE49-F238E27FC236}">
                    <a16:creationId xmlns:a16="http://schemas.microsoft.com/office/drawing/2014/main" id="{4C1320E2-A7D7-4090-8AF8-72AC48A16277}"/>
                  </a:ext>
                </a:extLst>
              </p:cNvPr>
              <p:cNvPicPr/>
              <p:nvPr/>
            </p:nvPicPr>
            <p:blipFill>
              <a:blip r:embed="rId79"/>
              <a:stretch>
                <a:fillRect/>
              </a:stretch>
            </p:blipFill>
            <p:spPr>
              <a:xfrm>
                <a:off x="8235005" y="2491176"/>
                <a:ext cx="659880" cy="52920"/>
              </a:xfrm>
              <a:prstGeom prst="rect">
                <a:avLst/>
              </a:prstGeom>
            </p:spPr>
          </p:pic>
        </mc:Fallback>
      </mc:AlternateContent>
      <p:grpSp>
        <p:nvGrpSpPr>
          <p:cNvPr id="72" name="Group 71">
            <a:extLst>
              <a:ext uri="{FF2B5EF4-FFF2-40B4-BE49-F238E27FC236}">
                <a16:creationId xmlns:a16="http://schemas.microsoft.com/office/drawing/2014/main" id="{622CF31B-AFC3-47C8-A2C5-9AC7B75A985F}"/>
              </a:ext>
            </a:extLst>
          </p:cNvPr>
          <p:cNvGrpSpPr/>
          <p:nvPr/>
        </p:nvGrpSpPr>
        <p:grpSpPr>
          <a:xfrm>
            <a:off x="5996165" y="2504856"/>
            <a:ext cx="2115000" cy="50760"/>
            <a:chOff x="5996165" y="2504856"/>
            <a:chExt cx="2115000" cy="50760"/>
          </a:xfrm>
        </p:grpSpPr>
        <mc:AlternateContent xmlns:mc="http://schemas.openxmlformats.org/markup-compatibility/2006" xmlns:p14="http://schemas.microsoft.com/office/powerpoint/2010/main">
          <mc:Choice Requires="p14">
            <p:contentPart p14:bwMode="auto" r:id="rId80">
              <p14:nvContentPartPr>
                <p14:cNvPr id="70" name="Ink 69">
                  <a:extLst>
                    <a:ext uri="{FF2B5EF4-FFF2-40B4-BE49-F238E27FC236}">
                      <a16:creationId xmlns:a16="http://schemas.microsoft.com/office/drawing/2014/main" id="{718A2906-5F86-4690-A8E9-75E0B5D436CE}"/>
                    </a:ext>
                  </a:extLst>
                </p14:cNvPr>
                <p14:cNvContentPartPr/>
                <p14:nvPr/>
              </p14:nvContentPartPr>
              <p14:xfrm>
                <a:off x="6972125" y="2504856"/>
                <a:ext cx="1139040" cy="40320"/>
              </p14:xfrm>
            </p:contentPart>
          </mc:Choice>
          <mc:Fallback xmlns="">
            <p:pic>
              <p:nvPicPr>
                <p:cNvPr id="70" name="Ink 69">
                  <a:extLst>
                    <a:ext uri="{FF2B5EF4-FFF2-40B4-BE49-F238E27FC236}">
                      <a16:creationId xmlns:a16="http://schemas.microsoft.com/office/drawing/2014/main" id="{718A2906-5F86-4690-A8E9-75E0B5D436CE}"/>
                    </a:ext>
                  </a:extLst>
                </p:cNvPr>
                <p:cNvPicPr/>
                <p:nvPr/>
              </p:nvPicPr>
              <p:blipFill>
                <a:blip r:embed="rId81"/>
                <a:stretch>
                  <a:fillRect/>
                </a:stretch>
              </p:blipFill>
              <p:spPr>
                <a:xfrm>
                  <a:off x="6954485" y="2486856"/>
                  <a:ext cx="11746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1" name="Ink 70">
                  <a:extLst>
                    <a:ext uri="{FF2B5EF4-FFF2-40B4-BE49-F238E27FC236}">
                      <a16:creationId xmlns:a16="http://schemas.microsoft.com/office/drawing/2014/main" id="{AEAA21BF-FD25-4352-A5EA-2D6AA2C8F743}"/>
                    </a:ext>
                  </a:extLst>
                </p14:cNvPr>
                <p14:cNvContentPartPr/>
                <p14:nvPr/>
              </p14:nvContentPartPr>
              <p14:xfrm>
                <a:off x="5996165" y="2523576"/>
                <a:ext cx="738720" cy="32040"/>
              </p14:xfrm>
            </p:contentPart>
          </mc:Choice>
          <mc:Fallback xmlns="">
            <p:pic>
              <p:nvPicPr>
                <p:cNvPr id="71" name="Ink 70">
                  <a:extLst>
                    <a:ext uri="{FF2B5EF4-FFF2-40B4-BE49-F238E27FC236}">
                      <a16:creationId xmlns:a16="http://schemas.microsoft.com/office/drawing/2014/main" id="{AEAA21BF-FD25-4352-A5EA-2D6AA2C8F743}"/>
                    </a:ext>
                  </a:extLst>
                </p:cNvPr>
                <p:cNvPicPr/>
                <p:nvPr/>
              </p:nvPicPr>
              <p:blipFill>
                <a:blip r:embed="rId83"/>
                <a:stretch>
                  <a:fillRect/>
                </a:stretch>
              </p:blipFill>
              <p:spPr>
                <a:xfrm>
                  <a:off x="5978525" y="2505936"/>
                  <a:ext cx="774360" cy="67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
            <p14:nvContentPartPr>
              <p14:cNvPr id="73" name="Ink 72">
                <a:extLst>
                  <a:ext uri="{FF2B5EF4-FFF2-40B4-BE49-F238E27FC236}">
                    <a16:creationId xmlns:a16="http://schemas.microsoft.com/office/drawing/2014/main" id="{A9F42778-D817-4CBF-9186-3B33DEDCEA22}"/>
                  </a:ext>
                </a:extLst>
              </p14:cNvPr>
              <p14:cNvContentPartPr/>
              <p14:nvPr/>
            </p14:nvContentPartPr>
            <p14:xfrm>
              <a:off x="5393885" y="2484336"/>
              <a:ext cx="524880" cy="21600"/>
            </p14:xfrm>
          </p:contentPart>
        </mc:Choice>
        <mc:Fallback xmlns="">
          <p:pic>
            <p:nvPicPr>
              <p:cNvPr id="73" name="Ink 72">
                <a:extLst>
                  <a:ext uri="{FF2B5EF4-FFF2-40B4-BE49-F238E27FC236}">
                    <a16:creationId xmlns:a16="http://schemas.microsoft.com/office/drawing/2014/main" id="{A9F42778-D817-4CBF-9186-3B33DEDCEA22}"/>
                  </a:ext>
                </a:extLst>
              </p:cNvPr>
              <p:cNvPicPr/>
              <p:nvPr/>
            </p:nvPicPr>
            <p:blipFill>
              <a:blip r:embed="rId85"/>
              <a:stretch>
                <a:fillRect/>
              </a:stretch>
            </p:blipFill>
            <p:spPr>
              <a:xfrm>
                <a:off x="5376245" y="2466696"/>
                <a:ext cx="560520" cy="57240"/>
              </a:xfrm>
              <a:prstGeom prst="rect">
                <a:avLst/>
              </a:prstGeom>
            </p:spPr>
          </p:pic>
        </mc:Fallback>
      </mc:AlternateContent>
      <p:grpSp>
        <p:nvGrpSpPr>
          <p:cNvPr id="79" name="Group 78">
            <a:extLst>
              <a:ext uri="{FF2B5EF4-FFF2-40B4-BE49-F238E27FC236}">
                <a16:creationId xmlns:a16="http://schemas.microsoft.com/office/drawing/2014/main" id="{B91AA32F-9360-4985-BAAD-8FE29D237C32}"/>
              </a:ext>
            </a:extLst>
          </p:cNvPr>
          <p:cNvGrpSpPr/>
          <p:nvPr/>
        </p:nvGrpSpPr>
        <p:grpSpPr>
          <a:xfrm>
            <a:off x="793085" y="2454816"/>
            <a:ext cx="4478760" cy="106200"/>
            <a:chOff x="793085" y="2454816"/>
            <a:chExt cx="4478760" cy="106200"/>
          </a:xfrm>
        </p:grpSpPr>
        <mc:AlternateContent xmlns:mc="http://schemas.openxmlformats.org/markup-compatibility/2006" xmlns:p14="http://schemas.microsoft.com/office/powerpoint/2010/main">
          <mc:Choice Requires="p14">
            <p:contentPart p14:bwMode="auto" r:id="rId86">
              <p14:nvContentPartPr>
                <p14:cNvPr id="74" name="Ink 73">
                  <a:extLst>
                    <a:ext uri="{FF2B5EF4-FFF2-40B4-BE49-F238E27FC236}">
                      <a16:creationId xmlns:a16="http://schemas.microsoft.com/office/drawing/2014/main" id="{DBFDA9F2-9A4D-425A-9E70-47EE3AB6167F}"/>
                    </a:ext>
                  </a:extLst>
                </p14:cNvPr>
                <p14:cNvContentPartPr/>
                <p14:nvPr/>
              </p14:nvContentPartPr>
              <p14:xfrm>
                <a:off x="4497845" y="2508456"/>
                <a:ext cx="774000" cy="49320"/>
              </p14:xfrm>
            </p:contentPart>
          </mc:Choice>
          <mc:Fallback xmlns="">
            <p:pic>
              <p:nvPicPr>
                <p:cNvPr id="74" name="Ink 73">
                  <a:extLst>
                    <a:ext uri="{FF2B5EF4-FFF2-40B4-BE49-F238E27FC236}">
                      <a16:creationId xmlns:a16="http://schemas.microsoft.com/office/drawing/2014/main" id="{DBFDA9F2-9A4D-425A-9E70-47EE3AB6167F}"/>
                    </a:ext>
                  </a:extLst>
                </p:cNvPr>
                <p:cNvPicPr/>
                <p:nvPr/>
              </p:nvPicPr>
              <p:blipFill>
                <a:blip r:embed="rId87"/>
                <a:stretch>
                  <a:fillRect/>
                </a:stretch>
              </p:blipFill>
              <p:spPr>
                <a:xfrm>
                  <a:off x="4479845" y="2490816"/>
                  <a:ext cx="8096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5" name="Ink 74">
                  <a:extLst>
                    <a:ext uri="{FF2B5EF4-FFF2-40B4-BE49-F238E27FC236}">
                      <a16:creationId xmlns:a16="http://schemas.microsoft.com/office/drawing/2014/main" id="{39D7AED7-5E2A-4F63-BDB3-2509FCFEAD32}"/>
                    </a:ext>
                  </a:extLst>
                </p14:cNvPr>
                <p14:cNvContentPartPr/>
                <p14:nvPr/>
              </p14:nvContentPartPr>
              <p14:xfrm>
                <a:off x="3525845" y="2482536"/>
                <a:ext cx="830520" cy="78480"/>
              </p14:xfrm>
            </p:contentPart>
          </mc:Choice>
          <mc:Fallback xmlns="">
            <p:pic>
              <p:nvPicPr>
                <p:cNvPr id="75" name="Ink 74">
                  <a:extLst>
                    <a:ext uri="{FF2B5EF4-FFF2-40B4-BE49-F238E27FC236}">
                      <a16:creationId xmlns:a16="http://schemas.microsoft.com/office/drawing/2014/main" id="{39D7AED7-5E2A-4F63-BDB3-2509FCFEAD32}"/>
                    </a:ext>
                  </a:extLst>
                </p:cNvPr>
                <p:cNvPicPr/>
                <p:nvPr/>
              </p:nvPicPr>
              <p:blipFill>
                <a:blip r:embed="rId89"/>
                <a:stretch>
                  <a:fillRect/>
                </a:stretch>
              </p:blipFill>
              <p:spPr>
                <a:xfrm>
                  <a:off x="3508205" y="2464896"/>
                  <a:ext cx="8661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7" name="Ink 76">
                  <a:extLst>
                    <a:ext uri="{FF2B5EF4-FFF2-40B4-BE49-F238E27FC236}">
                      <a16:creationId xmlns:a16="http://schemas.microsoft.com/office/drawing/2014/main" id="{036A5B35-B399-4220-A846-BB05DC4BCCB1}"/>
                    </a:ext>
                  </a:extLst>
                </p14:cNvPr>
                <p14:cNvContentPartPr/>
                <p14:nvPr/>
              </p14:nvContentPartPr>
              <p14:xfrm>
                <a:off x="1943645" y="2477496"/>
                <a:ext cx="1462320" cy="24840"/>
              </p14:xfrm>
            </p:contentPart>
          </mc:Choice>
          <mc:Fallback xmlns="">
            <p:pic>
              <p:nvPicPr>
                <p:cNvPr id="77" name="Ink 76">
                  <a:extLst>
                    <a:ext uri="{FF2B5EF4-FFF2-40B4-BE49-F238E27FC236}">
                      <a16:creationId xmlns:a16="http://schemas.microsoft.com/office/drawing/2014/main" id="{036A5B35-B399-4220-A846-BB05DC4BCCB1}"/>
                    </a:ext>
                  </a:extLst>
                </p:cNvPr>
                <p:cNvPicPr/>
                <p:nvPr/>
              </p:nvPicPr>
              <p:blipFill>
                <a:blip r:embed="rId91"/>
                <a:stretch>
                  <a:fillRect/>
                </a:stretch>
              </p:blipFill>
              <p:spPr>
                <a:xfrm>
                  <a:off x="1926005" y="2459496"/>
                  <a:ext cx="14979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8" name="Ink 77">
                  <a:extLst>
                    <a:ext uri="{FF2B5EF4-FFF2-40B4-BE49-F238E27FC236}">
                      <a16:creationId xmlns:a16="http://schemas.microsoft.com/office/drawing/2014/main" id="{1F3647AC-A90D-4CD0-BF7B-9E308887C6E5}"/>
                    </a:ext>
                  </a:extLst>
                </p14:cNvPr>
                <p14:cNvContentPartPr/>
                <p14:nvPr/>
              </p14:nvContentPartPr>
              <p14:xfrm>
                <a:off x="793085" y="2454816"/>
                <a:ext cx="1194120" cy="51480"/>
              </p14:xfrm>
            </p:contentPart>
          </mc:Choice>
          <mc:Fallback xmlns="">
            <p:pic>
              <p:nvPicPr>
                <p:cNvPr id="78" name="Ink 77">
                  <a:extLst>
                    <a:ext uri="{FF2B5EF4-FFF2-40B4-BE49-F238E27FC236}">
                      <a16:creationId xmlns:a16="http://schemas.microsoft.com/office/drawing/2014/main" id="{1F3647AC-A90D-4CD0-BF7B-9E308887C6E5}"/>
                    </a:ext>
                  </a:extLst>
                </p:cNvPr>
                <p:cNvPicPr/>
                <p:nvPr/>
              </p:nvPicPr>
              <p:blipFill>
                <a:blip r:embed="rId93"/>
                <a:stretch>
                  <a:fillRect/>
                </a:stretch>
              </p:blipFill>
              <p:spPr>
                <a:xfrm>
                  <a:off x="775445" y="2436816"/>
                  <a:ext cx="1229760" cy="87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
            <p14:nvContentPartPr>
              <p14:cNvPr id="80" name="Ink 79">
                <a:extLst>
                  <a:ext uri="{FF2B5EF4-FFF2-40B4-BE49-F238E27FC236}">
                    <a16:creationId xmlns:a16="http://schemas.microsoft.com/office/drawing/2014/main" id="{DD100476-9A77-4BEF-9D99-58DFEF2368D2}"/>
                  </a:ext>
                </a:extLst>
              </p14:cNvPr>
              <p14:cNvContentPartPr/>
              <p14:nvPr/>
            </p14:nvContentPartPr>
            <p14:xfrm>
              <a:off x="9166685" y="2980056"/>
              <a:ext cx="849240" cy="59760"/>
            </p14:xfrm>
          </p:contentPart>
        </mc:Choice>
        <mc:Fallback xmlns="">
          <p:pic>
            <p:nvPicPr>
              <p:cNvPr id="80" name="Ink 79">
                <a:extLst>
                  <a:ext uri="{FF2B5EF4-FFF2-40B4-BE49-F238E27FC236}">
                    <a16:creationId xmlns:a16="http://schemas.microsoft.com/office/drawing/2014/main" id="{DD100476-9A77-4BEF-9D99-58DFEF2368D2}"/>
                  </a:ext>
                </a:extLst>
              </p:cNvPr>
              <p:cNvPicPr/>
              <p:nvPr/>
            </p:nvPicPr>
            <p:blipFill>
              <a:blip r:embed="rId95"/>
              <a:stretch>
                <a:fillRect/>
              </a:stretch>
            </p:blipFill>
            <p:spPr>
              <a:xfrm>
                <a:off x="9148685" y="2962416"/>
                <a:ext cx="8848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1" name="Ink 80">
                <a:extLst>
                  <a:ext uri="{FF2B5EF4-FFF2-40B4-BE49-F238E27FC236}">
                    <a16:creationId xmlns:a16="http://schemas.microsoft.com/office/drawing/2014/main" id="{EC50AB9F-F65F-4666-91ED-3E58031C2683}"/>
                  </a:ext>
                </a:extLst>
              </p14:cNvPr>
              <p14:cNvContentPartPr/>
              <p14:nvPr/>
            </p14:nvContentPartPr>
            <p14:xfrm>
              <a:off x="8622365" y="2981496"/>
              <a:ext cx="534600" cy="72000"/>
            </p14:xfrm>
          </p:contentPart>
        </mc:Choice>
        <mc:Fallback xmlns="">
          <p:pic>
            <p:nvPicPr>
              <p:cNvPr id="81" name="Ink 80">
                <a:extLst>
                  <a:ext uri="{FF2B5EF4-FFF2-40B4-BE49-F238E27FC236}">
                    <a16:creationId xmlns:a16="http://schemas.microsoft.com/office/drawing/2014/main" id="{EC50AB9F-F65F-4666-91ED-3E58031C2683}"/>
                  </a:ext>
                </a:extLst>
              </p:cNvPr>
              <p:cNvPicPr/>
              <p:nvPr/>
            </p:nvPicPr>
            <p:blipFill>
              <a:blip r:embed="rId97"/>
              <a:stretch>
                <a:fillRect/>
              </a:stretch>
            </p:blipFill>
            <p:spPr>
              <a:xfrm>
                <a:off x="8604725" y="2963856"/>
                <a:ext cx="5702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2" name="Ink 81">
                <a:extLst>
                  <a:ext uri="{FF2B5EF4-FFF2-40B4-BE49-F238E27FC236}">
                    <a16:creationId xmlns:a16="http://schemas.microsoft.com/office/drawing/2014/main" id="{4C50542E-C8AB-4BE9-B91F-B461519DEE22}"/>
                  </a:ext>
                </a:extLst>
              </p14:cNvPr>
              <p14:cNvContentPartPr/>
              <p14:nvPr/>
            </p14:nvContentPartPr>
            <p14:xfrm>
              <a:off x="7819205" y="3011736"/>
              <a:ext cx="721800" cy="31320"/>
            </p14:xfrm>
          </p:contentPart>
        </mc:Choice>
        <mc:Fallback xmlns="">
          <p:pic>
            <p:nvPicPr>
              <p:cNvPr id="82" name="Ink 81">
                <a:extLst>
                  <a:ext uri="{FF2B5EF4-FFF2-40B4-BE49-F238E27FC236}">
                    <a16:creationId xmlns:a16="http://schemas.microsoft.com/office/drawing/2014/main" id="{4C50542E-C8AB-4BE9-B91F-B461519DEE22}"/>
                  </a:ext>
                </a:extLst>
              </p:cNvPr>
              <p:cNvPicPr/>
              <p:nvPr/>
            </p:nvPicPr>
            <p:blipFill>
              <a:blip r:embed="rId99"/>
              <a:stretch>
                <a:fillRect/>
              </a:stretch>
            </p:blipFill>
            <p:spPr>
              <a:xfrm>
                <a:off x="7801205" y="2993736"/>
                <a:ext cx="7574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3" name="Ink 82">
                <a:extLst>
                  <a:ext uri="{FF2B5EF4-FFF2-40B4-BE49-F238E27FC236}">
                    <a16:creationId xmlns:a16="http://schemas.microsoft.com/office/drawing/2014/main" id="{270FF094-7609-45F8-BC06-6CD4AB4676CF}"/>
                  </a:ext>
                </a:extLst>
              </p14:cNvPr>
              <p14:cNvContentPartPr/>
              <p14:nvPr/>
            </p14:nvContentPartPr>
            <p14:xfrm>
              <a:off x="7230605" y="3029736"/>
              <a:ext cx="480600" cy="27000"/>
            </p14:xfrm>
          </p:contentPart>
        </mc:Choice>
        <mc:Fallback xmlns="">
          <p:pic>
            <p:nvPicPr>
              <p:cNvPr id="83" name="Ink 82">
                <a:extLst>
                  <a:ext uri="{FF2B5EF4-FFF2-40B4-BE49-F238E27FC236}">
                    <a16:creationId xmlns:a16="http://schemas.microsoft.com/office/drawing/2014/main" id="{270FF094-7609-45F8-BC06-6CD4AB4676CF}"/>
                  </a:ext>
                </a:extLst>
              </p:cNvPr>
              <p:cNvPicPr/>
              <p:nvPr/>
            </p:nvPicPr>
            <p:blipFill>
              <a:blip r:embed="rId101"/>
              <a:stretch>
                <a:fillRect/>
              </a:stretch>
            </p:blipFill>
            <p:spPr>
              <a:xfrm>
                <a:off x="7212605" y="3012096"/>
                <a:ext cx="5162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4" name="Ink 83">
                <a:extLst>
                  <a:ext uri="{FF2B5EF4-FFF2-40B4-BE49-F238E27FC236}">
                    <a16:creationId xmlns:a16="http://schemas.microsoft.com/office/drawing/2014/main" id="{DE81E03D-C0CD-4BAC-8475-9417FFA3536A}"/>
                  </a:ext>
                </a:extLst>
              </p14:cNvPr>
              <p14:cNvContentPartPr/>
              <p14:nvPr/>
            </p14:nvContentPartPr>
            <p14:xfrm>
              <a:off x="6520685" y="2973576"/>
              <a:ext cx="517680" cy="39960"/>
            </p14:xfrm>
          </p:contentPart>
        </mc:Choice>
        <mc:Fallback xmlns="">
          <p:pic>
            <p:nvPicPr>
              <p:cNvPr id="84" name="Ink 83">
                <a:extLst>
                  <a:ext uri="{FF2B5EF4-FFF2-40B4-BE49-F238E27FC236}">
                    <a16:creationId xmlns:a16="http://schemas.microsoft.com/office/drawing/2014/main" id="{DE81E03D-C0CD-4BAC-8475-9417FFA3536A}"/>
                  </a:ext>
                </a:extLst>
              </p:cNvPr>
              <p:cNvPicPr/>
              <p:nvPr/>
            </p:nvPicPr>
            <p:blipFill>
              <a:blip r:embed="rId103"/>
              <a:stretch>
                <a:fillRect/>
              </a:stretch>
            </p:blipFill>
            <p:spPr>
              <a:xfrm>
                <a:off x="6503045" y="2955576"/>
                <a:ext cx="553320" cy="75600"/>
              </a:xfrm>
              <a:prstGeom prst="rect">
                <a:avLst/>
              </a:prstGeom>
            </p:spPr>
          </p:pic>
        </mc:Fallback>
      </mc:AlternateContent>
      <p:grpSp>
        <p:nvGrpSpPr>
          <p:cNvPr id="91" name="Group 90">
            <a:extLst>
              <a:ext uri="{FF2B5EF4-FFF2-40B4-BE49-F238E27FC236}">
                <a16:creationId xmlns:a16="http://schemas.microsoft.com/office/drawing/2014/main" id="{9500FEBF-21DF-404E-A878-2F83C37787FA}"/>
              </a:ext>
            </a:extLst>
          </p:cNvPr>
          <p:cNvGrpSpPr/>
          <p:nvPr/>
        </p:nvGrpSpPr>
        <p:grpSpPr>
          <a:xfrm>
            <a:off x="4083845" y="2916336"/>
            <a:ext cx="2280240" cy="147240"/>
            <a:chOff x="4083845" y="2916336"/>
            <a:chExt cx="2280240" cy="147240"/>
          </a:xfrm>
        </p:grpSpPr>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E4C758A7-A84B-4CF0-8F16-881A76E95308}"/>
                    </a:ext>
                  </a:extLst>
                </p14:cNvPr>
                <p14:cNvContentPartPr/>
                <p14:nvPr/>
              </p14:nvContentPartPr>
              <p14:xfrm>
                <a:off x="5692685" y="2916336"/>
                <a:ext cx="671400" cy="77040"/>
              </p14:xfrm>
            </p:contentPart>
          </mc:Choice>
          <mc:Fallback xmlns="">
            <p:pic>
              <p:nvPicPr>
                <p:cNvPr id="86" name="Ink 85">
                  <a:extLst>
                    <a:ext uri="{FF2B5EF4-FFF2-40B4-BE49-F238E27FC236}">
                      <a16:creationId xmlns:a16="http://schemas.microsoft.com/office/drawing/2014/main" id="{E4C758A7-A84B-4CF0-8F16-881A76E95308}"/>
                    </a:ext>
                  </a:extLst>
                </p:cNvPr>
                <p:cNvPicPr/>
                <p:nvPr/>
              </p:nvPicPr>
              <p:blipFill>
                <a:blip r:embed="rId105"/>
                <a:stretch>
                  <a:fillRect/>
                </a:stretch>
              </p:blipFill>
              <p:spPr>
                <a:xfrm>
                  <a:off x="5675045" y="2898696"/>
                  <a:ext cx="7070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8" name="Ink 87">
                  <a:extLst>
                    <a:ext uri="{FF2B5EF4-FFF2-40B4-BE49-F238E27FC236}">
                      <a16:creationId xmlns:a16="http://schemas.microsoft.com/office/drawing/2014/main" id="{F8B6F36D-03EF-4F03-B4ED-AC0710129D9D}"/>
                    </a:ext>
                  </a:extLst>
                </p14:cNvPr>
                <p14:cNvContentPartPr/>
                <p14:nvPr/>
              </p14:nvContentPartPr>
              <p14:xfrm>
                <a:off x="4991765" y="3012456"/>
                <a:ext cx="569520" cy="51120"/>
              </p14:xfrm>
            </p:contentPart>
          </mc:Choice>
          <mc:Fallback xmlns="">
            <p:pic>
              <p:nvPicPr>
                <p:cNvPr id="88" name="Ink 87">
                  <a:extLst>
                    <a:ext uri="{FF2B5EF4-FFF2-40B4-BE49-F238E27FC236}">
                      <a16:creationId xmlns:a16="http://schemas.microsoft.com/office/drawing/2014/main" id="{F8B6F36D-03EF-4F03-B4ED-AC0710129D9D}"/>
                    </a:ext>
                  </a:extLst>
                </p:cNvPr>
                <p:cNvPicPr/>
                <p:nvPr/>
              </p:nvPicPr>
              <p:blipFill>
                <a:blip r:embed="rId107"/>
                <a:stretch>
                  <a:fillRect/>
                </a:stretch>
              </p:blipFill>
              <p:spPr>
                <a:xfrm>
                  <a:off x="4973765" y="2994816"/>
                  <a:ext cx="6051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90" name="Ink 89">
                  <a:extLst>
                    <a:ext uri="{FF2B5EF4-FFF2-40B4-BE49-F238E27FC236}">
                      <a16:creationId xmlns:a16="http://schemas.microsoft.com/office/drawing/2014/main" id="{06E4499D-93C5-4F81-A581-399746971FEE}"/>
                    </a:ext>
                  </a:extLst>
                </p14:cNvPr>
                <p14:cNvContentPartPr/>
                <p14:nvPr/>
              </p14:nvContentPartPr>
              <p14:xfrm>
                <a:off x="4083845" y="3004176"/>
                <a:ext cx="721080" cy="28440"/>
              </p14:xfrm>
            </p:contentPart>
          </mc:Choice>
          <mc:Fallback xmlns="">
            <p:pic>
              <p:nvPicPr>
                <p:cNvPr id="90" name="Ink 89">
                  <a:extLst>
                    <a:ext uri="{FF2B5EF4-FFF2-40B4-BE49-F238E27FC236}">
                      <a16:creationId xmlns:a16="http://schemas.microsoft.com/office/drawing/2014/main" id="{06E4499D-93C5-4F81-A581-399746971FEE}"/>
                    </a:ext>
                  </a:extLst>
                </p:cNvPr>
                <p:cNvPicPr/>
                <p:nvPr/>
              </p:nvPicPr>
              <p:blipFill>
                <a:blip r:embed="rId109"/>
                <a:stretch>
                  <a:fillRect/>
                </a:stretch>
              </p:blipFill>
              <p:spPr>
                <a:xfrm>
                  <a:off x="4065845" y="2986176"/>
                  <a:ext cx="756720" cy="64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0">
            <p14:nvContentPartPr>
              <p14:cNvPr id="92" name="Ink 91">
                <a:extLst>
                  <a:ext uri="{FF2B5EF4-FFF2-40B4-BE49-F238E27FC236}">
                    <a16:creationId xmlns:a16="http://schemas.microsoft.com/office/drawing/2014/main" id="{8C62D5FD-5F4F-41DD-BFC7-2B75A7A81E75}"/>
                  </a:ext>
                </a:extLst>
              </p14:cNvPr>
              <p14:cNvContentPartPr/>
              <p14:nvPr/>
            </p14:nvContentPartPr>
            <p14:xfrm>
              <a:off x="392765" y="2973216"/>
              <a:ext cx="2843640" cy="59400"/>
            </p14:xfrm>
          </p:contentPart>
        </mc:Choice>
        <mc:Fallback xmlns="">
          <p:pic>
            <p:nvPicPr>
              <p:cNvPr id="92" name="Ink 91">
                <a:extLst>
                  <a:ext uri="{FF2B5EF4-FFF2-40B4-BE49-F238E27FC236}">
                    <a16:creationId xmlns:a16="http://schemas.microsoft.com/office/drawing/2014/main" id="{8C62D5FD-5F4F-41DD-BFC7-2B75A7A81E75}"/>
                  </a:ext>
                </a:extLst>
              </p:cNvPr>
              <p:cNvPicPr/>
              <p:nvPr/>
            </p:nvPicPr>
            <p:blipFill>
              <a:blip r:embed="rId111"/>
              <a:stretch>
                <a:fillRect/>
              </a:stretch>
            </p:blipFill>
            <p:spPr>
              <a:xfrm>
                <a:off x="375125" y="2955216"/>
                <a:ext cx="2879280" cy="95040"/>
              </a:xfrm>
              <a:prstGeom prst="rect">
                <a:avLst/>
              </a:prstGeom>
            </p:spPr>
          </p:pic>
        </mc:Fallback>
      </mc:AlternateContent>
      <p:grpSp>
        <p:nvGrpSpPr>
          <p:cNvPr id="97" name="Group 96">
            <a:extLst>
              <a:ext uri="{FF2B5EF4-FFF2-40B4-BE49-F238E27FC236}">
                <a16:creationId xmlns:a16="http://schemas.microsoft.com/office/drawing/2014/main" id="{339B8BDE-A4A7-4130-BD60-0CD677D20E79}"/>
              </a:ext>
            </a:extLst>
          </p:cNvPr>
          <p:cNvGrpSpPr/>
          <p:nvPr/>
        </p:nvGrpSpPr>
        <p:grpSpPr>
          <a:xfrm>
            <a:off x="7459925" y="3476496"/>
            <a:ext cx="2585160" cy="79200"/>
            <a:chOff x="7459925" y="3476496"/>
            <a:chExt cx="2585160" cy="79200"/>
          </a:xfrm>
        </p:grpSpPr>
        <mc:AlternateContent xmlns:mc="http://schemas.openxmlformats.org/markup-compatibility/2006" xmlns:p14="http://schemas.microsoft.com/office/powerpoint/2010/main">
          <mc:Choice Requires="p14">
            <p:contentPart p14:bwMode="auto" r:id="rId112">
              <p14:nvContentPartPr>
                <p14:cNvPr id="93" name="Ink 92">
                  <a:extLst>
                    <a:ext uri="{FF2B5EF4-FFF2-40B4-BE49-F238E27FC236}">
                      <a16:creationId xmlns:a16="http://schemas.microsoft.com/office/drawing/2014/main" id="{5BADA380-EE0D-4DCD-8B32-3B01526B5A20}"/>
                    </a:ext>
                  </a:extLst>
                </p14:cNvPr>
                <p14:cNvContentPartPr/>
                <p14:nvPr/>
              </p14:nvContentPartPr>
              <p14:xfrm>
                <a:off x="8785085" y="3478656"/>
                <a:ext cx="1260000" cy="77040"/>
              </p14:xfrm>
            </p:contentPart>
          </mc:Choice>
          <mc:Fallback xmlns="">
            <p:pic>
              <p:nvPicPr>
                <p:cNvPr id="93" name="Ink 92">
                  <a:extLst>
                    <a:ext uri="{FF2B5EF4-FFF2-40B4-BE49-F238E27FC236}">
                      <a16:creationId xmlns:a16="http://schemas.microsoft.com/office/drawing/2014/main" id="{5BADA380-EE0D-4DCD-8B32-3B01526B5A20}"/>
                    </a:ext>
                  </a:extLst>
                </p:cNvPr>
                <p:cNvPicPr/>
                <p:nvPr/>
              </p:nvPicPr>
              <p:blipFill>
                <a:blip r:embed="rId113"/>
                <a:stretch>
                  <a:fillRect/>
                </a:stretch>
              </p:blipFill>
              <p:spPr>
                <a:xfrm>
                  <a:off x="8767445" y="3461016"/>
                  <a:ext cx="12956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4" name="Ink 93">
                  <a:extLst>
                    <a:ext uri="{FF2B5EF4-FFF2-40B4-BE49-F238E27FC236}">
                      <a16:creationId xmlns:a16="http://schemas.microsoft.com/office/drawing/2014/main" id="{EC69F53A-12DB-4398-9599-226CD0BE2264}"/>
                    </a:ext>
                  </a:extLst>
                </p14:cNvPr>
                <p14:cNvContentPartPr/>
                <p14:nvPr/>
              </p14:nvContentPartPr>
              <p14:xfrm>
                <a:off x="8519045" y="3514296"/>
                <a:ext cx="305640" cy="15840"/>
              </p14:xfrm>
            </p:contentPart>
          </mc:Choice>
          <mc:Fallback xmlns="">
            <p:pic>
              <p:nvPicPr>
                <p:cNvPr id="94" name="Ink 93">
                  <a:extLst>
                    <a:ext uri="{FF2B5EF4-FFF2-40B4-BE49-F238E27FC236}">
                      <a16:creationId xmlns:a16="http://schemas.microsoft.com/office/drawing/2014/main" id="{EC69F53A-12DB-4398-9599-226CD0BE2264}"/>
                    </a:ext>
                  </a:extLst>
                </p:cNvPr>
                <p:cNvPicPr/>
                <p:nvPr/>
              </p:nvPicPr>
              <p:blipFill>
                <a:blip r:embed="rId115"/>
                <a:stretch>
                  <a:fillRect/>
                </a:stretch>
              </p:blipFill>
              <p:spPr>
                <a:xfrm>
                  <a:off x="8501045" y="3496656"/>
                  <a:ext cx="3412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6" name="Ink 95">
                  <a:extLst>
                    <a:ext uri="{FF2B5EF4-FFF2-40B4-BE49-F238E27FC236}">
                      <a16:creationId xmlns:a16="http://schemas.microsoft.com/office/drawing/2014/main" id="{C39BF74A-FF06-469E-9099-23B60F44457A}"/>
                    </a:ext>
                  </a:extLst>
                </p14:cNvPr>
                <p14:cNvContentPartPr/>
                <p14:nvPr/>
              </p14:nvContentPartPr>
              <p14:xfrm>
                <a:off x="7459925" y="3476496"/>
                <a:ext cx="974160" cy="60480"/>
              </p14:xfrm>
            </p:contentPart>
          </mc:Choice>
          <mc:Fallback xmlns="">
            <p:pic>
              <p:nvPicPr>
                <p:cNvPr id="96" name="Ink 95">
                  <a:extLst>
                    <a:ext uri="{FF2B5EF4-FFF2-40B4-BE49-F238E27FC236}">
                      <a16:creationId xmlns:a16="http://schemas.microsoft.com/office/drawing/2014/main" id="{C39BF74A-FF06-469E-9099-23B60F44457A}"/>
                    </a:ext>
                  </a:extLst>
                </p:cNvPr>
                <p:cNvPicPr/>
                <p:nvPr/>
              </p:nvPicPr>
              <p:blipFill>
                <a:blip r:embed="rId117"/>
                <a:stretch>
                  <a:fillRect/>
                </a:stretch>
              </p:blipFill>
              <p:spPr>
                <a:xfrm>
                  <a:off x="7442285" y="3458856"/>
                  <a:ext cx="1009800" cy="96120"/>
                </a:xfrm>
                <a:prstGeom prst="rect">
                  <a:avLst/>
                </a:prstGeom>
              </p:spPr>
            </p:pic>
          </mc:Fallback>
        </mc:AlternateContent>
      </p:grpSp>
      <p:grpSp>
        <p:nvGrpSpPr>
          <p:cNvPr id="100" name="Group 99">
            <a:extLst>
              <a:ext uri="{FF2B5EF4-FFF2-40B4-BE49-F238E27FC236}">
                <a16:creationId xmlns:a16="http://schemas.microsoft.com/office/drawing/2014/main" id="{FB33E7B0-4804-4B18-820C-8F13BB0592BA}"/>
              </a:ext>
            </a:extLst>
          </p:cNvPr>
          <p:cNvGrpSpPr/>
          <p:nvPr/>
        </p:nvGrpSpPr>
        <p:grpSpPr>
          <a:xfrm>
            <a:off x="4305605" y="3477936"/>
            <a:ext cx="2897640" cy="52200"/>
            <a:chOff x="4305605" y="3477936"/>
            <a:chExt cx="2897640" cy="52200"/>
          </a:xfrm>
        </p:grpSpPr>
        <mc:AlternateContent xmlns:mc="http://schemas.openxmlformats.org/markup-compatibility/2006" xmlns:p14="http://schemas.microsoft.com/office/powerpoint/2010/main">
          <mc:Choice Requires="p14">
            <p:contentPart p14:bwMode="auto" r:id="rId118">
              <p14:nvContentPartPr>
                <p14:cNvPr id="98" name="Ink 97">
                  <a:extLst>
                    <a:ext uri="{FF2B5EF4-FFF2-40B4-BE49-F238E27FC236}">
                      <a16:creationId xmlns:a16="http://schemas.microsoft.com/office/drawing/2014/main" id="{5369CBFB-8B9C-4A41-AE23-4BEB96DDAADF}"/>
                    </a:ext>
                  </a:extLst>
                </p14:cNvPr>
                <p14:cNvContentPartPr/>
                <p14:nvPr/>
              </p14:nvContentPartPr>
              <p14:xfrm>
                <a:off x="6046565" y="3477936"/>
                <a:ext cx="1156680" cy="52200"/>
              </p14:xfrm>
            </p:contentPart>
          </mc:Choice>
          <mc:Fallback xmlns="">
            <p:pic>
              <p:nvPicPr>
                <p:cNvPr id="98" name="Ink 97">
                  <a:extLst>
                    <a:ext uri="{FF2B5EF4-FFF2-40B4-BE49-F238E27FC236}">
                      <a16:creationId xmlns:a16="http://schemas.microsoft.com/office/drawing/2014/main" id="{5369CBFB-8B9C-4A41-AE23-4BEB96DDAADF}"/>
                    </a:ext>
                  </a:extLst>
                </p:cNvPr>
                <p:cNvPicPr/>
                <p:nvPr/>
              </p:nvPicPr>
              <p:blipFill>
                <a:blip r:embed="rId119"/>
                <a:stretch>
                  <a:fillRect/>
                </a:stretch>
              </p:blipFill>
              <p:spPr>
                <a:xfrm>
                  <a:off x="6028925" y="3460296"/>
                  <a:ext cx="11923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9" name="Ink 98">
                  <a:extLst>
                    <a:ext uri="{FF2B5EF4-FFF2-40B4-BE49-F238E27FC236}">
                      <a16:creationId xmlns:a16="http://schemas.microsoft.com/office/drawing/2014/main" id="{DE1CE6C7-CD7A-4D2B-A0AB-BDBC75B7E0EC}"/>
                    </a:ext>
                  </a:extLst>
                </p14:cNvPr>
                <p14:cNvContentPartPr/>
                <p14:nvPr/>
              </p14:nvContentPartPr>
              <p14:xfrm>
                <a:off x="4305605" y="3481536"/>
                <a:ext cx="1523520" cy="46800"/>
              </p14:xfrm>
            </p:contentPart>
          </mc:Choice>
          <mc:Fallback xmlns="">
            <p:pic>
              <p:nvPicPr>
                <p:cNvPr id="99" name="Ink 98">
                  <a:extLst>
                    <a:ext uri="{FF2B5EF4-FFF2-40B4-BE49-F238E27FC236}">
                      <a16:creationId xmlns:a16="http://schemas.microsoft.com/office/drawing/2014/main" id="{DE1CE6C7-CD7A-4D2B-A0AB-BDBC75B7E0EC}"/>
                    </a:ext>
                  </a:extLst>
                </p:cNvPr>
                <p:cNvPicPr/>
                <p:nvPr/>
              </p:nvPicPr>
              <p:blipFill>
                <a:blip r:embed="rId121"/>
                <a:stretch>
                  <a:fillRect/>
                </a:stretch>
              </p:blipFill>
              <p:spPr>
                <a:xfrm>
                  <a:off x="4287605" y="3463536"/>
                  <a:ext cx="1559160" cy="82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2">
            <p14:nvContentPartPr>
              <p14:cNvPr id="101" name="Ink 100">
                <a:extLst>
                  <a:ext uri="{FF2B5EF4-FFF2-40B4-BE49-F238E27FC236}">
                    <a16:creationId xmlns:a16="http://schemas.microsoft.com/office/drawing/2014/main" id="{E0AB2BDC-BDCB-4D70-9130-47BDBFD7257F}"/>
                  </a:ext>
                </a:extLst>
              </p14:cNvPr>
              <p14:cNvContentPartPr/>
              <p14:nvPr/>
            </p14:nvContentPartPr>
            <p14:xfrm>
              <a:off x="2589125" y="3496656"/>
              <a:ext cx="1071000" cy="30240"/>
            </p14:xfrm>
          </p:contentPart>
        </mc:Choice>
        <mc:Fallback xmlns="">
          <p:pic>
            <p:nvPicPr>
              <p:cNvPr id="101" name="Ink 100">
                <a:extLst>
                  <a:ext uri="{FF2B5EF4-FFF2-40B4-BE49-F238E27FC236}">
                    <a16:creationId xmlns:a16="http://schemas.microsoft.com/office/drawing/2014/main" id="{E0AB2BDC-BDCB-4D70-9130-47BDBFD7257F}"/>
                  </a:ext>
                </a:extLst>
              </p:cNvPr>
              <p:cNvPicPr/>
              <p:nvPr/>
            </p:nvPicPr>
            <p:blipFill>
              <a:blip r:embed="rId123"/>
              <a:stretch>
                <a:fillRect/>
              </a:stretch>
            </p:blipFill>
            <p:spPr>
              <a:xfrm>
                <a:off x="2571485" y="3479016"/>
                <a:ext cx="11066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02" name="Ink 101">
                <a:extLst>
                  <a:ext uri="{FF2B5EF4-FFF2-40B4-BE49-F238E27FC236}">
                    <a16:creationId xmlns:a16="http://schemas.microsoft.com/office/drawing/2014/main" id="{BE4E7567-AD8F-4CEC-9C71-B2242A30DF7D}"/>
                  </a:ext>
                </a:extLst>
              </p14:cNvPr>
              <p14:cNvContentPartPr/>
              <p14:nvPr/>
            </p14:nvContentPartPr>
            <p14:xfrm>
              <a:off x="1283045" y="3484776"/>
              <a:ext cx="1148760" cy="64080"/>
            </p14:xfrm>
          </p:contentPart>
        </mc:Choice>
        <mc:Fallback xmlns="">
          <p:pic>
            <p:nvPicPr>
              <p:cNvPr id="102" name="Ink 101">
                <a:extLst>
                  <a:ext uri="{FF2B5EF4-FFF2-40B4-BE49-F238E27FC236}">
                    <a16:creationId xmlns:a16="http://schemas.microsoft.com/office/drawing/2014/main" id="{BE4E7567-AD8F-4CEC-9C71-B2242A30DF7D}"/>
                  </a:ext>
                </a:extLst>
              </p:cNvPr>
              <p:cNvPicPr/>
              <p:nvPr/>
            </p:nvPicPr>
            <p:blipFill>
              <a:blip r:embed="rId125"/>
              <a:stretch>
                <a:fillRect/>
              </a:stretch>
            </p:blipFill>
            <p:spPr>
              <a:xfrm>
                <a:off x="1265405" y="3466776"/>
                <a:ext cx="11844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03" name="Ink 102">
                <a:extLst>
                  <a:ext uri="{FF2B5EF4-FFF2-40B4-BE49-F238E27FC236}">
                    <a16:creationId xmlns:a16="http://schemas.microsoft.com/office/drawing/2014/main" id="{1EBC6017-F051-4336-87A7-E1CE1E06DAC6}"/>
                  </a:ext>
                </a:extLst>
              </p14:cNvPr>
              <p14:cNvContentPartPr/>
              <p14:nvPr/>
            </p14:nvContentPartPr>
            <p14:xfrm>
              <a:off x="8960405" y="4008576"/>
              <a:ext cx="1030680" cy="56520"/>
            </p14:xfrm>
          </p:contentPart>
        </mc:Choice>
        <mc:Fallback xmlns="">
          <p:pic>
            <p:nvPicPr>
              <p:cNvPr id="103" name="Ink 102">
                <a:extLst>
                  <a:ext uri="{FF2B5EF4-FFF2-40B4-BE49-F238E27FC236}">
                    <a16:creationId xmlns:a16="http://schemas.microsoft.com/office/drawing/2014/main" id="{1EBC6017-F051-4336-87A7-E1CE1E06DAC6}"/>
                  </a:ext>
                </a:extLst>
              </p:cNvPr>
              <p:cNvPicPr/>
              <p:nvPr/>
            </p:nvPicPr>
            <p:blipFill>
              <a:blip r:embed="rId127"/>
              <a:stretch>
                <a:fillRect/>
              </a:stretch>
            </p:blipFill>
            <p:spPr>
              <a:xfrm>
                <a:off x="8942765" y="3990936"/>
                <a:ext cx="10663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04" name="Ink 103">
                <a:extLst>
                  <a:ext uri="{FF2B5EF4-FFF2-40B4-BE49-F238E27FC236}">
                    <a16:creationId xmlns:a16="http://schemas.microsoft.com/office/drawing/2014/main" id="{A42B820C-E319-4D17-A8AF-ED6117E0CCB8}"/>
                  </a:ext>
                </a:extLst>
              </p14:cNvPr>
              <p14:cNvContentPartPr/>
              <p14:nvPr/>
            </p14:nvContentPartPr>
            <p14:xfrm>
              <a:off x="7120085" y="3936216"/>
              <a:ext cx="1154880" cy="76320"/>
            </p14:xfrm>
          </p:contentPart>
        </mc:Choice>
        <mc:Fallback xmlns="">
          <p:pic>
            <p:nvPicPr>
              <p:cNvPr id="104" name="Ink 103">
                <a:extLst>
                  <a:ext uri="{FF2B5EF4-FFF2-40B4-BE49-F238E27FC236}">
                    <a16:creationId xmlns:a16="http://schemas.microsoft.com/office/drawing/2014/main" id="{A42B820C-E319-4D17-A8AF-ED6117E0CCB8}"/>
                  </a:ext>
                </a:extLst>
              </p:cNvPr>
              <p:cNvPicPr/>
              <p:nvPr/>
            </p:nvPicPr>
            <p:blipFill>
              <a:blip r:embed="rId129"/>
              <a:stretch>
                <a:fillRect/>
              </a:stretch>
            </p:blipFill>
            <p:spPr>
              <a:xfrm>
                <a:off x="7102085" y="3918576"/>
                <a:ext cx="11905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5" name="Ink 104">
                <a:extLst>
                  <a:ext uri="{FF2B5EF4-FFF2-40B4-BE49-F238E27FC236}">
                    <a16:creationId xmlns:a16="http://schemas.microsoft.com/office/drawing/2014/main" id="{DF0C0247-6C34-4843-A9A8-3EA9FC4674CA}"/>
                  </a:ext>
                </a:extLst>
              </p14:cNvPr>
              <p14:cNvContentPartPr/>
              <p14:nvPr/>
            </p14:nvContentPartPr>
            <p14:xfrm>
              <a:off x="5868005" y="3989136"/>
              <a:ext cx="1166400" cy="78480"/>
            </p14:xfrm>
          </p:contentPart>
        </mc:Choice>
        <mc:Fallback xmlns="">
          <p:pic>
            <p:nvPicPr>
              <p:cNvPr id="105" name="Ink 104">
                <a:extLst>
                  <a:ext uri="{FF2B5EF4-FFF2-40B4-BE49-F238E27FC236}">
                    <a16:creationId xmlns:a16="http://schemas.microsoft.com/office/drawing/2014/main" id="{DF0C0247-6C34-4843-A9A8-3EA9FC4674CA}"/>
                  </a:ext>
                </a:extLst>
              </p:cNvPr>
              <p:cNvPicPr/>
              <p:nvPr/>
            </p:nvPicPr>
            <p:blipFill>
              <a:blip r:embed="rId131"/>
              <a:stretch>
                <a:fillRect/>
              </a:stretch>
            </p:blipFill>
            <p:spPr>
              <a:xfrm>
                <a:off x="5850365" y="3971136"/>
                <a:ext cx="12020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6" name="Ink 105">
                <a:extLst>
                  <a:ext uri="{FF2B5EF4-FFF2-40B4-BE49-F238E27FC236}">
                    <a16:creationId xmlns:a16="http://schemas.microsoft.com/office/drawing/2014/main" id="{3DFAB14A-B125-406D-B899-701E5D6EA4B2}"/>
                  </a:ext>
                </a:extLst>
              </p14:cNvPr>
              <p14:cNvContentPartPr/>
              <p14:nvPr/>
            </p14:nvContentPartPr>
            <p14:xfrm>
              <a:off x="4657325" y="3932616"/>
              <a:ext cx="1020600" cy="47160"/>
            </p14:xfrm>
          </p:contentPart>
        </mc:Choice>
        <mc:Fallback xmlns="">
          <p:pic>
            <p:nvPicPr>
              <p:cNvPr id="106" name="Ink 105">
                <a:extLst>
                  <a:ext uri="{FF2B5EF4-FFF2-40B4-BE49-F238E27FC236}">
                    <a16:creationId xmlns:a16="http://schemas.microsoft.com/office/drawing/2014/main" id="{3DFAB14A-B125-406D-B899-701E5D6EA4B2}"/>
                  </a:ext>
                </a:extLst>
              </p:cNvPr>
              <p:cNvPicPr/>
              <p:nvPr/>
            </p:nvPicPr>
            <p:blipFill>
              <a:blip r:embed="rId133"/>
              <a:stretch>
                <a:fillRect/>
              </a:stretch>
            </p:blipFill>
            <p:spPr>
              <a:xfrm>
                <a:off x="4639685" y="3914616"/>
                <a:ext cx="10562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7" name="Ink 106">
                <a:extLst>
                  <a:ext uri="{FF2B5EF4-FFF2-40B4-BE49-F238E27FC236}">
                    <a16:creationId xmlns:a16="http://schemas.microsoft.com/office/drawing/2014/main" id="{8667DF85-8B99-496A-95CC-3837DA54C83F}"/>
                  </a:ext>
                </a:extLst>
              </p14:cNvPr>
              <p14:cNvContentPartPr/>
              <p14:nvPr/>
            </p14:nvContentPartPr>
            <p14:xfrm>
              <a:off x="2952365" y="3992736"/>
              <a:ext cx="1417680" cy="110520"/>
            </p14:xfrm>
          </p:contentPart>
        </mc:Choice>
        <mc:Fallback xmlns="">
          <p:pic>
            <p:nvPicPr>
              <p:cNvPr id="107" name="Ink 106">
                <a:extLst>
                  <a:ext uri="{FF2B5EF4-FFF2-40B4-BE49-F238E27FC236}">
                    <a16:creationId xmlns:a16="http://schemas.microsoft.com/office/drawing/2014/main" id="{8667DF85-8B99-496A-95CC-3837DA54C83F}"/>
                  </a:ext>
                </a:extLst>
              </p:cNvPr>
              <p:cNvPicPr/>
              <p:nvPr/>
            </p:nvPicPr>
            <p:blipFill>
              <a:blip r:embed="rId135"/>
              <a:stretch>
                <a:fillRect/>
              </a:stretch>
            </p:blipFill>
            <p:spPr>
              <a:xfrm>
                <a:off x="2934365" y="3975096"/>
                <a:ext cx="14533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8" name="Ink 107">
                <a:extLst>
                  <a:ext uri="{FF2B5EF4-FFF2-40B4-BE49-F238E27FC236}">
                    <a16:creationId xmlns:a16="http://schemas.microsoft.com/office/drawing/2014/main" id="{CD1497E3-54FB-4429-B5F0-D8CC769777D4}"/>
                  </a:ext>
                </a:extLst>
              </p14:cNvPr>
              <p14:cNvContentPartPr/>
              <p14:nvPr/>
            </p14:nvContentPartPr>
            <p14:xfrm>
              <a:off x="1491125" y="3885816"/>
              <a:ext cx="1423080" cy="131760"/>
            </p14:xfrm>
          </p:contentPart>
        </mc:Choice>
        <mc:Fallback xmlns="">
          <p:pic>
            <p:nvPicPr>
              <p:cNvPr id="108" name="Ink 107">
                <a:extLst>
                  <a:ext uri="{FF2B5EF4-FFF2-40B4-BE49-F238E27FC236}">
                    <a16:creationId xmlns:a16="http://schemas.microsoft.com/office/drawing/2014/main" id="{CD1497E3-54FB-4429-B5F0-D8CC769777D4}"/>
                  </a:ext>
                </a:extLst>
              </p:cNvPr>
              <p:cNvPicPr/>
              <p:nvPr/>
            </p:nvPicPr>
            <p:blipFill>
              <a:blip r:embed="rId137"/>
              <a:stretch>
                <a:fillRect/>
              </a:stretch>
            </p:blipFill>
            <p:spPr>
              <a:xfrm>
                <a:off x="1473125" y="3867816"/>
                <a:ext cx="14587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9" name="Ink 108">
                <a:extLst>
                  <a:ext uri="{FF2B5EF4-FFF2-40B4-BE49-F238E27FC236}">
                    <a16:creationId xmlns:a16="http://schemas.microsoft.com/office/drawing/2014/main" id="{66EA9261-790A-4C35-963E-2B56BA807ACD}"/>
                  </a:ext>
                </a:extLst>
              </p14:cNvPr>
              <p14:cNvContentPartPr/>
              <p14:nvPr/>
            </p14:nvContentPartPr>
            <p14:xfrm>
              <a:off x="9088565" y="4507536"/>
              <a:ext cx="876960" cy="46800"/>
            </p14:xfrm>
          </p:contentPart>
        </mc:Choice>
        <mc:Fallback xmlns="">
          <p:pic>
            <p:nvPicPr>
              <p:cNvPr id="109" name="Ink 108">
                <a:extLst>
                  <a:ext uri="{FF2B5EF4-FFF2-40B4-BE49-F238E27FC236}">
                    <a16:creationId xmlns:a16="http://schemas.microsoft.com/office/drawing/2014/main" id="{66EA9261-790A-4C35-963E-2B56BA807ACD}"/>
                  </a:ext>
                </a:extLst>
              </p:cNvPr>
              <p:cNvPicPr/>
              <p:nvPr/>
            </p:nvPicPr>
            <p:blipFill>
              <a:blip r:embed="rId139"/>
              <a:stretch>
                <a:fillRect/>
              </a:stretch>
            </p:blipFill>
            <p:spPr>
              <a:xfrm>
                <a:off x="9070925" y="4489896"/>
                <a:ext cx="912600" cy="82440"/>
              </a:xfrm>
              <a:prstGeom prst="rect">
                <a:avLst/>
              </a:prstGeom>
            </p:spPr>
          </p:pic>
        </mc:Fallback>
      </mc:AlternateContent>
      <p:grpSp>
        <p:nvGrpSpPr>
          <p:cNvPr id="114" name="Group 113">
            <a:extLst>
              <a:ext uri="{FF2B5EF4-FFF2-40B4-BE49-F238E27FC236}">
                <a16:creationId xmlns:a16="http://schemas.microsoft.com/office/drawing/2014/main" id="{4A44F4ED-6D32-4832-851D-2F01D6AF082C}"/>
              </a:ext>
            </a:extLst>
          </p:cNvPr>
          <p:cNvGrpSpPr/>
          <p:nvPr/>
        </p:nvGrpSpPr>
        <p:grpSpPr>
          <a:xfrm>
            <a:off x="7473965" y="3908136"/>
            <a:ext cx="1375200" cy="654480"/>
            <a:chOff x="7473965" y="3908136"/>
            <a:chExt cx="1375200" cy="654480"/>
          </a:xfrm>
        </p:grpSpPr>
        <mc:AlternateContent xmlns:mc="http://schemas.openxmlformats.org/markup-compatibility/2006" xmlns:p14="http://schemas.microsoft.com/office/powerpoint/2010/main">
          <mc:Choice Requires="p14">
            <p:contentPart p14:bwMode="auto" r:id="rId140">
              <p14:nvContentPartPr>
                <p14:cNvPr id="110" name="Ink 109">
                  <a:extLst>
                    <a:ext uri="{FF2B5EF4-FFF2-40B4-BE49-F238E27FC236}">
                      <a16:creationId xmlns:a16="http://schemas.microsoft.com/office/drawing/2014/main" id="{F1F8127C-6884-4138-B4AF-D15928E174CA}"/>
                    </a:ext>
                  </a:extLst>
                </p14:cNvPr>
                <p14:cNvContentPartPr/>
                <p14:nvPr/>
              </p14:nvContentPartPr>
              <p14:xfrm>
                <a:off x="8410325" y="4507536"/>
                <a:ext cx="438840" cy="18360"/>
              </p14:xfrm>
            </p:contentPart>
          </mc:Choice>
          <mc:Fallback xmlns="">
            <p:pic>
              <p:nvPicPr>
                <p:cNvPr id="110" name="Ink 109">
                  <a:extLst>
                    <a:ext uri="{FF2B5EF4-FFF2-40B4-BE49-F238E27FC236}">
                      <a16:creationId xmlns:a16="http://schemas.microsoft.com/office/drawing/2014/main" id="{F1F8127C-6884-4138-B4AF-D15928E174CA}"/>
                    </a:ext>
                  </a:extLst>
                </p:cNvPr>
                <p:cNvPicPr/>
                <p:nvPr/>
              </p:nvPicPr>
              <p:blipFill>
                <a:blip r:embed="rId141"/>
                <a:stretch>
                  <a:fillRect/>
                </a:stretch>
              </p:blipFill>
              <p:spPr>
                <a:xfrm>
                  <a:off x="8392685" y="4489896"/>
                  <a:ext cx="4744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1" name="Ink 110">
                  <a:extLst>
                    <a:ext uri="{FF2B5EF4-FFF2-40B4-BE49-F238E27FC236}">
                      <a16:creationId xmlns:a16="http://schemas.microsoft.com/office/drawing/2014/main" id="{0B1D2B17-0782-4E18-99B9-E213A94E06BD}"/>
                    </a:ext>
                  </a:extLst>
                </p14:cNvPr>
                <p14:cNvContentPartPr/>
                <p14:nvPr/>
              </p14:nvContentPartPr>
              <p14:xfrm>
                <a:off x="7512485" y="4467936"/>
                <a:ext cx="634320" cy="94680"/>
              </p14:xfrm>
            </p:contentPart>
          </mc:Choice>
          <mc:Fallback xmlns="">
            <p:pic>
              <p:nvPicPr>
                <p:cNvPr id="111" name="Ink 110">
                  <a:extLst>
                    <a:ext uri="{FF2B5EF4-FFF2-40B4-BE49-F238E27FC236}">
                      <a16:creationId xmlns:a16="http://schemas.microsoft.com/office/drawing/2014/main" id="{0B1D2B17-0782-4E18-99B9-E213A94E06BD}"/>
                    </a:ext>
                  </a:extLst>
                </p:cNvPr>
                <p:cNvPicPr/>
                <p:nvPr/>
              </p:nvPicPr>
              <p:blipFill>
                <a:blip r:embed="rId143"/>
                <a:stretch>
                  <a:fillRect/>
                </a:stretch>
              </p:blipFill>
              <p:spPr>
                <a:xfrm>
                  <a:off x="7494485" y="4449936"/>
                  <a:ext cx="6699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3" name="Ink 112">
                  <a:extLst>
                    <a:ext uri="{FF2B5EF4-FFF2-40B4-BE49-F238E27FC236}">
                      <a16:creationId xmlns:a16="http://schemas.microsoft.com/office/drawing/2014/main" id="{A82123A3-7836-4F49-8DB0-03A69B3C9BEB}"/>
                    </a:ext>
                  </a:extLst>
                </p14:cNvPr>
                <p14:cNvContentPartPr/>
                <p14:nvPr/>
              </p14:nvContentPartPr>
              <p14:xfrm>
                <a:off x="7473965" y="3908136"/>
                <a:ext cx="790560" cy="497880"/>
              </p14:xfrm>
            </p:contentPart>
          </mc:Choice>
          <mc:Fallback xmlns="">
            <p:pic>
              <p:nvPicPr>
                <p:cNvPr id="113" name="Ink 112">
                  <a:extLst>
                    <a:ext uri="{FF2B5EF4-FFF2-40B4-BE49-F238E27FC236}">
                      <a16:creationId xmlns:a16="http://schemas.microsoft.com/office/drawing/2014/main" id="{A82123A3-7836-4F49-8DB0-03A69B3C9BEB}"/>
                    </a:ext>
                  </a:extLst>
                </p:cNvPr>
                <p:cNvPicPr/>
                <p:nvPr/>
              </p:nvPicPr>
              <p:blipFill>
                <a:blip r:embed="rId145"/>
                <a:stretch>
                  <a:fillRect/>
                </a:stretch>
              </p:blipFill>
              <p:spPr>
                <a:xfrm>
                  <a:off x="7456325" y="3890496"/>
                  <a:ext cx="826200" cy="533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6">
            <p14:nvContentPartPr>
              <p14:cNvPr id="115" name="Ink 114">
                <a:extLst>
                  <a:ext uri="{FF2B5EF4-FFF2-40B4-BE49-F238E27FC236}">
                    <a16:creationId xmlns:a16="http://schemas.microsoft.com/office/drawing/2014/main" id="{5687A1BA-5407-4E7C-B108-CC6C10F51EC7}"/>
                  </a:ext>
                </a:extLst>
              </p14:cNvPr>
              <p14:cNvContentPartPr/>
              <p14:nvPr/>
            </p14:nvContentPartPr>
            <p14:xfrm>
              <a:off x="5475605" y="4402056"/>
              <a:ext cx="1203120" cy="139680"/>
            </p14:xfrm>
          </p:contentPart>
        </mc:Choice>
        <mc:Fallback xmlns="">
          <p:pic>
            <p:nvPicPr>
              <p:cNvPr id="115" name="Ink 114">
                <a:extLst>
                  <a:ext uri="{FF2B5EF4-FFF2-40B4-BE49-F238E27FC236}">
                    <a16:creationId xmlns:a16="http://schemas.microsoft.com/office/drawing/2014/main" id="{5687A1BA-5407-4E7C-B108-CC6C10F51EC7}"/>
                  </a:ext>
                </a:extLst>
              </p:cNvPr>
              <p:cNvPicPr/>
              <p:nvPr/>
            </p:nvPicPr>
            <p:blipFill>
              <a:blip r:embed="rId147"/>
              <a:stretch>
                <a:fillRect/>
              </a:stretch>
            </p:blipFill>
            <p:spPr>
              <a:xfrm>
                <a:off x="5457965" y="4384416"/>
                <a:ext cx="12387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6" name="Ink 115">
                <a:extLst>
                  <a:ext uri="{FF2B5EF4-FFF2-40B4-BE49-F238E27FC236}">
                    <a16:creationId xmlns:a16="http://schemas.microsoft.com/office/drawing/2014/main" id="{4DB08925-3DD9-401A-8944-AECCCB5E37A4}"/>
                  </a:ext>
                </a:extLst>
              </p14:cNvPr>
              <p14:cNvContentPartPr/>
              <p14:nvPr/>
            </p14:nvContentPartPr>
            <p14:xfrm>
              <a:off x="4208045" y="4451016"/>
              <a:ext cx="995760" cy="108720"/>
            </p14:xfrm>
          </p:contentPart>
        </mc:Choice>
        <mc:Fallback xmlns="">
          <p:pic>
            <p:nvPicPr>
              <p:cNvPr id="116" name="Ink 115">
                <a:extLst>
                  <a:ext uri="{FF2B5EF4-FFF2-40B4-BE49-F238E27FC236}">
                    <a16:creationId xmlns:a16="http://schemas.microsoft.com/office/drawing/2014/main" id="{4DB08925-3DD9-401A-8944-AECCCB5E37A4}"/>
                  </a:ext>
                </a:extLst>
              </p:cNvPr>
              <p:cNvPicPr/>
              <p:nvPr/>
            </p:nvPicPr>
            <p:blipFill>
              <a:blip r:embed="rId149"/>
              <a:stretch>
                <a:fillRect/>
              </a:stretch>
            </p:blipFill>
            <p:spPr>
              <a:xfrm>
                <a:off x="4190405" y="4433376"/>
                <a:ext cx="10314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7" name="Ink 116">
                <a:extLst>
                  <a:ext uri="{FF2B5EF4-FFF2-40B4-BE49-F238E27FC236}">
                    <a16:creationId xmlns:a16="http://schemas.microsoft.com/office/drawing/2014/main" id="{50590072-0952-482B-8CBA-6DCB59A90B62}"/>
                  </a:ext>
                </a:extLst>
              </p14:cNvPr>
              <p14:cNvContentPartPr/>
              <p14:nvPr/>
            </p14:nvContentPartPr>
            <p14:xfrm>
              <a:off x="2355845" y="4452456"/>
              <a:ext cx="1506600" cy="85320"/>
            </p14:xfrm>
          </p:contentPart>
        </mc:Choice>
        <mc:Fallback xmlns="">
          <p:pic>
            <p:nvPicPr>
              <p:cNvPr id="117" name="Ink 116">
                <a:extLst>
                  <a:ext uri="{FF2B5EF4-FFF2-40B4-BE49-F238E27FC236}">
                    <a16:creationId xmlns:a16="http://schemas.microsoft.com/office/drawing/2014/main" id="{50590072-0952-482B-8CBA-6DCB59A90B62}"/>
                  </a:ext>
                </a:extLst>
              </p:cNvPr>
              <p:cNvPicPr/>
              <p:nvPr/>
            </p:nvPicPr>
            <p:blipFill>
              <a:blip r:embed="rId151"/>
              <a:stretch>
                <a:fillRect/>
              </a:stretch>
            </p:blipFill>
            <p:spPr>
              <a:xfrm>
                <a:off x="2337845" y="4434816"/>
                <a:ext cx="15422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8" name="Ink 117">
                <a:extLst>
                  <a:ext uri="{FF2B5EF4-FFF2-40B4-BE49-F238E27FC236}">
                    <a16:creationId xmlns:a16="http://schemas.microsoft.com/office/drawing/2014/main" id="{BF1227F1-C69C-4BE6-B586-9BF5C62201B6}"/>
                  </a:ext>
                </a:extLst>
              </p14:cNvPr>
              <p14:cNvContentPartPr/>
              <p14:nvPr/>
            </p14:nvContentPartPr>
            <p14:xfrm>
              <a:off x="1094765" y="4464696"/>
              <a:ext cx="1243800" cy="78120"/>
            </p14:xfrm>
          </p:contentPart>
        </mc:Choice>
        <mc:Fallback xmlns="">
          <p:pic>
            <p:nvPicPr>
              <p:cNvPr id="118" name="Ink 117">
                <a:extLst>
                  <a:ext uri="{FF2B5EF4-FFF2-40B4-BE49-F238E27FC236}">
                    <a16:creationId xmlns:a16="http://schemas.microsoft.com/office/drawing/2014/main" id="{BF1227F1-C69C-4BE6-B586-9BF5C62201B6}"/>
                  </a:ext>
                </a:extLst>
              </p:cNvPr>
              <p:cNvPicPr/>
              <p:nvPr/>
            </p:nvPicPr>
            <p:blipFill>
              <a:blip r:embed="rId153"/>
              <a:stretch>
                <a:fillRect/>
              </a:stretch>
            </p:blipFill>
            <p:spPr>
              <a:xfrm>
                <a:off x="1076765" y="4446696"/>
                <a:ext cx="12794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9" name="Ink 118">
                <a:extLst>
                  <a:ext uri="{FF2B5EF4-FFF2-40B4-BE49-F238E27FC236}">
                    <a16:creationId xmlns:a16="http://schemas.microsoft.com/office/drawing/2014/main" id="{C4B668F8-125D-49AB-BBCA-2468F064C003}"/>
                  </a:ext>
                </a:extLst>
              </p14:cNvPr>
              <p14:cNvContentPartPr/>
              <p14:nvPr/>
            </p14:nvContentPartPr>
            <p14:xfrm>
              <a:off x="9006845" y="4896336"/>
              <a:ext cx="1071720" cy="61200"/>
            </p14:xfrm>
          </p:contentPart>
        </mc:Choice>
        <mc:Fallback xmlns="">
          <p:pic>
            <p:nvPicPr>
              <p:cNvPr id="119" name="Ink 118">
                <a:extLst>
                  <a:ext uri="{FF2B5EF4-FFF2-40B4-BE49-F238E27FC236}">
                    <a16:creationId xmlns:a16="http://schemas.microsoft.com/office/drawing/2014/main" id="{C4B668F8-125D-49AB-BBCA-2468F064C003}"/>
                  </a:ext>
                </a:extLst>
              </p:cNvPr>
              <p:cNvPicPr/>
              <p:nvPr/>
            </p:nvPicPr>
            <p:blipFill>
              <a:blip r:embed="rId155"/>
              <a:stretch>
                <a:fillRect/>
              </a:stretch>
            </p:blipFill>
            <p:spPr>
              <a:xfrm>
                <a:off x="8989205" y="4878336"/>
                <a:ext cx="11073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0" name="Ink 119">
                <a:extLst>
                  <a:ext uri="{FF2B5EF4-FFF2-40B4-BE49-F238E27FC236}">
                    <a16:creationId xmlns:a16="http://schemas.microsoft.com/office/drawing/2014/main" id="{3827F217-1C14-4AB7-9468-EA6905244C50}"/>
                  </a:ext>
                </a:extLst>
              </p14:cNvPr>
              <p14:cNvContentPartPr/>
              <p14:nvPr/>
            </p14:nvContentPartPr>
            <p14:xfrm>
              <a:off x="7720565" y="4892376"/>
              <a:ext cx="1050120" cy="61200"/>
            </p14:xfrm>
          </p:contentPart>
        </mc:Choice>
        <mc:Fallback xmlns="">
          <p:pic>
            <p:nvPicPr>
              <p:cNvPr id="120" name="Ink 119">
                <a:extLst>
                  <a:ext uri="{FF2B5EF4-FFF2-40B4-BE49-F238E27FC236}">
                    <a16:creationId xmlns:a16="http://schemas.microsoft.com/office/drawing/2014/main" id="{3827F217-1C14-4AB7-9468-EA6905244C50}"/>
                  </a:ext>
                </a:extLst>
              </p:cNvPr>
              <p:cNvPicPr/>
              <p:nvPr/>
            </p:nvPicPr>
            <p:blipFill>
              <a:blip r:embed="rId157"/>
              <a:stretch>
                <a:fillRect/>
              </a:stretch>
            </p:blipFill>
            <p:spPr>
              <a:xfrm>
                <a:off x="7702565" y="4874736"/>
                <a:ext cx="10857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21" name="Ink 120">
                <a:extLst>
                  <a:ext uri="{FF2B5EF4-FFF2-40B4-BE49-F238E27FC236}">
                    <a16:creationId xmlns:a16="http://schemas.microsoft.com/office/drawing/2014/main" id="{7D56676A-105C-4B3C-A9FA-640960DA103C}"/>
                  </a:ext>
                </a:extLst>
              </p14:cNvPr>
              <p14:cNvContentPartPr/>
              <p14:nvPr/>
            </p14:nvContentPartPr>
            <p14:xfrm>
              <a:off x="6268325" y="4888416"/>
              <a:ext cx="1106280" cy="69840"/>
            </p14:xfrm>
          </p:contentPart>
        </mc:Choice>
        <mc:Fallback xmlns="">
          <p:pic>
            <p:nvPicPr>
              <p:cNvPr id="121" name="Ink 120">
                <a:extLst>
                  <a:ext uri="{FF2B5EF4-FFF2-40B4-BE49-F238E27FC236}">
                    <a16:creationId xmlns:a16="http://schemas.microsoft.com/office/drawing/2014/main" id="{7D56676A-105C-4B3C-A9FA-640960DA103C}"/>
                  </a:ext>
                </a:extLst>
              </p:cNvPr>
              <p:cNvPicPr/>
              <p:nvPr/>
            </p:nvPicPr>
            <p:blipFill>
              <a:blip r:embed="rId159"/>
              <a:stretch>
                <a:fillRect/>
              </a:stretch>
            </p:blipFill>
            <p:spPr>
              <a:xfrm>
                <a:off x="6250685" y="4870776"/>
                <a:ext cx="11419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2" name="Ink 121">
                <a:extLst>
                  <a:ext uri="{FF2B5EF4-FFF2-40B4-BE49-F238E27FC236}">
                    <a16:creationId xmlns:a16="http://schemas.microsoft.com/office/drawing/2014/main" id="{48E4727F-9C33-4FAB-ACB4-18401539B223}"/>
                  </a:ext>
                </a:extLst>
              </p14:cNvPr>
              <p14:cNvContentPartPr/>
              <p14:nvPr/>
            </p14:nvContentPartPr>
            <p14:xfrm>
              <a:off x="4894205" y="4890936"/>
              <a:ext cx="1205640" cy="96840"/>
            </p14:xfrm>
          </p:contentPart>
        </mc:Choice>
        <mc:Fallback xmlns="">
          <p:pic>
            <p:nvPicPr>
              <p:cNvPr id="122" name="Ink 121">
                <a:extLst>
                  <a:ext uri="{FF2B5EF4-FFF2-40B4-BE49-F238E27FC236}">
                    <a16:creationId xmlns:a16="http://schemas.microsoft.com/office/drawing/2014/main" id="{48E4727F-9C33-4FAB-ACB4-18401539B223}"/>
                  </a:ext>
                </a:extLst>
              </p:cNvPr>
              <p:cNvPicPr/>
              <p:nvPr/>
            </p:nvPicPr>
            <p:blipFill>
              <a:blip r:embed="rId161"/>
              <a:stretch>
                <a:fillRect/>
              </a:stretch>
            </p:blipFill>
            <p:spPr>
              <a:xfrm>
                <a:off x="4876205" y="4873296"/>
                <a:ext cx="1241280" cy="132480"/>
              </a:xfrm>
              <a:prstGeom prst="rect">
                <a:avLst/>
              </a:prstGeom>
            </p:spPr>
          </p:pic>
        </mc:Fallback>
      </mc:AlternateContent>
      <p:grpSp>
        <p:nvGrpSpPr>
          <p:cNvPr id="126" name="Group 125">
            <a:extLst>
              <a:ext uri="{FF2B5EF4-FFF2-40B4-BE49-F238E27FC236}">
                <a16:creationId xmlns:a16="http://schemas.microsoft.com/office/drawing/2014/main" id="{C6C140BB-6896-4488-A310-BFA474539A7C}"/>
              </a:ext>
            </a:extLst>
          </p:cNvPr>
          <p:cNvGrpSpPr/>
          <p:nvPr/>
        </p:nvGrpSpPr>
        <p:grpSpPr>
          <a:xfrm>
            <a:off x="174605" y="1011576"/>
            <a:ext cx="10092600" cy="4100760"/>
            <a:chOff x="174605" y="1011576"/>
            <a:chExt cx="10092600" cy="4100760"/>
          </a:xfrm>
        </p:grpSpPr>
        <mc:AlternateContent xmlns:mc="http://schemas.openxmlformats.org/markup-compatibility/2006" xmlns:p14="http://schemas.microsoft.com/office/powerpoint/2010/main">
          <mc:Choice Requires="p14">
            <p:contentPart p14:bwMode="auto" r:id="rId162">
              <p14:nvContentPartPr>
                <p14:cNvPr id="52" name="Ink 51">
                  <a:extLst>
                    <a:ext uri="{FF2B5EF4-FFF2-40B4-BE49-F238E27FC236}">
                      <a16:creationId xmlns:a16="http://schemas.microsoft.com/office/drawing/2014/main" id="{20C1580D-AC86-4906-8A08-716309E4D40C}"/>
                    </a:ext>
                  </a:extLst>
                </p14:cNvPr>
                <p14:cNvContentPartPr/>
                <p14:nvPr/>
              </p14:nvContentPartPr>
              <p14:xfrm>
                <a:off x="9949325" y="1643016"/>
                <a:ext cx="29880" cy="10800"/>
              </p14:xfrm>
            </p:contentPart>
          </mc:Choice>
          <mc:Fallback xmlns="">
            <p:pic>
              <p:nvPicPr>
                <p:cNvPr id="52" name="Ink 51">
                  <a:extLst>
                    <a:ext uri="{FF2B5EF4-FFF2-40B4-BE49-F238E27FC236}">
                      <a16:creationId xmlns:a16="http://schemas.microsoft.com/office/drawing/2014/main" id="{20C1580D-AC86-4906-8A08-716309E4D40C}"/>
                    </a:ext>
                  </a:extLst>
                </p:cNvPr>
                <p:cNvPicPr/>
                <p:nvPr/>
              </p:nvPicPr>
              <p:blipFill>
                <a:blip r:embed="rId163"/>
                <a:stretch>
                  <a:fillRect/>
                </a:stretch>
              </p:blipFill>
              <p:spPr>
                <a:xfrm>
                  <a:off x="9931685" y="1625016"/>
                  <a:ext cx="655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53" name="Ink 52">
                  <a:extLst>
                    <a:ext uri="{FF2B5EF4-FFF2-40B4-BE49-F238E27FC236}">
                      <a16:creationId xmlns:a16="http://schemas.microsoft.com/office/drawing/2014/main" id="{817B99C7-352E-4FF6-9728-9B9CB898B6A9}"/>
                    </a:ext>
                  </a:extLst>
                </p14:cNvPr>
                <p14:cNvContentPartPr/>
                <p14:nvPr/>
              </p14:nvContentPartPr>
              <p14:xfrm>
                <a:off x="9668165" y="1614216"/>
                <a:ext cx="245160" cy="14040"/>
              </p14:xfrm>
            </p:contentPart>
          </mc:Choice>
          <mc:Fallback xmlns="">
            <p:pic>
              <p:nvPicPr>
                <p:cNvPr id="53" name="Ink 52">
                  <a:extLst>
                    <a:ext uri="{FF2B5EF4-FFF2-40B4-BE49-F238E27FC236}">
                      <a16:creationId xmlns:a16="http://schemas.microsoft.com/office/drawing/2014/main" id="{817B99C7-352E-4FF6-9728-9B9CB898B6A9}"/>
                    </a:ext>
                  </a:extLst>
                </p:cNvPr>
                <p:cNvPicPr/>
                <p:nvPr/>
              </p:nvPicPr>
              <p:blipFill>
                <a:blip r:embed="rId165"/>
                <a:stretch>
                  <a:fillRect/>
                </a:stretch>
              </p:blipFill>
              <p:spPr>
                <a:xfrm>
                  <a:off x="9650525" y="1596576"/>
                  <a:ext cx="2808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55" name="Ink 54">
                  <a:extLst>
                    <a:ext uri="{FF2B5EF4-FFF2-40B4-BE49-F238E27FC236}">
                      <a16:creationId xmlns:a16="http://schemas.microsoft.com/office/drawing/2014/main" id="{52BEE27C-BF9C-4665-8351-DD4F56E3759C}"/>
                    </a:ext>
                  </a:extLst>
                </p14:cNvPr>
                <p14:cNvContentPartPr/>
                <p14:nvPr/>
              </p14:nvContentPartPr>
              <p14:xfrm>
                <a:off x="8795885" y="1011576"/>
                <a:ext cx="1455840" cy="627840"/>
              </p14:xfrm>
            </p:contentPart>
          </mc:Choice>
          <mc:Fallback xmlns="">
            <p:pic>
              <p:nvPicPr>
                <p:cNvPr id="55" name="Ink 54">
                  <a:extLst>
                    <a:ext uri="{FF2B5EF4-FFF2-40B4-BE49-F238E27FC236}">
                      <a16:creationId xmlns:a16="http://schemas.microsoft.com/office/drawing/2014/main" id="{52BEE27C-BF9C-4665-8351-DD4F56E3759C}"/>
                    </a:ext>
                  </a:extLst>
                </p:cNvPr>
                <p:cNvPicPr/>
                <p:nvPr/>
              </p:nvPicPr>
              <p:blipFill>
                <a:blip r:embed="rId167"/>
                <a:stretch>
                  <a:fillRect/>
                </a:stretch>
              </p:blipFill>
              <p:spPr>
                <a:xfrm>
                  <a:off x="8777885" y="993936"/>
                  <a:ext cx="1491480" cy="6634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57" name="Ink 56">
                  <a:extLst>
                    <a:ext uri="{FF2B5EF4-FFF2-40B4-BE49-F238E27FC236}">
                      <a16:creationId xmlns:a16="http://schemas.microsoft.com/office/drawing/2014/main" id="{E43DF733-7645-4068-ADA9-122FC5A6FCA6}"/>
                    </a:ext>
                  </a:extLst>
                </p14:cNvPr>
                <p14:cNvContentPartPr/>
                <p14:nvPr/>
              </p14:nvContentPartPr>
              <p14:xfrm>
                <a:off x="5003285" y="1494336"/>
                <a:ext cx="3215160" cy="155880"/>
              </p14:xfrm>
            </p:contentPart>
          </mc:Choice>
          <mc:Fallback xmlns="">
            <p:pic>
              <p:nvPicPr>
                <p:cNvPr id="57" name="Ink 56">
                  <a:extLst>
                    <a:ext uri="{FF2B5EF4-FFF2-40B4-BE49-F238E27FC236}">
                      <a16:creationId xmlns:a16="http://schemas.microsoft.com/office/drawing/2014/main" id="{E43DF733-7645-4068-ADA9-122FC5A6FCA6}"/>
                    </a:ext>
                  </a:extLst>
                </p:cNvPr>
                <p:cNvPicPr/>
                <p:nvPr/>
              </p:nvPicPr>
              <p:blipFill>
                <a:blip r:embed="rId169"/>
                <a:stretch>
                  <a:fillRect/>
                </a:stretch>
              </p:blipFill>
              <p:spPr>
                <a:xfrm>
                  <a:off x="4985645" y="1476696"/>
                  <a:ext cx="32508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58" name="Ink 57">
                  <a:extLst>
                    <a:ext uri="{FF2B5EF4-FFF2-40B4-BE49-F238E27FC236}">
                      <a16:creationId xmlns:a16="http://schemas.microsoft.com/office/drawing/2014/main" id="{6771F9EC-B98A-44B1-913F-D478FAEF2DF1}"/>
                    </a:ext>
                  </a:extLst>
                </p14:cNvPr>
                <p14:cNvContentPartPr/>
                <p14:nvPr/>
              </p14:nvContentPartPr>
              <p14:xfrm>
                <a:off x="5086445" y="1458336"/>
                <a:ext cx="16200" cy="5760"/>
              </p14:xfrm>
            </p:contentPart>
          </mc:Choice>
          <mc:Fallback xmlns="">
            <p:pic>
              <p:nvPicPr>
                <p:cNvPr id="58" name="Ink 57">
                  <a:extLst>
                    <a:ext uri="{FF2B5EF4-FFF2-40B4-BE49-F238E27FC236}">
                      <a16:creationId xmlns:a16="http://schemas.microsoft.com/office/drawing/2014/main" id="{6771F9EC-B98A-44B1-913F-D478FAEF2DF1}"/>
                    </a:ext>
                  </a:extLst>
                </p:cNvPr>
                <p:cNvPicPr/>
                <p:nvPr/>
              </p:nvPicPr>
              <p:blipFill>
                <a:blip r:embed="rId171"/>
                <a:stretch>
                  <a:fillRect/>
                </a:stretch>
              </p:blipFill>
              <p:spPr>
                <a:xfrm>
                  <a:off x="5068805" y="1440696"/>
                  <a:ext cx="518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59" name="Ink 58">
                  <a:extLst>
                    <a:ext uri="{FF2B5EF4-FFF2-40B4-BE49-F238E27FC236}">
                      <a16:creationId xmlns:a16="http://schemas.microsoft.com/office/drawing/2014/main" id="{781B9085-8E7A-4F6C-A92B-A7E21EE7ABD5}"/>
                    </a:ext>
                  </a:extLst>
                </p14:cNvPr>
                <p14:cNvContentPartPr/>
                <p14:nvPr/>
              </p14:nvContentPartPr>
              <p14:xfrm>
                <a:off x="4614125" y="1459056"/>
                <a:ext cx="445680" cy="117000"/>
              </p14:xfrm>
            </p:contentPart>
          </mc:Choice>
          <mc:Fallback xmlns="">
            <p:pic>
              <p:nvPicPr>
                <p:cNvPr id="59" name="Ink 58">
                  <a:extLst>
                    <a:ext uri="{FF2B5EF4-FFF2-40B4-BE49-F238E27FC236}">
                      <a16:creationId xmlns:a16="http://schemas.microsoft.com/office/drawing/2014/main" id="{781B9085-8E7A-4F6C-A92B-A7E21EE7ABD5}"/>
                    </a:ext>
                  </a:extLst>
                </p:cNvPr>
                <p:cNvPicPr/>
                <p:nvPr/>
              </p:nvPicPr>
              <p:blipFill>
                <a:blip r:embed="rId173"/>
                <a:stretch>
                  <a:fillRect/>
                </a:stretch>
              </p:blipFill>
              <p:spPr>
                <a:xfrm>
                  <a:off x="4596485" y="1441056"/>
                  <a:ext cx="4813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3" name="Ink 122">
                  <a:extLst>
                    <a:ext uri="{FF2B5EF4-FFF2-40B4-BE49-F238E27FC236}">
                      <a16:creationId xmlns:a16="http://schemas.microsoft.com/office/drawing/2014/main" id="{73178B3F-9E9F-448D-B996-BEF956E95295}"/>
                    </a:ext>
                  </a:extLst>
                </p14:cNvPr>
                <p14:cNvContentPartPr/>
                <p14:nvPr/>
              </p14:nvContentPartPr>
              <p14:xfrm>
                <a:off x="174605" y="1574256"/>
                <a:ext cx="10092600" cy="3538080"/>
              </p14:xfrm>
            </p:contentPart>
          </mc:Choice>
          <mc:Fallback xmlns="">
            <p:pic>
              <p:nvPicPr>
                <p:cNvPr id="123" name="Ink 122">
                  <a:extLst>
                    <a:ext uri="{FF2B5EF4-FFF2-40B4-BE49-F238E27FC236}">
                      <a16:creationId xmlns:a16="http://schemas.microsoft.com/office/drawing/2014/main" id="{73178B3F-9E9F-448D-B996-BEF956E95295}"/>
                    </a:ext>
                  </a:extLst>
                </p:cNvPr>
                <p:cNvPicPr/>
                <p:nvPr/>
              </p:nvPicPr>
              <p:blipFill>
                <a:blip r:embed="rId175"/>
                <a:stretch>
                  <a:fillRect/>
                </a:stretch>
              </p:blipFill>
              <p:spPr>
                <a:xfrm>
                  <a:off x="156605" y="1556256"/>
                  <a:ext cx="10128240" cy="35737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5" name="Ink 124">
                  <a:extLst>
                    <a:ext uri="{FF2B5EF4-FFF2-40B4-BE49-F238E27FC236}">
                      <a16:creationId xmlns:a16="http://schemas.microsoft.com/office/drawing/2014/main" id="{33C901BA-AE5E-4B71-A1D1-433BCA0C717B}"/>
                    </a:ext>
                  </a:extLst>
                </p14:cNvPr>
                <p14:cNvContentPartPr/>
                <p14:nvPr/>
              </p14:nvContentPartPr>
              <p14:xfrm>
                <a:off x="187205" y="1465176"/>
                <a:ext cx="4475880" cy="1237680"/>
              </p14:xfrm>
            </p:contentPart>
          </mc:Choice>
          <mc:Fallback xmlns="">
            <p:pic>
              <p:nvPicPr>
                <p:cNvPr id="125" name="Ink 124">
                  <a:extLst>
                    <a:ext uri="{FF2B5EF4-FFF2-40B4-BE49-F238E27FC236}">
                      <a16:creationId xmlns:a16="http://schemas.microsoft.com/office/drawing/2014/main" id="{33C901BA-AE5E-4B71-A1D1-433BCA0C717B}"/>
                    </a:ext>
                  </a:extLst>
                </p:cNvPr>
                <p:cNvPicPr/>
                <p:nvPr/>
              </p:nvPicPr>
              <p:blipFill>
                <a:blip r:embed="rId177"/>
                <a:stretch>
                  <a:fillRect/>
                </a:stretch>
              </p:blipFill>
              <p:spPr>
                <a:xfrm>
                  <a:off x="169205" y="1447536"/>
                  <a:ext cx="4511520" cy="1273320"/>
                </a:xfrm>
                <a:prstGeom prst="rect">
                  <a:avLst/>
                </a:prstGeom>
              </p:spPr>
            </p:pic>
          </mc:Fallback>
        </mc:AlternateContent>
      </p:grpSp>
      <p:grpSp>
        <p:nvGrpSpPr>
          <p:cNvPr id="131" name="Group 130">
            <a:extLst>
              <a:ext uri="{FF2B5EF4-FFF2-40B4-BE49-F238E27FC236}">
                <a16:creationId xmlns:a16="http://schemas.microsoft.com/office/drawing/2014/main" id="{7B9474FD-DF49-49E0-93FD-A5F793C21CA9}"/>
              </a:ext>
            </a:extLst>
          </p:cNvPr>
          <p:cNvGrpSpPr/>
          <p:nvPr/>
        </p:nvGrpSpPr>
        <p:grpSpPr>
          <a:xfrm>
            <a:off x="945005" y="4847016"/>
            <a:ext cx="3100320" cy="170640"/>
            <a:chOff x="945005" y="4847016"/>
            <a:chExt cx="3100320" cy="170640"/>
          </a:xfrm>
        </p:grpSpPr>
        <mc:AlternateContent xmlns:mc="http://schemas.openxmlformats.org/markup-compatibility/2006" xmlns:p14="http://schemas.microsoft.com/office/powerpoint/2010/main">
          <mc:Choice Requires="p14">
            <p:contentPart p14:bwMode="auto" r:id="rId178">
              <p14:nvContentPartPr>
                <p14:cNvPr id="127" name="Ink 126">
                  <a:extLst>
                    <a:ext uri="{FF2B5EF4-FFF2-40B4-BE49-F238E27FC236}">
                      <a16:creationId xmlns:a16="http://schemas.microsoft.com/office/drawing/2014/main" id="{4546C177-1511-4C86-A474-7D9C9E9EAB0C}"/>
                    </a:ext>
                  </a:extLst>
                </p14:cNvPr>
                <p14:cNvContentPartPr/>
                <p14:nvPr/>
              </p14:nvContentPartPr>
              <p14:xfrm>
                <a:off x="2831765" y="4847016"/>
                <a:ext cx="1213560" cy="88560"/>
              </p14:xfrm>
            </p:contentPart>
          </mc:Choice>
          <mc:Fallback xmlns="">
            <p:pic>
              <p:nvPicPr>
                <p:cNvPr id="127" name="Ink 126">
                  <a:extLst>
                    <a:ext uri="{FF2B5EF4-FFF2-40B4-BE49-F238E27FC236}">
                      <a16:creationId xmlns:a16="http://schemas.microsoft.com/office/drawing/2014/main" id="{4546C177-1511-4C86-A474-7D9C9E9EAB0C}"/>
                    </a:ext>
                  </a:extLst>
                </p:cNvPr>
                <p:cNvPicPr/>
                <p:nvPr/>
              </p:nvPicPr>
              <p:blipFill>
                <a:blip r:embed="rId179"/>
                <a:stretch>
                  <a:fillRect/>
                </a:stretch>
              </p:blipFill>
              <p:spPr>
                <a:xfrm>
                  <a:off x="2814125" y="4829016"/>
                  <a:ext cx="12492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8" name="Ink 127">
                  <a:extLst>
                    <a:ext uri="{FF2B5EF4-FFF2-40B4-BE49-F238E27FC236}">
                      <a16:creationId xmlns:a16="http://schemas.microsoft.com/office/drawing/2014/main" id="{93E77EC6-0A99-4E8F-B19D-92CCE9CCCD44}"/>
                    </a:ext>
                  </a:extLst>
                </p14:cNvPr>
                <p14:cNvContentPartPr/>
                <p14:nvPr/>
              </p14:nvContentPartPr>
              <p14:xfrm>
                <a:off x="2149565" y="4901016"/>
                <a:ext cx="494280" cy="40680"/>
              </p14:xfrm>
            </p:contentPart>
          </mc:Choice>
          <mc:Fallback xmlns="">
            <p:pic>
              <p:nvPicPr>
                <p:cNvPr id="128" name="Ink 127">
                  <a:extLst>
                    <a:ext uri="{FF2B5EF4-FFF2-40B4-BE49-F238E27FC236}">
                      <a16:creationId xmlns:a16="http://schemas.microsoft.com/office/drawing/2014/main" id="{93E77EC6-0A99-4E8F-B19D-92CCE9CCCD44}"/>
                    </a:ext>
                  </a:extLst>
                </p:cNvPr>
                <p:cNvPicPr/>
                <p:nvPr/>
              </p:nvPicPr>
              <p:blipFill>
                <a:blip r:embed="rId181"/>
                <a:stretch>
                  <a:fillRect/>
                </a:stretch>
              </p:blipFill>
              <p:spPr>
                <a:xfrm>
                  <a:off x="2131925" y="4883376"/>
                  <a:ext cx="5299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9" name="Ink 128">
                  <a:extLst>
                    <a:ext uri="{FF2B5EF4-FFF2-40B4-BE49-F238E27FC236}">
                      <a16:creationId xmlns:a16="http://schemas.microsoft.com/office/drawing/2014/main" id="{D3E35EA1-7AC2-47AF-8A51-67CC149A1EBC}"/>
                    </a:ext>
                  </a:extLst>
                </p14:cNvPr>
                <p14:cNvContentPartPr/>
                <p14:nvPr/>
              </p14:nvContentPartPr>
              <p14:xfrm>
                <a:off x="1515965" y="4914336"/>
                <a:ext cx="432000" cy="41040"/>
              </p14:xfrm>
            </p:contentPart>
          </mc:Choice>
          <mc:Fallback xmlns="">
            <p:pic>
              <p:nvPicPr>
                <p:cNvPr id="129" name="Ink 128">
                  <a:extLst>
                    <a:ext uri="{FF2B5EF4-FFF2-40B4-BE49-F238E27FC236}">
                      <a16:creationId xmlns:a16="http://schemas.microsoft.com/office/drawing/2014/main" id="{D3E35EA1-7AC2-47AF-8A51-67CC149A1EBC}"/>
                    </a:ext>
                  </a:extLst>
                </p:cNvPr>
                <p:cNvPicPr/>
                <p:nvPr/>
              </p:nvPicPr>
              <p:blipFill>
                <a:blip r:embed="rId183"/>
                <a:stretch>
                  <a:fillRect/>
                </a:stretch>
              </p:blipFill>
              <p:spPr>
                <a:xfrm>
                  <a:off x="1497965" y="4896696"/>
                  <a:ext cx="4676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0" name="Ink 129">
                  <a:extLst>
                    <a:ext uri="{FF2B5EF4-FFF2-40B4-BE49-F238E27FC236}">
                      <a16:creationId xmlns:a16="http://schemas.microsoft.com/office/drawing/2014/main" id="{FDB79E61-6D1C-46EA-A75E-37A808CF70A5}"/>
                    </a:ext>
                  </a:extLst>
                </p14:cNvPr>
                <p14:cNvContentPartPr/>
                <p14:nvPr/>
              </p14:nvContentPartPr>
              <p14:xfrm>
                <a:off x="945005" y="4946736"/>
                <a:ext cx="501840" cy="70920"/>
              </p14:xfrm>
            </p:contentPart>
          </mc:Choice>
          <mc:Fallback xmlns="">
            <p:pic>
              <p:nvPicPr>
                <p:cNvPr id="130" name="Ink 129">
                  <a:extLst>
                    <a:ext uri="{FF2B5EF4-FFF2-40B4-BE49-F238E27FC236}">
                      <a16:creationId xmlns:a16="http://schemas.microsoft.com/office/drawing/2014/main" id="{FDB79E61-6D1C-46EA-A75E-37A808CF70A5}"/>
                    </a:ext>
                  </a:extLst>
                </p:cNvPr>
                <p:cNvPicPr/>
                <p:nvPr/>
              </p:nvPicPr>
              <p:blipFill>
                <a:blip r:embed="rId185"/>
                <a:stretch>
                  <a:fillRect/>
                </a:stretch>
              </p:blipFill>
              <p:spPr>
                <a:xfrm>
                  <a:off x="927005" y="4928736"/>
                  <a:ext cx="537480" cy="106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6">
            <p14:nvContentPartPr>
              <p14:cNvPr id="132" name="Ink 131">
                <a:extLst>
                  <a:ext uri="{FF2B5EF4-FFF2-40B4-BE49-F238E27FC236}">
                    <a16:creationId xmlns:a16="http://schemas.microsoft.com/office/drawing/2014/main" id="{10296033-3C15-4848-AE21-1F1886F4FF66}"/>
                  </a:ext>
                </a:extLst>
              </p14:cNvPr>
              <p14:cNvContentPartPr/>
              <p14:nvPr/>
            </p14:nvContentPartPr>
            <p14:xfrm>
              <a:off x="9312485" y="5412936"/>
              <a:ext cx="816480" cy="40320"/>
            </p14:xfrm>
          </p:contentPart>
        </mc:Choice>
        <mc:Fallback xmlns="">
          <p:pic>
            <p:nvPicPr>
              <p:cNvPr id="132" name="Ink 131">
                <a:extLst>
                  <a:ext uri="{FF2B5EF4-FFF2-40B4-BE49-F238E27FC236}">
                    <a16:creationId xmlns:a16="http://schemas.microsoft.com/office/drawing/2014/main" id="{10296033-3C15-4848-AE21-1F1886F4FF66}"/>
                  </a:ext>
                </a:extLst>
              </p:cNvPr>
              <p:cNvPicPr/>
              <p:nvPr/>
            </p:nvPicPr>
            <p:blipFill>
              <a:blip r:embed="rId187"/>
              <a:stretch>
                <a:fillRect/>
              </a:stretch>
            </p:blipFill>
            <p:spPr>
              <a:xfrm>
                <a:off x="9294485" y="5394936"/>
                <a:ext cx="8521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3" name="Ink 132">
                <a:extLst>
                  <a:ext uri="{FF2B5EF4-FFF2-40B4-BE49-F238E27FC236}">
                    <a16:creationId xmlns:a16="http://schemas.microsoft.com/office/drawing/2014/main" id="{D7946A2A-5A5A-48EF-85F7-305098F6B2EC}"/>
                  </a:ext>
                </a:extLst>
              </p14:cNvPr>
              <p14:cNvContentPartPr/>
              <p14:nvPr/>
            </p14:nvContentPartPr>
            <p14:xfrm>
              <a:off x="8546405" y="5461536"/>
              <a:ext cx="680760" cy="8640"/>
            </p14:xfrm>
          </p:contentPart>
        </mc:Choice>
        <mc:Fallback xmlns="">
          <p:pic>
            <p:nvPicPr>
              <p:cNvPr id="133" name="Ink 132">
                <a:extLst>
                  <a:ext uri="{FF2B5EF4-FFF2-40B4-BE49-F238E27FC236}">
                    <a16:creationId xmlns:a16="http://schemas.microsoft.com/office/drawing/2014/main" id="{D7946A2A-5A5A-48EF-85F7-305098F6B2EC}"/>
                  </a:ext>
                </a:extLst>
              </p:cNvPr>
              <p:cNvPicPr/>
              <p:nvPr/>
            </p:nvPicPr>
            <p:blipFill>
              <a:blip r:embed="rId189"/>
              <a:stretch>
                <a:fillRect/>
              </a:stretch>
            </p:blipFill>
            <p:spPr>
              <a:xfrm>
                <a:off x="8528765" y="5443536"/>
                <a:ext cx="7164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4" name="Ink 133">
                <a:extLst>
                  <a:ext uri="{FF2B5EF4-FFF2-40B4-BE49-F238E27FC236}">
                    <a16:creationId xmlns:a16="http://schemas.microsoft.com/office/drawing/2014/main" id="{679363A4-6F4E-4344-824D-F4B68F0EE41A}"/>
                  </a:ext>
                </a:extLst>
              </p14:cNvPr>
              <p14:cNvContentPartPr/>
              <p14:nvPr/>
            </p14:nvContentPartPr>
            <p14:xfrm>
              <a:off x="7808045" y="5441736"/>
              <a:ext cx="552240" cy="77040"/>
            </p14:xfrm>
          </p:contentPart>
        </mc:Choice>
        <mc:Fallback xmlns="">
          <p:pic>
            <p:nvPicPr>
              <p:cNvPr id="134" name="Ink 133">
                <a:extLst>
                  <a:ext uri="{FF2B5EF4-FFF2-40B4-BE49-F238E27FC236}">
                    <a16:creationId xmlns:a16="http://schemas.microsoft.com/office/drawing/2014/main" id="{679363A4-6F4E-4344-824D-F4B68F0EE41A}"/>
                  </a:ext>
                </a:extLst>
              </p:cNvPr>
              <p:cNvPicPr/>
              <p:nvPr/>
            </p:nvPicPr>
            <p:blipFill>
              <a:blip r:embed="rId191"/>
              <a:stretch>
                <a:fillRect/>
              </a:stretch>
            </p:blipFill>
            <p:spPr>
              <a:xfrm>
                <a:off x="7790405" y="5423736"/>
                <a:ext cx="587880" cy="112680"/>
              </a:xfrm>
              <a:prstGeom prst="rect">
                <a:avLst/>
              </a:prstGeom>
            </p:spPr>
          </p:pic>
        </mc:Fallback>
      </mc:AlternateContent>
      <p:grpSp>
        <p:nvGrpSpPr>
          <p:cNvPr id="151" name="Group 150">
            <a:extLst>
              <a:ext uri="{FF2B5EF4-FFF2-40B4-BE49-F238E27FC236}">
                <a16:creationId xmlns:a16="http://schemas.microsoft.com/office/drawing/2014/main" id="{AC699F1D-8962-4A65-AEB3-4FD7C20B181F}"/>
              </a:ext>
            </a:extLst>
          </p:cNvPr>
          <p:cNvGrpSpPr/>
          <p:nvPr/>
        </p:nvGrpSpPr>
        <p:grpSpPr>
          <a:xfrm>
            <a:off x="198725" y="5352816"/>
            <a:ext cx="7315920" cy="151920"/>
            <a:chOff x="198725" y="5352816"/>
            <a:chExt cx="7315920" cy="151920"/>
          </a:xfrm>
        </p:grpSpPr>
        <mc:AlternateContent xmlns:mc="http://schemas.openxmlformats.org/markup-compatibility/2006" xmlns:p14="http://schemas.microsoft.com/office/powerpoint/2010/main">
          <mc:Choice Requires="p14">
            <p:contentPart p14:bwMode="auto" r:id="rId192">
              <p14:nvContentPartPr>
                <p14:cNvPr id="136" name="Ink 135">
                  <a:extLst>
                    <a:ext uri="{FF2B5EF4-FFF2-40B4-BE49-F238E27FC236}">
                      <a16:creationId xmlns:a16="http://schemas.microsoft.com/office/drawing/2014/main" id="{EB5008D3-0EA8-432F-A298-74F1CCD76E99}"/>
                    </a:ext>
                  </a:extLst>
                </p14:cNvPr>
                <p14:cNvContentPartPr/>
                <p14:nvPr/>
              </p14:nvContentPartPr>
              <p14:xfrm>
                <a:off x="6960245" y="5403576"/>
                <a:ext cx="554400" cy="49680"/>
              </p14:xfrm>
            </p:contentPart>
          </mc:Choice>
          <mc:Fallback xmlns="">
            <p:pic>
              <p:nvPicPr>
                <p:cNvPr id="136" name="Ink 135">
                  <a:extLst>
                    <a:ext uri="{FF2B5EF4-FFF2-40B4-BE49-F238E27FC236}">
                      <a16:creationId xmlns:a16="http://schemas.microsoft.com/office/drawing/2014/main" id="{EB5008D3-0EA8-432F-A298-74F1CCD76E99}"/>
                    </a:ext>
                  </a:extLst>
                </p:cNvPr>
                <p:cNvPicPr/>
                <p:nvPr/>
              </p:nvPicPr>
              <p:blipFill>
                <a:blip r:embed="rId193"/>
                <a:stretch>
                  <a:fillRect/>
                </a:stretch>
              </p:blipFill>
              <p:spPr>
                <a:xfrm>
                  <a:off x="6942605" y="5385936"/>
                  <a:ext cx="5900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7" name="Ink 136">
                  <a:extLst>
                    <a:ext uri="{FF2B5EF4-FFF2-40B4-BE49-F238E27FC236}">
                      <a16:creationId xmlns:a16="http://schemas.microsoft.com/office/drawing/2014/main" id="{1F0918C4-4885-474C-9C14-8B0EEE5C959E}"/>
                    </a:ext>
                  </a:extLst>
                </p14:cNvPr>
                <p14:cNvContentPartPr/>
                <p14:nvPr/>
              </p14:nvContentPartPr>
              <p14:xfrm>
                <a:off x="6180845" y="5416536"/>
                <a:ext cx="562320" cy="25200"/>
              </p14:xfrm>
            </p:contentPart>
          </mc:Choice>
          <mc:Fallback xmlns="">
            <p:pic>
              <p:nvPicPr>
                <p:cNvPr id="137" name="Ink 136">
                  <a:extLst>
                    <a:ext uri="{FF2B5EF4-FFF2-40B4-BE49-F238E27FC236}">
                      <a16:creationId xmlns:a16="http://schemas.microsoft.com/office/drawing/2014/main" id="{1F0918C4-4885-474C-9C14-8B0EEE5C959E}"/>
                    </a:ext>
                  </a:extLst>
                </p:cNvPr>
                <p:cNvPicPr/>
                <p:nvPr/>
              </p:nvPicPr>
              <p:blipFill>
                <a:blip r:embed="rId195"/>
                <a:stretch>
                  <a:fillRect/>
                </a:stretch>
              </p:blipFill>
              <p:spPr>
                <a:xfrm>
                  <a:off x="6162845" y="5398536"/>
                  <a:ext cx="5979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8" name="Ink 137">
                  <a:extLst>
                    <a:ext uri="{FF2B5EF4-FFF2-40B4-BE49-F238E27FC236}">
                      <a16:creationId xmlns:a16="http://schemas.microsoft.com/office/drawing/2014/main" id="{323D02CD-2496-4BDA-90FA-D1FA60748BA8}"/>
                    </a:ext>
                  </a:extLst>
                </p14:cNvPr>
                <p14:cNvContentPartPr/>
                <p14:nvPr/>
              </p14:nvContentPartPr>
              <p14:xfrm>
                <a:off x="5141525" y="5405736"/>
                <a:ext cx="631440" cy="29880"/>
              </p14:xfrm>
            </p:contentPart>
          </mc:Choice>
          <mc:Fallback xmlns="">
            <p:pic>
              <p:nvPicPr>
                <p:cNvPr id="138" name="Ink 137">
                  <a:extLst>
                    <a:ext uri="{FF2B5EF4-FFF2-40B4-BE49-F238E27FC236}">
                      <a16:creationId xmlns:a16="http://schemas.microsoft.com/office/drawing/2014/main" id="{323D02CD-2496-4BDA-90FA-D1FA60748BA8}"/>
                    </a:ext>
                  </a:extLst>
                </p:cNvPr>
                <p:cNvPicPr/>
                <p:nvPr/>
              </p:nvPicPr>
              <p:blipFill>
                <a:blip r:embed="rId197"/>
                <a:stretch>
                  <a:fillRect/>
                </a:stretch>
              </p:blipFill>
              <p:spPr>
                <a:xfrm>
                  <a:off x="5123525" y="5387736"/>
                  <a:ext cx="6670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0" name="Ink 139">
                  <a:extLst>
                    <a:ext uri="{FF2B5EF4-FFF2-40B4-BE49-F238E27FC236}">
                      <a16:creationId xmlns:a16="http://schemas.microsoft.com/office/drawing/2014/main" id="{65192CE6-DBA0-4853-BE75-018FABA375DC}"/>
                    </a:ext>
                  </a:extLst>
                </p14:cNvPr>
                <p14:cNvContentPartPr/>
                <p14:nvPr/>
              </p14:nvContentPartPr>
              <p14:xfrm>
                <a:off x="4925525" y="5497176"/>
                <a:ext cx="2160" cy="7560"/>
              </p14:xfrm>
            </p:contentPart>
          </mc:Choice>
          <mc:Fallback xmlns="">
            <p:pic>
              <p:nvPicPr>
                <p:cNvPr id="140" name="Ink 139">
                  <a:extLst>
                    <a:ext uri="{FF2B5EF4-FFF2-40B4-BE49-F238E27FC236}">
                      <a16:creationId xmlns:a16="http://schemas.microsoft.com/office/drawing/2014/main" id="{65192CE6-DBA0-4853-BE75-018FABA375DC}"/>
                    </a:ext>
                  </a:extLst>
                </p:cNvPr>
                <p:cNvPicPr/>
                <p:nvPr/>
              </p:nvPicPr>
              <p:blipFill>
                <a:blip r:embed="rId199"/>
                <a:stretch>
                  <a:fillRect/>
                </a:stretch>
              </p:blipFill>
              <p:spPr>
                <a:xfrm>
                  <a:off x="4907885" y="5479536"/>
                  <a:ext cx="378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1" name="Ink 140">
                  <a:extLst>
                    <a:ext uri="{FF2B5EF4-FFF2-40B4-BE49-F238E27FC236}">
                      <a16:creationId xmlns:a16="http://schemas.microsoft.com/office/drawing/2014/main" id="{49CCBF2A-C1B5-425A-BE4F-4252B9F8BBA3}"/>
                    </a:ext>
                  </a:extLst>
                </p14:cNvPr>
                <p14:cNvContentPartPr/>
                <p14:nvPr/>
              </p14:nvContentPartPr>
              <p14:xfrm>
                <a:off x="4250525" y="5436336"/>
                <a:ext cx="649800" cy="39240"/>
              </p14:xfrm>
            </p:contentPart>
          </mc:Choice>
          <mc:Fallback xmlns="">
            <p:pic>
              <p:nvPicPr>
                <p:cNvPr id="141" name="Ink 140">
                  <a:extLst>
                    <a:ext uri="{FF2B5EF4-FFF2-40B4-BE49-F238E27FC236}">
                      <a16:creationId xmlns:a16="http://schemas.microsoft.com/office/drawing/2014/main" id="{49CCBF2A-C1B5-425A-BE4F-4252B9F8BBA3}"/>
                    </a:ext>
                  </a:extLst>
                </p:cNvPr>
                <p:cNvPicPr/>
                <p:nvPr/>
              </p:nvPicPr>
              <p:blipFill>
                <a:blip r:embed="rId201"/>
                <a:stretch>
                  <a:fillRect/>
                </a:stretch>
              </p:blipFill>
              <p:spPr>
                <a:xfrm>
                  <a:off x="4232885" y="5418336"/>
                  <a:ext cx="6854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3" name="Ink 142">
                  <a:extLst>
                    <a:ext uri="{FF2B5EF4-FFF2-40B4-BE49-F238E27FC236}">
                      <a16:creationId xmlns:a16="http://schemas.microsoft.com/office/drawing/2014/main" id="{B8564FAF-9F2F-4086-81C5-943CE343A806}"/>
                    </a:ext>
                  </a:extLst>
                </p14:cNvPr>
                <p14:cNvContentPartPr/>
                <p14:nvPr/>
              </p14:nvContentPartPr>
              <p14:xfrm>
                <a:off x="3341525" y="5352816"/>
                <a:ext cx="655200" cy="53280"/>
              </p14:xfrm>
            </p:contentPart>
          </mc:Choice>
          <mc:Fallback xmlns="">
            <p:pic>
              <p:nvPicPr>
                <p:cNvPr id="143" name="Ink 142">
                  <a:extLst>
                    <a:ext uri="{FF2B5EF4-FFF2-40B4-BE49-F238E27FC236}">
                      <a16:creationId xmlns:a16="http://schemas.microsoft.com/office/drawing/2014/main" id="{B8564FAF-9F2F-4086-81C5-943CE343A806}"/>
                    </a:ext>
                  </a:extLst>
                </p:cNvPr>
                <p:cNvPicPr/>
                <p:nvPr/>
              </p:nvPicPr>
              <p:blipFill>
                <a:blip r:embed="rId203"/>
                <a:stretch>
                  <a:fillRect/>
                </a:stretch>
              </p:blipFill>
              <p:spPr>
                <a:xfrm>
                  <a:off x="3323525" y="5334816"/>
                  <a:ext cx="6908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4" name="Ink 143">
                  <a:extLst>
                    <a:ext uri="{FF2B5EF4-FFF2-40B4-BE49-F238E27FC236}">
                      <a16:creationId xmlns:a16="http://schemas.microsoft.com/office/drawing/2014/main" id="{90EB60C6-66EE-4EEA-8740-C3BFD5C9DEDE}"/>
                    </a:ext>
                  </a:extLst>
                </p14:cNvPr>
                <p14:cNvContentPartPr/>
                <p14:nvPr/>
              </p14:nvContentPartPr>
              <p14:xfrm>
                <a:off x="2289605" y="5370816"/>
                <a:ext cx="920160" cy="52560"/>
              </p14:xfrm>
            </p:contentPart>
          </mc:Choice>
          <mc:Fallback xmlns="">
            <p:pic>
              <p:nvPicPr>
                <p:cNvPr id="144" name="Ink 143">
                  <a:extLst>
                    <a:ext uri="{FF2B5EF4-FFF2-40B4-BE49-F238E27FC236}">
                      <a16:creationId xmlns:a16="http://schemas.microsoft.com/office/drawing/2014/main" id="{90EB60C6-66EE-4EEA-8740-C3BFD5C9DEDE}"/>
                    </a:ext>
                  </a:extLst>
                </p:cNvPr>
                <p:cNvPicPr/>
                <p:nvPr/>
              </p:nvPicPr>
              <p:blipFill>
                <a:blip r:embed="rId205"/>
                <a:stretch>
                  <a:fillRect/>
                </a:stretch>
              </p:blipFill>
              <p:spPr>
                <a:xfrm>
                  <a:off x="2271965" y="5353176"/>
                  <a:ext cx="9558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6" name="Ink 145">
                  <a:extLst>
                    <a:ext uri="{FF2B5EF4-FFF2-40B4-BE49-F238E27FC236}">
                      <a16:creationId xmlns:a16="http://schemas.microsoft.com/office/drawing/2014/main" id="{E68500CB-6B77-4863-8B2B-709190820E30}"/>
                    </a:ext>
                  </a:extLst>
                </p14:cNvPr>
                <p14:cNvContentPartPr/>
                <p14:nvPr/>
              </p14:nvContentPartPr>
              <p14:xfrm>
                <a:off x="1294925" y="5397096"/>
                <a:ext cx="853200" cy="35280"/>
              </p14:xfrm>
            </p:contentPart>
          </mc:Choice>
          <mc:Fallback xmlns="">
            <p:pic>
              <p:nvPicPr>
                <p:cNvPr id="146" name="Ink 145">
                  <a:extLst>
                    <a:ext uri="{FF2B5EF4-FFF2-40B4-BE49-F238E27FC236}">
                      <a16:creationId xmlns:a16="http://schemas.microsoft.com/office/drawing/2014/main" id="{E68500CB-6B77-4863-8B2B-709190820E30}"/>
                    </a:ext>
                  </a:extLst>
                </p:cNvPr>
                <p:cNvPicPr/>
                <p:nvPr/>
              </p:nvPicPr>
              <p:blipFill>
                <a:blip r:embed="rId207"/>
                <a:stretch>
                  <a:fillRect/>
                </a:stretch>
              </p:blipFill>
              <p:spPr>
                <a:xfrm>
                  <a:off x="1276925" y="5379456"/>
                  <a:ext cx="8888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8" name="Ink 147">
                  <a:extLst>
                    <a:ext uri="{FF2B5EF4-FFF2-40B4-BE49-F238E27FC236}">
                      <a16:creationId xmlns:a16="http://schemas.microsoft.com/office/drawing/2014/main" id="{A7AF5E13-9796-41D1-9AC8-326033A6341A}"/>
                    </a:ext>
                  </a:extLst>
                </p14:cNvPr>
                <p14:cNvContentPartPr/>
                <p14:nvPr/>
              </p14:nvContentPartPr>
              <p14:xfrm>
                <a:off x="769685" y="5400696"/>
                <a:ext cx="432000" cy="49320"/>
              </p14:xfrm>
            </p:contentPart>
          </mc:Choice>
          <mc:Fallback xmlns="">
            <p:pic>
              <p:nvPicPr>
                <p:cNvPr id="148" name="Ink 147">
                  <a:extLst>
                    <a:ext uri="{FF2B5EF4-FFF2-40B4-BE49-F238E27FC236}">
                      <a16:creationId xmlns:a16="http://schemas.microsoft.com/office/drawing/2014/main" id="{A7AF5E13-9796-41D1-9AC8-326033A6341A}"/>
                    </a:ext>
                  </a:extLst>
                </p:cNvPr>
                <p:cNvPicPr/>
                <p:nvPr/>
              </p:nvPicPr>
              <p:blipFill>
                <a:blip r:embed="rId209"/>
                <a:stretch>
                  <a:fillRect/>
                </a:stretch>
              </p:blipFill>
              <p:spPr>
                <a:xfrm>
                  <a:off x="751685" y="5382696"/>
                  <a:ext cx="4676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50" name="Ink 149">
                  <a:extLst>
                    <a:ext uri="{FF2B5EF4-FFF2-40B4-BE49-F238E27FC236}">
                      <a16:creationId xmlns:a16="http://schemas.microsoft.com/office/drawing/2014/main" id="{63BCAC91-7A1C-43FD-A701-3DC47465FD7A}"/>
                    </a:ext>
                  </a:extLst>
                </p14:cNvPr>
                <p14:cNvContentPartPr/>
                <p14:nvPr/>
              </p14:nvContentPartPr>
              <p14:xfrm>
                <a:off x="198725" y="5370096"/>
                <a:ext cx="340560" cy="19080"/>
              </p14:xfrm>
            </p:contentPart>
          </mc:Choice>
          <mc:Fallback xmlns="">
            <p:pic>
              <p:nvPicPr>
                <p:cNvPr id="150" name="Ink 149">
                  <a:extLst>
                    <a:ext uri="{FF2B5EF4-FFF2-40B4-BE49-F238E27FC236}">
                      <a16:creationId xmlns:a16="http://schemas.microsoft.com/office/drawing/2014/main" id="{63BCAC91-7A1C-43FD-A701-3DC47465FD7A}"/>
                    </a:ext>
                  </a:extLst>
                </p:cNvPr>
                <p:cNvPicPr/>
                <p:nvPr/>
              </p:nvPicPr>
              <p:blipFill>
                <a:blip r:embed="rId211"/>
                <a:stretch>
                  <a:fillRect/>
                </a:stretch>
              </p:blipFill>
              <p:spPr>
                <a:xfrm>
                  <a:off x="180725" y="5352096"/>
                  <a:ext cx="376200" cy="54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2">
            <p14:nvContentPartPr>
              <p14:cNvPr id="152" name="Ink 151">
                <a:extLst>
                  <a:ext uri="{FF2B5EF4-FFF2-40B4-BE49-F238E27FC236}">
                    <a16:creationId xmlns:a16="http://schemas.microsoft.com/office/drawing/2014/main" id="{9E73DF92-24AF-4510-826B-AECB02762DFC}"/>
                  </a:ext>
                </a:extLst>
              </p14:cNvPr>
              <p14:cNvContentPartPr/>
              <p14:nvPr/>
            </p14:nvContentPartPr>
            <p14:xfrm>
              <a:off x="9018725" y="5839176"/>
              <a:ext cx="1020600" cy="68040"/>
            </p14:xfrm>
          </p:contentPart>
        </mc:Choice>
        <mc:Fallback xmlns="">
          <p:pic>
            <p:nvPicPr>
              <p:cNvPr id="152" name="Ink 151">
                <a:extLst>
                  <a:ext uri="{FF2B5EF4-FFF2-40B4-BE49-F238E27FC236}">
                    <a16:creationId xmlns:a16="http://schemas.microsoft.com/office/drawing/2014/main" id="{9E73DF92-24AF-4510-826B-AECB02762DFC}"/>
                  </a:ext>
                </a:extLst>
              </p:cNvPr>
              <p:cNvPicPr/>
              <p:nvPr/>
            </p:nvPicPr>
            <p:blipFill>
              <a:blip r:embed="rId213"/>
              <a:stretch>
                <a:fillRect/>
              </a:stretch>
            </p:blipFill>
            <p:spPr>
              <a:xfrm>
                <a:off x="9001085" y="5821176"/>
                <a:ext cx="10562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7" name="Ink 156">
                <a:extLst>
                  <a:ext uri="{FF2B5EF4-FFF2-40B4-BE49-F238E27FC236}">
                    <a16:creationId xmlns:a16="http://schemas.microsoft.com/office/drawing/2014/main" id="{AF0C17FD-A208-41C7-A18D-2E120D7DF66C}"/>
                  </a:ext>
                </a:extLst>
              </p14:cNvPr>
              <p14:cNvContentPartPr/>
              <p14:nvPr/>
            </p14:nvContentPartPr>
            <p14:xfrm>
              <a:off x="4974125" y="5916936"/>
              <a:ext cx="784080" cy="55080"/>
            </p14:xfrm>
          </p:contentPart>
        </mc:Choice>
        <mc:Fallback xmlns="">
          <p:pic>
            <p:nvPicPr>
              <p:cNvPr id="157" name="Ink 156">
                <a:extLst>
                  <a:ext uri="{FF2B5EF4-FFF2-40B4-BE49-F238E27FC236}">
                    <a16:creationId xmlns:a16="http://schemas.microsoft.com/office/drawing/2014/main" id="{AF0C17FD-A208-41C7-A18D-2E120D7DF66C}"/>
                  </a:ext>
                </a:extLst>
              </p:cNvPr>
              <p:cNvPicPr/>
              <p:nvPr/>
            </p:nvPicPr>
            <p:blipFill>
              <a:blip r:embed="rId215"/>
              <a:stretch>
                <a:fillRect/>
              </a:stretch>
            </p:blipFill>
            <p:spPr>
              <a:xfrm>
                <a:off x="4956125" y="5898936"/>
                <a:ext cx="819720" cy="90720"/>
              </a:xfrm>
              <a:prstGeom prst="rect">
                <a:avLst/>
              </a:prstGeom>
            </p:spPr>
          </p:pic>
        </mc:Fallback>
      </mc:AlternateContent>
      <p:grpSp>
        <p:nvGrpSpPr>
          <p:cNvPr id="164" name="Group 163">
            <a:extLst>
              <a:ext uri="{FF2B5EF4-FFF2-40B4-BE49-F238E27FC236}">
                <a16:creationId xmlns:a16="http://schemas.microsoft.com/office/drawing/2014/main" id="{7BF2D978-8575-45C7-8478-2BF2B27B3FF7}"/>
              </a:ext>
            </a:extLst>
          </p:cNvPr>
          <p:cNvGrpSpPr/>
          <p:nvPr/>
        </p:nvGrpSpPr>
        <p:grpSpPr>
          <a:xfrm>
            <a:off x="3360245" y="5883456"/>
            <a:ext cx="4735440" cy="110160"/>
            <a:chOff x="3360245" y="5883456"/>
            <a:chExt cx="4735440" cy="110160"/>
          </a:xfrm>
        </p:grpSpPr>
        <mc:AlternateContent xmlns:mc="http://schemas.openxmlformats.org/markup-compatibility/2006" xmlns:p14="http://schemas.microsoft.com/office/powerpoint/2010/main">
          <mc:Choice Requires="p14">
            <p:contentPart p14:bwMode="auto" r:id="rId216">
              <p14:nvContentPartPr>
                <p14:cNvPr id="153" name="Ink 152">
                  <a:extLst>
                    <a:ext uri="{FF2B5EF4-FFF2-40B4-BE49-F238E27FC236}">
                      <a16:creationId xmlns:a16="http://schemas.microsoft.com/office/drawing/2014/main" id="{9EDE494F-C0FA-47C6-900E-FFB7601D65FC}"/>
                    </a:ext>
                  </a:extLst>
                </p14:cNvPr>
                <p14:cNvContentPartPr/>
                <p14:nvPr/>
              </p14:nvContentPartPr>
              <p14:xfrm>
                <a:off x="7606085" y="5883456"/>
                <a:ext cx="489600" cy="53280"/>
              </p14:xfrm>
            </p:contentPart>
          </mc:Choice>
          <mc:Fallback xmlns="">
            <p:pic>
              <p:nvPicPr>
                <p:cNvPr id="153" name="Ink 152">
                  <a:extLst>
                    <a:ext uri="{FF2B5EF4-FFF2-40B4-BE49-F238E27FC236}">
                      <a16:creationId xmlns:a16="http://schemas.microsoft.com/office/drawing/2014/main" id="{9EDE494F-C0FA-47C6-900E-FFB7601D65FC}"/>
                    </a:ext>
                  </a:extLst>
                </p:cNvPr>
                <p:cNvPicPr/>
                <p:nvPr/>
              </p:nvPicPr>
              <p:blipFill>
                <a:blip r:embed="rId217"/>
                <a:stretch>
                  <a:fillRect/>
                </a:stretch>
              </p:blipFill>
              <p:spPr>
                <a:xfrm>
                  <a:off x="7588085" y="5865456"/>
                  <a:ext cx="5252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54" name="Ink 153">
                  <a:extLst>
                    <a:ext uri="{FF2B5EF4-FFF2-40B4-BE49-F238E27FC236}">
                      <a16:creationId xmlns:a16="http://schemas.microsoft.com/office/drawing/2014/main" id="{90E96D26-6E09-446F-87FD-FB872D1EE917}"/>
                    </a:ext>
                  </a:extLst>
                </p14:cNvPr>
                <p14:cNvContentPartPr/>
                <p14:nvPr/>
              </p14:nvContentPartPr>
              <p14:xfrm>
                <a:off x="6526805" y="5939256"/>
                <a:ext cx="781560" cy="48960"/>
              </p14:xfrm>
            </p:contentPart>
          </mc:Choice>
          <mc:Fallback xmlns="">
            <p:pic>
              <p:nvPicPr>
                <p:cNvPr id="154" name="Ink 153">
                  <a:extLst>
                    <a:ext uri="{FF2B5EF4-FFF2-40B4-BE49-F238E27FC236}">
                      <a16:creationId xmlns:a16="http://schemas.microsoft.com/office/drawing/2014/main" id="{90E96D26-6E09-446F-87FD-FB872D1EE917}"/>
                    </a:ext>
                  </a:extLst>
                </p:cNvPr>
                <p:cNvPicPr/>
                <p:nvPr/>
              </p:nvPicPr>
              <p:blipFill>
                <a:blip r:embed="rId219"/>
                <a:stretch>
                  <a:fillRect/>
                </a:stretch>
              </p:blipFill>
              <p:spPr>
                <a:xfrm>
                  <a:off x="6508805" y="5921616"/>
                  <a:ext cx="8172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5" name="Ink 154">
                  <a:extLst>
                    <a:ext uri="{FF2B5EF4-FFF2-40B4-BE49-F238E27FC236}">
                      <a16:creationId xmlns:a16="http://schemas.microsoft.com/office/drawing/2014/main" id="{D517AD95-4CEB-4816-844A-D2C60E096870}"/>
                    </a:ext>
                  </a:extLst>
                </p14:cNvPr>
                <p14:cNvContentPartPr/>
                <p14:nvPr/>
              </p14:nvContentPartPr>
              <p14:xfrm>
                <a:off x="5955845" y="5929536"/>
                <a:ext cx="448920" cy="28440"/>
              </p14:xfrm>
            </p:contentPart>
          </mc:Choice>
          <mc:Fallback xmlns="">
            <p:pic>
              <p:nvPicPr>
                <p:cNvPr id="155" name="Ink 154">
                  <a:extLst>
                    <a:ext uri="{FF2B5EF4-FFF2-40B4-BE49-F238E27FC236}">
                      <a16:creationId xmlns:a16="http://schemas.microsoft.com/office/drawing/2014/main" id="{D517AD95-4CEB-4816-844A-D2C60E096870}"/>
                    </a:ext>
                  </a:extLst>
                </p:cNvPr>
                <p:cNvPicPr/>
                <p:nvPr/>
              </p:nvPicPr>
              <p:blipFill>
                <a:blip r:embed="rId221"/>
                <a:stretch>
                  <a:fillRect/>
                </a:stretch>
              </p:blipFill>
              <p:spPr>
                <a:xfrm>
                  <a:off x="5937845" y="5911896"/>
                  <a:ext cx="4845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9" name="Ink 158">
                  <a:extLst>
                    <a:ext uri="{FF2B5EF4-FFF2-40B4-BE49-F238E27FC236}">
                      <a16:creationId xmlns:a16="http://schemas.microsoft.com/office/drawing/2014/main" id="{F84C0FB2-150C-41F1-90F6-C3A34DA6C4F8}"/>
                    </a:ext>
                  </a:extLst>
                </p14:cNvPr>
                <p14:cNvContentPartPr/>
                <p14:nvPr/>
              </p14:nvContentPartPr>
              <p14:xfrm>
                <a:off x="4843805" y="5929896"/>
                <a:ext cx="298080" cy="29520"/>
              </p14:xfrm>
            </p:contentPart>
          </mc:Choice>
          <mc:Fallback xmlns="">
            <p:pic>
              <p:nvPicPr>
                <p:cNvPr id="159" name="Ink 158">
                  <a:extLst>
                    <a:ext uri="{FF2B5EF4-FFF2-40B4-BE49-F238E27FC236}">
                      <a16:creationId xmlns:a16="http://schemas.microsoft.com/office/drawing/2014/main" id="{F84C0FB2-150C-41F1-90F6-C3A34DA6C4F8}"/>
                    </a:ext>
                  </a:extLst>
                </p:cNvPr>
                <p:cNvPicPr/>
                <p:nvPr/>
              </p:nvPicPr>
              <p:blipFill>
                <a:blip r:embed="rId223"/>
                <a:stretch>
                  <a:fillRect/>
                </a:stretch>
              </p:blipFill>
              <p:spPr>
                <a:xfrm>
                  <a:off x="4826165" y="5912256"/>
                  <a:ext cx="3337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60" name="Ink 159">
                  <a:extLst>
                    <a:ext uri="{FF2B5EF4-FFF2-40B4-BE49-F238E27FC236}">
                      <a16:creationId xmlns:a16="http://schemas.microsoft.com/office/drawing/2014/main" id="{1F461179-F0F0-4857-A2AA-75CC09E89F50}"/>
                    </a:ext>
                  </a:extLst>
                </p14:cNvPr>
                <p14:cNvContentPartPr/>
                <p14:nvPr/>
              </p14:nvContentPartPr>
              <p14:xfrm>
                <a:off x="3360245" y="5937816"/>
                <a:ext cx="1225440" cy="17640"/>
              </p14:xfrm>
            </p:contentPart>
          </mc:Choice>
          <mc:Fallback xmlns="">
            <p:pic>
              <p:nvPicPr>
                <p:cNvPr id="160" name="Ink 159">
                  <a:extLst>
                    <a:ext uri="{FF2B5EF4-FFF2-40B4-BE49-F238E27FC236}">
                      <a16:creationId xmlns:a16="http://schemas.microsoft.com/office/drawing/2014/main" id="{1F461179-F0F0-4857-A2AA-75CC09E89F50}"/>
                    </a:ext>
                  </a:extLst>
                </p:cNvPr>
                <p:cNvPicPr/>
                <p:nvPr/>
              </p:nvPicPr>
              <p:blipFill>
                <a:blip r:embed="rId225"/>
                <a:stretch>
                  <a:fillRect/>
                </a:stretch>
              </p:blipFill>
              <p:spPr>
                <a:xfrm>
                  <a:off x="3342605" y="5919816"/>
                  <a:ext cx="12610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62" name="Ink 161">
                  <a:extLst>
                    <a:ext uri="{FF2B5EF4-FFF2-40B4-BE49-F238E27FC236}">
                      <a16:creationId xmlns:a16="http://schemas.microsoft.com/office/drawing/2014/main" id="{14D9EF55-18C6-4149-B1CF-A985EF7DEC32}"/>
                    </a:ext>
                  </a:extLst>
                </p14:cNvPr>
                <p14:cNvContentPartPr/>
                <p14:nvPr/>
              </p14:nvContentPartPr>
              <p14:xfrm>
                <a:off x="4713845" y="5970936"/>
                <a:ext cx="447120" cy="5760"/>
              </p14:xfrm>
            </p:contentPart>
          </mc:Choice>
          <mc:Fallback xmlns="">
            <p:pic>
              <p:nvPicPr>
                <p:cNvPr id="162" name="Ink 161">
                  <a:extLst>
                    <a:ext uri="{FF2B5EF4-FFF2-40B4-BE49-F238E27FC236}">
                      <a16:creationId xmlns:a16="http://schemas.microsoft.com/office/drawing/2014/main" id="{14D9EF55-18C6-4149-B1CF-A985EF7DEC32}"/>
                    </a:ext>
                  </a:extLst>
                </p:cNvPr>
                <p:cNvPicPr/>
                <p:nvPr/>
              </p:nvPicPr>
              <p:blipFill>
                <a:blip r:embed="rId227"/>
                <a:stretch>
                  <a:fillRect/>
                </a:stretch>
              </p:blipFill>
              <p:spPr>
                <a:xfrm>
                  <a:off x="4695845" y="5952936"/>
                  <a:ext cx="4827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63" name="Ink 162">
                  <a:extLst>
                    <a:ext uri="{FF2B5EF4-FFF2-40B4-BE49-F238E27FC236}">
                      <a16:creationId xmlns:a16="http://schemas.microsoft.com/office/drawing/2014/main" id="{5E02EB7B-C018-4C5C-8C65-CC57632C6A2C}"/>
                    </a:ext>
                  </a:extLst>
                </p14:cNvPr>
                <p14:cNvContentPartPr/>
                <p14:nvPr/>
              </p14:nvContentPartPr>
              <p14:xfrm>
                <a:off x="4680365" y="5922696"/>
                <a:ext cx="1000800" cy="70920"/>
              </p14:xfrm>
            </p:contentPart>
          </mc:Choice>
          <mc:Fallback xmlns="">
            <p:pic>
              <p:nvPicPr>
                <p:cNvPr id="163" name="Ink 162">
                  <a:extLst>
                    <a:ext uri="{FF2B5EF4-FFF2-40B4-BE49-F238E27FC236}">
                      <a16:creationId xmlns:a16="http://schemas.microsoft.com/office/drawing/2014/main" id="{5E02EB7B-C018-4C5C-8C65-CC57632C6A2C}"/>
                    </a:ext>
                  </a:extLst>
                </p:cNvPr>
                <p:cNvPicPr/>
                <p:nvPr/>
              </p:nvPicPr>
              <p:blipFill>
                <a:blip r:embed="rId229"/>
                <a:stretch>
                  <a:fillRect/>
                </a:stretch>
              </p:blipFill>
              <p:spPr>
                <a:xfrm>
                  <a:off x="4662725" y="5905056"/>
                  <a:ext cx="1036440" cy="106560"/>
                </a:xfrm>
                <a:prstGeom prst="rect">
                  <a:avLst/>
                </a:prstGeom>
              </p:spPr>
            </p:pic>
          </mc:Fallback>
        </mc:AlternateContent>
      </p:grpSp>
      <p:grpSp>
        <p:nvGrpSpPr>
          <p:cNvPr id="169" name="Group 168">
            <a:extLst>
              <a:ext uri="{FF2B5EF4-FFF2-40B4-BE49-F238E27FC236}">
                <a16:creationId xmlns:a16="http://schemas.microsoft.com/office/drawing/2014/main" id="{D8068C73-C0B2-4F6F-8ED2-85A47D0FE29A}"/>
              </a:ext>
            </a:extLst>
          </p:cNvPr>
          <p:cNvGrpSpPr/>
          <p:nvPr/>
        </p:nvGrpSpPr>
        <p:grpSpPr>
          <a:xfrm>
            <a:off x="145805" y="5904696"/>
            <a:ext cx="2540520" cy="65160"/>
            <a:chOff x="145805" y="5904696"/>
            <a:chExt cx="2540520" cy="65160"/>
          </a:xfrm>
        </p:grpSpPr>
        <mc:AlternateContent xmlns:mc="http://schemas.openxmlformats.org/markup-compatibility/2006" xmlns:p14="http://schemas.microsoft.com/office/powerpoint/2010/main">
          <mc:Choice Requires="p14">
            <p:contentPart p14:bwMode="auto" r:id="rId230">
              <p14:nvContentPartPr>
                <p14:cNvPr id="165" name="Ink 164">
                  <a:extLst>
                    <a:ext uri="{FF2B5EF4-FFF2-40B4-BE49-F238E27FC236}">
                      <a16:creationId xmlns:a16="http://schemas.microsoft.com/office/drawing/2014/main" id="{D1AF6E40-7DA5-4BCE-94BE-7E4FD29BEBDE}"/>
                    </a:ext>
                  </a:extLst>
                </p14:cNvPr>
                <p14:cNvContentPartPr/>
                <p14:nvPr/>
              </p14:nvContentPartPr>
              <p14:xfrm>
                <a:off x="1627205" y="5911536"/>
                <a:ext cx="1059120" cy="58320"/>
              </p14:xfrm>
            </p:contentPart>
          </mc:Choice>
          <mc:Fallback xmlns="">
            <p:pic>
              <p:nvPicPr>
                <p:cNvPr id="165" name="Ink 164">
                  <a:extLst>
                    <a:ext uri="{FF2B5EF4-FFF2-40B4-BE49-F238E27FC236}">
                      <a16:creationId xmlns:a16="http://schemas.microsoft.com/office/drawing/2014/main" id="{D1AF6E40-7DA5-4BCE-94BE-7E4FD29BEBDE}"/>
                    </a:ext>
                  </a:extLst>
                </p:cNvPr>
                <p:cNvPicPr/>
                <p:nvPr/>
              </p:nvPicPr>
              <p:blipFill>
                <a:blip r:embed="rId231"/>
                <a:stretch>
                  <a:fillRect/>
                </a:stretch>
              </p:blipFill>
              <p:spPr>
                <a:xfrm>
                  <a:off x="1609205" y="5893536"/>
                  <a:ext cx="10947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66" name="Ink 165">
                  <a:extLst>
                    <a:ext uri="{FF2B5EF4-FFF2-40B4-BE49-F238E27FC236}">
                      <a16:creationId xmlns:a16="http://schemas.microsoft.com/office/drawing/2014/main" id="{58114620-CF92-4BD0-B5CF-2F5B7E8BE6BC}"/>
                    </a:ext>
                  </a:extLst>
                </p14:cNvPr>
                <p14:cNvContentPartPr/>
                <p14:nvPr/>
              </p14:nvContentPartPr>
              <p14:xfrm>
                <a:off x="1245965" y="5904696"/>
                <a:ext cx="402480" cy="50760"/>
              </p14:xfrm>
            </p:contentPart>
          </mc:Choice>
          <mc:Fallback xmlns="">
            <p:pic>
              <p:nvPicPr>
                <p:cNvPr id="166" name="Ink 165">
                  <a:extLst>
                    <a:ext uri="{FF2B5EF4-FFF2-40B4-BE49-F238E27FC236}">
                      <a16:creationId xmlns:a16="http://schemas.microsoft.com/office/drawing/2014/main" id="{58114620-CF92-4BD0-B5CF-2F5B7E8BE6BC}"/>
                    </a:ext>
                  </a:extLst>
                </p:cNvPr>
                <p:cNvPicPr/>
                <p:nvPr/>
              </p:nvPicPr>
              <p:blipFill>
                <a:blip r:embed="rId233"/>
                <a:stretch>
                  <a:fillRect/>
                </a:stretch>
              </p:blipFill>
              <p:spPr>
                <a:xfrm>
                  <a:off x="1227965" y="5887056"/>
                  <a:ext cx="4381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68" name="Ink 167">
                  <a:extLst>
                    <a:ext uri="{FF2B5EF4-FFF2-40B4-BE49-F238E27FC236}">
                      <a16:creationId xmlns:a16="http://schemas.microsoft.com/office/drawing/2014/main" id="{6EBAAFAA-969F-4303-8FA7-5E3A0172D8E0}"/>
                    </a:ext>
                  </a:extLst>
                </p14:cNvPr>
                <p14:cNvContentPartPr/>
                <p14:nvPr/>
              </p14:nvContentPartPr>
              <p14:xfrm>
                <a:off x="145805" y="5930256"/>
                <a:ext cx="869760" cy="33480"/>
              </p14:xfrm>
            </p:contentPart>
          </mc:Choice>
          <mc:Fallback xmlns="">
            <p:pic>
              <p:nvPicPr>
                <p:cNvPr id="168" name="Ink 167">
                  <a:extLst>
                    <a:ext uri="{FF2B5EF4-FFF2-40B4-BE49-F238E27FC236}">
                      <a16:creationId xmlns:a16="http://schemas.microsoft.com/office/drawing/2014/main" id="{6EBAAFAA-969F-4303-8FA7-5E3A0172D8E0}"/>
                    </a:ext>
                  </a:extLst>
                </p:cNvPr>
                <p:cNvPicPr/>
                <p:nvPr/>
              </p:nvPicPr>
              <p:blipFill>
                <a:blip r:embed="rId235"/>
                <a:stretch>
                  <a:fillRect/>
                </a:stretch>
              </p:blipFill>
              <p:spPr>
                <a:xfrm>
                  <a:off x="127805" y="5912616"/>
                  <a:ext cx="905400" cy="69120"/>
                </a:xfrm>
                <a:prstGeom prst="rect">
                  <a:avLst/>
                </a:prstGeom>
              </p:spPr>
            </p:pic>
          </mc:Fallback>
        </mc:AlternateContent>
      </p:grpSp>
      <p:grpSp>
        <p:nvGrpSpPr>
          <p:cNvPr id="174" name="Group 173">
            <a:extLst>
              <a:ext uri="{FF2B5EF4-FFF2-40B4-BE49-F238E27FC236}">
                <a16:creationId xmlns:a16="http://schemas.microsoft.com/office/drawing/2014/main" id="{D64728E8-EE5E-41A4-97B3-E48B1D9F7380}"/>
              </a:ext>
            </a:extLst>
          </p:cNvPr>
          <p:cNvGrpSpPr/>
          <p:nvPr/>
        </p:nvGrpSpPr>
        <p:grpSpPr>
          <a:xfrm>
            <a:off x="7692845" y="6396096"/>
            <a:ext cx="2424600" cy="86760"/>
            <a:chOff x="7692845" y="6396096"/>
            <a:chExt cx="2424600" cy="86760"/>
          </a:xfrm>
        </p:grpSpPr>
        <mc:AlternateContent xmlns:mc="http://schemas.openxmlformats.org/markup-compatibility/2006" xmlns:p14="http://schemas.microsoft.com/office/powerpoint/2010/main">
          <mc:Choice Requires="p14">
            <p:contentPart p14:bwMode="auto" r:id="rId236">
              <p14:nvContentPartPr>
                <p14:cNvPr id="170" name="Ink 169">
                  <a:extLst>
                    <a:ext uri="{FF2B5EF4-FFF2-40B4-BE49-F238E27FC236}">
                      <a16:creationId xmlns:a16="http://schemas.microsoft.com/office/drawing/2014/main" id="{5C3A5797-9608-43A7-94D9-F2A3DE01A6AC}"/>
                    </a:ext>
                  </a:extLst>
                </p14:cNvPr>
                <p14:cNvContentPartPr/>
                <p14:nvPr/>
              </p14:nvContentPartPr>
              <p14:xfrm>
                <a:off x="9409325" y="6396096"/>
                <a:ext cx="708120" cy="50760"/>
              </p14:xfrm>
            </p:contentPart>
          </mc:Choice>
          <mc:Fallback xmlns="">
            <p:pic>
              <p:nvPicPr>
                <p:cNvPr id="170" name="Ink 169">
                  <a:extLst>
                    <a:ext uri="{FF2B5EF4-FFF2-40B4-BE49-F238E27FC236}">
                      <a16:creationId xmlns:a16="http://schemas.microsoft.com/office/drawing/2014/main" id="{5C3A5797-9608-43A7-94D9-F2A3DE01A6AC}"/>
                    </a:ext>
                  </a:extLst>
                </p:cNvPr>
                <p:cNvPicPr/>
                <p:nvPr/>
              </p:nvPicPr>
              <p:blipFill>
                <a:blip r:embed="rId237"/>
                <a:stretch>
                  <a:fillRect/>
                </a:stretch>
              </p:blipFill>
              <p:spPr>
                <a:xfrm>
                  <a:off x="9391325" y="6378096"/>
                  <a:ext cx="7437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71" name="Ink 170">
                  <a:extLst>
                    <a:ext uri="{FF2B5EF4-FFF2-40B4-BE49-F238E27FC236}">
                      <a16:creationId xmlns:a16="http://schemas.microsoft.com/office/drawing/2014/main" id="{46D95FB5-7049-4BFA-BFB5-DBBFA280F2DB}"/>
                    </a:ext>
                  </a:extLst>
                </p14:cNvPr>
                <p14:cNvContentPartPr/>
                <p14:nvPr/>
              </p14:nvContentPartPr>
              <p14:xfrm>
                <a:off x="9118085" y="6433896"/>
                <a:ext cx="38880" cy="10800"/>
              </p14:xfrm>
            </p:contentPart>
          </mc:Choice>
          <mc:Fallback xmlns="">
            <p:pic>
              <p:nvPicPr>
                <p:cNvPr id="171" name="Ink 170">
                  <a:extLst>
                    <a:ext uri="{FF2B5EF4-FFF2-40B4-BE49-F238E27FC236}">
                      <a16:creationId xmlns:a16="http://schemas.microsoft.com/office/drawing/2014/main" id="{46D95FB5-7049-4BFA-BFB5-DBBFA280F2DB}"/>
                    </a:ext>
                  </a:extLst>
                </p:cNvPr>
                <p:cNvPicPr/>
                <p:nvPr/>
              </p:nvPicPr>
              <p:blipFill>
                <a:blip r:embed="rId239"/>
                <a:stretch>
                  <a:fillRect/>
                </a:stretch>
              </p:blipFill>
              <p:spPr>
                <a:xfrm>
                  <a:off x="9100445" y="6415896"/>
                  <a:ext cx="745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72" name="Ink 171">
                  <a:extLst>
                    <a:ext uri="{FF2B5EF4-FFF2-40B4-BE49-F238E27FC236}">
                      <a16:creationId xmlns:a16="http://schemas.microsoft.com/office/drawing/2014/main" id="{9C9FA293-7D07-4C38-A0C8-7687212AAEF9}"/>
                    </a:ext>
                  </a:extLst>
                </p14:cNvPr>
                <p14:cNvContentPartPr/>
                <p14:nvPr/>
              </p14:nvContentPartPr>
              <p14:xfrm>
                <a:off x="8548565" y="6473856"/>
                <a:ext cx="315000" cy="9000"/>
              </p14:xfrm>
            </p:contentPart>
          </mc:Choice>
          <mc:Fallback xmlns="">
            <p:pic>
              <p:nvPicPr>
                <p:cNvPr id="172" name="Ink 171">
                  <a:extLst>
                    <a:ext uri="{FF2B5EF4-FFF2-40B4-BE49-F238E27FC236}">
                      <a16:creationId xmlns:a16="http://schemas.microsoft.com/office/drawing/2014/main" id="{9C9FA293-7D07-4C38-A0C8-7687212AAEF9}"/>
                    </a:ext>
                  </a:extLst>
                </p:cNvPr>
                <p:cNvPicPr/>
                <p:nvPr/>
              </p:nvPicPr>
              <p:blipFill>
                <a:blip r:embed="rId241"/>
                <a:stretch>
                  <a:fillRect/>
                </a:stretch>
              </p:blipFill>
              <p:spPr>
                <a:xfrm>
                  <a:off x="8530565" y="6455856"/>
                  <a:ext cx="3506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73" name="Ink 172">
                  <a:extLst>
                    <a:ext uri="{FF2B5EF4-FFF2-40B4-BE49-F238E27FC236}">
                      <a16:creationId xmlns:a16="http://schemas.microsoft.com/office/drawing/2014/main" id="{60A3213D-A536-4B2B-BC3A-C8E1B0EB75B7}"/>
                    </a:ext>
                  </a:extLst>
                </p14:cNvPr>
                <p14:cNvContentPartPr/>
                <p14:nvPr/>
              </p14:nvContentPartPr>
              <p14:xfrm>
                <a:off x="7692845" y="6425256"/>
                <a:ext cx="375840" cy="43560"/>
              </p14:xfrm>
            </p:contentPart>
          </mc:Choice>
          <mc:Fallback xmlns="">
            <p:pic>
              <p:nvPicPr>
                <p:cNvPr id="173" name="Ink 172">
                  <a:extLst>
                    <a:ext uri="{FF2B5EF4-FFF2-40B4-BE49-F238E27FC236}">
                      <a16:creationId xmlns:a16="http://schemas.microsoft.com/office/drawing/2014/main" id="{60A3213D-A536-4B2B-BC3A-C8E1B0EB75B7}"/>
                    </a:ext>
                  </a:extLst>
                </p:cNvPr>
                <p:cNvPicPr/>
                <p:nvPr/>
              </p:nvPicPr>
              <p:blipFill>
                <a:blip r:embed="rId243"/>
                <a:stretch>
                  <a:fillRect/>
                </a:stretch>
              </p:blipFill>
              <p:spPr>
                <a:xfrm>
                  <a:off x="7675205" y="6407616"/>
                  <a:ext cx="411480" cy="79200"/>
                </a:xfrm>
                <a:prstGeom prst="rect">
                  <a:avLst/>
                </a:prstGeom>
              </p:spPr>
            </p:pic>
          </mc:Fallback>
        </mc:AlternateContent>
      </p:grpSp>
    </p:spTree>
    <p:extLst>
      <p:ext uri="{BB962C8B-B14F-4D97-AF65-F5344CB8AC3E}">
        <p14:creationId xmlns:p14="http://schemas.microsoft.com/office/powerpoint/2010/main" val="3546128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459092" cy="3429000"/>
          </a:xfrm>
          <a:prstGeom prst="roundRect">
            <a:avLst/>
          </a:prstGeom>
          <a:solidFill>
            <a:schemeClr val="tx1">
              <a:alpha val="5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12071" y="464307"/>
            <a:ext cx="10109843" cy="2477601"/>
          </a:xfrm>
          <a:prstGeom prst="rect">
            <a:avLst/>
          </a:prstGeom>
          <a:noFill/>
        </p:spPr>
        <p:txBody>
          <a:bodyPr wrap="square" rtlCol="0">
            <a:spAutoFit/>
          </a:bodyPr>
          <a:lstStyle/>
          <a:p>
            <a:r>
              <a:rPr lang="en-US" sz="3100">
                <a:solidFill>
                  <a:schemeClr val="bg1"/>
                </a:solidFill>
                <a:cs typeface="+mj-cs"/>
              </a:rPr>
              <a:t>Bereshit / Genesis 50:7: </a:t>
            </a:r>
            <a:r>
              <a:rPr lang="he-IL" sz="3100">
                <a:solidFill>
                  <a:srgbClr val="FFFF00"/>
                </a:solidFill>
                <a:cs typeface="+mj-cs"/>
              </a:rPr>
              <a:t>זִקְנֵ֣י</a:t>
            </a:r>
            <a:r>
              <a:rPr lang="he-IL" sz="3100">
                <a:solidFill>
                  <a:schemeClr val="bg1"/>
                </a:solidFill>
                <a:cs typeface="+mj-cs"/>
              </a:rPr>
              <a:t> </a:t>
            </a:r>
            <a:r>
              <a:rPr lang="he-IL" sz="3100">
                <a:solidFill>
                  <a:srgbClr val="FFFF00"/>
                </a:solidFill>
                <a:cs typeface="+mj-cs"/>
              </a:rPr>
              <a:t>בֵית֔וֹ</a:t>
            </a:r>
            <a:r>
              <a:rPr lang="he-IL" sz="3100">
                <a:solidFill>
                  <a:schemeClr val="bg1"/>
                </a:solidFill>
                <a:cs typeface="+mj-cs"/>
              </a:rPr>
              <a:t> “</a:t>
            </a:r>
            <a:r>
              <a:rPr lang="en-US" sz="3100">
                <a:solidFill>
                  <a:schemeClr val="bg1"/>
                </a:solidFill>
                <a:cs typeface="+mj-cs"/>
              </a:rPr>
              <a:t> elders of his house”</a:t>
            </a:r>
          </a:p>
          <a:p>
            <a:r>
              <a:rPr lang="en-US" sz="3100">
                <a:solidFill>
                  <a:schemeClr val="bg1"/>
                </a:solidFill>
                <a:cs typeface="+mj-cs"/>
              </a:rPr>
              <a:t>Bereshit / Genesis 50:7: </a:t>
            </a:r>
            <a:r>
              <a:rPr lang="he-IL" sz="3100">
                <a:solidFill>
                  <a:srgbClr val="FFFF00"/>
                </a:solidFill>
                <a:cs typeface="+mj-cs"/>
              </a:rPr>
              <a:t>וְכֹ֖ל זִקְנֵ֥י אֶֽרֶץ־מִצְרָֽיִם׃ </a:t>
            </a:r>
            <a:r>
              <a:rPr lang="he-IL" sz="3100">
                <a:solidFill>
                  <a:schemeClr val="bg1"/>
                </a:solidFill>
                <a:cs typeface="+mj-cs"/>
              </a:rPr>
              <a:t>“</a:t>
            </a:r>
            <a:r>
              <a:rPr lang="en-US" sz="3100">
                <a:solidFill>
                  <a:schemeClr val="bg1"/>
                </a:solidFill>
                <a:cs typeface="+mj-cs"/>
              </a:rPr>
              <a:t> and all the elders of the land of Egypt”</a:t>
            </a:r>
          </a:p>
          <a:p>
            <a:r>
              <a:rPr lang="en-US" sz="3100">
                <a:solidFill>
                  <a:schemeClr val="bg1"/>
                </a:solidFill>
                <a:cs typeface="+mj-cs"/>
              </a:rPr>
              <a:t>Shemot / Exodus 3:16: </a:t>
            </a:r>
            <a:r>
              <a:rPr lang="he-IL" sz="3100">
                <a:solidFill>
                  <a:srgbClr val="FFFF00"/>
                </a:solidFill>
                <a:cs typeface="+mj-cs"/>
              </a:rPr>
              <a:t>זִקְנֵ֣י יִשְׂרָאֵ֗ל </a:t>
            </a:r>
            <a:r>
              <a:rPr lang="he-IL" sz="3100">
                <a:solidFill>
                  <a:schemeClr val="bg1"/>
                </a:solidFill>
                <a:cs typeface="+mj-cs"/>
              </a:rPr>
              <a:t>“</a:t>
            </a:r>
            <a:r>
              <a:rPr lang="en-US" sz="3100">
                <a:solidFill>
                  <a:schemeClr val="bg1"/>
                </a:solidFill>
                <a:cs typeface="+mj-cs"/>
              </a:rPr>
              <a:t> elders of Israel”</a:t>
            </a:r>
          </a:p>
          <a:p>
            <a:r>
              <a:rPr lang="en-US" sz="3100">
                <a:solidFill>
                  <a:schemeClr val="bg1"/>
                </a:solidFill>
                <a:cs typeface="+mj-cs"/>
              </a:rPr>
              <a:t>Mishley / Proverbs 31:23: </a:t>
            </a:r>
            <a:r>
              <a:rPr lang="he-IL" sz="3100">
                <a:solidFill>
                  <a:srgbClr val="FFFF00"/>
                </a:solidFill>
                <a:cs typeface="+mj-cs"/>
              </a:rPr>
              <a:t>זִקְנֵי־אָֽרֶץ </a:t>
            </a:r>
            <a:r>
              <a:rPr lang="he-IL" sz="3100">
                <a:solidFill>
                  <a:schemeClr val="bg1"/>
                </a:solidFill>
                <a:cs typeface="+mj-cs"/>
              </a:rPr>
              <a:t>“</a:t>
            </a:r>
            <a:r>
              <a:rPr lang="en-US" sz="3100">
                <a:solidFill>
                  <a:schemeClr val="bg1"/>
                </a:solidFill>
                <a:cs typeface="+mj-cs"/>
              </a:rPr>
              <a:t> elders of the land”</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5B0D6B48-17FC-4BE8-B493-BEDB14139619}"/>
                  </a:ext>
                </a:extLst>
              </p14:cNvPr>
              <p14:cNvContentPartPr/>
              <p14:nvPr/>
            </p14:nvContentPartPr>
            <p14:xfrm>
              <a:off x="3294005" y="933096"/>
              <a:ext cx="866160" cy="45000"/>
            </p14:xfrm>
          </p:contentPart>
        </mc:Choice>
        <mc:Fallback xmlns="">
          <p:pic>
            <p:nvPicPr>
              <p:cNvPr id="4" name="Ink 3">
                <a:extLst>
                  <a:ext uri="{FF2B5EF4-FFF2-40B4-BE49-F238E27FC236}">
                    <a16:creationId xmlns:a16="http://schemas.microsoft.com/office/drawing/2014/main" id="{5B0D6B48-17FC-4BE8-B493-BEDB14139619}"/>
                  </a:ext>
                </a:extLst>
              </p:cNvPr>
              <p:cNvPicPr/>
              <p:nvPr/>
            </p:nvPicPr>
            <p:blipFill>
              <a:blip r:embed="rId5"/>
              <a:stretch>
                <a:fillRect/>
              </a:stretch>
            </p:blipFill>
            <p:spPr>
              <a:xfrm>
                <a:off x="3276005" y="915456"/>
                <a:ext cx="9018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E476DFEB-069C-4B56-9D7B-BA5706127D33}"/>
                  </a:ext>
                </a:extLst>
              </p14:cNvPr>
              <p14:cNvContentPartPr/>
              <p14:nvPr/>
            </p14:nvContentPartPr>
            <p14:xfrm>
              <a:off x="3541685" y="1472376"/>
              <a:ext cx="548640" cy="22680"/>
            </p14:xfrm>
          </p:contentPart>
        </mc:Choice>
        <mc:Fallback xmlns="">
          <p:pic>
            <p:nvPicPr>
              <p:cNvPr id="5" name="Ink 4">
                <a:extLst>
                  <a:ext uri="{FF2B5EF4-FFF2-40B4-BE49-F238E27FC236}">
                    <a16:creationId xmlns:a16="http://schemas.microsoft.com/office/drawing/2014/main" id="{E476DFEB-069C-4B56-9D7B-BA5706127D33}"/>
                  </a:ext>
                </a:extLst>
              </p:cNvPr>
              <p:cNvPicPr/>
              <p:nvPr/>
            </p:nvPicPr>
            <p:blipFill>
              <a:blip r:embed="rId7"/>
              <a:stretch>
                <a:fillRect/>
              </a:stretch>
            </p:blipFill>
            <p:spPr>
              <a:xfrm>
                <a:off x="3523685" y="1454376"/>
                <a:ext cx="584280" cy="58320"/>
              </a:xfrm>
              <a:prstGeom prst="rect">
                <a:avLst/>
              </a:prstGeom>
            </p:spPr>
          </p:pic>
        </mc:Fallback>
      </mc:AlternateContent>
      <p:grpSp>
        <p:nvGrpSpPr>
          <p:cNvPr id="11" name="Group 10">
            <a:extLst>
              <a:ext uri="{FF2B5EF4-FFF2-40B4-BE49-F238E27FC236}">
                <a16:creationId xmlns:a16="http://schemas.microsoft.com/office/drawing/2014/main" id="{32A71C32-EB6E-4A2C-AA5D-FC4D0F548C05}"/>
              </a:ext>
            </a:extLst>
          </p:cNvPr>
          <p:cNvGrpSpPr/>
          <p:nvPr/>
        </p:nvGrpSpPr>
        <p:grpSpPr>
          <a:xfrm>
            <a:off x="4701965" y="1547616"/>
            <a:ext cx="2324880" cy="54360"/>
            <a:chOff x="4701965" y="1547616"/>
            <a:chExt cx="2324880" cy="54360"/>
          </a:xfrm>
        </p:grpSpPr>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4A7C80EE-D0BF-4CA0-8E0C-9CDF25F9F9B1}"/>
                    </a:ext>
                  </a:extLst>
                </p14:cNvPr>
                <p14:cNvContentPartPr/>
                <p14:nvPr/>
              </p14:nvContentPartPr>
              <p14:xfrm>
                <a:off x="5870165" y="1547616"/>
                <a:ext cx="1156680" cy="38880"/>
              </p14:xfrm>
            </p:contentPart>
          </mc:Choice>
          <mc:Fallback xmlns="">
            <p:pic>
              <p:nvPicPr>
                <p:cNvPr id="7" name="Ink 6">
                  <a:extLst>
                    <a:ext uri="{FF2B5EF4-FFF2-40B4-BE49-F238E27FC236}">
                      <a16:creationId xmlns:a16="http://schemas.microsoft.com/office/drawing/2014/main" id="{4A7C80EE-D0BF-4CA0-8E0C-9CDF25F9F9B1}"/>
                    </a:ext>
                  </a:extLst>
                </p:cNvPr>
                <p:cNvPicPr/>
                <p:nvPr/>
              </p:nvPicPr>
              <p:blipFill>
                <a:blip r:embed="rId9"/>
                <a:stretch>
                  <a:fillRect/>
                </a:stretch>
              </p:blipFill>
              <p:spPr>
                <a:xfrm>
                  <a:off x="5852165" y="1529616"/>
                  <a:ext cx="11923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0DE3DFE9-CF23-445F-B948-38E2CC3D7124}"/>
                    </a:ext>
                  </a:extLst>
                </p14:cNvPr>
                <p14:cNvContentPartPr/>
                <p14:nvPr/>
              </p14:nvContentPartPr>
              <p14:xfrm>
                <a:off x="4701965" y="1574256"/>
                <a:ext cx="459000" cy="27720"/>
              </p14:xfrm>
            </p:contentPart>
          </mc:Choice>
          <mc:Fallback xmlns="">
            <p:pic>
              <p:nvPicPr>
                <p:cNvPr id="9" name="Ink 8">
                  <a:extLst>
                    <a:ext uri="{FF2B5EF4-FFF2-40B4-BE49-F238E27FC236}">
                      <a16:creationId xmlns:a16="http://schemas.microsoft.com/office/drawing/2014/main" id="{0DE3DFE9-CF23-445F-B948-38E2CC3D7124}"/>
                    </a:ext>
                  </a:extLst>
                </p:cNvPr>
                <p:cNvPicPr/>
                <p:nvPr/>
              </p:nvPicPr>
              <p:blipFill>
                <a:blip r:embed="rId11"/>
                <a:stretch>
                  <a:fillRect/>
                </a:stretch>
              </p:blipFill>
              <p:spPr>
                <a:xfrm>
                  <a:off x="4683965" y="1556256"/>
                  <a:ext cx="494640" cy="63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8FD549FE-21F0-42D1-AC2A-EEF4ED759AFE}"/>
                  </a:ext>
                </a:extLst>
              </p14:cNvPr>
              <p14:cNvContentPartPr/>
              <p14:nvPr/>
            </p14:nvContentPartPr>
            <p14:xfrm>
              <a:off x="4544285" y="2383176"/>
              <a:ext cx="1522440" cy="96840"/>
            </p14:xfrm>
          </p:contentPart>
        </mc:Choice>
        <mc:Fallback xmlns="">
          <p:pic>
            <p:nvPicPr>
              <p:cNvPr id="12" name="Ink 11">
                <a:extLst>
                  <a:ext uri="{FF2B5EF4-FFF2-40B4-BE49-F238E27FC236}">
                    <a16:creationId xmlns:a16="http://schemas.microsoft.com/office/drawing/2014/main" id="{8FD549FE-21F0-42D1-AC2A-EEF4ED759AFE}"/>
                  </a:ext>
                </a:extLst>
              </p:cNvPr>
              <p:cNvPicPr/>
              <p:nvPr/>
            </p:nvPicPr>
            <p:blipFill>
              <a:blip r:embed="rId13"/>
              <a:stretch>
                <a:fillRect/>
              </a:stretch>
            </p:blipFill>
            <p:spPr>
              <a:xfrm>
                <a:off x="4526285" y="2365176"/>
                <a:ext cx="1558080" cy="132480"/>
              </a:xfrm>
              <a:prstGeom prst="rect">
                <a:avLst/>
              </a:prstGeom>
            </p:spPr>
          </p:pic>
        </mc:Fallback>
      </mc:AlternateContent>
      <p:grpSp>
        <p:nvGrpSpPr>
          <p:cNvPr id="15" name="Group 14">
            <a:extLst>
              <a:ext uri="{FF2B5EF4-FFF2-40B4-BE49-F238E27FC236}">
                <a16:creationId xmlns:a16="http://schemas.microsoft.com/office/drawing/2014/main" id="{4B069FF3-949E-4C9E-839B-03498CCC57E2}"/>
              </a:ext>
            </a:extLst>
          </p:cNvPr>
          <p:cNvGrpSpPr/>
          <p:nvPr/>
        </p:nvGrpSpPr>
        <p:grpSpPr>
          <a:xfrm>
            <a:off x="3409205" y="2810496"/>
            <a:ext cx="2715480" cy="267120"/>
            <a:chOff x="3409205" y="2810496"/>
            <a:chExt cx="2715480" cy="267120"/>
          </a:xfrm>
        </p:grpSpPr>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E3B3666D-0415-4404-904F-04BB2E0C669C}"/>
                    </a:ext>
                  </a:extLst>
                </p14:cNvPr>
                <p14:cNvContentPartPr/>
                <p14:nvPr/>
              </p14:nvContentPartPr>
              <p14:xfrm>
                <a:off x="3409205" y="2810496"/>
                <a:ext cx="822600" cy="127080"/>
              </p14:xfrm>
            </p:contentPart>
          </mc:Choice>
          <mc:Fallback xmlns="">
            <p:pic>
              <p:nvPicPr>
                <p:cNvPr id="13" name="Ink 12">
                  <a:extLst>
                    <a:ext uri="{FF2B5EF4-FFF2-40B4-BE49-F238E27FC236}">
                      <a16:creationId xmlns:a16="http://schemas.microsoft.com/office/drawing/2014/main" id="{E3B3666D-0415-4404-904F-04BB2E0C669C}"/>
                    </a:ext>
                  </a:extLst>
                </p:cNvPr>
                <p:cNvPicPr/>
                <p:nvPr/>
              </p:nvPicPr>
              <p:blipFill>
                <a:blip r:embed="rId15"/>
                <a:stretch>
                  <a:fillRect/>
                </a:stretch>
              </p:blipFill>
              <p:spPr>
                <a:xfrm>
                  <a:off x="3391565" y="2792496"/>
                  <a:ext cx="8582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55B192AF-5738-4183-9E74-CEF6F10472D2}"/>
                    </a:ext>
                  </a:extLst>
                </p14:cNvPr>
                <p14:cNvContentPartPr/>
                <p14:nvPr/>
              </p14:nvContentPartPr>
              <p14:xfrm>
                <a:off x="5121725" y="3012456"/>
                <a:ext cx="1002960" cy="65160"/>
              </p14:xfrm>
            </p:contentPart>
          </mc:Choice>
          <mc:Fallback xmlns="">
            <p:pic>
              <p:nvPicPr>
                <p:cNvPr id="14" name="Ink 13">
                  <a:extLst>
                    <a:ext uri="{FF2B5EF4-FFF2-40B4-BE49-F238E27FC236}">
                      <a16:creationId xmlns:a16="http://schemas.microsoft.com/office/drawing/2014/main" id="{55B192AF-5738-4183-9E74-CEF6F10472D2}"/>
                    </a:ext>
                  </a:extLst>
                </p:cNvPr>
                <p:cNvPicPr/>
                <p:nvPr/>
              </p:nvPicPr>
              <p:blipFill>
                <a:blip r:embed="rId17"/>
                <a:stretch>
                  <a:fillRect/>
                </a:stretch>
              </p:blipFill>
              <p:spPr>
                <a:xfrm>
                  <a:off x="5104085" y="2994816"/>
                  <a:ext cx="1038600" cy="100800"/>
                </a:xfrm>
                <a:prstGeom prst="rect">
                  <a:avLst/>
                </a:prstGeom>
              </p:spPr>
            </p:pic>
          </mc:Fallback>
        </mc:AlternateContent>
      </p:grpSp>
    </p:spTree>
    <p:extLst>
      <p:ext uri="{BB962C8B-B14F-4D97-AF65-F5344CB8AC3E}">
        <p14:creationId xmlns:p14="http://schemas.microsoft.com/office/powerpoint/2010/main" val="3962618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459092" cy="6346398"/>
          </a:xfrm>
          <a:prstGeom prst="roundRect">
            <a:avLst/>
          </a:prstGeom>
          <a:solidFill>
            <a:schemeClr val="tx1">
              <a:alpha val="5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74624" y="70135"/>
            <a:ext cx="10109843" cy="6063198"/>
          </a:xfrm>
          <a:prstGeom prst="rect">
            <a:avLst/>
          </a:prstGeom>
          <a:noFill/>
        </p:spPr>
        <p:txBody>
          <a:bodyPr wrap="square" rtlCol="0">
            <a:spAutoFit/>
          </a:bodyPr>
          <a:lstStyle/>
          <a:p>
            <a:pPr algn="r"/>
            <a:r>
              <a:rPr lang="he-IL" sz="2400" b="1">
                <a:solidFill>
                  <a:schemeClr val="bg1"/>
                </a:solidFill>
                <a:cs typeface="+mj-cs"/>
              </a:rPr>
              <a:t>ספר זכריה פרק יא:ד-ט</a:t>
            </a:r>
          </a:p>
          <a:p>
            <a:pPr algn="r"/>
            <a:r>
              <a:rPr lang="he-IL" sz="2400">
                <a:solidFill>
                  <a:schemeClr val="bg1"/>
                </a:solidFill>
                <a:cs typeface="+mj-cs"/>
              </a:rPr>
              <a:t>ד  כֹּ֥ה אָמַ֖ר יְהוָ֣ה אֱלֹהָ֑י רְעֵ֖ה אֶת־צֹ֥אן הַהֲרֵגָֽה׃ ה  אֲשֶׁ֨ר קֹנֵיהֶ֤ן יַֽהֲרְגֻן֙ וְלֹ֣א יֶאְשָׁ֔מוּ וּמֹכְרֵיהֶ֣ן יֹאמַ֔ר בָּר֥וּךְ יְהוָ֖ה וַאעְשִׁ֑ר וְרֹ֣עֵיהֶ֔ם לֹ֥א יַחְמ֖וֹל עֲלֵיהֶֽן׃ ו  כִּ֠י לֹ֣א אֶחְמ֥וֹל ע֛וֹד עַל־יֹשְׁבֵ֥י הָאָ֖רֶץ נְאֻם־יְהוָ֑ה וְהִנֵּ֨ה אָנֹכִ֜י מַמְצִ֣יא אֶת־הָאָדָ֗ם אִ֤ישׁ בְּיַד־רֵעֵ֙הוּ֙ וּבְיַ֣ד מַלְכּ֔וֹ וְכִתְּתוּ֙ אֶת־הָאָ֔רֶץ וְלֹ֥א אַצִּ֖יל מִיָּדָֽם׃ ז  וָֽאֶרְעֶה֙ אֶת־צֹ֣אן הַֽהֲרֵגָ֔ה לָכֵ֖ן עֲנִיֵּ֣י הַצֹּ֑אן וָאֶקַּֽח־לִ֞י שְׁנֵ֣י מַקְל֗וֹת לְאַחַ֞ד קָרָ֤אתִי נֹ֙עַם֙ וּלְאַחַד֙ קָרָ֣אתִי חֹֽבְלִ֔ים וָאֶרְעֶ֖ה אֶת־הַצֹּֽאן׃ ח  וָאַכְחִ֛ד אֶת־שְׁלֹ֥שֶׁת הָרֹעִ֖ים בְּיֶ֣רַח אֶחָ֑ד וַתִּקְצַ֤ר נַפְשִׁי֙ בָּהֶ֔ם וְגַם־נַפְשָׁ֖ם בָּחֲלָ֥ה בִֽי׃ ט  וָאֹמַ֕ר לֹ֥א אֶרְעֶ֖ה אֶתְכֶ֑ם הַמֵּתָ֣ה תָמ֗וּת וְהַנִּכְחֶ֙דֶת֙ תִּכָּחֵ֔ד וְהַ֨נִּשְׁאָר֔וֹת תֹּאכַ֕לְנָה אִשָּׁ֖ה אֶת־בְּשַׂ֥ר רְעוּתָֽהּ׃</a:t>
            </a:r>
          </a:p>
          <a:p>
            <a:r>
              <a:rPr lang="en-US" sz="2000" b="1">
                <a:solidFill>
                  <a:schemeClr val="bg1"/>
                </a:solidFill>
                <a:cs typeface="+mj-cs"/>
              </a:rPr>
              <a:t>Zechariah 11:4-9</a:t>
            </a:r>
          </a:p>
          <a:p>
            <a:r>
              <a:rPr lang="en-US" sz="2000">
                <a:solidFill>
                  <a:schemeClr val="bg1"/>
                </a:solidFill>
                <a:cs typeface="+mj-cs"/>
              </a:rPr>
              <a:t>11:4  Thus saith the LORD my God; Feed the flock of the slaughter; 11:5  Whose possessors slay them, and hold themselves not guilty: and they that sell them say, Blessed be the LORD; for I am rich: and their own shepherds pity them not. 11:6  For I will no more pity the inhabitants of the land, saith the LORD: but, lo, I will deliver the men every one into his neighbour's hand, and into the hand of his king: and they shall smite the land, and out of their hand I will not deliver them. 11:7  And I will feed the flock of slaughter, even you, O poor of the flock. And I took unto me two staves; the one I called Beauty, and the other I called Bands; and I fed the flock. 11:8  Three shepherds also I cut off in one month; and my soul lothed them, and their soul also abhorred me. 11:9  Then said I, I will not feed you: that that dieth, let it die; and that that is to be cut off, let it be cut off; and let the rest eat every one the flesh of another. (KJV)</a:t>
            </a:r>
            <a:endParaRPr lang="en-US">
              <a:solidFill>
                <a:schemeClr val="bg1"/>
              </a:solidFill>
              <a:cs typeface="+mj-cs"/>
            </a:endParaRP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4068DC4B-B66D-4A34-A00D-8697D43CED5D}"/>
                  </a:ext>
                </a:extLst>
              </p14:cNvPr>
              <p14:cNvContentPartPr/>
              <p14:nvPr/>
            </p14:nvContentPartPr>
            <p14:xfrm>
              <a:off x="7246085" y="3540576"/>
              <a:ext cx="2888640" cy="84600"/>
            </p14:xfrm>
          </p:contentPart>
        </mc:Choice>
        <mc:Fallback xmlns="">
          <p:pic>
            <p:nvPicPr>
              <p:cNvPr id="4" name="Ink 3">
                <a:extLst>
                  <a:ext uri="{FF2B5EF4-FFF2-40B4-BE49-F238E27FC236}">
                    <a16:creationId xmlns:a16="http://schemas.microsoft.com/office/drawing/2014/main" id="{4068DC4B-B66D-4A34-A00D-8697D43CED5D}"/>
                  </a:ext>
                </a:extLst>
              </p:cNvPr>
              <p:cNvPicPr/>
              <p:nvPr/>
            </p:nvPicPr>
            <p:blipFill>
              <a:blip r:embed="rId5"/>
              <a:stretch>
                <a:fillRect/>
              </a:stretch>
            </p:blipFill>
            <p:spPr>
              <a:xfrm>
                <a:off x="7228445" y="3522576"/>
                <a:ext cx="29242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15F45649-D50B-430B-BDA2-3CF2C6F7F76F}"/>
                  </a:ext>
                </a:extLst>
              </p14:cNvPr>
              <p14:cNvContentPartPr/>
              <p14:nvPr/>
            </p14:nvContentPartPr>
            <p14:xfrm>
              <a:off x="170645" y="3869256"/>
              <a:ext cx="500760" cy="100080"/>
            </p14:xfrm>
          </p:contentPart>
        </mc:Choice>
        <mc:Fallback xmlns="">
          <p:pic>
            <p:nvPicPr>
              <p:cNvPr id="5" name="Ink 4">
                <a:extLst>
                  <a:ext uri="{FF2B5EF4-FFF2-40B4-BE49-F238E27FC236}">
                    <a16:creationId xmlns:a16="http://schemas.microsoft.com/office/drawing/2014/main" id="{15F45649-D50B-430B-BDA2-3CF2C6F7F76F}"/>
                  </a:ext>
                </a:extLst>
              </p:cNvPr>
              <p:cNvPicPr/>
              <p:nvPr/>
            </p:nvPicPr>
            <p:blipFill>
              <a:blip r:embed="rId7"/>
              <a:stretch>
                <a:fillRect/>
              </a:stretch>
            </p:blipFill>
            <p:spPr>
              <a:xfrm>
                <a:off x="152645" y="3851256"/>
                <a:ext cx="5364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F5416841-6EB7-4786-A89B-99F0D18A8F4B}"/>
                  </a:ext>
                </a:extLst>
              </p14:cNvPr>
              <p14:cNvContentPartPr/>
              <p14:nvPr/>
            </p14:nvContentPartPr>
            <p14:xfrm>
              <a:off x="3043805" y="4170936"/>
              <a:ext cx="6043320" cy="113760"/>
            </p14:xfrm>
          </p:contentPart>
        </mc:Choice>
        <mc:Fallback xmlns="">
          <p:pic>
            <p:nvPicPr>
              <p:cNvPr id="7" name="Ink 6">
                <a:extLst>
                  <a:ext uri="{FF2B5EF4-FFF2-40B4-BE49-F238E27FC236}">
                    <a16:creationId xmlns:a16="http://schemas.microsoft.com/office/drawing/2014/main" id="{F5416841-6EB7-4786-A89B-99F0D18A8F4B}"/>
                  </a:ext>
                </a:extLst>
              </p:cNvPr>
              <p:cNvPicPr/>
              <p:nvPr/>
            </p:nvPicPr>
            <p:blipFill>
              <a:blip r:embed="rId9"/>
              <a:stretch>
                <a:fillRect/>
              </a:stretch>
            </p:blipFill>
            <p:spPr>
              <a:xfrm>
                <a:off x="3026165" y="4153296"/>
                <a:ext cx="60789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AF0D8368-A14D-4F93-9671-DDC0DC44E068}"/>
                  </a:ext>
                </a:extLst>
              </p14:cNvPr>
              <p14:cNvContentPartPr/>
              <p14:nvPr/>
            </p14:nvContentPartPr>
            <p14:xfrm>
              <a:off x="8040965" y="4487376"/>
              <a:ext cx="560160" cy="66960"/>
            </p14:xfrm>
          </p:contentPart>
        </mc:Choice>
        <mc:Fallback xmlns="">
          <p:pic>
            <p:nvPicPr>
              <p:cNvPr id="9" name="Ink 8">
                <a:extLst>
                  <a:ext uri="{FF2B5EF4-FFF2-40B4-BE49-F238E27FC236}">
                    <a16:creationId xmlns:a16="http://schemas.microsoft.com/office/drawing/2014/main" id="{AF0D8368-A14D-4F93-9671-DDC0DC44E068}"/>
                  </a:ext>
                </a:extLst>
              </p:cNvPr>
              <p:cNvPicPr/>
              <p:nvPr/>
            </p:nvPicPr>
            <p:blipFill>
              <a:blip r:embed="rId11"/>
              <a:stretch>
                <a:fillRect/>
              </a:stretch>
            </p:blipFill>
            <p:spPr>
              <a:xfrm>
                <a:off x="8022965" y="4469736"/>
                <a:ext cx="5958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67CB778F-6BE7-46A6-9BC2-9808028DA675}"/>
                  </a:ext>
                </a:extLst>
              </p14:cNvPr>
              <p14:cNvContentPartPr/>
              <p14:nvPr/>
            </p14:nvContentPartPr>
            <p14:xfrm>
              <a:off x="941045" y="3282456"/>
              <a:ext cx="5977080" cy="90360"/>
            </p14:xfrm>
          </p:contentPart>
        </mc:Choice>
        <mc:Fallback xmlns="">
          <p:pic>
            <p:nvPicPr>
              <p:cNvPr id="11" name="Ink 10">
                <a:extLst>
                  <a:ext uri="{FF2B5EF4-FFF2-40B4-BE49-F238E27FC236}">
                    <a16:creationId xmlns:a16="http://schemas.microsoft.com/office/drawing/2014/main" id="{67CB778F-6BE7-46A6-9BC2-9808028DA675}"/>
                  </a:ext>
                </a:extLst>
              </p:cNvPr>
              <p:cNvPicPr/>
              <p:nvPr/>
            </p:nvPicPr>
            <p:blipFill>
              <a:blip r:embed="rId13"/>
              <a:stretch>
                <a:fillRect/>
              </a:stretch>
            </p:blipFill>
            <p:spPr>
              <a:xfrm>
                <a:off x="923045" y="3264816"/>
                <a:ext cx="60127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45346BF2-297B-45BE-90D8-0D1EEF22CF98}"/>
                  </a:ext>
                </a:extLst>
              </p14:cNvPr>
              <p14:cNvContentPartPr/>
              <p14:nvPr/>
            </p14:nvContentPartPr>
            <p14:xfrm>
              <a:off x="4087805" y="6024576"/>
              <a:ext cx="2869200" cy="42840"/>
            </p14:xfrm>
          </p:contentPart>
        </mc:Choice>
        <mc:Fallback xmlns="">
          <p:pic>
            <p:nvPicPr>
              <p:cNvPr id="12" name="Ink 11">
                <a:extLst>
                  <a:ext uri="{FF2B5EF4-FFF2-40B4-BE49-F238E27FC236}">
                    <a16:creationId xmlns:a16="http://schemas.microsoft.com/office/drawing/2014/main" id="{45346BF2-297B-45BE-90D8-0D1EEF22CF98}"/>
                  </a:ext>
                </a:extLst>
              </p:cNvPr>
              <p:cNvPicPr/>
              <p:nvPr/>
            </p:nvPicPr>
            <p:blipFill>
              <a:blip r:embed="rId15"/>
              <a:stretch>
                <a:fillRect/>
              </a:stretch>
            </p:blipFill>
            <p:spPr>
              <a:xfrm>
                <a:off x="4069805" y="6006576"/>
                <a:ext cx="2904840" cy="78480"/>
              </a:xfrm>
              <a:prstGeom prst="rect">
                <a:avLst/>
              </a:prstGeom>
            </p:spPr>
          </p:pic>
        </mc:Fallback>
      </mc:AlternateContent>
    </p:spTree>
    <p:extLst>
      <p:ext uri="{BB962C8B-B14F-4D97-AF65-F5344CB8AC3E}">
        <p14:creationId xmlns:p14="http://schemas.microsoft.com/office/powerpoint/2010/main" val="2206887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459092" cy="6346398"/>
          </a:xfrm>
          <a:prstGeom prst="roundRect">
            <a:avLst/>
          </a:prstGeom>
          <a:solidFill>
            <a:schemeClr val="tx1">
              <a:alpha val="5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74624" y="70135"/>
            <a:ext cx="10109843" cy="5878532"/>
          </a:xfrm>
          <a:prstGeom prst="rect">
            <a:avLst/>
          </a:prstGeom>
          <a:noFill/>
        </p:spPr>
        <p:txBody>
          <a:bodyPr wrap="square" rtlCol="0">
            <a:spAutoFit/>
          </a:bodyPr>
          <a:lstStyle/>
          <a:p>
            <a:pPr algn="r"/>
            <a:r>
              <a:rPr lang="he-IL" sz="2400" b="1">
                <a:solidFill>
                  <a:schemeClr val="bg1"/>
                </a:solidFill>
                <a:cs typeface="+mj-cs"/>
              </a:rPr>
              <a:t>ספר תהילים פרק פב</a:t>
            </a:r>
          </a:p>
          <a:p>
            <a:pPr algn="r"/>
            <a:r>
              <a:rPr lang="he-IL" sz="2400">
                <a:solidFill>
                  <a:schemeClr val="bg1"/>
                </a:solidFill>
                <a:cs typeface="+mj-cs"/>
              </a:rPr>
              <a:t>א   מִזְמוֹר לְאָסָף אֱלֹהִים נִצָּב בַּעֲדַת-אֵל בְּקֶרֶב אֱלֹהִים יִשְׁפֹּט: ב   עַד-מָתַי תִּשְׁפְּטוּ-עָוֶל וּפְנֵי רְשָׁעִים תִּשְֹאוּ-סֶלָה: ג   שִׁפְטוּ-דָל וְיָתוֹם עָנִי וָרָשׁ הַצְדִּיקוּ: ד   פַּלְּטוּ-דַל וְאֶבְיוֹן מִיַּד רְשָׁעִים הַצִּילוּ: ה   לֹא יָדְעוּ | וְלֹא יָבִינוּ בַּחֲשֵׁכָה יִתְהַלָּכוּ יִמּוֹטוּ כָּל-מוֹסְדֵי אָרֶץ: ו   אֲנִי אָמַרְתִּי אֱלֹהִים אַתֶּם וּבְנֵי עֶלְיוֹן כֻּלְּכֶם: ז   אָכֵן כְּאָדָם תְּמוּתוּן וּכְאַחַד הַשָּׂרִים תִּפֹּלוּ: ח   קוּמָה אֱלֹהִים שָׁפְטָה הָאָרֶץ כִּי-אַתָּה תִנְחַל בְּכָל-הַגּוֹיִם: </a:t>
            </a:r>
          </a:p>
          <a:p>
            <a:pPr algn="r"/>
            <a:endParaRPr lang="he-IL" sz="2400" b="1">
              <a:solidFill>
                <a:schemeClr val="bg1"/>
              </a:solidFill>
              <a:cs typeface="+mj-cs"/>
            </a:endParaRPr>
          </a:p>
          <a:p>
            <a:r>
              <a:rPr lang="en-US" sz="2400" b="1">
                <a:solidFill>
                  <a:schemeClr val="bg1"/>
                </a:solidFill>
                <a:cs typeface="+mj-cs"/>
              </a:rPr>
              <a:t>Tehillim / Psalms 82:1-8</a:t>
            </a:r>
          </a:p>
          <a:p>
            <a:r>
              <a:rPr lang="en-US" sz="2300">
                <a:solidFill>
                  <a:schemeClr val="bg1"/>
                </a:solidFill>
                <a:cs typeface="+mj-cs"/>
              </a:rPr>
              <a:t>82:1 God standeth in the congregation of the mighty; he judgeth among the gods. 82:2  How long will ye judge unjustly, and accept the persons of the wicked? Selah. 82:3  Defend the poor and fatherless: do justice to the afflicted and needy. 82:4  Deliver the poor and needy: rid them out of the hand of the wicked. 82:5  They know not, neither will they understand; they walk on in darkness: all the foundations of the earth are out of course. 82:6  I have said, Ye are gods; and all of you are children of the most High. 82:7  But ye shall die like men, and fall like one of the princes. 82:8  Arise, O God, judge the earth: for thou shalt inherit all nations.</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E1090797-57BE-4EA2-AC57-C9ED7EC1828D}"/>
                  </a:ext>
                </a:extLst>
              </p14:cNvPr>
              <p14:cNvContentPartPr/>
              <p14:nvPr/>
            </p14:nvContentPartPr>
            <p14:xfrm>
              <a:off x="8445245" y="851016"/>
              <a:ext cx="1330200" cy="58680"/>
            </p14:xfrm>
          </p:contentPart>
        </mc:Choice>
        <mc:Fallback xmlns="">
          <p:pic>
            <p:nvPicPr>
              <p:cNvPr id="4" name="Ink 3">
                <a:extLst>
                  <a:ext uri="{FF2B5EF4-FFF2-40B4-BE49-F238E27FC236}">
                    <a16:creationId xmlns:a16="http://schemas.microsoft.com/office/drawing/2014/main" id="{E1090797-57BE-4EA2-AC57-C9ED7EC1828D}"/>
                  </a:ext>
                </a:extLst>
              </p:cNvPr>
              <p:cNvPicPr/>
              <p:nvPr/>
            </p:nvPicPr>
            <p:blipFill>
              <a:blip r:embed="rId5"/>
              <a:stretch>
                <a:fillRect/>
              </a:stretch>
            </p:blipFill>
            <p:spPr>
              <a:xfrm>
                <a:off x="8427245" y="833016"/>
                <a:ext cx="13658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243DC08F-93BE-4B8F-B526-98AA2E81953E}"/>
                  </a:ext>
                </a:extLst>
              </p14:cNvPr>
              <p14:cNvContentPartPr/>
              <p14:nvPr/>
            </p14:nvContentPartPr>
            <p14:xfrm>
              <a:off x="6174725" y="836616"/>
              <a:ext cx="2183760" cy="57240"/>
            </p14:xfrm>
          </p:contentPart>
        </mc:Choice>
        <mc:Fallback xmlns="">
          <p:pic>
            <p:nvPicPr>
              <p:cNvPr id="5" name="Ink 4">
                <a:extLst>
                  <a:ext uri="{FF2B5EF4-FFF2-40B4-BE49-F238E27FC236}">
                    <a16:creationId xmlns:a16="http://schemas.microsoft.com/office/drawing/2014/main" id="{243DC08F-93BE-4B8F-B526-98AA2E81953E}"/>
                  </a:ext>
                </a:extLst>
              </p:cNvPr>
              <p:cNvPicPr/>
              <p:nvPr/>
            </p:nvPicPr>
            <p:blipFill>
              <a:blip r:embed="rId7"/>
              <a:stretch>
                <a:fillRect/>
              </a:stretch>
            </p:blipFill>
            <p:spPr>
              <a:xfrm>
                <a:off x="6157085" y="818616"/>
                <a:ext cx="22194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9CE73A54-D688-499A-848F-BF038F2CA748}"/>
                  </a:ext>
                </a:extLst>
              </p14:cNvPr>
              <p14:cNvContentPartPr/>
              <p14:nvPr/>
            </p14:nvContentPartPr>
            <p14:xfrm>
              <a:off x="4243325" y="829416"/>
              <a:ext cx="1869840" cy="94680"/>
            </p14:xfrm>
          </p:contentPart>
        </mc:Choice>
        <mc:Fallback xmlns="">
          <p:pic>
            <p:nvPicPr>
              <p:cNvPr id="7" name="Ink 6">
                <a:extLst>
                  <a:ext uri="{FF2B5EF4-FFF2-40B4-BE49-F238E27FC236}">
                    <a16:creationId xmlns:a16="http://schemas.microsoft.com/office/drawing/2014/main" id="{9CE73A54-D688-499A-848F-BF038F2CA748}"/>
                  </a:ext>
                </a:extLst>
              </p:cNvPr>
              <p:cNvPicPr/>
              <p:nvPr/>
            </p:nvPicPr>
            <p:blipFill>
              <a:blip r:embed="rId9"/>
              <a:stretch>
                <a:fillRect/>
              </a:stretch>
            </p:blipFill>
            <p:spPr>
              <a:xfrm>
                <a:off x="4225685" y="811416"/>
                <a:ext cx="1905480" cy="130320"/>
              </a:xfrm>
              <a:prstGeom prst="rect">
                <a:avLst/>
              </a:prstGeom>
            </p:spPr>
          </p:pic>
        </mc:Fallback>
      </mc:AlternateContent>
      <p:grpSp>
        <p:nvGrpSpPr>
          <p:cNvPr id="12" name="Group 11">
            <a:extLst>
              <a:ext uri="{FF2B5EF4-FFF2-40B4-BE49-F238E27FC236}">
                <a16:creationId xmlns:a16="http://schemas.microsoft.com/office/drawing/2014/main" id="{C906B53E-3BA1-428D-B798-8CE3E10948F2}"/>
              </a:ext>
            </a:extLst>
          </p:cNvPr>
          <p:cNvGrpSpPr/>
          <p:nvPr/>
        </p:nvGrpSpPr>
        <p:grpSpPr>
          <a:xfrm>
            <a:off x="5231165" y="169176"/>
            <a:ext cx="327960" cy="302400"/>
            <a:chOff x="5231165" y="169176"/>
            <a:chExt cx="327960" cy="302400"/>
          </a:xfrm>
        </p:grpSpPr>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5DA17391-B2D5-4537-8410-03A589A3FC2C}"/>
                    </a:ext>
                  </a:extLst>
                </p14:cNvPr>
                <p14:cNvContentPartPr/>
                <p14:nvPr/>
              </p14:nvContentPartPr>
              <p14:xfrm>
                <a:off x="5292365" y="169176"/>
                <a:ext cx="266760" cy="270000"/>
              </p14:xfrm>
            </p:contentPart>
          </mc:Choice>
          <mc:Fallback xmlns="">
            <p:pic>
              <p:nvPicPr>
                <p:cNvPr id="9" name="Ink 8">
                  <a:extLst>
                    <a:ext uri="{FF2B5EF4-FFF2-40B4-BE49-F238E27FC236}">
                      <a16:creationId xmlns:a16="http://schemas.microsoft.com/office/drawing/2014/main" id="{5DA17391-B2D5-4537-8410-03A589A3FC2C}"/>
                    </a:ext>
                  </a:extLst>
                </p:cNvPr>
                <p:cNvPicPr/>
                <p:nvPr/>
              </p:nvPicPr>
              <p:blipFill>
                <a:blip r:embed="rId11"/>
                <a:stretch>
                  <a:fillRect/>
                </a:stretch>
              </p:blipFill>
              <p:spPr>
                <a:xfrm>
                  <a:off x="5274365" y="151176"/>
                  <a:ext cx="30240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52ADE45D-A378-413C-8F6C-292A03557A0B}"/>
                    </a:ext>
                  </a:extLst>
                </p14:cNvPr>
                <p14:cNvContentPartPr/>
                <p14:nvPr/>
              </p14:nvContentPartPr>
              <p14:xfrm>
                <a:off x="5231165" y="314616"/>
                <a:ext cx="184680" cy="156960"/>
              </p14:xfrm>
            </p:contentPart>
          </mc:Choice>
          <mc:Fallback xmlns="">
            <p:pic>
              <p:nvPicPr>
                <p:cNvPr id="11" name="Ink 10">
                  <a:extLst>
                    <a:ext uri="{FF2B5EF4-FFF2-40B4-BE49-F238E27FC236}">
                      <a16:creationId xmlns:a16="http://schemas.microsoft.com/office/drawing/2014/main" id="{52ADE45D-A378-413C-8F6C-292A03557A0B}"/>
                    </a:ext>
                  </a:extLst>
                </p:cNvPr>
                <p:cNvPicPr/>
                <p:nvPr/>
              </p:nvPicPr>
              <p:blipFill>
                <a:blip r:embed="rId13"/>
                <a:stretch>
                  <a:fillRect/>
                </a:stretch>
              </p:blipFill>
              <p:spPr>
                <a:xfrm>
                  <a:off x="5213165" y="296616"/>
                  <a:ext cx="220320" cy="19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D70B7261-C1A0-4E8A-9F1C-E393E7A57FA4}"/>
                  </a:ext>
                </a:extLst>
              </p14:cNvPr>
              <p14:cNvContentPartPr/>
              <p14:nvPr/>
            </p14:nvContentPartPr>
            <p14:xfrm>
              <a:off x="4975205" y="386976"/>
              <a:ext cx="748800" cy="555840"/>
            </p14:xfrm>
          </p:contentPart>
        </mc:Choice>
        <mc:Fallback xmlns="">
          <p:pic>
            <p:nvPicPr>
              <p:cNvPr id="13" name="Ink 12">
                <a:extLst>
                  <a:ext uri="{FF2B5EF4-FFF2-40B4-BE49-F238E27FC236}">
                    <a16:creationId xmlns:a16="http://schemas.microsoft.com/office/drawing/2014/main" id="{D70B7261-C1A0-4E8A-9F1C-E393E7A57FA4}"/>
                  </a:ext>
                </a:extLst>
              </p:cNvPr>
              <p:cNvPicPr/>
              <p:nvPr/>
            </p:nvPicPr>
            <p:blipFill>
              <a:blip r:embed="rId15"/>
              <a:stretch>
                <a:fillRect/>
              </a:stretch>
            </p:blipFill>
            <p:spPr>
              <a:xfrm>
                <a:off x="4957205" y="368976"/>
                <a:ext cx="784440" cy="591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EBAC0918-A334-4AF7-BE22-20FF0B99B4A0}"/>
                  </a:ext>
                </a:extLst>
              </p14:cNvPr>
              <p14:cNvContentPartPr/>
              <p14:nvPr/>
            </p14:nvContentPartPr>
            <p14:xfrm>
              <a:off x="7780325" y="458616"/>
              <a:ext cx="853200" cy="606960"/>
            </p14:xfrm>
          </p:contentPart>
        </mc:Choice>
        <mc:Fallback xmlns="">
          <p:pic>
            <p:nvPicPr>
              <p:cNvPr id="14" name="Ink 13">
                <a:extLst>
                  <a:ext uri="{FF2B5EF4-FFF2-40B4-BE49-F238E27FC236}">
                    <a16:creationId xmlns:a16="http://schemas.microsoft.com/office/drawing/2014/main" id="{EBAC0918-A334-4AF7-BE22-20FF0B99B4A0}"/>
                  </a:ext>
                </a:extLst>
              </p:cNvPr>
              <p:cNvPicPr/>
              <p:nvPr/>
            </p:nvPicPr>
            <p:blipFill>
              <a:blip r:embed="rId17"/>
              <a:stretch>
                <a:fillRect/>
              </a:stretch>
            </p:blipFill>
            <p:spPr>
              <a:xfrm>
                <a:off x="7762325" y="440976"/>
                <a:ext cx="888840" cy="642600"/>
              </a:xfrm>
              <a:prstGeom prst="rect">
                <a:avLst/>
              </a:prstGeom>
            </p:spPr>
          </p:pic>
        </mc:Fallback>
      </mc:AlternateContent>
    </p:spTree>
    <p:extLst>
      <p:ext uri="{BB962C8B-B14F-4D97-AF65-F5344CB8AC3E}">
        <p14:creationId xmlns:p14="http://schemas.microsoft.com/office/powerpoint/2010/main" val="3457156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459092" cy="5842660"/>
          </a:xfrm>
          <a:prstGeom prst="roundRect">
            <a:avLst/>
          </a:prstGeom>
          <a:solidFill>
            <a:schemeClr val="tx1">
              <a:alpha val="5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74624" y="70135"/>
            <a:ext cx="10109843" cy="5447645"/>
          </a:xfrm>
          <a:prstGeom prst="rect">
            <a:avLst/>
          </a:prstGeom>
          <a:noFill/>
        </p:spPr>
        <p:txBody>
          <a:bodyPr wrap="square" rtlCol="0">
            <a:spAutoFit/>
          </a:bodyPr>
          <a:lstStyle/>
          <a:p>
            <a:r>
              <a:rPr lang="en-US" sz="2400" b="1">
                <a:solidFill>
                  <a:srgbClr val="FFFF00"/>
                </a:solidFill>
                <a:cs typeface="+mj-cs"/>
              </a:rPr>
              <a:t>Devarim / Deuteronomy 4:20</a:t>
            </a:r>
          </a:p>
          <a:p>
            <a:r>
              <a:rPr lang="en-US" sz="2400">
                <a:solidFill>
                  <a:srgbClr val="FFFF00"/>
                </a:solidFill>
                <a:cs typeface="+mj-cs"/>
              </a:rPr>
              <a:t>4:20 “But the LORD hath taken you, and brought you forth out of the iron furnace, even out of Egypt, to be unto him a people of inheritance, as ye are this day.” </a:t>
            </a:r>
            <a:r>
              <a:rPr lang="he-IL" sz="2400">
                <a:solidFill>
                  <a:srgbClr val="FFFF00"/>
                </a:solidFill>
                <a:cs typeface="+mj-cs"/>
              </a:rPr>
              <a:t>וְאֶתְכֶם֙ לָקַ֣ח יְהוָ֔ה וַיּוֹצִ֥א אֶתְכֶ֛ם מִכּ֥וּר הַבַּרְזֶ֖ל מִמִּצְרָ֑יִם לִהְי֥וֹת ל֛וֹ לְעַ֥ם נַחֲלָ֖ה כַּיּ֥וֹם הַזֶּֽה׃)</a:t>
            </a:r>
            <a:r>
              <a:rPr lang="en-US" sz="2400">
                <a:solidFill>
                  <a:srgbClr val="FFFF00"/>
                </a:solidFill>
                <a:cs typeface="+mj-cs"/>
              </a:rPr>
              <a:t> )</a:t>
            </a:r>
            <a:endParaRPr lang="he-IL" sz="2400">
              <a:solidFill>
                <a:srgbClr val="FFFF00"/>
              </a:solidFill>
              <a:cs typeface="+mj-cs"/>
            </a:endParaRPr>
          </a:p>
          <a:p>
            <a:endParaRPr lang="he-IL" sz="1200" b="1">
              <a:solidFill>
                <a:schemeClr val="bg1"/>
              </a:solidFill>
              <a:cs typeface="+mj-cs"/>
            </a:endParaRPr>
          </a:p>
          <a:p>
            <a:r>
              <a:rPr lang="en-US" sz="2400" b="1">
                <a:solidFill>
                  <a:schemeClr val="bg1"/>
                </a:solidFill>
                <a:cs typeface="+mj-cs"/>
              </a:rPr>
              <a:t>Devarim / Deuteronomy 32:9</a:t>
            </a:r>
          </a:p>
          <a:p>
            <a:r>
              <a:rPr lang="en-US" sz="2400">
                <a:solidFill>
                  <a:schemeClr val="bg1"/>
                </a:solidFill>
                <a:cs typeface="+mj-cs"/>
              </a:rPr>
              <a:t>32:9 “For the LORD’S portion is His people; Jacob is the lot of His inheritance.” </a:t>
            </a:r>
            <a:r>
              <a:rPr lang="he-IL" sz="2400">
                <a:solidFill>
                  <a:schemeClr val="bg1"/>
                </a:solidFill>
                <a:cs typeface="+mj-cs"/>
              </a:rPr>
              <a:t>כִּ֛י חֵ֥לֶק יְהֹוָ֖ה עַמּ֑וֹ יַעֲקֹ֖ב חֶ֥בֶל נַחֲלָתֽוֹ׃)</a:t>
            </a:r>
            <a:r>
              <a:rPr lang="en-US" sz="2400">
                <a:solidFill>
                  <a:schemeClr val="bg1"/>
                </a:solidFill>
                <a:cs typeface="+mj-cs"/>
              </a:rPr>
              <a:t> )</a:t>
            </a:r>
            <a:endParaRPr lang="he-IL" sz="2400">
              <a:solidFill>
                <a:schemeClr val="bg1"/>
              </a:solidFill>
              <a:cs typeface="+mj-cs"/>
            </a:endParaRPr>
          </a:p>
          <a:p>
            <a:endParaRPr lang="he-IL" sz="1200" b="1">
              <a:solidFill>
                <a:schemeClr val="bg1"/>
              </a:solidFill>
              <a:cs typeface="+mj-cs"/>
            </a:endParaRPr>
          </a:p>
          <a:p>
            <a:r>
              <a:rPr lang="en-US" sz="2400" b="1">
                <a:solidFill>
                  <a:srgbClr val="FFC000"/>
                </a:solidFill>
                <a:cs typeface="+mj-cs"/>
              </a:rPr>
              <a:t>Tehillim / Psalms 28:9</a:t>
            </a:r>
          </a:p>
          <a:p>
            <a:r>
              <a:rPr lang="en-US" sz="2400">
                <a:solidFill>
                  <a:srgbClr val="FFC000"/>
                </a:solidFill>
                <a:cs typeface="+mj-cs"/>
              </a:rPr>
              <a:t>“Save thy people, and bless thine inheritance; feed them also, and lift them up for ever.” </a:t>
            </a:r>
            <a:r>
              <a:rPr lang="he-IL" sz="2400">
                <a:solidFill>
                  <a:srgbClr val="FFC000"/>
                </a:solidFill>
                <a:cs typeface="+mj-cs"/>
              </a:rPr>
              <a:t>הוֹשִׁ֤יעָה׀ אֶת־עַמֶּ֗ךָ וּבָרֵ֥ךְ אֶת־נַחֲלָתֶ֑ךָ וּֽרְעֵ֥ם וְ֝נַשְּׂאֵ֗ם עַד־הָעוֹלָֽם׃)</a:t>
            </a:r>
            <a:r>
              <a:rPr lang="en-US" sz="2400">
                <a:solidFill>
                  <a:srgbClr val="FFC000"/>
                </a:solidFill>
                <a:cs typeface="+mj-cs"/>
              </a:rPr>
              <a:t> )</a:t>
            </a:r>
            <a:endParaRPr lang="he-IL" sz="2400">
              <a:solidFill>
                <a:srgbClr val="FFC000"/>
              </a:solidFill>
              <a:cs typeface="+mj-cs"/>
            </a:endParaRPr>
          </a:p>
          <a:p>
            <a:endParaRPr lang="he-IL" sz="1200" b="1">
              <a:solidFill>
                <a:schemeClr val="bg1"/>
              </a:solidFill>
              <a:cs typeface="+mj-cs"/>
            </a:endParaRPr>
          </a:p>
          <a:p>
            <a:r>
              <a:rPr lang="en-US" sz="2400" b="1">
                <a:solidFill>
                  <a:srgbClr val="00B0F0"/>
                </a:solidFill>
                <a:cs typeface="+mj-cs"/>
              </a:rPr>
              <a:t>Tehillim / Psalms 33:12</a:t>
            </a:r>
          </a:p>
          <a:p>
            <a:r>
              <a:rPr lang="en-US" sz="2400">
                <a:solidFill>
                  <a:srgbClr val="00B0F0"/>
                </a:solidFill>
                <a:cs typeface="+mj-cs"/>
              </a:rPr>
              <a:t>33:12 “Blessed is the nation whose God is the LORD; and the people whom He hath chosen for his own inheritance.”</a:t>
            </a:r>
            <a:r>
              <a:rPr lang="he-IL" sz="2400">
                <a:solidFill>
                  <a:srgbClr val="00B0F0"/>
                </a:solidFill>
                <a:cs typeface="+mj-cs"/>
              </a:rPr>
              <a:t>אַשְׁרֵ֣י הַ֭גּוֹי אֲשֶׁר־יְהוָ֣ה אֱלֹהָ֑יו הָעָ֓ם׀ בָּחַ֖ר לְנַחֲלָ֣ה לֽוֹ׃)</a:t>
            </a:r>
            <a:r>
              <a:rPr lang="en-US" sz="2400">
                <a:solidFill>
                  <a:srgbClr val="00B0F0"/>
                </a:solidFill>
                <a:cs typeface="+mj-cs"/>
              </a:rPr>
              <a:t> )</a:t>
            </a:r>
            <a:endParaRPr lang="he-IL" sz="2400">
              <a:solidFill>
                <a:srgbClr val="00B0F0"/>
              </a:solidFill>
              <a:cs typeface="+mj-cs"/>
            </a:endParaRPr>
          </a:p>
        </p:txBody>
      </p:sp>
      <p:grpSp>
        <p:nvGrpSpPr>
          <p:cNvPr id="16" name="Group 15">
            <a:extLst>
              <a:ext uri="{FF2B5EF4-FFF2-40B4-BE49-F238E27FC236}">
                <a16:creationId xmlns:a16="http://schemas.microsoft.com/office/drawing/2014/main" id="{CCC87902-40B9-470B-9EC2-777EB005959D}"/>
              </a:ext>
            </a:extLst>
          </p:cNvPr>
          <p:cNvGrpSpPr/>
          <p:nvPr/>
        </p:nvGrpSpPr>
        <p:grpSpPr>
          <a:xfrm>
            <a:off x="4105445" y="133176"/>
            <a:ext cx="318960" cy="363240"/>
            <a:chOff x="4105445" y="133176"/>
            <a:chExt cx="318960" cy="36324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FE6D3518-E836-4D61-BBFB-C58EDA709A19}"/>
                    </a:ext>
                  </a:extLst>
                </p14:cNvPr>
                <p14:cNvContentPartPr/>
                <p14:nvPr/>
              </p14:nvContentPartPr>
              <p14:xfrm>
                <a:off x="4134245" y="244056"/>
                <a:ext cx="226080" cy="122760"/>
              </p14:xfrm>
            </p:contentPart>
          </mc:Choice>
          <mc:Fallback xmlns="">
            <p:pic>
              <p:nvPicPr>
                <p:cNvPr id="4" name="Ink 3">
                  <a:extLst>
                    <a:ext uri="{FF2B5EF4-FFF2-40B4-BE49-F238E27FC236}">
                      <a16:creationId xmlns:a16="http://schemas.microsoft.com/office/drawing/2014/main" id="{FE6D3518-E836-4D61-BBFB-C58EDA709A19}"/>
                    </a:ext>
                  </a:extLst>
                </p:cNvPr>
                <p:cNvPicPr/>
                <p:nvPr/>
              </p:nvPicPr>
              <p:blipFill>
                <a:blip r:embed="rId5"/>
                <a:stretch>
                  <a:fillRect/>
                </a:stretch>
              </p:blipFill>
              <p:spPr>
                <a:xfrm>
                  <a:off x="4116245" y="226056"/>
                  <a:ext cx="2617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FF64BB5-9B89-47F9-A1D1-4A73EE1B1980}"/>
                    </a:ext>
                  </a:extLst>
                </p14:cNvPr>
                <p14:cNvContentPartPr/>
                <p14:nvPr/>
              </p14:nvContentPartPr>
              <p14:xfrm>
                <a:off x="4208045" y="145056"/>
                <a:ext cx="208440" cy="318240"/>
              </p14:xfrm>
            </p:contentPart>
          </mc:Choice>
          <mc:Fallback xmlns="">
            <p:pic>
              <p:nvPicPr>
                <p:cNvPr id="5" name="Ink 4">
                  <a:extLst>
                    <a:ext uri="{FF2B5EF4-FFF2-40B4-BE49-F238E27FC236}">
                      <a16:creationId xmlns:a16="http://schemas.microsoft.com/office/drawing/2014/main" id="{BFF64BB5-9B89-47F9-A1D1-4A73EE1B1980}"/>
                    </a:ext>
                  </a:extLst>
                </p:cNvPr>
                <p:cNvPicPr/>
                <p:nvPr/>
              </p:nvPicPr>
              <p:blipFill>
                <a:blip r:embed="rId7"/>
                <a:stretch>
                  <a:fillRect/>
                </a:stretch>
              </p:blipFill>
              <p:spPr>
                <a:xfrm>
                  <a:off x="4190405" y="127416"/>
                  <a:ext cx="24408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9EA3482-AAF9-47E2-AC5F-97CE0F5823B6}"/>
                    </a:ext>
                  </a:extLst>
                </p14:cNvPr>
                <p14:cNvContentPartPr/>
                <p14:nvPr/>
              </p14:nvContentPartPr>
              <p14:xfrm>
                <a:off x="4186445" y="133176"/>
                <a:ext cx="107640" cy="363240"/>
              </p14:xfrm>
            </p:contentPart>
          </mc:Choice>
          <mc:Fallback xmlns="">
            <p:pic>
              <p:nvPicPr>
                <p:cNvPr id="7" name="Ink 6">
                  <a:extLst>
                    <a:ext uri="{FF2B5EF4-FFF2-40B4-BE49-F238E27FC236}">
                      <a16:creationId xmlns:a16="http://schemas.microsoft.com/office/drawing/2014/main" id="{C9EA3482-AAF9-47E2-AC5F-97CE0F5823B6}"/>
                    </a:ext>
                  </a:extLst>
                </p:cNvPr>
                <p:cNvPicPr/>
                <p:nvPr/>
              </p:nvPicPr>
              <p:blipFill>
                <a:blip r:embed="rId9"/>
                <a:stretch>
                  <a:fillRect/>
                </a:stretch>
              </p:blipFill>
              <p:spPr>
                <a:xfrm>
                  <a:off x="4168805" y="115536"/>
                  <a:ext cx="14328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467E1574-701A-4FD6-AE86-680452AFB12B}"/>
                    </a:ext>
                  </a:extLst>
                </p14:cNvPr>
                <p14:cNvContentPartPr/>
                <p14:nvPr/>
              </p14:nvContentPartPr>
              <p14:xfrm>
                <a:off x="4105445" y="350976"/>
                <a:ext cx="318960" cy="54000"/>
              </p14:xfrm>
            </p:contentPart>
          </mc:Choice>
          <mc:Fallback xmlns="">
            <p:pic>
              <p:nvPicPr>
                <p:cNvPr id="9" name="Ink 8">
                  <a:extLst>
                    <a:ext uri="{FF2B5EF4-FFF2-40B4-BE49-F238E27FC236}">
                      <a16:creationId xmlns:a16="http://schemas.microsoft.com/office/drawing/2014/main" id="{467E1574-701A-4FD6-AE86-680452AFB12B}"/>
                    </a:ext>
                  </a:extLst>
                </p:cNvPr>
                <p:cNvPicPr/>
                <p:nvPr/>
              </p:nvPicPr>
              <p:blipFill>
                <a:blip r:embed="rId11"/>
                <a:stretch>
                  <a:fillRect/>
                </a:stretch>
              </p:blipFill>
              <p:spPr>
                <a:xfrm>
                  <a:off x="4087445" y="333336"/>
                  <a:ext cx="354600" cy="89640"/>
                </a:xfrm>
                <a:prstGeom prst="rect">
                  <a:avLst/>
                </a:prstGeom>
              </p:spPr>
            </p:pic>
          </mc:Fallback>
        </mc:AlternateContent>
      </p:grpSp>
      <p:grpSp>
        <p:nvGrpSpPr>
          <p:cNvPr id="15" name="Group 14">
            <a:extLst>
              <a:ext uri="{FF2B5EF4-FFF2-40B4-BE49-F238E27FC236}">
                <a16:creationId xmlns:a16="http://schemas.microsoft.com/office/drawing/2014/main" id="{13F257FF-579B-42B0-9815-C83087C0C88D}"/>
              </a:ext>
            </a:extLst>
          </p:cNvPr>
          <p:cNvGrpSpPr/>
          <p:nvPr/>
        </p:nvGrpSpPr>
        <p:grpSpPr>
          <a:xfrm>
            <a:off x="4113365" y="1750296"/>
            <a:ext cx="387000" cy="390960"/>
            <a:chOff x="4113365" y="1750296"/>
            <a:chExt cx="387000" cy="390960"/>
          </a:xfrm>
        </p:grpSpPr>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A8E67FDE-6CFB-46FA-8275-4CEF6AF3CA27}"/>
                    </a:ext>
                  </a:extLst>
                </p14:cNvPr>
                <p14:cNvContentPartPr/>
                <p14:nvPr/>
              </p14:nvContentPartPr>
              <p14:xfrm>
                <a:off x="4142165" y="1860816"/>
                <a:ext cx="358200" cy="148680"/>
              </p14:xfrm>
            </p:contentPart>
          </mc:Choice>
          <mc:Fallback xmlns="">
            <p:pic>
              <p:nvPicPr>
                <p:cNvPr id="11" name="Ink 10">
                  <a:extLst>
                    <a:ext uri="{FF2B5EF4-FFF2-40B4-BE49-F238E27FC236}">
                      <a16:creationId xmlns:a16="http://schemas.microsoft.com/office/drawing/2014/main" id="{A8E67FDE-6CFB-46FA-8275-4CEF6AF3CA27}"/>
                    </a:ext>
                  </a:extLst>
                </p:cNvPr>
                <p:cNvPicPr/>
                <p:nvPr/>
              </p:nvPicPr>
              <p:blipFill>
                <a:blip r:embed="rId13"/>
                <a:stretch>
                  <a:fillRect/>
                </a:stretch>
              </p:blipFill>
              <p:spPr>
                <a:xfrm>
                  <a:off x="4124165" y="1842816"/>
                  <a:ext cx="3938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5750E35B-CD1C-467C-8484-F1A533780F00}"/>
                    </a:ext>
                  </a:extLst>
                </p14:cNvPr>
                <p14:cNvContentPartPr/>
                <p14:nvPr/>
              </p14:nvContentPartPr>
              <p14:xfrm>
                <a:off x="4213805" y="1767936"/>
                <a:ext cx="178920" cy="373320"/>
              </p14:xfrm>
            </p:contentPart>
          </mc:Choice>
          <mc:Fallback xmlns="">
            <p:pic>
              <p:nvPicPr>
                <p:cNvPr id="12" name="Ink 11">
                  <a:extLst>
                    <a:ext uri="{FF2B5EF4-FFF2-40B4-BE49-F238E27FC236}">
                      <a16:creationId xmlns:a16="http://schemas.microsoft.com/office/drawing/2014/main" id="{5750E35B-CD1C-467C-8484-F1A533780F00}"/>
                    </a:ext>
                  </a:extLst>
                </p:cNvPr>
                <p:cNvPicPr/>
                <p:nvPr/>
              </p:nvPicPr>
              <p:blipFill>
                <a:blip r:embed="rId15"/>
                <a:stretch>
                  <a:fillRect/>
                </a:stretch>
              </p:blipFill>
              <p:spPr>
                <a:xfrm>
                  <a:off x="4196165" y="1749936"/>
                  <a:ext cx="214560" cy="408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2E981179-5E3B-4C66-9396-1CAE4337BAA3}"/>
                    </a:ext>
                  </a:extLst>
                </p14:cNvPr>
                <p14:cNvContentPartPr/>
                <p14:nvPr/>
              </p14:nvContentPartPr>
              <p14:xfrm>
                <a:off x="4215965" y="1750296"/>
                <a:ext cx="50760" cy="298080"/>
              </p14:xfrm>
            </p:contentPart>
          </mc:Choice>
          <mc:Fallback xmlns="">
            <p:pic>
              <p:nvPicPr>
                <p:cNvPr id="13" name="Ink 12">
                  <a:extLst>
                    <a:ext uri="{FF2B5EF4-FFF2-40B4-BE49-F238E27FC236}">
                      <a16:creationId xmlns:a16="http://schemas.microsoft.com/office/drawing/2014/main" id="{2E981179-5E3B-4C66-9396-1CAE4337BAA3}"/>
                    </a:ext>
                  </a:extLst>
                </p:cNvPr>
                <p:cNvPicPr/>
                <p:nvPr/>
              </p:nvPicPr>
              <p:blipFill>
                <a:blip r:embed="rId17"/>
                <a:stretch>
                  <a:fillRect/>
                </a:stretch>
              </p:blipFill>
              <p:spPr>
                <a:xfrm>
                  <a:off x="4197965" y="1732296"/>
                  <a:ext cx="8640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EDFD9418-A123-41FE-9A71-2D08CB90FB24}"/>
                    </a:ext>
                  </a:extLst>
                </p14:cNvPr>
                <p14:cNvContentPartPr/>
                <p14:nvPr/>
              </p14:nvContentPartPr>
              <p14:xfrm>
                <a:off x="4113365" y="1904016"/>
                <a:ext cx="369360" cy="93960"/>
              </p14:xfrm>
            </p:contentPart>
          </mc:Choice>
          <mc:Fallback xmlns="">
            <p:pic>
              <p:nvPicPr>
                <p:cNvPr id="14" name="Ink 13">
                  <a:extLst>
                    <a:ext uri="{FF2B5EF4-FFF2-40B4-BE49-F238E27FC236}">
                      <a16:creationId xmlns:a16="http://schemas.microsoft.com/office/drawing/2014/main" id="{EDFD9418-A123-41FE-9A71-2D08CB90FB24}"/>
                    </a:ext>
                  </a:extLst>
                </p:cNvPr>
                <p:cNvPicPr/>
                <p:nvPr/>
              </p:nvPicPr>
              <p:blipFill>
                <a:blip r:embed="rId19"/>
                <a:stretch>
                  <a:fillRect/>
                </a:stretch>
              </p:blipFill>
              <p:spPr>
                <a:xfrm>
                  <a:off x="4095365" y="1886016"/>
                  <a:ext cx="405000" cy="129600"/>
                </a:xfrm>
                <a:prstGeom prst="rect">
                  <a:avLst/>
                </a:prstGeom>
              </p:spPr>
            </p:pic>
          </mc:Fallback>
        </mc:AlternateContent>
      </p:grpSp>
      <p:grpSp>
        <p:nvGrpSpPr>
          <p:cNvPr id="21" name="Group 20">
            <a:extLst>
              <a:ext uri="{FF2B5EF4-FFF2-40B4-BE49-F238E27FC236}">
                <a16:creationId xmlns:a16="http://schemas.microsoft.com/office/drawing/2014/main" id="{0660CFB3-966B-432A-80F6-DE3439FA6799}"/>
              </a:ext>
            </a:extLst>
          </p:cNvPr>
          <p:cNvGrpSpPr/>
          <p:nvPr/>
        </p:nvGrpSpPr>
        <p:grpSpPr>
          <a:xfrm>
            <a:off x="3201485" y="2964936"/>
            <a:ext cx="373320" cy="379080"/>
            <a:chOff x="3201485" y="2964936"/>
            <a:chExt cx="373320" cy="379080"/>
          </a:xfrm>
        </p:grpSpPr>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479F66C6-959C-45C4-9F2B-3B5242A24DD4}"/>
                    </a:ext>
                  </a:extLst>
                </p14:cNvPr>
                <p14:cNvContentPartPr/>
                <p14:nvPr/>
              </p14:nvContentPartPr>
              <p14:xfrm>
                <a:off x="3279605" y="3063216"/>
                <a:ext cx="276120" cy="174600"/>
              </p14:xfrm>
            </p:contentPart>
          </mc:Choice>
          <mc:Fallback xmlns="">
            <p:pic>
              <p:nvPicPr>
                <p:cNvPr id="17" name="Ink 16">
                  <a:extLst>
                    <a:ext uri="{FF2B5EF4-FFF2-40B4-BE49-F238E27FC236}">
                      <a16:creationId xmlns:a16="http://schemas.microsoft.com/office/drawing/2014/main" id="{479F66C6-959C-45C4-9F2B-3B5242A24DD4}"/>
                    </a:ext>
                  </a:extLst>
                </p:cNvPr>
                <p:cNvPicPr/>
                <p:nvPr/>
              </p:nvPicPr>
              <p:blipFill>
                <a:blip r:embed="rId21"/>
                <a:stretch>
                  <a:fillRect/>
                </a:stretch>
              </p:blipFill>
              <p:spPr>
                <a:xfrm>
                  <a:off x="3261605" y="3045216"/>
                  <a:ext cx="3117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2410F6AF-64D4-451F-B432-842AF7FA07B3}"/>
                    </a:ext>
                  </a:extLst>
                </p14:cNvPr>
                <p14:cNvContentPartPr/>
                <p14:nvPr/>
              </p14:nvContentPartPr>
              <p14:xfrm>
                <a:off x="3384005" y="3025416"/>
                <a:ext cx="190800" cy="295200"/>
              </p14:xfrm>
            </p:contentPart>
          </mc:Choice>
          <mc:Fallback xmlns="">
            <p:pic>
              <p:nvPicPr>
                <p:cNvPr id="18" name="Ink 17">
                  <a:extLst>
                    <a:ext uri="{FF2B5EF4-FFF2-40B4-BE49-F238E27FC236}">
                      <a16:creationId xmlns:a16="http://schemas.microsoft.com/office/drawing/2014/main" id="{2410F6AF-64D4-451F-B432-842AF7FA07B3}"/>
                    </a:ext>
                  </a:extLst>
                </p:cNvPr>
                <p:cNvPicPr/>
                <p:nvPr/>
              </p:nvPicPr>
              <p:blipFill>
                <a:blip r:embed="rId23"/>
                <a:stretch>
                  <a:fillRect/>
                </a:stretch>
              </p:blipFill>
              <p:spPr>
                <a:xfrm>
                  <a:off x="3366005" y="3007776"/>
                  <a:ext cx="22644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04AD362B-CB2D-4A66-BCB3-AB7493756822}"/>
                    </a:ext>
                  </a:extLst>
                </p14:cNvPr>
                <p14:cNvContentPartPr/>
                <p14:nvPr/>
              </p14:nvContentPartPr>
              <p14:xfrm>
                <a:off x="3380045" y="2964936"/>
                <a:ext cx="90000" cy="379080"/>
              </p14:xfrm>
            </p:contentPart>
          </mc:Choice>
          <mc:Fallback xmlns="">
            <p:pic>
              <p:nvPicPr>
                <p:cNvPr id="19" name="Ink 18">
                  <a:extLst>
                    <a:ext uri="{FF2B5EF4-FFF2-40B4-BE49-F238E27FC236}">
                      <a16:creationId xmlns:a16="http://schemas.microsoft.com/office/drawing/2014/main" id="{04AD362B-CB2D-4A66-BCB3-AB7493756822}"/>
                    </a:ext>
                  </a:extLst>
                </p:cNvPr>
                <p:cNvPicPr/>
                <p:nvPr/>
              </p:nvPicPr>
              <p:blipFill>
                <a:blip r:embed="rId25"/>
                <a:stretch>
                  <a:fillRect/>
                </a:stretch>
              </p:blipFill>
              <p:spPr>
                <a:xfrm>
                  <a:off x="3362045" y="2946936"/>
                  <a:ext cx="125640" cy="414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8A77F350-D5E3-465B-BF3C-D74420E5F7A4}"/>
                    </a:ext>
                  </a:extLst>
                </p14:cNvPr>
                <p14:cNvContentPartPr/>
                <p14:nvPr/>
              </p14:nvContentPartPr>
              <p14:xfrm>
                <a:off x="3201485" y="3215136"/>
                <a:ext cx="330840" cy="14040"/>
              </p14:xfrm>
            </p:contentPart>
          </mc:Choice>
          <mc:Fallback xmlns="">
            <p:pic>
              <p:nvPicPr>
                <p:cNvPr id="20" name="Ink 19">
                  <a:extLst>
                    <a:ext uri="{FF2B5EF4-FFF2-40B4-BE49-F238E27FC236}">
                      <a16:creationId xmlns:a16="http://schemas.microsoft.com/office/drawing/2014/main" id="{8A77F350-D5E3-465B-BF3C-D74420E5F7A4}"/>
                    </a:ext>
                  </a:extLst>
                </p:cNvPr>
                <p:cNvPicPr/>
                <p:nvPr/>
              </p:nvPicPr>
              <p:blipFill>
                <a:blip r:embed="rId27"/>
                <a:stretch>
                  <a:fillRect/>
                </a:stretch>
              </p:blipFill>
              <p:spPr>
                <a:xfrm>
                  <a:off x="3183485" y="3197496"/>
                  <a:ext cx="366480" cy="49680"/>
                </a:xfrm>
                <a:prstGeom prst="rect">
                  <a:avLst/>
                </a:prstGeom>
              </p:spPr>
            </p:pic>
          </mc:Fallback>
        </mc:AlternateContent>
      </p:grpSp>
      <p:grpSp>
        <p:nvGrpSpPr>
          <p:cNvPr id="26" name="Group 25">
            <a:extLst>
              <a:ext uri="{FF2B5EF4-FFF2-40B4-BE49-F238E27FC236}">
                <a16:creationId xmlns:a16="http://schemas.microsoft.com/office/drawing/2014/main" id="{C22A24B5-BE22-4734-B8F8-D346DDB9B202}"/>
              </a:ext>
            </a:extLst>
          </p:cNvPr>
          <p:cNvGrpSpPr/>
          <p:nvPr/>
        </p:nvGrpSpPr>
        <p:grpSpPr>
          <a:xfrm>
            <a:off x="3364205" y="4225656"/>
            <a:ext cx="455760" cy="419040"/>
            <a:chOff x="3364205" y="4225656"/>
            <a:chExt cx="455760" cy="419040"/>
          </a:xfrm>
        </p:grpSpPr>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46AB58DC-CD04-4EF7-926A-447E4E019DA3}"/>
                    </a:ext>
                  </a:extLst>
                </p14:cNvPr>
                <p14:cNvContentPartPr/>
                <p14:nvPr/>
              </p14:nvContentPartPr>
              <p14:xfrm>
                <a:off x="3407405" y="4369656"/>
                <a:ext cx="290160" cy="190080"/>
              </p14:xfrm>
            </p:contentPart>
          </mc:Choice>
          <mc:Fallback xmlns="">
            <p:pic>
              <p:nvPicPr>
                <p:cNvPr id="22" name="Ink 21">
                  <a:extLst>
                    <a:ext uri="{FF2B5EF4-FFF2-40B4-BE49-F238E27FC236}">
                      <a16:creationId xmlns:a16="http://schemas.microsoft.com/office/drawing/2014/main" id="{46AB58DC-CD04-4EF7-926A-447E4E019DA3}"/>
                    </a:ext>
                  </a:extLst>
                </p:cNvPr>
                <p:cNvPicPr/>
                <p:nvPr/>
              </p:nvPicPr>
              <p:blipFill>
                <a:blip r:embed="rId29"/>
                <a:stretch>
                  <a:fillRect/>
                </a:stretch>
              </p:blipFill>
              <p:spPr>
                <a:xfrm>
                  <a:off x="3389765" y="4352016"/>
                  <a:ext cx="3258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3631FD36-8FE6-4228-A879-936C5D268E02}"/>
                    </a:ext>
                  </a:extLst>
                </p14:cNvPr>
                <p14:cNvContentPartPr/>
                <p14:nvPr/>
              </p14:nvContentPartPr>
              <p14:xfrm>
                <a:off x="3457805" y="4225656"/>
                <a:ext cx="362160" cy="347760"/>
              </p14:xfrm>
            </p:contentPart>
          </mc:Choice>
          <mc:Fallback xmlns="">
            <p:pic>
              <p:nvPicPr>
                <p:cNvPr id="23" name="Ink 22">
                  <a:extLst>
                    <a:ext uri="{FF2B5EF4-FFF2-40B4-BE49-F238E27FC236}">
                      <a16:creationId xmlns:a16="http://schemas.microsoft.com/office/drawing/2014/main" id="{3631FD36-8FE6-4228-A879-936C5D268E02}"/>
                    </a:ext>
                  </a:extLst>
                </p:cNvPr>
                <p:cNvPicPr/>
                <p:nvPr/>
              </p:nvPicPr>
              <p:blipFill>
                <a:blip r:embed="rId31"/>
                <a:stretch>
                  <a:fillRect/>
                </a:stretch>
              </p:blipFill>
              <p:spPr>
                <a:xfrm>
                  <a:off x="3440165" y="4208016"/>
                  <a:ext cx="397800" cy="383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F375FBE8-9090-4BC6-B8F3-CD30DABBCFC5}"/>
                    </a:ext>
                  </a:extLst>
                </p14:cNvPr>
                <p14:cNvContentPartPr/>
                <p14:nvPr/>
              </p14:nvContentPartPr>
              <p14:xfrm>
                <a:off x="3467525" y="4265616"/>
                <a:ext cx="84240" cy="379080"/>
              </p14:xfrm>
            </p:contentPart>
          </mc:Choice>
          <mc:Fallback xmlns="">
            <p:pic>
              <p:nvPicPr>
                <p:cNvPr id="24" name="Ink 23">
                  <a:extLst>
                    <a:ext uri="{FF2B5EF4-FFF2-40B4-BE49-F238E27FC236}">
                      <a16:creationId xmlns:a16="http://schemas.microsoft.com/office/drawing/2014/main" id="{F375FBE8-9090-4BC6-B8F3-CD30DABBCFC5}"/>
                    </a:ext>
                  </a:extLst>
                </p:cNvPr>
                <p:cNvPicPr/>
                <p:nvPr/>
              </p:nvPicPr>
              <p:blipFill>
                <a:blip r:embed="rId33"/>
                <a:stretch>
                  <a:fillRect/>
                </a:stretch>
              </p:blipFill>
              <p:spPr>
                <a:xfrm>
                  <a:off x="3449885" y="4247976"/>
                  <a:ext cx="119880" cy="414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E779F738-133D-4857-A164-D19B6F3BE74F}"/>
                    </a:ext>
                  </a:extLst>
                </p14:cNvPr>
                <p14:cNvContentPartPr/>
                <p14:nvPr/>
              </p14:nvContentPartPr>
              <p14:xfrm>
                <a:off x="3364205" y="4440216"/>
                <a:ext cx="406440" cy="70920"/>
              </p14:xfrm>
            </p:contentPart>
          </mc:Choice>
          <mc:Fallback xmlns="">
            <p:pic>
              <p:nvPicPr>
                <p:cNvPr id="25" name="Ink 24">
                  <a:extLst>
                    <a:ext uri="{FF2B5EF4-FFF2-40B4-BE49-F238E27FC236}">
                      <a16:creationId xmlns:a16="http://schemas.microsoft.com/office/drawing/2014/main" id="{E779F738-133D-4857-A164-D19B6F3BE74F}"/>
                    </a:ext>
                  </a:extLst>
                </p:cNvPr>
                <p:cNvPicPr/>
                <p:nvPr/>
              </p:nvPicPr>
              <p:blipFill>
                <a:blip r:embed="rId35"/>
                <a:stretch>
                  <a:fillRect/>
                </a:stretch>
              </p:blipFill>
              <p:spPr>
                <a:xfrm>
                  <a:off x="3346565" y="4422576"/>
                  <a:ext cx="442080" cy="106560"/>
                </a:xfrm>
                <a:prstGeom prst="rect">
                  <a:avLst/>
                </a:prstGeom>
              </p:spPr>
            </p:pic>
          </mc:Fallback>
        </mc:AlternateContent>
      </p:grpSp>
    </p:spTree>
    <p:extLst>
      <p:ext uri="{BB962C8B-B14F-4D97-AF65-F5344CB8AC3E}">
        <p14:creationId xmlns:p14="http://schemas.microsoft.com/office/powerpoint/2010/main" val="2475944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3C026526-3B71-4EB2-852B-53A535B86CBB}"/>
              </a:ext>
            </a:extLst>
          </p:cNvPr>
          <p:cNvSpPr/>
          <p:nvPr/>
        </p:nvSpPr>
        <p:spPr>
          <a:xfrm>
            <a:off x="3651738" y="1740876"/>
            <a:ext cx="4067908" cy="2842847"/>
          </a:xfrm>
          <a:prstGeom prst="roundRect">
            <a:avLst/>
          </a:prstGeom>
          <a:solidFill>
            <a:schemeClr val="tx1">
              <a:alpha val="4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F73F974-79FD-4B32-B806-A7DFE9971D58}"/>
              </a:ext>
            </a:extLst>
          </p:cNvPr>
          <p:cNvSpPr txBox="1"/>
          <p:nvPr/>
        </p:nvSpPr>
        <p:spPr>
          <a:xfrm>
            <a:off x="2637692" y="1925391"/>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3066037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459092" cy="6346398"/>
          </a:xfrm>
          <a:prstGeom prst="roundRect">
            <a:avLst/>
          </a:prstGeom>
          <a:solidFill>
            <a:schemeClr val="tx1">
              <a:alpha val="5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57751" y="0"/>
            <a:ext cx="10109843" cy="6247864"/>
          </a:xfrm>
          <a:prstGeom prst="rect">
            <a:avLst/>
          </a:prstGeom>
          <a:noFill/>
        </p:spPr>
        <p:txBody>
          <a:bodyPr wrap="square" rtlCol="0">
            <a:spAutoFit/>
          </a:bodyPr>
          <a:lstStyle/>
          <a:p>
            <a:r>
              <a:rPr lang="en-US" sz="2000" b="1">
                <a:solidFill>
                  <a:schemeClr val="bg1"/>
                </a:solidFill>
                <a:cs typeface="+mj-cs"/>
              </a:rPr>
              <a:t>Targum Jonathan son of Uziel Isaiah 3:14-26</a:t>
            </a:r>
          </a:p>
          <a:p>
            <a:r>
              <a:rPr lang="en-US" sz="2000">
                <a:solidFill>
                  <a:schemeClr val="bg1"/>
                </a:solidFill>
                <a:cs typeface="+mj-cs"/>
              </a:rPr>
              <a:t>3:14 The Lord will enter into judgment with the elders of His people, and with their oppressors; because ye have robbed my people, the spoil of the poor is in your houses. 3:15 What mean ye, that ye impoverish my people and grind the faces of the poor? They are perishing in their contentions, saith the Lord, the God of hosts. 3:16 And the Lord said, Because the daughters of Zion are haughty, and they are walking with stretched-forth necks, and they walk with their eyes painted, with their hair rolled up, and with their feet they excite lust. 3:17 And the Lord shall make servile the glory of the daughters of Zion, and the Lord shall remove their dignity. 3:18 In that day the Lord will take away the ornament of their sandals and their cauls and head-nets. 3:19 The necklaces, and the bracelets for the hands, and the long robes. 3:20 The crowns, the bracelets for the feet, the crisping-pin, and the ear-rings, and the ornament; 3:21 And the finger-rings, and the jewels; 3:22 The tunics, and the cloaks, and the wimples, and the stays. 3:23 The mirrors, and the fine linen, and the crowns, and the veils. 3:24 It shall come to pass, that in the place where they were giving forth sweet smells, there shall be putrefaction; and in the place where they were binding the girdles, shall be marks of smiting; and instead of plaited locks, baldness; and instead of their walking in pride, they shall bind on sackcloth; this vengeance shall be taken on them because they have committed fornication in their beauty. 3:25 Thy beautiful men shall be killed by the sword, and thy heroes in the war. 3:26 And the gates of her city shall be laid desolate, and shall come to an end; and the land shall be laid waste, and shall be destroyed.</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05C950BA-06A0-4312-948D-992B0D41B716}"/>
                  </a:ext>
                </a:extLst>
              </p14:cNvPr>
              <p14:cNvContentPartPr/>
              <p14:nvPr/>
            </p14:nvContentPartPr>
            <p14:xfrm>
              <a:off x="3891605" y="2123256"/>
              <a:ext cx="3512880" cy="126000"/>
            </p14:xfrm>
          </p:contentPart>
        </mc:Choice>
        <mc:Fallback xmlns="">
          <p:pic>
            <p:nvPicPr>
              <p:cNvPr id="4" name="Ink 3">
                <a:extLst>
                  <a:ext uri="{FF2B5EF4-FFF2-40B4-BE49-F238E27FC236}">
                    <a16:creationId xmlns:a16="http://schemas.microsoft.com/office/drawing/2014/main" id="{05C950BA-06A0-4312-948D-992B0D41B716}"/>
                  </a:ext>
                </a:extLst>
              </p:cNvPr>
              <p:cNvPicPr/>
              <p:nvPr/>
            </p:nvPicPr>
            <p:blipFill>
              <a:blip r:embed="rId5"/>
              <a:stretch>
                <a:fillRect/>
              </a:stretch>
            </p:blipFill>
            <p:spPr>
              <a:xfrm>
                <a:off x="3873605" y="2105616"/>
                <a:ext cx="35485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7D4B6E2B-4E8D-4264-B4F5-C4AC9396DD22}"/>
                  </a:ext>
                </a:extLst>
              </p14:cNvPr>
              <p14:cNvContentPartPr/>
              <p14:nvPr/>
            </p14:nvContentPartPr>
            <p14:xfrm>
              <a:off x="1163885" y="4880856"/>
              <a:ext cx="751320" cy="24120"/>
            </p14:xfrm>
          </p:contentPart>
        </mc:Choice>
        <mc:Fallback xmlns="">
          <p:pic>
            <p:nvPicPr>
              <p:cNvPr id="5" name="Ink 4">
                <a:extLst>
                  <a:ext uri="{FF2B5EF4-FFF2-40B4-BE49-F238E27FC236}">
                    <a16:creationId xmlns:a16="http://schemas.microsoft.com/office/drawing/2014/main" id="{7D4B6E2B-4E8D-4264-B4F5-C4AC9396DD22}"/>
                  </a:ext>
                </a:extLst>
              </p:cNvPr>
              <p:cNvPicPr/>
              <p:nvPr/>
            </p:nvPicPr>
            <p:blipFill>
              <a:blip r:embed="rId7"/>
              <a:stretch>
                <a:fillRect/>
              </a:stretch>
            </p:blipFill>
            <p:spPr>
              <a:xfrm>
                <a:off x="1146245" y="4862856"/>
                <a:ext cx="7869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12D484A-6A9F-4ED1-BDB7-73B37B7209E4}"/>
                  </a:ext>
                </a:extLst>
              </p14:cNvPr>
              <p14:cNvContentPartPr/>
              <p14:nvPr/>
            </p14:nvContentPartPr>
            <p14:xfrm>
              <a:off x="4602605" y="4890576"/>
              <a:ext cx="3680280" cy="47880"/>
            </p14:xfrm>
          </p:contentPart>
        </mc:Choice>
        <mc:Fallback xmlns="">
          <p:pic>
            <p:nvPicPr>
              <p:cNvPr id="7" name="Ink 6">
                <a:extLst>
                  <a:ext uri="{FF2B5EF4-FFF2-40B4-BE49-F238E27FC236}">
                    <a16:creationId xmlns:a16="http://schemas.microsoft.com/office/drawing/2014/main" id="{C12D484A-6A9F-4ED1-BDB7-73B37B7209E4}"/>
                  </a:ext>
                </a:extLst>
              </p:cNvPr>
              <p:cNvPicPr/>
              <p:nvPr/>
            </p:nvPicPr>
            <p:blipFill>
              <a:blip r:embed="rId9"/>
              <a:stretch>
                <a:fillRect/>
              </a:stretch>
            </p:blipFill>
            <p:spPr>
              <a:xfrm>
                <a:off x="4584605" y="4872576"/>
                <a:ext cx="3715920" cy="83520"/>
              </a:xfrm>
              <a:prstGeom prst="rect">
                <a:avLst/>
              </a:prstGeom>
            </p:spPr>
          </p:pic>
        </mc:Fallback>
      </mc:AlternateContent>
    </p:spTree>
    <p:extLst>
      <p:ext uri="{BB962C8B-B14F-4D97-AF65-F5344CB8AC3E}">
        <p14:creationId xmlns:p14="http://schemas.microsoft.com/office/powerpoint/2010/main" val="570920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459092" cy="6346398"/>
          </a:xfrm>
          <a:prstGeom prst="roundRect">
            <a:avLst/>
          </a:prstGeom>
          <a:solidFill>
            <a:schemeClr val="tx1">
              <a:alpha val="5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57751" y="0"/>
            <a:ext cx="10109843" cy="6186309"/>
          </a:xfrm>
          <a:prstGeom prst="rect">
            <a:avLst/>
          </a:prstGeom>
          <a:noFill/>
        </p:spPr>
        <p:txBody>
          <a:bodyPr wrap="square" rtlCol="0">
            <a:spAutoFit/>
          </a:bodyPr>
          <a:lstStyle/>
          <a:p>
            <a:r>
              <a:rPr lang="en-US" sz="2200" b="1">
                <a:solidFill>
                  <a:schemeClr val="bg1"/>
                </a:solidFill>
                <a:cs typeface="+mj-cs"/>
              </a:rPr>
              <a:t>Talmud Bavli Berakhot 6b:37 </a:t>
            </a:r>
          </a:p>
          <a:p>
            <a:r>
              <a:rPr lang="en-US" sz="2200">
                <a:solidFill>
                  <a:schemeClr val="bg1"/>
                </a:solidFill>
                <a:cs typeface="+mj-cs"/>
              </a:rPr>
              <a:t>And Rabbi Ḥelbo said that Rav Huna said: One who is aware that another person is accustomed to greet him is not only obligated to return his greeting, but he must greet him first, as it is stated: “Seek peace and pursue it” (Psalms 34:15). If the other person extended his greeting to him and he did not respond, he is called a robber, as it is stated: “It is you who have eaten up the vineyard, the spoils of the poor is in your houses” (Isaiah 3:14). The only way to steal from a pauper who owns nothing is to rob him of his dignity by refusing to return his greeting.</a:t>
            </a:r>
          </a:p>
          <a:p>
            <a:endParaRPr lang="en-US" sz="2200" b="1">
              <a:solidFill>
                <a:schemeClr val="bg1"/>
              </a:solidFill>
              <a:cs typeface="+mj-cs"/>
            </a:endParaRPr>
          </a:p>
          <a:p>
            <a:r>
              <a:rPr lang="en-US" sz="2200" b="1">
                <a:solidFill>
                  <a:schemeClr val="bg1"/>
                </a:solidFill>
                <a:cs typeface="+mj-cs"/>
              </a:rPr>
              <a:t>Talmud Bavli Shabbat 54b:21</a:t>
            </a:r>
          </a:p>
          <a:p>
            <a:r>
              <a:rPr lang="en-US" sz="2200">
                <a:solidFill>
                  <a:schemeClr val="bg1"/>
                </a:solidFill>
                <a:cs typeface="+mj-cs"/>
              </a:rPr>
              <a:t>Rav Pappa said: And the members of the household of the Exilarch were apprehended and punished for the sins of the whole world. Because their authority extends across the entire Jewish world, it is in their hands to ensure that nobody commit a transgression. As indicated by that which Rabbi Ḥanina said: What is the meaning of that which is written: “The Lord will enter into judgment with the Elders of His people and its princes, saying: It is you who have eaten up the vineyard; the robbery of the poor is in your houses” (Isaiah 3:14)? The question arises: If the princes sinned by committing robbery.</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2BDBB962-CFE6-42D2-ACA1-AE59940A8B96}"/>
                  </a:ext>
                </a:extLst>
              </p14:cNvPr>
              <p14:cNvContentPartPr/>
              <p14:nvPr/>
            </p14:nvContentPartPr>
            <p14:xfrm>
              <a:off x="2667245" y="958296"/>
              <a:ext cx="5240160" cy="89280"/>
            </p14:xfrm>
          </p:contentPart>
        </mc:Choice>
        <mc:Fallback xmlns="">
          <p:pic>
            <p:nvPicPr>
              <p:cNvPr id="4" name="Ink 3">
                <a:extLst>
                  <a:ext uri="{FF2B5EF4-FFF2-40B4-BE49-F238E27FC236}">
                    <a16:creationId xmlns:a16="http://schemas.microsoft.com/office/drawing/2014/main" id="{2BDBB962-CFE6-42D2-ACA1-AE59940A8B96}"/>
                  </a:ext>
                </a:extLst>
              </p:cNvPr>
              <p:cNvPicPr/>
              <p:nvPr/>
            </p:nvPicPr>
            <p:blipFill>
              <a:blip r:embed="rId5"/>
              <a:stretch>
                <a:fillRect/>
              </a:stretch>
            </p:blipFill>
            <p:spPr>
              <a:xfrm>
                <a:off x="2649245" y="940656"/>
                <a:ext cx="52758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338AFFC3-8EBC-4F14-9ACA-00F22D87CBD1}"/>
                  </a:ext>
                </a:extLst>
              </p14:cNvPr>
              <p14:cNvContentPartPr/>
              <p14:nvPr/>
            </p14:nvContentPartPr>
            <p14:xfrm>
              <a:off x="3127685" y="1334136"/>
              <a:ext cx="4750920" cy="105840"/>
            </p14:xfrm>
          </p:contentPart>
        </mc:Choice>
        <mc:Fallback xmlns="">
          <p:pic>
            <p:nvPicPr>
              <p:cNvPr id="5" name="Ink 4">
                <a:extLst>
                  <a:ext uri="{FF2B5EF4-FFF2-40B4-BE49-F238E27FC236}">
                    <a16:creationId xmlns:a16="http://schemas.microsoft.com/office/drawing/2014/main" id="{338AFFC3-8EBC-4F14-9ACA-00F22D87CBD1}"/>
                  </a:ext>
                </a:extLst>
              </p:cNvPr>
              <p:cNvPicPr/>
              <p:nvPr/>
            </p:nvPicPr>
            <p:blipFill>
              <a:blip r:embed="rId7"/>
              <a:stretch>
                <a:fillRect/>
              </a:stretch>
            </p:blipFill>
            <p:spPr>
              <a:xfrm>
                <a:off x="3109685" y="1316496"/>
                <a:ext cx="47865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72EF2469-A09F-4FAF-947D-340E18011A05}"/>
                  </a:ext>
                </a:extLst>
              </p14:cNvPr>
              <p14:cNvContentPartPr/>
              <p14:nvPr/>
            </p14:nvContentPartPr>
            <p14:xfrm>
              <a:off x="531005" y="1708896"/>
              <a:ext cx="5576400" cy="49680"/>
            </p14:xfrm>
          </p:contentPart>
        </mc:Choice>
        <mc:Fallback xmlns="">
          <p:pic>
            <p:nvPicPr>
              <p:cNvPr id="7" name="Ink 6">
                <a:extLst>
                  <a:ext uri="{FF2B5EF4-FFF2-40B4-BE49-F238E27FC236}">
                    <a16:creationId xmlns:a16="http://schemas.microsoft.com/office/drawing/2014/main" id="{72EF2469-A09F-4FAF-947D-340E18011A05}"/>
                  </a:ext>
                </a:extLst>
              </p:cNvPr>
              <p:cNvPicPr/>
              <p:nvPr/>
            </p:nvPicPr>
            <p:blipFill>
              <a:blip r:embed="rId9"/>
              <a:stretch>
                <a:fillRect/>
              </a:stretch>
            </p:blipFill>
            <p:spPr>
              <a:xfrm>
                <a:off x="513005" y="1690896"/>
                <a:ext cx="56120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413D2F25-E4FA-4541-9490-6505691BF433}"/>
                  </a:ext>
                </a:extLst>
              </p14:cNvPr>
              <p14:cNvContentPartPr/>
              <p14:nvPr/>
            </p14:nvContentPartPr>
            <p14:xfrm>
              <a:off x="8006405" y="1365096"/>
              <a:ext cx="1912680" cy="42840"/>
            </p14:xfrm>
          </p:contentPart>
        </mc:Choice>
        <mc:Fallback xmlns="">
          <p:pic>
            <p:nvPicPr>
              <p:cNvPr id="9" name="Ink 8">
                <a:extLst>
                  <a:ext uri="{FF2B5EF4-FFF2-40B4-BE49-F238E27FC236}">
                    <a16:creationId xmlns:a16="http://schemas.microsoft.com/office/drawing/2014/main" id="{413D2F25-E4FA-4541-9490-6505691BF433}"/>
                  </a:ext>
                </a:extLst>
              </p:cNvPr>
              <p:cNvPicPr/>
              <p:nvPr/>
            </p:nvPicPr>
            <p:blipFill>
              <a:blip r:embed="rId11"/>
              <a:stretch>
                <a:fillRect/>
              </a:stretch>
            </p:blipFill>
            <p:spPr>
              <a:xfrm>
                <a:off x="7988405" y="1347456"/>
                <a:ext cx="19483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D106387E-261A-4DFB-9C4E-41994C24AD73}"/>
                  </a:ext>
                </a:extLst>
              </p14:cNvPr>
              <p14:cNvContentPartPr/>
              <p14:nvPr/>
            </p14:nvContentPartPr>
            <p14:xfrm>
              <a:off x="6445805" y="1707096"/>
              <a:ext cx="2145600" cy="27720"/>
            </p14:xfrm>
          </p:contentPart>
        </mc:Choice>
        <mc:Fallback xmlns="">
          <p:pic>
            <p:nvPicPr>
              <p:cNvPr id="11" name="Ink 10">
                <a:extLst>
                  <a:ext uri="{FF2B5EF4-FFF2-40B4-BE49-F238E27FC236}">
                    <a16:creationId xmlns:a16="http://schemas.microsoft.com/office/drawing/2014/main" id="{D106387E-261A-4DFB-9C4E-41994C24AD73}"/>
                  </a:ext>
                </a:extLst>
              </p:cNvPr>
              <p:cNvPicPr/>
              <p:nvPr/>
            </p:nvPicPr>
            <p:blipFill>
              <a:blip r:embed="rId13"/>
              <a:stretch>
                <a:fillRect/>
              </a:stretch>
            </p:blipFill>
            <p:spPr>
              <a:xfrm>
                <a:off x="6427805" y="1689096"/>
                <a:ext cx="21812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6AC60E64-961B-43B3-8616-00D6FF8F0831}"/>
                  </a:ext>
                </a:extLst>
              </p14:cNvPr>
              <p14:cNvContentPartPr/>
              <p14:nvPr/>
            </p14:nvContentPartPr>
            <p14:xfrm>
              <a:off x="6995165" y="3684936"/>
              <a:ext cx="885240" cy="98640"/>
            </p14:xfrm>
          </p:contentPart>
        </mc:Choice>
        <mc:Fallback xmlns="">
          <p:pic>
            <p:nvPicPr>
              <p:cNvPr id="12" name="Ink 11">
                <a:extLst>
                  <a:ext uri="{FF2B5EF4-FFF2-40B4-BE49-F238E27FC236}">
                    <a16:creationId xmlns:a16="http://schemas.microsoft.com/office/drawing/2014/main" id="{6AC60E64-961B-43B3-8616-00D6FF8F0831}"/>
                  </a:ext>
                </a:extLst>
              </p:cNvPr>
              <p:cNvPicPr/>
              <p:nvPr/>
            </p:nvPicPr>
            <p:blipFill>
              <a:blip r:embed="rId15"/>
              <a:stretch>
                <a:fillRect/>
              </a:stretch>
            </p:blipFill>
            <p:spPr>
              <a:xfrm>
                <a:off x="6977165" y="3667296"/>
                <a:ext cx="9208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61282527-EB91-4523-80C7-38A756EB62D7}"/>
                  </a:ext>
                </a:extLst>
              </p14:cNvPr>
              <p14:cNvContentPartPr/>
              <p14:nvPr/>
            </p14:nvContentPartPr>
            <p14:xfrm>
              <a:off x="3026165" y="4328256"/>
              <a:ext cx="5711040" cy="90000"/>
            </p14:xfrm>
          </p:contentPart>
        </mc:Choice>
        <mc:Fallback xmlns="">
          <p:pic>
            <p:nvPicPr>
              <p:cNvPr id="13" name="Ink 12">
                <a:extLst>
                  <a:ext uri="{FF2B5EF4-FFF2-40B4-BE49-F238E27FC236}">
                    <a16:creationId xmlns:a16="http://schemas.microsoft.com/office/drawing/2014/main" id="{61282527-EB91-4523-80C7-38A756EB62D7}"/>
                  </a:ext>
                </a:extLst>
              </p:cNvPr>
              <p:cNvPicPr/>
              <p:nvPr/>
            </p:nvPicPr>
            <p:blipFill>
              <a:blip r:embed="rId17"/>
              <a:stretch>
                <a:fillRect/>
              </a:stretch>
            </p:blipFill>
            <p:spPr>
              <a:xfrm>
                <a:off x="3008525" y="4310616"/>
                <a:ext cx="57466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E2371AD9-1E3D-4372-A83D-C64F32051C45}"/>
                  </a:ext>
                </a:extLst>
              </p14:cNvPr>
              <p14:cNvContentPartPr/>
              <p14:nvPr/>
            </p14:nvContentPartPr>
            <p14:xfrm>
              <a:off x="387005" y="4682856"/>
              <a:ext cx="1378440" cy="53640"/>
            </p14:xfrm>
          </p:contentPart>
        </mc:Choice>
        <mc:Fallback xmlns="">
          <p:pic>
            <p:nvPicPr>
              <p:cNvPr id="14" name="Ink 13">
                <a:extLst>
                  <a:ext uri="{FF2B5EF4-FFF2-40B4-BE49-F238E27FC236}">
                    <a16:creationId xmlns:a16="http://schemas.microsoft.com/office/drawing/2014/main" id="{E2371AD9-1E3D-4372-A83D-C64F32051C45}"/>
                  </a:ext>
                </a:extLst>
              </p:cNvPr>
              <p:cNvPicPr/>
              <p:nvPr/>
            </p:nvPicPr>
            <p:blipFill>
              <a:blip r:embed="rId19"/>
              <a:stretch>
                <a:fillRect/>
              </a:stretch>
            </p:blipFill>
            <p:spPr>
              <a:xfrm>
                <a:off x="369005" y="4664856"/>
                <a:ext cx="14140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706E930A-2FC3-4CDD-8E1E-C953EF835890}"/>
                  </a:ext>
                </a:extLst>
              </p14:cNvPr>
              <p14:cNvContentPartPr/>
              <p14:nvPr/>
            </p14:nvContentPartPr>
            <p14:xfrm>
              <a:off x="3022205" y="5038536"/>
              <a:ext cx="6912720" cy="118800"/>
            </p14:xfrm>
          </p:contentPart>
        </mc:Choice>
        <mc:Fallback xmlns="">
          <p:pic>
            <p:nvPicPr>
              <p:cNvPr id="15" name="Ink 14">
                <a:extLst>
                  <a:ext uri="{FF2B5EF4-FFF2-40B4-BE49-F238E27FC236}">
                    <a16:creationId xmlns:a16="http://schemas.microsoft.com/office/drawing/2014/main" id="{706E930A-2FC3-4CDD-8E1E-C953EF835890}"/>
                  </a:ext>
                </a:extLst>
              </p:cNvPr>
              <p:cNvPicPr/>
              <p:nvPr/>
            </p:nvPicPr>
            <p:blipFill>
              <a:blip r:embed="rId21"/>
              <a:stretch>
                <a:fillRect/>
              </a:stretch>
            </p:blipFill>
            <p:spPr>
              <a:xfrm>
                <a:off x="3004565" y="5020896"/>
                <a:ext cx="69483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EA1398A3-3CF2-4DE0-B1D5-2EF5FB81F4D4}"/>
                  </a:ext>
                </a:extLst>
              </p14:cNvPr>
              <p14:cNvContentPartPr/>
              <p14:nvPr/>
            </p14:nvContentPartPr>
            <p14:xfrm>
              <a:off x="277925" y="5333736"/>
              <a:ext cx="9660960" cy="110880"/>
            </p14:xfrm>
          </p:contentPart>
        </mc:Choice>
        <mc:Fallback xmlns="">
          <p:pic>
            <p:nvPicPr>
              <p:cNvPr id="16" name="Ink 15">
                <a:extLst>
                  <a:ext uri="{FF2B5EF4-FFF2-40B4-BE49-F238E27FC236}">
                    <a16:creationId xmlns:a16="http://schemas.microsoft.com/office/drawing/2014/main" id="{EA1398A3-3CF2-4DE0-B1D5-2EF5FB81F4D4}"/>
                  </a:ext>
                </a:extLst>
              </p:cNvPr>
              <p:cNvPicPr/>
              <p:nvPr/>
            </p:nvPicPr>
            <p:blipFill>
              <a:blip r:embed="rId23"/>
              <a:stretch>
                <a:fillRect/>
              </a:stretch>
            </p:blipFill>
            <p:spPr>
              <a:xfrm>
                <a:off x="259925" y="5315736"/>
                <a:ext cx="96966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94725A93-AA68-4718-A5D9-ED3D48703348}"/>
                  </a:ext>
                </a:extLst>
              </p14:cNvPr>
              <p14:cNvContentPartPr/>
              <p14:nvPr/>
            </p14:nvContentPartPr>
            <p14:xfrm>
              <a:off x="307085" y="5694816"/>
              <a:ext cx="4031280" cy="181440"/>
            </p14:xfrm>
          </p:contentPart>
        </mc:Choice>
        <mc:Fallback xmlns="">
          <p:pic>
            <p:nvPicPr>
              <p:cNvPr id="17" name="Ink 16">
                <a:extLst>
                  <a:ext uri="{FF2B5EF4-FFF2-40B4-BE49-F238E27FC236}">
                    <a16:creationId xmlns:a16="http://schemas.microsoft.com/office/drawing/2014/main" id="{94725A93-AA68-4718-A5D9-ED3D48703348}"/>
                  </a:ext>
                </a:extLst>
              </p:cNvPr>
              <p:cNvPicPr/>
              <p:nvPr/>
            </p:nvPicPr>
            <p:blipFill>
              <a:blip r:embed="rId25"/>
              <a:stretch>
                <a:fillRect/>
              </a:stretch>
            </p:blipFill>
            <p:spPr>
              <a:xfrm>
                <a:off x="289445" y="5677176"/>
                <a:ext cx="4066920" cy="217080"/>
              </a:xfrm>
              <a:prstGeom prst="rect">
                <a:avLst/>
              </a:prstGeom>
            </p:spPr>
          </p:pic>
        </mc:Fallback>
      </mc:AlternateContent>
    </p:spTree>
    <p:extLst>
      <p:ext uri="{BB962C8B-B14F-4D97-AF65-F5344CB8AC3E}">
        <p14:creationId xmlns:p14="http://schemas.microsoft.com/office/powerpoint/2010/main" val="2191943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15685</TotalTime>
  <Words>2710</Words>
  <Application>Microsoft Office PowerPoint</Application>
  <PresentationFormat>Widescreen</PresentationFormat>
  <Paragraphs>79</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37</cp:revision>
  <dcterms:created xsi:type="dcterms:W3CDTF">2021-02-18T19:11:41Z</dcterms:created>
  <dcterms:modified xsi:type="dcterms:W3CDTF">2021-12-07T20:57:48Z</dcterms:modified>
</cp:coreProperties>
</file>