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2.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3.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4.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7.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8.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9.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10.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1.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2.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13.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9CE80-4C17-4D01-A318-B38D070EA74D}" v="61" dt="2021-10-29T00:05:54.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46"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4" d="100"/>
          <a:sy n="94" d="100"/>
        </p:scale>
        <p:origin x="3072" y="-25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B99CE80-4C17-4D01-A318-B38D070EA74D}"/>
    <pc:docChg chg="undo custSel addSld modSld sldOrd addMainMaster delMainMaster modMainMaster">
      <pc:chgData name="Duane Miller" userId="086b8d4e5ca37aec" providerId="LiveId" clId="{8B99CE80-4C17-4D01-A318-B38D070EA74D}" dt="2021-12-07T20:58:34.906" v="1010" actId="6549"/>
      <pc:docMkLst>
        <pc:docMk/>
      </pc:docMkLst>
      <pc:sldChg chg="addSp delSp modSp mod setBg modNotes modNotesTx">
        <pc:chgData name="Duane Miller" userId="086b8d4e5ca37aec" providerId="LiveId" clId="{8B99CE80-4C17-4D01-A318-B38D070EA74D}" dt="2021-12-07T20:58:34.906" v="1010" actId="6549"/>
        <pc:sldMkLst>
          <pc:docMk/>
          <pc:sldMk cId="4270368627" sldId="264"/>
        </pc:sldMkLst>
        <pc:spChg chg="mod">
          <ac:chgData name="Duane Miller" userId="086b8d4e5ca37aec" providerId="LiveId" clId="{8B99CE80-4C17-4D01-A318-B38D070EA74D}" dt="2021-10-28T22:18:39.350" v="686" actId="207"/>
          <ac:spMkLst>
            <pc:docMk/>
            <pc:sldMk cId="4270368627" sldId="264"/>
            <ac:spMk id="3" creationId="{D3EFC0C3-FD39-449B-AD90-C042901F23F4}"/>
          </ac:spMkLst>
        </pc:spChg>
        <pc:spChg chg="mod">
          <ac:chgData name="Duane Miller" userId="086b8d4e5ca37aec" providerId="LiveId" clId="{8B99CE80-4C17-4D01-A318-B38D070EA74D}" dt="2021-10-28T19:45:06.502" v="645" actId="207"/>
          <ac:spMkLst>
            <pc:docMk/>
            <pc:sldMk cId="4270368627" sldId="264"/>
            <ac:spMk id="6" creationId="{B2FD387F-92CC-4779-81C3-06BBC90B104F}"/>
          </ac:spMkLst>
        </pc:spChg>
        <pc:grpChg chg="mod">
          <ac:chgData name="Duane Miller" userId="086b8d4e5ca37aec" providerId="LiveId" clId="{8B99CE80-4C17-4D01-A318-B38D070EA74D}" dt="2021-10-28T22:05:02.792" v="671"/>
          <ac:grpSpMkLst>
            <pc:docMk/>
            <pc:sldMk cId="4270368627" sldId="264"/>
            <ac:grpSpMk id="14" creationId="{A92FAC58-9D04-44DD-9AC3-43B7AA09A623}"/>
          </ac:grpSpMkLst>
        </pc:grpChg>
        <pc:grpChg chg="mod">
          <ac:chgData name="Duane Miller" userId="086b8d4e5ca37aec" providerId="LiveId" clId="{8B99CE80-4C17-4D01-A318-B38D070EA74D}" dt="2021-10-28T22:05:02.792" v="671"/>
          <ac:grpSpMkLst>
            <pc:docMk/>
            <pc:sldMk cId="4270368627" sldId="264"/>
            <ac:grpSpMk id="15" creationId="{800151FE-345A-4898-84AA-C7756D3E01A5}"/>
          </ac:grpSpMkLst>
        </pc:grpChg>
        <pc:grpChg chg="mod">
          <ac:chgData name="Duane Miller" userId="086b8d4e5ca37aec" providerId="LiveId" clId="{8B99CE80-4C17-4D01-A318-B38D070EA74D}" dt="2021-10-28T22:37:39.057" v="708"/>
          <ac:grpSpMkLst>
            <pc:docMk/>
            <pc:sldMk cId="4270368627" sldId="264"/>
            <ac:grpSpMk id="35" creationId="{6FF221BD-A2CC-468D-AAC5-9712319696D5}"/>
          </ac:grpSpMkLst>
        </pc:grpChg>
        <pc:grpChg chg="mod">
          <ac:chgData name="Duane Miller" userId="086b8d4e5ca37aec" providerId="LiveId" clId="{8B99CE80-4C17-4D01-A318-B38D070EA74D}" dt="2021-10-28T22:37:49.978" v="712"/>
          <ac:grpSpMkLst>
            <pc:docMk/>
            <pc:sldMk cId="4270368627" sldId="264"/>
            <ac:grpSpMk id="39" creationId="{8574233B-D72A-4A6D-98C7-8AD5930574AC}"/>
          </ac:grpSpMkLst>
        </pc:grpChg>
        <pc:grpChg chg="del mod">
          <ac:chgData name="Duane Miller" userId="086b8d4e5ca37aec" providerId="LiveId" clId="{8B99CE80-4C17-4D01-A318-B38D070EA74D}" dt="2021-10-28T22:38:33.437" v="720"/>
          <ac:grpSpMkLst>
            <pc:docMk/>
            <pc:sldMk cId="4270368627" sldId="264"/>
            <ac:grpSpMk id="45" creationId="{56561AA7-D541-458F-A869-50D359572D47}"/>
          </ac:grpSpMkLst>
        </pc:grpChg>
        <pc:grpChg chg="mod">
          <ac:chgData name="Duane Miller" userId="086b8d4e5ca37aec" providerId="LiveId" clId="{8B99CE80-4C17-4D01-A318-B38D070EA74D}" dt="2021-10-28T22:38:33.437" v="720"/>
          <ac:grpSpMkLst>
            <pc:docMk/>
            <pc:sldMk cId="4270368627" sldId="264"/>
            <ac:grpSpMk id="47" creationId="{AD012AE5-C9D1-4E67-BAB2-1927701F5E14}"/>
          </ac:grpSpMkLst>
        </pc:grpChg>
        <pc:grpChg chg="del mod">
          <ac:chgData name="Duane Miller" userId="086b8d4e5ca37aec" providerId="LiveId" clId="{8B99CE80-4C17-4D01-A318-B38D070EA74D}" dt="2021-10-28T22:39:24.313" v="728"/>
          <ac:grpSpMkLst>
            <pc:docMk/>
            <pc:sldMk cId="4270368627" sldId="264"/>
            <ac:grpSpMk id="53" creationId="{FE47B6AE-977A-4697-B513-8D0861CC9087}"/>
          </ac:grpSpMkLst>
        </pc:grpChg>
        <pc:grpChg chg="del mod">
          <ac:chgData name="Duane Miller" userId="086b8d4e5ca37aec" providerId="LiveId" clId="{8B99CE80-4C17-4D01-A318-B38D070EA74D}" dt="2021-10-28T22:39:33.120" v="730"/>
          <ac:grpSpMkLst>
            <pc:docMk/>
            <pc:sldMk cId="4270368627" sldId="264"/>
            <ac:grpSpMk id="55" creationId="{9E5F2193-D4E8-41D2-A7D4-6DD58AD295B5}"/>
          </ac:grpSpMkLst>
        </pc:grpChg>
        <pc:grpChg chg="del mod">
          <ac:chgData name="Duane Miller" userId="086b8d4e5ca37aec" providerId="LiveId" clId="{8B99CE80-4C17-4D01-A318-B38D070EA74D}" dt="2021-10-28T22:39:35.929" v="733"/>
          <ac:grpSpMkLst>
            <pc:docMk/>
            <pc:sldMk cId="4270368627" sldId="264"/>
            <ac:grpSpMk id="57" creationId="{F65F2D07-A612-4CBD-8D29-06C230D1B06F}"/>
          </ac:grpSpMkLst>
        </pc:grpChg>
        <pc:grpChg chg="del mod">
          <ac:chgData name="Duane Miller" userId="086b8d4e5ca37aec" providerId="LiveId" clId="{8B99CE80-4C17-4D01-A318-B38D070EA74D}" dt="2021-10-28T22:39:54.061" v="735"/>
          <ac:grpSpMkLst>
            <pc:docMk/>
            <pc:sldMk cId="4270368627" sldId="264"/>
            <ac:grpSpMk id="60" creationId="{3DE2820D-E5E5-4DF7-B2B2-3F102980204F}"/>
          </ac:grpSpMkLst>
        </pc:grpChg>
        <pc:grpChg chg="mod">
          <ac:chgData name="Duane Miller" userId="086b8d4e5ca37aec" providerId="LiveId" clId="{8B99CE80-4C17-4D01-A318-B38D070EA74D}" dt="2021-10-28T22:39:54.061" v="735"/>
          <ac:grpSpMkLst>
            <pc:docMk/>
            <pc:sldMk cId="4270368627" sldId="264"/>
            <ac:grpSpMk id="62" creationId="{0D9E47AA-243A-43BB-A18C-42CFA7CB9608}"/>
          </ac:grpSpMkLst>
        </pc:grpChg>
        <pc:grpChg chg="mod">
          <ac:chgData name="Duane Miller" userId="086b8d4e5ca37aec" providerId="LiveId" clId="{8B99CE80-4C17-4D01-A318-B38D070EA74D}" dt="2021-10-28T22:39:56.541" v="738"/>
          <ac:grpSpMkLst>
            <pc:docMk/>
            <pc:sldMk cId="4270368627" sldId="264"/>
            <ac:grpSpMk id="65" creationId="{BFEBE7BA-56DA-408C-BC7A-4E093E04A249}"/>
          </ac:grpSpMkLst>
        </pc:grpChg>
        <pc:grpChg chg="del mod">
          <ac:chgData name="Duane Miller" userId="086b8d4e5ca37aec" providerId="LiveId" clId="{8B99CE80-4C17-4D01-A318-B38D070EA74D}" dt="2021-10-28T22:52:05.099" v="796"/>
          <ac:grpSpMkLst>
            <pc:docMk/>
            <pc:sldMk cId="4270368627" sldId="264"/>
            <ac:grpSpMk id="73" creationId="{D3440616-536F-4BC2-991A-20EB5EC34EEF}"/>
          </ac:grpSpMkLst>
        </pc:grpChg>
        <pc:grpChg chg="mod">
          <ac:chgData name="Duane Miller" userId="086b8d4e5ca37aec" providerId="LiveId" clId="{8B99CE80-4C17-4D01-A318-B38D070EA74D}" dt="2021-10-28T22:52:05.099" v="796"/>
          <ac:grpSpMkLst>
            <pc:docMk/>
            <pc:sldMk cId="4270368627" sldId="264"/>
            <ac:grpSpMk id="75" creationId="{75B21651-F2E2-427F-9CE1-A7824465569F}"/>
          </ac:grpSpMkLst>
        </pc:grpChg>
        <pc:grpChg chg="mod">
          <ac:chgData name="Duane Miller" userId="086b8d4e5ca37aec" providerId="LiveId" clId="{8B99CE80-4C17-4D01-A318-B38D070EA74D}" dt="2021-10-28T22:59:31.619" v="807"/>
          <ac:grpSpMkLst>
            <pc:docMk/>
            <pc:sldMk cId="4270368627" sldId="264"/>
            <ac:grpSpMk id="86" creationId="{B7A4EBCC-61AE-4EFF-9D3B-F1B9ECF7CBA2}"/>
          </ac:grpSpMkLst>
        </pc:grpChg>
        <pc:grpChg chg="del mod">
          <ac:chgData name="Duane Miller" userId="086b8d4e5ca37aec" providerId="LiveId" clId="{8B99CE80-4C17-4D01-A318-B38D070EA74D}" dt="2021-10-28T23:00:02.272" v="814"/>
          <ac:grpSpMkLst>
            <pc:docMk/>
            <pc:sldMk cId="4270368627" sldId="264"/>
            <ac:grpSpMk id="91" creationId="{E37BE706-5B8F-4C9A-BD0A-3335112CC0FA}"/>
          </ac:grpSpMkLst>
        </pc:grpChg>
        <pc:grpChg chg="del mod">
          <ac:chgData name="Duane Miller" userId="086b8d4e5ca37aec" providerId="LiveId" clId="{8B99CE80-4C17-4D01-A318-B38D070EA74D}" dt="2021-10-28T23:11:23.048" v="862"/>
          <ac:grpSpMkLst>
            <pc:docMk/>
            <pc:sldMk cId="4270368627" sldId="264"/>
            <ac:grpSpMk id="93" creationId="{A302BF34-2053-4126-AFBE-D8CFA72F922D}"/>
          </ac:grpSpMkLst>
        </pc:grpChg>
        <pc:grpChg chg="mod">
          <ac:chgData name="Duane Miller" userId="086b8d4e5ca37aec" providerId="LiveId" clId="{8B99CE80-4C17-4D01-A318-B38D070EA74D}" dt="2021-10-28T23:06:00.882" v="822"/>
          <ac:grpSpMkLst>
            <pc:docMk/>
            <pc:sldMk cId="4270368627" sldId="264"/>
            <ac:grpSpMk id="101" creationId="{A35E75E0-AFFA-44A8-87E1-292ECB68F50E}"/>
          </ac:grpSpMkLst>
        </pc:grpChg>
        <pc:grpChg chg="del mod">
          <ac:chgData name="Duane Miller" userId="086b8d4e5ca37aec" providerId="LiveId" clId="{8B99CE80-4C17-4D01-A318-B38D070EA74D}" dt="2021-10-28T23:11:25.526" v="864"/>
          <ac:grpSpMkLst>
            <pc:docMk/>
            <pc:sldMk cId="4270368627" sldId="264"/>
            <ac:grpSpMk id="112" creationId="{716B6030-B034-4F01-9ABE-F4A4659AC8D3}"/>
          </ac:grpSpMkLst>
        </pc:grpChg>
        <pc:grpChg chg="mod">
          <ac:chgData name="Duane Miller" userId="086b8d4e5ca37aec" providerId="LiveId" clId="{8B99CE80-4C17-4D01-A318-B38D070EA74D}" dt="2021-10-28T23:11:25.526" v="864"/>
          <ac:grpSpMkLst>
            <pc:docMk/>
            <pc:sldMk cId="4270368627" sldId="264"/>
            <ac:grpSpMk id="114" creationId="{605F029C-C70E-4C88-9F61-8DB1F0EB1880}"/>
          </ac:grpSpMkLst>
        </pc:grpChg>
        <pc:grpChg chg="del mod">
          <ac:chgData name="Duane Miller" userId="086b8d4e5ca37aec" providerId="LiveId" clId="{8B99CE80-4C17-4D01-A318-B38D070EA74D}" dt="2021-10-28T23:15:36.155" v="875"/>
          <ac:grpSpMkLst>
            <pc:docMk/>
            <pc:sldMk cId="4270368627" sldId="264"/>
            <ac:grpSpMk id="122" creationId="{D8FB4BA3-730C-48DE-8E7F-F1C660FC7435}"/>
          </ac:grpSpMkLst>
        </pc:grpChg>
        <pc:grpChg chg="mod">
          <ac:chgData name="Duane Miller" userId="086b8d4e5ca37aec" providerId="LiveId" clId="{8B99CE80-4C17-4D01-A318-B38D070EA74D}" dt="2021-10-28T23:15:36.155" v="875"/>
          <ac:grpSpMkLst>
            <pc:docMk/>
            <pc:sldMk cId="4270368627" sldId="264"/>
            <ac:grpSpMk id="124" creationId="{8C6D8CF1-4834-47DE-9F56-E7CBD676ABBA}"/>
          </ac:grpSpMkLst>
        </pc:grpChg>
        <pc:grpChg chg="del mod">
          <ac:chgData name="Duane Miller" userId="086b8d4e5ca37aec" providerId="LiveId" clId="{8B99CE80-4C17-4D01-A318-B38D070EA74D}" dt="2021-10-28T23:17:46.532" v="896"/>
          <ac:grpSpMkLst>
            <pc:docMk/>
            <pc:sldMk cId="4270368627" sldId="264"/>
            <ac:grpSpMk id="128" creationId="{3C5D0F20-0271-441F-993B-1EA7BAD57A05}"/>
          </ac:grpSpMkLst>
        </pc:grpChg>
        <pc:grpChg chg="mod">
          <ac:chgData name="Duane Miller" userId="086b8d4e5ca37aec" providerId="LiveId" clId="{8B99CE80-4C17-4D01-A318-B38D070EA74D}" dt="2021-10-28T23:16:51.454" v="888"/>
          <ac:grpSpMkLst>
            <pc:docMk/>
            <pc:sldMk cId="4270368627" sldId="264"/>
            <ac:grpSpMk id="137" creationId="{BE6CC021-4213-45B5-BCCD-8D96C35D141E}"/>
          </ac:grpSpMkLst>
        </pc:grpChg>
        <pc:grpChg chg="mod">
          <ac:chgData name="Duane Miller" userId="086b8d4e5ca37aec" providerId="LiveId" clId="{8B99CE80-4C17-4D01-A318-B38D070EA74D}" dt="2021-10-28T23:17:23.030" v="891"/>
          <ac:grpSpMkLst>
            <pc:docMk/>
            <pc:sldMk cId="4270368627" sldId="264"/>
            <ac:grpSpMk id="140" creationId="{5F9F08AB-075D-4553-8201-42C4F1820BC4}"/>
          </ac:grpSpMkLst>
        </pc:grpChg>
        <pc:grpChg chg="del mod">
          <ac:chgData name="Duane Miller" userId="086b8d4e5ca37aec" providerId="LiveId" clId="{8B99CE80-4C17-4D01-A318-B38D070EA74D}" dt="2021-10-28T23:17:46.532" v="896"/>
          <ac:grpSpMkLst>
            <pc:docMk/>
            <pc:sldMk cId="4270368627" sldId="264"/>
            <ac:grpSpMk id="143" creationId="{2CF5857A-1BE7-4469-95A0-2410349837AD}"/>
          </ac:grpSpMkLst>
        </pc:grpChg>
        <pc:grpChg chg="del mod">
          <ac:chgData name="Duane Miller" userId="086b8d4e5ca37aec" providerId="LiveId" clId="{8B99CE80-4C17-4D01-A318-B38D070EA74D}" dt="2021-10-28T23:17:49.051" v="898"/>
          <ac:grpSpMkLst>
            <pc:docMk/>
            <pc:sldMk cId="4270368627" sldId="264"/>
            <ac:grpSpMk id="145" creationId="{1754559E-66C8-44F6-832A-4B5D56D4A8C3}"/>
          </ac:grpSpMkLst>
        </pc:grpChg>
        <pc:grpChg chg="mod">
          <ac:chgData name="Duane Miller" userId="086b8d4e5ca37aec" providerId="LiveId" clId="{8B99CE80-4C17-4D01-A318-B38D070EA74D}" dt="2021-10-28T23:17:49.051" v="898"/>
          <ac:grpSpMkLst>
            <pc:docMk/>
            <pc:sldMk cId="4270368627" sldId="264"/>
            <ac:grpSpMk id="147" creationId="{052ADA45-CB21-4EE2-9B24-61E73612D3F3}"/>
          </ac:grpSpMkLst>
        </pc:grpChg>
        <pc:grpChg chg="mod">
          <ac:chgData name="Duane Miller" userId="086b8d4e5ca37aec" providerId="LiveId" clId="{8B99CE80-4C17-4D01-A318-B38D070EA74D}" dt="2021-10-28T23:23:59.948" v="915"/>
          <ac:grpSpMkLst>
            <pc:docMk/>
            <pc:sldMk cId="4270368627" sldId="264"/>
            <ac:grpSpMk id="151" creationId="{5E880A26-5BED-4C17-BC74-16D3CA23FF50}"/>
          </ac:grpSpMkLst>
        </pc:grpChg>
        <pc:inkChg chg="add del">
          <ac:chgData name="Duane Miller" userId="086b8d4e5ca37aec" providerId="LiveId" clId="{8B99CE80-4C17-4D01-A318-B38D070EA74D}" dt="2021-10-28T22:04:50.782" v="661" actId="9405"/>
          <ac:inkMkLst>
            <pc:docMk/>
            <pc:sldMk cId="4270368627" sldId="264"/>
            <ac:inkMk id="4" creationId="{A884B182-9377-458C-B220-AB2D446ED705}"/>
          </ac:inkMkLst>
        </pc:inkChg>
        <pc:inkChg chg="add del">
          <ac:chgData name="Duane Miller" userId="086b8d4e5ca37aec" providerId="LiveId" clId="{8B99CE80-4C17-4D01-A318-B38D070EA74D}" dt="2021-10-28T22:04:57.896" v="663" actId="9405"/>
          <ac:inkMkLst>
            <pc:docMk/>
            <pc:sldMk cId="4270368627" sldId="264"/>
            <ac:inkMk id="5" creationId="{CDBFF72F-8168-42F8-8733-1E3D0F0055DD}"/>
          </ac:inkMkLst>
        </pc:inkChg>
        <pc:inkChg chg="add del mod">
          <ac:chgData name="Duane Miller" userId="086b8d4e5ca37aec" providerId="LiveId" clId="{8B99CE80-4C17-4D01-A318-B38D070EA74D}" dt="2021-10-28T22:05:06.169" v="675" actId="9405"/>
          <ac:inkMkLst>
            <pc:docMk/>
            <pc:sldMk cId="4270368627" sldId="264"/>
            <ac:inkMk id="7" creationId="{6D07DACF-E086-4312-AC3E-BB7000C4ED53}"/>
          </ac:inkMkLst>
        </pc:inkChg>
        <pc:inkChg chg="add del mod">
          <ac:chgData name="Duane Miller" userId="086b8d4e5ca37aec" providerId="LiveId" clId="{8B99CE80-4C17-4D01-A318-B38D070EA74D}" dt="2021-10-28T22:05:04.788" v="674" actId="9405"/>
          <ac:inkMkLst>
            <pc:docMk/>
            <pc:sldMk cId="4270368627" sldId="264"/>
            <ac:inkMk id="9" creationId="{759D3DC5-0D75-4CDD-9A29-E999EF04A572}"/>
          </ac:inkMkLst>
        </pc:inkChg>
        <pc:inkChg chg="add del mod">
          <ac:chgData name="Duane Miller" userId="086b8d4e5ca37aec" providerId="LiveId" clId="{8B99CE80-4C17-4D01-A318-B38D070EA74D}" dt="2021-10-28T22:05:03.197" v="673" actId="9405"/>
          <ac:inkMkLst>
            <pc:docMk/>
            <pc:sldMk cId="4270368627" sldId="264"/>
            <ac:inkMk id="11" creationId="{5233712B-1E74-40D7-B1FC-72076E5E8B93}"/>
          </ac:inkMkLst>
        </pc:inkChg>
        <pc:inkChg chg="add del mod">
          <ac:chgData name="Duane Miller" userId="086b8d4e5ca37aec" providerId="LiveId" clId="{8B99CE80-4C17-4D01-A318-B38D070EA74D}" dt="2021-10-28T22:05:03.028" v="672" actId="9405"/>
          <ac:inkMkLst>
            <pc:docMk/>
            <pc:sldMk cId="4270368627" sldId="264"/>
            <ac:inkMk id="12" creationId="{D114D417-6931-4243-A55A-60F94BAF0098}"/>
          </ac:inkMkLst>
        </pc:inkChg>
        <pc:inkChg chg="add del mod">
          <ac:chgData name="Duane Miller" userId="086b8d4e5ca37aec" providerId="LiveId" clId="{8B99CE80-4C17-4D01-A318-B38D070EA74D}" dt="2021-10-28T22:05:02.792" v="671"/>
          <ac:inkMkLst>
            <pc:docMk/>
            <pc:sldMk cId="4270368627" sldId="264"/>
            <ac:inkMk id="13" creationId="{DB3671CF-2450-4107-B3DB-660C07CD8AF4}"/>
          </ac:inkMkLst>
        </pc:inkChg>
        <pc:inkChg chg="add del">
          <ac:chgData name="Duane Miller" userId="086b8d4e5ca37aec" providerId="LiveId" clId="{8B99CE80-4C17-4D01-A318-B38D070EA74D}" dt="2021-10-28T22:05:13.719" v="677" actId="9405"/>
          <ac:inkMkLst>
            <pc:docMk/>
            <pc:sldMk cId="4270368627" sldId="264"/>
            <ac:inkMk id="16" creationId="{F6E262FF-D58D-4BB3-BBD7-A4C4FD9C008F}"/>
          </ac:inkMkLst>
        </pc:inkChg>
        <pc:inkChg chg="add del">
          <ac:chgData name="Duane Miller" userId="086b8d4e5ca37aec" providerId="LiveId" clId="{8B99CE80-4C17-4D01-A318-B38D070EA74D}" dt="2021-10-28T22:27:09.969" v="688" actId="9405"/>
          <ac:inkMkLst>
            <pc:docMk/>
            <pc:sldMk cId="4270368627" sldId="264"/>
            <ac:inkMk id="17" creationId="{8A41D965-1A2C-4FDD-9D57-92C0536B6E11}"/>
          </ac:inkMkLst>
        </pc:inkChg>
        <pc:inkChg chg="add del">
          <ac:chgData name="Duane Miller" userId="086b8d4e5ca37aec" providerId="LiveId" clId="{8B99CE80-4C17-4D01-A318-B38D070EA74D}" dt="2021-10-28T22:27:16.964" v="690" actId="9405"/>
          <ac:inkMkLst>
            <pc:docMk/>
            <pc:sldMk cId="4270368627" sldId="264"/>
            <ac:inkMk id="18" creationId="{7144F0BA-1B1D-4B52-841F-E1B3B0081E7C}"/>
          </ac:inkMkLst>
        </pc:inkChg>
        <pc:inkChg chg="add">
          <ac:chgData name="Duane Miller" userId="086b8d4e5ca37aec" providerId="LiveId" clId="{8B99CE80-4C17-4D01-A318-B38D070EA74D}" dt="2021-10-28T22:31:26.354" v="691" actId="9405"/>
          <ac:inkMkLst>
            <pc:docMk/>
            <pc:sldMk cId="4270368627" sldId="264"/>
            <ac:inkMk id="19" creationId="{E8BAF029-7CBD-4AD5-9BED-4ED31DA7D404}"/>
          </ac:inkMkLst>
        </pc:inkChg>
        <pc:inkChg chg="add">
          <ac:chgData name="Duane Miller" userId="086b8d4e5ca37aec" providerId="LiveId" clId="{8B99CE80-4C17-4D01-A318-B38D070EA74D}" dt="2021-10-28T22:31:54.718" v="692" actId="9405"/>
          <ac:inkMkLst>
            <pc:docMk/>
            <pc:sldMk cId="4270368627" sldId="264"/>
            <ac:inkMk id="20" creationId="{4B653A02-4479-43D3-B141-6AB9DEE0D2EB}"/>
          </ac:inkMkLst>
        </pc:inkChg>
        <pc:inkChg chg="add del">
          <ac:chgData name="Duane Miller" userId="086b8d4e5ca37aec" providerId="LiveId" clId="{8B99CE80-4C17-4D01-A318-B38D070EA74D}" dt="2021-10-28T22:33:06.399" v="694" actId="9405"/>
          <ac:inkMkLst>
            <pc:docMk/>
            <pc:sldMk cId="4270368627" sldId="264"/>
            <ac:inkMk id="21" creationId="{E82F2E77-5473-47AF-A3A6-7E5C4A39BDBF}"/>
          </ac:inkMkLst>
        </pc:inkChg>
        <pc:inkChg chg="add">
          <ac:chgData name="Duane Miller" userId="086b8d4e5ca37aec" providerId="LiveId" clId="{8B99CE80-4C17-4D01-A318-B38D070EA74D}" dt="2021-10-28T22:33:09.006" v="695" actId="9405"/>
          <ac:inkMkLst>
            <pc:docMk/>
            <pc:sldMk cId="4270368627" sldId="264"/>
            <ac:inkMk id="22" creationId="{6520B3C7-A8C2-4DC8-BCF1-6058DA3E12E1}"/>
          </ac:inkMkLst>
        </pc:inkChg>
        <pc:inkChg chg="add">
          <ac:chgData name="Duane Miller" userId="086b8d4e5ca37aec" providerId="LiveId" clId="{8B99CE80-4C17-4D01-A318-B38D070EA74D}" dt="2021-10-28T22:35:33.978" v="696" actId="9405"/>
          <ac:inkMkLst>
            <pc:docMk/>
            <pc:sldMk cId="4270368627" sldId="264"/>
            <ac:inkMk id="23" creationId="{AE49A1B9-69CF-4AA8-A8E0-F254AD03311F}"/>
          </ac:inkMkLst>
        </pc:inkChg>
        <pc:inkChg chg="add">
          <ac:chgData name="Duane Miller" userId="086b8d4e5ca37aec" providerId="LiveId" clId="{8B99CE80-4C17-4D01-A318-B38D070EA74D}" dt="2021-10-28T22:35:43.368" v="697" actId="9405"/>
          <ac:inkMkLst>
            <pc:docMk/>
            <pc:sldMk cId="4270368627" sldId="264"/>
            <ac:inkMk id="24" creationId="{BF84447F-7458-485D-913C-3D34366D3361}"/>
          </ac:inkMkLst>
        </pc:inkChg>
        <pc:inkChg chg="add">
          <ac:chgData name="Duane Miller" userId="086b8d4e5ca37aec" providerId="LiveId" clId="{8B99CE80-4C17-4D01-A318-B38D070EA74D}" dt="2021-10-28T22:35:44.809" v="698" actId="9405"/>
          <ac:inkMkLst>
            <pc:docMk/>
            <pc:sldMk cId="4270368627" sldId="264"/>
            <ac:inkMk id="25" creationId="{9917C4D0-FF0E-445D-8A86-D427DC6EBA50}"/>
          </ac:inkMkLst>
        </pc:inkChg>
        <pc:inkChg chg="add">
          <ac:chgData name="Duane Miller" userId="086b8d4e5ca37aec" providerId="LiveId" clId="{8B99CE80-4C17-4D01-A318-B38D070EA74D}" dt="2021-10-28T22:35:56.314" v="699" actId="9405"/>
          <ac:inkMkLst>
            <pc:docMk/>
            <pc:sldMk cId="4270368627" sldId="264"/>
            <ac:inkMk id="26" creationId="{D40B15BD-8A20-4259-BE4C-F1F7E7FBF116}"/>
          </ac:inkMkLst>
        </pc:inkChg>
        <pc:inkChg chg="add">
          <ac:chgData name="Duane Miller" userId="086b8d4e5ca37aec" providerId="LiveId" clId="{8B99CE80-4C17-4D01-A318-B38D070EA74D}" dt="2021-10-28T22:36:12.298" v="700" actId="9405"/>
          <ac:inkMkLst>
            <pc:docMk/>
            <pc:sldMk cId="4270368627" sldId="264"/>
            <ac:inkMk id="27" creationId="{A2FEBB8E-A839-4C89-B191-A87939F97358}"/>
          </ac:inkMkLst>
        </pc:inkChg>
        <pc:inkChg chg="add">
          <ac:chgData name="Duane Miller" userId="086b8d4e5ca37aec" providerId="LiveId" clId="{8B99CE80-4C17-4D01-A318-B38D070EA74D}" dt="2021-10-28T22:36:17.938" v="701" actId="9405"/>
          <ac:inkMkLst>
            <pc:docMk/>
            <pc:sldMk cId="4270368627" sldId="264"/>
            <ac:inkMk id="28" creationId="{8FF828A8-BAC3-4A61-83AF-B474CE2631D0}"/>
          </ac:inkMkLst>
        </pc:inkChg>
        <pc:inkChg chg="add">
          <ac:chgData name="Duane Miller" userId="086b8d4e5ca37aec" providerId="LiveId" clId="{8B99CE80-4C17-4D01-A318-B38D070EA74D}" dt="2021-10-28T22:36:29.426" v="702" actId="9405"/>
          <ac:inkMkLst>
            <pc:docMk/>
            <pc:sldMk cId="4270368627" sldId="264"/>
            <ac:inkMk id="29" creationId="{963D8469-F29A-4C4F-86F2-4FBD606241F0}"/>
          </ac:inkMkLst>
        </pc:inkChg>
        <pc:inkChg chg="add">
          <ac:chgData name="Duane Miller" userId="086b8d4e5ca37aec" providerId="LiveId" clId="{8B99CE80-4C17-4D01-A318-B38D070EA74D}" dt="2021-10-28T22:36:31.231" v="703" actId="9405"/>
          <ac:inkMkLst>
            <pc:docMk/>
            <pc:sldMk cId="4270368627" sldId="264"/>
            <ac:inkMk id="30" creationId="{62D3ED82-9B19-488E-B94D-A17EAB818CFF}"/>
          </ac:inkMkLst>
        </pc:inkChg>
        <pc:inkChg chg="add mod">
          <ac:chgData name="Duane Miller" userId="086b8d4e5ca37aec" providerId="LiveId" clId="{8B99CE80-4C17-4D01-A318-B38D070EA74D}" dt="2021-10-28T22:37:39.057" v="708"/>
          <ac:inkMkLst>
            <pc:docMk/>
            <pc:sldMk cId="4270368627" sldId="264"/>
            <ac:inkMk id="31" creationId="{AD44191F-AB35-4DB0-9043-AD6F1575D481}"/>
          </ac:inkMkLst>
        </pc:inkChg>
        <pc:inkChg chg="add mod">
          <ac:chgData name="Duane Miller" userId="086b8d4e5ca37aec" providerId="LiveId" clId="{8B99CE80-4C17-4D01-A318-B38D070EA74D}" dt="2021-10-28T22:37:39.057" v="708"/>
          <ac:inkMkLst>
            <pc:docMk/>
            <pc:sldMk cId="4270368627" sldId="264"/>
            <ac:inkMk id="32" creationId="{B323B8D5-2884-4F80-92F3-B890C81218FA}"/>
          </ac:inkMkLst>
        </pc:inkChg>
        <pc:inkChg chg="add mod">
          <ac:chgData name="Duane Miller" userId="086b8d4e5ca37aec" providerId="LiveId" clId="{8B99CE80-4C17-4D01-A318-B38D070EA74D}" dt="2021-10-28T22:37:39.057" v="708"/>
          <ac:inkMkLst>
            <pc:docMk/>
            <pc:sldMk cId="4270368627" sldId="264"/>
            <ac:inkMk id="33" creationId="{D6BE68CB-E30A-4E64-AD3E-19151D64B4FC}"/>
          </ac:inkMkLst>
        </pc:inkChg>
        <pc:inkChg chg="add mod">
          <ac:chgData name="Duane Miller" userId="086b8d4e5ca37aec" providerId="LiveId" clId="{8B99CE80-4C17-4D01-A318-B38D070EA74D}" dt="2021-10-28T22:37:39.057" v="708"/>
          <ac:inkMkLst>
            <pc:docMk/>
            <pc:sldMk cId="4270368627" sldId="264"/>
            <ac:inkMk id="34" creationId="{9814E5A7-B488-4E42-8A1D-4F6DAE770A18}"/>
          </ac:inkMkLst>
        </pc:inkChg>
        <pc:inkChg chg="add mod">
          <ac:chgData name="Duane Miller" userId="086b8d4e5ca37aec" providerId="LiveId" clId="{8B99CE80-4C17-4D01-A318-B38D070EA74D}" dt="2021-10-28T22:37:49.978" v="712"/>
          <ac:inkMkLst>
            <pc:docMk/>
            <pc:sldMk cId="4270368627" sldId="264"/>
            <ac:inkMk id="36" creationId="{18908F77-4DC7-4EDD-A00A-5E119647B46B}"/>
          </ac:inkMkLst>
        </pc:inkChg>
        <pc:inkChg chg="add mod">
          <ac:chgData name="Duane Miller" userId="086b8d4e5ca37aec" providerId="LiveId" clId="{8B99CE80-4C17-4D01-A318-B38D070EA74D}" dt="2021-10-28T22:37:49.978" v="712"/>
          <ac:inkMkLst>
            <pc:docMk/>
            <pc:sldMk cId="4270368627" sldId="264"/>
            <ac:inkMk id="37" creationId="{915DEEA1-9B1E-45C3-9512-27D0AB27A183}"/>
          </ac:inkMkLst>
        </pc:inkChg>
        <pc:inkChg chg="add mod">
          <ac:chgData name="Duane Miller" userId="086b8d4e5ca37aec" providerId="LiveId" clId="{8B99CE80-4C17-4D01-A318-B38D070EA74D}" dt="2021-10-28T22:37:49.978" v="712"/>
          <ac:inkMkLst>
            <pc:docMk/>
            <pc:sldMk cId="4270368627" sldId="264"/>
            <ac:inkMk id="38" creationId="{D68CBF67-3017-43DC-ABB3-672F4FBA8A44}"/>
          </ac:inkMkLst>
        </pc:inkChg>
        <pc:inkChg chg="add">
          <ac:chgData name="Duane Miller" userId="086b8d4e5ca37aec" providerId="LiveId" clId="{8B99CE80-4C17-4D01-A318-B38D070EA74D}" dt="2021-10-28T22:38:14.073" v="713" actId="9405"/>
          <ac:inkMkLst>
            <pc:docMk/>
            <pc:sldMk cId="4270368627" sldId="264"/>
            <ac:inkMk id="40" creationId="{BA91CDB2-0E39-4283-AA46-CDEF02AF44BD}"/>
          </ac:inkMkLst>
        </pc:inkChg>
        <pc:inkChg chg="add">
          <ac:chgData name="Duane Miller" userId="086b8d4e5ca37aec" providerId="LiveId" clId="{8B99CE80-4C17-4D01-A318-B38D070EA74D}" dt="2021-10-28T22:38:16.191" v="714" actId="9405"/>
          <ac:inkMkLst>
            <pc:docMk/>
            <pc:sldMk cId="4270368627" sldId="264"/>
            <ac:inkMk id="41" creationId="{5EFAECF5-AF95-470F-99FE-09B1108516B3}"/>
          </ac:inkMkLst>
        </pc:inkChg>
        <pc:inkChg chg="add">
          <ac:chgData name="Duane Miller" userId="086b8d4e5ca37aec" providerId="LiveId" clId="{8B99CE80-4C17-4D01-A318-B38D070EA74D}" dt="2021-10-28T22:38:23.118" v="715" actId="9405"/>
          <ac:inkMkLst>
            <pc:docMk/>
            <pc:sldMk cId="4270368627" sldId="264"/>
            <ac:inkMk id="42" creationId="{A251A422-8B2E-4748-AE66-39736F3F1124}"/>
          </ac:inkMkLst>
        </pc:inkChg>
        <pc:inkChg chg="add mod">
          <ac:chgData name="Duane Miller" userId="086b8d4e5ca37aec" providerId="LiveId" clId="{8B99CE80-4C17-4D01-A318-B38D070EA74D}" dt="2021-10-28T22:38:33.437" v="720"/>
          <ac:inkMkLst>
            <pc:docMk/>
            <pc:sldMk cId="4270368627" sldId="264"/>
            <ac:inkMk id="43" creationId="{6DC1380C-7A2A-4C66-AE9E-CB6E51851DA0}"/>
          </ac:inkMkLst>
        </pc:inkChg>
        <pc:inkChg chg="add mod">
          <ac:chgData name="Duane Miller" userId="086b8d4e5ca37aec" providerId="LiveId" clId="{8B99CE80-4C17-4D01-A318-B38D070EA74D}" dt="2021-10-28T22:38:33.437" v="720"/>
          <ac:inkMkLst>
            <pc:docMk/>
            <pc:sldMk cId="4270368627" sldId="264"/>
            <ac:inkMk id="44" creationId="{041E9066-B5CC-48A0-A327-478DEEBEF846}"/>
          </ac:inkMkLst>
        </pc:inkChg>
        <pc:inkChg chg="add mod">
          <ac:chgData name="Duane Miller" userId="086b8d4e5ca37aec" providerId="LiveId" clId="{8B99CE80-4C17-4D01-A318-B38D070EA74D}" dt="2021-10-28T22:38:33.437" v="720"/>
          <ac:inkMkLst>
            <pc:docMk/>
            <pc:sldMk cId="4270368627" sldId="264"/>
            <ac:inkMk id="46" creationId="{A0C9F897-C73B-4284-B5FB-5F5B36640455}"/>
          </ac:inkMkLst>
        </pc:inkChg>
        <pc:inkChg chg="add">
          <ac:chgData name="Duane Miller" userId="086b8d4e5ca37aec" providerId="LiveId" clId="{8B99CE80-4C17-4D01-A318-B38D070EA74D}" dt="2021-10-28T22:38:43.962" v="721" actId="9405"/>
          <ac:inkMkLst>
            <pc:docMk/>
            <pc:sldMk cId="4270368627" sldId="264"/>
            <ac:inkMk id="48" creationId="{A8DECC5C-0548-470B-9432-18A0A8AC500D}"/>
          </ac:inkMkLst>
        </pc:inkChg>
        <pc:inkChg chg="add">
          <ac:chgData name="Duane Miller" userId="086b8d4e5ca37aec" providerId="LiveId" clId="{8B99CE80-4C17-4D01-A318-B38D070EA74D}" dt="2021-10-28T22:38:58.749" v="722" actId="9405"/>
          <ac:inkMkLst>
            <pc:docMk/>
            <pc:sldMk cId="4270368627" sldId="264"/>
            <ac:inkMk id="49" creationId="{050DC64F-51C3-4802-B216-B9CCA4360331}"/>
          </ac:inkMkLst>
        </pc:inkChg>
        <pc:inkChg chg="add">
          <ac:chgData name="Duane Miller" userId="086b8d4e5ca37aec" providerId="LiveId" clId="{8B99CE80-4C17-4D01-A318-B38D070EA74D}" dt="2021-10-28T22:39:14.610" v="723" actId="9405"/>
          <ac:inkMkLst>
            <pc:docMk/>
            <pc:sldMk cId="4270368627" sldId="264"/>
            <ac:inkMk id="50" creationId="{049A0986-9CBA-48C2-8E1B-97F08847DCF1}"/>
          </ac:inkMkLst>
        </pc:inkChg>
        <pc:inkChg chg="add mod">
          <ac:chgData name="Duane Miller" userId="086b8d4e5ca37aec" providerId="LiveId" clId="{8B99CE80-4C17-4D01-A318-B38D070EA74D}" dt="2021-10-28T22:39:54.061" v="735"/>
          <ac:inkMkLst>
            <pc:docMk/>
            <pc:sldMk cId="4270368627" sldId="264"/>
            <ac:inkMk id="51" creationId="{8E82AEB3-349B-4A6E-9BE0-87289630C5DC}"/>
          </ac:inkMkLst>
        </pc:inkChg>
        <pc:inkChg chg="add mod">
          <ac:chgData name="Duane Miller" userId="086b8d4e5ca37aec" providerId="LiveId" clId="{8B99CE80-4C17-4D01-A318-B38D070EA74D}" dt="2021-10-28T22:39:54.061" v="735"/>
          <ac:inkMkLst>
            <pc:docMk/>
            <pc:sldMk cId="4270368627" sldId="264"/>
            <ac:inkMk id="52" creationId="{5D2958C0-1A79-4434-91C5-DF89344F402D}"/>
          </ac:inkMkLst>
        </pc:inkChg>
        <pc:inkChg chg="add mod">
          <ac:chgData name="Duane Miller" userId="086b8d4e5ca37aec" providerId="LiveId" clId="{8B99CE80-4C17-4D01-A318-B38D070EA74D}" dt="2021-10-28T22:39:54.061" v="735"/>
          <ac:inkMkLst>
            <pc:docMk/>
            <pc:sldMk cId="4270368627" sldId="264"/>
            <ac:inkMk id="54" creationId="{42F5458D-D54D-4233-96B5-B1DC34F87FE1}"/>
          </ac:inkMkLst>
        </pc:inkChg>
        <pc:inkChg chg="add mod">
          <ac:chgData name="Duane Miller" userId="086b8d4e5ca37aec" providerId="LiveId" clId="{8B99CE80-4C17-4D01-A318-B38D070EA74D}" dt="2021-10-28T22:39:54.061" v="735"/>
          <ac:inkMkLst>
            <pc:docMk/>
            <pc:sldMk cId="4270368627" sldId="264"/>
            <ac:inkMk id="56" creationId="{41D38ED3-8CB4-476D-9F81-A1298719F989}"/>
          </ac:inkMkLst>
        </pc:inkChg>
        <pc:inkChg chg="add mod">
          <ac:chgData name="Duane Miller" userId="086b8d4e5ca37aec" providerId="LiveId" clId="{8B99CE80-4C17-4D01-A318-B38D070EA74D}" dt="2021-10-28T22:39:54.061" v="735"/>
          <ac:inkMkLst>
            <pc:docMk/>
            <pc:sldMk cId="4270368627" sldId="264"/>
            <ac:inkMk id="58" creationId="{FF8494B4-EF8E-4457-921A-B85D884AF558}"/>
          </ac:inkMkLst>
        </pc:inkChg>
        <pc:inkChg chg="add mod">
          <ac:chgData name="Duane Miller" userId="086b8d4e5ca37aec" providerId="LiveId" clId="{8B99CE80-4C17-4D01-A318-B38D070EA74D}" dt="2021-10-28T22:39:54.061" v="735"/>
          <ac:inkMkLst>
            <pc:docMk/>
            <pc:sldMk cId="4270368627" sldId="264"/>
            <ac:inkMk id="59" creationId="{B3E8B677-F930-438D-A20E-DAC7A9B6177D}"/>
          </ac:inkMkLst>
        </pc:inkChg>
        <pc:inkChg chg="add mod">
          <ac:chgData name="Duane Miller" userId="086b8d4e5ca37aec" providerId="LiveId" clId="{8B99CE80-4C17-4D01-A318-B38D070EA74D}" dt="2021-10-28T22:39:54.061" v="735"/>
          <ac:inkMkLst>
            <pc:docMk/>
            <pc:sldMk cId="4270368627" sldId="264"/>
            <ac:inkMk id="61" creationId="{A770D476-9C1F-487F-8C4D-517C36883369}"/>
          </ac:inkMkLst>
        </pc:inkChg>
        <pc:inkChg chg="add mod">
          <ac:chgData name="Duane Miller" userId="086b8d4e5ca37aec" providerId="LiveId" clId="{8B99CE80-4C17-4D01-A318-B38D070EA74D}" dt="2021-10-28T22:39:56.541" v="738"/>
          <ac:inkMkLst>
            <pc:docMk/>
            <pc:sldMk cId="4270368627" sldId="264"/>
            <ac:inkMk id="63" creationId="{47EE6450-AC17-4259-86B1-FD266B9D25C7}"/>
          </ac:inkMkLst>
        </pc:inkChg>
        <pc:inkChg chg="add mod">
          <ac:chgData name="Duane Miller" userId="086b8d4e5ca37aec" providerId="LiveId" clId="{8B99CE80-4C17-4D01-A318-B38D070EA74D}" dt="2021-10-28T22:39:56.541" v="738"/>
          <ac:inkMkLst>
            <pc:docMk/>
            <pc:sldMk cId="4270368627" sldId="264"/>
            <ac:inkMk id="64" creationId="{00B0FA05-B8CF-444A-9BB1-ED830D2F3226}"/>
          </ac:inkMkLst>
        </pc:inkChg>
        <pc:inkChg chg="add">
          <ac:chgData name="Duane Miller" userId="086b8d4e5ca37aec" providerId="LiveId" clId="{8B99CE80-4C17-4D01-A318-B38D070EA74D}" dt="2021-10-28T22:40:05.764" v="739" actId="9405"/>
          <ac:inkMkLst>
            <pc:docMk/>
            <pc:sldMk cId="4270368627" sldId="264"/>
            <ac:inkMk id="66" creationId="{94E94382-D0E7-4A80-B761-CF7ADCF0E4F0}"/>
          </ac:inkMkLst>
        </pc:inkChg>
        <pc:inkChg chg="add">
          <ac:chgData name="Duane Miller" userId="086b8d4e5ca37aec" providerId="LiveId" clId="{8B99CE80-4C17-4D01-A318-B38D070EA74D}" dt="2021-10-28T22:40:17.021" v="740" actId="9405"/>
          <ac:inkMkLst>
            <pc:docMk/>
            <pc:sldMk cId="4270368627" sldId="264"/>
            <ac:inkMk id="67" creationId="{461D08D5-2D82-4294-ABAE-34171616CD14}"/>
          </ac:inkMkLst>
        </pc:inkChg>
        <pc:inkChg chg="add">
          <ac:chgData name="Duane Miller" userId="086b8d4e5ca37aec" providerId="LiveId" clId="{8B99CE80-4C17-4D01-A318-B38D070EA74D}" dt="2021-10-28T22:40:20.338" v="741" actId="9405"/>
          <ac:inkMkLst>
            <pc:docMk/>
            <pc:sldMk cId="4270368627" sldId="264"/>
            <ac:inkMk id="68" creationId="{21A5B1ED-5AC7-470D-8354-42CB93F0CCF3}"/>
          </ac:inkMkLst>
        </pc:inkChg>
        <pc:inkChg chg="add">
          <ac:chgData name="Duane Miller" userId="086b8d4e5ca37aec" providerId="LiveId" clId="{8B99CE80-4C17-4D01-A318-B38D070EA74D}" dt="2021-10-28T22:41:10.015" v="742" actId="9405"/>
          <ac:inkMkLst>
            <pc:docMk/>
            <pc:sldMk cId="4270368627" sldId="264"/>
            <ac:inkMk id="69" creationId="{8FCA3502-2797-4051-A851-8510C9DE1F66}"/>
          </ac:inkMkLst>
        </pc:inkChg>
        <pc:inkChg chg="add">
          <ac:chgData name="Duane Miller" userId="086b8d4e5ca37aec" providerId="LiveId" clId="{8B99CE80-4C17-4D01-A318-B38D070EA74D}" dt="2021-10-28T22:41:12.075" v="743" actId="9405"/>
          <ac:inkMkLst>
            <pc:docMk/>
            <pc:sldMk cId="4270368627" sldId="264"/>
            <ac:inkMk id="70" creationId="{06FDA644-5728-4A9C-9617-58E60DD256F3}"/>
          </ac:inkMkLst>
        </pc:inkChg>
        <pc:inkChg chg="add mod">
          <ac:chgData name="Duane Miller" userId="086b8d4e5ca37aec" providerId="LiveId" clId="{8B99CE80-4C17-4D01-A318-B38D070EA74D}" dt="2021-10-28T22:52:05.099" v="796"/>
          <ac:inkMkLst>
            <pc:docMk/>
            <pc:sldMk cId="4270368627" sldId="264"/>
            <ac:inkMk id="71" creationId="{A10E73F3-80D9-4121-87D5-DEE6AF79ECD8}"/>
          </ac:inkMkLst>
        </pc:inkChg>
        <pc:inkChg chg="add mod">
          <ac:chgData name="Duane Miller" userId="086b8d4e5ca37aec" providerId="LiveId" clId="{8B99CE80-4C17-4D01-A318-B38D070EA74D}" dt="2021-10-28T22:52:05.099" v="796"/>
          <ac:inkMkLst>
            <pc:docMk/>
            <pc:sldMk cId="4270368627" sldId="264"/>
            <ac:inkMk id="72" creationId="{EA2D6C86-4B1E-4280-9D48-C11EB798AB26}"/>
          </ac:inkMkLst>
        </pc:inkChg>
        <pc:inkChg chg="add mod">
          <ac:chgData name="Duane Miller" userId="086b8d4e5ca37aec" providerId="LiveId" clId="{8B99CE80-4C17-4D01-A318-B38D070EA74D}" dt="2021-10-28T22:52:05.099" v="796"/>
          <ac:inkMkLst>
            <pc:docMk/>
            <pc:sldMk cId="4270368627" sldId="264"/>
            <ac:inkMk id="74" creationId="{CC23C29C-9128-4C33-97CD-82E08A60E5E5}"/>
          </ac:inkMkLst>
        </pc:inkChg>
        <pc:inkChg chg="add">
          <ac:chgData name="Duane Miller" userId="086b8d4e5ca37aec" providerId="LiveId" clId="{8B99CE80-4C17-4D01-A318-B38D070EA74D}" dt="2021-10-28T22:52:06.833" v="797" actId="9405"/>
          <ac:inkMkLst>
            <pc:docMk/>
            <pc:sldMk cId="4270368627" sldId="264"/>
            <ac:inkMk id="76" creationId="{3C83877B-153A-4F89-8E54-2F644153902F}"/>
          </ac:inkMkLst>
        </pc:inkChg>
        <pc:inkChg chg="add">
          <ac:chgData name="Duane Miller" userId="086b8d4e5ca37aec" providerId="LiveId" clId="{8B99CE80-4C17-4D01-A318-B38D070EA74D}" dt="2021-10-28T22:54:50.342" v="798" actId="9405"/>
          <ac:inkMkLst>
            <pc:docMk/>
            <pc:sldMk cId="4270368627" sldId="264"/>
            <ac:inkMk id="77" creationId="{021D0528-5B1A-4919-AF06-F4C83D8D1C19}"/>
          </ac:inkMkLst>
        </pc:inkChg>
        <pc:inkChg chg="add">
          <ac:chgData name="Duane Miller" userId="086b8d4e5ca37aec" providerId="LiveId" clId="{8B99CE80-4C17-4D01-A318-B38D070EA74D}" dt="2021-10-28T22:54:54.916" v="799" actId="9405"/>
          <ac:inkMkLst>
            <pc:docMk/>
            <pc:sldMk cId="4270368627" sldId="264"/>
            <ac:inkMk id="78" creationId="{3B54A78F-D83E-419C-B00E-EF154C1606EA}"/>
          </ac:inkMkLst>
        </pc:inkChg>
        <pc:inkChg chg="add">
          <ac:chgData name="Duane Miller" userId="086b8d4e5ca37aec" providerId="LiveId" clId="{8B99CE80-4C17-4D01-A318-B38D070EA74D}" dt="2021-10-28T22:57:00.881" v="800" actId="9405"/>
          <ac:inkMkLst>
            <pc:docMk/>
            <pc:sldMk cId="4270368627" sldId="264"/>
            <ac:inkMk id="79" creationId="{883EE1E3-896D-4F6C-88A2-F35B5087F93D}"/>
          </ac:inkMkLst>
        </pc:inkChg>
        <pc:inkChg chg="add">
          <ac:chgData name="Duane Miller" userId="086b8d4e5ca37aec" providerId="LiveId" clId="{8B99CE80-4C17-4D01-A318-B38D070EA74D}" dt="2021-10-28T22:57:05.340" v="801" actId="9405"/>
          <ac:inkMkLst>
            <pc:docMk/>
            <pc:sldMk cId="4270368627" sldId="264"/>
            <ac:inkMk id="80" creationId="{C4BA1C41-41A7-4747-8521-6E4452E24AF6}"/>
          </ac:inkMkLst>
        </pc:inkChg>
        <pc:inkChg chg="add">
          <ac:chgData name="Duane Miller" userId="086b8d4e5ca37aec" providerId="LiveId" clId="{8B99CE80-4C17-4D01-A318-B38D070EA74D}" dt="2021-10-28T22:57:09.075" v="802" actId="9405"/>
          <ac:inkMkLst>
            <pc:docMk/>
            <pc:sldMk cId="4270368627" sldId="264"/>
            <ac:inkMk id="81" creationId="{D0F5134D-65E4-4448-9F03-94ABC9FDD51B}"/>
          </ac:inkMkLst>
        </pc:inkChg>
        <pc:inkChg chg="add">
          <ac:chgData name="Duane Miller" userId="086b8d4e5ca37aec" providerId="LiveId" clId="{8B99CE80-4C17-4D01-A318-B38D070EA74D}" dt="2021-10-28T22:59:16.321" v="803" actId="9405"/>
          <ac:inkMkLst>
            <pc:docMk/>
            <pc:sldMk cId="4270368627" sldId="264"/>
            <ac:inkMk id="82" creationId="{706D39B6-0CF7-4936-86A3-E63C39DE5010}"/>
          </ac:inkMkLst>
        </pc:inkChg>
        <pc:inkChg chg="add">
          <ac:chgData name="Duane Miller" userId="086b8d4e5ca37aec" providerId="LiveId" clId="{8B99CE80-4C17-4D01-A318-B38D070EA74D}" dt="2021-10-28T22:59:24.815" v="804" actId="9405"/>
          <ac:inkMkLst>
            <pc:docMk/>
            <pc:sldMk cId="4270368627" sldId="264"/>
            <ac:inkMk id="83" creationId="{EBBD3D73-7D9A-419D-9AB9-F2476750EADA}"/>
          </ac:inkMkLst>
        </pc:inkChg>
        <pc:inkChg chg="add mod">
          <ac:chgData name="Duane Miller" userId="086b8d4e5ca37aec" providerId="LiveId" clId="{8B99CE80-4C17-4D01-A318-B38D070EA74D}" dt="2021-10-28T22:59:31.619" v="807"/>
          <ac:inkMkLst>
            <pc:docMk/>
            <pc:sldMk cId="4270368627" sldId="264"/>
            <ac:inkMk id="84" creationId="{C0074C7B-E9B1-440B-B785-6A3F85D417DB}"/>
          </ac:inkMkLst>
        </pc:inkChg>
        <pc:inkChg chg="add mod">
          <ac:chgData name="Duane Miller" userId="086b8d4e5ca37aec" providerId="LiveId" clId="{8B99CE80-4C17-4D01-A318-B38D070EA74D}" dt="2021-10-28T22:59:31.619" v="807"/>
          <ac:inkMkLst>
            <pc:docMk/>
            <pc:sldMk cId="4270368627" sldId="264"/>
            <ac:inkMk id="85" creationId="{6C3F908B-E247-4C88-BC8F-8E5FF81EE379}"/>
          </ac:inkMkLst>
        </pc:inkChg>
        <pc:inkChg chg="add">
          <ac:chgData name="Duane Miller" userId="086b8d4e5ca37aec" providerId="LiveId" clId="{8B99CE80-4C17-4D01-A318-B38D070EA74D}" dt="2021-10-28T22:59:41.725" v="808" actId="9405"/>
          <ac:inkMkLst>
            <pc:docMk/>
            <pc:sldMk cId="4270368627" sldId="264"/>
            <ac:inkMk id="87" creationId="{38FCE3B7-6DD8-4451-BAAC-C44B71F394AC}"/>
          </ac:inkMkLst>
        </pc:inkChg>
        <pc:inkChg chg="add">
          <ac:chgData name="Duane Miller" userId="086b8d4e5ca37aec" providerId="LiveId" clId="{8B99CE80-4C17-4D01-A318-B38D070EA74D}" dt="2021-10-28T22:59:45.115" v="809" actId="9405"/>
          <ac:inkMkLst>
            <pc:docMk/>
            <pc:sldMk cId="4270368627" sldId="264"/>
            <ac:inkMk id="88" creationId="{9E380C63-1283-4901-81F5-14598AEA9D1D}"/>
          </ac:inkMkLst>
        </pc:inkChg>
        <pc:inkChg chg="add mod">
          <ac:chgData name="Duane Miller" userId="086b8d4e5ca37aec" providerId="LiveId" clId="{8B99CE80-4C17-4D01-A318-B38D070EA74D}" dt="2021-10-28T23:11:25.526" v="864"/>
          <ac:inkMkLst>
            <pc:docMk/>
            <pc:sldMk cId="4270368627" sldId="264"/>
            <ac:inkMk id="89" creationId="{0F37D37F-027E-46F0-9E8B-1D78E73688B7}"/>
          </ac:inkMkLst>
        </pc:inkChg>
        <pc:inkChg chg="add mod">
          <ac:chgData name="Duane Miller" userId="086b8d4e5ca37aec" providerId="LiveId" clId="{8B99CE80-4C17-4D01-A318-B38D070EA74D}" dt="2021-10-28T23:11:25.526" v="864"/>
          <ac:inkMkLst>
            <pc:docMk/>
            <pc:sldMk cId="4270368627" sldId="264"/>
            <ac:inkMk id="90" creationId="{A66D04E2-6D32-4BDB-B6BF-B69DD4C8F4C2}"/>
          </ac:inkMkLst>
        </pc:inkChg>
        <pc:inkChg chg="add mod">
          <ac:chgData name="Duane Miller" userId="086b8d4e5ca37aec" providerId="LiveId" clId="{8B99CE80-4C17-4D01-A318-B38D070EA74D}" dt="2021-10-28T23:11:25.526" v="864"/>
          <ac:inkMkLst>
            <pc:docMk/>
            <pc:sldMk cId="4270368627" sldId="264"/>
            <ac:inkMk id="92" creationId="{D83309BB-3021-4224-A676-6623053B89CD}"/>
          </ac:inkMkLst>
        </pc:inkChg>
        <pc:inkChg chg="add">
          <ac:chgData name="Duane Miller" userId="086b8d4e5ca37aec" providerId="LiveId" clId="{8B99CE80-4C17-4D01-A318-B38D070EA74D}" dt="2021-10-28T23:00:34.094" v="815" actId="9405"/>
          <ac:inkMkLst>
            <pc:docMk/>
            <pc:sldMk cId="4270368627" sldId="264"/>
            <ac:inkMk id="94" creationId="{2CBB38D9-AB0D-46CE-A799-0188E1D7911E}"/>
          </ac:inkMkLst>
        </pc:inkChg>
        <pc:inkChg chg="add">
          <ac:chgData name="Duane Miller" userId="086b8d4e5ca37aec" providerId="LiveId" clId="{8B99CE80-4C17-4D01-A318-B38D070EA74D}" dt="2021-10-28T23:05:02.163" v="816" actId="9405"/>
          <ac:inkMkLst>
            <pc:docMk/>
            <pc:sldMk cId="4270368627" sldId="264"/>
            <ac:inkMk id="95" creationId="{1214B7B2-250B-47EE-92FE-E8242F38F486}"/>
          </ac:inkMkLst>
        </pc:inkChg>
        <pc:inkChg chg="add">
          <ac:chgData name="Duane Miller" userId="086b8d4e5ca37aec" providerId="LiveId" clId="{8B99CE80-4C17-4D01-A318-B38D070EA74D}" dt="2021-10-28T23:05:26.388" v="817" actId="9405"/>
          <ac:inkMkLst>
            <pc:docMk/>
            <pc:sldMk cId="4270368627" sldId="264"/>
            <ac:inkMk id="96" creationId="{9597F730-6ABC-4278-A971-77B2BCB9D59A}"/>
          </ac:inkMkLst>
        </pc:inkChg>
        <pc:inkChg chg="add">
          <ac:chgData name="Duane Miller" userId="086b8d4e5ca37aec" providerId="LiveId" clId="{8B99CE80-4C17-4D01-A318-B38D070EA74D}" dt="2021-10-28T23:05:32.704" v="818" actId="9405"/>
          <ac:inkMkLst>
            <pc:docMk/>
            <pc:sldMk cId="4270368627" sldId="264"/>
            <ac:inkMk id="97" creationId="{2C49411E-2495-4196-BF5F-016DAA241FC0}"/>
          </ac:inkMkLst>
        </pc:inkChg>
        <pc:inkChg chg="add">
          <ac:chgData name="Duane Miller" userId="086b8d4e5ca37aec" providerId="LiveId" clId="{8B99CE80-4C17-4D01-A318-B38D070EA74D}" dt="2021-10-28T23:05:39.070" v="819" actId="9405"/>
          <ac:inkMkLst>
            <pc:docMk/>
            <pc:sldMk cId="4270368627" sldId="264"/>
            <ac:inkMk id="98" creationId="{78F18094-F9B4-4E05-9060-90FB33AC2DA8}"/>
          </ac:inkMkLst>
        </pc:inkChg>
        <pc:inkChg chg="add mod">
          <ac:chgData name="Duane Miller" userId="086b8d4e5ca37aec" providerId="LiveId" clId="{8B99CE80-4C17-4D01-A318-B38D070EA74D}" dt="2021-10-28T23:06:00.882" v="822"/>
          <ac:inkMkLst>
            <pc:docMk/>
            <pc:sldMk cId="4270368627" sldId="264"/>
            <ac:inkMk id="99" creationId="{DA232C8B-A904-44A4-957C-1AD1213A0D65}"/>
          </ac:inkMkLst>
        </pc:inkChg>
        <pc:inkChg chg="add mod">
          <ac:chgData name="Duane Miller" userId="086b8d4e5ca37aec" providerId="LiveId" clId="{8B99CE80-4C17-4D01-A318-B38D070EA74D}" dt="2021-10-28T23:06:00.882" v="822"/>
          <ac:inkMkLst>
            <pc:docMk/>
            <pc:sldMk cId="4270368627" sldId="264"/>
            <ac:inkMk id="100" creationId="{A94D617F-B4D9-4C29-BA4C-427FA120DEF0}"/>
          </ac:inkMkLst>
        </pc:inkChg>
        <pc:inkChg chg="add">
          <ac:chgData name="Duane Miller" userId="086b8d4e5ca37aec" providerId="LiveId" clId="{8B99CE80-4C17-4D01-A318-B38D070EA74D}" dt="2021-10-28T23:06:07.666" v="823" actId="9405"/>
          <ac:inkMkLst>
            <pc:docMk/>
            <pc:sldMk cId="4270368627" sldId="264"/>
            <ac:inkMk id="102" creationId="{001604C0-7E29-456D-841A-9904E2AC1924}"/>
          </ac:inkMkLst>
        </pc:inkChg>
        <pc:inkChg chg="add del">
          <ac:chgData name="Duane Miller" userId="086b8d4e5ca37aec" providerId="LiveId" clId="{8B99CE80-4C17-4D01-A318-B38D070EA74D}" dt="2021-10-28T23:06:13.268" v="825" actId="9405"/>
          <ac:inkMkLst>
            <pc:docMk/>
            <pc:sldMk cId="4270368627" sldId="264"/>
            <ac:inkMk id="103" creationId="{C2DF7D69-42E2-4CE7-A221-05FD41A8324E}"/>
          </ac:inkMkLst>
        </pc:inkChg>
        <pc:inkChg chg="add del">
          <ac:chgData name="Duane Miller" userId="086b8d4e5ca37aec" providerId="LiveId" clId="{8B99CE80-4C17-4D01-A318-B38D070EA74D}" dt="2021-10-28T23:06:20.279" v="827" actId="9405"/>
          <ac:inkMkLst>
            <pc:docMk/>
            <pc:sldMk cId="4270368627" sldId="264"/>
            <ac:inkMk id="104" creationId="{9E9B0503-31A1-491B-A846-B412670BFBD4}"/>
          </ac:inkMkLst>
        </pc:inkChg>
        <pc:inkChg chg="add">
          <ac:chgData name="Duane Miller" userId="086b8d4e5ca37aec" providerId="LiveId" clId="{8B99CE80-4C17-4D01-A318-B38D070EA74D}" dt="2021-10-28T23:06:22.586" v="828" actId="9405"/>
          <ac:inkMkLst>
            <pc:docMk/>
            <pc:sldMk cId="4270368627" sldId="264"/>
            <ac:inkMk id="105" creationId="{A05A25B4-9914-432E-9DDB-822086D975DB}"/>
          </ac:inkMkLst>
        </pc:inkChg>
        <pc:inkChg chg="add">
          <ac:chgData name="Duane Miller" userId="086b8d4e5ca37aec" providerId="LiveId" clId="{8B99CE80-4C17-4D01-A318-B38D070EA74D}" dt="2021-10-28T23:06:35.549" v="829" actId="9405"/>
          <ac:inkMkLst>
            <pc:docMk/>
            <pc:sldMk cId="4270368627" sldId="264"/>
            <ac:inkMk id="106" creationId="{317B6338-78D4-4503-9900-23DA46369587}"/>
          </ac:inkMkLst>
        </pc:inkChg>
        <pc:inkChg chg="add">
          <ac:chgData name="Duane Miller" userId="086b8d4e5ca37aec" providerId="LiveId" clId="{8B99CE80-4C17-4D01-A318-B38D070EA74D}" dt="2021-10-28T23:06:41.843" v="830" actId="9405"/>
          <ac:inkMkLst>
            <pc:docMk/>
            <pc:sldMk cId="4270368627" sldId="264"/>
            <ac:inkMk id="107" creationId="{6B701850-A07A-4D52-8A25-E47E118C9958}"/>
          </ac:inkMkLst>
        </pc:inkChg>
        <pc:inkChg chg="add">
          <ac:chgData name="Duane Miller" userId="086b8d4e5ca37aec" providerId="LiveId" clId="{8B99CE80-4C17-4D01-A318-B38D070EA74D}" dt="2021-10-28T23:06:49.531" v="831" actId="9405"/>
          <ac:inkMkLst>
            <pc:docMk/>
            <pc:sldMk cId="4270368627" sldId="264"/>
            <ac:inkMk id="108" creationId="{0A8ECDDE-FC6D-49A1-8F5F-8A180601EFA8}"/>
          </ac:inkMkLst>
        </pc:inkChg>
        <pc:inkChg chg="add">
          <ac:chgData name="Duane Miller" userId="086b8d4e5ca37aec" providerId="LiveId" clId="{8B99CE80-4C17-4D01-A318-B38D070EA74D}" dt="2021-10-28T23:06:56.418" v="832" actId="9405"/>
          <ac:inkMkLst>
            <pc:docMk/>
            <pc:sldMk cId="4270368627" sldId="264"/>
            <ac:inkMk id="109" creationId="{7AFFB8DE-AC95-4099-A652-92E7F85784A0}"/>
          </ac:inkMkLst>
        </pc:inkChg>
        <pc:inkChg chg="add">
          <ac:chgData name="Duane Miller" userId="086b8d4e5ca37aec" providerId="LiveId" clId="{8B99CE80-4C17-4D01-A318-B38D070EA74D}" dt="2021-10-28T23:07:51.500" v="833" actId="9405"/>
          <ac:inkMkLst>
            <pc:docMk/>
            <pc:sldMk cId="4270368627" sldId="264"/>
            <ac:inkMk id="110" creationId="{6E5B06A8-E07D-43A8-B136-0D6F2A005855}"/>
          </ac:inkMkLst>
        </pc:inkChg>
        <pc:inkChg chg="add mod">
          <ac:chgData name="Duane Miller" userId="086b8d4e5ca37aec" providerId="LiveId" clId="{8B99CE80-4C17-4D01-A318-B38D070EA74D}" dt="2021-10-28T23:11:25.526" v="864"/>
          <ac:inkMkLst>
            <pc:docMk/>
            <pc:sldMk cId="4270368627" sldId="264"/>
            <ac:inkMk id="111" creationId="{49616A54-38C6-4027-8EF0-F179B076325E}"/>
          </ac:inkMkLst>
        </pc:inkChg>
        <pc:inkChg chg="add mod">
          <ac:chgData name="Duane Miller" userId="086b8d4e5ca37aec" providerId="LiveId" clId="{8B99CE80-4C17-4D01-A318-B38D070EA74D}" dt="2021-10-28T23:11:25.526" v="864"/>
          <ac:inkMkLst>
            <pc:docMk/>
            <pc:sldMk cId="4270368627" sldId="264"/>
            <ac:inkMk id="113" creationId="{62B1F0BA-F0BF-4266-82A2-DBBB2E13A181}"/>
          </ac:inkMkLst>
        </pc:inkChg>
        <pc:inkChg chg="add">
          <ac:chgData name="Duane Miller" userId="086b8d4e5ca37aec" providerId="LiveId" clId="{8B99CE80-4C17-4D01-A318-B38D070EA74D}" dt="2021-10-28T23:13:23.544" v="866" actId="9405"/>
          <ac:inkMkLst>
            <pc:docMk/>
            <pc:sldMk cId="4270368627" sldId="264"/>
            <ac:inkMk id="115" creationId="{B38C45B1-96EA-4EC3-B9F4-AC6E3259E9AB}"/>
          </ac:inkMkLst>
        </pc:inkChg>
        <pc:inkChg chg="add">
          <ac:chgData name="Duane Miller" userId="086b8d4e5ca37aec" providerId="LiveId" clId="{8B99CE80-4C17-4D01-A318-B38D070EA74D}" dt="2021-10-28T23:13:34.363" v="867" actId="9405"/>
          <ac:inkMkLst>
            <pc:docMk/>
            <pc:sldMk cId="4270368627" sldId="264"/>
            <ac:inkMk id="116" creationId="{C1B79789-4F4F-4E4D-8C77-C73259B1FF17}"/>
          </ac:inkMkLst>
        </pc:inkChg>
        <pc:inkChg chg="add">
          <ac:chgData name="Duane Miller" userId="086b8d4e5ca37aec" providerId="LiveId" clId="{8B99CE80-4C17-4D01-A318-B38D070EA74D}" dt="2021-10-28T23:13:51.282" v="868" actId="9405"/>
          <ac:inkMkLst>
            <pc:docMk/>
            <pc:sldMk cId="4270368627" sldId="264"/>
            <ac:inkMk id="117" creationId="{F1BFA2BC-729C-4CAC-9FC3-D1C287547035}"/>
          </ac:inkMkLst>
        </pc:inkChg>
        <pc:inkChg chg="add">
          <ac:chgData name="Duane Miller" userId="086b8d4e5ca37aec" providerId="LiveId" clId="{8B99CE80-4C17-4D01-A318-B38D070EA74D}" dt="2021-10-28T23:13:54.564" v="869" actId="9405"/>
          <ac:inkMkLst>
            <pc:docMk/>
            <pc:sldMk cId="4270368627" sldId="264"/>
            <ac:inkMk id="118" creationId="{CB7983A7-D5F9-442E-9CFD-14C3E85ABA19}"/>
          </ac:inkMkLst>
        </pc:inkChg>
        <pc:inkChg chg="add">
          <ac:chgData name="Duane Miller" userId="086b8d4e5ca37aec" providerId="LiveId" clId="{8B99CE80-4C17-4D01-A318-B38D070EA74D}" dt="2021-10-28T23:13:59.918" v="870" actId="9405"/>
          <ac:inkMkLst>
            <pc:docMk/>
            <pc:sldMk cId="4270368627" sldId="264"/>
            <ac:inkMk id="119" creationId="{C2777449-18A4-487B-B0A3-ECC360727E72}"/>
          </ac:inkMkLst>
        </pc:inkChg>
        <pc:inkChg chg="add mod">
          <ac:chgData name="Duane Miller" userId="086b8d4e5ca37aec" providerId="LiveId" clId="{8B99CE80-4C17-4D01-A318-B38D070EA74D}" dt="2021-10-28T23:15:36.155" v="875"/>
          <ac:inkMkLst>
            <pc:docMk/>
            <pc:sldMk cId="4270368627" sldId="264"/>
            <ac:inkMk id="120" creationId="{BE7BE364-EAD8-4A20-AE08-1A21997E0993}"/>
          </ac:inkMkLst>
        </pc:inkChg>
        <pc:inkChg chg="add mod">
          <ac:chgData name="Duane Miller" userId="086b8d4e5ca37aec" providerId="LiveId" clId="{8B99CE80-4C17-4D01-A318-B38D070EA74D}" dt="2021-10-28T23:15:36.155" v="875"/>
          <ac:inkMkLst>
            <pc:docMk/>
            <pc:sldMk cId="4270368627" sldId="264"/>
            <ac:inkMk id="121" creationId="{6AE33E6B-FC2A-48ED-9284-426941A186AA}"/>
          </ac:inkMkLst>
        </pc:inkChg>
        <pc:inkChg chg="add mod">
          <ac:chgData name="Duane Miller" userId="086b8d4e5ca37aec" providerId="LiveId" clId="{8B99CE80-4C17-4D01-A318-B38D070EA74D}" dt="2021-10-28T23:15:36.155" v="875"/>
          <ac:inkMkLst>
            <pc:docMk/>
            <pc:sldMk cId="4270368627" sldId="264"/>
            <ac:inkMk id="123" creationId="{307DF386-80E8-4056-BF41-3E3853C97FF0}"/>
          </ac:inkMkLst>
        </pc:inkChg>
        <pc:inkChg chg="add">
          <ac:chgData name="Duane Miller" userId="086b8d4e5ca37aec" providerId="LiveId" clId="{8B99CE80-4C17-4D01-A318-B38D070EA74D}" dt="2021-10-28T23:15:46.723" v="876" actId="9405"/>
          <ac:inkMkLst>
            <pc:docMk/>
            <pc:sldMk cId="4270368627" sldId="264"/>
            <ac:inkMk id="125" creationId="{79D08BC0-7D36-470E-9B84-E5252529B902}"/>
          </ac:inkMkLst>
        </pc:inkChg>
        <pc:inkChg chg="add mod">
          <ac:chgData name="Duane Miller" userId="086b8d4e5ca37aec" providerId="LiveId" clId="{8B99CE80-4C17-4D01-A318-B38D070EA74D}" dt="2021-10-28T23:17:49.051" v="898"/>
          <ac:inkMkLst>
            <pc:docMk/>
            <pc:sldMk cId="4270368627" sldId="264"/>
            <ac:inkMk id="126" creationId="{B3C8D3F4-4931-44C6-AEE8-94C22C3A158F}"/>
          </ac:inkMkLst>
        </pc:inkChg>
        <pc:inkChg chg="add mod">
          <ac:chgData name="Duane Miller" userId="086b8d4e5ca37aec" providerId="LiveId" clId="{8B99CE80-4C17-4D01-A318-B38D070EA74D}" dt="2021-10-28T23:17:49.051" v="898"/>
          <ac:inkMkLst>
            <pc:docMk/>
            <pc:sldMk cId="4270368627" sldId="264"/>
            <ac:inkMk id="127" creationId="{C02AEA35-FAD8-4012-9437-5871B2F51A29}"/>
          </ac:inkMkLst>
        </pc:inkChg>
        <pc:inkChg chg="add">
          <ac:chgData name="Duane Miller" userId="086b8d4e5ca37aec" providerId="LiveId" clId="{8B99CE80-4C17-4D01-A318-B38D070EA74D}" dt="2021-10-28T23:16:05.053" v="880" actId="9405"/>
          <ac:inkMkLst>
            <pc:docMk/>
            <pc:sldMk cId="4270368627" sldId="264"/>
            <ac:inkMk id="129" creationId="{ECC07A10-F911-4641-B3C9-8FA346E730BB}"/>
          </ac:inkMkLst>
        </pc:inkChg>
        <pc:inkChg chg="add">
          <ac:chgData name="Duane Miller" userId="086b8d4e5ca37aec" providerId="LiveId" clId="{8B99CE80-4C17-4D01-A318-B38D070EA74D}" dt="2021-10-28T23:16:07.308" v="881" actId="9405"/>
          <ac:inkMkLst>
            <pc:docMk/>
            <pc:sldMk cId="4270368627" sldId="264"/>
            <ac:inkMk id="130" creationId="{A006A969-3C69-47A2-A411-04DB10EF5E44}"/>
          </ac:inkMkLst>
        </pc:inkChg>
        <pc:inkChg chg="add">
          <ac:chgData name="Duane Miller" userId="086b8d4e5ca37aec" providerId="LiveId" clId="{8B99CE80-4C17-4D01-A318-B38D070EA74D}" dt="2021-10-28T23:16:16.291" v="882" actId="9405"/>
          <ac:inkMkLst>
            <pc:docMk/>
            <pc:sldMk cId="4270368627" sldId="264"/>
            <ac:inkMk id="131" creationId="{C5E669E6-843A-4E09-AB79-25A08EF4B057}"/>
          </ac:inkMkLst>
        </pc:inkChg>
        <pc:inkChg chg="add">
          <ac:chgData name="Duane Miller" userId="086b8d4e5ca37aec" providerId="LiveId" clId="{8B99CE80-4C17-4D01-A318-B38D070EA74D}" dt="2021-10-28T23:16:30.254" v="883" actId="9405"/>
          <ac:inkMkLst>
            <pc:docMk/>
            <pc:sldMk cId="4270368627" sldId="264"/>
            <ac:inkMk id="132" creationId="{43BBC9D6-C0BC-445D-8DF5-2F35B346AA7F}"/>
          </ac:inkMkLst>
        </pc:inkChg>
        <pc:inkChg chg="add">
          <ac:chgData name="Duane Miller" userId="086b8d4e5ca37aec" providerId="LiveId" clId="{8B99CE80-4C17-4D01-A318-B38D070EA74D}" dt="2021-10-28T23:16:45.892" v="884" actId="9405"/>
          <ac:inkMkLst>
            <pc:docMk/>
            <pc:sldMk cId="4270368627" sldId="264"/>
            <ac:inkMk id="133" creationId="{48735FDC-A6F9-4177-B4D5-7A5120167DB8}"/>
          </ac:inkMkLst>
        </pc:inkChg>
        <pc:inkChg chg="add mod">
          <ac:chgData name="Duane Miller" userId="086b8d4e5ca37aec" providerId="LiveId" clId="{8B99CE80-4C17-4D01-A318-B38D070EA74D}" dt="2021-10-28T23:16:51.454" v="888"/>
          <ac:inkMkLst>
            <pc:docMk/>
            <pc:sldMk cId="4270368627" sldId="264"/>
            <ac:inkMk id="134" creationId="{DE5C379F-AC38-4170-830C-ABC12868F2B1}"/>
          </ac:inkMkLst>
        </pc:inkChg>
        <pc:inkChg chg="add mod">
          <ac:chgData name="Duane Miller" userId="086b8d4e5ca37aec" providerId="LiveId" clId="{8B99CE80-4C17-4D01-A318-B38D070EA74D}" dt="2021-10-28T23:16:51.454" v="888"/>
          <ac:inkMkLst>
            <pc:docMk/>
            <pc:sldMk cId="4270368627" sldId="264"/>
            <ac:inkMk id="135" creationId="{B8BEB4FE-8AC1-4609-8715-9425AB3C213B}"/>
          </ac:inkMkLst>
        </pc:inkChg>
        <pc:inkChg chg="add mod">
          <ac:chgData name="Duane Miller" userId="086b8d4e5ca37aec" providerId="LiveId" clId="{8B99CE80-4C17-4D01-A318-B38D070EA74D}" dt="2021-10-28T23:16:51.454" v="888"/>
          <ac:inkMkLst>
            <pc:docMk/>
            <pc:sldMk cId="4270368627" sldId="264"/>
            <ac:inkMk id="136" creationId="{8857E686-F22B-4296-B4EF-1D9A6D3387C9}"/>
          </ac:inkMkLst>
        </pc:inkChg>
        <pc:inkChg chg="add mod">
          <ac:chgData name="Duane Miller" userId="086b8d4e5ca37aec" providerId="LiveId" clId="{8B99CE80-4C17-4D01-A318-B38D070EA74D}" dt="2021-10-28T23:17:23.030" v="891"/>
          <ac:inkMkLst>
            <pc:docMk/>
            <pc:sldMk cId="4270368627" sldId="264"/>
            <ac:inkMk id="138" creationId="{98CFB023-F571-46F0-A958-BA96D50A781C}"/>
          </ac:inkMkLst>
        </pc:inkChg>
        <pc:inkChg chg="add mod">
          <ac:chgData name="Duane Miller" userId="086b8d4e5ca37aec" providerId="LiveId" clId="{8B99CE80-4C17-4D01-A318-B38D070EA74D}" dt="2021-10-28T23:17:23.030" v="891"/>
          <ac:inkMkLst>
            <pc:docMk/>
            <pc:sldMk cId="4270368627" sldId="264"/>
            <ac:inkMk id="139" creationId="{2B45EE49-278D-4E9A-9FDB-B37298B82C33}"/>
          </ac:inkMkLst>
        </pc:inkChg>
        <pc:inkChg chg="add mod">
          <ac:chgData name="Duane Miller" userId="086b8d4e5ca37aec" providerId="LiveId" clId="{8B99CE80-4C17-4D01-A318-B38D070EA74D}" dt="2021-10-28T23:17:49.051" v="898"/>
          <ac:inkMkLst>
            <pc:docMk/>
            <pc:sldMk cId="4270368627" sldId="264"/>
            <ac:inkMk id="141" creationId="{A3E59947-ABA9-4359-91D0-B9B655C3A961}"/>
          </ac:inkMkLst>
        </pc:inkChg>
        <pc:inkChg chg="add mod">
          <ac:chgData name="Duane Miller" userId="086b8d4e5ca37aec" providerId="LiveId" clId="{8B99CE80-4C17-4D01-A318-B38D070EA74D}" dt="2021-10-28T23:17:49.051" v="898"/>
          <ac:inkMkLst>
            <pc:docMk/>
            <pc:sldMk cId="4270368627" sldId="264"/>
            <ac:inkMk id="142" creationId="{C7FCB043-76E7-457D-BFD8-3A7B2C32BE5E}"/>
          </ac:inkMkLst>
        </pc:inkChg>
        <pc:inkChg chg="add mod">
          <ac:chgData name="Duane Miller" userId="086b8d4e5ca37aec" providerId="LiveId" clId="{8B99CE80-4C17-4D01-A318-B38D070EA74D}" dt="2021-10-28T23:17:49.051" v="898"/>
          <ac:inkMkLst>
            <pc:docMk/>
            <pc:sldMk cId="4270368627" sldId="264"/>
            <ac:inkMk id="144" creationId="{37B26C9B-EDB0-4D3E-95F1-DAA218A24C50}"/>
          </ac:inkMkLst>
        </pc:inkChg>
        <pc:inkChg chg="add mod">
          <ac:chgData name="Duane Miller" userId="086b8d4e5ca37aec" providerId="LiveId" clId="{8B99CE80-4C17-4D01-A318-B38D070EA74D}" dt="2021-10-28T23:17:49.051" v="898"/>
          <ac:inkMkLst>
            <pc:docMk/>
            <pc:sldMk cId="4270368627" sldId="264"/>
            <ac:inkMk id="146" creationId="{D8985F1A-8427-4E0B-A806-B163FDF79C54}"/>
          </ac:inkMkLst>
        </pc:inkChg>
        <pc:inkChg chg="add">
          <ac:chgData name="Duane Miller" userId="086b8d4e5ca37aec" providerId="LiveId" clId="{8B99CE80-4C17-4D01-A318-B38D070EA74D}" dt="2021-10-28T23:18:41.095" v="899" actId="9405"/>
          <ac:inkMkLst>
            <pc:docMk/>
            <pc:sldMk cId="4270368627" sldId="264"/>
            <ac:inkMk id="148" creationId="{749D1CA5-544B-40BA-8B76-FBC070D123CC}"/>
          </ac:inkMkLst>
        </pc:inkChg>
        <pc:inkChg chg="add mod">
          <ac:chgData name="Duane Miller" userId="086b8d4e5ca37aec" providerId="LiveId" clId="{8B99CE80-4C17-4D01-A318-B38D070EA74D}" dt="2021-10-28T23:23:59.948" v="915"/>
          <ac:inkMkLst>
            <pc:docMk/>
            <pc:sldMk cId="4270368627" sldId="264"/>
            <ac:inkMk id="149" creationId="{FFBF7D6E-D28F-47F5-9057-EE5CD319DAA3}"/>
          </ac:inkMkLst>
        </pc:inkChg>
        <pc:inkChg chg="add mod">
          <ac:chgData name="Duane Miller" userId="086b8d4e5ca37aec" providerId="LiveId" clId="{8B99CE80-4C17-4D01-A318-B38D070EA74D}" dt="2021-10-28T23:23:59.948" v="915"/>
          <ac:inkMkLst>
            <pc:docMk/>
            <pc:sldMk cId="4270368627" sldId="264"/>
            <ac:inkMk id="150" creationId="{6742DB07-DCC5-4583-AA8F-7644539F0A9F}"/>
          </ac:inkMkLst>
        </pc:inkChg>
        <pc:inkChg chg="add">
          <ac:chgData name="Duane Miller" userId="086b8d4e5ca37aec" providerId="LiveId" clId="{8B99CE80-4C17-4D01-A318-B38D070EA74D}" dt="2021-10-28T23:24:02.556" v="916" actId="9405"/>
          <ac:inkMkLst>
            <pc:docMk/>
            <pc:sldMk cId="4270368627" sldId="264"/>
            <ac:inkMk id="152" creationId="{E07E721E-B1FC-4900-906D-18A2402A23DB}"/>
          </ac:inkMkLst>
        </pc:inkChg>
      </pc:sldChg>
      <pc:sldChg chg="addSp delSp modSp add mod modNotesTx">
        <pc:chgData name="Duane Miller" userId="086b8d4e5ca37aec" providerId="LiveId" clId="{8B99CE80-4C17-4D01-A318-B38D070EA74D}" dt="2021-10-28T22:46:43.183" v="791"/>
        <pc:sldMkLst>
          <pc:docMk/>
          <pc:sldMk cId="2154530164" sldId="265"/>
        </pc:sldMkLst>
        <pc:spChg chg="mod">
          <ac:chgData name="Duane Miller" userId="086b8d4e5ca37aec" providerId="LiveId" clId="{8B99CE80-4C17-4D01-A318-B38D070EA74D}" dt="2021-10-26T17:52:29.911" v="52" actId="1076"/>
          <ac:spMkLst>
            <pc:docMk/>
            <pc:sldMk cId="2154530164" sldId="265"/>
            <ac:spMk id="3" creationId="{D3EFC0C3-FD39-449B-AD90-C042901F23F4}"/>
          </ac:spMkLst>
        </pc:spChg>
        <pc:spChg chg="mod">
          <ac:chgData name="Duane Miller" userId="086b8d4e5ca37aec" providerId="LiveId" clId="{8B99CE80-4C17-4D01-A318-B38D070EA74D}" dt="2021-10-28T19:45:19.752" v="646" actId="207"/>
          <ac:spMkLst>
            <pc:docMk/>
            <pc:sldMk cId="2154530164" sldId="265"/>
            <ac:spMk id="6" creationId="{B2FD387F-92CC-4779-81C3-06BBC90B104F}"/>
          </ac:spMkLst>
        </pc:spChg>
        <pc:grpChg chg="del mod">
          <ac:chgData name="Duane Miller" userId="086b8d4e5ca37aec" providerId="LiveId" clId="{8B99CE80-4C17-4D01-A318-B38D070EA74D}" dt="2021-10-28T22:44:16.687" v="748"/>
          <ac:grpSpMkLst>
            <pc:docMk/>
            <pc:sldMk cId="2154530164" sldId="265"/>
            <ac:grpSpMk id="7" creationId="{94C725D1-0789-4C57-9ED2-EBDBD18A8B34}"/>
          </ac:grpSpMkLst>
        </pc:grpChg>
        <pc:grpChg chg="mod">
          <ac:chgData name="Duane Miller" userId="086b8d4e5ca37aec" providerId="LiveId" clId="{8B99CE80-4C17-4D01-A318-B38D070EA74D}" dt="2021-10-28T22:44:16.687" v="748"/>
          <ac:grpSpMkLst>
            <pc:docMk/>
            <pc:sldMk cId="2154530164" sldId="265"/>
            <ac:grpSpMk id="11" creationId="{DC01081C-6D03-45E1-8445-0E047F87B7E8}"/>
          </ac:grpSpMkLst>
        </pc:grpChg>
        <pc:grpChg chg="mod">
          <ac:chgData name="Duane Miller" userId="086b8d4e5ca37aec" providerId="LiveId" clId="{8B99CE80-4C17-4D01-A318-B38D070EA74D}" dt="2021-10-28T22:44:46.217" v="757"/>
          <ac:grpSpMkLst>
            <pc:docMk/>
            <pc:sldMk cId="2154530164" sldId="265"/>
            <ac:grpSpMk id="18" creationId="{B8297F38-5DCB-4F7E-BE69-7E1A88473046}"/>
          </ac:grpSpMkLst>
        </pc:grpChg>
        <pc:grpChg chg="del mod">
          <ac:chgData name="Duane Miller" userId="086b8d4e5ca37aec" providerId="LiveId" clId="{8B99CE80-4C17-4D01-A318-B38D070EA74D}" dt="2021-10-28T22:45:06.862" v="765"/>
          <ac:grpSpMkLst>
            <pc:docMk/>
            <pc:sldMk cId="2154530164" sldId="265"/>
            <ac:grpSpMk id="22" creationId="{D72113B4-B9BE-4BD5-9E6E-D7ADA7B6AFD3}"/>
          </ac:grpSpMkLst>
        </pc:grpChg>
        <pc:grpChg chg="mod">
          <ac:chgData name="Duane Miller" userId="086b8d4e5ca37aec" providerId="LiveId" clId="{8B99CE80-4C17-4D01-A318-B38D070EA74D}" dt="2021-10-28T22:45:06.862" v="765"/>
          <ac:grpSpMkLst>
            <pc:docMk/>
            <pc:sldMk cId="2154530164" sldId="265"/>
            <ac:grpSpMk id="24" creationId="{B054F6D1-F4E1-495D-9DD7-8E6B838D8B81}"/>
          </ac:grpSpMkLst>
        </pc:grpChg>
        <pc:grpChg chg="mod">
          <ac:chgData name="Duane Miller" userId="086b8d4e5ca37aec" providerId="LiveId" clId="{8B99CE80-4C17-4D01-A318-B38D070EA74D}" dt="2021-10-28T22:45:21.807" v="771"/>
          <ac:grpSpMkLst>
            <pc:docMk/>
            <pc:sldMk cId="2154530164" sldId="265"/>
            <ac:grpSpMk id="30" creationId="{2EB31104-48AD-40F0-AE6C-57604F885752}"/>
          </ac:grpSpMkLst>
        </pc:grpChg>
        <pc:grpChg chg="mod">
          <ac:chgData name="Duane Miller" userId="086b8d4e5ca37aec" providerId="LiveId" clId="{8B99CE80-4C17-4D01-A318-B38D070EA74D}" dt="2021-10-28T22:45:28.037" v="775"/>
          <ac:grpSpMkLst>
            <pc:docMk/>
            <pc:sldMk cId="2154530164" sldId="265"/>
            <ac:grpSpMk id="34" creationId="{C29C58CA-C466-4D70-BD08-2EA9F302B0FD}"/>
          </ac:grpSpMkLst>
        </pc:grpChg>
        <pc:grpChg chg="mod">
          <ac:chgData name="Duane Miller" userId="086b8d4e5ca37aec" providerId="LiveId" clId="{8B99CE80-4C17-4D01-A318-B38D070EA74D}" dt="2021-10-28T22:45:50.329" v="779"/>
          <ac:grpSpMkLst>
            <pc:docMk/>
            <pc:sldMk cId="2154530164" sldId="265"/>
            <ac:grpSpMk id="38" creationId="{6281E740-BA2A-4A21-A12E-8042FE46E0DB}"/>
          </ac:grpSpMkLst>
        </pc:grpChg>
        <pc:grpChg chg="mod">
          <ac:chgData name="Duane Miller" userId="086b8d4e5ca37aec" providerId="LiveId" clId="{8B99CE80-4C17-4D01-A318-B38D070EA74D}" dt="2021-10-28T22:46:27.889" v="786"/>
          <ac:grpSpMkLst>
            <pc:docMk/>
            <pc:sldMk cId="2154530164" sldId="265"/>
            <ac:grpSpMk id="45" creationId="{E950C9F0-352E-4F9E-A6E1-D530CA3DD42D}"/>
          </ac:grpSpMkLst>
        </pc:grpChg>
        <pc:grpChg chg="mod">
          <ac:chgData name="Duane Miller" userId="086b8d4e5ca37aec" providerId="LiveId" clId="{8B99CE80-4C17-4D01-A318-B38D070EA74D}" dt="2021-10-28T22:46:43.183" v="791"/>
          <ac:grpSpMkLst>
            <pc:docMk/>
            <pc:sldMk cId="2154530164" sldId="265"/>
            <ac:grpSpMk id="50" creationId="{775DFB2F-C36C-4836-AD32-70F7A63E3CA3}"/>
          </ac:grpSpMkLst>
        </pc:grpChg>
        <pc:inkChg chg="add mod">
          <ac:chgData name="Duane Miller" userId="086b8d4e5ca37aec" providerId="LiveId" clId="{8B99CE80-4C17-4D01-A318-B38D070EA74D}" dt="2021-10-28T22:44:16.687" v="748"/>
          <ac:inkMkLst>
            <pc:docMk/>
            <pc:sldMk cId="2154530164" sldId="265"/>
            <ac:inkMk id="4" creationId="{8F76B00D-AFE0-4807-B81F-3F33E5368E45}"/>
          </ac:inkMkLst>
        </pc:inkChg>
        <pc:inkChg chg="add mod">
          <ac:chgData name="Duane Miller" userId="086b8d4e5ca37aec" providerId="LiveId" clId="{8B99CE80-4C17-4D01-A318-B38D070EA74D}" dt="2021-10-28T22:44:16.687" v="748"/>
          <ac:inkMkLst>
            <pc:docMk/>
            <pc:sldMk cId="2154530164" sldId="265"/>
            <ac:inkMk id="5" creationId="{C388044F-D4F2-4BA0-B344-1412FE3A5E90}"/>
          </ac:inkMkLst>
        </pc:inkChg>
        <pc:inkChg chg="add mod">
          <ac:chgData name="Duane Miller" userId="086b8d4e5ca37aec" providerId="LiveId" clId="{8B99CE80-4C17-4D01-A318-B38D070EA74D}" dt="2021-10-28T22:44:16.687" v="748"/>
          <ac:inkMkLst>
            <pc:docMk/>
            <pc:sldMk cId="2154530164" sldId="265"/>
            <ac:inkMk id="9" creationId="{15CCB15E-FC97-4B81-B6D9-6CAAAC123640}"/>
          </ac:inkMkLst>
        </pc:inkChg>
        <pc:inkChg chg="add">
          <ac:chgData name="Duane Miller" userId="086b8d4e5ca37aec" providerId="LiveId" clId="{8B99CE80-4C17-4D01-A318-B38D070EA74D}" dt="2021-10-28T22:44:25.027" v="749" actId="9405"/>
          <ac:inkMkLst>
            <pc:docMk/>
            <pc:sldMk cId="2154530164" sldId="265"/>
            <ac:inkMk id="12" creationId="{A4FCCF85-F0DE-49A7-8216-AB0BA7D2C254}"/>
          </ac:inkMkLst>
        </pc:inkChg>
        <pc:inkChg chg="add">
          <ac:chgData name="Duane Miller" userId="086b8d4e5ca37aec" providerId="LiveId" clId="{8B99CE80-4C17-4D01-A318-B38D070EA74D}" dt="2021-10-28T22:44:31.277" v="750" actId="9405"/>
          <ac:inkMkLst>
            <pc:docMk/>
            <pc:sldMk cId="2154530164" sldId="265"/>
            <ac:inkMk id="13" creationId="{BE6937F6-9FC6-41BC-89D8-5BB543464436}"/>
          </ac:inkMkLst>
        </pc:inkChg>
        <pc:inkChg chg="add">
          <ac:chgData name="Duane Miller" userId="086b8d4e5ca37aec" providerId="LiveId" clId="{8B99CE80-4C17-4D01-A318-B38D070EA74D}" dt="2021-10-28T22:44:33.044" v="751" actId="9405"/>
          <ac:inkMkLst>
            <pc:docMk/>
            <pc:sldMk cId="2154530164" sldId="265"/>
            <ac:inkMk id="14" creationId="{0220948C-8A33-413B-A2D5-BDD0247FA86B}"/>
          </ac:inkMkLst>
        </pc:inkChg>
        <pc:inkChg chg="add del mod">
          <ac:chgData name="Duane Miller" userId="086b8d4e5ca37aec" providerId="LiveId" clId="{8B99CE80-4C17-4D01-A318-B38D070EA74D}" dt="2021-10-28T22:44:48.575" v="759" actId="9405"/>
          <ac:inkMkLst>
            <pc:docMk/>
            <pc:sldMk cId="2154530164" sldId="265"/>
            <ac:inkMk id="15" creationId="{D8DC6378-4AEA-47DF-8028-024C37F84D1D}"/>
          </ac:inkMkLst>
        </pc:inkChg>
        <pc:inkChg chg="add del mod">
          <ac:chgData name="Duane Miller" userId="086b8d4e5ca37aec" providerId="LiveId" clId="{8B99CE80-4C17-4D01-A318-B38D070EA74D}" dt="2021-10-28T22:44:46.601" v="758" actId="9405"/>
          <ac:inkMkLst>
            <pc:docMk/>
            <pc:sldMk cId="2154530164" sldId="265"/>
            <ac:inkMk id="16" creationId="{D20C5833-3BB0-4151-9F6A-FC27A232B780}"/>
          </ac:inkMkLst>
        </pc:inkChg>
        <pc:inkChg chg="add del mod">
          <ac:chgData name="Duane Miller" userId="086b8d4e5ca37aec" providerId="LiveId" clId="{8B99CE80-4C17-4D01-A318-B38D070EA74D}" dt="2021-10-28T22:44:46.217" v="757"/>
          <ac:inkMkLst>
            <pc:docMk/>
            <pc:sldMk cId="2154530164" sldId="265"/>
            <ac:inkMk id="17" creationId="{27F5AB89-FFAC-4B7F-8ADB-FE0A10D34C79}"/>
          </ac:inkMkLst>
        </pc:inkChg>
        <pc:inkChg chg="add">
          <ac:chgData name="Duane Miller" userId="086b8d4e5ca37aec" providerId="LiveId" clId="{8B99CE80-4C17-4D01-A318-B38D070EA74D}" dt="2021-10-28T22:44:52.126" v="760" actId="9405"/>
          <ac:inkMkLst>
            <pc:docMk/>
            <pc:sldMk cId="2154530164" sldId="265"/>
            <ac:inkMk id="19" creationId="{91433739-334C-4A24-9B21-EF4D10C43201}"/>
          </ac:inkMkLst>
        </pc:inkChg>
        <pc:inkChg chg="add mod">
          <ac:chgData name="Duane Miller" userId="086b8d4e5ca37aec" providerId="LiveId" clId="{8B99CE80-4C17-4D01-A318-B38D070EA74D}" dt="2021-10-28T22:45:06.862" v="765"/>
          <ac:inkMkLst>
            <pc:docMk/>
            <pc:sldMk cId="2154530164" sldId="265"/>
            <ac:inkMk id="20" creationId="{03333905-3265-4960-8C67-C7B3D7B57D9C}"/>
          </ac:inkMkLst>
        </pc:inkChg>
        <pc:inkChg chg="add mod">
          <ac:chgData name="Duane Miller" userId="086b8d4e5ca37aec" providerId="LiveId" clId="{8B99CE80-4C17-4D01-A318-B38D070EA74D}" dt="2021-10-28T22:45:06.862" v="765"/>
          <ac:inkMkLst>
            <pc:docMk/>
            <pc:sldMk cId="2154530164" sldId="265"/>
            <ac:inkMk id="21" creationId="{6BC365B9-D1C7-4B13-8E88-0BEF76C96C52}"/>
          </ac:inkMkLst>
        </pc:inkChg>
        <pc:inkChg chg="add mod">
          <ac:chgData name="Duane Miller" userId="086b8d4e5ca37aec" providerId="LiveId" clId="{8B99CE80-4C17-4D01-A318-B38D070EA74D}" dt="2021-10-28T22:45:06.862" v="765"/>
          <ac:inkMkLst>
            <pc:docMk/>
            <pc:sldMk cId="2154530164" sldId="265"/>
            <ac:inkMk id="23" creationId="{927FF09C-7FFB-49D2-8BF8-26B1DDFB7804}"/>
          </ac:inkMkLst>
        </pc:inkChg>
        <pc:inkChg chg="add">
          <ac:chgData name="Duane Miller" userId="086b8d4e5ca37aec" providerId="LiveId" clId="{8B99CE80-4C17-4D01-A318-B38D070EA74D}" dt="2021-10-28T22:45:08.241" v="766" actId="9405"/>
          <ac:inkMkLst>
            <pc:docMk/>
            <pc:sldMk cId="2154530164" sldId="265"/>
            <ac:inkMk id="25" creationId="{D73FB326-57B2-406C-92BA-99471C4F8AD9}"/>
          </ac:inkMkLst>
        </pc:inkChg>
        <pc:inkChg chg="add">
          <ac:chgData name="Duane Miller" userId="086b8d4e5ca37aec" providerId="LiveId" clId="{8B99CE80-4C17-4D01-A318-B38D070EA74D}" dt="2021-10-28T22:45:11.342" v="767" actId="9405"/>
          <ac:inkMkLst>
            <pc:docMk/>
            <pc:sldMk cId="2154530164" sldId="265"/>
            <ac:inkMk id="26" creationId="{1B934090-2677-4905-82B9-4F79D5BF8A12}"/>
          </ac:inkMkLst>
        </pc:inkChg>
        <pc:inkChg chg="add">
          <ac:chgData name="Duane Miller" userId="086b8d4e5ca37aec" providerId="LiveId" clId="{8B99CE80-4C17-4D01-A318-B38D070EA74D}" dt="2021-10-28T22:45:14.941" v="768" actId="9405"/>
          <ac:inkMkLst>
            <pc:docMk/>
            <pc:sldMk cId="2154530164" sldId="265"/>
            <ac:inkMk id="27" creationId="{9B759B06-112A-4884-9333-EF2732687C07}"/>
          </ac:inkMkLst>
        </pc:inkChg>
        <pc:inkChg chg="add mod">
          <ac:chgData name="Duane Miller" userId="086b8d4e5ca37aec" providerId="LiveId" clId="{8B99CE80-4C17-4D01-A318-B38D070EA74D}" dt="2021-10-28T22:45:21.807" v="771"/>
          <ac:inkMkLst>
            <pc:docMk/>
            <pc:sldMk cId="2154530164" sldId="265"/>
            <ac:inkMk id="28" creationId="{2734E8E5-E7EE-4137-912E-11BD393716AD}"/>
          </ac:inkMkLst>
        </pc:inkChg>
        <pc:inkChg chg="add mod">
          <ac:chgData name="Duane Miller" userId="086b8d4e5ca37aec" providerId="LiveId" clId="{8B99CE80-4C17-4D01-A318-B38D070EA74D}" dt="2021-10-28T22:45:21.807" v="771"/>
          <ac:inkMkLst>
            <pc:docMk/>
            <pc:sldMk cId="2154530164" sldId="265"/>
            <ac:inkMk id="29" creationId="{9CED3E86-3801-4970-A7F8-0D3216DABCD8}"/>
          </ac:inkMkLst>
        </pc:inkChg>
        <pc:inkChg chg="add mod">
          <ac:chgData name="Duane Miller" userId="086b8d4e5ca37aec" providerId="LiveId" clId="{8B99CE80-4C17-4D01-A318-B38D070EA74D}" dt="2021-10-28T22:45:28.037" v="775"/>
          <ac:inkMkLst>
            <pc:docMk/>
            <pc:sldMk cId="2154530164" sldId="265"/>
            <ac:inkMk id="31" creationId="{7D25DA9E-0D02-4E42-8A49-BC1B5EC058BA}"/>
          </ac:inkMkLst>
        </pc:inkChg>
        <pc:inkChg chg="add mod">
          <ac:chgData name="Duane Miller" userId="086b8d4e5ca37aec" providerId="LiveId" clId="{8B99CE80-4C17-4D01-A318-B38D070EA74D}" dt="2021-10-28T22:45:28.037" v="775"/>
          <ac:inkMkLst>
            <pc:docMk/>
            <pc:sldMk cId="2154530164" sldId="265"/>
            <ac:inkMk id="32" creationId="{30512636-0B11-4070-BD14-800A0D0DEDAF}"/>
          </ac:inkMkLst>
        </pc:inkChg>
        <pc:inkChg chg="add mod">
          <ac:chgData name="Duane Miller" userId="086b8d4e5ca37aec" providerId="LiveId" clId="{8B99CE80-4C17-4D01-A318-B38D070EA74D}" dt="2021-10-28T22:45:28.037" v="775"/>
          <ac:inkMkLst>
            <pc:docMk/>
            <pc:sldMk cId="2154530164" sldId="265"/>
            <ac:inkMk id="33" creationId="{943D877A-D90F-4569-9234-5DD139514469}"/>
          </ac:inkMkLst>
        </pc:inkChg>
        <pc:inkChg chg="add">
          <ac:chgData name="Duane Miller" userId="086b8d4e5ca37aec" providerId="LiveId" clId="{8B99CE80-4C17-4D01-A318-B38D070EA74D}" dt="2021-10-28T22:45:34.257" v="776" actId="9405"/>
          <ac:inkMkLst>
            <pc:docMk/>
            <pc:sldMk cId="2154530164" sldId="265"/>
            <ac:inkMk id="35" creationId="{49283B63-D429-4499-90B0-219E4C004F6F}"/>
          </ac:inkMkLst>
        </pc:inkChg>
        <pc:inkChg chg="add mod">
          <ac:chgData name="Duane Miller" userId="086b8d4e5ca37aec" providerId="LiveId" clId="{8B99CE80-4C17-4D01-A318-B38D070EA74D}" dt="2021-10-28T22:45:50.329" v="779"/>
          <ac:inkMkLst>
            <pc:docMk/>
            <pc:sldMk cId="2154530164" sldId="265"/>
            <ac:inkMk id="36" creationId="{00B377DB-33B4-4D07-9BA8-7310487D3604}"/>
          </ac:inkMkLst>
        </pc:inkChg>
        <pc:inkChg chg="add mod">
          <ac:chgData name="Duane Miller" userId="086b8d4e5ca37aec" providerId="LiveId" clId="{8B99CE80-4C17-4D01-A318-B38D070EA74D}" dt="2021-10-28T22:45:50.329" v="779"/>
          <ac:inkMkLst>
            <pc:docMk/>
            <pc:sldMk cId="2154530164" sldId="265"/>
            <ac:inkMk id="37" creationId="{B702C4A8-9C40-4E20-AA12-7EFEFD51D6D6}"/>
          </ac:inkMkLst>
        </pc:inkChg>
        <pc:inkChg chg="add">
          <ac:chgData name="Duane Miller" userId="086b8d4e5ca37aec" providerId="LiveId" clId="{8B99CE80-4C17-4D01-A318-B38D070EA74D}" dt="2021-10-28T22:46:02.217" v="780" actId="9405"/>
          <ac:inkMkLst>
            <pc:docMk/>
            <pc:sldMk cId="2154530164" sldId="265"/>
            <ac:inkMk id="39" creationId="{293FD617-3105-4190-8849-7739CF17F2CF}"/>
          </ac:inkMkLst>
        </pc:inkChg>
        <pc:inkChg chg="add">
          <ac:chgData name="Duane Miller" userId="086b8d4e5ca37aec" providerId="LiveId" clId="{8B99CE80-4C17-4D01-A318-B38D070EA74D}" dt="2021-10-28T22:46:06.727" v="781" actId="9405"/>
          <ac:inkMkLst>
            <pc:docMk/>
            <pc:sldMk cId="2154530164" sldId="265"/>
            <ac:inkMk id="40" creationId="{891D3207-F67B-42B6-8865-A7CA8D567741}"/>
          </ac:inkMkLst>
        </pc:inkChg>
        <pc:inkChg chg="add">
          <ac:chgData name="Duane Miller" userId="086b8d4e5ca37aec" providerId="LiveId" clId="{8B99CE80-4C17-4D01-A318-B38D070EA74D}" dt="2021-10-28T22:46:13.382" v="782" actId="9405"/>
          <ac:inkMkLst>
            <pc:docMk/>
            <pc:sldMk cId="2154530164" sldId="265"/>
            <ac:inkMk id="41" creationId="{A747C93F-4649-4A6F-955B-3B8F7B5AA216}"/>
          </ac:inkMkLst>
        </pc:inkChg>
        <pc:inkChg chg="add">
          <ac:chgData name="Duane Miller" userId="086b8d4e5ca37aec" providerId="LiveId" clId="{8B99CE80-4C17-4D01-A318-B38D070EA74D}" dt="2021-10-28T22:46:18.359" v="783" actId="9405"/>
          <ac:inkMkLst>
            <pc:docMk/>
            <pc:sldMk cId="2154530164" sldId="265"/>
            <ac:inkMk id="42" creationId="{80AFD2AE-A846-4150-B233-26E9FEC72ACC}"/>
          </ac:inkMkLst>
        </pc:inkChg>
        <pc:inkChg chg="add mod">
          <ac:chgData name="Duane Miller" userId="086b8d4e5ca37aec" providerId="LiveId" clId="{8B99CE80-4C17-4D01-A318-B38D070EA74D}" dt="2021-10-28T22:46:27.889" v="786"/>
          <ac:inkMkLst>
            <pc:docMk/>
            <pc:sldMk cId="2154530164" sldId="265"/>
            <ac:inkMk id="43" creationId="{F6C29A11-0A54-432E-B1B5-C0B759A6CA38}"/>
          </ac:inkMkLst>
        </pc:inkChg>
        <pc:inkChg chg="add mod">
          <ac:chgData name="Duane Miller" userId="086b8d4e5ca37aec" providerId="LiveId" clId="{8B99CE80-4C17-4D01-A318-B38D070EA74D}" dt="2021-10-28T22:46:27.889" v="786"/>
          <ac:inkMkLst>
            <pc:docMk/>
            <pc:sldMk cId="2154530164" sldId="265"/>
            <ac:inkMk id="44" creationId="{A8943107-A367-4CEC-A7A0-E72BE108CCF5}"/>
          </ac:inkMkLst>
        </pc:inkChg>
        <pc:inkChg chg="add">
          <ac:chgData name="Duane Miller" userId="086b8d4e5ca37aec" providerId="LiveId" clId="{8B99CE80-4C17-4D01-A318-B38D070EA74D}" dt="2021-10-28T22:46:31.564" v="787" actId="9405"/>
          <ac:inkMkLst>
            <pc:docMk/>
            <pc:sldMk cId="2154530164" sldId="265"/>
            <ac:inkMk id="46" creationId="{7DF2FA52-AC84-4A69-A737-887F838A8BD2}"/>
          </ac:inkMkLst>
        </pc:inkChg>
        <pc:inkChg chg="add">
          <ac:chgData name="Duane Miller" userId="086b8d4e5ca37aec" providerId="LiveId" clId="{8B99CE80-4C17-4D01-A318-B38D070EA74D}" dt="2021-10-28T22:46:33.500" v="788" actId="9405"/>
          <ac:inkMkLst>
            <pc:docMk/>
            <pc:sldMk cId="2154530164" sldId="265"/>
            <ac:inkMk id="47" creationId="{A479552C-0F40-4493-80BB-EE9B1391511C}"/>
          </ac:inkMkLst>
        </pc:inkChg>
        <pc:inkChg chg="add mod">
          <ac:chgData name="Duane Miller" userId="086b8d4e5ca37aec" providerId="LiveId" clId="{8B99CE80-4C17-4D01-A318-B38D070EA74D}" dt="2021-10-28T22:46:43.183" v="791"/>
          <ac:inkMkLst>
            <pc:docMk/>
            <pc:sldMk cId="2154530164" sldId="265"/>
            <ac:inkMk id="48" creationId="{7C9BA21B-1FFA-4A17-9060-CFC36F2B9791}"/>
          </ac:inkMkLst>
        </pc:inkChg>
        <pc:inkChg chg="add mod">
          <ac:chgData name="Duane Miller" userId="086b8d4e5ca37aec" providerId="LiveId" clId="{8B99CE80-4C17-4D01-A318-B38D070EA74D}" dt="2021-10-28T22:46:43.183" v="791"/>
          <ac:inkMkLst>
            <pc:docMk/>
            <pc:sldMk cId="2154530164" sldId="265"/>
            <ac:inkMk id="49" creationId="{E4B64EFA-D372-47AD-835C-B77B3973D804}"/>
          </ac:inkMkLst>
        </pc:inkChg>
      </pc:sldChg>
      <pc:sldChg chg="addSp delSp modSp add mod">
        <pc:chgData name="Duane Miller" userId="086b8d4e5ca37aec" providerId="LiveId" clId="{8B99CE80-4C17-4D01-A318-B38D070EA74D}" dt="2021-10-28T23:12:40.886" v="865" actId="9405"/>
        <pc:sldMkLst>
          <pc:docMk/>
          <pc:sldMk cId="649212255" sldId="266"/>
        </pc:sldMkLst>
        <pc:spChg chg="mod">
          <ac:chgData name="Duane Miller" userId="086b8d4e5ca37aec" providerId="LiveId" clId="{8B99CE80-4C17-4D01-A318-B38D070EA74D}" dt="2021-10-28T22:09:21.945" v="681" actId="14100"/>
          <ac:spMkLst>
            <pc:docMk/>
            <pc:sldMk cId="649212255" sldId="266"/>
            <ac:spMk id="3" creationId="{D3EFC0C3-FD39-449B-AD90-C042901F23F4}"/>
          </ac:spMkLst>
        </pc:spChg>
        <pc:spChg chg="mod">
          <ac:chgData name="Duane Miller" userId="086b8d4e5ca37aec" providerId="LiveId" clId="{8B99CE80-4C17-4D01-A318-B38D070EA74D}" dt="2021-10-28T22:09:14.547" v="680" actId="14100"/>
          <ac:spMkLst>
            <pc:docMk/>
            <pc:sldMk cId="649212255" sldId="266"/>
            <ac:spMk id="6" creationId="{B2FD387F-92CC-4779-81C3-06BBC90B104F}"/>
          </ac:spMkLst>
        </pc:spChg>
        <pc:grpChg chg="mod">
          <ac:chgData name="Duane Miller" userId="086b8d4e5ca37aec" providerId="LiveId" clId="{8B99CE80-4C17-4D01-A318-B38D070EA74D}" dt="2021-10-28T23:09:48.128" v="845"/>
          <ac:grpSpMkLst>
            <pc:docMk/>
            <pc:sldMk cId="649212255" sldId="266"/>
            <ac:grpSpMk id="18" creationId="{36C31D16-D658-4455-BF33-425B032492C1}"/>
          </ac:grpSpMkLst>
        </pc:grpChg>
        <pc:grpChg chg="del mod">
          <ac:chgData name="Duane Miller" userId="086b8d4e5ca37aec" providerId="LiveId" clId="{8B99CE80-4C17-4D01-A318-B38D070EA74D}" dt="2021-10-28T23:10:16.142" v="854"/>
          <ac:grpSpMkLst>
            <pc:docMk/>
            <pc:sldMk cId="649212255" sldId="266"/>
            <ac:grpSpMk id="24" creationId="{0CA1F2D9-0D46-4FDD-95FD-689854EFA55E}"/>
          </ac:grpSpMkLst>
        </pc:grpChg>
        <pc:grpChg chg="del mod">
          <ac:chgData name="Duane Miller" userId="086b8d4e5ca37aec" providerId="LiveId" clId="{8B99CE80-4C17-4D01-A318-B38D070EA74D}" dt="2021-10-28T23:10:17.592" v="856"/>
          <ac:grpSpMkLst>
            <pc:docMk/>
            <pc:sldMk cId="649212255" sldId="266"/>
            <ac:grpSpMk id="27" creationId="{3E72C2C7-AD19-43EC-AACB-72F950A3BAC1}"/>
          </ac:grpSpMkLst>
        </pc:grpChg>
        <pc:grpChg chg="del mod">
          <ac:chgData name="Duane Miller" userId="086b8d4e5ca37aec" providerId="LiveId" clId="{8B99CE80-4C17-4D01-A318-B38D070EA74D}" dt="2021-10-28T23:10:20.186" v="858"/>
          <ac:grpSpMkLst>
            <pc:docMk/>
            <pc:sldMk cId="649212255" sldId="266"/>
            <ac:grpSpMk id="29" creationId="{05B46E3A-9DD7-4DF1-90A2-C6E525EFF223}"/>
          </ac:grpSpMkLst>
        </pc:grpChg>
        <pc:grpChg chg="mod">
          <ac:chgData name="Duane Miller" userId="086b8d4e5ca37aec" providerId="LiveId" clId="{8B99CE80-4C17-4D01-A318-B38D070EA74D}" dt="2021-10-28T23:10:20.186" v="858"/>
          <ac:grpSpMkLst>
            <pc:docMk/>
            <pc:sldMk cId="649212255" sldId="266"/>
            <ac:grpSpMk id="31" creationId="{8B7F4665-A448-4A5B-B8C5-3AB050BF7D16}"/>
          </ac:grpSpMkLst>
        </pc:grpChg>
        <pc:inkChg chg="add">
          <ac:chgData name="Duane Miller" userId="086b8d4e5ca37aec" providerId="LiveId" clId="{8B99CE80-4C17-4D01-A318-B38D070EA74D}" dt="2021-10-28T23:08:56.623" v="834" actId="9405"/>
          <ac:inkMkLst>
            <pc:docMk/>
            <pc:sldMk cId="649212255" sldId="266"/>
            <ac:inkMk id="4" creationId="{60BA5A8A-4A29-43D2-A6C5-1B974367658C}"/>
          </ac:inkMkLst>
        </pc:inkChg>
        <pc:inkChg chg="add">
          <ac:chgData name="Duane Miller" userId="086b8d4e5ca37aec" providerId="LiveId" clId="{8B99CE80-4C17-4D01-A318-B38D070EA74D}" dt="2021-10-28T23:09:00.720" v="835" actId="9405"/>
          <ac:inkMkLst>
            <pc:docMk/>
            <pc:sldMk cId="649212255" sldId="266"/>
            <ac:inkMk id="5" creationId="{A25606FE-3FF1-4493-A176-6731506C1E4D}"/>
          </ac:inkMkLst>
        </pc:inkChg>
        <pc:inkChg chg="add">
          <ac:chgData name="Duane Miller" userId="086b8d4e5ca37aec" providerId="LiveId" clId="{8B99CE80-4C17-4D01-A318-B38D070EA74D}" dt="2021-10-28T23:09:08.378" v="836" actId="9405"/>
          <ac:inkMkLst>
            <pc:docMk/>
            <pc:sldMk cId="649212255" sldId="266"/>
            <ac:inkMk id="7" creationId="{B6AF1A16-D8E3-4FF9-A028-B99E7FAF627C}"/>
          </ac:inkMkLst>
        </pc:inkChg>
        <pc:inkChg chg="add">
          <ac:chgData name="Duane Miller" userId="086b8d4e5ca37aec" providerId="LiveId" clId="{8B99CE80-4C17-4D01-A318-B38D070EA74D}" dt="2021-10-28T23:09:15.146" v="837" actId="9405"/>
          <ac:inkMkLst>
            <pc:docMk/>
            <pc:sldMk cId="649212255" sldId="266"/>
            <ac:inkMk id="9" creationId="{539EE421-94CC-4ED8-811D-EF129FDAF9AA}"/>
          </ac:inkMkLst>
        </pc:inkChg>
        <pc:inkChg chg="add">
          <ac:chgData name="Duane Miller" userId="086b8d4e5ca37aec" providerId="LiveId" clId="{8B99CE80-4C17-4D01-A318-B38D070EA74D}" dt="2021-10-28T23:09:18.368" v="838" actId="9405"/>
          <ac:inkMkLst>
            <pc:docMk/>
            <pc:sldMk cId="649212255" sldId="266"/>
            <ac:inkMk id="11" creationId="{9E44603F-360F-4FCB-B1DA-42B6DAE278EB}"/>
          </ac:inkMkLst>
        </pc:inkChg>
        <pc:inkChg chg="add">
          <ac:chgData name="Duane Miller" userId="086b8d4e5ca37aec" providerId="LiveId" clId="{8B99CE80-4C17-4D01-A318-B38D070EA74D}" dt="2021-10-28T23:09:23.221" v="839" actId="9405"/>
          <ac:inkMkLst>
            <pc:docMk/>
            <pc:sldMk cId="649212255" sldId="266"/>
            <ac:inkMk id="12" creationId="{6CC48102-DE12-44EB-BC1A-965693B3B43E}"/>
          </ac:inkMkLst>
        </pc:inkChg>
        <pc:inkChg chg="add">
          <ac:chgData name="Duane Miller" userId="086b8d4e5ca37aec" providerId="LiveId" clId="{8B99CE80-4C17-4D01-A318-B38D070EA74D}" dt="2021-10-28T23:09:27.952" v="840" actId="9405"/>
          <ac:inkMkLst>
            <pc:docMk/>
            <pc:sldMk cId="649212255" sldId="266"/>
            <ac:inkMk id="13" creationId="{5B722E4D-6D3F-422B-ADF7-FD88613FEA7F}"/>
          </ac:inkMkLst>
        </pc:inkChg>
        <pc:inkChg chg="add">
          <ac:chgData name="Duane Miller" userId="086b8d4e5ca37aec" providerId="LiveId" clId="{8B99CE80-4C17-4D01-A318-B38D070EA74D}" dt="2021-10-28T23:09:37.264" v="841" actId="9405"/>
          <ac:inkMkLst>
            <pc:docMk/>
            <pc:sldMk cId="649212255" sldId="266"/>
            <ac:inkMk id="14" creationId="{2612DF4F-E22C-4DDE-B593-D6AC99D2A018}"/>
          </ac:inkMkLst>
        </pc:inkChg>
        <pc:inkChg chg="add mod">
          <ac:chgData name="Duane Miller" userId="086b8d4e5ca37aec" providerId="LiveId" clId="{8B99CE80-4C17-4D01-A318-B38D070EA74D}" dt="2021-10-28T23:09:48.128" v="845"/>
          <ac:inkMkLst>
            <pc:docMk/>
            <pc:sldMk cId="649212255" sldId="266"/>
            <ac:inkMk id="15" creationId="{1E720DCD-E32B-4A1C-802C-2C32EEE4A95F}"/>
          </ac:inkMkLst>
        </pc:inkChg>
        <pc:inkChg chg="add mod">
          <ac:chgData name="Duane Miller" userId="086b8d4e5ca37aec" providerId="LiveId" clId="{8B99CE80-4C17-4D01-A318-B38D070EA74D}" dt="2021-10-28T23:09:48.128" v="845"/>
          <ac:inkMkLst>
            <pc:docMk/>
            <pc:sldMk cId="649212255" sldId="266"/>
            <ac:inkMk id="16" creationId="{FB0D5933-F057-4C88-A3A7-831959F4845C}"/>
          </ac:inkMkLst>
        </pc:inkChg>
        <pc:inkChg chg="add mod">
          <ac:chgData name="Duane Miller" userId="086b8d4e5ca37aec" providerId="LiveId" clId="{8B99CE80-4C17-4D01-A318-B38D070EA74D}" dt="2021-10-28T23:09:48.128" v="845"/>
          <ac:inkMkLst>
            <pc:docMk/>
            <pc:sldMk cId="649212255" sldId="266"/>
            <ac:inkMk id="17" creationId="{D7A1EFAE-64E4-4CA5-A4DC-DF23E87A149D}"/>
          </ac:inkMkLst>
        </pc:inkChg>
        <pc:inkChg chg="add">
          <ac:chgData name="Duane Miller" userId="086b8d4e5ca37aec" providerId="LiveId" clId="{8B99CE80-4C17-4D01-A318-B38D070EA74D}" dt="2021-10-28T23:09:52.164" v="846" actId="9405"/>
          <ac:inkMkLst>
            <pc:docMk/>
            <pc:sldMk cId="649212255" sldId="266"/>
            <ac:inkMk id="19" creationId="{88E2775B-45E2-457E-BAFA-D2361DF00D12}"/>
          </ac:inkMkLst>
        </pc:inkChg>
        <pc:inkChg chg="add">
          <ac:chgData name="Duane Miller" userId="086b8d4e5ca37aec" providerId="LiveId" clId="{8B99CE80-4C17-4D01-A318-B38D070EA74D}" dt="2021-10-28T23:10:03.314" v="847" actId="9405"/>
          <ac:inkMkLst>
            <pc:docMk/>
            <pc:sldMk cId="649212255" sldId="266"/>
            <ac:inkMk id="20" creationId="{4B791268-609D-4F9D-BA87-6C14F8A64BAE}"/>
          </ac:inkMkLst>
        </pc:inkChg>
        <pc:inkChg chg="add">
          <ac:chgData name="Duane Miller" userId="086b8d4e5ca37aec" providerId="LiveId" clId="{8B99CE80-4C17-4D01-A318-B38D070EA74D}" dt="2021-10-28T23:10:09.592" v="848" actId="9405"/>
          <ac:inkMkLst>
            <pc:docMk/>
            <pc:sldMk cId="649212255" sldId="266"/>
            <ac:inkMk id="21" creationId="{AB8CD1E7-9EEE-4109-BFAD-659C32C4CE95}"/>
          </ac:inkMkLst>
        </pc:inkChg>
        <pc:inkChg chg="add mod">
          <ac:chgData name="Duane Miller" userId="086b8d4e5ca37aec" providerId="LiveId" clId="{8B99CE80-4C17-4D01-A318-B38D070EA74D}" dt="2021-10-28T23:10:20.186" v="858"/>
          <ac:inkMkLst>
            <pc:docMk/>
            <pc:sldMk cId="649212255" sldId="266"/>
            <ac:inkMk id="22" creationId="{126007B5-C2EE-478F-B564-5D803689D735}"/>
          </ac:inkMkLst>
        </pc:inkChg>
        <pc:inkChg chg="add mod">
          <ac:chgData name="Duane Miller" userId="086b8d4e5ca37aec" providerId="LiveId" clId="{8B99CE80-4C17-4D01-A318-B38D070EA74D}" dt="2021-10-28T23:10:20.186" v="858"/>
          <ac:inkMkLst>
            <pc:docMk/>
            <pc:sldMk cId="649212255" sldId="266"/>
            <ac:inkMk id="23" creationId="{6BC32447-64F9-4ACF-808E-D3ABD68C67BE}"/>
          </ac:inkMkLst>
        </pc:inkChg>
        <pc:inkChg chg="add mod">
          <ac:chgData name="Duane Miller" userId="086b8d4e5ca37aec" providerId="LiveId" clId="{8B99CE80-4C17-4D01-A318-B38D070EA74D}" dt="2021-10-28T23:10:20.186" v="858"/>
          <ac:inkMkLst>
            <pc:docMk/>
            <pc:sldMk cId="649212255" sldId="266"/>
            <ac:inkMk id="25" creationId="{5832B1D2-7548-493F-A95A-39DFCA6EAF08}"/>
          </ac:inkMkLst>
        </pc:inkChg>
        <pc:inkChg chg="add mod">
          <ac:chgData name="Duane Miller" userId="086b8d4e5ca37aec" providerId="LiveId" clId="{8B99CE80-4C17-4D01-A318-B38D070EA74D}" dt="2021-10-28T23:10:20.186" v="858"/>
          <ac:inkMkLst>
            <pc:docMk/>
            <pc:sldMk cId="649212255" sldId="266"/>
            <ac:inkMk id="26" creationId="{CE71B53A-5E8C-4C58-8581-1115A6C4B571}"/>
          </ac:inkMkLst>
        </pc:inkChg>
        <pc:inkChg chg="add mod">
          <ac:chgData name="Duane Miller" userId="086b8d4e5ca37aec" providerId="LiveId" clId="{8B99CE80-4C17-4D01-A318-B38D070EA74D}" dt="2021-10-28T23:10:20.186" v="858"/>
          <ac:inkMkLst>
            <pc:docMk/>
            <pc:sldMk cId="649212255" sldId="266"/>
            <ac:inkMk id="28" creationId="{DAFA0E40-59A0-436A-B1B8-C2A4B1CC6926}"/>
          </ac:inkMkLst>
        </pc:inkChg>
        <pc:inkChg chg="add mod">
          <ac:chgData name="Duane Miller" userId="086b8d4e5ca37aec" providerId="LiveId" clId="{8B99CE80-4C17-4D01-A318-B38D070EA74D}" dt="2021-10-28T23:10:20.186" v="858"/>
          <ac:inkMkLst>
            <pc:docMk/>
            <pc:sldMk cId="649212255" sldId="266"/>
            <ac:inkMk id="30" creationId="{5CD3AB44-409C-4074-AD2B-CC391D75A137}"/>
          </ac:inkMkLst>
        </pc:inkChg>
        <pc:inkChg chg="add">
          <ac:chgData name="Duane Miller" userId="086b8d4e5ca37aec" providerId="LiveId" clId="{8B99CE80-4C17-4D01-A318-B38D070EA74D}" dt="2021-10-28T23:10:22.297" v="859" actId="9405"/>
          <ac:inkMkLst>
            <pc:docMk/>
            <pc:sldMk cId="649212255" sldId="266"/>
            <ac:inkMk id="32" creationId="{E81B938F-ED80-417B-AF01-C49512E72F95}"/>
          </ac:inkMkLst>
        </pc:inkChg>
        <pc:inkChg chg="add">
          <ac:chgData name="Duane Miller" userId="086b8d4e5ca37aec" providerId="LiveId" clId="{8B99CE80-4C17-4D01-A318-B38D070EA74D}" dt="2021-10-28T23:10:29.275" v="860" actId="9405"/>
          <ac:inkMkLst>
            <pc:docMk/>
            <pc:sldMk cId="649212255" sldId="266"/>
            <ac:inkMk id="33" creationId="{BDB20299-D0DA-4472-8CFF-A87B1FB031D2}"/>
          </ac:inkMkLst>
        </pc:inkChg>
        <pc:inkChg chg="add">
          <ac:chgData name="Duane Miller" userId="086b8d4e5ca37aec" providerId="LiveId" clId="{8B99CE80-4C17-4D01-A318-B38D070EA74D}" dt="2021-10-28T23:12:40.886" v="865" actId="9405"/>
          <ac:inkMkLst>
            <pc:docMk/>
            <pc:sldMk cId="649212255" sldId="266"/>
            <ac:inkMk id="34" creationId="{1FFD877C-96EA-4C1E-9E6E-C0F4D2EB8C48}"/>
          </ac:inkMkLst>
        </pc:inkChg>
      </pc:sldChg>
      <pc:sldChg chg="addSp delSp modSp add mod">
        <pc:chgData name="Duane Miller" userId="086b8d4e5ca37aec" providerId="LiveId" clId="{8B99CE80-4C17-4D01-A318-B38D070EA74D}" dt="2021-10-28T23:20:59.775" v="912" actId="9405"/>
        <pc:sldMkLst>
          <pc:docMk/>
          <pc:sldMk cId="3812637378" sldId="267"/>
        </pc:sldMkLst>
        <pc:spChg chg="mod">
          <ac:chgData name="Duane Miller" userId="086b8d4e5ca37aec" providerId="LiveId" clId="{8B99CE80-4C17-4D01-A318-B38D070EA74D}" dt="2021-10-26T17:56:52.036" v="87" actId="255"/>
          <ac:spMkLst>
            <pc:docMk/>
            <pc:sldMk cId="3812637378" sldId="267"/>
            <ac:spMk id="3" creationId="{D3EFC0C3-FD39-449B-AD90-C042901F23F4}"/>
          </ac:spMkLst>
        </pc:spChg>
        <pc:spChg chg="mod">
          <ac:chgData name="Duane Miller" userId="086b8d4e5ca37aec" providerId="LiveId" clId="{8B99CE80-4C17-4D01-A318-B38D070EA74D}" dt="2021-10-28T19:45:36.009" v="648" actId="207"/>
          <ac:spMkLst>
            <pc:docMk/>
            <pc:sldMk cId="3812637378" sldId="267"/>
            <ac:spMk id="6" creationId="{B2FD387F-92CC-4779-81C3-06BBC90B104F}"/>
          </ac:spMkLst>
        </pc:spChg>
        <pc:grpChg chg="del mod">
          <ac:chgData name="Duane Miller" userId="086b8d4e5ca37aec" providerId="LiveId" clId="{8B99CE80-4C17-4D01-A318-B38D070EA74D}" dt="2021-10-28T23:20:24.197" v="905"/>
          <ac:grpSpMkLst>
            <pc:docMk/>
            <pc:sldMk cId="3812637378" sldId="267"/>
            <ac:grpSpMk id="9" creationId="{70123807-488F-4CE7-83F3-60DD085990F8}"/>
          </ac:grpSpMkLst>
        </pc:grpChg>
        <pc:grpChg chg="mod">
          <ac:chgData name="Duane Miller" userId="086b8d4e5ca37aec" providerId="LiveId" clId="{8B99CE80-4C17-4D01-A318-B38D070EA74D}" dt="2021-10-28T23:20:24.197" v="905"/>
          <ac:grpSpMkLst>
            <pc:docMk/>
            <pc:sldMk cId="3812637378" sldId="267"/>
            <ac:grpSpMk id="12" creationId="{2DB55C13-5B6B-4C73-80BE-ECFEF1E4D6D0}"/>
          </ac:grpSpMkLst>
        </pc:grpChg>
        <pc:grpChg chg="mod">
          <ac:chgData name="Duane Miller" userId="086b8d4e5ca37aec" providerId="LiveId" clId="{8B99CE80-4C17-4D01-A318-B38D070EA74D}" dt="2021-10-28T23:20:33.933" v="908"/>
          <ac:grpSpMkLst>
            <pc:docMk/>
            <pc:sldMk cId="3812637378" sldId="267"/>
            <ac:grpSpMk id="15" creationId="{A35F0007-BF3F-41EF-9B3E-21178F579FFC}"/>
          </ac:grpSpMkLst>
        </pc:grpChg>
        <pc:inkChg chg="add">
          <ac:chgData name="Duane Miller" userId="086b8d4e5ca37aec" providerId="LiveId" clId="{8B99CE80-4C17-4D01-A318-B38D070EA74D}" dt="2021-10-28T23:20:00.683" v="900" actId="9405"/>
          <ac:inkMkLst>
            <pc:docMk/>
            <pc:sldMk cId="3812637378" sldId="267"/>
            <ac:inkMk id="4" creationId="{515D7022-5E4C-46A2-BF85-86880006B44E}"/>
          </ac:inkMkLst>
        </pc:inkChg>
        <pc:inkChg chg="add mod">
          <ac:chgData name="Duane Miller" userId="086b8d4e5ca37aec" providerId="LiveId" clId="{8B99CE80-4C17-4D01-A318-B38D070EA74D}" dt="2021-10-28T23:20:24.197" v="905"/>
          <ac:inkMkLst>
            <pc:docMk/>
            <pc:sldMk cId="3812637378" sldId="267"/>
            <ac:inkMk id="5" creationId="{DD09F629-8573-430A-A86A-36714BBB7EC7}"/>
          </ac:inkMkLst>
        </pc:inkChg>
        <pc:inkChg chg="add mod">
          <ac:chgData name="Duane Miller" userId="086b8d4e5ca37aec" providerId="LiveId" clId="{8B99CE80-4C17-4D01-A318-B38D070EA74D}" dt="2021-10-28T23:20:24.197" v="905"/>
          <ac:inkMkLst>
            <pc:docMk/>
            <pc:sldMk cId="3812637378" sldId="267"/>
            <ac:inkMk id="7" creationId="{A6E413EA-CCC7-4886-8591-AEBAA5C2F1B2}"/>
          </ac:inkMkLst>
        </pc:inkChg>
        <pc:inkChg chg="add mod">
          <ac:chgData name="Duane Miller" userId="086b8d4e5ca37aec" providerId="LiveId" clId="{8B99CE80-4C17-4D01-A318-B38D070EA74D}" dt="2021-10-28T23:20:24.197" v="905"/>
          <ac:inkMkLst>
            <pc:docMk/>
            <pc:sldMk cId="3812637378" sldId="267"/>
            <ac:inkMk id="11" creationId="{8B48931E-6ADC-41B5-8443-0750AE61E01B}"/>
          </ac:inkMkLst>
        </pc:inkChg>
        <pc:inkChg chg="add mod">
          <ac:chgData name="Duane Miller" userId="086b8d4e5ca37aec" providerId="LiveId" clId="{8B99CE80-4C17-4D01-A318-B38D070EA74D}" dt="2021-10-28T23:20:33.933" v="908"/>
          <ac:inkMkLst>
            <pc:docMk/>
            <pc:sldMk cId="3812637378" sldId="267"/>
            <ac:inkMk id="13" creationId="{FB628C81-35A5-4B9A-9539-70533FC80F9A}"/>
          </ac:inkMkLst>
        </pc:inkChg>
        <pc:inkChg chg="add mod">
          <ac:chgData name="Duane Miller" userId="086b8d4e5ca37aec" providerId="LiveId" clId="{8B99CE80-4C17-4D01-A318-B38D070EA74D}" dt="2021-10-28T23:20:33.933" v="908"/>
          <ac:inkMkLst>
            <pc:docMk/>
            <pc:sldMk cId="3812637378" sldId="267"/>
            <ac:inkMk id="14" creationId="{6BE62188-225C-4850-9DEF-B50B885E45CF}"/>
          </ac:inkMkLst>
        </pc:inkChg>
        <pc:inkChg chg="add">
          <ac:chgData name="Duane Miller" userId="086b8d4e5ca37aec" providerId="LiveId" clId="{8B99CE80-4C17-4D01-A318-B38D070EA74D}" dt="2021-10-28T23:20:35.802" v="909" actId="9405"/>
          <ac:inkMkLst>
            <pc:docMk/>
            <pc:sldMk cId="3812637378" sldId="267"/>
            <ac:inkMk id="16" creationId="{1A8B1A69-C119-4934-977A-A942AD391955}"/>
          </ac:inkMkLst>
        </pc:inkChg>
        <pc:inkChg chg="add">
          <ac:chgData name="Duane Miller" userId="086b8d4e5ca37aec" providerId="LiveId" clId="{8B99CE80-4C17-4D01-A318-B38D070EA74D}" dt="2021-10-28T23:20:41.756" v="910" actId="9405"/>
          <ac:inkMkLst>
            <pc:docMk/>
            <pc:sldMk cId="3812637378" sldId="267"/>
            <ac:inkMk id="17" creationId="{37CF4817-1E57-4BA3-BDBA-37253D3F8E1F}"/>
          </ac:inkMkLst>
        </pc:inkChg>
        <pc:inkChg chg="add">
          <ac:chgData name="Duane Miller" userId="086b8d4e5ca37aec" providerId="LiveId" clId="{8B99CE80-4C17-4D01-A318-B38D070EA74D}" dt="2021-10-28T23:20:44.616" v="911" actId="9405"/>
          <ac:inkMkLst>
            <pc:docMk/>
            <pc:sldMk cId="3812637378" sldId="267"/>
            <ac:inkMk id="18" creationId="{59398895-48AE-4898-91E2-458FA3E25C14}"/>
          </ac:inkMkLst>
        </pc:inkChg>
        <pc:inkChg chg="add">
          <ac:chgData name="Duane Miller" userId="086b8d4e5ca37aec" providerId="LiveId" clId="{8B99CE80-4C17-4D01-A318-B38D070EA74D}" dt="2021-10-28T23:20:59.775" v="912" actId="9405"/>
          <ac:inkMkLst>
            <pc:docMk/>
            <pc:sldMk cId="3812637378" sldId="267"/>
            <ac:inkMk id="19" creationId="{57F011FA-6D54-4938-9675-9D28F86D5180}"/>
          </ac:inkMkLst>
        </pc:inkChg>
      </pc:sldChg>
      <pc:sldChg chg="addSp delSp modSp add mod ord modNotesTx">
        <pc:chgData name="Duane Miller" userId="086b8d4e5ca37aec" providerId="LiveId" clId="{8B99CE80-4C17-4D01-A318-B38D070EA74D}" dt="2021-10-28T23:28:21.281" v="918"/>
        <pc:sldMkLst>
          <pc:docMk/>
          <pc:sldMk cId="4080281987" sldId="268"/>
        </pc:sldMkLst>
        <pc:spChg chg="mod">
          <ac:chgData name="Duane Miller" userId="086b8d4e5ca37aec" providerId="LiveId" clId="{8B99CE80-4C17-4D01-A318-B38D070EA74D}" dt="2021-10-26T18:00:19.326" v="112" actId="1076"/>
          <ac:spMkLst>
            <pc:docMk/>
            <pc:sldMk cId="4080281987" sldId="268"/>
            <ac:spMk id="2" creationId="{7627D41E-199A-410B-94A8-9500D6DC7D33}"/>
          </ac:spMkLst>
        </pc:spChg>
        <pc:spChg chg="del">
          <ac:chgData name="Duane Miller" userId="086b8d4e5ca37aec" providerId="LiveId" clId="{8B99CE80-4C17-4D01-A318-B38D070EA74D}" dt="2021-10-26T17:59:06.919" v="99" actId="478"/>
          <ac:spMkLst>
            <pc:docMk/>
            <pc:sldMk cId="4080281987" sldId="268"/>
            <ac:spMk id="3" creationId="{D3EFC0C3-FD39-449B-AD90-C042901F23F4}"/>
          </ac:spMkLst>
        </pc:spChg>
        <pc:spChg chg="mod">
          <ac:chgData name="Duane Miller" userId="086b8d4e5ca37aec" providerId="LiveId" clId="{8B99CE80-4C17-4D01-A318-B38D070EA74D}" dt="2021-10-28T19:45:44.410" v="649" actId="207"/>
          <ac:spMkLst>
            <pc:docMk/>
            <pc:sldMk cId="4080281987" sldId="268"/>
            <ac:spMk id="6" creationId="{B2FD387F-92CC-4779-81C3-06BBC90B104F}"/>
          </ac:spMkLst>
        </pc:spChg>
        <pc:spChg chg="add mod">
          <ac:chgData name="Duane Miller" userId="086b8d4e5ca37aec" providerId="LiveId" clId="{8B99CE80-4C17-4D01-A318-B38D070EA74D}" dt="2021-10-26T18:00:25.712" v="113" actId="1076"/>
          <ac:spMkLst>
            <pc:docMk/>
            <pc:sldMk cId="4080281987" sldId="268"/>
            <ac:spMk id="9" creationId="{D05F1DDC-551A-475C-A1BA-AFB79EB2972B}"/>
          </ac:spMkLst>
        </pc:spChg>
      </pc:sldChg>
      <pc:sldChg chg="addSp modSp add mod">
        <pc:chgData name="Duane Miller" userId="086b8d4e5ca37aec" providerId="LiveId" clId="{8B99CE80-4C17-4D01-A318-B38D070EA74D}" dt="2021-10-28T23:31:00.465" v="929" actId="9405"/>
        <pc:sldMkLst>
          <pc:docMk/>
          <pc:sldMk cId="1929205874" sldId="269"/>
        </pc:sldMkLst>
        <pc:spChg chg="mod">
          <ac:chgData name="Duane Miller" userId="086b8d4e5ca37aec" providerId="LiveId" clId="{8B99CE80-4C17-4D01-A318-B38D070EA74D}" dt="2021-10-26T18:15:07.704" v="273" actId="1038"/>
          <ac:spMkLst>
            <pc:docMk/>
            <pc:sldMk cId="1929205874" sldId="269"/>
            <ac:spMk id="3" creationId="{D3EFC0C3-FD39-449B-AD90-C042901F23F4}"/>
          </ac:spMkLst>
        </pc:spChg>
        <pc:spChg chg="mod">
          <ac:chgData name="Duane Miller" userId="086b8d4e5ca37aec" providerId="LiveId" clId="{8B99CE80-4C17-4D01-A318-B38D070EA74D}" dt="2021-10-28T19:45:52.165" v="650" actId="207"/>
          <ac:spMkLst>
            <pc:docMk/>
            <pc:sldMk cId="1929205874" sldId="269"/>
            <ac:spMk id="6" creationId="{B2FD387F-92CC-4779-81C3-06BBC90B104F}"/>
          </ac:spMkLst>
        </pc:spChg>
        <pc:inkChg chg="add">
          <ac:chgData name="Duane Miller" userId="086b8d4e5ca37aec" providerId="LiveId" clId="{8B99CE80-4C17-4D01-A318-B38D070EA74D}" dt="2021-10-28T23:29:11.264" v="919" actId="9405"/>
          <ac:inkMkLst>
            <pc:docMk/>
            <pc:sldMk cId="1929205874" sldId="269"/>
            <ac:inkMk id="4" creationId="{0719268C-46A4-4F3C-9E4E-894C153F950E}"/>
          </ac:inkMkLst>
        </pc:inkChg>
        <pc:inkChg chg="add">
          <ac:chgData name="Duane Miller" userId="086b8d4e5ca37aec" providerId="LiveId" clId="{8B99CE80-4C17-4D01-A318-B38D070EA74D}" dt="2021-10-28T23:29:23.210" v="920" actId="9405"/>
          <ac:inkMkLst>
            <pc:docMk/>
            <pc:sldMk cId="1929205874" sldId="269"/>
            <ac:inkMk id="5" creationId="{52406142-D174-4B9F-A9F4-06F71C051245}"/>
          </ac:inkMkLst>
        </pc:inkChg>
        <pc:inkChg chg="add">
          <ac:chgData name="Duane Miller" userId="086b8d4e5ca37aec" providerId="LiveId" clId="{8B99CE80-4C17-4D01-A318-B38D070EA74D}" dt="2021-10-28T23:29:25.040" v="921" actId="9405"/>
          <ac:inkMkLst>
            <pc:docMk/>
            <pc:sldMk cId="1929205874" sldId="269"/>
            <ac:inkMk id="7" creationId="{828B4C6C-FCA7-471B-9F01-8274A0C56B65}"/>
          </ac:inkMkLst>
        </pc:inkChg>
        <pc:inkChg chg="add">
          <ac:chgData name="Duane Miller" userId="086b8d4e5ca37aec" providerId="LiveId" clId="{8B99CE80-4C17-4D01-A318-B38D070EA74D}" dt="2021-10-28T23:29:31.567" v="922" actId="9405"/>
          <ac:inkMkLst>
            <pc:docMk/>
            <pc:sldMk cId="1929205874" sldId="269"/>
            <ac:inkMk id="9" creationId="{AB0F10B8-EED4-486B-963C-77938FE46D79}"/>
          </ac:inkMkLst>
        </pc:inkChg>
        <pc:inkChg chg="add">
          <ac:chgData name="Duane Miller" userId="086b8d4e5ca37aec" providerId="LiveId" clId="{8B99CE80-4C17-4D01-A318-B38D070EA74D}" dt="2021-10-28T23:30:00.318" v="923" actId="9405"/>
          <ac:inkMkLst>
            <pc:docMk/>
            <pc:sldMk cId="1929205874" sldId="269"/>
            <ac:inkMk id="11" creationId="{7BB4FA74-A677-41C4-B2C9-EA2707882DF8}"/>
          </ac:inkMkLst>
        </pc:inkChg>
        <pc:inkChg chg="add">
          <ac:chgData name="Duane Miller" userId="086b8d4e5ca37aec" providerId="LiveId" clId="{8B99CE80-4C17-4D01-A318-B38D070EA74D}" dt="2021-10-28T23:30:16.462" v="924" actId="9405"/>
          <ac:inkMkLst>
            <pc:docMk/>
            <pc:sldMk cId="1929205874" sldId="269"/>
            <ac:inkMk id="12" creationId="{D6D5F451-6F4B-44E0-869C-94A34B0AC0DF}"/>
          </ac:inkMkLst>
        </pc:inkChg>
        <pc:inkChg chg="add">
          <ac:chgData name="Duane Miller" userId="086b8d4e5ca37aec" providerId="LiveId" clId="{8B99CE80-4C17-4D01-A318-B38D070EA74D}" dt="2021-10-28T23:30:24.004" v="925" actId="9405"/>
          <ac:inkMkLst>
            <pc:docMk/>
            <pc:sldMk cId="1929205874" sldId="269"/>
            <ac:inkMk id="13" creationId="{380657FB-4D2C-4C11-A16D-4B75AD170575}"/>
          </ac:inkMkLst>
        </pc:inkChg>
        <pc:inkChg chg="add">
          <ac:chgData name="Duane Miller" userId="086b8d4e5ca37aec" providerId="LiveId" clId="{8B99CE80-4C17-4D01-A318-B38D070EA74D}" dt="2021-10-28T23:30:29.400" v="926" actId="9405"/>
          <ac:inkMkLst>
            <pc:docMk/>
            <pc:sldMk cId="1929205874" sldId="269"/>
            <ac:inkMk id="14" creationId="{01780F16-B93C-4623-90E5-1EB937A83A68}"/>
          </ac:inkMkLst>
        </pc:inkChg>
        <pc:inkChg chg="add">
          <ac:chgData name="Duane Miller" userId="086b8d4e5ca37aec" providerId="LiveId" clId="{8B99CE80-4C17-4D01-A318-B38D070EA74D}" dt="2021-10-28T23:30:31.439" v="927" actId="9405"/>
          <ac:inkMkLst>
            <pc:docMk/>
            <pc:sldMk cId="1929205874" sldId="269"/>
            <ac:inkMk id="15" creationId="{DEDF9704-983A-4DDA-8D47-B2EB15F453FF}"/>
          </ac:inkMkLst>
        </pc:inkChg>
        <pc:inkChg chg="add">
          <ac:chgData name="Duane Miller" userId="086b8d4e5ca37aec" providerId="LiveId" clId="{8B99CE80-4C17-4D01-A318-B38D070EA74D}" dt="2021-10-28T23:30:57.048" v="928" actId="9405"/>
          <ac:inkMkLst>
            <pc:docMk/>
            <pc:sldMk cId="1929205874" sldId="269"/>
            <ac:inkMk id="16" creationId="{A5C9BF06-2050-4A9A-A329-8982CDF50AE6}"/>
          </ac:inkMkLst>
        </pc:inkChg>
        <pc:inkChg chg="add">
          <ac:chgData name="Duane Miller" userId="086b8d4e5ca37aec" providerId="LiveId" clId="{8B99CE80-4C17-4D01-A318-B38D070EA74D}" dt="2021-10-28T23:31:00.465" v="929" actId="9405"/>
          <ac:inkMkLst>
            <pc:docMk/>
            <pc:sldMk cId="1929205874" sldId="269"/>
            <ac:inkMk id="17" creationId="{BE71A4D6-7B6B-40BD-9E78-8EB15678085C}"/>
          </ac:inkMkLst>
        </pc:inkChg>
      </pc:sldChg>
      <pc:sldChg chg="addSp modSp add mod">
        <pc:chgData name="Duane Miller" userId="086b8d4e5ca37aec" providerId="LiveId" clId="{8B99CE80-4C17-4D01-A318-B38D070EA74D}" dt="2021-10-28T23:36:26.345" v="941" actId="9405"/>
        <pc:sldMkLst>
          <pc:docMk/>
          <pc:sldMk cId="3368937746" sldId="270"/>
        </pc:sldMkLst>
        <pc:spChg chg="mod">
          <ac:chgData name="Duane Miller" userId="086b8d4e5ca37aec" providerId="LiveId" clId="{8B99CE80-4C17-4D01-A318-B38D070EA74D}" dt="2021-10-26T18:02:02.529" v="127" actId="20577"/>
          <ac:spMkLst>
            <pc:docMk/>
            <pc:sldMk cId="3368937746" sldId="270"/>
            <ac:spMk id="3" creationId="{D3EFC0C3-FD39-449B-AD90-C042901F23F4}"/>
          </ac:spMkLst>
        </pc:spChg>
        <pc:spChg chg="mod">
          <ac:chgData name="Duane Miller" userId="086b8d4e5ca37aec" providerId="LiveId" clId="{8B99CE80-4C17-4D01-A318-B38D070EA74D}" dt="2021-10-28T19:45:59.076" v="651" actId="207"/>
          <ac:spMkLst>
            <pc:docMk/>
            <pc:sldMk cId="3368937746" sldId="270"/>
            <ac:spMk id="6" creationId="{B2FD387F-92CC-4779-81C3-06BBC90B104F}"/>
          </ac:spMkLst>
        </pc:spChg>
        <pc:grpChg chg="mod">
          <ac:chgData name="Duane Miller" userId="086b8d4e5ca37aec" providerId="LiveId" clId="{8B99CE80-4C17-4D01-A318-B38D070EA74D}" dt="2021-10-28T23:33:15.461" v="933"/>
          <ac:grpSpMkLst>
            <pc:docMk/>
            <pc:sldMk cId="3368937746" sldId="270"/>
            <ac:grpSpMk id="9" creationId="{16FDBEDC-EDB2-4F33-B4DB-9F49C425D958}"/>
          </ac:grpSpMkLst>
        </pc:grpChg>
        <pc:inkChg chg="add">
          <ac:chgData name="Duane Miller" userId="086b8d4e5ca37aec" providerId="LiveId" clId="{8B99CE80-4C17-4D01-A318-B38D070EA74D}" dt="2021-10-28T23:32:54.934" v="930" actId="9405"/>
          <ac:inkMkLst>
            <pc:docMk/>
            <pc:sldMk cId="3368937746" sldId="270"/>
            <ac:inkMk id="4" creationId="{4D8E23F3-85C5-47C1-92C4-094CAC647174}"/>
          </ac:inkMkLst>
        </pc:inkChg>
        <pc:inkChg chg="add mod">
          <ac:chgData name="Duane Miller" userId="086b8d4e5ca37aec" providerId="LiveId" clId="{8B99CE80-4C17-4D01-A318-B38D070EA74D}" dt="2021-10-28T23:33:15.461" v="933"/>
          <ac:inkMkLst>
            <pc:docMk/>
            <pc:sldMk cId="3368937746" sldId="270"/>
            <ac:inkMk id="5" creationId="{158A7772-901C-4EC7-9D9B-923C4FDA48C0}"/>
          </ac:inkMkLst>
        </pc:inkChg>
        <pc:inkChg chg="add mod">
          <ac:chgData name="Duane Miller" userId="086b8d4e5ca37aec" providerId="LiveId" clId="{8B99CE80-4C17-4D01-A318-B38D070EA74D}" dt="2021-10-28T23:33:15.461" v="933"/>
          <ac:inkMkLst>
            <pc:docMk/>
            <pc:sldMk cId="3368937746" sldId="270"/>
            <ac:inkMk id="7" creationId="{90D2E677-1B6D-4B1F-826D-BA06C77E67C2}"/>
          </ac:inkMkLst>
        </pc:inkChg>
        <pc:inkChg chg="add">
          <ac:chgData name="Duane Miller" userId="086b8d4e5ca37aec" providerId="LiveId" clId="{8B99CE80-4C17-4D01-A318-B38D070EA74D}" dt="2021-10-28T23:33:16.179" v="934" actId="9405"/>
          <ac:inkMkLst>
            <pc:docMk/>
            <pc:sldMk cId="3368937746" sldId="270"/>
            <ac:inkMk id="11" creationId="{2CD48FBE-AA79-4497-894D-09CC5E364487}"/>
          </ac:inkMkLst>
        </pc:inkChg>
        <pc:inkChg chg="add">
          <ac:chgData name="Duane Miller" userId="086b8d4e5ca37aec" providerId="LiveId" clId="{8B99CE80-4C17-4D01-A318-B38D070EA74D}" dt="2021-10-28T23:34:09.146" v="935" actId="9405"/>
          <ac:inkMkLst>
            <pc:docMk/>
            <pc:sldMk cId="3368937746" sldId="270"/>
            <ac:inkMk id="12" creationId="{8364F4EB-51C6-4249-B97A-5EBEBB19BC50}"/>
          </ac:inkMkLst>
        </pc:inkChg>
        <pc:inkChg chg="add">
          <ac:chgData name="Duane Miller" userId="086b8d4e5ca37aec" providerId="LiveId" clId="{8B99CE80-4C17-4D01-A318-B38D070EA74D}" dt="2021-10-28T23:34:14.612" v="936" actId="9405"/>
          <ac:inkMkLst>
            <pc:docMk/>
            <pc:sldMk cId="3368937746" sldId="270"/>
            <ac:inkMk id="13" creationId="{59714763-C3B0-4B50-84C9-FC42A7398E59}"/>
          </ac:inkMkLst>
        </pc:inkChg>
        <pc:inkChg chg="add">
          <ac:chgData name="Duane Miller" userId="086b8d4e5ca37aec" providerId="LiveId" clId="{8B99CE80-4C17-4D01-A318-B38D070EA74D}" dt="2021-10-28T23:34:21.617" v="937" actId="9405"/>
          <ac:inkMkLst>
            <pc:docMk/>
            <pc:sldMk cId="3368937746" sldId="270"/>
            <ac:inkMk id="14" creationId="{413A4D7B-35BA-4B82-ADB8-2C4B0EA9E556}"/>
          </ac:inkMkLst>
        </pc:inkChg>
        <pc:inkChg chg="add">
          <ac:chgData name="Duane Miller" userId="086b8d4e5ca37aec" providerId="LiveId" clId="{8B99CE80-4C17-4D01-A318-B38D070EA74D}" dt="2021-10-28T23:35:02.722" v="938" actId="9405"/>
          <ac:inkMkLst>
            <pc:docMk/>
            <pc:sldMk cId="3368937746" sldId="270"/>
            <ac:inkMk id="15" creationId="{12BAC42F-2694-4C39-B37B-DAAF0EAB7F29}"/>
          </ac:inkMkLst>
        </pc:inkChg>
        <pc:inkChg chg="add">
          <ac:chgData name="Duane Miller" userId="086b8d4e5ca37aec" providerId="LiveId" clId="{8B99CE80-4C17-4D01-A318-B38D070EA74D}" dt="2021-10-28T23:35:07.008" v="939" actId="9405"/>
          <ac:inkMkLst>
            <pc:docMk/>
            <pc:sldMk cId="3368937746" sldId="270"/>
            <ac:inkMk id="16" creationId="{CA121CBC-63DE-49FA-B9EC-8E0468C72B35}"/>
          </ac:inkMkLst>
        </pc:inkChg>
        <pc:inkChg chg="add">
          <ac:chgData name="Duane Miller" userId="086b8d4e5ca37aec" providerId="LiveId" clId="{8B99CE80-4C17-4D01-A318-B38D070EA74D}" dt="2021-10-28T23:35:13.183" v="940" actId="9405"/>
          <ac:inkMkLst>
            <pc:docMk/>
            <pc:sldMk cId="3368937746" sldId="270"/>
            <ac:inkMk id="17" creationId="{ACE4521C-6B16-4CCE-9B2D-1CB1CDF4D4E6}"/>
          </ac:inkMkLst>
        </pc:inkChg>
        <pc:inkChg chg="add">
          <ac:chgData name="Duane Miller" userId="086b8d4e5ca37aec" providerId="LiveId" clId="{8B99CE80-4C17-4D01-A318-B38D070EA74D}" dt="2021-10-28T23:36:26.345" v="941" actId="9405"/>
          <ac:inkMkLst>
            <pc:docMk/>
            <pc:sldMk cId="3368937746" sldId="270"/>
            <ac:inkMk id="18" creationId="{C9269245-8C2B-4DFB-858B-E44D669BAAF8}"/>
          </ac:inkMkLst>
        </pc:inkChg>
      </pc:sldChg>
      <pc:sldChg chg="addSp modSp add mod modNotesTx">
        <pc:chgData name="Duane Miller" userId="086b8d4e5ca37aec" providerId="LiveId" clId="{8B99CE80-4C17-4D01-A318-B38D070EA74D}" dt="2021-10-28T23:41:21.298" v="953" actId="9405"/>
        <pc:sldMkLst>
          <pc:docMk/>
          <pc:sldMk cId="3618217714" sldId="271"/>
        </pc:sldMkLst>
        <pc:spChg chg="mod">
          <ac:chgData name="Duane Miller" userId="086b8d4e5ca37aec" providerId="LiveId" clId="{8B99CE80-4C17-4D01-A318-B38D070EA74D}" dt="2021-10-28T22:11:45.009" v="683" actId="207"/>
          <ac:spMkLst>
            <pc:docMk/>
            <pc:sldMk cId="3618217714" sldId="271"/>
            <ac:spMk id="3" creationId="{D3EFC0C3-FD39-449B-AD90-C042901F23F4}"/>
          </ac:spMkLst>
        </pc:spChg>
        <pc:spChg chg="mod">
          <ac:chgData name="Duane Miller" userId="086b8d4e5ca37aec" providerId="LiveId" clId="{8B99CE80-4C17-4D01-A318-B38D070EA74D}" dt="2021-10-28T22:11:57.810" v="685" actId="14100"/>
          <ac:spMkLst>
            <pc:docMk/>
            <pc:sldMk cId="3618217714" sldId="271"/>
            <ac:spMk id="6" creationId="{B2FD387F-92CC-4779-81C3-06BBC90B104F}"/>
          </ac:spMkLst>
        </pc:spChg>
        <pc:grpChg chg="mod">
          <ac:chgData name="Duane Miller" userId="086b8d4e5ca37aec" providerId="LiveId" clId="{8B99CE80-4C17-4D01-A318-B38D070EA74D}" dt="2021-10-28T23:40:57.214" v="946"/>
          <ac:grpSpMkLst>
            <pc:docMk/>
            <pc:sldMk cId="3618217714" sldId="271"/>
            <ac:grpSpMk id="11" creationId="{D5233323-24E5-4E50-856B-D73A03E63663}"/>
          </ac:grpSpMkLst>
        </pc:grpChg>
        <pc:grpChg chg="mod">
          <ac:chgData name="Duane Miller" userId="086b8d4e5ca37aec" providerId="LiveId" clId="{8B99CE80-4C17-4D01-A318-B38D070EA74D}" dt="2021-10-28T23:41:05.349" v="950"/>
          <ac:grpSpMkLst>
            <pc:docMk/>
            <pc:sldMk cId="3618217714" sldId="271"/>
            <ac:grpSpMk id="15" creationId="{8099DCFB-217A-4D73-BAF9-E78E6B00379F}"/>
          </ac:grpSpMkLst>
        </pc:grpChg>
        <pc:inkChg chg="add">
          <ac:chgData name="Duane Miller" userId="086b8d4e5ca37aec" providerId="LiveId" clId="{8B99CE80-4C17-4D01-A318-B38D070EA74D}" dt="2021-10-28T23:40:48.252" v="942" actId="9405"/>
          <ac:inkMkLst>
            <pc:docMk/>
            <pc:sldMk cId="3618217714" sldId="271"/>
            <ac:inkMk id="4" creationId="{4B8B873E-7A32-4919-9C1A-9883F3B8E4D1}"/>
          </ac:inkMkLst>
        </pc:inkChg>
        <pc:inkChg chg="add mod">
          <ac:chgData name="Duane Miller" userId="086b8d4e5ca37aec" providerId="LiveId" clId="{8B99CE80-4C17-4D01-A318-B38D070EA74D}" dt="2021-10-28T23:40:57.214" v="946"/>
          <ac:inkMkLst>
            <pc:docMk/>
            <pc:sldMk cId="3618217714" sldId="271"/>
            <ac:inkMk id="5" creationId="{6CB22706-0676-49A6-AA77-1ED68A58A7E1}"/>
          </ac:inkMkLst>
        </pc:inkChg>
        <pc:inkChg chg="add mod">
          <ac:chgData name="Duane Miller" userId="086b8d4e5ca37aec" providerId="LiveId" clId="{8B99CE80-4C17-4D01-A318-B38D070EA74D}" dt="2021-10-28T23:40:57.214" v="946"/>
          <ac:inkMkLst>
            <pc:docMk/>
            <pc:sldMk cId="3618217714" sldId="271"/>
            <ac:inkMk id="7" creationId="{79F2A62B-571C-4721-8A62-2F8A6C6B64C1}"/>
          </ac:inkMkLst>
        </pc:inkChg>
        <pc:inkChg chg="add mod">
          <ac:chgData name="Duane Miller" userId="086b8d4e5ca37aec" providerId="LiveId" clId="{8B99CE80-4C17-4D01-A318-B38D070EA74D}" dt="2021-10-28T23:40:57.214" v="946"/>
          <ac:inkMkLst>
            <pc:docMk/>
            <pc:sldMk cId="3618217714" sldId="271"/>
            <ac:inkMk id="9" creationId="{CD7EBF15-DBBC-422E-9A2B-AAA8834757A1}"/>
          </ac:inkMkLst>
        </pc:inkChg>
        <pc:inkChg chg="add">
          <ac:chgData name="Duane Miller" userId="086b8d4e5ca37aec" providerId="LiveId" clId="{8B99CE80-4C17-4D01-A318-B38D070EA74D}" dt="2021-10-28T23:40:57.999" v="947" actId="9405"/>
          <ac:inkMkLst>
            <pc:docMk/>
            <pc:sldMk cId="3618217714" sldId="271"/>
            <ac:inkMk id="12" creationId="{B8F9E02C-FE43-4965-9D47-1407C70FC93B}"/>
          </ac:inkMkLst>
        </pc:inkChg>
        <pc:inkChg chg="add mod">
          <ac:chgData name="Duane Miller" userId="086b8d4e5ca37aec" providerId="LiveId" clId="{8B99CE80-4C17-4D01-A318-B38D070EA74D}" dt="2021-10-28T23:41:05.349" v="950"/>
          <ac:inkMkLst>
            <pc:docMk/>
            <pc:sldMk cId="3618217714" sldId="271"/>
            <ac:inkMk id="13" creationId="{210C5933-B5DA-4D22-957B-7065FEB94A92}"/>
          </ac:inkMkLst>
        </pc:inkChg>
        <pc:inkChg chg="add mod">
          <ac:chgData name="Duane Miller" userId="086b8d4e5ca37aec" providerId="LiveId" clId="{8B99CE80-4C17-4D01-A318-B38D070EA74D}" dt="2021-10-28T23:41:05.349" v="950"/>
          <ac:inkMkLst>
            <pc:docMk/>
            <pc:sldMk cId="3618217714" sldId="271"/>
            <ac:inkMk id="14" creationId="{1485B7A7-0252-47B1-80B1-6A558516E46E}"/>
          </ac:inkMkLst>
        </pc:inkChg>
        <pc:inkChg chg="add">
          <ac:chgData name="Duane Miller" userId="086b8d4e5ca37aec" providerId="LiveId" clId="{8B99CE80-4C17-4D01-A318-B38D070EA74D}" dt="2021-10-28T23:41:08.239" v="951" actId="9405"/>
          <ac:inkMkLst>
            <pc:docMk/>
            <pc:sldMk cId="3618217714" sldId="271"/>
            <ac:inkMk id="16" creationId="{688A9A53-4411-4626-A5FD-19B77A993FBF}"/>
          </ac:inkMkLst>
        </pc:inkChg>
        <pc:inkChg chg="add">
          <ac:chgData name="Duane Miller" userId="086b8d4e5ca37aec" providerId="LiveId" clId="{8B99CE80-4C17-4D01-A318-B38D070EA74D}" dt="2021-10-28T23:41:13.960" v="952" actId="9405"/>
          <ac:inkMkLst>
            <pc:docMk/>
            <pc:sldMk cId="3618217714" sldId="271"/>
            <ac:inkMk id="17" creationId="{5A183E00-41AD-4D40-A85C-CE13EA7DD99D}"/>
          </ac:inkMkLst>
        </pc:inkChg>
        <pc:inkChg chg="add">
          <ac:chgData name="Duane Miller" userId="086b8d4e5ca37aec" providerId="LiveId" clId="{8B99CE80-4C17-4D01-A318-B38D070EA74D}" dt="2021-10-28T23:41:21.298" v="953" actId="9405"/>
          <ac:inkMkLst>
            <pc:docMk/>
            <pc:sldMk cId="3618217714" sldId="271"/>
            <ac:inkMk id="18" creationId="{5816CCB5-C0D0-43F1-85DA-1765F95A817A}"/>
          </ac:inkMkLst>
        </pc:inkChg>
      </pc:sldChg>
      <pc:sldChg chg="addSp delSp modSp add mod modNotesTx">
        <pc:chgData name="Duane Miller" userId="086b8d4e5ca37aec" providerId="LiveId" clId="{8B99CE80-4C17-4D01-A318-B38D070EA74D}" dt="2021-10-28T23:44:49.075" v="960" actId="9405"/>
        <pc:sldMkLst>
          <pc:docMk/>
          <pc:sldMk cId="2015215479" sldId="272"/>
        </pc:sldMkLst>
        <pc:spChg chg="mod">
          <ac:chgData name="Duane Miller" userId="086b8d4e5ca37aec" providerId="LiveId" clId="{8B99CE80-4C17-4D01-A318-B38D070EA74D}" dt="2021-10-26T18:06:27.841" v="166" actId="1076"/>
          <ac:spMkLst>
            <pc:docMk/>
            <pc:sldMk cId="2015215479" sldId="272"/>
            <ac:spMk id="3" creationId="{D3EFC0C3-FD39-449B-AD90-C042901F23F4}"/>
          </ac:spMkLst>
        </pc:spChg>
        <pc:spChg chg="mod">
          <ac:chgData name="Duane Miller" userId="086b8d4e5ca37aec" providerId="LiveId" clId="{8B99CE80-4C17-4D01-A318-B38D070EA74D}" dt="2021-10-28T19:46:13.713" v="653" actId="207"/>
          <ac:spMkLst>
            <pc:docMk/>
            <pc:sldMk cId="2015215479" sldId="272"/>
            <ac:spMk id="6" creationId="{B2FD387F-92CC-4779-81C3-06BBC90B104F}"/>
          </ac:spMkLst>
        </pc:spChg>
        <pc:inkChg chg="add">
          <ac:chgData name="Duane Miller" userId="086b8d4e5ca37aec" providerId="LiveId" clId="{8B99CE80-4C17-4D01-A318-B38D070EA74D}" dt="2021-10-28T23:43:24.942" v="954" actId="9405"/>
          <ac:inkMkLst>
            <pc:docMk/>
            <pc:sldMk cId="2015215479" sldId="272"/>
            <ac:inkMk id="4" creationId="{1653CAF5-3CEB-4B29-A12C-1423AC5FB306}"/>
          </ac:inkMkLst>
        </pc:inkChg>
        <pc:inkChg chg="add del">
          <ac:chgData name="Duane Miller" userId="086b8d4e5ca37aec" providerId="LiveId" clId="{8B99CE80-4C17-4D01-A318-B38D070EA74D}" dt="2021-10-28T23:43:57.724" v="956" actId="9405"/>
          <ac:inkMkLst>
            <pc:docMk/>
            <pc:sldMk cId="2015215479" sldId="272"/>
            <ac:inkMk id="5" creationId="{C8280884-B369-4738-9D1D-61D9C1AC8E4C}"/>
          </ac:inkMkLst>
        </pc:inkChg>
        <pc:inkChg chg="add">
          <ac:chgData name="Duane Miller" userId="086b8d4e5ca37aec" providerId="LiveId" clId="{8B99CE80-4C17-4D01-A318-B38D070EA74D}" dt="2021-10-28T23:43:59.679" v="957" actId="9405"/>
          <ac:inkMkLst>
            <pc:docMk/>
            <pc:sldMk cId="2015215479" sldId="272"/>
            <ac:inkMk id="7" creationId="{B64D0FF5-FC5A-4D1C-AB03-1185A1284393}"/>
          </ac:inkMkLst>
        </pc:inkChg>
        <pc:inkChg chg="add">
          <ac:chgData name="Duane Miller" userId="086b8d4e5ca37aec" providerId="LiveId" clId="{8B99CE80-4C17-4D01-A318-B38D070EA74D}" dt="2021-10-28T23:44:09.320" v="958" actId="9405"/>
          <ac:inkMkLst>
            <pc:docMk/>
            <pc:sldMk cId="2015215479" sldId="272"/>
            <ac:inkMk id="9" creationId="{D61EBDE0-57D3-4E40-9D98-7C35DA9590A3}"/>
          </ac:inkMkLst>
        </pc:inkChg>
        <pc:inkChg chg="add">
          <ac:chgData name="Duane Miller" userId="086b8d4e5ca37aec" providerId="LiveId" clId="{8B99CE80-4C17-4D01-A318-B38D070EA74D}" dt="2021-10-28T23:44:10.704" v="959" actId="9405"/>
          <ac:inkMkLst>
            <pc:docMk/>
            <pc:sldMk cId="2015215479" sldId="272"/>
            <ac:inkMk id="11" creationId="{041BD103-E1A5-485C-8A35-6753D51367C8}"/>
          </ac:inkMkLst>
        </pc:inkChg>
        <pc:inkChg chg="add">
          <ac:chgData name="Duane Miller" userId="086b8d4e5ca37aec" providerId="LiveId" clId="{8B99CE80-4C17-4D01-A318-B38D070EA74D}" dt="2021-10-28T23:44:49.075" v="960" actId="9405"/>
          <ac:inkMkLst>
            <pc:docMk/>
            <pc:sldMk cId="2015215479" sldId="272"/>
            <ac:inkMk id="12" creationId="{DD80CB14-92E7-47E7-88BC-F439A0D6D262}"/>
          </ac:inkMkLst>
        </pc:inkChg>
      </pc:sldChg>
      <pc:sldChg chg="addSp delSp modSp add mod modNotesTx">
        <pc:chgData name="Duane Miller" userId="086b8d4e5ca37aec" providerId="LiveId" clId="{8B99CE80-4C17-4D01-A318-B38D070EA74D}" dt="2021-10-28T23:51:29.282" v="986" actId="9405"/>
        <pc:sldMkLst>
          <pc:docMk/>
          <pc:sldMk cId="1259872033" sldId="273"/>
        </pc:sldMkLst>
        <pc:spChg chg="mod">
          <ac:chgData name="Duane Miller" userId="086b8d4e5ca37aec" providerId="LiveId" clId="{8B99CE80-4C17-4D01-A318-B38D070EA74D}" dt="2021-10-28T19:46:28.865" v="655" actId="6549"/>
          <ac:spMkLst>
            <pc:docMk/>
            <pc:sldMk cId="1259872033" sldId="273"/>
            <ac:spMk id="3" creationId="{D3EFC0C3-FD39-449B-AD90-C042901F23F4}"/>
          </ac:spMkLst>
        </pc:spChg>
        <pc:spChg chg="mod">
          <ac:chgData name="Duane Miller" userId="086b8d4e5ca37aec" providerId="LiveId" clId="{8B99CE80-4C17-4D01-A318-B38D070EA74D}" dt="2021-10-28T19:46:20.674" v="654" actId="207"/>
          <ac:spMkLst>
            <pc:docMk/>
            <pc:sldMk cId="1259872033" sldId="273"/>
            <ac:spMk id="6" creationId="{B2FD387F-92CC-4779-81C3-06BBC90B104F}"/>
          </ac:spMkLst>
        </pc:spChg>
        <pc:grpChg chg="mod">
          <ac:chgData name="Duane Miller" userId="086b8d4e5ca37aec" providerId="LiveId" clId="{8B99CE80-4C17-4D01-A318-B38D070EA74D}" dt="2021-10-28T23:48:48.463" v="969"/>
          <ac:grpSpMkLst>
            <pc:docMk/>
            <pc:sldMk cId="1259872033" sldId="273"/>
            <ac:grpSpMk id="14" creationId="{1A87604F-C3AB-4158-AA89-B77CFB9FFA9A}"/>
          </ac:grpSpMkLst>
        </pc:grpChg>
        <pc:grpChg chg="mod">
          <ac:chgData name="Duane Miller" userId="086b8d4e5ca37aec" providerId="LiveId" clId="{8B99CE80-4C17-4D01-A318-B38D070EA74D}" dt="2021-10-28T23:48:50.718" v="973"/>
          <ac:grpSpMkLst>
            <pc:docMk/>
            <pc:sldMk cId="1259872033" sldId="273"/>
            <ac:grpSpMk id="18" creationId="{5FF830E1-825B-45FF-BCD2-8C66B5DFEEE5}"/>
          </ac:grpSpMkLst>
        </pc:grpChg>
        <pc:grpChg chg="mod">
          <ac:chgData name="Duane Miller" userId="086b8d4e5ca37aec" providerId="LiveId" clId="{8B99CE80-4C17-4D01-A318-B38D070EA74D}" dt="2021-10-28T23:49:47.544" v="978"/>
          <ac:grpSpMkLst>
            <pc:docMk/>
            <pc:sldMk cId="1259872033" sldId="273"/>
            <ac:grpSpMk id="23" creationId="{4DD3FCD3-2CE9-4C43-A52A-F7E04C5BD9EF}"/>
          </ac:grpSpMkLst>
        </pc:grpChg>
        <pc:grpChg chg="mod">
          <ac:chgData name="Duane Miller" userId="086b8d4e5ca37aec" providerId="LiveId" clId="{8B99CE80-4C17-4D01-A318-B38D070EA74D}" dt="2021-10-28T23:50:27.073" v="981"/>
          <ac:grpSpMkLst>
            <pc:docMk/>
            <pc:sldMk cId="1259872033" sldId="273"/>
            <ac:grpSpMk id="26" creationId="{87D98C41-8EBC-4E51-B88C-8DD4D4DF6615}"/>
          </ac:grpSpMkLst>
        </pc:grpChg>
        <pc:grpChg chg="mod">
          <ac:chgData name="Duane Miller" userId="086b8d4e5ca37aec" providerId="LiveId" clId="{8B99CE80-4C17-4D01-A318-B38D070EA74D}" dt="2021-10-28T23:50:33.131" v="984"/>
          <ac:grpSpMkLst>
            <pc:docMk/>
            <pc:sldMk cId="1259872033" sldId="273"/>
            <ac:grpSpMk id="29" creationId="{594A7DFA-D0B8-4350-A693-DFB2AFF35BAE}"/>
          </ac:grpSpMkLst>
        </pc:grpChg>
        <pc:inkChg chg="add del">
          <ac:chgData name="Duane Miller" userId="086b8d4e5ca37aec" providerId="LiveId" clId="{8B99CE80-4C17-4D01-A318-B38D070EA74D}" dt="2021-10-28T23:47:40.329" v="962" actId="9405"/>
          <ac:inkMkLst>
            <pc:docMk/>
            <pc:sldMk cId="1259872033" sldId="273"/>
            <ac:inkMk id="4" creationId="{F924DD2E-4267-45EC-8962-30541135D567}"/>
          </ac:inkMkLst>
        </pc:inkChg>
        <pc:inkChg chg="add">
          <ac:chgData name="Duane Miller" userId="086b8d4e5ca37aec" providerId="LiveId" clId="{8B99CE80-4C17-4D01-A318-B38D070EA74D}" dt="2021-10-28T23:47:43.248" v="963" actId="9405"/>
          <ac:inkMkLst>
            <pc:docMk/>
            <pc:sldMk cId="1259872033" sldId="273"/>
            <ac:inkMk id="5" creationId="{D1E3F1E0-AE36-46F8-A31F-AFE80788F770}"/>
          </ac:inkMkLst>
        </pc:inkChg>
        <pc:inkChg chg="add mod">
          <ac:chgData name="Duane Miller" userId="086b8d4e5ca37aec" providerId="LiveId" clId="{8B99CE80-4C17-4D01-A318-B38D070EA74D}" dt="2021-10-28T23:48:48.463" v="969"/>
          <ac:inkMkLst>
            <pc:docMk/>
            <pc:sldMk cId="1259872033" sldId="273"/>
            <ac:inkMk id="7" creationId="{24EFADBF-119F-4021-9CA4-8A73E8FEE21B}"/>
          </ac:inkMkLst>
        </pc:inkChg>
        <pc:inkChg chg="add mod">
          <ac:chgData name="Duane Miller" userId="086b8d4e5ca37aec" providerId="LiveId" clId="{8B99CE80-4C17-4D01-A318-B38D070EA74D}" dt="2021-10-28T23:48:48.463" v="969"/>
          <ac:inkMkLst>
            <pc:docMk/>
            <pc:sldMk cId="1259872033" sldId="273"/>
            <ac:inkMk id="9" creationId="{28F7E944-CE31-435C-9F41-BC0F11C15800}"/>
          </ac:inkMkLst>
        </pc:inkChg>
        <pc:inkChg chg="add mod">
          <ac:chgData name="Duane Miller" userId="086b8d4e5ca37aec" providerId="LiveId" clId="{8B99CE80-4C17-4D01-A318-B38D070EA74D}" dt="2021-10-28T23:48:48.463" v="969"/>
          <ac:inkMkLst>
            <pc:docMk/>
            <pc:sldMk cId="1259872033" sldId="273"/>
            <ac:inkMk id="11" creationId="{4B7FAAB8-679D-40AE-B849-761B048185E7}"/>
          </ac:inkMkLst>
        </pc:inkChg>
        <pc:inkChg chg="add mod">
          <ac:chgData name="Duane Miller" userId="086b8d4e5ca37aec" providerId="LiveId" clId="{8B99CE80-4C17-4D01-A318-B38D070EA74D}" dt="2021-10-28T23:48:48.463" v="969"/>
          <ac:inkMkLst>
            <pc:docMk/>
            <pc:sldMk cId="1259872033" sldId="273"/>
            <ac:inkMk id="12" creationId="{8EBD010B-4BA3-45BB-B47A-5A0A785DD091}"/>
          </ac:inkMkLst>
        </pc:inkChg>
        <pc:inkChg chg="add mod">
          <ac:chgData name="Duane Miller" userId="086b8d4e5ca37aec" providerId="LiveId" clId="{8B99CE80-4C17-4D01-A318-B38D070EA74D}" dt="2021-10-28T23:48:48.463" v="969"/>
          <ac:inkMkLst>
            <pc:docMk/>
            <pc:sldMk cId="1259872033" sldId="273"/>
            <ac:inkMk id="13" creationId="{FE57957B-C774-49FE-BFBA-56D9D44C1057}"/>
          </ac:inkMkLst>
        </pc:inkChg>
        <pc:inkChg chg="add mod">
          <ac:chgData name="Duane Miller" userId="086b8d4e5ca37aec" providerId="LiveId" clId="{8B99CE80-4C17-4D01-A318-B38D070EA74D}" dt="2021-10-28T23:48:50.718" v="973"/>
          <ac:inkMkLst>
            <pc:docMk/>
            <pc:sldMk cId="1259872033" sldId="273"/>
            <ac:inkMk id="15" creationId="{D6A010EF-3003-4D79-817D-4C445386E53E}"/>
          </ac:inkMkLst>
        </pc:inkChg>
        <pc:inkChg chg="add mod">
          <ac:chgData name="Duane Miller" userId="086b8d4e5ca37aec" providerId="LiveId" clId="{8B99CE80-4C17-4D01-A318-B38D070EA74D}" dt="2021-10-28T23:48:50.718" v="973"/>
          <ac:inkMkLst>
            <pc:docMk/>
            <pc:sldMk cId="1259872033" sldId="273"/>
            <ac:inkMk id="16" creationId="{EA59CF20-1CEE-4DE0-8C95-02888ABFD7F4}"/>
          </ac:inkMkLst>
        </pc:inkChg>
        <pc:inkChg chg="add mod">
          <ac:chgData name="Duane Miller" userId="086b8d4e5ca37aec" providerId="LiveId" clId="{8B99CE80-4C17-4D01-A318-B38D070EA74D}" dt="2021-10-28T23:48:50.718" v="973"/>
          <ac:inkMkLst>
            <pc:docMk/>
            <pc:sldMk cId="1259872033" sldId="273"/>
            <ac:inkMk id="17" creationId="{85BC61CA-F97C-4051-9D84-8D883B8478AE}"/>
          </ac:inkMkLst>
        </pc:inkChg>
        <pc:inkChg chg="add">
          <ac:chgData name="Duane Miller" userId="086b8d4e5ca37aec" providerId="LiveId" clId="{8B99CE80-4C17-4D01-A318-B38D070EA74D}" dt="2021-10-28T23:48:57.247" v="974" actId="9405"/>
          <ac:inkMkLst>
            <pc:docMk/>
            <pc:sldMk cId="1259872033" sldId="273"/>
            <ac:inkMk id="19" creationId="{08A74717-3CD2-483B-A4D7-DA357AF70B58}"/>
          </ac:inkMkLst>
        </pc:inkChg>
        <pc:inkChg chg="add">
          <ac:chgData name="Duane Miller" userId="086b8d4e5ca37aec" providerId="LiveId" clId="{8B99CE80-4C17-4D01-A318-B38D070EA74D}" dt="2021-10-28T23:48:59.462" v="975" actId="9405"/>
          <ac:inkMkLst>
            <pc:docMk/>
            <pc:sldMk cId="1259872033" sldId="273"/>
            <ac:inkMk id="20" creationId="{0219F87D-FB3F-49EA-A883-AF4C4B6B2C9E}"/>
          </ac:inkMkLst>
        </pc:inkChg>
        <pc:inkChg chg="add mod">
          <ac:chgData name="Duane Miller" userId="086b8d4e5ca37aec" providerId="LiveId" clId="{8B99CE80-4C17-4D01-A318-B38D070EA74D}" dt="2021-10-28T23:49:47.544" v="978"/>
          <ac:inkMkLst>
            <pc:docMk/>
            <pc:sldMk cId="1259872033" sldId="273"/>
            <ac:inkMk id="21" creationId="{81A90BEB-8051-4188-8F04-47A3317CE934}"/>
          </ac:inkMkLst>
        </pc:inkChg>
        <pc:inkChg chg="add mod">
          <ac:chgData name="Duane Miller" userId="086b8d4e5ca37aec" providerId="LiveId" clId="{8B99CE80-4C17-4D01-A318-B38D070EA74D}" dt="2021-10-28T23:49:47.544" v="978"/>
          <ac:inkMkLst>
            <pc:docMk/>
            <pc:sldMk cId="1259872033" sldId="273"/>
            <ac:inkMk id="22" creationId="{DBEDB6FE-C515-46B7-ADF3-698AEE0015B7}"/>
          </ac:inkMkLst>
        </pc:inkChg>
        <pc:inkChg chg="add mod">
          <ac:chgData name="Duane Miller" userId="086b8d4e5ca37aec" providerId="LiveId" clId="{8B99CE80-4C17-4D01-A318-B38D070EA74D}" dt="2021-10-28T23:50:27.073" v="981"/>
          <ac:inkMkLst>
            <pc:docMk/>
            <pc:sldMk cId="1259872033" sldId="273"/>
            <ac:inkMk id="24" creationId="{319EFB21-A8B3-4491-99A9-79A981532C01}"/>
          </ac:inkMkLst>
        </pc:inkChg>
        <pc:inkChg chg="add mod">
          <ac:chgData name="Duane Miller" userId="086b8d4e5ca37aec" providerId="LiveId" clId="{8B99CE80-4C17-4D01-A318-B38D070EA74D}" dt="2021-10-28T23:50:27.073" v="981"/>
          <ac:inkMkLst>
            <pc:docMk/>
            <pc:sldMk cId="1259872033" sldId="273"/>
            <ac:inkMk id="25" creationId="{73F076BC-A8F9-4143-A3F0-00EE22ABAB97}"/>
          </ac:inkMkLst>
        </pc:inkChg>
        <pc:inkChg chg="add mod">
          <ac:chgData name="Duane Miller" userId="086b8d4e5ca37aec" providerId="LiveId" clId="{8B99CE80-4C17-4D01-A318-B38D070EA74D}" dt="2021-10-28T23:50:33.131" v="984"/>
          <ac:inkMkLst>
            <pc:docMk/>
            <pc:sldMk cId="1259872033" sldId="273"/>
            <ac:inkMk id="27" creationId="{DD44DA93-4A14-4EBB-9ABC-A12C0FA186B0}"/>
          </ac:inkMkLst>
        </pc:inkChg>
        <pc:inkChg chg="add mod">
          <ac:chgData name="Duane Miller" userId="086b8d4e5ca37aec" providerId="LiveId" clId="{8B99CE80-4C17-4D01-A318-B38D070EA74D}" dt="2021-10-28T23:50:33.131" v="984"/>
          <ac:inkMkLst>
            <pc:docMk/>
            <pc:sldMk cId="1259872033" sldId="273"/>
            <ac:inkMk id="28" creationId="{CAA87A1D-05F0-46B1-805C-25C667181061}"/>
          </ac:inkMkLst>
        </pc:inkChg>
        <pc:inkChg chg="add">
          <ac:chgData name="Duane Miller" userId="086b8d4e5ca37aec" providerId="LiveId" clId="{8B99CE80-4C17-4D01-A318-B38D070EA74D}" dt="2021-10-28T23:51:25.560" v="985" actId="9405"/>
          <ac:inkMkLst>
            <pc:docMk/>
            <pc:sldMk cId="1259872033" sldId="273"/>
            <ac:inkMk id="30" creationId="{8A4CBA95-6745-4DA8-89DE-ACC6FB2EB0E0}"/>
          </ac:inkMkLst>
        </pc:inkChg>
        <pc:inkChg chg="add">
          <ac:chgData name="Duane Miller" userId="086b8d4e5ca37aec" providerId="LiveId" clId="{8B99CE80-4C17-4D01-A318-B38D070EA74D}" dt="2021-10-28T23:51:29.282" v="986" actId="9405"/>
          <ac:inkMkLst>
            <pc:docMk/>
            <pc:sldMk cId="1259872033" sldId="273"/>
            <ac:inkMk id="31" creationId="{E1A5C31D-14A7-4061-A9E0-1A1258BC8302}"/>
          </ac:inkMkLst>
        </pc:inkChg>
      </pc:sldChg>
      <pc:sldChg chg="addSp modSp add mod modNotesTx">
        <pc:chgData name="Duane Miller" userId="086b8d4e5ca37aec" providerId="LiveId" clId="{8B99CE80-4C17-4D01-A318-B38D070EA74D}" dt="2021-10-28T23:57:25.210" v="994" actId="9405"/>
        <pc:sldMkLst>
          <pc:docMk/>
          <pc:sldMk cId="1575126435" sldId="274"/>
        </pc:sldMkLst>
        <pc:spChg chg="mod">
          <ac:chgData name="Duane Miller" userId="086b8d4e5ca37aec" providerId="LiveId" clId="{8B99CE80-4C17-4D01-A318-B38D070EA74D}" dt="2021-10-26T18:12:58.648" v="231" actId="14100"/>
          <ac:spMkLst>
            <pc:docMk/>
            <pc:sldMk cId="1575126435" sldId="274"/>
            <ac:spMk id="3" creationId="{D3EFC0C3-FD39-449B-AD90-C042901F23F4}"/>
          </ac:spMkLst>
        </pc:spChg>
        <pc:spChg chg="mod">
          <ac:chgData name="Duane Miller" userId="086b8d4e5ca37aec" providerId="LiveId" clId="{8B99CE80-4C17-4D01-A318-B38D070EA74D}" dt="2021-10-28T19:46:37.646" v="656" actId="207"/>
          <ac:spMkLst>
            <pc:docMk/>
            <pc:sldMk cId="1575126435" sldId="274"/>
            <ac:spMk id="6" creationId="{B2FD387F-92CC-4779-81C3-06BBC90B104F}"/>
          </ac:spMkLst>
        </pc:spChg>
        <pc:grpChg chg="mod">
          <ac:chgData name="Duane Miller" userId="086b8d4e5ca37aec" providerId="LiveId" clId="{8B99CE80-4C17-4D01-A318-B38D070EA74D}" dt="2021-10-28T23:53:28.881" v="990"/>
          <ac:grpSpMkLst>
            <pc:docMk/>
            <pc:sldMk cId="1575126435" sldId="274"/>
            <ac:grpSpMk id="9" creationId="{3CB8D4F2-34D9-4564-A665-C320AB5BF6B9}"/>
          </ac:grpSpMkLst>
        </pc:grpChg>
        <pc:inkChg chg="add">
          <ac:chgData name="Duane Miller" userId="086b8d4e5ca37aec" providerId="LiveId" clId="{8B99CE80-4C17-4D01-A318-B38D070EA74D}" dt="2021-10-28T23:53:22.645" v="987" actId="9405"/>
          <ac:inkMkLst>
            <pc:docMk/>
            <pc:sldMk cId="1575126435" sldId="274"/>
            <ac:inkMk id="4" creationId="{A6313530-FF63-410A-8D79-9400E3811C67}"/>
          </ac:inkMkLst>
        </pc:inkChg>
        <pc:inkChg chg="add mod">
          <ac:chgData name="Duane Miller" userId="086b8d4e5ca37aec" providerId="LiveId" clId="{8B99CE80-4C17-4D01-A318-B38D070EA74D}" dt="2021-10-28T23:53:28.881" v="990"/>
          <ac:inkMkLst>
            <pc:docMk/>
            <pc:sldMk cId="1575126435" sldId="274"/>
            <ac:inkMk id="5" creationId="{D042DF7F-0A58-4717-8804-A18963C81A0C}"/>
          </ac:inkMkLst>
        </pc:inkChg>
        <pc:inkChg chg="add mod">
          <ac:chgData name="Duane Miller" userId="086b8d4e5ca37aec" providerId="LiveId" clId="{8B99CE80-4C17-4D01-A318-B38D070EA74D}" dt="2021-10-28T23:53:28.881" v="990"/>
          <ac:inkMkLst>
            <pc:docMk/>
            <pc:sldMk cId="1575126435" sldId="274"/>
            <ac:inkMk id="7" creationId="{047ED5EE-D1D2-401D-B72E-22A7A3527FC9}"/>
          </ac:inkMkLst>
        </pc:inkChg>
        <pc:inkChg chg="add">
          <ac:chgData name="Duane Miller" userId="086b8d4e5ca37aec" providerId="LiveId" clId="{8B99CE80-4C17-4D01-A318-B38D070EA74D}" dt="2021-10-28T23:53:29.406" v="991" actId="9405"/>
          <ac:inkMkLst>
            <pc:docMk/>
            <pc:sldMk cId="1575126435" sldId="274"/>
            <ac:inkMk id="11" creationId="{25E7B978-3378-4073-A5E1-479FFC297989}"/>
          </ac:inkMkLst>
        </pc:inkChg>
        <pc:inkChg chg="add">
          <ac:chgData name="Duane Miller" userId="086b8d4e5ca37aec" providerId="LiveId" clId="{8B99CE80-4C17-4D01-A318-B38D070EA74D}" dt="2021-10-28T23:57:12.309" v="992" actId="9405"/>
          <ac:inkMkLst>
            <pc:docMk/>
            <pc:sldMk cId="1575126435" sldId="274"/>
            <ac:inkMk id="12" creationId="{D8E3EE4D-7A00-473D-A77E-9B445C18BDF0}"/>
          </ac:inkMkLst>
        </pc:inkChg>
        <pc:inkChg chg="add">
          <ac:chgData name="Duane Miller" userId="086b8d4e5ca37aec" providerId="LiveId" clId="{8B99CE80-4C17-4D01-A318-B38D070EA74D}" dt="2021-10-28T23:57:21.927" v="993" actId="9405"/>
          <ac:inkMkLst>
            <pc:docMk/>
            <pc:sldMk cId="1575126435" sldId="274"/>
            <ac:inkMk id="13" creationId="{26243738-022A-439D-9199-4CA38A31FA9A}"/>
          </ac:inkMkLst>
        </pc:inkChg>
        <pc:inkChg chg="add">
          <ac:chgData name="Duane Miller" userId="086b8d4e5ca37aec" providerId="LiveId" clId="{8B99CE80-4C17-4D01-A318-B38D070EA74D}" dt="2021-10-28T23:57:25.210" v="994" actId="9405"/>
          <ac:inkMkLst>
            <pc:docMk/>
            <pc:sldMk cId="1575126435" sldId="274"/>
            <ac:inkMk id="14" creationId="{D0D62D8B-4D6C-46D1-B2F8-265F27D9684D}"/>
          </ac:inkMkLst>
        </pc:inkChg>
      </pc:sldChg>
      <pc:sldChg chg="addSp modSp add mod modNotesTx">
        <pc:chgData name="Duane Miller" userId="086b8d4e5ca37aec" providerId="LiveId" clId="{8B99CE80-4C17-4D01-A318-B38D070EA74D}" dt="2021-10-29T00:04:44.827" v="1003" actId="9405"/>
        <pc:sldMkLst>
          <pc:docMk/>
          <pc:sldMk cId="992635159" sldId="275"/>
        </pc:sldMkLst>
        <pc:spChg chg="mod">
          <ac:chgData name="Duane Miller" userId="086b8d4e5ca37aec" providerId="LiveId" clId="{8B99CE80-4C17-4D01-A318-B38D070EA74D}" dt="2021-10-26T18:12:27.229" v="225" actId="1076"/>
          <ac:spMkLst>
            <pc:docMk/>
            <pc:sldMk cId="992635159" sldId="275"/>
            <ac:spMk id="3" creationId="{D3EFC0C3-FD39-449B-AD90-C042901F23F4}"/>
          </ac:spMkLst>
        </pc:spChg>
        <pc:spChg chg="mod">
          <ac:chgData name="Duane Miller" userId="086b8d4e5ca37aec" providerId="LiveId" clId="{8B99CE80-4C17-4D01-A318-B38D070EA74D}" dt="2021-10-28T19:46:44.613" v="657" actId="207"/>
          <ac:spMkLst>
            <pc:docMk/>
            <pc:sldMk cId="992635159" sldId="275"/>
            <ac:spMk id="6" creationId="{B2FD387F-92CC-4779-81C3-06BBC90B104F}"/>
          </ac:spMkLst>
        </pc:spChg>
        <pc:grpChg chg="mod">
          <ac:chgData name="Duane Miller" userId="086b8d4e5ca37aec" providerId="LiveId" clId="{8B99CE80-4C17-4D01-A318-B38D070EA74D}" dt="2021-10-28T23:58:49.318" v="997"/>
          <ac:grpSpMkLst>
            <pc:docMk/>
            <pc:sldMk cId="992635159" sldId="275"/>
            <ac:grpSpMk id="7" creationId="{A87E97C4-1039-4A15-A3E6-F0AAB36D6ECD}"/>
          </ac:grpSpMkLst>
        </pc:grpChg>
        <pc:inkChg chg="add mod">
          <ac:chgData name="Duane Miller" userId="086b8d4e5ca37aec" providerId="LiveId" clId="{8B99CE80-4C17-4D01-A318-B38D070EA74D}" dt="2021-10-28T23:58:49.318" v="997"/>
          <ac:inkMkLst>
            <pc:docMk/>
            <pc:sldMk cId="992635159" sldId="275"/>
            <ac:inkMk id="4" creationId="{95C293BF-3885-4AFB-9ACF-C06A59507443}"/>
          </ac:inkMkLst>
        </pc:inkChg>
        <pc:inkChg chg="add mod">
          <ac:chgData name="Duane Miller" userId="086b8d4e5ca37aec" providerId="LiveId" clId="{8B99CE80-4C17-4D01-A318-B38D070EA74D}" dt="2021-10-28T23:58:49.318" v="997"/>
          <ac:inkMkLst>
            <pc:docMk/>
            <pc:sldMk cId="992635159" sldId="275"/>
            <ac:inkMk id="5" creationId="{5E9D3E91-9413-45F7-A07A-F89B613892E3}"/>
          </ac:inkMkLst>
        </pc:inkChg>
        <pc:inkChg chg="add">
          <ac:chgData name="Duane Miller" userId="086b8d4e5ca37aec" providerId="LiveId" clId="{8B99CE80-4C17-4D01-A318-B38D070EA74D}" dt="2021-10-28T23:58:52.914" v="998" actId="9405"/>
          <ac:inkMkLst>
            <pc:docMk/>
            <pc:sldMk cId="992635159" sldId="275"/>
            <ac:inkMk id="9" creationId="{7B97FBA1-F1D7-49A6-8D0A-0B6B25572E42}"/>
          </ac:inkMkLst>
        </pc:inkChg>
        <pc:inkChg chg="add">
          <ac:chgData name="Duane Miller" userId="086b8d4e5ca37aec" providerId="LiveId" clId="{8B99CE80-4C17-4D01-A318-B38D070EA74D}" dt="2021-10-28T23:58:56.730" v="999" actId="9405"/>
          <ac:inkMkLst>
            <pc:docMk/>
            <pc:sldMk cId="992635159" sldId="275"/>
            <ac:inkMk id="11" creationId="{328D07DE-D4B8-4431-8687-24573751DE10}"/>
          </ac:inkMkLst>
        </pc:inkChg>
        <pc:inkChg chg="add">
          <ac:chgData name="Duane Miller" userId="086b8d4e5ca37aec" providerId="LiveId" clId="{8B99CE80-4C17-4D01-A318-B38D070EA74D}" dt="2021-10-28T23:59:13.303" v="1000" actId="9405"/>
          <ac:inkMkLst>
            <pc:docMk/>
            <pc:sldMk cId="992635159" sldId="275"/>
            <ac:inkMk id="12" creationId="{2D746A70-F52B-4D47-A1C7-DB2F56314F85}"/>
          </ac:inkMkLst>
        </pc:inkChg>
        <pc:inkChg chg="add">
          <ac:chgData name="Duane Miller" userId="086b8d4e5ca37aec" providerId="LiveId" clId="{8B99CE80-4C17-4D01-A318-B38D070EA74D}" dt="2021-10-28T23:59:23.572" v="1001" actId="9405"/>
          <ac:inkMkLst>
            <pc:docMk/>
            <pc:sldMk cId="992635159" sldId="275"/>
            <ac:inkMk id="13" creationId="{90FC94B4-8DB2-437D-9787-8ED62709659A}"/>
          </ac:inkMkLst>
        </pc:inkChg>
        <pc:inkChg chg="add">
          <ac:chgData name="Duane Miller" userId="086b8d4e5ca37aec" providerId="LiveId" clId="{8B99CE80-4C17-4D01-A318-B38D070EA74D}" dt="2021-10-29T00:03:43.331" v="1002" actId="9405"/>
          <ac:inkMkLst>
            <pc:docMk/>
            <pc:sldMk cId="992635159" sldId="275"/>
            <ac:inkMk id="14" creationId="{1C03933D-6AA9-4428-860E-84EB2B694A27}"/>
          </ac:inkMkLst>
        </pc:inkChg>
        <pc:inkChg chg="add">
          <ac:chgData name="Duane Miller" userId="086b8d4e5ca37aec" providerId="LiveId" clId="{8B99CE80-4C17-4D01-A318-B38D070EA74D}" dt="2021-10-29T00:04:44.827" v="1003" actId="9405"/>
          <ac:inkMkLst>
            <pc:docMk/>
            <pc:sldMk cId="992635159" sldId="275"/>
            <ac:inkMk id="15" creationId="{7093CACE-0EF1-444F-8E20-D375F1A63A9B}"/>
          </ac:inkMkLst>
        </pc:inkChg>
      </pc:sldChg>
      <pc:sldChg chg="addSp modSp add mod">
        <pc:chgData name="Duane Miller" userId="086b8d4e5ca37aec" providerId="LiveId" clId="{8B99CE80-4C17-4D01-A318-B38D070EA74D}" dt="2021-10-29T00:12:28.378" v="1009" actId="9405"/>
        <pc:sldMkLst>
          <pc:docMk/>
          <pc:sldMk cId="3277391044" sldId="276"/>
        </pc:sldMkLst>
        <pc:spChg chg="mod">
          <ac:chgData name="Duane Miller" userId="086b8d4e5ca37aec" providerId="LiveId" clId="{8B99CE80-4C17-4D01-A318-B38D070EA74D}" dt="2021-10-26T18:11:55.427" v="217" actId="403"/>
          <ac:spMkLst>
            <pc:docMk/>
            <pc:sldMk cId="3277391044" sldId="276"/>
            <ac:spMk id="3" creationId="{D3EFC0C3-FD39-449B-AD90-C042901F23F4}"/>
          </ac:spMkLst>
        </pc:spChg>
        <pc:spChg chg="mod">
          <ac:chgData name="Duane Miller" userId="086b8d4e5ca37aec" providerId="LiveId" clId="{8B99CE80-4C17-4D01-A318-B38D070EA74D}" dt="2021-10-28T19:46:52.796" v="658" actId="207"/>
          <ac:spMkLst>
            <pc:docMk/>
            <pc:sldMk cId="3277391044" sldId="276"/>
            <ac:spMk id="6" creationId="{B2FD387F-92CC-4779-81C3-06BBC90B104F}"/>
          </ac:spMkLst>
        </pc:spChg>
        <pc:grpChg chg="mod">
          <ac:chgData name="Duane Miller" userId="086b8d4e5ca37aec" providerId="LiveId" clId="{8B99CE80-4C17-4D01-A318-B38D070EA74D}" dt="2021-10-29T00:05:54.032" v="1006"/>
          <ac:grpSpMkLst>
            <pc:docMk/>
            <pc:sldMk cId="3277391044" sldId="276"/>
            <ac:grpSpMk id="7" creationId="{9CEC7C89-9430-4536-BAA4-4A09BB52D241}"/>
          </ac:grpSpMkLst>
        </pc:grpChg>
        <pc:inkChg chg="add mod">
          <ac:chgData name="Duane Miller" userId="086b8d4e5ca37aec" providerId="LiveId" clId="{8B99CE80-4C17-4D01-A318-B38D070EA74D}" dt="2021-10-29T00:05:54.032" v="1006"/>
          <ac:inkMkLst>
            <pc:docMk/>
            <pc:sldMk cId="3277391044" sldId="276"/>
            <ac:inkMk id="4" creationId="{7E623052-6088-46EF-9066-7628BC88A491}"/>
          </ac:inkMkLst>
        </pc:inkChg>
        <pc:inkChg chg="add mod">
          <ac:chgData name="Duane Miller" userId="086b8d4e5ca37aec" providerId="LiveId" clId="{8B99CE80-4C17-4D01-A318-B38D070EA74D}" dt="2021-10-29T00:05:54.032" v="1006"/>
          <ac:inkMkLst>
            <pc:docMk/>
            <pc:sldMk cId="3277391044" sldId="276"/>
            <ac:inkMk id="5" creationId="{CE08CF4D-53D8-49C2-8BCE-2150DAB587B4}"/>
          </ac:inkMkLst>
        </pc:inkChg>
        <pc:inkChg chg="add">
          <ac:chgData name="Duane Miller" userId="086b8d4e5ca37aec" providerId="LiveId" clId="{8B99CE80-4C17-4D01-A318-B38D070EA74D}" dt="2021-10-29T00:05:56.476" v="1007" actId="9405"/>
          <ac:inkMkLst>
            <pc:docMk/>
            <pc:sldMk cId="3277391044" sldId="276"/>
            <ac:inkMk id="9" creationId="{4CA2EE71-719D-4546-AA58-161C00CA904D}"/>
          </ac:inkMkLst>
        </pc:inkChg>
        <pc:inkChg chg="add">
          <ac:chgData name="Duane Miller" userId="086b8d4e5ca37aec" providerId="LiveId" clId="{8B99CE80-4C17-4D01-A318-B38D070EA74D}" dt="2021-10-29T00:12:17.484" v="1008" actId="9405"/>
          <ac:inkMkLst>
            <pc:docMk/>
            <pc:sldMk cId="3277391044" sldId="276"/>
            <ac:inkMk id="11" creationId="{F1CDE974-D3DC-4A3C-B48C-0DF271C14C26}"/>
          </ac:inkMkLst>
        </pc:inkChg>
        <pc:inkChg chg="add">
          <ac:chgData name="Duane Miller" userId="086b8d4e5ca37aec" providerId="LiveId" clId="{8B99CE80-4C17-4D01-A318-B38D070EA74D}" dt="2021-10-29T00:12:28.378" v="1009" actId="9405"/>
          <ac:inkMkLst>
            <pc:docMk/>
            <pc:sldMk cId="3277391044" sldId="276"/>
            <ac:inkMk id="12" creationId="{970E65CE-0B0D-4588-8CCF-49DF2F1BD4F9}"/>
          </ac:inkMkLst>
        </pc:inkChg>
      </pc:sldChg>
      <pc:sldMasterChg chg="new del mod addSldLayout delSldLayout">
        <pc:chgData name="Duane Miller" userId="086b8d4e5ca37aec" providerId="LiveId" clId="{8B99CE80-4C17-4D01-A318-B38D070EA74D}" dt="2021-10-28T18:34:51.057" v="393" actId="6938"/>
        <pc:sldMasterMkLst>
          <pc:docMk/>
          <pc:sldMasterMk cId="4255407348" sldId="2147483660"/>
        </pc:sldMasterMkLst>
        <pc:sldLayoutChg chg="new del replId">
          <pc:chgData name="Duane Miller" userId="086b8d4e5ca37aec" providerId="LiveId" clId="{8B99CE80-4C17-4D01-A318-B38D070EA74D}" dt="2021-10-28T18:34:51.057" v="393" actId="6938"/>
          <pc:sldLayoutMkLst>
            <pc:docMk/>
            <pc:sldMasterMk cId="4255407348" sldId="2147483660"/>
            <pc:sldLayoutMk cId="3872385169" sldId="2147483661"/>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500264118" sldId="2147483662"/>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2232194628" sldId="2147483663"/>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2175051538" sldId="2147483664"/>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329651124" sldId="2147483665"/>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2116314725" sldId="2147483666"/>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3897261235" sldId="2147483667"/>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172350699" sldId="2147483668"/>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3765625640" sldId="2147483669"/>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1782758152" sldId="2147483670"/>
          </pc:sldLayoutMkLst>
        </pc:sldLayoutChg>
        <pc:sldLayoutChg chg="new del replId">
          <pc:chgData name="Duane Miller" userId="086b8d4e5ca37aec" providerId="LiveId" clId="{8B99CE80-4C17-4D01-A318-B38D070EA74D}" dt="2021-10-28T18:34:51.057" v="393" actId="6938"/>
          <pc:sldLayoutMkLst>
            <pc:docMk/>
            <pc:sldMasterMk cId="4255407348" sldId="2147483660"/>
            <pc:sldLayoutMk cId="3786197390" sldId="2147483671"/>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1:26.351"/>
    </inkml:context>
    <inkml:brush xml:id="br0">
      <inkml:brushProperty name="width" value="0.1" units="cm"/>
      <inkml:brushProperty name="height" value="0.1" units="cm"/>
      <inkml:brushProperty name="color" value="#66CC00"/>
    </inkml:brush>
  </inkml:definitions>
  <inkml:trace contextRef="#ctx0" brushRef="#br0">536 176 2304,'-32'-14'1659,"32"-15"-1174,0 14-15,1 4-179,-1-1-1,0 1 0,-1 0 0,-5-21 0,6 30-265,-1 0-1,0 0 0,1 0 1,-1 0-1,0 0 1,0 0-1,-1 0 0,1 0 1,0 0-1,0 0 0,-1 0 1,1 1-1,-1-1 1,0 1-1,1-1 0,-1 1 1,0 0-1,0-1 1,0 1-1,0 0 0,0 0 1,0 1-1,0-1 0,0 0 1,-1 1-1,1-1 1,0 1-1,0 0 0,-1-1 1,-2 1-1,-11 0 57,0 1-1,-1 0 1,1 1 0,0 1-1,0 0 1,1 2 0,-27 9-1,29-9-55,1 1-1,-1 0 0,1 1 0,1 0 0,-1 1 0,1 1 1,1-1-1,0 2 0,0-1 0,0 1 0,1 1 0,1 0 0,0 0 1,1 0-1,0 1 0,-10 23 0,-6 35-95,3 1 0,-12 76 0,5-25 215,24-98-153,0 0 1,1 1-1,1-1 0,4 30 1,-1-39 43,0-1 0,1 1 0,1-1 0,0 0 0,1 0 0,1 0 0,0-1 0,11 17 0,-4-11-40,0 0 1,2-1-1,0-1 1,1-1 0,1 0-1,0-1 1,1 0-1,1-2 1,0 0-1,1-1 1,21 9-1,14 13 90,-42-25-101,2 0 0,-1-1 0,21 9-1,-30-15 31,0-1 0,1 1-1,-1-1 1,0 0-1,1 0 1,0-1 0,-1 1-1,1-1 1,-1-1-1,1 1 1,-1-1 0,1 0-1,-1 0 1,6-2-1,3-2 20,-1-1-1,-1 0 0,1-1 0,-1-1 1,0 0-1,0 0 0,-1-1 0,16-17 1,2-6-27,40-55 1,-38 42 134,-1-2-1,34-69 0,-49 83-90,-2-1-1,-1 0 0,-2-1 0,11-62 0,-17 66-15,0 0 0,-3 0 0,0 0 0,-7-56 0,4 73 4,-1 0 0,0 0 1,-1 0-1,-1 1 0,0-1 0,-1 1 0,0 1 1,-1-1-1,0 1 0,-1 0 0,-1 1 0,-18-21 1,14 21 12,0 0-1,-1 0 1,0 1 0,-1 1 0,0 0 0,0 1-1,-1 1 1,0 0 0,0 1 0,-1 1 0,0 1-1,-30-5 1,26 7-372,-1 0-1,0 2 1,1 0-1,-1 2 1,1 0-1,-1 1 1,1 2-1,0 0 1,-38 15-1,-12 15-2239,50-25 1837,-64 32-1900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6:29.424"/>
    </inkml:context>
    <inkml:brush xml:id="br0">
      <inkml:brushProperty name="width" value="0.1" units="cm"/>
      <inkml:brushProperty name="height" value="0.1" units="cm"/>
      <inkml:brushProperty name="color" value="#66CC00"/>
    </inkml:brush>
  </inkml:definitions>
  <inkml:trace contextRef="#ctx0" brushRef="#br0">5107 199 1792,'-2'0'93,"1"0"-70,1 0 0,0 0 0,0 1 0,-1-1-1,1 0 1,0 0 0,-7-6 2956,-2 16-2201,6-8-692,-1-1-1,0 1 0,1-1 1,-1 0-1,0 0 0,-6 0 1,-8 0-86,14 0 54,0-1 0,0 0 0,0 0 0,0 0-1,0-1 1,0 1 0,0-1 0,0 0 0,-7-3-1,0 1-23,0 1-1,-1-1 0,1 2 0,-1 0 0,1 0 0,-1 1 1,-15 1-1,-4 0 100,-107-13 521,-2 1-964,120 9 282,0 0 1,0-1-1,1-1 1,-23-8-1,-18-3 14,33 9-23,14 2 68,-1 1 0,0 1 1,0 0-1,0 1 0,-22 0 1,-204 33-258,0 1 534,153-31-392,61-3 82,1 1 0,-29 5 0,40-3 0,-45 8 52,0-3 1,-107 0-1,148-9-43,0-1-1,0-1 0,0 0 1,-23-11-1,-16-3 13,23 9-112,-16-4 151,-54-22-1,81 27-87,-1 0-1,-1 2 1,1 1-1,-46-4 1,-104 4 263,148 5-163,-308 26 541,327-25-611,-57 4 6,-71-4 0,67-2 42,-75-8 0,0 0 72,101 7-93,-81-15-1,64 7-19,-40-12-232,68 13 42,-59-8 0,-200 8 828,267 9-615,-112 6 347,61-2-90,-1 3-1,-100 24 1,91-12-74,-43 8-72,109-25-384,-1 0 0,1-1 0,-1-1 0,1-1 0,-19-3 0,27 2-484,0-1 0,1 0 0,-1 0 0,1-1 0,-12-7 0,17 10 440,-40-19-2157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7:48.078"/>
    </inkml:context>
    <inkml:brush xml:id="br0">
      <inkml:brushProperty name="width" value="0.1" units="cm"/>
      <inkml:brushProperty name="height" value="0.1" units="cm"/>
      <inkml:brushProperty name="color" value="#66CC00"/>
    </inkml:brush>
  </inkml:definitions>
  <inkml:trace contextRef="#ctx0" brushRef="#br0">3913 200 2816,'-3'-1'52,"0"1"0,0 0 0,0 1 0,0-1 0,0 0 1,1 1-1,-1 0 0,0-1 0,0 1 0,0 0 0,0 1 0,1-1 0,-1 0 0,0 1 0,1-1 1,0 1-1,-1 0 0,1 0 0,0 0 0,0 0 0,0 0 0,0 1 0,0-1 0,0 1 0,-2 4 1,3-5-47,-1-1 1,1 1 0,-1 0-1,1 0 1,-1-1 0,0 1 0,0-1-1,0 1 1,0-1 0,0 0 0,0 0-1,0 0 1,0 0 0,0 0 0,0-1-1,-1 1 1,1 0 0,0-1 0,0 0-1,-1 1 1,1-1 0,-1 0-1,1 0 1,0-1 0,0 1 0,-1 0-1,1-1 1,0 1 0,-1-1 0,1 0-1,0 0 1,0 0 0,0 0 0,0 0-1,0 0 1,0-1 0,-2-1 0,-2-1 144,0-1 0,1 2 0,-1-1 0,0 1 0,-1 0 0,1 0 0,0 0 0,-14-2 0,-60-9 664,47 9-563,-48-8-9,-15-2 289,-116-34 0,126 28-119,-1 3 0,-95-7 0,137 20-532,-285-29-132,202 23 450,-168 6 0,183 6-256,-186 4-460,-38 11-96,141-4 719,140-10-154,-46 2 120,-136 23 0,206-21-104,0 2 0,0 1 0,1 1 0,1 2 0,0 0 0,0 3 0,1 0 0,-37 28 0,-7 16 73,3 3 0,-100 114 0,161-166-93,1 0 0,0 0-1,0 1 1,2-1 0,-1 2-1,1-1 1,-9 25 0,13-28-15,0 0 0,1 0 0,0 0 0,0 0 0,1 0 1,0 0-1,0 0 0,1 0 0,0 0 0,0 0 0,1 0 0,0 0 0,6 15 0,8 10 51,1 0 0,2-1 0,1-1 0,2-1 0,39 43 0,-43-54 84,1-1 0,1-1 0,1-1-1,0 0 1,35 18 0,-5-7-85,78 28 1,214 45-155,-301-90 182,98 18 144,191 13 1,-175-25 87,395 20-289,-308-24 50,44-3-31,10 0-64,410 16 753,-656-24-688,-27 0 25,0-1-1,0-1 1,0-1 0,39-8 0,-8-4-84,93-37 0,-130 43 94,-1-1 0,0 0-1,0-1 1,-1-1 0,0-1 0,-1-1 0,0 0-1,24-28 1,-17 13 49,-1-1 0,-1-2 0,-2 0 0,-1-1 0,-1 0 1,-2-1-1,-1-1 0,10-45 0,-20 66-30,-1-1 1,0 0 0,0 0-1,-2 0 1,0 0 0,0 0-1,-1 0 1,-1 0 0,0 0-1,-1 1 1,-1-1 0,0 1-1,-1-1 1,0 1 0,-11-19-1,3 9-94,-1 1 0,-1 1 1,-23-27-1,-61-53-982,83 85 727,-33-35-959,13 8-570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8:41.093"/>
    </inkml:context>
    <inkml:brush xml:id="br0">
      <inkml:brushProperty name="width" value="0.1" units="cm"/>
      <inkml:brushProperty name="height" value="0.1" units="cm"/>
      <inkml:brushProperty name="color" value="#FF0066"/>
    </inkml:brush>
  </inkml:definitions>
  <inkml:trace contextRef="#ctx0" brushRef="#br0">4462 175 1792,'-1'0'41,"1"0"0,-1 0 0,1 0 0,0 0-1,-1 0 1,1 0 0,-1 0 0,1 0 0,0-1 0,-1 1 0,1 0 0,-1 0 0,1 0 0,0 0 0,-1-1 0,1 1-1,-1 0 1,1 0 0,0 0 0,-1-1 0,1 1 0,0 0 0,0-1 0,-1 1 0,1 0 0,0-1 0,0 1-1,-1-1 1,1-12 900,0 12-862,0 0-1,0 0 1,0 0 0,0-1-1,0 1 1,0 0 0,0 0 0,0 0-1,0 0 1,0-1 0,-1 1-1,1 0 1,-1 0 0,1 0 0,-1 0-1,1 0 1,-1 0 0,1 0-1,-2-2 1,-1 1 14,0 0 0,0 0 0,0 0 0,0 0 0,-1 1 0,1-1 0,0 1 0,-1 0-1,1 0 1,-1 0 0,-6 0 0,-5-1 135,-25 3 0,13 0-188,-9-2-8,-60-8 0,17-4 251,-125-15-252,18 25 63,99 5-86,-219 3 72,-68-1 37,39-18-698,277 6 604,-184-12-430,-285 20 300,246 4 246,-173 5-203,283 2 122,-275-11-47,427 0-5,0 1 1,-1 1-1,-28 6 0,37-5-52,1 0-1,-1 1 1,1 0-1,0 1 1,0 0-1,1 0 1,-16 11-1,-13 13-54,-51 44-102,79-63 242,-1 1 0,2 0 0,0 1 1,0 0-1,-13 25 0,15-22-4,1-1-1,1 1 1,1 0 0,0 0-1,0 1 1,2-1-1,0 1 1,1 0 0,0-1-1,1 1 1,1 0 0,3 18-1,0-16-50,0 1 0,1 0 0,1-1-1,0 0 1,2 0 0,0-1 0,1 0 0,0 0-1,21 25 1,-1-6 111,34 33 0,-51-57-73,0-2-1,1 1 1,0-2 0,1 0-1,0 0 1,24 11-1,102 32 186,-73-29-132,125 63 1,-8 11-33,-142-77-11,1-3 0,67 19-1,-7-9-91,203 45-8,-212-53 144,-48-8-31,71 7 0,-3-15-34,174-18 1,-111 3-195,-74 8 250,104-8-22,-105 0 81,0-5 0,105-32 0,-113 27-123,168-18 0,-181 32-3,114-18 0,-72-1 20,127-26 8,33 15-76,-269 36 84,1 0 0,-1-1 0,0-1 0,0 0 0,0-1 0,0-1 0,18-10 0,-14 5 10,-1-1 0,0 0 0,-1-1-1,24-26 1,-24 22-102,0 0 0,-1 0 0,-1-2 0,-1 0 0,0 0 0,-2-1 0,0-1 0,-2 0 0,0 0 0,-1-1 0,7-30 0,-11 28 109,0-1 0,-2 1 0,-1-1 0,-3-45 0,0 52-50,0 0 0,-2 0 0,0 1-1,-1-1 1,0 1 0,-2 0 0,-11-22 0,11 28 18,-1-1 0,0 2 1,-1-1-1,0 1 0,-1 1 0,0-1 0,0 2 1,-1-1-1,0 2 0,0-1 0,-24-10 0,-1 2 364,-1 2-1,-71-18 1,-7 3-3,-104-27-1416,73 12-4255,94 27 3225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3:57.925"/>
    </inkml:context>
    <inkml:brush xml:id="br0">
      <inkml:brushProperty name="width" value="0.1" units="cm"/>
      <inkml:brushProperty name="height" value="0.1" units="cm"/>
      <inkml:brushProperty name="color" value="#FF0066"/>
    </inkml:brush>
  </inkml:definitions>
  <inkml:trace contextRef="#ctx0" brushRef="#br0">685 1362 1792,'-10'-4'538,"11"4"-154,21 6-68,-12-4-370,28 9-116,-19-5-62,40 6-1,-28-10 251,1 0 1,-1-2-1,1-2 0,59-10 0,-38 4 571,35-7 161,346-118-814,-399 119 102,-1-1 0,0-1 0,-2-2 0,0-2 0,-1 0 0,-1-2 0,29-28 0,-48 39-44,-1 0 1,0-1-1,-1 0 1,0-1-1,-1 0 1,-1 0-1,0-1 1,10-26 0,-6 3-18,-1-1 0,5-46 0,18-58-37,-2 20 277,-27 100-263,-1 1 0,-1-1 0,-1-37 1,-2 49 48,-1 1 1,0-1 0,0 1-1,0 0 1,-2-1 0,1 1-1,-1 1 1,0-1 0,-1 0 0,0 1-1,0 0 1,-1 0 0,0 1-1,0-1 1,-8-6 0,2 3 112,0 1 1,-1 1 0,0 0-1,0 0 1,-1 1 0,0 1-1,0 1 1,-24-8 0,-312-89 443,305 92-611,0 2 1,0 2-1,-1 2 0,0 2 1,1 2-1,-1 2 0,-69 10 1,-290 67 807,312-53-508,2 3-1,-116 53 1,199-77-260,-30 13-98,2 1 0,-47 32 0,72-42 65,1 0 1,0 0 0,0 1-1,1 1 1,0-1 0,0 2-1,1-1 1,1 1 0,0 0-1,1 1 1,-9 18 0,8-8-272,0 1-1,2-1 1,0 1 0,2 0 0,0 0-1,2 0 1,0 0 0,5 45 0,11 2-1280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3:58.944"/>
    </inkml:context>
    <inkml:brush xml:id="br0">
      <inkml:brushProperty name="width" value="0.1" units="cm"/>
      <inkml:brushProperty name="height" value="0.1" units="cm"/>
      <inkml:brushProperty name="color" value="#FF0066"/>
    </inkml:brush>
  </inkml:definitions>
  <inkml:trace contextRef="#ctx0" brushRef="#br0">33 0 768,'-27'52'352,"27"-19"-288,-6 19 64,6-27 0,0 7 0,6 2 64,10 4 192,5 3 64,12 2-160,10 0-32,14 0-128,8 3-96,4 3 0,0-3-32,-5-3-928,6-5-320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4:02.554"/>
    </inkml:context>
    <inkml:brush xml:id="br0">
      <inkml:brushProperty name="width" value="0.1" units="cm"/>
      <inkml:brushProperty name="height" value="0.1" units="cm"/>
      <inkml:brushProperty name="color" value="#FF0066"/>
    </inkml:brush>
  </inkml:definitions>
  <inkml:trace contextRef="#ctx0" brushRef="#br0">198 1221 1280,'11'-1'704,"17"7"-741,-13-2 94,1 0 0,-1-1 1,1-1-1,19 1 0,68-3 624,-43-1 42,164-5-509,-90 3 362,184-27 0,-36 7-336,-139 22-370,27-1 243,-137-1-74,0-1 0,0-1-1,35-11 1,-32 6 52,0-3-1,50-24 1,-70 29-55,0-2 0,-1 1 0,0-2 0,0 0 0,-1-1 0,-1 0 0,16-20 0,-17 18-99,-1-1 0,0 0 0,-2-1 0,0 0-1,0-1 1,7-22 0,-12 27 53,-1 1 0,0-2-1,-1 1 1,0 0 0,-1 0 0,-1-1-1,0 1 1,0-1 0,-1 1 0,-4-18 0,1 13 43,-1-1 0,-1 1 1,-1 0-1,-1 0 1,0 1-1,-1 0 0,-15-21 1,-10-8 132,-43-42 0,5 6-14,69 78-153,-102-116-173,88 103 169,0 0-1,-1 2 1,0 0-1,-39-21 1,26 20-19,0 1 0,0 2 0,-1 1 0,-1 1 0,1 2 0,-1 1 0,-42-3 0,-46 0 143,-181-7 247,217 18-269,1 3 1,0 4-1,-114 26 0,145-20-54,0 1 0,1 3-1,1 3 1,0 1 0,2 3-1,-76 50 1,107-62-302,0 1 0,2 1 1,0 0-1,0 2 0,1-1 0,1 2 0,1 0 0,1 0 1,0 1-1,2 1 0,0 0 0,1 0 0,1 1 0,-8 28 1,3 22-1497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05.460"/>
    </inkml:context>
    <inkml:brush xml:id="br0">
      <inkml:brushProperty name="width" value="0.1" units="cm"/>
      <inkml:brushProperty name="height" value="0.1" units="cm"/>
      <inkml:brushProperty name="color" value="#FF0066"/>
    </inkml:brush>
  </inkml:definitions>
  <inkml:trace contextRef="#ctx0" brushRef="#br0">8316 45 1536,'-32'-3'3077,"-39"21"-1861,-1 1-859,-55 1-495,-162 30 943,259-43-694,17-3-92,-1-1 0,0-1 0,-21 1 0,-110 3 359,-37-13-140,2-1-449,-235 3 1246,318-4-619,-35 4-662,76 4-108,3 0 691,-62 7 0,70-2-43,-45-3-1,56-1-469,-169 0 405,94 5-362,97-5 122,2 0 20,-1 0 1,1 0-1,-20 5 1,25-5-5,0 1 0,0-1-1,0 1 1,-8-2 0,8 1-12,1-1 0,0 1-1,-1 1 1,1-1 0,0 0-1,-7 2 1,4 0 78,-1 0 0,1-1 1,-1 0-1,1-1 0,-1 0 0,-9-1 1,11 1-54,-1-1 0,0 1 1,0 0-1,1 1 0,-1 0 1,1 0-1,-13 4 0,13-4-13,1 1-1,-1-1 0,0 0 0,0-1 1,-12 1-1,-10 1-104,-221 21 150,152-17-154,-125-7 172,87-3 14,-89-1 24,17-9-122,-1 1-160,86 7 251,48 0-64,-39-2-161,-83-8 290,95 4-24,-129 7 73,149 6-63,-194 8-131,231-9-85,-148-6 649,166 2-664,18 2 133,-1 1 0,1 0 0,-1 1 1,0-1-1,-11 2 0,-43 8-65,-93-1-1,117-8 106,-19 1-93,0-2 1,-102-17 0,130 13 19,-1-1 5,-30-11 0,25 7-8,-73-10 1,88 17 64,-20-1-138,-55 1 0,0 1 73,15-6 178,-109-23 1,170 28-224,0 1-1,0 0 1,-37 3 0,18 0 63,-34 5 117,18-1-147,-41 1-58,-100 2 460,115-10-93,40 0-135,0 2 1,-68 8-1,51 2 1,19-2-742,0-2 1,0-1-1,-63-1 0,97-5 139,-1 1-1,1-1 1,0 0 0,-1 0-1,1 0 1,0-1-1,0 0 1,0 0 0,0 0-1,0-1 1,0 1 0,0-1-1,-6-6 1,-18-23-1888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07.977"/>
    </inkml:context>
    <inkml:brush xml:id="br0">
      <inkml:brushProperty name="width" value="0.1" units="cm"/>
      <inkml:brushProperty name="height" value="0.1" units="cm"/>
      <inkml:brushProperty name="color" value="#FF0066"/>
    </inkml:brush>
  </inkml:definitions>
  <inkml:trace contextRef="#ctx0" brushRef="#br0">1551 6 1408,'-75'9'960,"-42"-17"501,-55 1-841,136 7-440,8 2-42,0 2-1,0 0 1,0 2-1,-43 14 1,-7 2 150,-166 16 917,171-31-963,-143 19 231,193-24-442,0-1 0,0-1 0,1-1 0,-1-1 0,0-1 0,0-1 0,1-1 0,0-1-1,-24-9 1,-34-8-3417,54 17 922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15.723"/>
    </inkml:context>
    <inkml:brush xml:id="br0">
      <inkml:brushProperty name="width" value="0.1" units="cm"/>
      <inkml:brushProperty name="height" value="0.1" units="cm"/>
      <inkml:brushProperty name="color" value="#FF0066"/>
    </inkml:brush>
  </inkml:definitions>
  <inkml:trace contextRef="#ctx0" brushRef="#br0">4821 232 1408,'-5'-2'54,"1"1"0,0-1 1,-1 0-1,1 0 0,0 0 0,0 0 1,0-1-1,1 0 0,-1 1 0,1-1 0,-5-6 1,4 6 41,1 0 0,-1 1 0,0-1 1,0 1-1,0-1 0,0 1 0,0 0 1,0 1-1,0-1 0,-1 1 0,1-1 1,-1 1-1,1 1 0,-1-1 1,0 1-1,-6 0 0,-6 1 127,-1 0-1,-34 9 1,40-7-127,-95 21 296,-163 27 303,215-46-334,1-1 0,-105-8 0,62-4-296,32 3 23,-80-16-1,-264-33 698,237 37-269,-126-25-361,-31 16-210,-9 0 25,265 20 87,-132 8 1,67 2-61,86-4 144,0-2 0,1-3 1,-81-17-1,84 10-192,0 3 1,-1 2-1,-78-3 0,120 10 67,-124 6-181,26 3 314,-30 5-138,78-7 157,-78 0 0,45 1 492,-2-1 13,-188-7-1777,277 0 992,-4 0-535,0 0 0,1 0 0,-1-1 1,0 0-1,0 0 0,-8-3 1,-12-9-2021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25.026"/>
    </inkml:context>
    <inkml:brush xml:id="br0">
      <inkml:brushProperty name="width" value="0.1" units="cm"/>
      <inkml:brushProperty name="height" value="0.1" units="cm"/>
      <inkml:brushProperty name="color" value="#FF0066"/>
    </inkml:brush>
  </inkml:definitions>
  <inkml:trace contextRef="#ctx0" brushRef="#br0">6787 261 128,'0'0'3,"0"0"1,0 0-1,0 0 0,1 1 1,-1-1-1,0 0 0,0 0 1,0 0-1,0 0 0,0 0 1,0 0-1,0 0 0,0 0 1,0 0-1,1 0 0,-1 0 1,0 0-1,0 0 0,0 0 1,0 0-1,0 0 0,0 0 1,0 0-1,1 0 0,-1 0 1,0 0-1,0 0 0,0 0 0,0 0 1,0 0-1,0 0 0,0 0 1,1 0-1,-1 0 0,0 0 1,0 0-1,0 0 0,0 0 1,0 0-1,0 0 0,0 0 1,0 0-1,1 0 0,-1-1 1,0 1-1,0 0 0,0 0 1,0 0-1,0 0 0,0 0 1,0 0-1,0 0 0,0 0 1,0-1-1,11-9 426,10-11 447,6-21 425,-26 41-1055,-1-1-41,-1-1 0,1 1 1,-1 0-1,1 0 0,-1 0 1,0 0-1,-1-3 0,-6-1-53,0 0 0,-1 0 0,1 1 0,-1 0 0,-13-4 0,13 6-47,-1 0-1,1 1 0,-1 1 1,0 0-1,1 0 0,-1 1 1,0 0-1,-14 2 0,14-1 17,-1 0 0,1-1 0,0 0 1,-1-1-1,1 0 0,-18-5 0,20 4-26,-1 1-1,0 0 1,1 0 0,-1 0 0,0 1 0,-10 2 0,-6-2-55,4 2-98,-1 0 0,-34 9 0,12-2 162,-38 3 299,-152 4 0,198-16-622,11-1 344,-1 1 0,0 1 0,0 2-1,-42 9 1,55-9-136,0-1 0,0 0 0,0 0 0,0-1 0,0-1 0,-19-1 0,-78-17 283,53 7-238,-59-15 373,30 5-115,68 17-180,5 1-55,-1 1 1,0 0-1,-18-1 0,13 3 2,0 0 0,0 2-1,-31 5 1,-6 7-31,-1-4 0,0-1 0,-92 1 0,59-6 7,60-1 21,-1-2 1,1-1 0,-61-8-1,31-1-92,-1 2 0,0 3 0,0 3-1,-69 7 1,75-4 103,-1-2-1,0-3 1,-80-15 0,117 16-83,0 1 0,-26 1 0,29 1 16,0-1 0,0 0 0,0-2 0,-18-3 0,6 0 2,-1 0 1,-30 0 0,-27-3-11,52 2-6,-29-4 101,-75-22 0,99 22-41,0 1 0,-53-4 0,-26 11-177,65 3 92,-92 11-32,23-1 94,12-11 119,59-1-115,0 2 0,-88 14 1,-235 46-103,326-56 138,-1-1 0,0-3 0,0-2 0,-53-8 0,58 4 42,-66 0 0,34 3-187,-219 0 207,154 3-32,-84 14 321,3 17-374,195-27-19,-142 13-66,25-4-267,132-12-135,0 0 0,0-2 0,0 0-1,-13-1 1,19 0 10,1 0-1,-1 0 0,1 0 1,0-1-1,-1 0 0,1 0 0,0-1 1,0 1-1,0-1 0,0 0 1,-5-5-1,-32-32-2362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31.275"/>
    </inkml:context>
    <inkml:brush xml:id="br0">
      <inkml:brushProperty name="width" value="0.1" units="cm"/>
      <inkml:brushProperty name="height" value="0.1" units="cm"/>
      <inkml:brushProperty name="color" value="#FF0066"/>
    </inkml:brush>
  </inkml:definitions>
  <inkml:trace contextRef="#ctx0" brushRef="#br0">3026 176 512,'24'-11'312,"-18"9"-156,-1 0-1,0 0 1,0-1 0,0 0-1,0 0 1,0 0 0,7-7-1,-11 10-121,-1 0-1,0 0 0,0 0 1,0 0-1,1-1 1,-1 1-1,0 0 0,0 0 1,0 0-1,0-1 0,1 1 1,-1 0-1,0 0 1,0-1-1,0 1 0,0 0 1,0 0-1,0-1 1,0 1-1,0 0 0,0 0 1,0-1-1,0 1 0,0 0 1,0 0-1,0-1 1,0 1-1,0 0 0,0 0 1,0-1-1,0 1 1,0 0-1,0 0 0,0-1 1,0 1-1,0 0 0,-1 0 1,1-1-1,0 1 1,0 0-1,0 0 0,0 0 1,-1-1-1,1 1 1,0 0-1,0 0 0,0 0 1,-1 0-1,1 0 0,0 0 1,0-1-1,-1 1 1,1 0-1,0 0 0,0 0 1,-1 0-1,1 0 0,0 0 1,0 0-1,-1 0 1,-16-2 916,-11 3-495,17 0-234,-1-1 0,1 0 0,0-1 0,-1 0 0,-20-5 0,16 3-125,-1 0 0,0 0 0,1 2 0,-1 0 0,-33 2 0,8 0-37,-245-6 917,-38-9-608,319 13-393,-234-18-292,234 19 348,-215-3 216,150-2-479,-78-14 0,55 2 676,0 4 1,-120 0-1,91 16-254,0 5 0,-169 34 1,127-9-256,-120 22-2505,194-40 261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6:31.230"/>
    </inkml:context>
    <inkml:brush xml:id="br0">
      <inkml:brushProperty name="width" value="0.1" units="cm"/>
      <inkml:brushProperty name="height" value="0.1" units="cm"/>
      <inkml:brushProperty name="color" value="#66CC00"/>
    </inkml:brush>
  </inkml:definitions>
  <inkml:trace contextRef="#ctx0" brushRef="#br0">2056 5 1920,'-14'-2'1520,"13"1"-1426,0 1 1,0 0 0,-1-1 0,1 1-1,0 0 1,0 0 0,-1 0 0,1 0-1,0 0 1,-1 0 0,1 0 0,0 0-1,0 1 1,-1-1 0,1 0 0,-2 2 0,-25 4 1216,-21 12-812,27-8-378,-40 9 1,-124 28 427,101-26-155,35-8-81,0-2 1,-1-3-1,-81 5 1,-96-16-323,-306 11 1719,147 38-1704,364-42-240,8-1-318,0-1 0,0-1 0,1 0-1,-1-1 1,-15-1 0,2-8-1821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33.042"/>
    </inkml:context>
    <inkml:brush xml:id="br0">
      <inkml:brushProperty name="width" value="0.1" units="cm"/>
      <inkml:brushProperty name="height" value="0.1" units="cm"/>
      <inkml:brushProperty name="color" value="#FF0066"/>
    </inkml:brush>
  </inkml:definitions>
  <inkml:trace contextRef="#ctx0" brushRef="#br0">2652 281 1664,'-42'14'3040,"42"-15"-2984,0 0 0,0 0 1,0-1-1,0 1 0,-1 0 0,1 0 1,-1 0-1,1 0 0,0-1 0,-1 1 1,0 0-1,1 0 0,-1 0 1,0 0-1,0 0 0,1 0 0,-1 0 1,0 0-1,-2 0 0,1-1 8,-1 0 0,0 0 0,0 0 0,0 1 0,0 0 1,-1 0-1,-3-1 0,-4-1 24,0 1-1,0 1 1,-19-1 0,-64 0 348,-1-4-1,-110-23 1,5-1 42,-61-12-674,58-4 319,-41 15 819,173 24-940,-354-30 1118,327 27-969,-29 0 210,123 10-346,-74-1 62,-1 4 0,-88 14-1,145-13-164,11-1-264,-1 0 0,1-1-1,-1-1 1,1 0 0,-1-1-1,0 0 1,-13-2 0,21 1-70,0 0 1,0-1 0,0 0-1,0 0 1,-4-2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4:52.124"/>
    </inkml:context>
    <inkml:brush xml:id="br0">
      <inkml:brushProperty name="width" value="0.1" units="cm"/>
      <inkml:brushProperty name="height" value="0.1" units="cm"/>
      <inkml:brushProperty name="color" value="#FF0066"/>
    </inkml:brush>
  </inkml:definitions>
  <inkml:trace contextRef="#ctx0" brushRef="#br0">6258 274 128,'0'-2'8,"1"0"-1,-1 0 1,1 0 0,0 0 0,0 0-1,0 0 1,0 0 0,0 1 0,0-1-1,0 0 1,1 1 0,-1-1 0,0 0-1,1 1 1,0 0 0,-1-1 0,1 1-1,0 0 1,0 0 0,-1 0 0,5-2-1,11-8 783,-16 11-638,0-1 1,-1 0-1,1 1 0,0-1 1,0 1-1,-1-1 1,1 0-1,-1 0 0,1 1 1,0-1-1,-1 0 0,0 0 1,1 0-1,-1 1 1,1-1-1,-1 0 0,0 0 1,0 0-1,1 0 0,-1-1 1,0 1 162,0 1-305,0-1 0,0 1 1,1 0-1,-1 0 0,0 0 0,0-1 1,0 1-1,0 0 0,0 0 1,1 0-1,-1-1 0,0 1 1,0 0-1,0 0 0,0-1 1,0 1-1,0 0 0,0-1 1,0 1-1,0 0 0,0 0 1,0-1-1,0 1 0,0 0 1,0 0-1,0-1 0,0 1 1,0 0-1,0 0 0,-1-1 1,1 1-1,0 0 0,0 0 1,0 0-1,0-1 0,0 1 1,-1 0-1,1 0 0,0 0 1,0-1-1,0 1 0,-1 0 1,1 0-1,0 0 0,0 0 1,-1 0-1,1-1 0,0 1 1,0 0-1,-1 0 0,-12-4 338,-5 4 6,0 0-68,0 0 0,0 1 0,0 0 0,0 2 0,-28 7-1,34-7-260,-1-1-1,1-1 1,0 1-1,0-2 1,-1 0-1,-14-2 1,-10 1-74,1 2 462,1-3 1,-1 0-1,1-2 0,0-2 1,-50-15-1,64 14-353,3 2-266,-22-11 0,3 0 239,0 1-1,-1 2 1,0 2-1,-42-6 1,-160-11 551,78 3-321,108 15-261,-76-6-1,-125 16 255,143 14-288,78-8-21,-62 3 0,13-10-62,-200 5 54,216-2 61,0 4 0,-69 15 0,89-10 60,-60 11 66,94-21-109,1-1-1,0 0 0,0 0 0,0-2 1,-18-3-1,14 2-24,0 1 1,-17 0-1,-3 1 25,-1 2 1,1 2-1,-57 11 0,49-3-72,-111 25 356,118-30-173,-1-1 0,-45 0 0,-65 7 11,28 0-412,60-8 143,-49 0 164,82-4-46,-240 6 190,-74-1-93,198-7-42,-23 16-179,156-12 144,-155 11-8,-79-13-107,137-6 64,10-7 187,78 10-166,-1-1 0,1-1-1,0-1 1,-20-9-1,8-1 263,-35-22 0,61 35-197,-7-5-31,0 1 0,0 1 0,-1 0 0,0 0 0,0 1 0,0 1 0,0 0 0,-1 1 0,1 0 0,-1 1 0,-15 0 0,-236 6 201,247-4-386,0 2-1,1 0 0,-1 1 0,1 1 1,0 1-1,-34 13 0,21-14-3228,24 1 986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02.134"/>
    </inkml:context>
    <inkml:brush xml:id="br0">
      <inkml:brushProperty name="width" value="0.1" units="cm"/>
      <inkml:brushProperty name="height" value="0.1" units="cm"/>
      <inkml:brushProperty name="color" value="#FF0066"/>
    </inkml:brush>
  </inkml:definitions>
  <inkml:trace contextRef="#ctx0" brushRef="#br0">22 6 1024,'-22'0'512,"28"-6"-1568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03.896"/>
    </inkml:context>
    <inkml:brush xml:id="br0">
      <inkml:brushProperty name="width" value="0.1" units="cm"/>
      <inkml:brushProperty name="height" value="0.1" units="cm"/>
      <inkml:brushProperty name="color" value="#FF0066"/>
    </inkml:brush>
  </inkml:definitions>
  <inkml:trace contextRef="#ctx0" brushRef="#br0">7799 241 2176,'0'0'2661,"-5"-9"-2037,2 7-592,-1-1-1,1 1 1,-1 0 0,1 0-1,-1 1 1,0-1-1,0 1 1,0-1 0,0 1-1,0 0 1,0 1-1,0-1 1,-5 1 0,-6 0 31,1 1 0,-22 4 1,-17 1 178,27-6-179,-112 0 628,-157-20 0,40-3-83,-54-2-37,128 6-264,-101-4 335,176 16-415,-1 0-123,-128 1-270,60 14 512,-1-1-4,19 0-101,0 0-130,-141-7 433,261-2-579,1-1-1,-68-16 1,22-1 2,26 6 58,-67-8-1,-105 7-46,-78 7 124,132 6-102,94 3 0,-107 13-9,-4 1-100,-65-30 231,2 1-126,103 4 17,96 5-17,-71 1 0,-167 30 53,178-13 185,17-8-79,-101-7 1,52-1-243,68 5 49,-1 3 1,1 3 0,-153 38-1,8 4 382,60-16-154,135-27-183,0-1 1,-33 1 0,51-7-11,0 1 1,0-2 0,0 0-1,0 0 1,0-1 0,0 0 0,1-1-1,-1 0 1,-10-5 0,-186-76 727,196 80-1056,-1-1 0,1 0 1,-18-12-1,23 13-582,-1-1 0,1 0-1,-10-12 1,-5-7-1812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05.894"/>
    </inkml:context>
    <inkml:brush xml:id="br0">
      <inkml:brushProperty name="width" value="0.1" units="cm"/>
      <inkml:brushProperty name="height" value="0.1" units="cm"/>
      <inkml:brushProperty name="color" value="#FF0066"/>
    </inkml:brush>
  </inkml:definitions>
  <inkml:trace contextRef="#ctx0" brushRef="#br0">4145 219 2304,'-3'0'49,"1"-1"70,-1 1 0,0-1 0,0 0 0,0 1 0,1-1 0,-1 0 0,-3-3 0,5 3-112,0 0-1,0 1 0,0-1 1,0 0-1,1 0 1,-1 0-1,0 0 0,1-1 1,-1 1-1,1 0 1,0 0-1,-1 0 1,1 0-1,0 0 0,-1-1 1,1 1-1,0 0 1,0 0-1,0-1 0,0-1 1,1 2 21,-1-1 1,0 1-1,0-1 1,0 0-1,-1 1 1,1-1-1,0 1 0,0-1 1,-1 0-1,1 1 1,-1-1-1,0 1 1,1-1-1,-1 1 1,0 0-1,0-1 0,0 1 1,0 0-1,0-1 1,0 1-1,0 0 1,0 0-1,-1 0 1,1 0-1,0 0 0,-1 0 1,1 1-1,-1-1 1,1 0-1,0 1 1,-1-1-1,0 1 1,1-1-1,-1 1 0,1 0 1,-1-1-1,0 1 1,1 0-1,-1 0 1,1 0-1,-3 1 1,-22-3 692,0 0 1,-40-11-1,-2 1-278,-28 3-185,-116 4-1,185 5-94,-400 0 1005,188-6-1296,208 7 92,7 0 109,-1-2 0,1 0 0,-39-7 0,43 4-64,-36-1 1,-5-1 61,-82-8-23,60 5 200,-101 3 0,147 5-75,1-3 0,-63-14 0,52 9-41,15 5-110,-1 1-1,-60 4 1,34 0-87,-32 1 126,-101 15 1,82-8 199,70-7-321,-46-2-1,29-1 139,-56-9 14,-3 0-8,12 11 142,-116-3-9,171-4-69,32 3-11,-31-2-1,-4 7-401,1 2-1,-1 2 1,1 2-1,-71 21 0,96-20-1479,1 1-1,-27 14 0,0-1-1299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08.239"/>
    </inkml:context>
    <inkml:brush xml:id="br0">
      <inkml:brushProperty name="width" value="0.1" units="cm"/>
      <inkml:brushProperty name="height" value="0.1" units="cm"/>
      <inkml:brushProperty name="color" value="#FF0066"/>
    </inkml:brush>
  </inkml:definitions>
  <inkml:trace contextRef="#ctx0" brushRef="#br0">4693 91 2816,'-9'2'256,"0"0"-1,0 0 1,0-1 0,-12 0-1,-12 2-157,1-1 256,21-1-444,1 0 1,-17 3-1,18-3 105,-1 0-1,1-1 0,0 0 0,0 0 1,-1-1-1,1 0 0,-10-3 1,-14-1 377,-11-1 92,15 2-142,-32 0 0,-87 0 330,121 1-581,-1-1-1,1-1 1,-36-13-1,30 9 136,1 1 0,-67-8 0,-71 6-35,67 6 247,-293-2 295,249 7-458,-58 7-312,134-4-1,-135 19 39,75-6-12,-35 0 170,-195 24-180,39-6 424,198-24-203,23 5 57,63-9-234,-1-2 0,-40 1-1,16-6 72,-93-14-1,105 9-84,-1 2-1,-52 4 1,24 0 2,-116-1 240,188 0-265,0-1-1,0-1 1,0 1 0,1-1 0,-1-1-1,-10-4 1,11 4-7,0 0-1,-1 1 0,0 0 1,0 0-1,1 0 1,-12 0-1,-39-3 17,-20 3 334,-51 1-482,125 1-195,0 0 0,0 1 0,0 0 0,0-1-1,-1 1 1,1 1 0,0-1 0,1 1 0,-1-1 0,-5 4 0,-2 4-1956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11.340"/>
    </inkml:context>
    <inkml:brush xml:id="br0">
      <inkml:brushProperty name="width" value="0.1" units="cm"/>
      <inkml:brushProperty name="height" value="0.1" units="cm"/>
      <inkml:brushProperty name="color" value="#FF0066"/>
    </inkml:brush>
  </inkml:definitions>
  <inkml:trace contextRef="#ctx0" brushRef="#br0">6771 36 1792,'-29'-9'936,"9"5"-245,7-1-385,8 3-281,0 0 0,0 0 0,-1 1 0,-9-2 1,-35-2 756,-1 2 0,-76 5 0,-138 13 421,13-1-1110,172-6 98,-133 12-249,6-19 520,36-1-161,-51 14-408,155-12 360,0-2-1,-125-17 1,-64-2-451,252 19 205,-253 10 360,193-5-297,-78-5 0,60-1-125,-414 1 231,478-1-179,-1-1 1,-34-8-1,-6-1 64,11 6-135,0 3 0,-61 4-1,-97 20 137,176-19 19,4 2-88,1 1 0,0 1 0,-30 12 0,-37 11 41,73-27-22,1-1 1,-1-1 0,0-1 0,-22-1-1,-3-1-6,-5 2-98,0 2-1,-72 11 1,57-1 190,-101 24-58,146-32-26,1-1 0,-1-1 0,0-1 0,-28-2-1,20 1 25,22 0-68,-1-1 0,1 0 0,0-1 0,0 1 0,0-1 0,-5-2 0,-13-4-32,-5 1 54,-13-3 244,-56-7 0,-178 7-311,253 12 239,-43 6 0,43-4-42,-41 2-1,13-8 14,-94-18 0,45 5-80,39 6 38,15 2 133,-63-1-1,-10 0 416,49 1-380,9 1 45,-45-1-68,80 7-286,-189 4-2992,178 1 965,9 3-426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14.939"/>
    </inkml:context>
    <inkml:brush xml:id="br0">
      <inkml:brushProperty name="width" value="0.1" units="cm"/>
      <inkml:brushProperty name="height" value="0.1" units="cm"/>
      <inkml:brushProperty name="color" value="#FF0066"/>
    </inkml:brush>
  </inkml:definitions>
  <inkml:trace contextRef="#ctx0" brushRef="#br0">3926 110 1280,'-46'1'448,"43"0"-385,-1-1 1,1 1-1,0-1 0,0 1 0,0 0 1,-4 1-1,-11 2 475,-3-8-89,16 2-201,1 1-1,-1 0 0,0 0 0,-8-1 1,-12 2 376,0-2-1,-42-10 1,28 5-355,-75-4-1,-41 11 423,79 0-676,48-1 48,-1-2 0,-40-9 0,29 4-65,30 5 116,-1 0-1,1 0 1,-17-8 0,-16-6-345,22 12 291,-1 1 0,-1 1 0,-30-1 1,-67 7 178,82 1-214,-39 9 0,26-4-27,5-1 63,-1 2 0,1 2 1,-49 20-1,89-30-50,0-1 0,1 0 0,-1 0 0,0-1 0,1 1 0,-1-1 0,0 0 0,0-1 0,-7-1 0,-17 0 34,25 1-45,1 1 1,-1-1 0,1 0 0,0 0-1,0-1 1,-7-2 0,6 2-4,1 0 0,0 1 0,-1-1 0,1 1 0,-1 0 0,-8 0 0,-119-1 123,-192 8-86,164-3-90,84-5 27,-36-8 351,-4 1-303,-143 5 88,230 3-65,18 0-76,1 1 1,-16 1-1,-10 2 74,-56-4 0,33 0-66,-425 1 986,438 1-1634,0 2 0,-85 16 0,107-14-1096,-6-1-390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18.151"/>
    </inkml:context>
    <inkml:brush xml:id="br0">
      <inkml:brushProperty name="width" value="0.1" units="cm"/>
      <inkml:brushProperty name="height" value="0.1" units="cm"/>
      <inkml:brushProperty name="color" value="#FF0066"/>
    </inkml:brush>
  </inkml:definitions>
  <inkml:trace contextRef="#ctx0" brushRef="#br0">5306 180 1920,'-68'-23'1291,"65"22"-1183,0-1 0,0 0 0,0 0 0,1 0 0,-1 0 0,1 0 0,-1 0 0,1-1 0,0 1 0,-3-5 0,3 5-67,0-1 1,0 1-1,0-1 0,0 1 1,0 0-1,-1 0 0,1 0 0,-1 0 1,1 1-1,-4-3 0,-5 0 278,0 1 0,0 0-1,0 0 1,-1 1 0,-14-1 0,-58 2 437,42 2-732,23-2-21,-26-5 0,12 2-3,9 0 31,-15-1 2,-335 5 569,278 7-606,-4 1 168,79-8-91,-119-5 100,23 1 680,-103 2-989,116 4 101,-66-8 329,-129 12 47,49-6-549,224-2 247,0 0 0,-35-9 0,-6-4 71,26 5-127,0 2 1,-1 1-1,-55-1 0,-211-1-84,-501 9 10,769 2 107,0 2-1,-65 15 1,38-6-122,24-3 66,-25 3 107,8-6 99,-151 11 735,172-17-960,-28-1-80,45-1 102,-1 1 0,-26 4 0,-24 1 191,-53 2-88,-2 0 209,-57-12-1203,181 5 409,0 0 0,0 0 0,1 0 0,-1 0 0,0 1 0,0 0 0,1 0 0,-7 2 0,-6 5-2500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20.858"/>
    </inkml:context>
    <inkml:brush xml:id="br0">
      <inkml:brushProperty name="width" value="0.1" units="cm"/>
      <inkml:brushProperty name="height" value="0.1" units="cm"/>
      <inkml:brushProperty name="color" value="#FF0066"/>
    </inkml:brush>
  </inkml:definitions>
  <inkml:trace contextRef="#ctx0" brushRef="#br0">3031 82 1792,'-15'-5'349,"-12"1"390,26 4-451,1-2-269,-1 0 0,0 1 0,0-1-1,0 1 1,0-1 0,0 1 0,0 0 0,-1-1 0,1 1 0,0 0-1,-1 0 1,-2-2 0,-4 0 213,-1 0 0,1 1-1,-1 0 1,0 0 0,0 1-1,0 0 1,0 0 0,-9 2-1,-250 4 959,204-2-905,44-1-238,0-1 1,0 0-1,0-2 1,-33-5-1,3-2-152,1 2 1,-58 0-1,16 2 9,57 1 152,-194-8 869,42 6-381,-166 15-624,308-6 152,-39 2 315,34-7-309,11 0-91,0 1-1,-66 11 0,85-9 107,-35 2-1,-1-1-64,-195 21 591,131-13-8,58-4-236,-100-2-1,147-6-439,-14 1-593,-1-2 0,1-1 0,1-2 0,-33-8 0,56 11 139,0 1 0,-1-1 0,1 0 0,0 0 0,-7-5 0,5 1-141,1 1 0,-1-1 0,-5-8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35.619"/>
    </inkml:context>
    <inkml:brush xml:id="br0">
      <inkml:brushProperty name="width" value="0.1" units="cm"/>
      <inkml:brushProperty name="height" value="0.1" units="cm"/>
      <inkml:brushProperty name="color" value="#66CC00"/>
    </inkml:brush>
  </inkml:definitions>
  <inkml:trace contextRef="#ctx0" brushRef="#br0">2243 0 1920,'-6'2'362,"5"-2"-359,0 0 1,0 1-1,0-1 0,0 0 1,0 1-1,0-1 1,0 0-1,0 1 1,0 0-1,0-1 1,1 1-1,-1-1 1,0 1-1,0 0 0,0 0 1,1-1-1,-1 1 1,0 0-1,1 0 1,-1 0-1,1 0 1,-1 0-1,1 0 0,-1 1 1,-2 5 43,-1 0-1,0 0 1,-6 8-1,-6 9 1528,14-20-1415,0-1 0,-1 0 0,1 0 0,-1-1 0,0 1 0,0 0 0,0-1 0,0 0-1,0 0 1,-7 4 0,6-4-137,-1 1-1,1 0 1,0 0-1,0 0 1,0 1-1,-5 4 0,-12 20-305,13-16 423,-1-1 0,-1 0 0,-13 13 0,19-21-90,0 0-1,1 0 0,-1-1 1,0 1-1,0-1 0,0 0 1,-1 0-1,1-1 1,-1 1-1,1-1 0,-1 0 1,1 0-1,-1-1 0,-7 1 1,10-1-62,0-1 0,0 0 0,0 0 0,0 1 0,1-1 0,-1 0 0,0-1 0,1 1 0,-1 0 0,1 0 0,-3-3 0,-11-7-55,-28-2 190,34 11-60,0 1-1,-1 1 0,1-1 0,-16 3 0,-3-1-20,-11 1-31,1 3-1,1 1 1,-40 11 0,18-4 68,33-8-28,0-1 0,-51 1 0,53-6-85,0-2 0,1-1 1,-26-6-1,-21-4 62,12 4 16,-21-2 381,-131-6-1,141 18-620,-128-17 0,119 8 239,1 3-1,-85 6 1,80 0-194,48 1 469,-34 4 1,56-3-651,-1 0 1,1 1-1,0 0 1,0 1 0,-22 10-1,23-5-2013,4 0-17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23.471"/>
    </inkml:context>
    <inkml:brush xml:id="br0">
      <inkml:brushProperty name="width" value="0.1" units="cm"/>
      <inkml:brushProperty name="height" value="0.1" units="cm"/>
      <inkml:brushProperty name="color" value="#FF0066"/>
    </inkml:brush>
  </inkml:definitions>
  <inkml:trace contextRef="#ctx0" brushRef="#br0">3440 1 2176,'0'0'2987,"-5"14"-1996,-4-6-634,0-1-1,-1 0 1,1-1-1,-1 0 1,-17 7-1,-2 0-239,16-7-142,-1 0 0,0 0-1,-29 6 1,-132 20 756,119-21-450,29-5-52,0-1-1,-1-1 1,0-2 0,0-1-1,-28-2 1,33-2-61,-22-2-213,-10 0 71,-105 1 81,-256 4 213,288 10-320,37-1-5,87-9 3,-474 37 14,120-18-92,286-20 34,0-3 0,-130-25 0,146 18 140,-1 2 0,-108-3 0,-69 3 189,219 9-365,-95 0-190,39 0-3459,60 0 1315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25.991"/>
    </inkml:context>
    <inkml:brush xml:id="br0">
      <inkml:brushProperty name="width" value="0.1" units="cm"/>
      <inkml:brushProperty name="height" value="0.1" units="cm"/>
      <inkml:brushProperty name="color" value="#FF0066"/>
    </inkml:brush>
  </inkml:definitions>
  <inkml:trace contextRef="#ctx0" brushRef="#br0">3558 259 1920,'-2'-1'-31,"-3"-1"261,1-1-1,0 1 1,0-1-1,0 0 1,-4-3-1,6 4-181,1 1-1,0-1 0,0 1 0,0-1 0,0 0 1,0 0-1,1 1 0,-1-1 0,0 0 1,1 0-1,-1 0 0,1 1 0,0-1 1,-1 0-1,1 0 0,0-3 0,1-6-135,-1 2 139,0 1 0,-1-1 1,1 1-1,-4-13 0,3 19 4,1-1-1,-1 0 1,-1 1 0,1-1-1,0 1 1,-1-1 0,1 1-1,-1 0 1,0-1 0,1 1-1,-1 0 1,0 0 0,-1 0-1,1 0 1,0 1 0,0-1-1,-5-2 1,-3-1 116,-1 1 0,0 0-1,0 0 1,0 1 0,-13-1-1,-58-5 549,31 4-409,-60-4-156,-28-5-158,40-1 377,-161-4 0,189 18-423,5 0 33,-79 8-1,75-2 243,41-4-156,-42 8 0,-175 22-223,161-24 92,-121 27 0,127-14-12,-301 62 1060,273-69-1111,-153-1 0,107-1 512,33 0 378,-311-5-1065,416-6 136,0 1-952,0-2 0,0 0 0,-24-5 0,0-6-1764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27.150"/>
    </inkml:context>
    <inkml:brush xml:id="br0">
      <inkml:brushProperty name="width" value="0.1" units="cm"/>
      <inkml:brushProperty name="height" value="0.1" units="cm"/>
      <inkml:brushProperty name="color" value="#FF0066"/>
    </inkml:brush>
  </inkml:definitions>
  <inkml:trace contextRef="#ctx0" brushRef="#br0">3148 188 1536,'-42'-7'528,"38"6"-476,0 1-1,-1 0 1,1 0 0,0 0-1,0 0 1,0 1-1,-5 1 1,6-2-61,-1 1 0,1-1 0,0 1-1,0-1 1,-1 0 0,1 0 0,0 0 0,-5-1 0,-86-26 504,29 7 140,54 18-594,0 0 1,0 0-1,-1 1 0,1 1 1,-13 1-1,-58 8 221,25-2 183,-458 20 1027,364-24-857,-82-2-340,-32-35-225,97 7 759,-282-38 807,315 43-1650,-1 6 0,-247 3 1,228 26-2223,90-4 192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34.255"/>
    </inkml:context>
    <inkml:brush xml:id="br0">
      <inkml:brushProperty name="width" value="0.1" units="cm"/>
      <inkml:brushProperty name="height" value="0.1" units="cm"/>
      <inkml:brushProperty name="color" value="#FF0066"/>
    </inkml:brush>
  </inkml:definitions>
  <inkml:trace contextRef="#ctx0" brushRef="#br0">5253 44 896,'-9'-4'363,"7"3"-129,2 1-215,1 0 20,-1 0 1,0-1 0,0 1 0,1 0-1,-1 0 1,0-1 0,0 1 0,1 0-1,-1 0 1,0-1 0,0 1 0,0 0-1,1 0 1,-1-1 0,0 1 0,0 0-1,0-1 1,0 1 0,0 0 0,1-1-1,-1 1 1,0 0 0,0-1-1,0 1 1,0 0 0,0-1 0,0 1-1,0 0 1,-1-1 0,1-1 49,-1 1 1,1-1-1,-1 1 1,0-1-1,1 1 0,-1-1 1,0 1-1,0-1 1,0 1-1,0 0 0,-1 0 1,1 0-1,0 0 1,0-1-1,-1 2 0,1-1 1,0 0-1,-1 0 1,1 0-1,-1 1 0,0-1 1,1 0-1,-1 1 1,1 0-1,-1-1 0,-2 1 1,-4-1 48,-1 1 0,1 0 1,-1 0-1,-9 2 0,-7 0 229,-33 3 433,-6 4-475,44-5-361,0 0-1,-27 12 0,1-2 291,27-9-130,-1-2 0,1 0-1,0-1 1,-33-1 0,34 0-58,-1-2 1,1 0 0,-33-7-1,25 3 112,-1 1-1,0 1 0,-36 1 1,-279-2 632,296 5-718,-29-1 331,-97-11 1,118 4-432,-68-1 0,83 10-22,-1 2-1,-41 10 1,-9 0 94,-61 10-35,86-12 95,-1-2 0,-72 0-1,83-10-202,-136 4-66,5 12 113,-107 3 400,244-17-360,-68 10 0,76-8 152,-73-3 0,56-2-149,-4-2-33,-121-22 0,30 2-35,114 21 62,0 2 0,0 2 1,-69 12-1,4-6 66,12-2-25,-73 8-254,74-4 293,-21 4 38,-34 18-154,86-17-79,-75 9 1,67-16 166,-119 8 24,106-11-33,50-2-661,10-2-208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47.777"/>
    </inkml:context>
    <inkml:brush xml:id="br0">
      <inkml:brushProperty name="width" value="0.1" units="cm"/>
      <inkml:brushProperty name="height" value="0.1" units="cm"/>
      <inkml:brushProperty name="color" value="#FF0066"/>
    </inkml:brush>
  </inkml:definitions>
  <inkml:trace contextRef="#ctx0" brushRef="#br0">1732 98 2816,'-10'4'423,"0"0"0,-1-1-1,1 0 1,-1-1 0,-17 2 0,-55-3 502,43-2-1475,20 0 1079,-1-2-1,1 0 1,-33-10 0,-14-2 54,57 13-517,0-1 0,-1-1-1,1 1 1,-9-6-1,8 4-76,0 0 0,0 1-1,-12-3 1,-35-8 5,-13-3 17,45 15 94,0 0 0,0 2 0,-1 1 0,-37 4-1,15 3 53,-68 19 0,91-18 90,-34 16 1,14-4 94,30-13-246,0 1 0,1 1 0,-20 14 0,24-14-45,-1-1-1,-1-1 1,1 0 0,-1 0-1,-21 6 1,-13 1 315,3-1 296,-50 8 1,45-12-446,22-4-736,-44 3-1,63-8 74,-1 0 0,1 0 1,-1-1-1,1 0 0,0-1 0,-1 0 0,1 0 0,0-1 1,-11-5-1,-14-9-2082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5:49.428"/>
    </inkml:context>
    <inkml:brush xml:id="br0">
      <inkml:brushProperty name="width" value="0.1" units="cm"/>
      <inkml:brushProperty name="height" value="0.1" units="cm"/>
      <inkml:brushProperty name="color" value="#FF0066"/>
    </inkml:brush>
  </inkml:definitions>
  <inkml:trace contextRef="#ctx0" brushRef="#br0">4561 200 2816,'-4'0'243,"3"-1"-159,-1 1 1,1 0-1,-1 0 1,1 0-1,0 0 0,-1 0 1,1 1-1,-1-1 1,1 0-1,0 1 1,-1-1-1,1 1 0,0-1 1,-2 2-1,2-1 114,5-10-209,-3 8 46,-1 0-1,0 0 1,0 0 0,0 0 0,0 0 0,0 0-1,0 0 1,0 0 0,0 0 0,0 0-1,0 0 1,-1 0 0,1 0 0,0 0 0,-1 0-1,1 0 1,-1 0 0,1 0 0,-1 0-1,1 0 1,-2-1 0,0 1 74,0-1 1,0 0-1,0 0 0,0 1 1,0 0-1,0-1 0,-1 1 1,-2-2-1,-2 1 161,1 0 1,0 0-1,-1 1 0,0 0 0,-12-1 0,-17 1 209,0 2 0,1 1 0,-1 2 0,-39 9 0,57-9-356,0-1-1,-35 0 1,-8 1-43,24 1 83,-53 0-1,-69 4 510,-379-13-298,293 12-438,159-6 654,-4 1-530,-12 1 292,-140-2 167,127-3-494,-7 6-9,91-3-50,1 1 0,-47 11-1,47-7 71,0-2 1,-49 2-1,-161-16 38,69-18-17,49 6 142,-7 12 57,-152-34 278,205 29-315,-115-18 500,110 24-374,-114 4 1,119 6-1844,-140-17 1,194 11 18,1-1-1,0-1 1,0-1 0,-30-14-1,-22-12-2077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02.217"/>
    </inkml:context>
    <inkml:brush xml:id="br0">
      <inkml:brushProperty name="width" value="0.1" units="cm"/>
      <inkml:brushProperty name="height" value="0.1" units="cm"/>
      <inkml:brushProperty name="color" value="#FF0066"/>
    </inkml:brush>
  </inkml:definitions>
  <inkml:trace contextRef="#ctx0" brushRef="#br0">5 0 128,'-5'9'0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06.722"/>
    </inkml:context>
    <inkml:brush xml:id="br0">
      <inkml:brushProperty name="width" value="0.1" units="cm"/>
      <inkml:brushProperty name="height" value="0.1" units="cm"/>
      <inkml:brushProperty name="color" value="#FF0066"/>
    </inkml:brush>
  </inkml:definitions>
  <inkml:trace contextRef="#ctx0" brushRef="#br0">5877 177 2560,'0'0'125,"0"-1"1,0 1-1,-1 0 0,1-1 0,0 1 1,0-1-1,0 1 0,0 0 1,0-1-1,0 1 0,-1-1 0,1 1 1,0 0-1,0-1 0,0 1 1,-1 0-1,1-1 0,0 1 1,-1 0-1,1-1 0,0 1 0,-1 0 1,1 0-1,0-1 0,-1 1 1,1 0-1,-1 0 0,1 0 1,0 0-1,-1-1 0,1 1 0,-1 0 1,1 0-1,0 0 0,-1 0 1,0 0-1,-5 1 108,8-1-231,0 1 0,0-1 0,-1 0-1,1 1 1,0-1 0,-1 1 0,1 0 0,-1 0 0,1-1 0,0 1-1,-1 0 1,2 2 0,-1-2-4,-1 0 0,0 0-1,0-1 1,1 1 0,-1 0 0,1-1-1,-1 1 1,1 0 0,-1-1 0,1 0-1,-1 1 1,2-1 0,-2 0 7,-1 0 1,0 0 0,0 0-1,0 0 1,0 0-1,0 0 1,0 0 0,0 0-1,1 0 1,-1 0-1,0 0 1,0-1 0,0 1-1,0 0 1,0 0 0,0 0-1,1 0 1,-1 0-1,0 0 1,0 0 0,0 0-1,0 1 1,0-1-1,1 0 1,-1 0 0,0 0-1,0 0 1,0 0-1,0 0 1,0 0 0,0 0-1,0 0 1,1 0 0,-1 0-1,0 0 1,0 0-1,0 1 1,0-1 0,0 0-1,0 0 1,0 0-1,0 0 1,0 0 0,0 0-1,0 0 1,0 1-1,0-1 1,1 0 0,-1 0-1,-8 5 701,-11 2-402,13-5-211,1 1 0,0 0 0,0 0 0,-7 6 0,-10 5 157,19-12-255,0 0 1,0 0-1,0 0 0,1 1 1,-1-1-1,1 1 0,-5 4 1,6-5 21,0-1 0,0 0-1,-1 0 1,1 1 0,0-1 0,-1 0 0,1 0 0,-1-1 0,1 1 0,-1 0 0,0 0 0,1-1 0,-1 1 0,0-1-1,1 1 1,-1-1 0,0 0 0,0 0 0,0 0 0,1 0 0,-1 0 0,0 0 0,0 0 0,1 0 0,-1-1-1,0 1 1,1-1 0,-1 1 0,0-1 0,1 0 0,-1 0 0,1 0 0,-1 0 0,-1-1 0,0 0-12,0 0 0,0 0 1,0 1-1,0-1 0,0 1 1,-1 0-1,1 0 0,0 0 1,-1 0-1,1 0 0,-7 0 1,-44 2 312,23 0-39,-31-1-327,25-5 80,26 4-53,8 1 30,-1 0 0,1 0 0,-1 0 0,0 0-1,1 1 1,-1-1 0,1 1 0,-7 2 0,6-2-130,3-1 117,1 0 0,0 1 0,0-1 0,0 0 0,0 0 0,-1 0 0,1 0 0,0 0 0,0 0 0,0 1 0,0-1 0,0 0 0,0 0 0,0 0 0,-1 0 0,1 1 0,0-1 0,0 0 0,0 0 0,0 0 0,0 0 0,0 1 0,0-1 0,0 0 0,0 0 0,0 0 0,0 1 0,0-1 0,0 0 0,0 0 0,0 0 0,0 0 0,0 1 0,0-1 1,1 0-1,-1 0 0,0 0 0,0 1 0,0-1 0,0 0 0,0 0 0,0 0 0,0 0 0,1 0 0,-1 0 0,0 1 0,0-1 0,0 0 0,1 0 0,-1 0 4,0 0 0,0 1 0,0-1 0,0 0 0,0 0 0,0 0 0,1 0 0,-1 1 0,0-1 0,0 0 0,0 0 1,0 0-1,0 0 0,1 0 0,-1 0 0,0 0 0,0 1 0,0-1 0,1 0 0,-1 0 0,0 0 0,0 0 0,0 0 0,1 0 0,-1 0 1,0 0-1,0 0 0,0 0 0,1 0 0,-1 0 0,0 0 0,0 0 0,0 0 0,1 0 0,-1-1 0,0 1 0,0 0 0,1 0 0,1 0 8,-2 1 38,0 0-38,0-1 0,0 0 0,0 1 0,0-1-1,0 0 1,1 1 0,-1-1 0,0 0 0,0 1 0,0-1 0,0 0-1,1 0 1,-1 1 0,0-1 0,0 0 0,1 0 0,-1 1 0,0-1-1,1 0 1,-1 0 0,0 1 0,0-1 0,1 0 0,-1 0 0,0 0-1,1 0 1,-1 0 0,0 0 0,1 0 0,-1 0 0,1 1 0,-1-1-1,0 0 1,1 0 0,-1-1 0,0 1 0,1 0 0,-1 0 0,0 0-1,1 0 1,1 2-82,-2-2 73,1 0 0,-1 0 0,0 1 1,0-1-1,0 0 0,0 0 0,0 0 0,0 1 0,0-1 0,0 0 0,1 0 0,-1 0 0,0 1 0,0-1 0,0 0 0,0 0 0,1 0 1,-1 0-1,0 0 0,0 0 0,0 1 0,1-1 0,-1 0 0,0 0 0,0 0 0,1 0 0,-1 0 0,0 0 0,0 0 0,0 0 1,1 0-1,-1 0 0,0 0 0,0 0 0,1 0 0,-1 0 0,0 0 0,0 0 0,1 0 0,-1-1 0,1 1 188,-1 1-189,0-1 1,1 1-1,-1-1 0,0 1 0,0-1 1,0 0-1,1 1 0,-1-1 0,0 1 1,1-1-1,-1 0 0,0 1 0,1-1 1,-1 0-1,1 1 0,-1-1 1,1 0-1,-1 0 0,0 0 0,1 1 1,-1-1-1,1 0 0,-1 0 0,1 0 1,-1 0-1,1 0 0,-1 0 0,1 0 1,0 0-1,20 1-46,-17-1 89,-3 0 7,15-4 331,-15 4-365,0-1 0,0 0 0,1 0 0,-1 0 0,0 0 0,0 0 0,0 0 0,0 0 0,-1-1-1,1 1 1,0 0 0,0-1 0,-1 1 0,1 0 0,-1-1 0,1 1 0,-1 0 0,1-1 0,-1 1 0,0-1 0,0 1 0,0-1 0,0 1 0,0-1 0,0-1 0,0-33-100,0 35 145,1 1-279,0 1 218,0-1 1,-1 1-1,1-1 1,0 1-1,0-1 0,0 1 1,-1 0-1,1-1 1,0 1-1,-1 0 1,1 0-1,0-1 0,-1 1 1,1 0-1,-1 0 1,0 0-1,1 0 1,-1 0-1,1 0 1,-1 0-1,0 0 0,0 0 1,0 0-1,0 0 1,0 1-1,7 13 12,-3-12 71,-2 4 62,3-5 276,-6 0-157,-8-1-271,-8-9-1,12 7 16,-1 0 1,1 0 0,-1 1-1,0 0 1,1 0 0,-7 1-1,-7 0-148,17-1 142,0 1 1,0-1 0,1 1 0,-1-1-1,0 1 1,0 0 0,1 0 0,-1-1-1,1 1 1,-1 0 0,0 1 0,1-1 0,0 0-1,-1 0 1,1 1 0,0-1 0,0 0-1,0 1 1,0-1 0,-2 3 0,4-4-4,-1 1 1,0-1 0,0 0 0,0 0 0,0 0-1,0 1 1,0-1 0,0 0 0,0 0 0,0 0 0,0 1-1,0-1 1,0 0 0,0 0 0,-1 0 0,1 1-1,0-1 1,0 0 0,0 0 0,0 0 0,0 1-1,0-1 1,0 0 0,-1 0 0,1 0 0,0 0 0,0 0-1,0 1 1,0-1 0,0 0 0,-1 0 0,1 0-1,0 0 1,0 0 0,0 0 0,-1 0 0,-4 5-50,3 16 51,2-20 145,5 3-277,-5-3 474,-1-1-346,-1 0-3,0 0 1,0 0-1,0 0 1,0 0-1,0 0 1,0 1-1,0-1 1,0 1-1,0-1 1,0 1-1,0 0 1,0 0-1,1 0 0,-1 0 1,0 0-1,-1 2 1,-10 5-84,-6-5 189,18-3-76,-1 0 0,1 0 0,0 0 0,-1 0 0,1 0-1,0 1 1,-1-1 0,1 0 0,0 1 0,-1-1 0,1 1 0,0-1 0,-1 1 0,1 0-1,-2 1 1,-1 1 16,-1-1-1,1 1 0,-1-1 1,0 0-1,-10 4 1,0-1-28,5-1-87,1 1 191,0-2 0,0 1 0,-1-1 0,1 0 0,-1-1 0,1 0 0,-1-1 0,-12 1 0,10-2-72,4 0-22,0 0 1,0 0-1,0 0 0,0-1 1,0 0-1,0-1 0,0 0 1,0 0-1,-9-5 1,-16-10-90,24 11 18,-1 0-1,-1 1 0,1 0 0,-1 0 0,0 1 0,0 1 0,-1 0 1,1 0-1,-20-1 0,-10 6 168,-49 8 0,2 1 68,-95-9 65,100-3-354,61-1 103,-1-1 0,1-1 0,0-1 0,-41-14 0,19 5-31,25 7 91,-24-11 1,24 10-16,-29-11-145,30 13 193,-33-17 0,38 17-127,0 1 0,0 1 0,0 0 0,-15-2 0,-20-7-77,-40-9 377,38 11-149,19 3-140,-55-12-132,64 18 186,-1 0 1,-36 4-1,14-1 59,-541-1 376,518 3-467,42-1 29,0-2 0,0 0 1,-30-5-1,-325-42 112,261 43-142,79 5 5,0-3 1,-54-8-1,18-2 67,0 3-1,-114 2 1,145 7-47,-153 5 81,146-4-102,0-2 0,-74-10 0,-50-2 48,102 12-79,-89 3 243,66 11-94,64-7-158,-64 2-1,-25-9 475,28-2-190,-161 18 1,134-6-714,110-10-1811,24-10-2678,8-11 1556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13.380"/>
    </inkml:context>
    <inkml:brush xml:id="br0">
      <inkml:brushProperty name="width" value="0.1" units="cm"/>
      <inkml:brushProperty name="height" value="0.1" units="cm"/>
      <inkml:brushProperty name="color" value="#FF0066"/>
    </inkml:brush>
  </inkml:definitions>
  <inkml:trace contextRef="#ctx0" brushRef="#br0">5771 76 2560,'-53'-29'1365,"36"21"-1189,9 6-103,1 0-1,0 0 1,-1 1 0,1 0-1,-1 1 1,1-1-1,-1 1 1,1 1 0,-1 0-1,-8 2 1,-26 0 776,-4-3 210,-74 9-1,-6 9-764,-194 3-1,283-21-256,-70-10 1,32-2 404,-140-5 1,165 17-238,-206 4 166,204-2-180,1-3-1,0-2 1,-90-16 0,67 6-273,0 5 0,-102-1 0,145 10 90,0 2-1,-53 10 1,-57 23-104,125-32 63,-19 4 104,-55 6 1,12-3 9,-219 32 20,162-25-101,83-11-45,-61 0-1,89-7 99,-116 0 57,-158 20-1,270-16-180,-19 2 80,-64 17 0,39-6-43,-83 9 1,130-22 4,-209 19 312,203-21-323,-1-2 0,1 0 0,-58-10 0,54 3 114,1 2-15,-50-16 0,57 13-2,0 2 1,0 0-1,-30-2 1,-83 3 16,76 5-178,-93 13 0,92-4-14,52-7 116,0-1 0,0 0 0,-21-2 0,21 0 58,0 1-1,0 0 0,-20 3 1,-80 11-47,82-12 51,8 1-215,0 2 1,1 0-1,-26 9 0,28-2-1824,18-11 1538,0 0 0,1 1-1,-1-1 1,0 0-1,0 0 1,0 0-1,0-1 1,-2 2 0,-11-5-2306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18.358"/>
    </inkml:context>
    <inkml:brush xml:id="br0">
      <inkml:brushProperty name="width" value="0.1" units="cm"/>
      <inkml:brushProperty name="height" value="0.1" units="cm"/>
      <inkml:brushProperty name="color" value="#FF0066"/>
    </inkml:brush>
  </inkml:definitions>
  <inkml:trace contextRef="#ctx0" brushRef="#br0">2456 122 2560,'-5'-3'162,"1"1"0,-1-1 0,0 1 0,-1 0 0,1 1 0,0-1 0,-1 1 0,1 0 0,0 0 0,-1 1 0,1 0 0,-7 0 1,5-1-98,0 0 1,1-1-1,-1 0 1,0 0-1,1 0 1,-1-1-1,-6-3 1,-24-10 343,9 9-100,0 1 0,0 2 1,-41-3-1,-90 7 766,72 2-870,29-5-108,-98-18 0,98 12-93,-100-5 1,-98 28 245,-293 42 1233,437-44-984,-118 5 463,109-15-899,-1 1-3758,89-4 448,1-3 500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36.766"/>
    </inkml:context>
    <inkml:brush xml:id="br0">
      <inkml:brushProperty name="width" value="0.1" units="cm"/>
      <inkml:brushProperty name="height" value="0.1" units="cm"/>
      <inkml:brushProperty name="color" value="#66CC00"/>
    </inkml:brush>
  </inkml:definitions>
  <inkml:trace contextRef="#ctx0" brushRef="#br0">1418 4 2048,'-12'-2'1221,"10"2"-1197,1-1-1,0 1 1,-1 0-1,1 0 1,-1-1-1,1 1 1,0 0-1,-1 0 1,1 1 0,-1-1-1,1 0 1,0 0-1,-1 1 1,1-1-1,0 1 1,-2 0-1,-5 3 41,1-1 0,-1 0 0,0 0 0,0 0 0,0-1 0,-1 0 0,1-1 0,-1 0 0,-13 0 0,-352 23 2800,299-15-2800,-292 39 880,256-29-313,-47 7 702,122-22-1666,-1-1 0,-47-4 0,59-3-1267,7-6-730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24.403"/>
    </inkml:context>
    <inkml:brush xml:id="br0">
      <inkml:brushProperty name="width" value="0.1" units="cm"/>
      <inkml:brushProperty name="height" value="0.1" units="cm"/>
      <inkml:brushProperty name="color" value="#FF0066"/>
    </inkml:brush>
  </inkml:definitions>
  <inkml:trace contextRef="#ctx0" brushRef="#br0">3297 274 1664,'-4'0'127,"-1"1"1,1 0-1,-1-1 0,1 1 0,-1 1 1,-4 1-1,3-1-58,3-1-8,1-1 1,-1 1-1,0-1 0,0 0 1,0 0-1,0 0 0,0 0 1,1 0-1,-1-1 0,0 1 1,-3-2-1,-31-11 878,25 8-694,-4-1-81,1 2 0,-1 0-1,0 0 1,0 2 0,-18-2 0,-86 4 272,60 1-186,19 0-317,-72 12 1,98-11 129,-280 35 1164,262-35-1198,0-2 0,0-2-1,1-1 1,-1-1 0,1-2-1,0-1 1,-32-12 0,1-3-93,-110-46 154,127 50 87,-1 2 0,-1 2 0,-73-12 0,22 5-181,2 0 12,-169-14 0,-77 29 27,255 6 32,-145 11 370,-1-19 167,5 1-616,226 8-274,0-1 0,0 0-1,-1-1 1,1 1 0,0 0 0,0-1 0,0 0-1,-4-1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26.883"/>
    </inkml:context>
    <inkml:brush xml:id="br0">
      <inkml:brushProperty name="width" value="0.1" units="cm"/>
      <inkml:brushProperty name="height" value="0.1" units="cm"/>
      <inkml:brushProperty name="color" value="#FF0066"/>
    </inkml:brush>
  </inkml:definitions>
  <inkml:trace contextRef="#ctx0" brushRef="#br0">2823 43 1536,'-10'0'258,"7"1"-141,-1-1 1,1 0 0,-1 0-1,1 0 1,-1 0 0,1-1-1,-1 1 1,1-1 0,-1 0-1,-4-1 1,2-1 29,-1 1 0,1 0 0,-1 1 1,0 0-1,0 0 0,-7 0 0,-10-2 50,-39-7 123,0 3 0,-79 0 0,9 6 101,-276 11 453,196 21-1047,78-9 314,-25 2 74,-115 14 283,-5-20 80,-40-27-53,239 2-241,-155-34 0,182 25-309,7 3-1121,11 5-2381,-9 2 1031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31.562"/>
    </inkml:context>
    <inkml:brush xml:id="br0">
      <inkml:brushProperty name="width" value="0.1" units="cm"/>
      <inkml:brushProperty name="height" value="0.1" units="cm"/>
      <inkml:brushProperty name="color" value="#FF0066"/>
    </inkml:brush>
  </inkml:definitions>
  <inkml:trace contextRef="#ctx0" brushRef="#br0">2872 18 1664,'-5'1'80,"1"0"0,-1 0 0,1 1 0,-1 0 0,1 0 0,0 0 0,0 0 0,0 1 0,0-1 0,1 1 0,-1 0 0,-6 7 0,8-9-60,0 0 0,0 0 0,0 0 1,0 0-1,-1 0 0,1-1 0,0 1 0,-1-1 0,1 0 0,0 0 1,-1 1-1,-3-2 0,-31-2 545,-46-13 903,43 8-1008,0 1 0,-73-4-1,108 11-445,-22 0 198,-43-5 0,34 1-69,-1 2 1,-54 3-1,25 0 67,-59-3-31,33 0 105,-109 10-1,120 2-325,-467 32 335,334-23-99,80-4 161,-83-6 390,-45 5 46,249-12-768,-18 2-192,1-2 0,0-1 1,-1-1-1,-33-5 0,59 5-49,0-1 0,0 0 1,1-1-1,-1 1 0,-8-5 0,9 3-181,1 1 0,-1-1 0,1 0 0,0 0 0,-4-4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33.498"/>
    </inkml:context>
    <inkml:brush xml:id="br0">
      <inkml:brushProperty name="width" value="0.1" units="cm"/>
      <inkml:brushProperty name="height" value="0.1" units="cm"/>
      <inkml:brushProperty name="color" value="#FF0066"/>
    </inkml:brush>
  </inkml:definitions>
  <inkml:trace contextRef="#ctx0" brushRef="#br0">2734 38 3072,'-8'-3'209,"-1"0"-1,0 0 1,0 1 0,-1 1 0,1 0-1,-18-1 1,10 1-148,-28-5 1,27 3 122,-29-1 0,-177 13 1304,108-3-1125,-122-10 0,45-2-967,-56-1 632,0 0 600,-445 40-189,422-14 141,27-1-729,200-13-779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39.622"/>
    </inkml:context>
    <inkml:brush xml:id="br0">
      <inkml:brushProperty name="width" value="0.1" units="cm"/>
      <inkml:brushProperty name="height" value="0.1" units="cm"/>
      <inkml:brushProperty name="color" value="#FF0066"/>
    </inkml:brush>
  </inkml:definitions>
  <inkml:trace contextRef="#ctx0" brushRef="#br0">1497 241 3328,'-6'-2'183,"1"0"1,-1 1-1,0 0 1,0 1-1,0-1 1,0 1-1,0 0 1,0 0-1,-7 2 1,11-1-179,1-1 0,0 0 0,-1 1 0,1-1 0,-1 0 0,1 0 0,-1 0 0,1 0 0,0 0 0,-1 0 0,1 0 0,-1 0 0,1-1 0,-1 1 0,1-1 0,0 1 0,-1-1 1,1 1-1,0-1 0,0 0 0,-1 1 0,-1-3 0,1 1-109,0-1 0,0 0 0,0 0 0,0 0-1,1 0 1,-1 0 0,-1-5 0,2 4 128,0 0 1,-1 1-1,0-1 0,0 1 0,0-1 0,0 1 1,-3-4-1,-8-4 114,1 1 0,-1 0 0,-1 1 0,0 0 0,0 1 0,-1 0-1,1 1 1,-20-5 0,8 3 6,0 2-1,0 1 0,-1 1 0,-34-1 0,-104-14 428,83 6-204,0 4 0,0 4 0,-1 4-1,-115 10 1,153-4-357,-121 14 356,56 3-6389,68-12 3948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6:42.238"/>
    </inkml:context>
    <inkml:brush xml:id="br0">
      <inkml:brushProperty name="width" value="0.1" units="cm"/>
      <inkml:brushProperty name="height" value="0.1" units="cm"/>
      <inkml:brushProperty name="color" value="#FF0066"/>
    </inkml:brush>
  </inkml:definitions>
  <inkml:trace contextRef="#ctx0" brushRef="#br0">8129 36 2560,'-20'-4'939,"0"1"1,-1 1 0,-34 2-1,49 0-1044,0-1 140,1 1-1,0-1 1,0-1-1,-8-2 1,-13-3 128,-12 1 122,-1 2 0,-77 2-1,-79 19-215,17 7-262,-70 8-25,-486 40 511,562-53-203,-122 9-206,-502-8 244,275-13-75,194-10-141,35-1 181,22 6 65,-137 4 244,315-1-466,-148-11 0,128-7 43,-68-6-91,30 12 107,-175-14 266,241 14-318,-1 4-1,1 4 1,-125 17 0,-226 7 231,199-17 329,-240-12 333,303-2-861,-175-27-2413,258 20 348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8:56.621"/>
    </inkml:context>
    <inkml:brush xml:id="br0">
      <inkml:brushProperty name="width" value="0.1" units="cm"/>
      <inkml:brushProperty name="height" value="0.1" units="cm"/>
      <inkml:brushProperty name="color" value="#FF0066"/>
    </inkml:brush>
  </inkml:definitions>
  <inkml:trace contextRef="#ctx0" brushRef="#br0">2792 72 768,'0'0'19,"1"0"-1,-1 0 1,1 0-1,-1 0 1,0 0 0,1 0-1,-1 0 1,1 0-1,-1-1 1,0 1 0,1 0-1,-1 0 1,1 0-1,-1 0 1,0-1-1,1 1 1,-1 0 0,0 0-1,1-1 1,-1 1-1,0 0 1,0-1 0,1 1-1,-1 0 1,0-1-1,0 1 1,1 0 0,-1-1-1,0 1 1,0-1-1,0 1 1,0 0 0,0-1-1,0 1 1,1-1-1,-1 0 1,0 0 296,15-8 3700,-27 9-3750,-6 0-141,1 0 0,-1 1 0,1 0 0,-1 2 0,-26 7-1,28-7-79,0 0 0,0-1 1,0 0-1,0-1 0,-31-3 0,9 2-159,25-1 152,0-1 0,1 1-1,-23-8 1,-20-2 109,-25-4 291,48 7-522,26 6 127,0 0 0,-1 1 0,1-1-1,-1 1 1,-8 0 0,-363 1 1120,254-11-820,-25 2-460,129 10 128,-33 6 0,34-4 25,-32 1 1,39-4-22,0 1-1,1 1 1,-18 4 0,18-3-45,-1 0 0,1-1 0,-19 0 0,-3 0-56,1 1 1,-36 8-1,36-4 163,0-3 0,-37 2 0,43-7-43,8 1-22,0 0 0,0 0 1,0 2-1,0 0 1,-32 9-1,39-8 11,-1-1-1,1-1 1,-1 0 0,0 0-1,0-1 1,-14-2 0,-32 2 322,-87 14-515,-63-10 987,135-5-565,15-4-231,48 3-45,0 0 0,-1 1 1,1 1-1,0 0 0,-1 0 1,1 1-1,-1 0 0,-12 3 0,-59 24 47,74-25-41,-16 7-53,23-10 56,1 1 0,-1-1 0,1 1 0,-1-1 0,0 1 0,1-1 0,-1 1 0,1-1 0,-1 1 0,1-1 0,-1 1 0,1 0 0,0-1 0,-1 1 0,1 0 0,0-1 0,0 1 0,-1 0 0,1-1 0,0 1 0,0 0 0,0 0 0,0-1 0,0 1 0,0 0 0,0 0 0,0-1 0,0 1 0,0 0 0,1 1 0,-1-2-131,1 1 0,0 0-1,0-1 1,0 1 0,-1 0 0,1-1-1,0 1 1,0-1 0,0 0 0,0 1-1,0-1 1,0 0 0,0 1 0,0-1-1,0 0 1,1 0 0,-1 0 0,0 0-1,0 0 1,0 0 0,0 0 0,1-1-1,10-5-2022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00.718"/>
    </inkml:context>
    <inkml:brush xml:id="br0">
      <inkml:brushProperty name="width" value="0.1" units="cm"/>
      <inkml:brushProperty name="height" value="0.1" units="cm"/>
      <inkml:brushProperty name="color" value="#FF0066"/>
    </inkml:brush>
  </inkml:definitions>
  <inkml:trace contextRef="#ctx0" brushRef="#br0">9098 211 896,'2'-19'372,"-1"17"-290,0 0 1,-1 0-1,0 0 1,1 0-1,-1 0 1,0 1-1,0-1 0,0 0 1,0 0-1,0 0 1,0 0-1,-1 0 1,1 0-1,-1 0 1,1 0-1,-1 0 0,-1-3 1,0 2 17,-1 1 0,1-1-1,0 1 1,-1-1 0,1 1 0,-1 0 0,0 0 0,1 0 0,-1 1-1,0-1 1,-3-1 0,-2 1-17,1 0-1,0 0 1,0 1-1,-9-1 1,-5 1 133,0 1 0,0 1 1,-37 5-1,-14 2 97,-5-3 4,-84 2 315,118-7-417,5-1 3,-68 8 0,15 0 105,10 0-150,-100 7-216,6-5 160,-48 6 278,125-5-302,-182-5-1,168-6 193,42 4-66,48-1-102,0-1 0,0 0 0,0-2 1,-32-5-1,4-2-38,1 2-1,-59 0 1,41 3 117,-56 3-13,76 1 0,-80-7 0,21-4-8,-134 4 0,36 4 147,136 2-198,38 0-90,0 0-1,-33-6 0,20 1 86,0 2 1,-60 4-1,30 1-87,-81 8 133,-180-6 182,237-13-337,-20 4 161,90 4-196,0-1 0,-30-5 0,19 0-9,-69-3-1,1 4 46,11-1 10,88 6 0,-2 0-56,0 0 0,-1-1 0,1 0-1,-17-6 1,-7-2 145,27 9-81,0 0 1,0-1-1,0 0 0,-7-3 0,-11-6-56,16 8 13,0-1-1,0 0 1,0 0 0,1-1-1,0 0 1,-12-11-1,15 13 17,0 0 0,0 0-1,0 1 1,0-1-1,0 1 1,0 0 0,0 0-1,-1 0 1,1 1-1,-1-1 1,0 1 0,1 0-1,-6 0 1,-9-1-33,0 2 0,-20 1 0,5 0-43,-9 8 368,36-9-319,1 1 0,-1 1 0,1-1 0,-1 1 0,1 0 1,-8 4-1,6-3 43,0 0 0,0 0 0,-11 2 0,-5 0 55,20-3 5,0-1 0,0 0-1,0 0 1,0-1-1,-5 1 1,-7 0 51,0 0 0,-22 6 0,23-4-153,-1 0 0,-23 0 0,-1-1-42,26-1 20,0-1 0,0 0-1,-20-2 1,-2-2 114,-9-1 8,23 0-106,-18-5-105,28 5 66,-1 1 1,0 1-1,0 0 1,0 1 0,-14-1-1,-67 2-363,49 2 400,29 0-65,-31 5 0,31-3 170,-32 1 0,41-4-74,1 0 1,-1 0-1,1 1 1,0 0-1,-1 0 0,1 0 1,0 1-1,-8 3 1,-7-1 0,-1 1 0,-16 9-39,33-13 32,-1 0 0,1 1 1,0 0-1,0 0 0,1 0 0,-1 0 0,0 1 0,1 0 0,-1 0 0,1 0 0,0 0 1,-7 7-1,-8 6 8,6-7-18,10-7 32,-1 1 0,0-1 0,0 1 0,0-1 0,0 0 0,0 0 0,0-1 0,0 1 0,-1-1 0,-8 2 0,12-3-16,0 0 1,0 0-1,0 0 1,0 0-1,0 1 1,0-1-1,0 0 1,0 1-1,0-1 0,0 1 1,0 0-1,-1 0 1,-11 4-30,-116-1 206,21-6-40,31 0-284,-110 10 0,118-2 148,32-3 26,30-2-18,-1-1 1,0 1 0,1 0-1,-10 2 1,-64 16 23,68-16 3,0 0 0,-1-1 1,0 0-1,-15-1 0,-16 3-24,-129 5-16,50-4 58,-22 12 325,78-7-218,-82 0 0,-370 4 1104,292-5-2966,178-11-489,-51-9-1,85 9 507,-28-9 0,31 6 753,1 0 0,-14-9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08.377"/>
    </inkml:context>
    <inkml:brush xml:id="br0">
      <inkml:brushProperty name="width" value="0.1" units="cm"/>
      <inkml:brushProperty name="height" value="0.1" units="cm"/>
      <inkml:brushProperty name="color" value="#FF0066"/>
    </inkml:brush>
  </inkml:definitions>
  <inkml:trace contextRef="#ctx0" brushRef="#br0">2457 15 1408,'-2'0'86,"0"-1"-1,0 1 1,1 0 0,-1-1-1,0 1 1,1-1-1,-1 1 1,0-1 0,1 0-1,-4-1 1,3 1 32,1 0 0,-1 0 0,0 0 0,0 0 0,-1 1 0,1-1 0,0 0 0,0 1-1,0 0 1,0-1 0,-3 1 0,-38 3 884,0 2 1,-1 1-1,-77 23 0,-22 4-990,122-29 47,1-1 133,0 0 0,-25 1 0,7-2-626,29-1 420,0 0 0,0-1 0,0 0 1,-1 0-1,-16-4 0,-55-10 300,47 10-220,-62-6 301,-160 5 1,163 6-63,-92 14-306,162-12-57,-207 7 389,156-6-202,-94 16 1,94-10 327,-96 3 0,82-9-699,57-2-911,-1-1 1,1-1-1,-55-7 0,62 0-1268,3-4 394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15.144"/>
    </inkml:context>
    <inkml:brush xml:id="br0">
      <inkml:brushProperty name="width" value="0.1" units="cm"/>
      <inkml:brushProperty name="height" value="0.1" units="cm"/>
      <inkml:brushProperty name="color" value="#FF0066"/>
    </inkml:brush>
  </inkml:definitions>
  <inkml:trace contextRef="#ctx0" brushRef="#br0">3361 243 1408,'0'-1'29,"0"1"-1,-1-1 1,1 1 0,-1 0-1,1-1 1,-1 1 0,1-1 0,0 1-1,0-1 1,-1 1 0,1-1-1,0 1 1,0-1 0,-1 1 0,1-1-1,0 1 1,0-1 0,0 1-1,0-1 1,0 0 0,0 1-1,0-1 1,0 1 0,0-1 0,0 0-1,0-3 1690,-6-6-1542,4 8-111,-1 1 1,1-1-1,-1 1 0,1-1 1,-1 1-1,1 0 1,-1 0-1,1 0 0,-1 1 1,0-1-1,0 1 1,-3-1-1,-36-1 648,36 3-634,-51-1 501,-62-1 35,87-3-631,-43-12 1,50 10 15,-1 1-1,0 1 1,-35-2 0,-311 6 261,338-2-234,-1-1 0,-58-15 0,-12-1 4,3 14 252,37 1-118,42 3-130,-1 0 0,1-2-1,-28-6 1,-36-8-10,66 14 0,0 0 0,1-2 0,-1 0 0,-26-11-1,23 5 123,-38-11-1,52 19-169,0 0 1,0 2-1,0-1 1,0 1-1,0 0 0,0 1 1,-11 1-1,-372 42 210,247-38-60,102-5 12,-82 9 0,-33 15-16,108-19-119,-92 0 1,130-5 39,-67 9 26,-53-4 68,102-4 117,0 2-1,-57 12 0,28-8-646,36-6-2987,24-19-1351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37.529"/>
    </inkml:context>
    <inkml:brush xml:id="br0">
      <inkml:brushProperty name="width" value="0.1" units="cm"/>
      <inkml:brushProperty name="height" value="0.1" units="cm"/>
      <inkml:brushProperty name="color" value="#66CC00"/>
    </inkml:brush>
  </inkml:definitions>
  <inkml:trace contextRef="#ctx0" brushRef="#br0">1194 127 1152,'-2'-1'50,"1"-1"0,0 1 1,0-1-1,-1 0 0,1 1 0,0-1 1,0 0-1,1 0 0,-1 1 0,0-1 0,0 0 1,1 0-1,-1 0 0,1 0 0,0 0 1,0 0-1,0 0 0,0-4 0,-3-18-220,2 22 227,0 0 1,0 0-1,0 0 0,-1 0 0,1 0 1,-1 0-1,1 0 0,-1 0 1,1 1-1,-1-1 0,0 1 0,0-1 1,0 1-1,0 0 0,0 0 1,0 0-1,0 0 0,0 0 0,0 0 1,-1 1-1,-3-2 0,-7-1 461,-1 1-1,-19-1 1,24 3-355,-24-2 233,-120-11 642,101 8-824,1 2-1,-1 3 0,-65 8 1,-38 15 820,-93 17-536,98-13-3172,95-18 136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18.366"/>
    </inkml:context>
    <inkml:brush xml:id="br0">
      <inkml:brushProperty name="width" value="0.1" units="cm"/>
      <inkml:brushProperty name="height" value="0.1" units="cm"/>
      <inkml:brushProperty name="color" value="#FF0066"/>
    </inkml:brush>
  </inkml:definitions>
  <inkml:trace contextRef="#ctx0" brushRef="#br0">1827 141 640,'1'-26'414,"0"17"-411,0 1 0,-1-1 0,0 1 0,-1 0 0,-2-10 0,3 17 47,-1-1-1,0 1 1,0 0-1,0 0 1,1-1-1,-1 1 1,-1 0-1,1 0 1,0 0 0,0 0-1,0 0 1,0 0-1,-1 0 1,1 1-1,-1-1 1,1 0-1,0 1 1,-1-1 0,1 1-1,-1-1 1,1 1-1,-1 0 1,1-1-1,-1 1 1,1 0-1,-1 0 1,-2 1 0,-4-1 139,1 0 1,0 1 0,-1 0-1,-10 3 1,1 0-37,-1-1 1,0-1-1,0-1 1,-25-1-1,35 0-195,-34 0 357,-81-10 0,78 3-177,-91-19 316,116 23-326,-2 0 1,1 2 0,0 0 0,-24 3 0,-1-1 240,26 0-314,1 1 0,-37 9 0,11-1 46,-88 18 187,95-21-71,-189 34 9,204-38-123,0-1-1,0 0 1,1-2-1,-31-4 1,-16 1 568,-91 12 294,136-7-729,-45 7-1,7 1-578,45-7-595,3 2-406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23.220"/>
    </inkml:context>
    <inkml:brush xml:id="br0">
      <inkml:brushProperty name="width" value="0.1" units="cm"/>
      <inkml:brushProperty name="height" value="0.1" units="cm"/>
      <inkml:brushProperty name="color" value="#FF0066"/>
    </inkml:brush>
  </inkml:definitions>
  <inkml:trace contextRef="#ctx0" brushRef="#br0">2056 47 384,'-3'-3'122,"1"0"0,-1 0 0,0 0 0,1 0 1,-1-1-1,-3-5 0,6 8-97,-1 0 17,0 0 0,0-1 0,-1 1 0,1 0 0,0 0-1,-1 0 1,1 0 0,-1 0 0,1 0 0,-1 0 0,0 0 0,1 1 0,-1-1 0,0 1 0,1-1 0,-1 1 0,-2-1-1,-32-1 691,33 2-629,-15 1 207,-1 2 0,1 0-1,0 0 1,0 2 0,-26 10 0,19-7-56,-44 10 1,-250 44 1585,234-43-1766,50-10-116,-43 5-1,-215 5 1398,288-19-1348,-127 5 221,24 5 65,-44 2 226,60-6-195,-163-1 880,174-5-1246,72 0-16,3 1-175,0-1 1,0 0 0,0 0 0,0-1 0,1 1-1,-1-1 1,0-1 0,0 1 0,1-1 0,-1 0-1,1 0 1,-6-3 0,-1-9-2221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27.950"/>
    </inkml:context>
    <inkml:brush xml:id="br0">
      <inkml:brushProperty name="width" value="0.1" units="cm"/>
      <inkml:brushProperty name="height" value="0.1" units="cm"/>
      <inkml:brushProperty name="color" value="#FF0066"/>
    </inkml:brush>
  </inkml:definitions>
  <inkml:trace contextRef="#ctx0" brushRef="#br0">6796 118 128,'-5'-10'275,"0"1"0,-1 0 1,0 0-1,0 1 0,-1-1 0,0 2 0,-1-1 0,0 1 1,-9-8-1,12 12-122,0 0 1,0 0-1,0 0 1,0 0 0,-1 1-1,1 0 1,-1 0-1,1 1 1,-1-1-1,0 1 1,0 1-1,0-1 1,1 1-1,-1 0 1,0 0 0,0 0-1,0 1 1,-6 2-1,-15 5 144,-44 20 1,46-17-64,-1-1-1,-32 8 1,-301 49 1675,303-58-1839,-36 8 116,-56 9 81,61-19 122,-150-6 1,78-19-228,107 9-152,-78-1-1,-143 4 554,203 1-357,-130-27 1,134 20-239,-97-6-1,125 15 87,-300-18-214,228 15 139,-171 4 9,151 3 67,-493 4-231,471-6 208,-254 7-107,307 2-7,-69 3 148,45-12 106,-138 2-109,89 15-24,-44 0 231,212-16-268,-53 0 109,0-2 1,-63-10-1,43 1 312,-1 3-1,-97 3 1,-155 21-1824,285-12 835,37-4 416,-17 2-1030,0 0 0,-43 10 0,10 7-1903,-8-7 454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37.262"/>
    </inkml:context>
    <inkml:brush xml:id="br0">
      <inkml:brushProperty name="width" value="0.1" units="cm"/>
      <inkml:brushProperty name="height" value="0.1" units="cm"/>
      <inkml:brushProperty name="color" value="#FF0066"/>
    </inkml:brush>
  </inkml:definitions>
  <inkml:trace contextRef="#ctx0" brushRef="#br0">7325 119 640,'-4'-6'84,"3"5"-59,1-1 0,-1 1-1,0-1 1,0 1 0,0-1 0,0 1 0,0-1 0,0 1 0,0 0 0,-1 0-1,1 0 1,0 0 0,-1 0 0,1 0 0,-1 0 0,-2-1 0,-2-12 476,3 8-351,-1 1 1,1 0-1,-1 0 0,0 1 0,0-1 1,0 1-1,-1 0 0,0 0 1,1 0-1,-1 1 0,-1-1 1,1 1-1,0 1 0,-1-1 1,1 1-1,-1 0 0,0 0 1,0 0-1,-8-1 0,-9 1-81,1 0-1,-1 2 0,-42 4 1,31-2-10,-95 12 826,73-7-521,35-4-202,-30 1 0,-71-2 19,1 5 0,-195 36 1,95-11 425,-11 3-382,-117 11 102,293-41-217,-103 4-94,-176-2 45,206-8 27,-138 9-68,262-8 8,-185 2 241,-24 1-292,149-2 152,-114-15 0,-19-1-286,-283 24 253,31 0 224,304-5-410,-94-3 175,188-8-49,1-1 1,-1-3 0,-61-21-1,20 5 15,-13 6-121,70 15 74,1-1 0,-44-15-1,57 15 21,-1 0-1,1 2 1,-1 1-1,-37-2 0,-95 5-196,77 2 160,-200-1 541,254-1-555,0-2 0,0 0 0,-30-10 0,22 6 118,-32-4 1,-230 5 209,178 7 107,-4-6-197,65 2-1178,-59 3 0,108 1 290,1 0 1,-1 0-1,1 0 0,-1 1 0,1 0 0,-10 4 0,9-3 104,-30 12-1678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43.221"/>
    </inkml:context>
    <inkml:brush xml:id="br0">
      <inkml:brushProperty name="width" value="0.1" units="cm"/>
      <inkml:brushProperty name="height" value="0.1" units="cm"/>
      <inkml:brushProperty name="color" value="#FF0066"/>
    </inkml:brush>
  </inkml:definitions>
  <inkml:trace contextRef="#ctx0" brushRef="#br0">3197 56 1280,'-4'-5'162,"0"1"-1,0-1 1,-1 1-1,1 0 1,-1 0 0,0 0-1,0 1 1,0 0 0,-1 0-1,1 0 1,-1 1 0,0-1-1,1 1 1,-1 1-1,0-1 1,0 1 0,0 0-1,0 0 1,0 1 0,-1 0-1,1 0 1,-7 1-1,-13 3-132,1 1-1,0 0 0,-49 19 1,44-13-4,-36 11 152,-176 56 830,85-39-691,-10 2 82,76-13-264,-1-4-1,-136 18 0,20-28 305,173-13-356,1 1 0,-1 1 0,1 2 0,-63 18 0,37-8 18,1-3 0,-66 4 0,88-12-21,-42 2 114,-92-5-1,74-3 47,-105 11 278,62-8-553,117-2 48,-1-2 0,1-1-1,-44-12 1,29 4-136,14 5 289,1-1 1,0 0 0,1-2-1,-35-20 1,-37-33-1110,83 54-213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44.992"/>
    </inkml:context>
    <inkml:brush xml:id="br0">
      <inkml:brushProperty name="width" value="0.1" units="cm"/>
      <inkml:brushProperty name="height" value="0.1" units="cm"/>
      <inkml:brushProperty name="color" value="#FF0066"/>
    </inkml:brush>
  </inkml:definitions>
  <inkml:trace contextRef="#ctx0" brushRef="#br0">44 34 768,'-27'-14'352,"22"9"-288,-6 5 448,11-6-768,0 3-192,0-3-64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47.251"/>
    </inkml:context>
    <inkml:brush xml:id="br0">
      <inkml:brushProperty name="width" value="0.1" units="cm"/>
      <inkml:brushProperty name="height" value="0.1" units="cm"/>
      <inkml:brushProperty name="color" value="#FF0066"/>
    </inkml:brush>
  </inkml:definitions>
  <inkml:trace contextRef="#ctx0" brushRef="#br0">6292 83 768,'-3'2'236,"1"0"1,-1 0-1,0 0 0,0 0 1,0-1-1,-1 0 0,1 1 0,0-1 1,0 0-1,-1-1 0,-4 2 1,-20 5 335,-3 5-197,-1-1-1,0-2 1,-65 10-1,64-16-242,-42-2 0,-8-1 4,-38 0 543,76-1-418,-51 4-1,53 2-112,-52 3-109,-38 3 44,32-1 5,-157-7 719,180-3-1113,-3 6 319,29-1 214,-39 9-344,59-10 16,-21 1 90,-79 0 331,51-1-16,-10 1-235,75-5 50,8 1-119,0-1 0,0 0-1,0-1 1,0 0 0,-11-3-1,13 3-1,0 0 0,0 1 0,-1-1 0,1 1 0,-11 2 0,-4-1 4,-570-1 371,548-1-352,22 0 28,0 1 1,0 0-1,-33 7 1,52-7-37,-101 17-37,-115-11-399,206-6 323,8 0 112,-1-1-1,1 0 0,0 0 0,-1 0 1,1 0-1,0-1 0,0 0 0,-4-2 1,-20-7 153,20 9-101,1-1 0,-1-1 1,-10-5-1,11 5-14,1 1 0,-1 0 0,0 0 0,-8-2 0,0-3-88,1 0 118,3 4-78,1-1-1,0-1 1,-11-6-1,15 7 17,0 1 0,-1 0 0,1 0 0,-1 1 0,0 0-1,0 0 1,-1 1 0,1 0 0,0 0 0,-9-1 0,-13 2 66,-34-6 0,9 0-33,-40-9 94,39 6 8,41 7-185,-47-7 109,-113-6 1,50 6-57,32 10 172,-300-8-306,169 5 245,115 5-24,102-2-109,-264-9 306,156-4-1,-97-8-186,120 18-198,0 4 0,-143 20 0,203-17-1055,-1 2 0,1 1 1,-43 15-1,34-3-1302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9:52.162"/>
    </inkml:context>
    <inkml:brush xml:id="br0">
      <inkml:brushProperty name="width" value="0.1" units="cm"/>
      <inkml:brushProperty name="height" value="0.1" units="cm"/>
      <inkml:brushProperty name="color" value="#FF0066"/>
    </inkml:brush>
  </inkml:definitions>
  <inkml:trace contextRef="#ctx0" brushRef="#br0">1284 34 1920,'-9'-4'202,"7"3"-162,0-1 1,0 2-1,-1-1 1,1 0-1,0 0 1,0 1-1,-1-1 0,1 1 1,0-1-1,0 1 1,-1 0-1,1 0 1,0 0-1,-1 1 1,1-1-1,0 0 1,-1 1-1,-1 0 1,-26 14 531,20-10-307,-1 0-1,-17 6 0,27-10-224,-1-1 1,1 0 0,-1 0-1,1 0 1,-1 0 0,1 0-1,-1 0 1,1-1-1,-1 1 1,1 0 0,-1-1-1,1 1 1,-1-1-1,1 0 1,-2-1 0,-23-16 635,8 5-392,10 9-195,-1 0-1,1 0 1,-1 1-1,0 1 0,0 0 1,0 0-1,0 0 1,-12 1-1,-9 0 47,-36 5-1,48-3-89,-157 18 275,-87 4 133,208-21-485,-26-1-1592,-156 22 0,167-5-829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03.312"/>
    </inkml:context>
    <inkml:brush xml:id="br0">
      <inkml:brushProperty name="width" value="0.1" units="cm"/>
      <inkml:brushProperty name="height" value="0.1" units="cm"/>
      <inkml:brushProperty name="color" value="#FF0066"/>
    </inkml:brush>
  </inkml:definitions>
  <inkml:trace contextRef="#ctx0" brushRef="#br0">3275 151 384,'-1'-1'22,"0"0"0,0 0 1,0 0-1,-1 0 0,1 0 0,1 0 1,-1 0-1,0 0 0,0-1 0,0 1 1,1 0-1,-1-1 0,0 1 0,1 0 1,-1-1-1,1 1 0,0 0 0,-1-1 0,1 1 1,0-1-1,0 1 0,0-1 0,0 1 1,0-1-1,0 1 0,1-2 0,-1-3 98,0 1 126,-1 1-1,1-1 1,-1 0-1,0 1 1,0-1 0,0 1-1,0-1 1,-1 1 0,-2-5-1,3 7-162,0 0-1,0 1 1,0-1-1,-1 0 1,1 1-1,0-1 1,-1 1 0,1-1-1,-1 1 1,1 0-1,-1 0 1,0-1-1,1 1 1,-1 0-1,0 1 1,0-1-1,0 0 1,0 0-1,0 1 1,0-1 0,0 1-1,0 0 1,-3-1-1,-13 2 340,0 1 0,-29 6 0,-9 2 3,-122 23 277,47-6-418,114-24-243,0 0 1,0-2-1,-1 0 0,1-1 0,0 0 0,0-1 0,-1-2 0,1 1 0,-25-9 0,29 8-70,1 1 1,-1 0-1,0 1 0,0 1 0,1 0 1,-14 1-1,-10 1 513,-458-2 572,204-4-400,196-2-520,23 1-134,-60-7 90,6 0 110,-56-2-336,146 10 192,-40-10 0,-1 0 13,30 8-91,-1 1-1,1 3 1,-1 2 0,-70 8 0,48 1 17,-65 11 187,21-7 157,13-3-431,82-7 53,11-2-129,0-1 0,0 2 0,0-1 0,1 1 0,-1 0 0,0 0 0,1 1 1,0 0-1,-8 5 0,-27 22-2474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09.590"/>
    </inkml:context>
    <inkml:brush xml:id="br0">
      <inkml:brushProperty name="width" value="0.1" units="cm"/>
      <inkml:brushProperty name="height" value="0.1" units="cm"/>
      <inkml:brushProperty name="color" value="#FF0066"/>
    </inkml:brush>
  </inkml:definitions>
  <inkml:trace contextRef="#ctx0" brushRef="#br0">4655 171 128,'-101'-81'1947,"87"72"-1570,1 1 1,-1 1-1,-1 0 1,-28-10-1,13 8 133,-48-8-1,22 9-386,0 3 0,-1 3-1,-79 6 1,48-2-12,-16 2 44,-149 22 166,-293 27 153,304-47-338,153-7-113,-132 16-1,-3 3-336,-106-15 590,173-5-56,39 4-345,35 1-125,-124-13 1,163 4 239,-32-3 23,-87-22 0,135 24 21,-1 2 1,0 1-1,0 1 1,-39 2-1,-117 15-117,85-5 175,1-3 521,-181-12 1,138 2-1981,130 4 1022,1 0-364,0 1-1,-15 1 1,-22 13-1451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38.476"/>
    </inkml:context>
    <inkml:brush xml:id="br0">
      <inkml:brushProperty name="width" value="0.1" units="cm"/>
      <inkml:brushProperty name="height" value="0.1" units="cm"/>
      <inkml:brushProperty name="color" value="#66CC00"/>
    </inkml:brush>
  </inkml:definitions>
  <inkml:trace contextRef="#ctx0" brushRef="#br0">2130 21 1024,'-55'5'432,"53"-5"-440,1 0 0,-1 0-1,0 0 1,1 0 0,-1 0 0,1-1 0,-1 1 0,0 0-1,1-1 1,-1 1 0,1-1 0,-1 0 0,1 1 0,-1-1-1,1 0 1,0 0 0,-1 0 0,-1-2 0,2 2 43,-1-1 1,0 1 0,0 0-1,0 0 1,1 0-1,-1 0 1,0 0 0,-4-1-1,-4 1 249,0-1 0,0 2 0,0 0 0,0 0 0,0 0 0,0 1 0,-17 4 0,-175 34 2052,115-25-2002,19-4-113,-2 2-22,0-4 1,0-2-1,-1-3 1,-95-9-1,19-12 306,-84-6-151,-95 10 291,67 12-1340,149 3-1714,60-1-284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12.953"/>
    </inkml:context>
    <inkml:brush xml:id="br0">
      <inkml:brushProperty name="width" value="0.1" units="cm"/>
      <inkml:brushProperty name="height" value="0.1" units="cm"/>
      <inkml:brushProperty name="color" value="#FF0066"/>
    </inkml:brush>
  </inkml:definitions>
  <inkml:trace contextRef="#ctx0" brushRef="#br0">4955 229 1024,'-29'-7'363,"28"7"-353,0-1 0,0 1 0,1 0 0,-1 0 0,0 0 0,0 0 0,0 0 0,1 1 1,-1-1-1,0 0 0,0 0 0,0 0 0,1 1 0,-1-1 0,0 0 0,0 1 0,1-1 0,-1 1 1,0-1-1,1 1 0,-1-1 0,0 1 0,0 0 0,1 0 7,-1-1 0,1 1 0,-1-1 0,1 1 0,-1-1 0,1 0 0,-1 1 0,1-1 0,-1 0 0,1 1 0,-1-1 0,0 0 0,1 0 0,-1 0 0,1 1 0,-1-1 0,0 0 0,-1 0 0,-44 4 580,26-4 253,-33-4 1,46 2-728,-1 1 1,0-1-1,1-1 0,-1 1 1,1-1-1,0-1 1,-8-4-1,-30-18 317,-75-32 0,50 22-212,51 25-133,0 0-1,-33-11 1,13 11-43,1 1-1,-1 2 1,-1 1-1,1 3 1,-52 0-1,-42 14 415,-2 0-446,-6-11-105,-159 2 164,212 6-73,-21 0-6,73-7-10,-14 1-97,-51-7 0,-1-3-164,-132 7 0,118 4 359,-156 1-216,27 3-53,199-4 131,0 2-1,-51 12 1,-29 4-82,-40-10 372,-25 1 160,0 1-448,129-13 116,0-2 0,-85-16-1,60 7 237,0 4 0,-116 4 0,175 4-272,-58 3-78,53-1 24,0-1 0,0-2 1,0-1-1,-55-10 0,-70-25-1706,125 31 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13.824"/>
    </inkml:context>
    <inkml:brush xml:id="br0">
      <inkml:brushProperty name="width" value="0.1" units="cm"/>
      <inkml:brushProperty name="height" value="0.1" units="cm"/>
      <inkml:brushProperty name="color" value="#FF0066"/>
    </inkml:brush>
  </inkml:definitions>
  <inkml:trace contextRef="#ctx0" brushRef="#br0">1076 48 1152,'-7'-5'48,"-1"2"1,0-1-1,0 1 0,0 0 1,-1 1-1,1-1 0,-1 2 1,1-1-1,-1 1 1,1 1-1,-1-1 0,0 2 1,1-1-1,-14 3 0,5 1 378,0-1-1,-1 0 1,1-1-1,-1-1 1,1-1-1,-1 0 1,0-2-1,-28-5 0,-34-5 1162,-145-4-1,181 17-1916,0 1-1,1 2 1,0 3-1,-84 22 0,108-22-774,0 1-1,-30 17 0,38-18 552,-36 17-1393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14.679"/>
    </inkml:context>
    <inkml:brush xml:id="br0">
      <inkml:brushProperty name="width" value="0.1" units="cm"/>
      <inkml:brushProperty name="height" value="0.1" units="cm"/>
      <inkml:brushProperty name="color" value="#FF0066"/>
    </inkml:brush>
  </inkml:definitions>
  <inkml:trace contextRef="#ctx0" brushRef="#br0">830 181 3200,'-16'-10'415,"8"5"-85,1 0 0,-1 0 0,1-1 0,0 0 0,-9-10-1,-5-18-235,19 30-15,0 0 0,0 0-1,0 0 1,0 0 0,-1 0-1,0 1 1,0-1-1,0 1 1,0-1 0,0 1-1,-1 0 1,1 1 0,-1-1-1,0 0 1,0 1 0,0 0-1,-4-2 1,-15-3 437,0 1 0,0 0 1,-45-4-1,-72 5 192,-22 12-500,-1 1-2133,122-8 549,4 0-672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15.542"/>
    </inkml:context>
    <inkml:brush xml:id="br0">
      <inkml:brushProperty name="width" value="0.1" units="cm"/>
      <inkml:brushProperty name="height" value="0.1" units="cm"/>
      <inkml:brushProperty name="color" value="#FF0066"/>
    </inkml:brush>
  </inkml:definitions>
  <inkml:trace contextRef="#ctx0" brushRef="#br0">1770 47 2048,'-51'-20'752,"49"19"-699,-1 1-1,1-1 1,-1 0 0,1 1 0,-1-1 0,1 1-1,-1 0 1,-3 0 0,5 0-15,1 0 0,-1 0 0,0 0 0,0 0-1,0 0 1,0 0 0,0 0 0,0-1 0,1 1 0,-1 0 0,0-1 0,0 1 0,0 0 0,1-1 0,-1 1-1,0-1 1,0 0 0,-4-2-125,0 1-1,0 0 0,0 0 0,0 0 1,0 0-1,0 1 0,-1 0 1,1 0-1,0 0 0,-1 1 1,-6 0-1,-11 1 532,-32 5 0,20-1 19,-124 8 782,50-5-868,-117 23 1,97-4 664,-254 16 1,242-36-964,-142 2-2137,218-9 208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16.634"/>
    </inkml:context>
    <inkml:brush xml:id="br0">
      <inkml:brushProperty name="width" value="0.1" units="cm"/>
      <inkml:brushProperty name="height" value="0.1" units="cm"/>
      <inkml:brushProperty name="color" value="#FF0066"/>
    </inkml:brush>
  </inkml:definitions>
  <inkml:trace contextRef="#ctx0" brushRef="#br0">987 1 1408,'-17'2'150,"7"-1"-12,-1 1 1,1 1-1,-19 6 1,18-6 56,0-1-1,-1 0 1,1-1 0,-1-1-1,1 1 1,-17-3 0,-29 2 42,-16 9 719,-102 27 0,172-35-922,-68 15-12,0-4-1,-1-2 0,0-4 1,-98-3-1,121-7-1690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19.244"/>
    </inkml:context>
    <inkml:brush xml:id="br0">
      <inkml:brushProperty name="width" value="0.1" units="cm"/>
      <inkml:brushProperty name="height" value="0.1" units="cm"/>
      <inkml:brushProperty name="color" value="#FF0066"/>
    </inkml:brush>
  </inkml:definitions>
  <inkml:trace contextRef="#ctx0" brushRef="#br0">1960 176 1792,'-19'-2'237,"-106"-5"1195,-2 2 1048,97 3-2214,-1-1 0,-51-11 0,33 4-8,-28 1 140,0 3 0,-102 6 0,86 1 72,52-1-309,-52 0 604,-163-19 0,28-13-165,-91-16-752,229 33-2643,47 10 262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22.295"/>
    </inkml:context>
    <inkml:brush xml:id="br0">
      <inkml:brushProperty name="width" value="0.1" units="cm"/>
      <inkml:brushProperty name="height" value="0.1" units="cm"/>
      <inkml:brushProperty name="color" value="#FF0066"/>
    </inkml:brush>
  </inkml:definitions>
  <inkml:trace contextRef="#ctx0" brushRef="#br0">5445 1 640,'-3'2'132,"0"-1"-1,1 1 1,-1 0-1,0-1 1,0 0-1,1 0 1,-1 0-1,0 0 1,0 0-1,0-1 1,-1 1 0,1-1-1,0 0 1,-3 0-1,1 0 274,4 1-332,0-1-1,-1 0 0,1 0 1,0 0-1,0 0 0,0 0 0,0-1 1,-1 1-1,1 0 0,0 0 1,0-1-1,0 1 0,0-1 1,0 1-1,0-1 0,-1 1 1,0-2-1,0 1-25,0 0 0,0 0 0,0 0 0,-1 0 0,1 0 0,0 1 0,-1-1 0,1 1 0,0-1 0,-1 1 0,1 0 0,0 0 0,-1 0 0,1 0 0,-3 1 0,-37 6 316,-199 40-56,217-43-177,-36 3 542,-120-1 0,-18 1-464,113-1-91,-116-9 0,153 1 91,-95-8 216,-45 0-586,-190 6-62,254-3 339,-2 0 42,-106 12 125,-171-6 92,203-1-529,107 4 176,-65 5-252,45-1 94,-174-9 805,84-2-445,-233-27-112,423 30-94,-66-3 137,-81 5 0,65 1-19,60-1-76,-260 5 239,231 1-1139,0 3-1,-76 22 1,55-12-1270,17-4-118,-2-1 320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0:29.273"/>
    </inkml:context>
    <inkml:brush xml:id="br0">
      <inkml:brushProperty name="width" value="0.1" units="cm"/>
      <inkml:brushProperty name="height" value="0.1" units="cm"/>
      <inkml:brushProperty name="color" value="#FF0066"/>
    </inkml:brush>
  </inkml:definitions>
  <inkml:trace contextRef="#ctx0" brushRef="#br0">11250 271 3456,'-48'-47'2373,"34"36"-2297,-1 1 0,0 1 0,0 0 0,0 1 0,-1 1-1,-1 0 1,1 1 0,-19-4 0,-23-2 553,-62-6-1,61 11-755,42 4 286,-45-6 201,0 3-1,-85 1 1,-148 36-353,287-30 7,-313 20 706,221-18-731,-209 1 175,1 1 19,170-2-66,-74 4-261,-176-1 23,241-7 109,-837 6 593,460-5-373,413-6-268,30 1 30,-18-3 50,-30-1-35,41 8 56,-159 6 57,157 1-217,-70 7 174,-63 0 247,173-11-300,-208 2 29,0-23 66,-228-15-324,140 16 448,-127 4-679,179 5 495,160 10 44,-177-3 169,108-15-393,32 1 40,-111 7 61,35-11 261,73 2-81,-355 7-55,499 11-38,-450 15 744,208-18 100,92-3-983,112 4-444,26 1-1361,-83 7 0,55 9-1551,-3 1 559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2:40.882"/>
    </inkml:context>
    <inkml:brush xml:id="br0">
      <inkml:brushProperty name="width" value="0.1" units="cm"/>
      <inkml:brushProperty name="height" value="0.1" units="cm"/>
      <inkml:brushProperty name="color" value="#66CC00"/>
    </inkml:brush>
  </inkml:definitions>
  <inkml:trace contextRef="#ctx0" brushRef="#br0">6157 1363 2048,'-3'-3'485,"2"3"-444,0-1 1,1 1-1,-1-1 1,1 1-1,-1-1 1,1 1-1,0 0 1,-1-1-1,1 0 1,-1 1-1,1-1 1,0 1-1,0-1 1,-1 1-1,1-1 1,0 0-1,0 0 1,0 0 246,1 0-276,0-1 0,0 1 0,1 0 0,-1 0 0,1 0 0,-1 0 0,1 0 0,-1 1 0,1-1 0,-1 0 0,1 1 0,2-1 0,1-1 56,5-2 10,0 1 1,0 0-1,0 0 1,0 1-1,0 1 1,1 0-1,11 0 1,34-5 653,-31-1-379,0-1-1,28-13 1,-12 5-190,10-1-74,0 2 0,1 3 1,1 2-1,-1 2 0,2 2 0,75 3 0,19 11 307,-83-3-312,-29-5-34,1-1 0,-1-2 1,70-15-1,-60 9 92,72-5 0,-69 13-42,0 2 0,0 2 0,80 17 0,-29-3-142,35 8 426,227 60-219,-62-14-192,-262-61 39,2-1 0,-1-2 0,1-2 0,0-2-1,0-1 1,0-2 0,54-7 0,-47 0 33,0-2 1,0-2 0,-1-2-1,-1-2 1,81-39-1,-39 12 135,113-63 403,-194 101-596,120-84-77,-114 79 86,-1-2-1,0 1 0,-1-1 1,0-1-1,0 0 1,-1 0-1,-1-1 1,7-14-1,-7 11 31,-1-1-1,-1 1 0,0-2 1,-2 1-1,0 0 1,0-1-1,-2 0 1,1-20-1,-3 1 130,-2 1 0,-7-38-1,3 42-69,-1 0-1,-2 1 1,-14-35-1,17 53-55,0 0-1,-1 0 0,-1 1 0,0 0 0,0 0 0,-2 0 0,1 1 0,-1 1 0,-17-14 0,-5 0 197,-2 1 0,-36-18 0,-77-31 439,115 58-676,1 2 1,-2 2 0,-50-10-1,-102-7-129,2 1 136,114 12 28,-1 3 0,-71-1 0,-239 18 274,294-3-237,-210 30-108,134-11 139,-642 21 26,583-55-382,-2 0 29,103 13 280,-147-2-141,138-11-85,16 2-4,1 5 143,-36-1 307,-159-27 0,241 20-187,32 6-234,0 0 1,-1 2-1,-70 0 1,-86 22-159,-106 3 203,8-29 768,-121-10-997,375 15 406,0 2-1,0 2 1,0 1 0,0 2 0,-62 13 0,36-4-135,-113 6-1,79-10 68,-100-2-110,-20 2 594,147-3-295,-80-4-1,71-2-279,-59-5-111,88 2 226,1 2-1,-1 2 1,-53 7 0,-12 8-69,-76 13-91,124-15 191,-3 0 101,-65 22-1,117-29-190,-25 14 0,8-3-3,11-7 75,11-4 21,-1 0-1,1-1 0,-1-1 0,0 0 1,0 0-1,0-1 0,0-1 0,-21 2 1,-4-6-179,0-1 0,-45-11 0,51 9 21,-23-2 140,36 6 27,1-1 0,-29-7 0,-6-3 66,35 8-180,-1 0 0,1-1 1,-32-13-1,44 16 38,-1 0 0,1 0 0,0 1-1,-10-2 1,-3-1-44,-8 0 46,-1 0 1,0 2 0,-47 2 0,36 1 264,-57 4-372,54-7 113,30 1 12,0 0 0,0 1 1,0 0-1,-22 4 0,11-1-58,0-1 0,-1-1 0,-39-2 0,10 0-22,38 1 36,0 1-1,1 0 1,-1 1 0,0 1-1,-16 5 1,26-7 11,0 1 1,0 0-1,1 0 1,-1 0-1,1 1 1,-6 4-1,-9 7 79,16-12-49,-1 0 0,0 0 0,1 1 0,0-1-1,0 1 1,0 0 0,0-1 0,0 1 0,0 0 0,1 0 0,-1 0-1,1 0 1,0 1 0,-1 4 0,-8 16-8,3-8-17,1 0 1,0 1-1,2 0 1,0 0-1,1 0 1,-2 22-1,-1 3 2,0-5 68,0-6-133,2 1 1,-1 33 0,-1 34 44,1 16 89,6-100 0,0 0 0,1 0 0,0 0 0,1 0 1,9 23-1,-5-19-16,0 0 1,2-1-1,0-1 1,1 1-1,18 22 1,-18-31-25,0 0-1,0 0 1,1-1 0,1-1 0,-1 0 0,1 0-1,16 5 1,-19-8-1,19 8 39,1-3 1,0 0-1,0-1 1,40 4-1,-5 0-8,438 102-281,-428-97 241,79 7 1,78-3 49,-178-17 87,68 5-174,295 34 264,-399-40-241,132 27 63,-87-16 71,111 13 0,65-12 176,-154-13-284,77 6-31,265 0 76,-174-16-111,44 4 194,-3-20 123,-26 0-531,-37 6 342,-5-14-86,126-14-308,-203 29 367,0-6 0,197-58 0,68-9-174,-215 52 92,116-9 27,-66 12 40,232-21-17,308 29-874,-307 41-4070,-349-6 2384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00.682"/>
    </inkml:context>
    <inkml:brush xml:id="br0">
      <inkml:brushProperty name="width" value="0.1" units="cm"/>
      <inkml:brushProperty name="height" value="0.1" units="cm"/>
      <inkml:brushProperty name="color" value="#FF0066"/>
    </inkml:brush>
  </inkml:definitions>
  <inkml:trace contextRef="#ctx0" brushRef="#br0">5201 15 1280,'-29'-6'614,"17"3"-422,0 1 0,0 0-1,-16 0 1,5 4-99,1 0 1,-37 9-1,-17 2 134,44-9-50,-1-1 0,0-2 0,1-1 0,-51-7 0,45 2-126,0 1-1,-1 2 1,-39 3-1,16 0-1,-3 2-2,-97 17 1,22-1 140,-37-17 96,98-3-126,-401 1 104,444-2-249,-61-10 1,-15-2-79,28 13 140,0 4 0,-105 18-1,150-18-53,0-2-1,0-1 0,-1-3 1,-46-7-1,-81-5 33,119 15-46,-29 0 29,-81 9 1,87-3-70,-103-5-1,76-2 21,50 1 13,-158 4 16,166-1-10,1 3 1,0 0 0,-49 16-1,-67 13-49,90-22 54,18-6 55,-69 2 0,13-1-176,31 1 94,-111 30 0,149-32-88,-69 6-1,1-1-371,86-9 312,0 1 0,0 0 0,1 1 1,-21 10-1,-83 55-2796,59-43 2208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45.831"/>
    </inkml:context>
    <inkml:brush xml:id="br0">
      <inkml:brushProperty name="width" value="0.1" units="cm"/>
      <inkml:brushProperty name="height" value="0.1" units="cm"/>
      <inkml:brushProperty name="color" value="#66CC00"/>
    </inkml:brush>
  </inkml:definitions>
  <inkml:trace contextRef="#ctx0" brushRef="#br0">1140 73 896,'-32'-9'1035,"27"-2"-673,-4 3-472,7 7 104,1-1 0,-1 1-1,1 0 1,-1-1 0,0 1 0,1 0-1,-1 0 1,0 0 0,0 0 0,0 0 0,0 1-1,1-1 1,-1 1 0,0-1 0,0 1-1,0 0 1,0-1 0,-1 1 0,-2 1 0,-14-1 352,-281-10 3793,202 5-3701,-28-4 158,76 4-205,-100 4 0,-49 18-1522,163-14 344,-6 2-1458,8 5-96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13.940"/>
    </inkml:context>
    <inkml:brush xml:id="br0">
      <inkml:brushProperty name="width" value="0.1" units="cm"/>
      <inkml:brushProperty name="height" value="0.1" units="cm"/>
      <inkml:brushProperty name="color" value="#FF0066"/>
    </inkml:brush>
  </inkml:definitions>
  <inkml:trace contextRef="#ctx0" brushRef="#br0">8683 109 768,'-29'-11'523,"25"9"-430,1 0 0,-1 1 0,0-1 0,1 1 0,-1 0 0,0 0 0,0 0 0,-6 0 0,-8 1-140,8 0 100,0 0 0,0 0 0,0-1 0,-17-3 1,20 2-29,1 0 1,-1 1-1,1 0 1,-1 1-1,0-1 1,1 1-1,-1 1 1,1-1-1,-1 1 1,0 0-1,1 1 1,-1-1-1,-8 5 1,11-4-16,-1 0 0,1-1 1,-1 1-1,1-1 0,-1 0 1,0 0-1,0 0 0,1-1 1,-1 0-1,0 0 0,0 0 0,-6-1 1,-6-2 54,0-1 0,-18-6 1,10 3 63,6 0-28,-31-14 1,39 16-86,0 0-1,0 0 0,0 1 1,0 0-1,-1 1 0,0 0 0,0 1 1,-14-1-1,7 3-28,1 0-1,-1 2 1,-31 5 0,21-2 28,0-1 1,1-2 0,-1 0 0,-36-4 0,5 0 11,43 2 0,11-1-42,0 1-1,0 0 1,-1 0 0,1 1-1,0 0 1,0 0 0,-9 3-1,9-3 24,-1 1 0,0-1 1,1-1-1,-1 1 0,0-1 0,0 0 0,1 0 0,-1-1 0,0 0 0,1 0 1,-1-1-1,-7-3 0,3 3-8,0-1 0,0 1 1,-17-1-1,-127 3-155,151 1 165,1 0 1,-1 0-1,1 0 0,-1 0 0,1 1 0,-1-1 0,1 1 1,0 0-1,-6 4 0,-19 9 59,-19 5-105,30-12 19,-36 11 1,48-18 10,0-1 0,0 1 0,0-1 0,0 0 0,0 0 0,0-1 0,0 1 0,1-1 0,-1-1 0,0 1 0,0 0 0,-5-4 0,-1 2-39,6 1 61,-1 2 0,1-1 0,0 1 0,0-1 0,-1 2 0,1-1 0,0 0 0,-1 1 0,1 0 0,0 0 0,0 1 0,0-1 0,-6 4 0,1 0-47,-1-1 0,0 0 0,0-1 0,0 0 0,0 0 0,-15 1 0,-22 5 109,25-4-62,0-1 0,0 0 0,-46 0 0,-128-4 0,133 4 16,49-2-33,0 0 0,-1-1 0,1-1 0,-27-3 0,28 1 33,-1 1 1,0 1 0,-17 1-1,23 0-4,-1-1 0,0 0 0,0 0 0,1 0 0,-1-2 0,0 1 0,1-1 0,-1 0 1,-13-6-1,9 2-16,0 0 0,-1 2 1,0-1-1,0 2 1,0 0-1,0 1 1,0 0-1,-28 1 1,-15 3 97,25-1-136,1-1 0,-63-8 0,75 4 36,-1 1 0,1 1 0,-1 1 0,0 0 0,1 2 0,-1 0 0,-36 8 0,43-6-9,0 0 0,-1-1 0,1-1 0,-1 0 0,0-1 0,-15-2 0,-5-3 3,-47-12 1,54 12 49,0 1 0,0 2 1,-1 1-1,-52 4 1,21 3-156,-36 2-81,85-8 197,1 0-1,0-1 1,-1 0 0,1-1 0,0 0 0,0 0 0,0-1-1,-12-5 1,15 6-15,-1 0 0,-1 1 0,1 0 1,0 0-1,0 1 0,0 0 0,-10 2 0,-8-1 5,-23 0-24,28 1 118,-1-2-1,-29-3 1,38 2-133,-1 1 0,-19 1 0,24-1 27,0 1 1,-1-1-1,1 0 0,-1-1 0,1 0 0,-15-4 1,11 2 24,1 0 1,-1 1 0,0 0 0,-16 1 0,-8-1 4,2-1-13,17 2 9,-30-5 0,21 2-28,0 1-1,1 2 1,-44 2 0,13 1-2,50-3-2,0 0 0,-1 0 1,1 0-1,-12-5 0,12 3 0,0 1 0,0 1 1,0-1-1,-14 0 0,-111-2-3,102 4 107,-103 3-49,104-1-118,0 2-1,-44 10 1,18-2 213,32-8-88,-27 9 0,37-10-53,-1-1 1,1 0 0,-1-1-1,0 0 1,0-1 0,-14-2-1,-10 1-90,-251-5 89,24 6 10,157 6 43,102-6-49,-1 0 0,1-1 0,-1 0-1,1 0 1,0 0 0,-1 0 0,1-1 0,-11-5 0,-48-18-31,52 21 22,0 1 0,0 0 0,0 0 0,0 1 0,-14 0 0,-70 3 31,40 0 55,-12 2-103,-110 19 1,162-20 34,0-1 1,-1 0-1,1-1 1,-24-4-1,-67-16 136,76 15-200,0 1 0,-47 1-1,13 0 104,-143 0-102,135 3 62,60 1 13,0 1 1,0 0-1,-21 6 1,-21 3-114,38-9 108,0-1 0,0 0 0,0-1 0,0-2 0,-35-6 1,33 5-48,0 0 1,-1 2 0,1 0 0,0 1 0,-28 4 0,30-1 69,1 0 0,-1 2 0,1 0 0,-27 12 0,-2 1-9,22-12-31,0-1 0,-1-1 0,1-1 1,-1-1-1,-36-2 0,53 0 13,-9-1-59,-29-5 1,29 3 49,-33-2 0,-9 4-193,-68 3 387,112-1-490,-1 1 0,1 1 0,0 0 0,-1 1 0,2 1 0,-17 7 0,-16 14-693,3-2 155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15.272"/>
    </inkml:context>
    <inkml:brush xml:id="br0">
      <inkml:brushProperty name="width" value="0.1" units="cm"/>
      <inkml:brushProperty name="height" value="0.1" units="cm"/>
      <inkml:brushProperty name="color" value="#FF0066"/>
    </inkml:brush>
  </inkml:definitions>
  <inkml:trace contextRef="#ctx0" brushRef="#br0">756 57 1024,'-9'-1'61,"-74"-7"411,57 5-318,0 2-1,-1 1 0,1 2 0,-51 8 0,-6 0 73,71-9-85,1-1 0,-1-1 0,1 0 0,-1-1 0,1 0 0,-19-6 0,-64-28 337,92 35-481,-7-2-151,1 0 0,-1 0 0,1 1 1,-1 1-1,0-1 0,0 1 0,0 1 1,0-1-1,0 2 0,1-1 1,-1 1-1,0 1 0,0-1 0,0 1 1,1 1-1,-14 5 0,-20 16-635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23.252"/>
    </inkml:context>
    <inkml:brush xml:id="br0">
      <inkml:brushProperty name="width" value="0.1" units="cm"/>
      <inkml:brushProperty name="height" value="0.1" units="cm"/>
      <inkml:brushProperty name="color" value="#FF0066"/>
    </inkml:brush>
  </inkml:definitions>
  <inkml:trace contextRef="#ctx0" brushRef="#br0">5747 134 896,'-5'-3'101,"1"1"-1,-1-1 1,0 1 0,1-1-1,-1-1 1,1 1 0,0-1 0,0 1-1,0-1 1,-3-6 0,2 5 113,1 0-1,-1 0 1,0 0 0,-10-6 0,13 10-182,-1-1 0,1 1 0,-1 0 0,0 0 0,1 0-1,-1 0 1,0 1 0,0-1 0,0 1 0,0 0 0,1 0 0,-1 0 0,0 0 0,0 0 0,-3 1 0,-44 12 247,39-10-156,0 0 1,0 0-1,0-1 0,-23 2 1,-28-3 223,21 0-153,1-1-1,-78-11 1,84 5-93,-1 2 0,-56-1 1,-16-1 234,22-7 175,6 1-430,-50-4-103,98 12 37,-54-2-78,36 7 127,-63 8 0,89-5-119,-40 5 314,-90 2 1,123-11-205,0-2 0,1 0-1,-33-8 1,41 6-121,-1 2-1,-36 0 1,5 0 62,-10-3 102,-1 3 0,-127 14 0,120 3-129,50-10 27,1 0-1,-1-2 1,-33 2 0,-64-12 183,1 0-220,62 7 105,-103 14 0,-50 28-5,190-39-91,-1-2 0,-35-2 0,12-1-64,-188 2 283,217 1-167,0 0 0,-17 4 0,16-2-51,0-1 1,-18 1-1,-186-3 137,206-1-58,1 0-1,0-1 1,0 0-1,-18-6 0,18 4-45,0 1 0,0 0-1,0 1 1,-20-1 0,-10 3-21,-68-10 0,50 1 131,-89-1 0,118 11-174,0 2 0,-59 12 0,71-12 70,-1-1 1,-1-1 0,1 0-1,0-2 1,0 0 0,0-1-1,-24-6 1,21 4-1,0 1 1,0 0-1,-1 2 1,0 0-1,1 2 0,-42 5 1,12 1 12,-1-3 1,-88-4-1,58-2 27,68 3-86,1 0 1,-1 0 0,1 2-1,-1-1 1,-24 10 0,28-9 61,-1-1 0,1-1 0,-1 1 0,1-2 0,-1 0 0,1 0 0,-21-4 0,-61-17 87,65 13-87,1 1 0,-1 1 1,-57-3-1,75 9-62,0 0 0,-1 1 0,1 0 1,-17 4-1,23-4-44,0 1-1,1-1 1,-1 1 0,0 0 0,1 0 0,-1 0 0,1 1-1,0-1 1,0 1 0,0 0 0,0 0 0,0 0-1,0 0 1,1 0 0,-3 5 0,-16 32-1870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31.976"/>
    </inkml:context>
    <inkml:brush xml:id="br0">
      <inkml:brushProperty name="width" value="0.1" units="cm"/>
      <inkml:brushProperty name="height" value="0.1" units="cm"/>
      <inkml:brushProperty name="color" value="#FF0066"/>
    </inkml:brush>
  </inkml:definitions>
  <inkml:trace contextRef="#ctx0" brushRef="#br0">1 0 128,'5'6'0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33.339"/>
    </inkml:context>
    <inkml:brush xml:id="br0">
      <inkml:brushProperty name="width" value="0.1" units="cm"/>
      <inkml:brushProperty name="height" value="0.1" units="cm"/>
      <inkml:brushProperty name="color" value="#FF0066"/>
    </inkml:brush>
  </inkml:definitions>
  <inkml:trace contextRef="#ctx0" brushRef="#br0">4097 253 1024,'6'-7'393,"0"-1"0,-1 1 0,0-1 0,0 0 1,0-1-1,5-14 0,-10 22-328,1-1 0,0 0 0,-1 1-1,0-1 1,1 0 0,-1 0 0,0 0 0,0 1 0,0-1 0,0 0 0,0 0 0,-1 0 0,1 1-1,0-1 1,-1 0 0,0 1 0,1-1 0,-1 0 0,0 1 0,0-1 0,0 0 0,0 1 0,0 0-1,0-1 1,0 1 0,0 0 0,0-1 0,-1 1 0,1 0 0,-1 0 0,1 0 0,-3-1 0,-6-3-7,1 0 1,-1 1-1,1 0 1,-16-3 0,7 1 151,-23-3 28,13 4-33,7 1-160,-1 1 0,0 2 0,-31 0 0,43 1-39,-272-5 1056,133 10-705,26-12-31,1 0-39,44 7-412,-105 14 0,137-7 151,-55 6 42,84-12-11,1-1 0,-1 0 0,1-1 0,-21-5-1,-99-26-109,-63-11 245,164 37 21,-65-2 1,-41 6-211,-159 4 564,164 13-618,71-7 1,20-1 65,-73 22 0,-3 0 35,-96-4-237,77-11 262,-99 23 10,186-29 49,1-3 0,-1-1-1,-62-5 1,40 0-45,-183 1-2259,226 1 511,9 3-602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35.800"/>
    </inkml:context>
    <inkml:brush xml:id="br0">
      <inkml:brushProperty name="width" value="0.1" units="cm"/>
      <inkml:brushProperty name="height" value="0.1" units="cm"/>
      <inkml:brushProperty name="color" value="#FF0066"/>
    </inkml:brush>
  </inkml:definitions>
  <inkml:trace contextRef="#ctx0" brushRef="#br0">1902 49 3072,'-8'-7'943,"6"4"-534,1 8-493,2 5-288,-1-9 350,0-1-1,0 1 1,0 0-1,0-1 1,0 1 0,0 0-1,0-1 1,0 1 0,0-1-1,1 1 1,-1-1 0,0 1-1,0 0 1,1-1-1,-1 1 1,1-1 0,-1 1-1,0-1 1,1 1 0,-1-1-1,2 1 1,-2-1 33,0 0 0,0 0 0,1 1 0,-1-1 1,0 0-1,1 0 0,-1 0 0,0 0 0,1 0 0,-1 0 0,0 0 1,1 0-1,-1 0 0,0 0 0,0 0 0,1 0 0,-1 0 0,0 0 0,1-1 1,-1 1-1,0 0 0,1 0 0,-1 0 0,0 0 0,0-1 0,1 1 1,-1 0-1,0 0 0,0 0 0,1-1 0,-1 1 0,0 0 0,0 0 0,0-1 1,0 1-1,1-1 0,0 1 31,-1-1-1,1 0 1,0 0 0,-1 0-1,1 0 1,-1 0-1,1 0 1,-1 0 0,1 0-1,-1-1 1,0 1 0,1 0-1,-1 0 1,0 0 0,0 0-1,0 0 1,0-1 0,0 1-1,0 0 1,0 0 0,0 0-1,-1 0 1,1 0 0,0-1-1,-1 1 1,1 0 0,-1 0-1,1 0 1,-1 0 0,1 0-1,-1 0 1,0 0 0,0 0-1,1 1 1,-1-1 0,0 0-1,0 0 1,0 1-1,-1-2 1,-2 0 46,0 0 0,0 1-1,0 0 1,0-1 0,0 1 0,0 1 0,-1-1-1,1 1 1,-6-1 0,-118 10-99,-5-3 838,-204-3-139,299-3-742,-163 5-138,-20-3 593,117-3-215,-135-8-42,196 8 221,20 0-113,-25-3 0,32 2-287,-129-15 3,130 17-698,-1 0 1,0 0-1,1 2 1,-1 0-1,0 1 1,1 0-1,-17 6 1,-5 6-1314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41.753"/>
    </inkml:context>
    <inkml:brush xml:id="br0">
      <inkml:brushProperty name="width" value="0.1" units="cm"/>
      <inkml:brushProperty name="height" value="0.1" units="cm"/>
      <inkml:brushProperty name="color" value="#66CC00"/>
    </inkml:brush>
  </inkml:definitions>
  <inkml:trace contextRef="#ctx0" brushRef="#br0">1459 129 3200,'-36'0'1691,"35"0"-1585,1-13-1396,0 11 1391,-1 0 1,1-1-1,0 1 1,-1 0 0,0 0-1,1 0 1,-1 0-1,0 0 1,0 0 0,0 0-1,0 0 1,0 0-1,-1 0 1,1 1 0,-1-1-1,1 0 1,-1 1-1,1 0 1,-1-1 0,0 1-1,0 0 1,1-1-1,-5 0 1,-4-3 233,-1 1 1,0 0-1,-16-4 1,6 2-10,-18-5-343,0 2 0,-78-6 0,87 12 100,-25-2 120,1 4-1,0 1 1,-1 3 0,1 2-1,-106 25 1,144-26-182,-191 56 440,184-52-478,0 2 0,0 1 0,2 0 0,-1 2 0,1 1 0,-32 27 0,24-14 30,1 2 1,1 1-1,1 1 1,-25 40 0,39-52-25,1 1 1,0 1-1,2 0 1,0 0-1,2 0 1,0 1-1,1 1 1,-5 40-1,11-51 6,0-1 1,0 1-1,2-1 1,-1 1-1,1-1 1,1 1-1,6 16 1,3 2 35,22 42 1,-9-29 205,57 74 0,-65-98-207,1 1-1,1-2 0,0-1 0,1 0 1,31 20-1,118 57 35,-134-77-101,1-2-1,0-2 0,0-1 1,2-1-1,-1-2 0,1-2 0,44 2 1,-51-7 71,0-2 0,1-1-1,-1-2 1,0-1 0,0-1 0,-1-1 0,1-2 0,-1-2 0,36-15 0,-49 16-23,0 0 0,-1 0-1,0-2 1,0 0 0,-1-1 0,16-16 0,-12 8 3,-1-1 1,-1 0-1,24-42 0,-4 0 155,-4-2 0,32-85 0,-55 120-106,-1 0 0,-1-1 0,-2 1 0,0-2-1,-3 1 1,0 0 0,-3-34 0,-1 47-17,0 1 0,-1-1 1,-1 1-1,-1 0 0,-1 0 0,0 0 0,-1 0 0,-1 1 0,0 0 0,-1 1 0,-1-1 0,-1 1 0,0 1 0,-13-14 0,11 16 25,-1 0-1,0 1 0,-1 1 0,0 0 0,-1 1 1,0 1-1,0 0 0,-1 1 0,0 1 0,-18-5 1,-14-2-179,0 3-1,-59-5 1,-93 4-3764,169 11 1174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44.613"/>
    </inkml:context>
    <inkml:brush xml:id="br0">
      <inkml:brushProperty name="width" value="0.1" units="cm"/>
      <inkml:brushProperty name="height" value="0.1" units="cm"/>
      <inkml:brushProperty name="color" value="#66CC00"/>
    </inkml:brush>
  </inkml:definitions>
  <inkml:trace contextRef="#ctx0" brushRef="#br0">2744 373 1280,'-4'-1'171,"1"1"0,-1-1 1,0 0-1,1 0 0,0 0 0,-1 0 1,1 0-1,0-1 0,-1 1 0,1-1 1,-4-3-1,-24-11 489,24 14-607,-5-2 137,0 0 0,0-1 0,1 0-1,-14-8 1,7 2 104,-1 0-1,-1 2 1,0 0-1,0 2 1,-1 0 0,-26-5-1,-132-13-32,102 17 15,-31-5 67,-199-32 34,206 16-436,-106 1 719,131 19-466,-67 1-178,108 5 54,-101-14-172,-14-7 139,93 12 84,-1 3-1,0 3 1,0 1-1,-68 5 1,118 1-147,-1 1 0,1-1-1,-1 2 1,1-1 0,0 1 0,-1 0 0,1 1 0,-10 6 0,-6 5 78,-26 22 1,40-29 2,-3 3-39,1-1-1,1 2 1,-19 23 0,-23 44 36,43-65-23,-44 76 0,-66 152 1,105-205-24,1 0 0,2 1 0,2 0 0,2 1 0,1 0 0,-3 53 0,10-71 13,1 0 0,0 0 0,2 0 0,0 0 0,1 0 0,1-1 0,1 1 0,1-2 0,1 1 0,20 36 0,-13-31-49,1-1 0,1 0 0,1-2 0,2 0 0,0 0 0,1-2-1,32 24 1,-32-30 28,0-1 0,1 0 1,0-2-1,1-1 0,39 13 0,125 23 3,-178-44-1,184 32-55,-146-29 31,0-2-1,56-3 1,335-47 56,-76-39-49,-269 60 71,-79 22-23,61-16 215,145-59 0,-198 68-194,1 0 0,-2-2 0,0 0-1,0-2 1,-2 0 0,0-1 0,0-1 0,-1 0 0,-2-2 0,24-31-1,-17 12 213,-2-1 0,-1-1 0,23-68 0,-38 93-252,-1 0 1,-1 0-1,0 0 0,-1 0 0,0-1 0,-1 1 1,-1-1-1,-1 0 0,0 1 0,-1 0 0,0-1 1,-2 1-1,0 0 0,0 0 0,-1 0 0,-1 1 1,-1 0-1,0 0 0,0 1 0,-2-1 0,0 2 0,0-1 1,-1 1-1,0 1 0,-1 0 0,0 0 0,-15-10 1,-2 3-667,0 1 1,-1 2 0,-1 0-1,0 2 1,-1 2 0,-1 0-1,-48-9 1,3 8-1672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0:59.774"/>
    </inkml:context>
    <inkml:brush xml:id="br0">
      <inkml:brushProperty name="width" value="0.1" units="cm"/>
      <inkml:brushProperty name="height" value="0.1" units="cm"/>
      <inkml:brushProperty name="color" value="#66CC00"/>
    </inkml:brush>
  </inkml:definitions>
  <inkml:trace contextRef="#ctx0" brushRef="#br0">9338 37 1152,'-21'-1'487,"10"2"109,0-6 577,9 5-1152,1-1 1,-1 1-1,0 0 1,1-1-1,-1 1 0,1-1 1,-1 1-1,1-1 1,0 0-1,-1 0 0,1 0 1,0 0-1,-1 0 1,1 0-1,-1-1 1,1 1 14,-1 0 1,1 0-1,0 0 1,0 0-1,-1 0 1,1 0 0,0 0-1,-1 1 1,1-1-1,-1 0 1,1 1 0,-1 0-1,1-1 1,-1 1-1,-1-1 1,-56 4 558,-64 11 0,65-7-401,-65 2 0,-121-4 313,42 11-382,-1 0-74,-84-24 669,151 5-713,15 1-153,-58-10 276,-67-3-9,61 14-26,-73-4 210,-34-15 20,-39 15 225,198 6-550,-272 8 128,181-8-29,124-2-76,-83-8 41,-29 1-176,-196 25 112,-15 18 598,79-7-335,102-10 172,174-12-254,-211 11 150,213-15-322,23-1 35,-59-4-1,-193-11 245,-392 19-160,470 4-90,-471-9 410,488-7-134,-4 0 97,30 8-175,-188-3-1416,360 2 1150,-17 0-850,-1-1-1,1-1 1,-27-5-1,41 5 362,0 0-1,0-1 1,0 1-1,-9-7 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9:11.261"/>
    </inkml:context>
    <inkml:brush xml:id="br0">
      <inkml:brushProperty name="width" value="0.1" units="cm"/>
      <inkml:brushProperty name="height" value="0.1" units="cm"/>
      <inkml:brushProperty name="color" value="#FF0066"/>
    </inkml:brush>
  </inkml:definitions>
  <inkml:trace contextRef="#ctx0" brushRef="#br0">1 150 768,'1'-2'57,"1"0"0,0 0-1,0 0 1,0 1 0,0-1 0,0 1 0,0-1-1,0 1 1,0 0 0,0-1 0,1 1 0,-1 0-1,0 1 1,1-1 0,-1 0 0,1 1 0,-1-1-1,1 1 1,4 0 0,40 0-36,-43-1 46,1 0 0,-1-1 0,0 1-1,0-1 1,0 0 0,0 0 0,0 0 0,5-4 0,8-4 254,-15 9-296,1-1 4,1 0 1,-1 1-1,1-1 0,0 1 0,0-1 0,0 1 1,-1 0-1,1 1 0,0-1 0,6 1 1,54-6-14,4-11-16,257 10 336,-218 8 53,-63-3-200,70-13 1,-37 4-206,-25 7 58,63 3 1,-55 2-32,-20 1 42,68 12 1,-69-7-1,68 2 0,-72-9-35,144-4 231,27 1-156,-109 5-69,-5-1-20,104-3 72,-149-4 92,-28 3-196,26 0 0,163-2 44,-153 5 43,306-15 543,-280 6-589,0 4 0,0 3 0,0 3-1,90 14 1,-113-9-27,98-5 1,-76-2 35,245 26-20,-123-5-36,-160-19 54,0-2 0,58-9 0,46-2-80,135 26-58,-226-11 118,93-7-1,-30 0-8,-4 0 42,-63 1-2,0 2 1,78 9 0,-91-2-11,0-3 0,0 0 1,0-3-1,1-1 0,63-10 1,-30 0-1,140-1 0,-74 16-6,101-4 104,-140-11-169,37-3 110,-39 12-22,1 3-1,137 21 0,-208-20-47,0 0-1,0-2 0,53-6 0,21-1 12,-5 7 1,100 14 1,-185-13 10,32 6-10,1-2 1,-1-3-1,72-3 1,-13-6 44,170 10 0,-121 15-49,-99-10 12,80 3 0,-96-11-77,216-5 111,-194 4-40,111 12 0,-108-8 42,0-2 0,0-3 0,66-11-1,-94 9-46,162-1-69,-135 5 69,-19 2-1,46 8 1,-46-4 6,46 0-1,-15-6-45,154-3-10,-72 1 167,-85 3-69,-29 0-80,75 12 0,-92-11 40,1-1 0,-1-1 0,1 0 0,-1-2 0,41-9-1,-31 5 74,63-3-1,-21 10-189,99 13-1,-125-7 135,89 14-39,-99-15 38,0-3 0,0 0 0,43-5 0,-20 1-136,39-3 49,-55 0 28,47 4 0,0 10 153,-67-5-93,1-2-1,-1-1 1,1-1 0,0-2 0,45-5-1,-16-4-40,0 3 0,94 0 0,-139 7 30,53 0 14,121 14 0,-156-9-54,0-1 24,-1 2 0,31 9 0,-52-13-14,1 0 0,0 0 0,0-1 0,0 0 0,1 0 0,14-1 0,52-10 79,-52 6-38,42-2-1,37 3-24,-51 0 0,1 2 0,57 8 0,-75-2 14,0-1 1,0-2 0,57-4-1,-80 1 3,-1-2-1,16-5 0,17-3 5,-21 6-29,20-3 39,1 1 0,62-1 0,-33 6-231,-45 0 190,1 1 0,0 1 0,30 5 0,-40-1 2,-1 1 1,0 0-1,-1 1 0,17 9 0,-28-13-12,65 22 218,-65-22-201,1 0-1,-1 0 1,1-1 0,-1 0 0,1 0 0,0 0 0,-1-1 0,1 1-1,0-1 1,-1-1 0,1 1 0,0-1 0,-1 0 0,1 0 0,-1-1-1,1 0 1,-1 0 0,1 0 0,-1 0 0,0-1 0,6-4-1,-1 1 7,0 1-1,-1 1 0,2 0 0,-1 0 0,0 0 0,18-2 0,12-5 74,-36 10-52,0 0 1,1 0-1,-1 0 0,0 1 0,5-1 1,-8 1-51,-1 0-1,1 0 1,0 0 0,-1 0 0,1 0 0,0 0 0,-1 0 0,1 0 0,-1 0 0,1 0 0,0 0-1,-1 1 1,1-1 0,-1 0 0,1 0 0,-1 1 0,1-1 0,-1 0 0,1 1 0,-1-1 0,1 1 0,-1-1-1,1 0 1,-1 1 0,1-1 0,-1 1 0,0-1 0,1 1 0,-1 0 0,0-1 0,0 1 0,1-1 0,-1 1-1,0 0 1,0-1 0,0 1 0,0-1 0,0 1 0,0 0 0,0-1 0,0 1 0,0-1 0,0 2-1,-4 24-2031,-2 2-38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47.517"/>
    </inkml:context>
    <inkml:brush xml:id="br0">
      <inkml:brushProperty name="width" value="0.1" units="cm"/>
      <inkml:brushProperty name="height" value="0.1" units="cm"/>
      <inkml:brushProperty name="color" value="#66CC00"/>
    </inkml:brush>
  </inkml:definitions>
  <inkml:trace contextRef="#ctx0" brushRef="#br0">1876 30 1664,'-2'0'23,"-7"1"167,0-1 0,0 0-1,0-1 1,0 0 0,0 0-1,1-1 1,-1 0 0,1 0-1,-17-8 1,20 8-231,-1 0 1,1 0-1,-1 1 1,0 0-1,1-1 1,-1 2-1,-9-1 1,-43 3-319,48-1 365,-19 3 417,0 0 0,-45 15 0,46-11-222,0-1 0,-52 5 0,-165 12 125,145-13-82,64-6-140,-64 19 0,61-13-37,-42 6-1,38-14 123,-1-1-1,1-3 0,-58-8 0,-14 0 121,33 8-244,-45-3-17,103 2 107,1-1-1,0-1 0,-32-11 0,40 10-189,8 3-333,-1 0 1,0 0-1,1-1 0,0 0 1,0-1-1,0 0 1,0 0-1,-11-9 1,11 3-1916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9:23.207"/>
    </inkml:context>
    <inkml:brush xml:id="br0">
      <inkml:brushProperty name="width" value="0.1" units="cm"/>
      <inkml:brushProperty name="height" value="0.1" units="cm"/>
      <inkml:brushProperty name="color" value="#FF0066"/>
    </inkml:brush>
  </inkml:definitions>
  <inkml:trace contextRef="#ctx0" brushRef="#br0">1 5 2048,'45'-2'1622,"-30"0"-1298,0 1 0,1 1-1,22 3 1,17 11-45,-43-10-243,1-1 0,-1 1 0,1-2 1,0 0-1,14 0 0,26 1 168,0 2 0,0 2 0,53 15 0,21 2-305,-104-20 104,-1 0 0,0-1 0,1-1 0,0-2 0,-1 0 0,1-1 0,0-1 0,31-8-1,-6 1 10,0 1 0,53-1-1,95 9 66,-135 3-89,-20 0-13,0-2 0,1-2 0,45-7 0,-21-3 15,1 3-1,0 3 0,-1 2 1,116 12-1,-109 1-18,71 7 90,36-12 476,-135-5-562,77 0 70,155 19 1,-199-11 24,155-8 0,-48-2-82,-111 8 85,104 21-1,-138-20-31,18 1-17,1-4-1,89-3 0,-66-2-23,295 31 317,-355-28-245,18 1-68,-1-3 0,1-1 0,65-11 0,55-1 60,-114 13-123,26-1-15,134 16-1,-184-12 96,-1 0-1,1-2 0,-1 0 1,1-2-1,41-6 1,81-7-16,-23 2-28,165 4 0,-262 8 5,13-2 38,0-1 0,55-13-1,-2 0 87,-22 7-92,83 0-1,-143 9-11,35-1-40,76 10-1,-97-6 42,0-2-1,-1 0 0,1-1 0,0-2 0,0 0 0,-1-1 0,0-2 0,1 0 1,29-11-1,-22 8 8,1 1 0,0 2-1,0 1 1,0 2 0,36 1 0,1-1-21,4-5 32,27 0 208,-26 10-350,-47-1 97,0-1-1,-1-1 1,45-6 0,-4-5 54,1 3 0,80 0 0,-85 9-91,111 16 0,-158-15 49,93 13 137,-88-13-90,0-2-1,0 0 0,32-5 0,17-5-113,94-2 0,-122 11 110,-1 3-1,1 1 0,70 15 0,-100-15-74,114 23 93,-106-24-42,0 0 0,0-2 0,0 0 1,0 0-1,18-4 0,15-2-44,0 3 1,56 2-1,-50 2 104,-18 1-40,-1 2-1,51 11 1,-58-9-149,46 14 377,-10-2-318,-61-17 71,0 0 0,0-1 1,0 1-1,0-1 0,0-1 0,0 1 1,0-1-1,8-2 0,3-2 34,24-11 0,10-3-184,14-4 286,-35 16-212,0 2 0,0 1 0,39 0 0,102-1 468,-146 4-466,-18 0 42,1 0-1,0 1 1,0 0-1,-1 1 1,1-1-1,0 1 1,13 4-1,-21-4 31,38 21-238,-27-15 288,-7-5-44,-1 0 1,1 0-1,0-1 1,0 0-1,0 1 0,0-1 1,0 0-1,8 0 1,38 0 205,-36-1-308,102 9-118,-105-8 211,0 0-1,0 1 1,-1 0 0,13 4 0,-13-3 6,1 0 0,0-1 0,0-1 0,13 1-1,279-5 88,-293 4-101,-1 0-1,1 0 0,-1 1 0,0 0 0,17 7 0,-17-6-2,0 0-1,0 0 1,0-1 0,1 0-1,17 1 1,-13-4 67,1 0 0,15-4 0,-15 2-99,0 1 1,17 0 0,-18 1 42,-1 0 1,21-5-1,12-1 173,-13 3-233,24-1-19,242 5 209,-297 0-137,3 0-33,0 0 0,-1 0 0,1 0 0,-1 1 0,1-1 0,0 1 0,-1 0 0,1 0 1,-1 1-1,8 3 0,-12-5 11,1 0 0,-1 0 0,0 1 0,0-1 0,0 0 0,1 1 0,-1-1 0,0 0 0,0 1 0,0-1 0,0 0 0,0 1 0,0-1 0,0 0 0,0 1 0,0-1 0,0 0 0,0 1 0,0-1 0,0 0 0,0 1 0,0-1 0,0 0 0,0 1 0,0-1 0,0 0 0,-1 1 0,1-1 0,0 0 0,0 1 0,-1-1 0,-12 17-1862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9:25.039"/>
    </inkml:context>
    <inkml:brush xml:id="br0">
      <inkml:brushProperty name="width" value="0.1" units="cm"/>
      <inkml:brushProperty name="height" value="0.1" units="cm"/>
      <inkml:brushProperty name="color" value="#FF0066"/>
    </inkml:brush>
  </inkml:definitions>
  <inkml:trace contextRef="#ctx0" brushRef="#br0">0 140 1408,'2'-5'89,"0"1"0,0-1 1,0 1-1,0 0 0,1 0 0,0 0 0,0 0 1,0 1-1,0-1 0,0 1 0,1 0 0,0-1 0,-1 2 1,1-1-1,7-3 0,6-4 43,1 2 1,26-9-1,-39 15-159,22-6 96,0 1 0,0 2 0,36-3 0,-15 2 162,4 2-14,0 2 1,0 2-1,79 10 0,40-7-95,-90-5 92,243 12 42,-251-5 6,143-11-1,-163 2-568,94 4 1,-139 0 54,0 1 1,1 0 0,-1 0 0,0 0-1,-1 1 1,1 1 0,0-1-1,10 6 1,2 10-1290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29:31.564"/>
    </inkml:context>
    <inkml:brush xml:id="br0">
      <inkml:brushProperty name="width" value="0.1" units="cm"/>
      <inkml:brushProperty name="height" value="0.1" units="cm"/>
      <inkml:brushProperty name="color" value="#FF0066"/>
    </inkml:brush>
  </inkml:definitions>
  <inkml:trace contextRef="#ctx0" brushRef="#br0">1 30 896,'193'4'2139,"-81"-3"-1605,132-3 25,-71-13-604,-49 2 213,-124 13-168,55-4 256,103 4 0,172 9-104,-203-10 108,130 17 0,-196-9-240,0-3 0,0-2-1,66-6 1,-60 0 12,1 3 0,0 3 0,0 2 0,133 28 0,-171-26-66,1-2 0,0-1-1,35-2 1,91-10-61,8-1 194,-18 16 269,-79-1-325,80-6-1,3-7 62,193 16 0,-256-5-98,155-15-1,-133 4 15,1 6-1,119 11 1,-119-5 4,154-14 0,-17-2-72,24 2 282,63-13-84,-285 23-156,0 3 1,64 11-1,24 1-36,103-14 128,-156-4-89,158 16 0,-152-2 62,118 1-1,-161-12-94,139 2-22,-133 1 97,77 15 0,-99-11-11,0-2-1,1 0 1,-1-3-1,1 0 1,0-3-1,49-5 0,-38-2-7,157-21 112,-160 25-117,-1 3 0,81 6 1,-99-3-12,12 3 28,0-1 0,0-2 1,0-1-1,59-7 0,-22-4-45,0 3 1,1 4-1,0 2 0,106 14 0,-150-10 21,1-2 0,-1 0 0,1-2 0,0-1 0,46-10 0,-36 5-2,1 1 0,-1 2 0,43 1 1,117 13-139,-75 11 196,-90-14-23,1-1 0,60 3 0,87-18-110,157 9 175,-312 0-53,-1-1-1,1-2 0,-1 0 1,50-14-1,-61 12-30,1 1 0,-1 0 0,1 1 0,0 0 0,0 1 0,18 1 0,-33 1-52,1 0 0,-1 0 0,0 0 0,1 0 0,-1 0 0,1 1 0,-1-1 0,1 0 0,-1 1 0,0-1 0,1 1 0,-1 0-1,0-1 1,0 1 0,1 0 0,-1 0 0,0 0 0,0 0 0,0 0 0,0 0 0,0 0 0,0 0 0,0 0 0,0 0 0,-1 0 0,1 1-1,0-1 1,-1 0 0,1 1 0,-1-1 0,1 0 0,-1 1 0,0-1 0,1 1 0,-1 1 0,0 20-1682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0:00.315"/>
    </inkml:context>
    <inkml:brush xml:id="br0">
      <inkml:brushProperty name="width" value="0.1" units="cm"/>
      <inkml:brushProperty name="height" value="0.1" units="cm"/>
      <inkml:brushProperty name="color" value="#FF0066"/>
    </inkml:brush>
  </inkml:definitions>
  <inkml:trace contextRef="#ctx0" brushRef="#br0">1 70 256,'1'1'41,"1"0"0,-1-1-1,1 0 1,0 1 0,-1-1 0,1 0 0,-1 0-1,1 0 1,0 0 0,-1 0 0,1 0 0,0 0 0,-1-1-1,1 1 1,1-1 0,28-8 549,-27 9-564,0-1-1,0 0 1,0 1 0,0 0 0,0 0 0,0 0 0,0 1 0,0-1 0,6 3-1,15 0 10,-18-3 87,1 0 0,-1-1 0,1 0 0,-1 0-1,0-1 1,12-4 0,-6 2-62,0 0-1,0 1 1,0 1-1,0 0 1,18-1 0,42-2 110,-60 4-146,0 0 0,25-6-1,-25 4 76,1 1 0,26-2 0,-9 3-49,-18 0-74,0 1 1,0 0-1,0 0 0,25 6 0,-21-3 202,1-1 0,-1 0 0,1-1 0,32-3 0,-5 1-92,-24 1-119,-8 1 87,0-1-1,-1-1 1,25-4-1,-29 4-71,0 0 0,0 1 0,0-1 0,15 2 0,2 0 2,-11 1 30,-1 0 0,0 0 0,0 1 0,0 1 0,14 5 0,28 7 46,74 9 137,-93-19-108,64 1 0,-23-2 0,86-3-51,-87-4-82,4 6 11,88 15 0,-85-8 19,4 3 74,-51-7-55,0-2 0,44 1 0,16-6 14,272 10 154,-273-6-191,149-12 0,19-1 59,-185 13-72,169-4 206,135-18-201,-29 7 41,179-4 471,-269 6-572,-31 4 274,-163 5-88,348 5-238,-3 10 159,-12-8-110,-237-9 29,-27 4 256,224-9-30,-260 0-206,199 14 0,-203-3 48,145-13 0,-24-1 243,-70 12-204,130-3-211,-124-1 212,156 18 0,-207-12-25,158-13 0,-259 9-21,221-3-110,37-4 253,345-7-230,-393 5 74,-30 0-96,215 13 454,-247-13-465,-4 0 7,173 23 244,-266-8-132,121 6-93,-172-12 92,554 20 139,-499-18-204,0-2 0,100-12 1,-59 2 77,129 4 7,12-2 221,-126-6-262,17-1-139,48 9 149,-77 4 8,145-22 1,-174 13 75,135-2 1,74 28-147,-58-11 59,-58-4 103,217 28-254,-298-24 197,1-4 1,113-14-1,-111 6-39,-53 5 37,170-8-70,243 24 98,-306-8 44,0 3-247,-59-5 220,-21 2-125,63 13-1,-113-15-157,1 0 0,-1 1 0,0 0 0,12 6 0,5 7-1269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0:16.460"/>
    </inkml:context>
    <inkml:brush xml:id="br0">
      <inkml:brushProperty name="width" value="0.1" units="cm"/>
      <inkml:brushProperty name="height" value="0.1" units="cm"/>
      <inkml:brushProperty name="color" value="#66CC00"/>
    </inkml:brush>
  </inkml:definitions>
  <inkml:trace contextRef="#ctx0" brushRef="#br0">0 0 1408,'6'3'266,"0"-1"-1,0 1 1,9 7 0,-10-7-133,-1 0-1,1 0 1,-1 0-1,1-1 1,0 0-1,0 0 1,0 0-1,5 1 1,3-1-12,0 0 0,0-1 0,0-1 0,0 0 1,0-1-1,15-2 0,-8 0-72,1 1 1,0 1-1,27 2 1,-9 0-24,175 18 386,3-1 45,-140-18-414,20-1 127,145 17 1,-202-11-122,-3 0 36,67 17 0,-75-14-95,0-1-1,1-2 1,58 3 0,92-12 66,-45 0 99,147 4 320,-240-2-373,83-16 1,-32 4-31,283 1 128,-288 13-272,-38-2 91,56-10 0,-56 5 34,58 0 0,-56 6 27,225 10-202,-227-5 189,94-5 0,50-18 310,19-2-67,-199 21-347,-5-1-37,-1 0-1,1 1 0,-1 0 0,0 1 1,1 0-1,11 3 0,-20-4 59,0 0-1,1 0 1,-1 0 0,0 0-1,0 0 1,0 0 0,1 0-1,-1 0 1,0 0 0,0 0 0,0 0-1,0 0 1,1 0 0,-1 0-1,0 0 1,0 0 0,0 0-1,0 0 1,0 1 0,1-1-1,-1 0 1,0 0 0,0 0-1,0 0 1,0 0 0,0 0-1,0 1 1,0-1 0,1 0-1,-1 0 1,0 0 0,0 0-1,0 1 1,0-1 0,0 0-1,0 0 1,0 0 0,0 0-1,0 1 1,0-1 0,0 0-1,0 0 1,0 0 0,0 0-1,0 1 1,0-1 0,0 0-1,0 0 1,-13 9-1813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0:24.002"/>
    </inkml:context>
    <inkml:brush xml:id="br0">
      <inkml:brushProperty name="width" value="0.1" units="cm"/>
      <inkml:brushProperty name="height" value="0.1" units="cm"/>
      <inkml:brushProperty name="color" value="#66CC00"/>
    </inkml:brush>
  </inkml:definitions>
  <inkml:trace contextRef="#ctx0" brushRef="#br0">0 256 1152,'9'-2'185,"-1"-1"-1,0 0 1,0 0 0,0 0 0,-1-1-1,1 0 1,7-7 0,-9 7-108,0 0 0,0 0-1,1 1 1,-1 0 0,1 0 0,0 0 0,-1 1 0,1 0-1,0 0 1,0 0 0,11 0 0,19 3-20,-16 0 43,0-1-1,0 0 0,0-2 0,0 0 0,-1-2 1,30-8-1,70-26 367,169-30 0,-123 31-347,-114 27-44,-1 2 0,69-2 1,105 12 412,-8 16-414,-142-10-73,8 3-1,-37-4 5,60 0 0,-38-5 131,102 17 0,65 26-93,-146-23 28,-47-10-107,79 10 1,29-10 257,92 11-129,-113-1-93,-78-12 0,-1-2 0,73 3 0,-35-11 22,362 10 473,-417-8-493,72 4 49,-9-1 13,-35 1 3,-20-2 10,150 18-187,-58-6 252,-91-11-136,1-3-1,0-2 0,-1-1 1,55-10-1,39-11 99,148-5 0,-185 20-94,113-24 0,48-5 29,22 17-55,-105 5-39,24-1 131,17 10-32,-147 6-45,77 13 1,-14-2-5,-34-5 68,-13 2-46,157 23 132,-174-16-126,0-3 0,141 7 0,-158-19 46,102 16 1,53 7-113,-145-22 54,0-3 0,66-11 0,14 0 89,-72 8-127,72-2 76,113-3-161,-161 0 190,1 3 1,0 5 0,106 12-1,-89-2-13,130-8 0,-119-2-173,127 1 545,-91 5-426,-118-7 90,59-10 1,-59 6-38,60-2-1,372 8 28,-343-8-14,-1 1-42,-71 6-103,-24 0 66,1 1 0,57 8-1,-50-3 35,-28-4-53,28 7 0,30 4-158,-60-11 203,22 2 54,54-3-1,-31-2-77,38 2 49,175 3-93,-155 2 209,43-2-164,-82-5 57,168-3-175,-127 7 9,-36 1 173,112-12-1,-192 9-65,241-19 194,-234 19-197,61 0 59,84 10 1,-67-2-121,134-5 0,-118-5-104,-21 2 259,161 3-116,-121-1 288,-67-3-230,67 8-1,47 7 92,-3-1-123,220 3 225,-76-8-194,-156-1 33,164-14 0,-221 6-16,188 21 0,-238-17-34,1-3-1,-1-1 1,55-9-1,64-2 189,-72 13-183,99 13-1,-165-12 60,0 0-1,54-4 0,55-16-47,-12 1 12,115 3 134,-220 14-166,26 1 25,0-2 0,0-2 0,67-14 0,-40 2-35,1 3 0,80-2 0,150 9 0,-242 5 0,47-7-95,0-1 72,188 22 103,-262-9-123,16 3 33,0-3-1,0-2 1,70-4-1,120-15 91,-186 16-116,-1-1 7,-1 2 0,62 10 0,-57-5 101,0-1-1,81-6 1,-53 0-207,-15 0 86,-8 0 42,0 2 1,90 14-1,-129-11 16,0-1 0,30-1 0,16 7 92,249-9-74,-170 6 5,-20-1-59,-13-1 22,-86-4-8,-16 1 23,-1 0 0,0-2-1,0 1 1,0-2 0,0 1-1,0-2 1,-1 0 0,14-4-1,-20 4-17,1 1 0,0 1-1,-1-1 1,1 1 0,12 0-1,9-2-15,-7 1 34,1 0 1,34 4-1,-11-1 44,62 4-145,-103-4 92,0-1 0,0 1-1,0 0 1,1 0 0,-1 0-1,4 2 1,17 5 10,32 7 7,-45-11-19,0 0-1,-1-1 1,1-1 0,0 0 0,15 1 0,-11-3-88,-10 1 98,-1-1 0,1 0 0,0-1 0,0 1 0,-1-1 1,1 0-1,9-3 0,39-10 108,-46 12-128,0-1-1,1 2 0,-1-1 0,13 1 1,12-3-43,2-2 131,-25 5-106,0 0 0,16-5 0,-19 4 49,-1 1-1,1 0 1,0 1 0,0 0 0,0 0 0,9 1 0,7 0 17,237-1 75,-224-9-22,-6 9-212,-3 1 158,-12-1-63,-1 0-1,1 0 1,0-2-1,-1 0 1,19-5 0,-24 4 37,-8 2 156,-1 3-342,0-1 1,-1 1-1,1 0 1,-1-1-1,0 1 1,1-1-1,-1 1 1,0-1-1,0 1 1,0-1-1,0 0 1,0 1-1,-3 1 1,-18 18-2214,21-21 2269,-6 6-555,0-1 0,-1-1 0,1 1 0,-12 4 0,-4-1-459,-24 6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0:29.399"/>
    </inkml:context>
    <inkml:brush xml:id="br0">
      <inkml:brushProperty name="width" value="0.1" units="cm"/>
      <inkml:brushProperty name="height" value="0.1" units="cm"/>
      <inkml:brushProperty name="color" value="#66CC00"/>
    </inkml:brush>
  </inkml:definitions>
  <inkml:trace contextRef="#ctx0" brushRef="#br0">1 82 1664,'40'-13'571,"3"-2"175,65-14 1,-89 26-641,0-1 152,0 1 0,30-1 0,213 4 563,-162-9-485,-1 7-349,111 5 223,-12 18 190,65-19-109,-138-3-374,-47 0 219,-26-1-97,100 10 0,-112-3 22,-1-2 0,61-3 0,79-17 278,-6 12-440,-122 5 218,67 9-38,-90-4-54,0-3 0,1 0-1,-1-1 1,44-6 0,-12-2 30,0 3-1,77 5 1,-48 0 42,-62-1-26,19 0-2,79 9-1,-49-4-15,-14-2 33,-31-1 48,0-1 0,37-4-1,11-1 159,58 0-292,39 2-376,-136 3 452,0 2-1,56 13 1,-71-13-67,0 0-1,0-1 0,42-3 1,-16 0-160,43 4 220,140 23 0,-144-9-80,-47-8 22,0-2 0,71 2 0,24-10-113,206 6 214,-78-5 258,-178-3-430,155 5 235,29-2-62,-75-15-199,53-1 257,-57 25-363,-118-4 152,98-4 0,-82-2 307,-86 1-394,11 0-312,-16 0 391,1 0 0,-1 0 0,1 0-1,-1 0 1,0 0 0,1 0 0,-1 1 0,1-1 0,-1 0-1,1 0 1,-1 0 0,0 1 0,1-1 0,-1 0-1,0 0 1,1 1 0,-1-1 0,0 0 0,1 1 0,-1-1-1,0 0 1,1 1 0,-1-1 0,0 0 0,0 1-1,0-1 1,1 1 0,-4 21-2133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0:31.437"/>
    </inkml:context>
    <inkml:brush xml:id="br0">
      <inkml:brushProperty name="width" value="0.1" units="cm"/>
      <inkml:brushProperty name="height" value="0.1" units="cm"/>
      <inkml:brushProperty name="color" value="#66CC00"/>
    </inkml:brush>
  </inkml:definitions>
  <inkml:trace contextRef="#ctx0" brushRef="#br0">0 75 896,'3'2'73,"0"0"-1,1 0 1,-1-1-1,0 0 1,0 1-1,1-1 1,-1-1-1,1 1 1,-1 0 0,1-1-1,-1 0 1,8 0-1,44-3 654,41-13 444,-58 9-934,0 1 0,51-1 0,-55 7-180,-7 1 92,0-2 1,1 0 0,42-9-1,-24 4 219,-22 4-270,10-1 61,59 3-1,-34 2-141,48 7 240,-24-2-64,-45-3-64,-31-3-111,0 1 0,0-1-1,0 1 1,11 5 0,-12-4 2,-1-1 0,1 0 0,-1 0-1,1-1 1,0 0 0,0 0 0,6 0-1,94-1-156,-105 1 142,1-1 1,-1 0 0,1 0-1,0 0 1,-1 0 0,1-1 0,-1 1-1,1 0 1,-1-1 0,1 1-1,0-1 1,-1 1 0,0-1-1,1 0 1,-1 1 0,1-1-1,-1 0 1,2-1 0,4-4 55,-1 3-14,0 0-1,0 0 1,-1-1-1,0 0 1,6-4-1,9-8 93,-20 16-5,1-2-123,0 1 0,0-1 0,0 0-1,0 1 1,0-1 0,0 1 0,0 0 0,0-1 0,0 1 0,1 0-1,-1 0 1,3-2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0:57.046"/>
    </inkml:context>
    <inkml:brush xml:id="br0">
      <inkml:brushProperty name="width" value="0.1" units="cm"/>
      <inkml:brushProperty name="height" value="0.1" units="cm"/>
      <inkml:brushProperty name="color" value="#66CC00"/>
    </inkml:brush>
  </inkml:definitions>
  <inkml:trace contextRef="#ctx0" brushRef="#br0">1 6 2048,'0'0'47,"1"-1"0,-1 1 1,1-1-1,-1 1 0,1-1 0,0 1 0,-1 0 1,1-1-1,0 1 0,0 0 0,-1-1 1,1 1-1,0 0 0,0 0 0,-1-1 0,1 1 1,0 0-1,0 0 0,-1 0 0,1 0 1,0 0-1,0 0 0,0 1 0,18 8-25,-2 0-4,64 25 2643,-69-29-2573,0-1 0,0 0 0,0-1 0,0 0 0,1-1 0,14 1 0,1 1-144,-1-2 76,1-1 0,-1-1 0,30-4 0,-4 0 44,19-3-18,31 0 143,-44 7-50,111 15-1,-132-9-123,23 5 143,122 5 0,-159-16-139,68 0 164,118 14-1,-152-7-127,0-3 0,75-5 0,50 0 126,34-3-250,-85-5 691,232-5-241,-244 23-424,-67-3 77,1-3 0,107-8 0,-132 2-20,0 1 1,1 1 0,-1 1-1,0 2 1,1 1 0,-1 1-1,41 12 1,-64-14-127,-1 0 0,0 0 0,1 0 0,-1 0 0,0 1 0,0 0 0,-1 0 0,1 1 0,-1-1 0,5 5 0,4 15-2005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1:00.464"/>
    </inkml:context>
    <inkml:brush xml:id="br0">
      <inkml:brushProperty name="width" value="0.1" units="cm"/>
      <inkml:brushProperty name="height" value="0.1" units="cm"/>
      <inkml:brushProperty name="color" value="#66CC00"/>
    </inkml:brush>
  </inkml:definitions>
  <inkml:trace contextRef="#ctx0" brushRef="#br0">0 331 1152,'0'-2'47,"0"1"1,0-1 0,1 0-1,-1 1 1,0-1-1,1 0 1,-1 1-1,1-1 1,-1 1-1,1-1 1,-1 1-1,1-1 1,0 1-1,0-1 1,0 1 0,0 0-1,0 0 1,0-1-1,2 0 1,-2 1-23,0 1 0,0-1 1,0 1-1,0-1 0,1 1 0,-1 0 1,0-1-1,0 1 0,1 0 0,-1 0 1,0 0-1,0 0 0,1 0 1,-1 0-1,0 0 0,1 0 0,-1 0 1,0 1-1,0-1 0,0 0 1,1 1-1,-1-1 0,0 1 0,0-1 1,0 1-1,0 0 0,2 1 1,8 4 125,0 1 1,0-2 0,1 1 0,0-2-1,0 0 1,1 0 0,-1-1 0,1 0 0,-1-1-1,1-1 1,20 0 0,-15-1 37,0-2 1,0 0 0,-1-1-1,1 0 1,-1-2 0,0 0-1,30-13 1,78-34-19,-52 23 127,14-7 150,128-49 203,-158 68-573,82-13 0,63 1-8,-162 24-77,67-9 156,1 5 0,155 8 1,6 3-113,-143-3 128,51 3-61,121-1 395,-215-5-387,205 0-59,-158 13-49,66 1 200,-69-9-185,0 6 0,0 5-1,189 43 1,14 2 35,-47-11 73,-132-16-79,208 13 0,38-16 155,-339-22-217,80 4-84,559-9 466,-474-11-280,-127 4 0,100-14 68,-49 3-115,71 1-16,192-22 57,68 1-23,-225 18-73,80-2 17,-267 22-84,17 1 300,104-13 0,-40-1-211,158 4 0,-230 7-8,139-25 0,-163 20 58,2 2 0,72 3 0,104 17-72,-58-2 105,24-10-41,46 4 81,-52 19 30,-96-10-119,-60-13 8,0-1 1,34-4-1,-43 1-34,0 1-1,0 0 1,0 2 0,-1 0 0,32 8-1,-50-8-181,1 0 0,-1 0 0,0 0 1,0 0-1,0 1 0,0 0 0,0 0 0,-1 0 0,1 0 0,-1 1 0,0 0 0,0 0 0,0 0 0,-1 0 0,1 0 0,-1 1 0,0 0 0,-1 0 0,1 0 0,-1 0 0,0 0 1,0 0-1,0 0 0,-1 1 0,2 5 0,-1 38-2650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7:49.087"/>
    </inkml:context>
    <inkml:brush xml:id="br0">
      <inkml:brushProperty name="width" value="0.1" units="cm"/>
      <inkml:brushProperty name="height" value="0.1" units="cm"/>
      <inkml:brushProperty name="color" value="#66CC00"/>
    </inkml:brush>
  </inkml:definitions>
  <inkml:trace contextRef="#ctx0" brushRef="#br0">4026 145 1792,'-7'5'270,"-24"16"314,29-21-499,0 1 0,1 0 0,-1-1 0,0 1 0,0-1 0,1 1 0,-1-1 0,0 0 0,0 1 0,0-1 0,0 0 0,1-1 0,-1 1 0,0 0 0,0 0 0,0-1 0,-2 0 0,-29-13 173,-1 1 0,-1 2 1,0 2-1,0 1 0,0 1 1,-41-2-1,4 8 208,0 2 1,1 4 0,-118 22-1,150-19-683,0-2 0,0-2 0,0-2 0,0-1 0,0-2 0,-53-8-1,-35-2 438,87 9-45,-59-10 1,8-10-928,35 6 1032,-80-11 0,-157 13-429,233 14 3,7 1 17,0-2 0,-57-9-1,-43-3 260,17 2-94,108 8-55,-1 1 0,0 1 0,1 2 0,-36 4 0,7 5-86,-59 17 1,-11-5 384,25-5-112,9 1 32,-26 5 5,31-2 166,-103 11-1,-126-3-1378,292-26-131,-1 1-1,-25 7 1,9-1-637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2:54.931"/>
    </inkml:context>
    <inkml:brush xml:id="br0">
      <inkml:brushProperty name="width" value="0.1" units="cm"/>
      <inkml:brushProperty name="height" value="0.1" units="cm"/>
      <inkml:brushProperty name="color" value="#66CC00"/>
    </inkml:brush>
  </inkml:definitions>
  <inkml:trace contextRef="#ctx0" brushRef="#br0">0 174 768,'0'20'1979,"0"3"-934,0 58 965,0-80-1990,1-1 0,-1 1 0,0 0 0,1 0 0,-1 0 0,0-1 0,1 1 0,-1 0 0,1-1 0,-1 1 0,1 0 0,-1-1 0,1 1 0,0-1 0,-1 1 0,1-1 0,0 1 0,-1-1 0,1 1 0,0-1 0,-1 0 0,1 1-1,0-1 1,0 0 0,0 0 0,-1 1 0,1-1 0,0 0 0,0 0 0,0 0 0,0 0 0,0 0 0,37-1 34,-27 1-89,0-1 79,1 0 1,-1-1 0,0 0-1,11-4 1,-11 3-15,0 0 0,-1 1 0,1 1 0,12-1 0,-6 1 22,-1-1-1,1-1 1,19-5-1,10-2 36,45 1 52,-26 3-22,-5-4 50,-37 6-70,0 0 1,31 0-1,89 6 207,-52 2-264,153-16 0,-98-1-463,-117 13 503,-1 1 1,1 2-1,32 6 1,-22-3-198,0-2 0,0-2 0,45-4 0,-18 1 153,59-7 275,-42 1-580,27-1 211,-69 8 87,-8-1 2,0 1 1,0 2-1,63 11 0,-62-5-44,0-2 0,46 1 0,68-4 183,-105-3 99,161 5-626,-179-3 390,1 1 0,-1 1-1,38 10 1,27 6-89,-58-17 168,-1-1 0,56-3 0,140-7-475,-25 9 753,-78 2-620,221 6 763,-12-1-543,-54-2-38,-272-6 48,168-11 26,-121 5-76,0 2 1,90 6-1,18 9 250,-32-3-208,-45-2-41,101 12 109,-126-13 11,95-4 0,-76-2-144,223-4 94,-214 2 22,39 1 0,185 7 75,-209-5-50,37-8 58,3 1 31,-53 7-219,276-4 225,-17 13-56,-116-5-11,1-20-98,-68 4 169,47 9-263,162 1 287,-196 3 50,118 3-166,-30-22-163,-256 17 112,127-17 45,-47 13-74,1-6 167,87-16-132,-138 18-24,-1 1 39,45-17 0,19-6 14,-27 9-81,-50 16 43,0 1 0,0 1 0,0 1 1,0 2-1,46 3 0,-32-1-423,56-6 0,-85 3-57,0-1 1,0-1-1,-1 0 0,1-1 1,-1 0-1,0-1 0,-1 0 0,1-1 1,10-9-1,-5 5-324,43-31-1788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3:13.476"/>
    </inkml:context>
    <inkml:brush xml:id="br0">
      <inkml:brushProperty name="width" value="0.1" units="cm"/>
      <inkml:brushProperty name="height" value="0.1" units="cm"/>
      <inkml:brushProperty name="color" value="#66CC00"/>
    </inkml:brush>
  </inkml:definitions>
  <inkml:trace contextRef="#ctx0" brushRef="#br0">1 223 640,'12'0'303,"0"0"0,0-1 0,0 0 0,21-6 0,-11 2 37,43-4-1,-26 5-128,6-1-33,0 2 0,0 2 1,0 2-1,69 11 0,-101-10-202,43 6 95,72 1-1,389-14 624,-291-9-433,-1-1-240,-117 16-11,168-6 204,-136 0-181,142 12 1,-214-4-101,107 10 156,72 2 73,-219-15-162,198 5 0,-125 0 146,172-15 1,-128 4-157,-29 3 73,36-2-39,-74 3-113,113-15 0,-90 5 191,177 2 0,-108 7 19,-124-1-183,85-19 0,-87 13 22,0 2-1,48-1 1,141 3 152,-30 0 26,-41-7-252,-52 3 170,52-9 85,-69 6-202,392-21-94,-404 33 130,-1 4 0,104 18 0,4 4 130,-112-17-119,118 7 42,-114-10-45,383 6-24,-184-9 108,-101-3 61,128 8-501,-287-5 0,-1 0 0,1 2-1,-1 0 1,1 1 0,20 8-1,16 18-1487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3:14.460"/>
    </inkml:context>
    <inkml:brush xml:id="br0">
      <inkml:brushProperty name="width" value="0.1" units="cm"/>
      <inkml:brushProperty name="height" value="0.1" units="cm"/>
      <inkml:brushProperty name="color" value="#66CC00"/>
    </inkml:brush>
  </inkml:definitions>
  <inkml:trace contextRef="#ctx0" brushRef="#br0">1 27 1408,'24'-8'597,"-15"4"-384,0 1 1,0 0-1,1 0 1,-1 1-1,0 1 0,19-2 1,4 3-122,-1 2 0,0 0 0,34 8 0,17 5-41,98 3 0,-22-3-4,222 13-36,-49-19 44,10 0 18,15 3 15,5 1 117,351 14 403,-649-22-885,-13 1-854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3:16.176"/>
    </inkml:context>
    <inkml:brush xml:id="br0">
      <inkml:brushProperty name="width" value="0.1" units="cm"/>
      <inkml:brushProperty name="height" value="0.1" units="cm"/>
      <inkml:brushProperty name="color" value="#66CC00"/>
    </inkml:brush>
  </inkml:definitions>
  <inkml:trace contextRef="#ctx0" brushRef="#br0">1 1 384,'3'5'121,"0"0"-1,1-1 1,0 1-1,0-1 1,1 0-1,-1 0 1,1 0-1,0 0 1,0-1 0,0 0-1,0 0 1,1 0-1,8 3 1,7 0 420,-1 0 1,33 4 0,-44-9-618,12 2 128,0-1 0,0-2 1,0 0-1,24-3 0,85-18 175,-81 12-167,65-5 0,50 11-38,71-4-172,-105-3 241,219 10 0,123 4 197,-237-8 213,108-4-394,-237 4-859,186 17 0,-235-2-470,-12 5-111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4:09.144"/>
    </inkml:context>
    <inkml:brush xml:id="br0">
      <inkml:brushProperty name="width" value="0.1" units="cm"/>
      <inkml:brushProperty name="height" value="0.1" units="cm"/>
      <inkml:brushProperty name="color" value="#66CC00"/>
    </inkml:brush>
  </inkml:definitions>
  <inkml:trace contextRef="#ctx0" brushRef="#br0">0 69 1152,'4'-10'285,"-4"7"-234,1 1 0,0-1 1,0 1-1,-1-1 0,1 1 0,1 0 1,-1-1-1,0 1 0,0 0 0,1 0 1,-1 0-1,1 0 0,0 0 0,0 0 1,0 0-1,0 1 0,0-1 0,2-1 1,3 0-7,0 1 0,0 0 0,0 0 0,0 0 0,0 1 0,0 0 0,0 0 0,11 1 0,21-1-42,-22 0-2,1 1 0,32 3-1,-44-1 35,0 0 0,1 0 0,-1 1 0,0 0 0,0 0 0,-1 0 0,1 1 0,-1 0 0,0 0-1,8 7 1,16 12-29,-23-19 40,0-1 1,0-1 0,0 1 0,7 1-1,9 4 51,-8-2-112,0-1 0,0-1 0,1 0 0,-1-1-1,1 0 1,22 0 0,88-7 36,-26-1 75,155 1-32,-225 3 10,0-2 0,34-7-1,-35 4 38,1 2 0,33-1 1,178 5 416,-208 3-522,0 0 0,0 2 0,43 12 0,-11-2 140,-48-11-153,0-1-52,-1 0-1,0-1 0,18 1 1,-3-3 94,0 2 1,49 10 0,-60-10 18,1 0 1,25-1 0,-24-1-57,39 4 0,100 14-222,-100-12 347,103-5 0,-78-3-49,-35 0-69,0-3 0,0-3 0,48-12 1,-49 8 111,0 3 0,100-6 1,-81 16-117,78-3-23,-93-3 70,60-2 159,-69 7-277,29-1 24,0 3 0,93 15 1,-122-9 141,0-2-1,60 0 1,151 2-218,-197-7 164,98-10 0,-98 4-62,117 3 105,-95 3-144,101 8 225,-142-7-108,0 2-1,43 9 1,-50-7-82,-11-1 23,-1 1-1,0 1 1,0 0 0,0 2-1,19 11 1,13 6 121,-37-20-125,1-1-1,-1 0 1,1-1 0,0-1-1,0-1 1,1 0 0,-1-1-1,22-1 1,14 0 23,109-3 81,-109 1-128,1 3-1,67 9 1,-46-2-32,-64-7 79,-1 0 0,0-1-1,1 0 1,-1 0 0,0-1 0,1-1 0,-1 1-1,17-6 1,-20 4-47,0 1-1,0 0 1,0 0 0,0 0-1,0 1 1,1 0 0,-1 0-1,0 1 1,1-1 0,-1 1-1,11 2 1,-17-2-32,1 0 1,-1 1-1,1-1 0,-1 0 0,0 1 1,1-1-1,-1 0 0,0 1 1,1-1-1,-1 0 0,0 1 0,1-1 1,-1 1-1,0-1 0,0 0 0,1 1 1,-1-1-1,0 1 0,0-1 0,0 1 1,0-1-1,0 1 0,1-1 0,-1 1 1,0-1-1,0 1 0,0-1 0,-1 1 1,1-1-1,0 1 0,0-1 1,0 1-1,0-1 0,0 1 0,-1 0 1,-3 20-1887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4:14.611"/>
    </inkml:context>
    <inkml:brush xml:id="br0">
      <inkml:brushProperty name="width" value="0.1" units="cm"/>
      <inkml:brushProperty name="height" value="0.1" units="cm"/>
      <inkml:brushProperty name="color" value="#66CC00"/>
    </inkml:brush>
  </inkml:definitions>
  <inkml:trace contextRef="#ctx0" brushRef="#br0">1 114 1408,'25'-32'864,"-24"31"-841,1 1-1,0-1 1,-1 1 0,1-1 0,0 1-1,0 0 1,0 0 0,-1 0 0,1 0-1,0 0 1,0 0 0,3 1 0,1-1 38,1 0-62,10 1 188,0-1 0,1-1 0,-1-1 0,0 0-1,30-8 1,-10-3 16,-10 3-44,-1 1-1,2 2 1,35-6 0,-38 11-104,12-4 23,0 3 1,0 1-1,0 2 1,39 4 0,-55-1-80,102 12-60,-99-13 122,0-2-1,0-1 1,28-4 0,3-2 43,0 2 0,86 3 0,-104 4-58,-1 2 1,0 1-1,0 2 0,67 22 1,-81-22-70,37 7 1,10 2 3,-30-6 96,62 7 1,-81-15-15,13 1 115,0-2-1,0-1 1,61-9-1,31 0 47,-87 9-279,16 1 159,0-3-1,83-12 1,-74 3-40,1 3 0,0 3 0,1 3 0,111 10 0,-105-2-22,1-4 1,79-9 0,5 6-174,-84 1 134,19 4-7,112 20 1,-87-9 10,258 32 259,-292-39-279,43 8-91,-73-6 224,263 42 357,-138-37-617,195 11 46,-5-26 232,-272-6 5,65 0 338,-157 6-583,0 0 0,0 0 1,0 1-1,0-1 0,0 0 0,0 1 0,0 0 0,0 0 0,0 0 0,0 0 0,-1 0 0,1 0 0,0 1 0,-1-1 0,1 1 0,3 4 0,-5-6-1,-1 0 0,1 1 0,-1-1-1,0 1 1,1-1 0,-1 1 0,0-1 0,1 1 0,-1 0-1,0-1 1,0 1 0,0-1 0,1 1 0,-1-1-1,0 1 1,0 0 0,0-1 0,0 1 0,0 0 0,0-1-1,0 1 1,0-1 0,0 1 0,0 0 0,-1 0 0,0 0-61,0-1 0,0 1 0,0-1 0,0 0 0,0 1 0,0-1 0,0 0 0,0 1 0,0-1 0,0 0 1,0 0-1,0 0 0,0 0 0,-2-1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4:21.615"/>
    </inkml:context>
    <inkml:brush xml:id="br0">
      <inkml:brushProperty name="width" value="0.1" units="cm"/>
      <inkml:brushProperty name="height" value="0.1" units="cm"/>
      <inkml:brushProperty name="color" value="#66CC00"/>
    </inkml:brush>
  </inkml:definitions>
  <inkml:trace contextRef="#ctx0" brushRef="#br0">1 417 2048,'15'-4'2384,"-5"4"-1899,-4 0-7,0 0-1,0 0 0,0 0 1,-1-1-1,12-3 0,-12 3-306,-1 0 0,1 1 0,1-1 0,-1 1 0,6 0 0,-5 0-3,0 0 0,-1 0 0,1 0 1,7-3-1,10-2 52,0 1 0,1 1 1,26 0-1,1-1 45,-29 2-209,-1-2 0,0-1 0,28-9 0,61-29 56,-23 8 198,-69 28-170,1 1 0,0 0 0,1 1 0,0 2 1,-1 0-1,26-1 0,-6 3-98,1-2-1,-1-2 1,50-12-1,114-42 424,-12 3-29,107-2-506,-248 50 174,33-5-129,124-3 0,-47 7 206,32 18 22,267 48 234,-285-37-389,99 16 69,-253-32-112,45 10 29,2-4 0,95 5 0,-55-10 94,26 4 0,-94-9-103,161 4-93,-131-2 245,0-4 1,99-15-1,-159 16-143,257-17 200,151 50-127,-200-21 37,-31-3-192,-78 5 0,149 7 192,144-15-11,-160-22 87,-39 0-146,135-1-21,-268 11-34,166-9 111,-109 15-126,146 3-88,-46 27 172,-122-12-186,44-7 36,-18-1 193,-56-1-131,80 11-11,-47-8 89,-11-2-241,31 8 188,82 14-50,-60-4 121,43-3-240,-78-11 357,133-1 0,-183-16-207,1-2-1,82-18 0,-49 11 61,-14 2-20,-34 5-83,0 3 0,61 3 0,-49 0 20,-35 1 22,33 6-1,-4 0-7,7 4 18,-47-7 11,-1-1-1,1-1 1,18 1-1,-4-4 2,52-7-1,-23 1-77,-1 3 0,69 3 0,-57 2 279,83 10-217,-149-11-195,12 0 574,-16 0-460,0 0 1,1 0-1,-1 0 0,0 0 1,0 0-1,1 0 0,-1 0 1,0 0-1,0 0 0,0 0 1,1 0-1,-1 0 0,0 0 1,0 0-1,1 0 0,-1 0 0,0 0 1,0 0-1,0 0 0,1 0 1,-1 0-1,0 1 0,0-1 1,0 0-1,0 0 0,1 0 1,-1 0-1,0 1 0,0-1 1,0 0-1,0 0 0,0 0 1,1 0-1,-1 1 0,0-1 1,0 0-1,0 0 0,0 1 1,0-1-1,0 0 0,0 1-30,0-1 0,0 0-1,0 0 1,0 1 0,-1-1-1,1 0 1,-4 3-1907,3-3 1907,1 0 0,0 0-1,0 0 1,-1 0 0,-18-9-3772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5:02.719"/>
    </inkml:context>
    <inkml:brush xml:id="br0">
      <inkml:brushProperty name="width" value="0.1" units="cm"/>
      <inkml:brushProperty name="height" value="0.1" units="cm"/>
      <inkml:brushProperty name="color" value="#66CC00"/>
    </inkml:brush>
  </inkml:definitions>
  <inkml:trace contextRef="#ctx0" brushRef="#br0">13557 0 2560,'-3'1'146,"1"-1"0,-1 1 0,0-1 0,1 1 0,-1 0 0,1 0-1,-1 1 1,1-1 0,0 0 0,-4 4 0,5-5-107,-1 1 0,1-1 0,0 0-1,0 0 1,0 1 0,0-1 0,0 0 0,0 0 0,0 0-1,0 0 1,0 0 0,-1 0 0,1 0 0,-1-1-1,-9 1 218,-51 19 715,43-12-545,-38 8 0,-283 32 742,201-45-801,95-3 7,-1 2 0,-53 7-1,36 2-3,-10 1-304,-86 25 0,115-23 6,7-3 117,1 1 0,-53 26 1,83-34-192,-1 0 1,1 1-1,0-1 0,1 1 1,-1 1-1,1-1 1,-1 1-1,1-1 0,1 1 1,-1 1-1,1-1 1,0 0-1,0 1 0,0-1 1,1 1-1,0 0 1,0 0-1,0 0 1,1 0-1,-1 7 0,0 6-9,1 1-1,0 0 1,2 0-1,5 37 1,-4-49 10,1-1 0,-1 1 0,1-1-1,0 0 1,1 0 0,0 0 0,0-1 0,1 1 0,7 8-1,-5-5-35,1 0 0,10 20 0,-11-16 5,-5-12 64,0 1 0,-1 0 0,1 1 0,-1-1 0,1 0 0,-1 0 0,0 1 0,0-1 0,0 6 0,-1-9-35,-1 1-1,1-1 0,0 1 0,-1-1 1,1 1-1,-1-1 0,1 0 1,-1 1-1,1-1 0,-1 0 0,1 1 1,-1-1-1,1 0 0,-1 0 1,1 1-1,-1-1 0,0 0 0,1 0 1,-1 0-1,1 0 0,-1 0 0,0 0 1,1 0-1,-1 0 0,0 0 1,-25 0-237,17-1 262,-16 2 210,-46 6 0,50-5-285,1-1 1,-1-1 0,1-2 0,-1 0-1,-37-8 1,-9-1 120,-279-3 548,339 14-586,-87 0 285,-259-5-193,-16 3-26,196 3-235,-76 5-20,170-1 252,-90 19 0,-166 21-72,261-43-52,-17 2 110,-83 19-7,39-4 16,27 1 63,3 0 93,-298 35-500,194-16 339,-16 2-43,7-16-33,52-7-110,-338 11 49,207-17 91,-61-2 70,238-16-151,-49-1-34,51 5 176,0-5 1,0-6 0,-197-46-1,204 36-34,-155-12 0,115 18 107,-265-22 609,55 7-1293,269 23 741,-68-10-126,87 10 34,-103 1-1,-73 17-13,199-7-51,-175 1-32,-56 4 237,-188 36-31,273-32-150,110-9-72,-125 0-23,118-3 0,-21-6 38,4 0 30,-321 20 82,64 18-235,175-14 47,-208 35 774,198-18-752,167-27-752,-48 3 0,82-9 632,-1-1 0,0 0 0,0 1 0,1-1 0,-1 0 0,0 0 0,0 0 0,1-1 0,-1 1 0,0 0 0,0-1 0,1 1 0,-1-1 0,0 1 0,1-1 0,-1 0 0,1 0 0,-1 0 0,1 0 0,-1 0 0,1 0 0,-1 0 0,1 0 0,0 0 0,0-1 0,0 1 0,-2-2 0,1-2-489,1-1 1,-1 1-1,1 0 0,-1-8 0,2 13 624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5:07.006"/>
    </inkml:context>
    <inkml:brush xml:id="br0">
      <inkml:brushProperty name="width" value="0.1" units="cm"/>
      <inkml:brushProperty name="height" value="0.1" units="cm"/>
      <inkml:brushProperty name="color" value="#66CC00"/>
    </inkml:brush>
  </inkml:definitions>
  <inkml:trace contextRef="#ctx0" brushRef="#br0">25 168 2048,'-25'-12'848,"34"8"-645,0-1 1,-1-1-1,0 1 0,0-1 1,0-1-1,13-13 0,7-5 657,-28 24-844,6-4 207,-1 1 0,1-1 0,0 1 0,11-5 0,-15 8-182,0 0 0,0 1-1,0-1 1,0 1 0,0-1 0,-1 1-1,1 0 1,0 0 0,0 0 0,0 0 0,0 0-1,0 0 1,0 0 0,0 1 0,0-1-1,0 1 1,0-1 0,0 1 0,0 0-1,-1 0 1,1 0 0,2 1 0,11 8 72,2-1 1,-1 0-1,1-1 1,1-1 0,20 6-1,-6-5-32,0-2-1,38 4 0,244 9 592,-13-36-440,-1 0 171,196 9-376,-222 6 194,-147 3 6,131 14-3,-145-6-176,25 1 168,189 8 256,204-12-190,-317-16-189,-2 0-58,260 2 173,-277 6 8,156-12 11,277-32 24,-428 36 162,1 0 6,-106 11-402,-4 1-26,122-14 1,292-25-33,3 35-25,-266 4 50,-51-4 13,295 7 139,-360 4-145,92 2 66,37-10-59,235-2-54,-42 2 56,-167 1 0,298 18-6,-434-8 0,275 33 44,-310-24-19,-29-5-34,1-3 0,116 4 0,-106-18 32,151 6 67,-218-3-124,0-1 1,0-1-1,1-1 0,-1-1 1,0-1-1,32-9 1,-45 9 46,206-50 53,-152 40-38,90-7 1,-106 18 195,54-5-292,31-19 17,45-6-62,22 18 76,6 14 54,-202 0-1,-1 1 0,1 0 0,-1 0 0,1 0 0,-1 0 0,0 1 1,0 0-1,1 0 0,8 6 0,-11-5-25,0-1-1,-1 1 1,1 0 0,-1 0 0,0 0-1,0 0 1,0 0 0,0 0 0,0 1 0,-1-1-1,1 0 1,-1 1 0,0 0 0,1 3-1,-1 4-17,1 1 0,-2-1-1,0 15 1,0 19 176,8 54-212,-7 164 0,-32 42 165,27-258-149,-16 171 86,11-160-55,-26 97 0,-13 12-138,15-53 74,31-102 62,0-1-1,0 0 1,2 1-1,-1-1 1,2 15-1,0-1 2,4-1 583,-5-24-560,-1-1-1,1 1 1,0-1 0,-1 1 0,1-1 0,0 1 0,-1-1 0,1 1 0,-1-1 0,1 1 0,-1 0 0,1-1 0,-1 1 0,1 0 0,-1 0-1,0-1 1,1 1 0,-1 0 0,1 0 0,-1 0 0,1 0 0,-1 0 0,0 0 0,1 0 0,-1 0 0,0 0 0,1 0 0,-2 0 0,-10-3 76,3-6-60,8 8 80,-8-5 1053,-8-6-628,14 10-521,1 1 0,0-1 0,0 0 0,0 0 0,0 1 0,-3-5 1,4 5-1,0-1 1,0 1 0,0 0 0,-1-1 0,1 1-1,0 0 1,0 0 0,-1 0 0,1 0-1,-1 0 1,1 1 0,-1-1 0,1 0 0,-1 0-1,0 1 1,1-1 0,-1 1 0,-2-1 0,-44-2-865,57 16 938,-8-12-148,-1 0 47,0 1 32,0-1 246,17 19-443,-13-17-140,-15-19-4707,-4 5 1669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5:13.179"/>
    </inkml:context>
    <inkml:brush xml:id="br0">
      <inkml:brushProperty name="width" value="0.1" units="cm"/>
      <inkml:brushProperty name="height" value="0.1" units="cm"/>
      <inkml:brushProperty name="color" value="#66CC00"/>
    </inkml:brush>
  </inkml:definitions>
  <inkml:trace contextRef="#ctx0" brushRef="#br0">27104 920 1536,'-7'1'125,"1"0"1,-1 1-1,0-1 0,1 2 1,-8 2-1,12-4-61,20-6 437,4-3-74,0 0 0,29-4-1,-13 11-199,-25 1-272,-12 0 50,-1 0 0,0 0 0,0 0 1,0 0-1,1 0 0,-1 0 1,0 0-1,0 0 0,0 0 0,1 0 1,-1 0-1,0 0 0,0 0 1,0 0-1,0 0 0,1 0 0,-1 0 1,0 0-1,0 0 0,0 0 1,1 0-1,-1 0 0,0 0 0,0 0 1,0 1-1,0-1 0,0 0 1,1 0-1,-1 0 0,0 0 0,0 0 1,0 1-1,0-1 0,0 0 1,0 0-1,0 0 0,1 1 0,-6 5 456,-12 4 317,12-7-688,-3 0 12,0 1 0,0-1 0,0 0 0,-1-1 0,1 0 0,-1-1 0,1 1 0,-10-1 0,3 0 19,0-2-1,1 1 1,-1-2-1,1 0 0,-1 0 1,-15-6-1,-9-4 276,-71-11-1,4 2-141,58 11-56,0 2 0,-76-2 0,44 4-136,-268-14 402,80 8-52,166 6-397,-258-34-112,112 9 391,-433-12-208,601 39-60,-577-3 224,404 9-222,210-2-1,-696 14-76,142-4 90,427-11 41,-153-13-190,6-1 237,-628 35-86,505-6 266,-600 53 91,838-53-320,133-9-83,-333 27 438,-187 2-141,474-30-337,-312-4-21,319-8 132,-170-7-67,-150 11-1,154 11-3,155-1 6,79-4 12,-554 32 210,212-19-332,115-9 182,-296-6-37,357-6-39,-151-13 108,326 15-83,-251-24 155,-544-36 251,801 62-471,-479-44 15,-60 21-216,-1 24 349,249 3-47,137-3-80,-415 11-45,-189 3 97,535-19 45,-292-10-208,-371 10-66,-185 63 133,757-52 132,220-6-19,-659-2-353,700 3 318,-293 9 159,-134 5-397,242 8 211,106-5-97,122-14 145,-53 2-144,-45 0 183,126-4-95,1 0-1,-1 0 0,0 0 0,1 1 1,-1 0-1,1 0 0,0 1 1,0 0-1,0 0 0,0 0 0,0 1 1,1 0-1,-10 8 0,9-7 37,3-2-13,0-1 0,1 1 0,-1-1 0,1 1 0,-1 0 0,1-1 0,0 1 0,0 1 0,0-1 1,-1 4-1,-2 5-3,1 0 0,0 1 1,1-1-1,0 1 1,-2 21-1,2 68-163,3-87 140,11 248 24,-11-242 9,0 0 0,-2 1 1,-6 29-1,7-44 8,-1 0-1,0-1 0,-1 1 1,0-1-1,0 1 0,0-1 1,-1 0-1,0 0 0,0 0 1,0-1-1,-1 1 0,0-1 1,0 0-1,-6 4 0,-1-1-23,-1 0-1,1-1 0,-1 0 0,-1-1 1,1-1-1,-1 0 0,0-1 1,0 0-1,-27 2 0,-10-1 56,-74-3 0,78-2-35,-67-3-109,-113 5 128,-73 4 40,180-8-64,-62-6-82,-51 6 92,127 3 134,-177-15-285,250 11 159,1 1 0,-59 5 0,-64 17 45,43-4-183,-194 21 171,296-36-82,-1 0-1,1 0 1,0-1 0,-1 0-1,1-1 1,0 0 0,-20-5-1,25 4 42,0 0 0,1-1 0,-1 0 0,1 0 0,0 0 0,0-1 0,0 1 0,1-1 0,-1 0 0,1 0 0,0 0-1,0 0 1,0-1 0,0 1 0,1-1 0,0 0 0,0 0 0,-2-8 0,-1-7 51,0 0 0,2-1 0,-1-27 0,3 30-83,-1-42 69,7-85-1,2 9 146,3-257 616,-11 281-692,2-115-783,3 160-372,16-94 0,-14 136 416,0 0 0,12-30 0,34-51-1737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14.071"/>
    </inkml:context>
    <inkml:brush xml:id="br0">
      <inkml:brushProperty name="width" value="0.1" units="cm"/>
      <inkml:brushProperty name="height" value="0.1" units="cm"/>
      <inkml:brushProperty name="color" value="#66CC00"/>
    </inkml:brush>
  </inkml:definitions>
  <inkml:trace contextRef="#ctx0" brushRef="#br0">5035 248 640,'0'0'13,"0"0"0,0 0-1,0 0 1,0 0 0,0 0 0,0 0 0,0 0 0,0 0-1,0 0 1,0 0 0,-1 0 0,1 0 0,0 0 0,0 0-1,0 0 1,0 0 0,0 0 0,0 0 0,0 0-1,0 0 1,0 0 0,0 0 0,0 0 0,0 0 0,0 0-1,-1 0 1,1-1 0,0 1 0,0 0 0,0 0-1,0 0 1,0 0 0,0 0 0,0 0 0,0 0 0,0 0-1,0 0 1,0 0 0,0 0 0,0 0 0,0 0 0,0 0-1,0 0 1,0 0 0,0-1 0,0 1 0,0 0-1,0 0 1,0 0 0,0 0 0,0 0 0,0 0 0,0 0-1,0 0 1,0 0 0,0 0 0,0 0 0,0 0 0,0 0-1,0 0 1,0-1 0,0 1 0,1-9 238,0-12-108,0 20-93,-1 0-1,0 0 1,-1 1 0,1-1-1,0 0 1,0 0 0,0 1-1,0-1 1,0 0 0,-1 0-1,1 1 1,0-1 0,-1 0 0,1 1-1,-1-1 1,1 1 0,-1-1-1,1 0 1,-1 1 0,0-2-1,-12-3 372,1 0 0,-1 0-1,0 1 1,-1 1 0,1 0-1,0 1 1,-1 0-1,-18 0 1,-33-4-90,17 0-231,0 3 0,-79 5 0,-27-1 363,-18-22-263,55 5 32,17 4 169,-141-9 211,-195 40-268,297-10 123,-86-5-62,55-22-229,89 9-141,-45-1-171,-102 1 291,84 2-13,-2 0 78,-278 7-470,214-16 640,83 3-124,3 4-31,-249-11 826,230 25-2349,-148 25 0,22 23-4829,105-8 3626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36:26.343"/>
    </inkml:context>
    <inkml:brush xml:id="br0">
      <inkml:brushProperty name="width" value="0.1" units="cm"/>
      <inkml:brushProperty name="height" value="0.1" units="cm"/>
      <inkml:brushProperty name="color" value="#66CC00"/>
    </inkml:brush>
  </inkml:definitions>
  <inkml:trace contextRef="#ctx0" brushRef="#br0">1 91 640,'1'5'56,"1"-1"0,0 1 0,0-1 0,0 1 1,1-1-1,-1 0 0,1 0 0,0 0 0,1 0 0,-1-1 0,0 1 0,1-1 1,0 0-1,0 0 0,0 0 0,0-1 0,0 1 0,1-1 0,8 3 0,-5-2 98,0-1-1,0 0 1,0 0 0,0-1-1,0 0 1,0 0-1,0-1 1,0 0 0,0-1-1,0 1 1,13-4-1,-9 1 38,0 1 0,0 1-1,0 0 1,1 1 0,15 1 0,64 12 100,-12-1 166,-58-10-402,1-1 0,-1-1-1,1-1 1,-1-1 0,0 0-1,0-2 1,34-10 0,21-12 192,-25 8-88,81-18 0,48 3 198,-78 11-367,29-3 298,-64 18-174,0 3-1,131 11 1,137 36 623,-315-39-658,170 41 35,-94-20-319,-31-7 405,59 12-74,19 1 6,-67-12-110,117 11 0,325-32 38,-472 0-30,155-3-8,158 5 68,-151 4-52,165 3-143,5 1 156,-353-8-34,484 14 297,11 28-218,-140-16-10,-170-13-12,344 4-10,-188-11-21,-47-1-70,170 23 128,-220-16-157,-142-10 54,-1 4 42,223-2-118,22-18 270,4-12-95,-131 4-23,-36 8 69,323-10-94,-292 17-203,0-1 175,138 0-75,-297 5 286,116 11 0,112-5-120,-169-15-203,-31 2 44,-72 10-3,0 2 1,-1 1 0,44 9-1,30 4 93,-20-10 80,0-3-1,113-12 1,-6 2-72,-75 4-145,149-7 62,-115-4 104,-18 1-138,202 3 92,-11-10-8,-178 7 44,-107 10-58,184-8-2,60-3 46,217 2-89,-334 13-94,17-16 218,-68 3-44,205 2-49,-84-6 7,-29 0 22,32 17-95,-86 1 29,-111-4 83,52-9-1,-2 1-10,340-8-62,-403 18 12,268 12 6,-269-8 0,0 1 0,-1 2 0,0 1-1,0 2 1,-1 1 0,0 1 0,31 18-1,-52-24-284,1 1-1,-1 0 1,0 1 0,0 0-1,-1 0 1,0 1-1,-1 1 1,0-1-1,-1 1 1,1 0 0,8 18-1,-9-11-842,9 30 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0:48.250"/>
    </inkml:context>
    <inkml:brush xml:id="br0">
      <inkml:brushProperty name="width" value="0.1" units="cm"/>
      <inkml:brushProperty name="height" value="0.1" units="cm"/>
      <inkml:brushProperty name="color" value="#66CC00"/>
    </inkml:brush>
  </inkml:definitions>
  <inkml:trace contextRef="#ctx0" brushRef="#br0">9167 260 128,'0'-1'99,"0"0"0,0 0 0,0 0 0,-1 0 0,1 0 0,0 0 0,0 0 0,0 0 0,-1 0 0,1 0 0,-1 1 1,1-1-1,-1 0 0,1 0 0,-1 0 0,1 1 0,-1-1 0,0 0 0,1 0 0,-1 1 0,0-1 0,1 1 0,-1-1 0,0 1 0,0-1 0,0 1 0,0-1 0,0 1 0,1 0 0,-1-1 0,0 1 0,0 0 0,0 0 1,-2-1-1,-6 2 212,0 0 1,-1 1-1,1 0 1,0 0-1,0 1 1,0 0-1,-8 5 1,8-4-238,0-1-1,0 1 1,0-2 0,0 1 0,0-1 0,-1-1-1,-10 1 1,2-1 14,1-2-1,-1 0 1,0-2-1,-33-7 0,-322-89 1663,231 67-1589,-46-13 62,104 20 97,38 9-434,-1 3 0,-80-13 0,59 20 258,-1 3 0,-134 12 0,5 0 235,157-7-409,-56 9 0,53-5-27,-22 5 9,-1 2 0,2 3 0,-87 34 0,-94 45 170,197-77-107,-98 23-1,-56-4 83,-21 5-207,166-30 195,-118 7-1,-60-14-99,37-3-48,-10 19-165,75-5 237,42-8 113,-130 16-174,51 1-28,39-23-65,72-3 135,-263-10 165,184 7-278,16-3 140,0 0-125,0 0 198,2 0 28,101 7-148,-109-5-14,39 1-7,-2-1 86,-19-5-57,67 5 60,1 3 0,-60 3-1,31 0-118,48-1 62,-111 5 6,92-3 53,-54-2-1,33-2-11,-75 1-134,-153 3 399,165 6-283,-176-17-164,79 4 84,159 5 116,-132 5-54,71-2 204,33-3-350,-71 5 464,108-1-197,1-4 1,-73-8 0,109 6-385,-1 0 0,0 1-1,0 1 1,0 0 0,0 2 0,-32 6-1,47-6-539,0 0-1,0 0 1,0 0-1,0 0 1,-9 7-1,-11 5-1369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0:53.057"/>
    </inkml:context>
    <inkml:brush xml:id="br0">
      <inkml:brushProperty name="width" value="0.1" units="cm"/>
      <inkml:brushProperty name="height" value="0.1" units="cm"/>
      <inkml:brushProperty name="color" value="#66CC00"/>
    </inkml:brush>
  </inkml:definitions>
  <inkml:trace contextRef="#ctx0" brushRef="#br0">3075 105 1280,'-7'-9'469,"6"8"-441,0 0 0,0 0 1,0 0-1,1 0 0,-1 0 1,0 0-1,1 0 1,-1 0-1,1 0 0,-1 0 1,1 0-1,-1-2 0,1 2 7,-1 0-1,1 0 1,0 0 0,-1 0-1,1 0 1,-1 0-1,1 0 1,-1 0 0,1 1-1,-1-1 1,1 0-1,-1 0 1,0 1-1,0-1 1,1 0 0,-1 1-1,0-1 1,0 1-1,0-1 1,0 1 0,1-1-1,-1 1 1,-2-1-1,-24-8 315,23 8-301,-62-14 607,-129-11 0,131 19-445,20 4-208,1 1-1,-62 7 1,-88 19 714,157-19-536,-181 39 237,-12 2-317,158-34-81,42-6-27,-1-2 0,-38 2 0,43-5 57,1 2 0,-32 6 1,-5 2 106,-215 12 383,245-23-469,-125 2 624,119 1-439,-1 2 1,-42 9-1,-33 9-158,-118 7-1,10-2-331,159-19-95,-77 16-1794,69-7 194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0:54.592"/>
    </inkml:context>
    <inkml:brush xml:id="br0">
      <inkml:brushProperty name="width" value="0.1" units="cm"/>
      <inkml:brushProperty name="height" value="0.1" units="cm"/>
      <inkml:brushProperty name="color" value="#66CC00"/>
    </inkml:brush>
  </inkml:definitions>
  <inkml:trace contextRef="#ctx0" brushRef="#br0">1514 87 1536,'-5'-4'252,"3"3"-220,1 0 0,0-1 1,0 1-1,-1 0 0,1 0 0,0-1 1,0 1-1,0-1 0,0 1 1,0-1-1,1 1 0,-1-1 0,0 0 1,0-2-1,-1-8-309,2 11 238,0 0 0,0 1 0,0-1 0,0 0 0,0 0 0,0 0 0,0 1 0,-1-1 0,1 0 0,0 0 0,-1 0 0,1 1 0,0-1 0,-1 0 0,0 0 0,-1-2 52,1 1-1,-1 0 1,1-1 0,-1 1 0,0 0 0,0 0 0,0 0 0,0 0 0,0 1 0,0-1 0,-1 1 0,1-1 0,-1 1 0,1 0-1,-1 0 1,1 0 0,-1 0 0,0 0 0,1 1 0,-1-1 0,0 1 0,0-1 0,1 1 0,-1 0 0,-4 1 0,-11 0 185,0 1 0,-33 7 0,-10 2 200,-75 6 727,-192 47 0,251-48-773,-154 11 0,173-22-16,-92 4 48,-24-3-333,125-7-955,44 1 572,0 0 0,-1 1 0,1-1 0,0 1 0,0 0 0,1 0 0,-11 4 0,-6 4-1252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0:56.331"/>
    </inkml:context>
    <inkml:brush xml:id="br0">
      <inkml:brushProperty name="width" value="0.1" units="cm"/>
      <inkml:brushProperty name="height" value="0.1" units="cm"/>
      <inkml:brushProperty name="color" value="#66CC00"/>
    </inkml:brush>
  </inkml:definitions>
  <inkml:trace contextRef="#ctx0" brushRef="#br0">7419 96 1792,'-5'0'198,"0"-1"-118,-1 1 1,1-1-1,0 0 1,0 0-1,-1 0 0,1-1 1,0 0-1,0 0 0,0 0 1,1-1-1,-8-4 1,9 5-120,1 0 1,-1-1 0,0 2 0,0-1 0,0 0 0,0 0-1,0 1 1,0 0 0,0-1 0,0 1 0,-1 1 0,-4-2-1,-4 1 1,0 0-1,-15 1 0,-13-1 950,-55-7 281,-161 7 0,172 7-1158,-51 1-100,-252 4 1042,303-11-900,-209-4-163,200 2 134,-29-2 312,-69-6 142,57-2-331,-111-13-201,181 20 24,0 3 1,-93 10 0,-10 0-151,-125 6 151,251-9 50,-271 19-88,-162-24 578,433 2-552,-46 7 0,-20 2 32,4-9 168,-97 7 111,156-5-249,27-4-27,0 2 0,1 0 0,-18 5 0,-28 7 36,-100 9 1,-9-10 360,19-2-434,23 6-31,-27 3 28,-44-18 212,-19 2-192,150 3-116,-226 13 62,168-21 256,-149 3 8,210 2-338,30-1 157,0-1 0,0-2 0,-41-5 0,-348-37 22,407 41-475,0 1 1,0 1-1,0 0 0,-22 5 1,-9 10-1718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0:57.998"/>
    </inkml:context>
    <inkml:brush xml:id="br0">
      <inkml:brushProperty name="width" value="0.1" units="cm"/>
      <inkml:brushProperty name="height" value="0.1" units="cm"/>
      <inkml:brushProperty name="color" value="#66CC00"/>
    </inkml:brush>
  </inkml:definitions>
  <inkml:trace contextRef="#ctx0" brushRef="#br0">4234 208 1792,'-47'-71'1812,"47"71"-1811,-9-9-46,1 0 0,-1 1 0,0 0 0,-1 0 0,1 1 1,-12-6-1,4 4 277,1 1 1,-1 0-1,-1 1 1,1 1 0,-32-6-1,-94-9 549,80 18-265,-104 7 0,34 0 121,22-4-328,-134 1 80,94 14-145,24-2-541,-112 2 190,-166 12-101,35-6 470,116-9-60,5 2 281,-215 15 416,351-20-925,-211 18 20,-1 22-2426,230-30 448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1:02.423"/>
    </inkml:context>
    <inkml:brush xml:id="br0">
      <inkml:brushProperty name="width" value="0.1" units="cm"/>
      <inkml:brushProperty name="height" value="0.1" units="cm"/>
      <inkml:brushProperty name="color" value="#66CC00"/>
    </inkml:brush>
  </inkml:definitions>
  <inkml:trace contextRef="#ctx0" brushRef="#br0">3890 307 2048,'0'-2'885,"4"2"-548,13 1-374,1 0 665,-16-1-196,10-5 1061,-9 2-1418,-2 2 16,-2-18 319,0 18-375,0-1 0,0 0 0,0 1-1,0-1 1,-1 1 0,1 0-1,0-1 1,-1 1 0,1 0-1,-1 0 1,1 0 0,-1 0 0,0 0-1,1 0 1,-1 1 0,-2-2-1,-33-8 435,28 8-434,-16-3 173,0 2 1,1 1-1,-42 1 0,-24-2-423,12-6 142,-117-6 984,83 16-408,-132-3-345,40-22 935,111 11-922,-89 3-427,149 10 351,-243-9-137,13 1 224,4 1 10,164-2-161,-215-28-196,231 28 161,-156 1-1,76 6-66,-62 0 351,-80-6 848,204 4-1201,-13-1-1918,104 4 1471,1 1 0,-1-1-1,1 0 1,-1-1-1,1 1 1,0-1-1,0 0 1,0-1 0,0 1-1,0-1 1,-7-5-1,-16-18-1900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1:04.738"/>
    </inkml:context>
    <inkml:brush xml:id="br0">
      <inkml:brushProperty name="width" value="0.1" units="cm"/>
      <inkml:brushProperty name="height" value="0.1" units="cm"/>
      <inkml:brushProperty name="color" value="#66CC00"/>
    </inkml:brush>
  </inkml:definitions>
  <inkml:trace contextRef="#ctx0" brushRef="#br0">4922 128 2688,'-27'0'1109,"16"-9"-170,6 6-805,0 0 0,0 1 1,0 0-1,0 0 0,-1 1 0,1-1 0,0 1 1,-9-1-1,-47 0 512,50 2-484,-17 0 27,6-1-83,1 1 0,-40 6-1,43-3-69,-30 0 0,-4 1-124,-57 2 117,20-2 172,-22 5 172,-156 23 267,215-25-556,0-3-1,-99-3 1,71-2 49,-387-4 624,346-3-746,0 1 10,69 7 38,-1-1 8,-96 11-1,115-5-34,0-1 0,0-1 0,0-2 0,0-1 0,-51-7 0,35-2-61,-56-3 0,-36 0 78,-51-2-66,119 11-38,-85-16 0,87 9 57,-87-1-1,53 9 188,-92 3-330,126 2 106,-127-10 1,23-2 343,32-2 90,102 8-195,-6 2-70,-28-4 73,68 4-183,-200-16 69,127 9-3986,52 4 816,-7-13 549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1:08.238"/>
    </inkml:context>
    <inkml:brush xml:id="br0">
      <inkml:brushProperty name="width" value="0.1" units="cm"/>
      <inkml:brushProperty name="height" value="0.1" units="cm"/>
      <inkml:brushProperty name="color" value="#66CC00"/>
    </inkml:brush>
  </inkml:definitions>
  <inkml:trace contextRef="#ctx0" brushRef="#br0">2899 95 2048,'-16'-3'303,"0"0"-1,0 1 1,-32 1 0,31 0-161,-1-1 0,-31-7 0,-5-1 301,-292-38 981,159 34-1216,113 13-140,-18 0 234,-93 12 0,62-3-338,23-2-24,-136 16 182,134-19-64,-10 0-36,-297 35 229,199-34 202,142-6 67,-95 10 0,149-6-559,-126 10-1276,120-11-624,-33 5 0,51-6 1785,-26 2-1590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1:13.959"/>
    </inkml:context>
    <inkml:brush xml:id="br0">
      <inkml:brushProperty name="width" value="0.1" units="cm"/>
      <inkml:brushProperty name="height" value="0.1" units="cm"/>
      <inkml:brushProperty name="color" value="#66CC00"/>
    </inkml:brush>
  </inkml:definitions>
  <inkml:trace contextRef="#ctx0" brushRef="#br0">3099 134 3712,'-1'-1'73,"0"1"1,-1 0-1,1-1 1,0 1-1,-1-1 1,1 0-1,0 1 1,-1-1-1,1 0 1,0 0-1,0 0 1,0 0-1,0 0 1,0 0-1,0 0 1,0 0-1,0 0 1,0-1-1,1 1 0,-1 0 1,0 0-1,1-1 1,-1 1-1,1 0 1,-1-1-1,1-1 1,-1 2-79,1 0 0,0 0 1,-1 0-1,1 0 0,0 0 0,-1 0 1,1 0-1,-1 0 0,0 0 0,1 0 0,-1 0 1,0 0-1,1 0 0,-1 1 0,0-1 1,0 0-1,0 0 0,0 1 0,-1-1 1,-21-12 258,18 11-269,-8-3 278,0 1 0,-1 0 1,0 1-1,1 0 0,-1 1 1,-16 1-1,23 0-170,-45-6 371,31 4-224,-33-2 0,25 5-193,-160-4 466,29 0-540,135 3-4,11 0 52,0 0 0,-14-2 0,-2-2 136,0 2 1,-47 2-1,71 1-144,-260 0-178,164-6 218,-84 1 27,119 8 120,-86 15 0,26-1 51,50-10-185,-153 19 396,-9-5 355,-1-21-421,110-1-532,80 2-27,-7 0-1225,-70-9 1,69 1-277,-17 1-672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1:54.714"/>
    </inkml:context>
    <inkml:brush xml:id="br0">
      <inkml:brushProperty name="width" value="0.1" units="cm"/>
      <inkml:brushProperty name="height" value="0.1" units="cm"/>
      <inkml:brushProperty name="color" value="#66CC00"/>
    </inkml:brush>
  </inkml:definitions>
  <inkml:trace contextRef="#ctx0" brushRef="#br0">18158 309 1408,'5'-2'-44,"0"1"0,0-1 0,0 0 0,0 0 0,0 0 1,0-1-1,7-5 0,-6 4 521,0 0 1,0-1 0,-1 1-1,1-1 1,-1 0-1,8-11 1,-13 16-447,0-1 1,0 1-1,1 0 1,-1-1-1,0 1 1,0 0-1,0 0 1,0-1-1,0 1 1,0 0-1,0-1 1,0 1-1,0 0 1,0-1-1,0 1 1,0 0-1,0-1 1,0 1-1,0 0 1,0-1-1,0 1 1,-1 0-1,1 0 0,0-1 1,0 1-1,0 0 1,0-1-1,-1 1 1,1 0-1,0 0 1,0-1-1,-1 1 1,1 0-1,0 0 1,0 0-1,-1 0 1,1-1-1,0 1 1,-1 0-1,1 0 1,0 0-1,0 0 1,-1 0-1,0 0 1,-15-4 259,14 4-186,-17-2 37,0 1 0,-32 2 0,11 0-125,-7 2 332,0 2-1,-84 19 1,10-1-67,-98 12 64,-14-16 556,-171-38-918,326 12 14,-42-7 73,66 6 150,-101-4 1,-55 16-64,159-2-183,-220-2 68,88-15 93,4-1-27,-482 20 366,350-8-166,95-2-85,109 5-157,-89 1-182,129 2 185,-132 7 15,-27-3 149,18-2-154,154 0-43,-87 10 102,-83 10 89,-2-18-22,32-1-186,105-1-54,-197 5 20,-256-22 435,376 9-465,28 2 99,23-2-100,-131-11 399,96-3 14,51 6-406,-1 5-1,-100 6 1,-57-3-50,3 2 368,135 3-384,84-1 38,-211-4-44,70 1 127,-42-4-34,-85-21 172,72 27-334,-18-2 97,185-6 107,-79-20 1,58 10-99,43 13 70,1 1 0,-53 2 0,-24-3 2,-68-8 241,47 4-192,43 4 26,-183 10 0,243-2-25,-378 7 692,362-6-738,-56 9-1,56-5 28,-57 0-1,-284-7 174,276 10-389,-2 0 217,-374-10 97,398-6-62,56 2 7,-179-24 242,72 11-313,-91-8-122,-12 27 218,92 4-57,88-6-5,0-3 0,0-3 0,-75-17 0,104 17-121,-77-4-1,65 7 65,-197 1 53,132 3-27,70-2 70,14 0-81,0 2 1,-41 5 0,40-2 27,0-2-1,-48-3 1,23 0 78,19-1-99,-66-12 0,65 7-151,-69-2 0,65 10 150,22 0 16,0-1 0,0-1 0,-33-5 0,29 2 0,1 1 0,-1 1 0,0 1 0,-53 6 0,-1-3 248,53-2-252,-33 3 0,-149 5-219,47-5 360,138 0-89,0 2-1,0 0 0,1 2 1,-32 12-1,-39 11-209,36-17 154,0-3 0,0-3 0,-89 1 0,100-8-10,-1 2 0,-63 10 1,-227 36 294,236-42-184,-17 3-95,99-7-160,-34 2 0,46-5-842,1 1-1,-1-1 1,-14-3-1,6-3-1800,-2-6-320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16.190"/>
    </inkml:context>
    <inkml:brush xml:id="br0">
      <inkml:brushProperty name="width" value="0.1" units="cm"/>
      <inkml:brushProperty name="height" value="0.1" units="cm"/>
      <inkml:brushProperty name="color" value="#66CC00"/>
    </inkml:brush>
  </inkml:definitions>
  <inkml:trace contextRef="#ctx0" brushRef="#br0">1375 92 2048,'-2'-2'87,"0"0"1,0 0-1,1 0 0,-1 0 0,0 0 1,1 0-1,0 0 0,-1-1 1,1 1-1,0 0 0,0-1 0,0 1 1,1-1-1,-1 1 0,0-1 1,1 0-1,0 1 0,0-5 1,-1 6-90,1 0 0,0 0 0,0 0 0,-1 0 0,1 1 0,0-1 1,-1 0-1,1 0 0,-1 0 0,1 1 0,-1-1 0,1 0 0,-1 1 1,0-1-1,1 0 0,-1 1 0,0-1 0,0 1 0,1-1 1,-1 1-1,0-1 0,0 1 0,0 0 0,-1-1 0,-25-6 598,26 6-553,-27-5 188,0 1 0,0 1 0,-1 1 0,1 2 0,-43 3 0,-329 68 57,235-44 458,102-18-489,-66 0 75,23-2-174,-96 13-1646,169-14-586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1:21.296"/>
    </inkml:context>
    <inkml:brush xml:id="br0">
      <inkml:brushProperty name="width" value="0.1" units="cm"/>
      <inkml:brushProperty name="height" value="0.1" units="cm"/>
      <inkml:brushProperty name="color" value="#66CC00"/>
    </inkml:brush>
  </inkml:definitions>
  <inkml:trace contextRef="#ctx0" brushRef="#br0">6914 232 2688,'-23'-2'795,"-47"3"-1,52 0-572,1-1 0,-1-1 0,0 0 0,-25-6 0,21 3 71,-41-1 0,-96-6 363,66 10-297,-109 3 66,47 17 160,7-1-183,-200 16-294,-315 22 306,599-54-378,-27 1 190,-13 3-120,-116-8 1,98-7-80,-49-1 5,-80 7 245,69-4-288,3-1-154,-57-3 412,2-1-62,-163-16 80,134 4-146,-93-22-66,190 20-101,-128-7 704,-57-9-117,-99 16-623,236 18-403,127 5-51,-112-9-1628,90-2 422,-4-4-458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3:24.941"/>
    </inkml:context>
    <inkml:brush xml:id="br0">
      <inkml:brushProperty name="width" value="0.1" units="cm"/>
      <inkml:brushProperty name="height" value="0.1" units="cm"/>
      <inkml:brushProperty name="color" value="#66CC00"/>
    </inkml:brush>
  </inkml:definitions>
  <inkml:trace contextRef="#ctx0" brushRef="#br0">0 19 1408,'4'-3'80,"0"1"0,0 0 0,-1 0 0,1 0 0,1 0 0,-1 1 0,0 0 0,0 0 0,0 0 0,8-1 0,-5 2-72,1 1 0,-1-1 0,0 1 0,0 1 0,11 2 0,9 2 334,-1-2 1,1-2-1,0 0 0,48-4 1,-17 1-156,353 5 858,-377-5-1007,123 7 20,-110-3-29,1-2 1,59-5-1,11-1 11,275 14-40,-155-7 162,21 1 33,-200 1-172,271 12 71,211 2-51,-240-18 71,-132-4-47,556 4-120,-645 3 48,143 26-1,-169-23 64,1-3-1,80-4 0,-39-1 59,225-4 492,-291 6-629,-1 2 0,33 5-1,-60-6-159,1-1 0,-1 1 0,1-1 0,-1 1 0,0 0 0,1 0 0,-1 0 0,0 0 1,0 0-1,0 0 0,0 1 0,0-1 0,0 1 0,0 0 0,2 2 0,3 10-2070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3:59.677"/>
    </inkml:context>
    <inkml:brush xml:id="br0">
      <inkml:brushProperty name="width" value="0.1" units="cm"/>
      <inkml:brushProperty name="height" value="0.1" units="cm"/>
      <inkml:brushProperty name="color" value="#66CC00"/>
    </inkml:brush>
  </inkml:definitions>
  <inkml:trace contextRef="#ctx0" brushRef="#br0">11 90 1408,'-11'-1'466,"12"-2"771,17-5 1566,-4 2-2291,-11 5-358,1 0 0,0 0 0,0 1 0,0-1 0,0 1 0,0 0 0,0 0 0,0 0 0,0 0 0,-1 1 0,1 0 0,0-1 0,0 1 0,0 1 0,6 2 0,-3-2-34,-1 0-1,0 0 1,0-1-1,14 2 1,-11-4 214,0 0 0,0 0 0,11-3 1,-11 1-71,0 2 0,0-1 1,13 0-1,48-3 210,-24 1-350,20-2 63,65-2 100,12 1-114,2 0 38,96 16 525,130 15-432,-285-18-304,48 1-32,1234-7 1264,-1300-2-1009,80-12 0,64-23-89,-145 25-143,-35 6-793,1 2 0,42-1 1,-39 5-1071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4:09.317"/>
    </inkml:context>
    <inkml:brush xml:id="br0">
      <inkml:brushProperty name="width" value="0.1" units="cm"/>
      <inkml:brushProperty name="height" value="0.1" units="cm"/>
      <inkml:brushProperty name="color" value="#66CC00"/>
    </inkml:brush>
  </inkml:definitions>
  <inkml:trace contextRef="#ctx0" brushRef="#br0">12 32 1664,'-11'-12'1925,"12"-3"3323,4 16-4919,0 0 1,0 1-1,0-1 1,0 1-1,0 0 0,0 0 1,6 5-1,10 3 929,-9-6-1023,1 0 0,-1-1 0,1 0 0,0 0 0,18 0 0,69-3-306,-48-1 236,49 3-35,101-4 178,365-30 1014,-395 26-1407,-152 5-382,31-5 1,-31 3-3145,30-1 0,-34 4 785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4:10.702"/>
    </inkml:context>
    <inkml:brush xml:id="br0">
      <inkml:brushProperty name="width" value="0.1" units="cm"/>
      <inkml:brushProperty name="height" value="0.1" units="cm"/>
      <inkml:brushProperty name="color" value="#66CC00"/>
    </inkml:brush>
  </inkml:definitions>
  <inkml:trace contextRef="#ctx0" brushRef="#br0">4 171 3072,'-1'-3'243,"1"3"-210,0 0 0,0 0 0,-1-1 1,1 1-1,0 0 0,0-1 0,0 1 0,-1 0 0,1 0 0,0-1 1,0 1-1,0 0 0,0-1 0,0 1 0,0 0 0,0-1 1,0 1-1,-1 0 0,1-1 0,0 1 0,0 0 0,1-1 0,-1 1 1,0 0-1,0-1 0,0 1 0,0 0 0,0-1 0,0 1 0,0 0 1,0-1-1,1 1 0,-1 0 0,0 0 0,0-1 0,0 1 1,1 0-1,0-1 459,21 1 1678,-9 1-1481,1-1 1,-1-1-1,1 0 0,-1-1 1,1 0-1,-1-1 0,22-8 1,-26 7-476,158-62 2433,-130 54-2291,0 1 1,65-9-1,-56 17-303,1 2 0,-1 2-1,75 11 1,25 1 19,9-9-139,214-22 0,-274 5-1215,33-4-2822,-108 16 2608,0 1-1,0 1 1,0 0-1,28 6 1,2 7-995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4:49.072"/>
    </inkml:context>
    <inkml:brush xml:id="br0">
      <inkml:brushProperty name="width" value="0.1" units="cm"/>
      <inkml:brushProperty name="height" value="0.1" units="cm"/>
      <inkml:brushProperty name="color" value="#66CC00"/>
    </inkml:brush>
  </inkml:definitions>
  <inkml:trace contextRef="#ctx0" brushRef="#br0">11 242 2816,'-1'0'47,"1"0"1,0 0-1,-1 0 1,1 0-1,0 0 0,-1 0 1,1 0-1,0 0 1,-1 0-1,1 0 1,-1 0-1,1 0 0,0 0 1,-1 0-1,1 0 1,0 1-1,-1-1 0,1 0 1,0 0-1,-1 0 1,1 0-1,0 1 1,0-1-1,-1 0 0,1 0 1,0 1-1,-1-1 1,1 0-1,0 1 1,6 6 274,19 5-344,-15-11 100,-1-1 0,1 0 0,-1 0 0,0-1 0,1-1 1,-1 0-1,16-4 0,29-6 550,64 7-452,-3 1 69,-70 3 9,-1-1 0,86-15 1,-15-7 62,196-13 0,-150 22-137,180-8 403,168-2-610,-458 22 107,229-7 190,-94 6-182,246 2 89,-230 3-178,657-1 326,-481-19-49,5 1-333,390 9 275,-6 27-372,70 25 442,-303-37-176,-333-7-64,766-42 309,-917 38-429,673-39 75,-74 55-73,-435-3 232,330 17-196,-368-10-36,64 3 108,236 8 2,0 0-42,140-21 24,-370-6 14,153-11 51,-261 6-94,477-28 125,-382 22-197,170-5-98,-97 21 267,103-2 42,-4-22-226,-350 15 96,304-23 66,-278 26-48,-1 3-1,112 16 0,-172-14-271,0 0 1,0 2 0,-1 0-1,0 2 1,0 0 0,0 0-1,27 17 1,-2 9-2186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7:43.246"/>
    </inkml:context>
    <inkml:brush xml:id="br0">
      <inkml:brushProperty name="width" value="0.1" units="cm"/>
      <inkml:brushProperty name="height" value="0.1" units="cm"/>
      <inkml:brushProperty name="color" value="#66CC00"/>
    </inkml:brush>
  </inkml:definitions>
  <inkml:trace contextRef="#ctx0" brushRef="#br0">32 195 1536,'-4'-3'348,"3"1"-150,-1 1-1,1-1 1,-1 1-1,1 0 1,-1 0 0,0 0-1,0 0 1,0 0 0,0 0-1,1 0 1,-1 1-1,0-1 1,-4 0 0,7-13 468,1 7-398,1 0 1,0 1-1,0-1 0,1 1 0,-1 0 1,1 0-1,1 0 0,-1 0 0,10-9 1,-13 14-177,1 0 0,-1-1 0,1 1 0,-1 0 0,1 0 0,0 0 0,-1 0 0,1 0 0,0 0 0,0 1 0,0-1 0,0 1 0,0-1 0,3 0 0,-2 2-27,1-1 0,-1 1 0,0-1-1,1 1 1,-1 0 0,0 0 0,5 3-1,33 15 1008,-30-13-977,1 0-1,-1-1 1,1-1-1,0 1 1,0-2-1,15 3 1,39 6 237,-19-2-179,-31-6-130,0 0 0,22 9 0,15 4 116,18 0 40,75 9-1,-119-23-57,111 9 14,305-12 57,-343-6-433,-30 0 600,107-17 387,-122 13-738,81-12 11,-127 21 4,35-4 32,0 2 1,1 3 0,47 4-1,-43 0 27,-1-3 0,1-2 1,0-1-1,93-19 0,76-2-34,-97 13 149,98-10-42,356-17 208,-507 33-350,95-16 1,43-2 17,-64 18 57,174-8-53,-253 6 0,72-2-38,-108 8 58,99 0 62,198 24-1,-246-14-84,128 3 0,80-8 165,-201-4-229,183-6 421,-52 0-423,-167 5 154,7 3-67,63 10 0,-21-1 43,-72-11-11,-1-1-1,1-2 0,48-8 0,-42 4-393,57-1-1,-8 8-3567,-34 3 21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5.906"/>
    </inkml:context>
    <inkml:brush xml:id="br0">
      <inkml:brushProperty name="width" value="0.1" units="cm"/>
      <inkml:brushProperty name="height" value="0.1" units="cm"/>
      <inkml:brushProperty name="color" value="#66CC00"/>
    </inkml:brush>
  </inkml:definitions>
  <inkml:trace contextRef="#ctx0" brushRef="#br0">14 0 5632,'-14'6'2176,"18"-1"-1664,6 13 256,1-13 64,11 1-352,5-3-96,10 3-160,17-1-64,9-1-96,12 1-128,-1-1 32,1 1-544,-11 0-160,-6-1-992,-15 7-1536,-16-8 544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6.316"/>
    </inkml:context>
    <inkml:brush xml:id="br0">
      <inkml:brushProperty name="width" value="0.1" units="cm"/>
      <inkml:brushProperty name="height" value="0.1" units="cm"/>
      <inkml:brushProperty name="color" value="#66CC00"/>
    </inkml:brush>
  </inkml:definitions>
  <inkml:trace contextRef="#ctx0" brushRef="#br0">82 7 6016,'-1'0'116,"0"0"-1,1 0 1,-1 0 0,0 0 0,1-1 0,-1 1-1,1 0 1,-1 0 0,0-1 0,1 1 0,-1 0-1,1 0 1,-1-1 0,1 1 0,-1-1-1,1 1 1,-1 0 0,1-1 0,-1 0 0,1 1-17,1 0 0,0 0 0,0 0 0,-1 1 0,1-1 0,0 0 0,0 0 0,-1 1 0,1-1 0,-1 0 0,1 1 0,0-1 0,-1 1 0,1-1 0,-1 1 0,1-1 0,-1 1 0,1 0 0,3 3 16,0 0 0,0 0 0,-1 1-1,0-1 1,0 1 0,0 0 0,0 0 0,-1 0 0,0 0-1,0 0 1,3 11 0,-2 2-29,0 0 1,0 29-1,-3 13 130,-2-1 0,-13 76 0,-34 119 203,-7 50-2248,54-286 1399,0-10-74,1 1-1,0-1 0,0 0 0,1 0 1,1 0-1,1 13 0,-2-21 440,0 1 0,0-1 0,0 0 0,0 1 0,0-1 0,0 0 0,0 0 0,0 1 0,0-1 0,0 0 0,0 0 0,1 1 0,-1-1 0,0 0 0,0 0 0,0 1 0,0-1 0,1 0 0,-1 0 0,0 0 0,0 1 0,1-1 0,-1 0 0,0 0 0,0 0 0,1 0 0,-1 0 0,0 0 0,0 1 0,1-1 0,-1 0-1,0 0 1,0 0 0,1 0 0,-1 0 0,0 0 0,1 0 0,-1 0 0,0 0 0,0 0 0,1 0 0,-1 0 0,0-1 0,1 1 0,-1 0 0,1 0 0,14-16-2372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6.708"/>
    </inkml:context>
    <inkml:brush xml:id="br0">
      <inkml:brushProperty name="width" value="0.1" units="cm"/>
      <inkml:brushProperty name="height" value="0.1" units="cm"/>
      <inkml:brushProperty name="color" value="#66CC00"/>
    </inkml:brush>
  </inkml:definitions>
  <inkml:trace contextRef="#ctx0" brushRef="#br0">37 24 4480,'-8'-7'633,"6"5"-501,0 0-1,0 0 1,0 1 0,0-1-1,0 1 1,0 0 0,0 0-1,-1 0 1,1 0 0,0 0-1,-3-1 1,5 18-169,26 89-59,2 76 632,20 95 282,0-102-330,-39-150-635,0 0 0,2-1 0,1-1 0,0 0 0,18 22 0,-28-40-39,1 0 0,1-1 0,-1 1 0,0-1 0,1 0 0,4 4 0,-5-6-59,0 0 0,-1 0-1,1 0 1,0 0 0,-1 0 0,1 0-1,5 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23.116"/>
    </inkml:context>
    <inkml:brush xml:id="br0">
      <inkml:brushProperty name="width" value="0.1" units="cm"/>
      <inkml:brushProperty name="height" value="0.1" units="cm"/>
      <inkml:brushProperty name="color" value="#66CC00"/>
    </inkml:brush>
  </inkml:definitions>
  <inkml:trace contextRef="#ctx0" brushRef="#br0">4550 214 2176,'-59'-6'1456,"-42"17"-987,63-12-111,24 0-297,-1 0 0,0 1-1,0 1 1,-27 5 0,27-3 252,-1-1 1,1-1 0,-1 0 0,-27-2 0,4 0 154,29 0-462,1 0 0,-1-1 0,0 0 0,0-1 0,1 0 0,-10-4 0,-26-8 149,-276-51 1317,222 58-1038,50 6-276,-19-4 241,-62-2-478,-61 5 650,158 3-409,6 1-33,0-2 0,-30-4 0,35 3-171,-1 0 0,-37 4-1,11-1 325,39-1-214,1 0-22,1-1 0,-1 2 1,0-1-1,0 1 1,1 0-1,-1 1 0,0 0 1,-13 6-1,-8-3-41,27-5-18,0 1-1,0-1 0,0 0 0,1 0 1,-1 0-1,0-1 0,0 1 1,0-1-1,-3 0 0,-5-1 13,8 1 15,0 1 0,1-1 0,-1 0 0,0 0 0,1 0 0,-1 0 1,1 0-1,-1-1 0,-1-1 0,1 1 2,-1 1 1,1-1-1,0 0 1,0 1-1,-7-2 1,-14-2 132,16 3-172,-1 0 1,1 1-1,-13-1 0,-709 2 375,522-8-293,164 7 43,-17 1-116,0 1-1,-75 13 1,88-8 118,-1-2 1,-81-4 0,53-1 61,-106 5-19,-183-8 1034,258 0-1135,-6-1-567,75 2-92,17 2-612,-35-5 0,51 5 717,1-1 0,-1 1 0,0-1 0,1 0 0,-1 0 0,1-1 0,0 0 0,-1 0 0,1 0 0,-8-7 1,8 4-168,-1-1 0,1 0 1,-7-12-1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7.229"/>
    </inkml:context>
    <inkml:brush xml:id="br0">
      <inkml:brushProperty name="width" value="0.1" units="cm"/>
      <inkml:brushProperty name="height" value="0.1" units="cm"/>
      <inkml:brushProperty name="color" value="#66CC00"/>
    </inkml:brush>
  </inkml:definitions>
  <inkml:trace contextRef="#ctx0" brushRef="#br0">17 407 4736,'-16'-9'1824,"16"4"-1408,5 1 384,6-1 128,5-4-352,9-11-64,2-8-288,11-10-160,5-9-32,10-10-544,5-4-128,1-5-960,-5 8-1440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7.723"/>
    </inkml:context>
    <inkml:brush xml:id="br0">
      <inkml:brushProperty name="width" value="0.1" units="cm"/>
      <inkml:brushProperty name="height" value="0.1" units="cm"/>
      <inkml:brushProperty name="color" value="#66CC00"/>
    </inkml:brush>
  </inkml:definitions>
  <inkml:trace contextRef="#ctx0" brushRef="#br0">689 0 4736,'-28'5'1530,"27"-4"-1494,0-1-1,0 0 0,0 0 0,1 1 1,-1-1-1,0 1 0,0-1 0,0 1 0,0-1 1,1 1-1,-1-1 0,0 1 0,0 0 0,1-1 1,-1 1-1,0 0 0,1 0 0,-1-1 0,1 1 1,-1 0-1,1 0 0,0 0 0,-1 0 0,1 0 1,0 0-1,-1 1 0,0 1 113,0-1-68,1 1 0,-1 0 0,0 0 0,1 0 0,0 1-1,-1-1 1,1 0 0,0 0 0,1 0 0,0 3 0,0 9 49,2 53 146,20 111 0,4 41-324,-26 2-1182,-2-129-1351,2-62 369,4-17 517</inkml:trace>
  <inkml:trace contextRef="#ctx0" brushRef="#br0" timeOffset="1">22 592 4224,'-21'0'1664,"26"0"-1312,17 5 576,-1-5 96,22-5-352,25-4-64,24-20-160,8-23-32,29-29-224,25-8-192,0 8-32,-10 1-1024,-10 10-416,-12 12-1088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9.123"/>
    </inkml:context>
    <inkml:brush xml:id="br0">
      <inkml:brushProperty name="width" value="0.1" units="cm"/>
      <inkml:brushProperty name="height" value="0.1" units="cm"/>
      <inkml:brushProperty name="color" value="#66CC00"/>
    </inkml:brush>
  </inkml:definitions>
  <inkml:trace contextRef="#ctx0" brushRef="#br0">1 12 6528,'21'-11'2464,"6"16"-1920,22 4-160,-23-3-192,26 3-544,18 0-96,0 5-640,-2 0-160,2-3-992,-5-2-384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49.600"/>
    </inkml:context>
    <inkml:brush xml:id="br0">
      <inkml:brushProperty name="width" value="0.1" units="cm"/>
      <inkml:brushProperty name="height" value="0.1" units="cm"/>
      <inkml:brushProperty name="color" value="#66CC00"/>
    </inkml:brush>
  </inkml:definitions>
  <inkml:trace contextRef="#ctx0" brushRef="#br0">463 24 5632,'-41'-23'2176,"20"43"-1664,-12 12 32,17-12 0,-5 8-352,-1 10-32,-5 9-160,-3 14-32,-2 25 32,-6 18-288,0-4-64,1-10-576,4-6-224,3-7-384,3-22-864,11-3 672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50.120"/>
    </inkml:context>
    <inkml:brush xml:id="br0">
      <inkml:brushProperty name="width" value="0.1" units="cm"/>
      <inkml:brushProperty name="height" value="0.1" units="cm"/>
      <inkml:brushProperty name="color" value="#66CC00"/>
    </inkml:brush>
  </inkml:definitions>
  <inkml:trace contextRef="#ctx0" brushRef="#br0">373 1 3968,'-48'0'1568,"32"10"-1216,-6 14 480,17-15 160,5 10-544,0 5-160,11 10-352,0 3-32,5 5 32,5 6 96,6 13 64,0 14-192,3 6-64,3-4-512,-6-11-192,-1-10-832,-9-8-704,-7-16 992</inkml:trace>
  <inkml:trace contextRef="#ctx0" brushRef="#br0" timeOffset="1">17 689 5120,'-16'-5'1920,"26"13"-1504,17 7 192,-12-10 0,11-1-416,17-4-128,33-9-32,24-14-32,18-12 0,-1-6-288,10-7-64,11 5-672,2 5-1600,-18 9 32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57.245"/>
    </inkml:context>
    <inkml:brush xml:id="br0">
      <inkml:brushProperty name="width" value="0.1" units="cm"/>
      <inkml:brushProperty name="height" value="0.1" units="cm"/>
      <inkml:brushProperty name="color" value="#66CC00"/>
    </inkml:brush>
  </inkml:definitions>
  <inkml:trace contextRef="#ctx0" brushRef="#br0">0 128 2176,'11'-27'6112,"-11"32"-5222,0 8-669,-1-6-159,1 0 0,0 0-1,1 0 1,2 12 0,-3-17-45,1 0 0,0 0 1,-1-1-1,1 1 0,0 0 0,0 0 0,0-1 0,0 1 0,1 0 0,-1-1 1,0 1-1,1-1 0,-1 0 0,1 1 0,-1-1 0,1 0 0,-1 0 0,1 0 1,0 0-1,0 0 0,3 1 0,2 0 42,1-1 1,-1 1-1,1-1 0,-1-1 1,1 0-1,-1 0 0,1 0 1,9-2-1,64-16 331,-64 14-306,116-39 365,-15 5-338,-24 17-123,174-18 0,-163 28 36,-67 6-97,249-18 135,93 39 100,-313-8-148,-1 3 0,-1 2 1,108 38-1,-164-48-510,0 0 0,0 0 0,1-1 0,0 0 0,-1-1 0,15 0 0,-3-1-2101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8:59.460"/>
    </inkml:context>
    <inkml:brush xml:id="br0">
      <inkml:brushProperty name="width" value="0.1" units="cm"/>
      <inkml:brushProperty name="height" value="0.1" units="cm"/>
      <inkml:brushProperty name="color" value="#66CC00"/>
    </inkml:brush>
  </inkml:definitions>
  <inkml:trace contextRef="#ctx0" brushRef="#br0">18 9 3584,'0'0'23,"-10"-8"1212,10 8-1204,0 0 0,-1 0 0,1 0 0,0 0 1,0 0-1,-1 0 0,1 0 0,0 0 0,0 0 0,0 0 1,-1 0-1,1 0 0,0 0 0,0 0 0,-1 0 0,1 0 0,0 0 1,0 0-1,0 0 0,-1 1 0,1-1 0,0 0 0,0 0 1,0 0-1,0 0 0,-1 0 0,1 1 0,0-1 0,0 0 0,0 0 1,0 0-1,0 1 0,-1-1 0,1 0 0,0 0 0,0 0 1,0 1-1,0-1 0,0 0 0,0 0 0,0 0 0,0 1 0,0-1 1,0 0-1,0 0 0,0 1 0,0-1 0,0 0 0,0 0 1,0 0-1,0 1 0,0-1 0,0 0 0,1 0 0,-1 1 0,0 0 1,1 0-1,-1 1 0,1-1 1,-1 0-1,1 1 1,0-1-1,-1 0 0,1 0 1,0 0-1,0 0 0,0 0 1,0 0-1,0 0 0,2 2 1,15 10 175,-13-11-83,0 0 1,0-1-1,0 0 1,0 0 0,1 0-1,-1-1 1,0 1-1,0-1 1,0 0-1,10-2 1,7 1 9,-14 1-62,0 1 1,0 0-1,0 1 1,8 2-1,25 5 19,115 13 116,-84-10-57,68 17 666,-112-22-776,1-1-1,56 3 1,60-7 99,-92-2-45,60-4-161,39 2 179,-122 3-82,-1 2 0,0 0 1,34 10-1,12 3 3,2-3 1,86 4 0,-145-16-220,1-1 1,-1-1-1,34-5 0,16-12-3114,-31 5 842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9:45.474"/>
    </inkml:context>
    <inkml:brush xml:id="br0">
      <inkml:brushProperty name="width" value="0.1" units="cm"/>
      <inkml:brushProperty name="height" value="0.1" units="cm"/>
      <inkml:brushProperty name="color" value="#66CC00"/>
    </inkml:brush>
  </inkml:definitions>
  <inkml:trace contextRef="#ctx0" brushRef="#br0">51 792 1152,'-41'-4'880,"40"4"-868,1 0 0,-1 0-1,1 0 1,-1-1 0,1 1 0,-1 0 0,1 0-1,0 0 1,-1-1 0,1 1 0,-1 0 0,1-1-1,0 1 1,-1 0 0,1-1 0,0 1 0,0 0-1,-1-1 1,1 1 0,0-1 0,0 1 0,-1 0 0,1-1-1,0 1 1,0-1 0,0 1 0,0-1 0,0 1-1,0-1 1,0 1 0,0 0 0,0-1 0,0 1-1,0-1 1,0 1 0,0-1 0,0 1 0,0-1-1,0 1 1,0-1 0,1 0 0,5-17 457,15-20 4555,-9 30-3317,42 2 149,207-79-779,121-72-234,102-37-747,-234 91-77,-11 5 351,-213 89-310,14-6-61,0 2 1,68-13 0,-83 25-22,-14 1-1331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49:46.664"/>
    </inkml:context>
    <inkml:brush xml:id="br0">
      <inkml:brushProperty name="width" value="0.1" units="cm"/>
      <inkml:brushProperty name="height" value="0.1" units="cm"/>
      <inkml:brushProperty name="color" value="#66CC00"/>
    </inkml:brush>
  </inkml:definitions>
  <inkml:trace contextRef="#ctx0" brushRef="#br0">363 701 3072,'-12'2'544,"0"1"167,0-1 0,-15 0 0,27-2-694,0 0 1,0 0-1,0 0 0,0 0 1,0 0-1,-1 0 0,1 0 1,0 0-1,0 0 0,0 0 0,0 0 1,0 0-1,0 0 0,0 0 1,-1 0-1,1 0 0,0 0 1,0 0-1,0 0 0,0 0 0,0 0 1,0 0-1,0 0 0,0 0 1,0 0-1,-1 0 0,1-1 0,0 1 1,0 0-1,0 0 0,0 0 1,0 0-1,0 0 0,0 0 1,0 0-1,0 0 0,0 0 0,0-1 1,0 1-1,0 0 0,0 0 1,0 0-1,0 0 0,0 0 1,0 0-1,0 0 0,0-1 0,0 1 1,0 0-1,0 0 0,5-7 225,10-6 26,32-18 660,54-38 1152,-74 45-1647,-1-1-1,35-43 1,-9 9-211,-2 4-109,95-96 3,36-10-97,-165 147-27,-15 13 10,0 0 0,0 1-1,0-1 1,0 0 0,-1 0 0,1 0 0,0 0-1,-1 0 1,1 0 0,-1 0 0,1 0 0,0-1 0,-1 1-3,0 1 0,0-1 0,0 1 0,0-1 1,0 1-1,0 0 0,0-1 0,0 1 1,0-1-1,0 1 0,0-1 0,-1 1 0,1 0 1,0-1-1,0 1 0,0-1 0,-1 1 1,1 0-1,0-1 0,0 1 0,-1 0 0,1-1 1,-2 0-15,1 0-1,0 0 1,-1 1 0,1-1 0,0 1 0,-1-1 0,1 1 0,-1-1 0,1 1-1,-1 0 1,1 0 0,-1-1 0,1 1 0,-1 0 0,1 0 0,-1 1-1,-1-1 1,-16 4-70,0 1 0,0 0-1,0 1 1,1 2-1,0-1 1,0 2 0,1 1-1,-31 22 1,-6 10 127,-58 59 1,84-74-32,-2-1 45,-1-1 1,-49 30-1,-72 32 295,11-7-92,47-17-263,80-52 47,1 0-1,0 2 0,0-1 1,-11 17-1,23-28-32,0 0 1,0 0-1,1 1 0,-1-1 1,1 0-1,-1 1 0,0-1 1,1 0-1,0 1 1,-1-1-1,1 1 0,0-1 1,0 1-1,0-1 0,0 1 1,0-1-1,0 1 0,1 1 1,0 0 11,0 0 0,0 0 0,0 0 0,0 0 0,1 0 0,0-1 1,-1 1-1,4 3 0,1 1 61,1 0 0,0-1 0,1 0 0,13 10 0,-8-9 39,1 0-1,-1 0 1,1-2 0,18 6 0,60 11 420,-90-21-531,39 6 179,-1-2 0,1-1 0,64-4 1,123-19 172,-92 5-356,-93 10-57,139-8-183,-132 11-380,82 9 0,6 3-2907,-46-11-1637,-42-3 2266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0:25.626"/>
    </inkml:context>
    <inkml:brush xml:id="br0">
      <inkml:brushProperty name="width" value="0.1" units="cm"/>
      <inkml:brushProperty name="height" value="0.1" units="cm"/>
      <inkml:brushProperty name="color" value="#66CC00"/>
    </inkml:brush>
  </inkml:definitions>
  <inkml:trace contextRef="#ctx0" brushRef="#br0">6 52 640,'-6'-9'352,"6"4"-288,6-4-64,-1 4-96,0-4-160,-5-6-64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29.185"/>
    </inkml:context>
    <inkml:brush xml:id="br0">
      <inkml:brushProperty name="width" value="0.1" units="cm"/>
      <inkml:brushProperty name="height" value="0.1" units="cm"/>
      <inkml:brushProperty name="color" value="#66CC00"/>
    </inkml:brush>
  </inkml:definitions>
  <inkml:trace contextRef="#ctx0" brushRef="#br0">0 24 1792,'0'0'704,"6"-6"-576,-1 3-576,6-2-224,-2 1 64,2-1 128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0:26.254"/>
    </inkml:context>
    <inkml:brush xml:id="br0">
      <inkml:brushProperty name="width" value="0.1" units="cm"/>
      <inkml:brushProperty name="height" value="0.1" units="cm"/>
      <inkml:brushProperty name="color" value="#66CC00"/>
    </inkml:brush>
  </inkml:definitions>
  <inkml:trace contextRef="#ctx0" brushRef="#br0">28 1 1664,'-1'-1'174,"0"1"-1,0 0 1,0 0 0,-1 0-1,1 0 1,0 0 0,0 0-1,0 1 1,0-1 0,0 0-1,0 0 1,0 1 0,0-1 0,0 1-1,0-1 1,0 1 0,0-1-1,0 1 1,0 0 0,1-1-1,-3 3 1,2-1-126,1 0 1,-1 0-1,1 1 1,-1-1-1,1 0 1,0 0-1,0 1 1,0-1-1,0 3 1,0-1 173,0-3-188,1 0 0,-1 0 0,1 0 0,-1 0 0,1 0 0,-1 0 0,1 0 0,0 0 0,-1-1 0,1 1 0,0 0 0,0 0 0,0-1 0,-1 1 0,1 0 0,0-1 0,0 1 0,0-1 0,0 1 0,0-1 0,2 1-1,26 9 197,-22-8-178,40 12 184,2-1-1,-1-3 1,2-2-1,62 3 0,-44-10-113,0-2-1,107-17 0,11-5 87,-136 18-211,-1 3 0,1 2 1,78 10-1,43 1 206,-135-11-178,248 9-66,206 11 591,-174-22 437,-170 3-2865,-108-1-559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0:29.614"/>
    </inkml:context>
    <inkml:brush xml:id="br0">
      <inkml:brushProperty name="width" value="0.1" units="cm"/>
      <inkml:brushProperty name="height" value="0.1" units="cm"/>
      <inkml:brushProperty name="color" value="#66CC00"/>
    </inkml:brush>
  </inkml:definitions>
  <inkml:trace contextRef="#ctx0" brushRef="#br0">4 180 1280,'0'-1'28,"-1"1"1,1-1-1,-1 1 1,1-1-1,0 0 1,0 1-1,-1-1 1,1 1-1,0-1 1,0 0-1,0 1 1,-1-1-1,1 0 1,0 1-1,0-1 1,0 0-1,0 1 1,0-1-1,0 0 1,1 1-1,-1-1 1,0 0-1,0 1 1,0-1-1,1 0 1,-1 1-1,0-1 1,1 1-1,0-2 1,0 1 9,0 0 0,0 0 0,1 0 0,-1 0 0,1 1 0,-1-1 0,1 0 0,-1 1 0,1-1 0,0 1 1,2-1-1,8-1 117,-1 1 0,21 0 1,-27 1-51,10 0 75,5 0 46,-1 0-1,1 1 1,34 7-1,281 54 1482,-223-55-1429,-63-5-263,168-3 6,-79-2 54,496 3 1328,-564-2-1248,71-12 0,68-20-152,-81 12 4,-4 3 206,121-37 0,-162 34-65,2 4 0,0 3 0,125-5 0,-86 20-144,1 5 0,138 23-1,-39 12-53,100 10 217,96-13-252,-357-31 66,46 7 155,-39-2-136,96 2 0,71-13 41,-114-1 105,54 2-136,199-3-15,-89-23 69,-243 19-32,543-45 102,-261 52 5,-132 2-209,23-4 104,351 7-100,-319 16 103,-36 7-47,-58-15 8,191 20 52,-118-29-184,-19-1 124,63 15 36,-7-20 40,-104-3-4,-45 6 49,185-9-24,-53 2-85,-152 6-4,347-11 39,163 20 187,-232-20-165,-303 3 65,0-4 1,116-31-1,-116 23-78,100-13 0,73 6-58,-145 19-55,146 8 1,-127 7 54,315 28-46,-362-30 118,85-4 0,71-15-74,-175 9-12,156-22 213,-123 13-320,117-3-1,-188 16-180,0 1 1,0 0-1,-1 1 0,1 1 0,-1 0 0,24 9 0,4 10-2123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0:32.128"/>
    </inkml:context>
    <inkml:brush xml:id="br0">
      <inkml:brushProperty name="width" value="0.1" units="cm"/>
      <inkml:brushProperty name="height" value="0.1" units="cm"/>
      <inkml:brushProperty name="color" value="#66CC00"/>
    </inkml:brush>
  </inkml:definitions>
  <inkml:trace contextRef="#ctx0" brushRef="#br0">0 64 1792,'1'0'29,"-1"0"1,1-1-1,-1 1 1,1 0-1,-1 0 0,1 0 1,-1 0-1,1 0 1,-1 0-1,1 0 0,0 0 1,-1 0-1,1 0 1,-1 0-1,1 1 0,-1-1 1,1 0-1,-1 0 0,1 0 1,-1 1-1,1-1 1,-1 0-1,1 1 0,-1-1 1,0 0-1,1 1 1,-1-1-1,0 1 0,1-1 1,-1 0-1,0 1 1,1-1-1,-1 2 0,10 6 295,34 21 107,-35-21-324,1-1-1,0-1 1,0 0 0,20 9 0,-18-11 44,0-1 0,0 0 1,1-1-1,-1 0 0,1-1 0,23-1 0,78-13 437,-95 10-528,81-20 285,-28 4-236,35-4-74,147-30 122,-186 41-58,1 3 0,0 3 0,0 3 1,77 6-1,26 2 350,34 3-402,-177-4-44,285 21 298,62-30 195,-69 17-532,-282-11 114,130 2-25,19 0-175,-66 6 163,97 6 46,-138-11-58,43 1 38,242-11-8,-273-1-6,117-25 0,-126 18 29,0 3 0,101-4 0,-140 16-96,32 3 1,-53-3-154,1 1-1,-1 0 1,0 1 0,0 0-1,0 1 1,-1 0 0,11 5-1,13 14-1890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1:25.557"/>
    </inkml:context>
    <inkml:brush xml:id="br0">
      <inkml:brushProperty name="width" value="0.1" units="cm"/>
      <inkml:brushProperty name="height" value="0.1" units="cm"/>
      <inkml:brushProperty name="color" value="#66CC00"/>
    </inkml:brush>
  </inkml:definitions>
  <inkml:trace contextRef="#ctx0" brushRef="#br0">3130 237 2816,'-12'-15'433,"9"10"-298,0 1 0,0 0-1,-1 1 1,0-1 0,0 0-1,-8-5 1,4 2-31,0 0 1,0-1-1,1 0 0,0 0 1,-6-11-1,6 9-143,-1 0 0,0 0-1,-19-16 1,15 17 48,0 1 0,0 0 1,-1 1-1,0 1 0,0 0 0,-1 1 0,0 0 0,0 1 0,0 1 0,-15-3 0,-18 1 311,-82 1-1,114 4-279,-76 2 114,0 3 1,-111 22 0,-452 133 277,160-16-214,407-116-200,1 5 0,2 3 0,1 3 0,2 4-1,-111 80 1,127-76 33,2 3 1,3 3-1,2 2 0,-72 90 0,116-126-36,1 1 1,1 1-1,0 1 0,2-1 1,0 2-1,1-1 0,2 1 1,0 1-1,2-1 0,0 1 1,2 0-1,-1 36 0,3-41 7,2-1 0,0 0 0,1 1 0,1-1-1,0 0 1,2 0 0,0-1 0,1 1 0,0-1 0,2-1-1,0 1 1,1-1 0,0 0 0,1-1 0,1 0-1,1-1 1,13 13 0,-1-5-14,2-1-1,1-1 1,0-2 0,1 0-1,1-2 1,1-2 0,61 22-1,-33-19-9,1-2 0,0-3 0,93 8 0,-25-10 64,172-7-1,53-36-27,-239 16 53,124-37 0,-97 14 39,-3-7 1,170-83-1,-2-34-137,8 15 182,-285 136-135,0-2 1,0-1-1,-2-1 1,32-27-1,-45 32-3,0-1-1,0 0 1,-2-1-1,0 0 0,0 0 1,-1-1-1,-1-1 1,-1 0-1,8-19 0,-3-1 109,-3 1 0,-1-2 0,-1 1 0,4-68-1,-11 91-100,-1-1 0,0 1-1,0-1 1,-2 0-1,1 1 1,-2 0 0,0-1-1,-1 1 1,0 0 0,0 1-1,-2-1 1,0 1-1,0 0 1,-1 0 0,0 1-1,-1 0 1,0 0-1,-1 1 1,0 0 0,-14-11-1,-12-7 75,-2 1 1,-1 2-1,-1 2 0,-77-34 0,72 40-30,-1 1-1,-70-14 1,-93-2 38,123 27-112,-1 2-1,1 5 0,0 3 0,-103 20 0,-328 103-1127,408-94-1490,-118 57 1,87-24-380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1:29.279"/>
    </inkml:context>
    <inkml:brush xml:id="br0">
      <inkml:brushProperty name="width" value="0.1" units="cm"/>
      <inkml:brushProperty name="height" value="0.1" units="cm"/>
      <inkml:brushProperty name="color" value="#66CC00"/>
    </inkml:brush>
  </inkml:definitions>
  <inkml:trace contextRef="#ctx0" brushRef="#br0">9706 229 2560,'-31'-23'1237,"31"22"-1229,-1 0 1,1 0-1,-1 0 0,1 0 1,0 0-1,0 0 0,0 0 0,0 0 1,0 0-1,0 0 0,0 0 1,0-2-1,0-6 92,-1 6-16,0 1 0,0 0 0,-1-1 1,1 1-1,-1 0 0,0 0 0,1 0 0,-1 0 0,0 0 0,0 1 0,0-1 0,-1 1 0,1-1 0,0 1 0,-3-2 1,-1 0 68,0 0 0,-1 1 0,1-1 1,-13-2-1,-6 0 63,-8 0 37,0-2 1,-52-19-1,55 17-182,0 1 0,-48-7 1,51 10-78,-173-15-78,134 16 189,46 2-70,-540-25 170,439 26-163,-266 7-212,67 0 251,36-2 180,-150 6 340,406-9-621,-428 13-17,276-10 41,-115 0 13,-77-7-60,-371 6 38,-410-12-123,354-10 352,634 19-256,-841 6-32,490 27-44,479-30 67,-343 52-22,221-28 78,148-25-22,-199 37-13,176-31 2,0 2 0,0 1 0,1 2 0,-31 17-1,52-23 10,1 0-1,0 1 1,0 0 0,0 1-1,1 0 1,1 1-1,-1 0 1,2 0-1,-14 21 1,16-22-6,1 1 0,0 0 0,0 1 0,1-1 0,0 1 0,1 0 1,1 0-1,-1 0 0,2 0 0,0 0 0,0 0 0,1 12 0,0-11 26,1-1 0,0 0-1,1 0 1,0 0 0,1-1-1,0 1 1,1-1 0,0 1-1,0-1 1,1 0 0,1 0-1,0-1 1,0 0 0,1 0-1,0 0 1,0-1 0,1 0-1,14 11 1,3 0 14,2-2-1,48 23 0,63 20 181,-113-50-152,28 11 35,0-3 0,2-3 0,74 13 0,279 37 82,-131-31-170,-92-14 112,-132-13-79,255 28-55,135 9 150,-199-18-64,268 42-34,-32-4 57,-423-58-86,310 37 20,67-1 1,-143-18 276,258 15-93,4-20-64,-427-15-167,316 1 324,598-68 1,-976 56-350,703-94-261,-285 36 408,-48 0-10,-186 25-12,169-40-84,-292 50 163,186-55-130,-297 80-7,-1 0 0,1-1 1,-1 0-1,0-1 1,-1-1-1,20-15 1,-28 19-8,0 1 0,0-1 0,0 0 1,-1 0-1,0-1 0,0 1 1,0-1-1,-1 1 0,1-1 1,-1 0-1,0 0 0,0 0 1,-1 0-1,0 0 0,1-1 1,-2 1-1,1 0 0,-1-1 1,0 1-1,0 0 0,-1-8 1,-1-4-18,-2 0 1,0 1 0,-1-1 0,0 1-1,-1 0 1,-1 1 0,-1-1-1,0 1 1,-1 1 0,-1 0 0,0 0-1,-18-19 1,10 15-3,-1 1 1,-1 0-1,0 2 1,-1 1-1,-1 0 1,0 1 0,-45-18-1,16 13-53,0 1 0,-1 3 1,-91-12-1,-164 1 113,260 22-36,-74 1 11,0 4 0,-152 23 0,-235 72-2580,323-55-452,-5-11 148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3:22.644"/>
    </inkml:context>
    <inkml:brush xml:id="br0">
      <inkml:brushProperty name="width" value="0.1" units="cm"/>
      <inkml:brushProperty name="height" value="0.1" units="cm"/>
      <inkml:brushProperty name="color" value="#66CC00"/>
    </inkml:brush>
  </inkml:definitions>
  <inkml:trace contextRef="#ctx0" brushRef="#br0">0 1 768,'1'0'88,"1"1"-1,-1 0 1,0-1-1,1 1 1,-1-1 0,0 0-1,1 1 1,-1-1-1,1 0 1,-1 0 0,0 0-1,1 0 1,-1 0-1,1 0 1,2 0 0,9 0 94,19 13 39,-28-11-185,1 1-1,-1-2 0,0 1 0,1 0 1,0-1-1,-1 0 0,1 0 0,7 1 1,-1-3 202,0 0 1,0-1 0,0 0 0,20-7 0,-20 6-188,-1 0 0,1 0 1,0 1-1,20-1 0,-2 5 89,45 7 0,-45-5 130,18 8-45,-39-9-186,-1-1-1,0 0 0,1 0 1,-1-1-1,1 0 0,-1 0 1,1-1-1,9 0 0,89-18 89,-61 9-4,0 2 0,56-1 0,-48 8-66,1 3 0,86 17 0,-99-13-52,0-1 0,69 1 1,21-8 105,146 2-153,-167 8 110,-60-4-6,95-2 0,-71-9 38,-1 4-1,115 10 1,-133 0-140,129 12 117,-161-20-53,-1 0-1,0-2 1,0-1-1,0-1 1,28-8-1,-16 4 99,39-5-1,12 5-149,1 4-1,156 12 1,-17 4 227,-76-6-313,-79-3 168,90 9-28,74 16 6,-211-28-2,0-1-1,0-1 1,32-6-1,3 0-83,5 3 54,0 2 0,0 3 0,0 3 0,94 16 0,-107-13 44,1-2-1,82-3 0,-4-1-136,217 34 99,-287-27 84,-19-2-97,175 13 4,194 11-3,-402-29 22,24 3 103,0-2 0,0-1 0,0-1 0,0-2 0,0-1 0,39-10-1,-14 2-402,0 2-1,89-2 0,118 11 748,-130 2-722,17-4 739,-6-7-636,0 0 157,-88 10 0,73-1-13,-104-1 28,0-1 0,0-1 0,30-9 0,-14 1 15,0 2-1,57-6 0,-54 11-55,1 2-1,-1 2 1,46 4 0,-26 4 35,0-3 1,-1-3 0,72-7-1,-106 2 133,207-16-25,-171 17-281,106 10 1,154 0 319,-221-10-254,126 13 0,-219-8 86,101 8 63,-90-9-12,-1-2 1,1 0-1,26-5 1,-9-3 50,39-5 63,116 1-187,-141 12 87,88 10 0,-94-3 8,0-2 1,1-2 0,51-4-1,51 0-158,-82 3 91,81 7-35,-79-2-85,5 0 253,-28-2-121,1-1 0,80-6 0,-65-3-52,101 4 0,62 20 60,18-13 140,-147-6-230,25-1 188,143 5-460,-172 6 671,38 1-536,15-13-151,-32 0 379,122 14 0,-94 15 417,-102-17-557,0-1 0,1-2-1,43 0 1,384-9 743,-442 2-578,28-6 1,-1 1 83,242 0-190,-217 6 236,70 12-224,3-1 202,-96-12-197,87-15 0,-86 9 32,87 0 0,57 14 70,-140-6-50,104-12 1,-99 4-261,72 2 1,116 32 520,-58-3-178,-63-20-14,29 2-231,189 8 467,-270-16-375,-45 0 44,1 1-1,49 6 1,-5 5 97,111 0-1,-50-5-14,-120-3-100,0 2-1,0 0 0,0 1 0,31 12 0,-27-7 77,0-2-1,1-1 0,0-1 1,1-1-1,-1-1 0,1-2 1,36 0-1,320-2-104,-273-9 3,-38 2-28,-8 2 65,58-3 127,-78 8-104,46 1 78,175-22 1,-228 17-84,0 1 0,48 3 0,45-2 6,-76-4 33,264-17-114,-259 22 153,0-3 1,70-13-1,-69 9-55,1 3 0,95 5-1,-67 1-40,-63-1 40,12 0-72,53 6-1,12 4 57,147-5 0,-168-6 111,169-8-48,-69-5 33,-85 5-123,20-3-4,115-5-51,99 3 151,-254 8-114,128 7-1,-133 7 141,88 20 1,-132-22 16,-17-5-966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3:25.460"/>
    </inkml:context>
    <inkml:brush xml:id="br0">
      <inkml:brushProperty name="width" value="0.1" units="cm"/>
      <inkml:brushProperty name="height" value="0.1" units="cm"/>
      <inkml:brushProperty name="color" value="#66CC00"/>
    </inkml:brush>
  </inkml:definitions>
  <inkml:trace contextRef="#ctx0" brushRef="#br0">1 194 1152,'4'1'137,"0"1"1,0-2-1,0 1 1,0 0-1,0-1 1,1 0-1,-1 0 1,0 0-1,0 0 1,0-1-1,8-1 1,2 0 36,104-20 900,18-2-415,-112 24-599,-1 0 0,1 1 0,-1 1 0,1 1 0,-1 2-1,25 7 1,-3-2 97,73 9 296,-68-12-425,65 2-1,-67-7 30,80 3-19,80 6 303,-54-18-133,-24-10 35,-14 1-262,92-15 282,-12 2-137,-60 8-28,16-1 76,75-3-43,-82 8-160,-71 9 70,496-32 766,-513 42-1120,74 14 0,-7-1 357,401 17 559,-338-30-588,53 2 7,-78 6 146,166 17-400,-199-14 462,34 4-316,369 38 134,-311-24-137,-137-17 139,97 5 0,-24-16-138,134 7 293,-185-6-82,144-13 0,24 3 56,-90 6-193,-102-6 42,88-18 0,-6 0-9,139 9-41,11 6-63,-255 8 102,218 10-7,-203-2-69,44 5 358,-62-7-431,98-4 0,-76-2 278,203 1-220,-232-3 232,-35 2-176,0 0 0,0 1 1,-1 0-1,27 5 0,-28-2 24,0-1 0,0-1 0,0 0 0,0 0-1,0-1 1,1 0 0,-1-1 0,0-1 0,13-3 0,49-9 250,-58 9-61,26-6 0,-36 10-163,-1 0 1,0 0-1,0 1 1,1 0-1,-1 0 1,0 1-1,1-1 0,-1 1 1,6 2-1,-9-3-275,-1 1-1,1 0 1,-1 0-1,0 1 1,1-1 0,-1 0-1,0 0 1,0 1-1,1-1 1,-1 1-1,0-1 1,-1 1-1,1-1 1,0 1-1,0 0 1,-1-1-1,1 1 1,-1 0-1,1 0 1,-1-1-1,0 1 1,1 3 0,-1 10-2440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3:28.272"/>
    </inkml:context>
    <inkml:brush xml:id="br0">
      <inkml:brushProperty name="width" value="0.1" units="cm"/>
      <inkml:brushProperty name="height" value="0.1" units="cm"/>
      <inkml:brushProperty name="color" value="#66CC00"/>
    </inkml:brush>
  </inkml:definitions>
  <inkml:trace contextRef="#ctx0" brushRef="#br0">0 86 768,'0'-1'25,"1"0"-1,-1 1 1,0-1 0,0 0 0,1 0-1,-1 1 1,0-1 0,1 0 0,-1 1-1,0-1 1,1 0 0,-1 1-1,1-1 1,-1 1 0,1-1 0,-1 1-1,1-1 1,0 1 0,-1-1 0,1 1-1,0-1 1,-1 1 0,1 0-1,0-1 1,-1 1 0,1 0 0,0 0-1,0 0 1,-1 0 0,1-1 0,0 1-1,0 0 1,1 0 0,34 1 534,-21 0-364,100-3 1311,110 3-660,-150 1-487,-1-2 0,108-16 0,-123 12-357,87 3-1,-63 3 102,59 1 52,93-2 448,33-3-645,-143 3-71,47-2 496,201 3-270,-261 4-74,84 2 66,-65-9-12,227 7 187,-37-7-131,-235-3-138,231 5 111,15-2 236,189 5-70,-205-7-614,93 7 764,-61 3-878,-216-9 699,133 11-323,26-4 63,-17-1 183,111-4-320,-6-10 330,-50 2-368,48-7 250,-77-4 108,82 0-230,289 19-75,-487 5 115,133-5 181,-10-7-270,58-5 242,-289 3-88,0 4 0,101 5 0,272 15-318,-110 3 453,-254-7-73,130 7-180,204 6 40,-350-17 49,157 8-157,289 10 257,-425-22-97,106-9 1,-13-1-85,-88 7-315,-61 0-202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3:29.404"/>
    </inkml:context>
    <inkml:brush xml:id="br0">
      <inkml:brushProperty name="width" value="0.1" units="cm"/>
      <inkml:brushProperty name="height" value="0.1" units="cm"/>
      <inkml:brushProperty name="color" value="#66CC00"/>
    </inkml:brush>
  </inkml:definitions>
  <inkml:trace contextRef="#ctx0" brushRef="#br0">0 27 1408,'17'0'1221,"52"5"-69,37-5-498,193 24-1,-216-15-445,1-3 0,100-6 0,-77-1-176,-45 1 21,250-9 230,213-29 202,-357 28-395,224-2-377,-328 16-396,1 9-842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7:12.307"/>
    </inkml:context>
    <inkml:brush xml:id="br0">
      <inkml:brushProperty name="width" value="0.1" units="cm"/>
      <inkml:brushProperty name="height" value="0.1" units="cm"/>
      <inkml:brushProperty name="color" value="#66CC00"/>
    </inkml:brush>
  </inkml:definitions>
  <inkml:trace contextRef="#ctx0" brushRef="#br0">1 1 896,'0'0'363,"5"10"-11,1-5-249,0 0 1,0 0 0,-1 1 0,0 0-1,0 0 1,0 0 0,-1 1 0,4 7-1,-4-8 41,13 18 91,1-1 1,1-1 0,1-1-1,1 0 1,38 27-1,-45-37-143,0-1-1,1-1 1,0 0-1,1-1 1,0-1-1,0-1 0,1 0 1,25 5-1,-17-6 36,1-1 0,0-2 0,0 0 0,0-2-1,27-3 1,180-8 108,-88 4-35,248 19 0,-242-6-286,273 3 940,-419-9-812,93 8 67,-3-1 33,315-13 439,-187-3-175,-31 4-422,-109 5-21,180 4 399,-214-3-317,-1-2-1,83-12 1,-49 3-88,137 5 86,-136 6 10,45 3 32,-59-1-45,75-6 0,-18 2-62,-71 1 39,217 6 217,-182-4-302,77-3 387,-8-3-280,-21 2 7,-72 0-76,96 9-1,64 21 103,-177-23-73,92-3 1,-70-3 54,178 9 42,-186-4-74,1-3-1,-1-3 0,94-15 1,-97 12-56,108 4 1,-83 2 89,-65 0-80,0 1 0,1 0 0,25 8 0,-43-10 18,0 1-1,0 0 1,0 1 0,-1-1-1,1 0 1,5 4 0,-8-5-62,1 1 1,-1-1-1,1 1 1,-1-1-1,1 0 1,-1 1-1,1-1 1,-1 1-1,1 0 1,-1-1-1,1 1 1,-1-1-1,0 1 1,1 0-1,-1-1 1,0 1-1,0 0 1,1-1-1,-1 1 1,0 0-1,0-1 1,0 1-1,0 0 0,0-1 1,0 1-1,0 0 1,0 0-1,0-1 1,0 1-1,0 0 1,-1-1-1,1 1 1,0 0-1,0-1 1,-1 2-1,-13 12-2166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29.709"/>
    </inkml:context>
    <inkml:brush xml:id="br0">
      <inkml:brushProperty name="width" value="0.1" units="cm"/>
      <inkml:brushProperty name="height" value="0.1" units="cm"/>
      <inkml:brushProperty name="color" value="#66CC00"/>
    </inkml:brush>
  </inkml:definitions>
  <inkml:trace contextRef="#ctx0" brushRef="#br0">1481 52 2944,'-5'-8'1502,"5"8"-1439,0-1 0,0 1 1,0-1-1,0 1 0,-1-1 1,1 1-1,0-1 0,0 1 0,-1-1 1,1 1-1,0-1 0,-1 1 1,1 0-1,0-1 0,-1 1 1,1 0-1,-1-1 0,1 1 1,-2-1-1,-9-2 48,0 1 1,-1 0 0,1 0-1,-19 1 1,-28-4-100,15 0 308,0 1-1,-63 3 0,54 2-221,19-1 228,0 1-1,-38 7 0,-16 2-256,55-7 102,-18 0-9,0-4 0,-83-9-1,74 4 117,-1-3 278,37 5-370,1 1 0,-23 0 1,-206 9-2134,155-7-1845,49-4 1179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7:21.925"/>
    </inkml:context>
    <inkml:brush xml:id="br0">
      <inkml:brushProperty name="width" value="0.1" units="cm"/>
      <inkml:brushProperty name="height" value="0.1" units="cm"/>
      <inkml:brushProperty name="color" value="#66CC00"/>
    </inkml:brush>
  </inkml:definitions>
  <inkml:trace contextRef="#ctx0" brushRef="#br0">0 37 896,'8'-9'461,"-7"8"-427,0-1 1,0 1 0,0 0 0,0-1-1,0 1 1,0 0 0,0 0-1,1 0 1,-1 0 0,0 0-1,1 0 1,-1 0 0,1 0-1,-1 1 1,1-1 0,-1 1 0,1-1-1,-1 1 1,1-1 0,3 1-1,30-6 809,-11 5-339,-18 0-481,1 1 0,0-1 0,-1 2 0,14 1 0,-7-1 181,0 1 0,0-2 0,24-1 0,-2-1-236,141 12 320,-145-6-272,22 2 60,0 3 0,71 20 1,-84-14 26,27 7 135,-31-15-118,-1-2-1,1-2 1,0-1-1,46-3 1,-20 0 114,15 1-71,97 14-1,-105-2-127,-44-7-21,0 0 1,1-2-1,-1-1 1,39-1-1,-13-7 108,42-2-52,285 16 58,-132-6-128,-138-4 78,113 13-1,-220-10-79,41 4 28,-1-1-1,1-2 1,67-5 0,65-13 166,210 7 0,-308 10-115,126-15 1,-98 4-29,-1 4 0,1 5 1,123 14-1,-168-11 13,1-3-1,62-9 1,53-1 286,89 28-858,-130-6 759,-85-10-298,0-3 0,70-10 1,18-2 322,-55 13-282,100 12 0,-119-8 2,114-10-1,-86 1 63,25 4-96,124 14 0,-170-10 122,0-2 0,74-10 0,52-2-259,91 22 124,-206-7 237,147-13 1,-146 3-159,134 6 0,-133 9-110,-22-1 113,117-3-1,71-9 32,-186 5-168,-28 1 104,-1 2-1,1 0 1,-1 3-1,0 1 1,0 1-1,32 13 0,-21-7 3,0-2 0,87 10 0,0 0-61,-13-4 96,4 1-82,-75-9 93,-1-3-1,2-2 1,-1-2-1,1-2 1,64-7-1,-3-3-91,182 8 0,-6-5 109,-139-1-4,58 6-35,139-8 73,-229 3-154,116 8 1,-150 3 33,-31 0 90,1-3 0,55-5 0,-54-3-138,205-15 119,-212 21-42,-1 1 0,1 2 1,77 15-1,-122-17-8,20 3-76,30 12-1,-46-15-10,0 0 0,0 1 0,-1 0 0,1 0 0,0 0 0,-1 0 0,0 0 0,1 1 0,-1 0 0,0 0-1,0 0 1,0 0 0,-1 0 0,4 6 0,-5-7-128,0 0 0,-1 0-1,1 0 1,-1 1 0,1-1 0,-1 0-1,0 1 1,0 2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7:25.208"/>
    </inkml:context>
    <inkml:brush xml:id="br0">
      <inkml:brushProperty name="width" value="0.1" units="cm"/>
      <inkml:brushProperty name="height" value="0.1" units="cm"/>
      <inkml:brushProperty name="color" value="#66CC00"/>
    </inkml:brush>
  </inkml:definitions>
  <inkml:trace contextRef="#ctx0" brushRef="#br0">6 3 896,'0'0'13,"0"0"-1,0-1 1,0 1 0,0 0-1,0 0 1,0 0 0,-1 0-1,1 0 1,0 0 0,0-1-1,0 1 1,0 0 0,0 0-1,0 0 1,0 0 0,0 0-1,0 0 1,-1 0 0,1 0-1,0 0 1,0 0 0,0 0-1,0-1 1,0 1 0,0 0-1,-1 0 1,1 0 0,0 0-1,0 0 1,0 0 0,0 0-1,0 0 1,-1 0 0,1 0-1,0 0 1,0 0 0,0 0-1,0 1 1,0-1 0,0 0-1,-1 0 1,1 0 0,0 0-1,0 0 1,0 0 0,0 0-1,0 0 1,0 0 0,-1 9 346,7 12 26,-4-17-189,0-1-1,1 1 0,-1-1 1,1 0-1,0 0 1,0 0-1,0 0 1,0 0-1,1-1 0,5 4 1,17 13 422,-22-15-535,1-1-1,-1 0 1,1 0-1,0 0 1,0-1-1,0 0 1,0 0-1,10 3 1,47 6 111,-27-5-59,172 41 270,315 57 571,-323-80-895,-143-19-23,217-2 966,-154-13-868,-41 2-131,165-22 220,-156 18-287,103-26 52,9 0 108,-58 22-22,144 4 0,315 34 21,-420-4 31,100 12 56,-113-6-199,167 28-100,-60-12 160,-145-23 40,45 18-193,-112-20 153,99 11 1,328 6 78,-273-36 122,-64 0-335,1 5 68,354-17 312,-109-22-242,278 24 272,-666 14-325,250-17-28,-74 1 24,166 17 207,-135 3-107,-125-4-90,320 4 9,-258-2-11,78 5-157,166 31 158,16-9 134,-172-15-123,-16-12 92,-116-3-99,68 2-22,133-1 98,-1-21-71,41-7-94,-51 27 185,-47 1-45,-86 2-277,-41 2 322,80-15-3,-50 1 148,46 2-181,-140 8 15,-4 2-123,112-14 0,68-9 235,-68 9-232,40 7-101,-130 6 204,246 13-43,-244-9-138,12 7 89,-63-7 48,53 2 0,-72-7-31,17 1 17,53-8 1,99-8 79,20-4 440,-158 11-459,-18 2-22,1 2 0,0 0 0,51 1 0,-74 3-248,1 1 0,0-1 0,-1 1 1,1 0-1,-1 0 0,0 1 0,1-1 1,-1 1-1,0-1 0,0 1 1,0 0-1,0 0 0,0 1 0,0-1 1,-1 1-1,1-1 0,-1 1 0,1 0 1,1 4-1,9 23-2957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8:46.679"/>
    </inkml:context>
    <inkml:brush xml:id="br0">
      <inkml:brushProperty name="width" value="0.1" units="cm"/>
      <inkml:brushProperty name="height" value="0.1" units="cm"/>
      <inkml:brushProperty name="color" value="#66CC00"/>
    </inkml:brush>
  </inkml:definitions>
  <inkml:trace contextRef="#ctx0" brushRef="#br0">1 12 640,'0'-6'352,"0"1"-288,5 10-64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8:48.435"/>
    </inkml:context>
    <inkml:brush xml:id="br0">
      <inkml:brushProperty name="width" value="0.1" units="cm"/>
      <inkml:brushProperty name="height" value="0.1" units="cm"/>
      <inkml:brushProperty name="color" value="#66CC00"/>
    </inkml:brush>
  </inkml:definitions>
  <inkml:trace contextRef="#ctx0" brushRef="#br0">1 44 1152,'0'-4'111,"1"-20"201,-1 23-294,0 1 0,0-1-1,0 0 1,0 1 0,0-1 0,0 0-1,0 1 1,0-1 0,0 1 0,0-1 0,1 1-1,-1-1 1,0 0 0,0 1 0,1-1-1,-1 1 1,0-1 0,1 1 0,-1-1 0,1 1-1,-1-1 1,1 1 0,-1 0 0,1-1-1,-1 1 1,1 0 0,-1-1 0,2 1 0,-1 0 291,0 1-293,0 1 0,0 0 0,0 0 0,1-1 0,-1 1 0,1-1 0,-1 1 0,1-1 0,0 0 0,2 2 0,3 2-16,4 6 77,-6-6-32,1 1-1,0-1 0,0-1 1,1 1-1,-1-1 0,1 0 1,9 4-1,-11-6 64,0 0 0,1 0-1,-1-1 1,1 1 0,-1-2 0,1 1 0,0 0 0,9-1 0,187-6 1097,-21-9-683,-181 15-522,83-17 471,-63 11-352,0 2-1,0 0 0,34-2 0,235 30-110,-221-15-10,31 8 79,-57-9-51,51 4-1,-22-5-25,30 1 0,255-23 517,-208-3-171,-61 5-340,0 4-1,113 3 1,-67 17-109,69 1 216,-25-6 121,-60-1-174,-19 1-20,107 20 0,-77-11 115,155-1 0,-156-10-380,200 1 357,144 9-301,-1 9 297,477-23-27,-727 14 552,5 1-847,562-10 551,-331-10-597,-409 4 290,-22 0-262,0 1-1,-1 1 1,36 6-1,-56-6-14,1 0 1,-1 0-1,0 0 0,0 1 1,6 3-1,13 16-1874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8:52.913"/>
    </inkml:context>
    <inkml:brush xml:id="br0">
      <inkml:brushProperty name="width" value="0.1" units="cm"/>
      <inkml:brushProperty name="height" value="0.1" units="cm"/>
      <inkml:brushProperty name="color" value="#66CC00"/>
    </inkml:brush>
  </inkml:definitions>
  <inkml:trace contextRef="#ctx0" brushRef="#br0">1 69 896,'0'-2'37,"1"0"-1,0 1 1,-1-1 0,1 0 0,0 1 0,0-1-1,1 0 1,-1 1 0,0-1 0,0 1-1,1 0 1,-1-1 0,1 1 0,-1 0-1,1 0 1,0 0 0,2-1 0,1 0 28,0 1 0,0-1 1,1 1-1,-1 1 0,6-1 0,14-2 135,44-10 379,1 4 1,0 3-1,0 3 0,128 10 0,-74 8-473,164 17 716,-146-20-365,223 10 30,-242-22-236,510-15 442,-300 8-634,-5 0 213,128 0 285,-279 9-506,333 12-35,-216-6 105,-18-1 62,-266-7-171,366 14 760,116 5-724,-213-14 67,2-1 90,226-4-173,-122 3-133,-323-1 154,178-11 46,-90 0-54,53 10-147,74-3 166,301-12 22,-333 5-45,43 0-338,-119 18 257,46 0 160,-116-10-155,360 16 48,-406-12 39,-1-2-1,59-7 1,30-1 44,288 25 27,-360-13-114,130-9 0,-123 0 11,94 7 0,-67 8-6,148 7-38,-100-21-27,153 6 374,-221-1-248,128-12 0,-6 0-1,-158 10-64,315-11 134,-6-7-208,-216 20-7,216-9 233,-260 1-160,0 4 0,169 19-1,-176-11 59,92-6-1,-78-1-146,-71 1 50,155 5 10,-109 0 54,1-4 0,106-12-1,43 5 86,-153 7-74,45 1-218,116-4 242,-99-8-102,189 11 0,-254 3 74,0-4 0,110-13 0,-111 8-44,87 3 1,-78 3-31,74 7 22,44-2-28,9-23 105,348 11-177,-173 1 385,146-3-358,-204 12 75,-279-4-5,64-8 0,-43 2 31,449 0 49,-339 2 56,-53 0-171,-68 4 16,225 9 42,-187-4-50,117-7 0,-58-1 38,15 5-56,154-3 281,-133-5-316,57 17 218,-176-4-96,1-3 1,93-7-1,58-3 15,-153 7-24,156 13-100,4 0 171,336-14-83,-356 6-187,-170-6 296,74-10 1,-84 7-127,34 0 1,-8 0 17,-22 0-33,-1 2 0,49 5 0,-76-4-91,0 1 0,-1-1 0,1 1 0,0 0 0,-1 0 0,7 3 0,-9-3 51,-1-1 0,1 0 0,-1 1 0,0-1 0,1 0 0,-1 1 0,1-1-1,-1 0 1,0 1 0,1-1 0,-1 1 0,0-1 0,0 0 0,1 1 0,-1-1 0,0 1 0,0-1 0,0 1 0,0-1 0,1 1 0,-1-1 0,0 2 0,-1-1-100,1 0 0,0 0 1,0 0-1,-1 0 0,1 1 1,-1-1-1,1 0 0,-1 0 1,0 0-1,1 0 0,-1 0 1,0-1-1,0 1 0,-1 1 0,-29 23-2931,-10-5 996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8:56.729"/>
    </inkml:context>
    <inkml:brush xml:id="br0">
      <inkml:brushProperty name="width" value="0.1" units="cm"/>
      <inkml:brushProperty name="height" value="0.1" units="cm"/>
      <inkml:brushProperty name="color" value="#66CC00"/>
    </inkml:brush>
  </inkml:definitions>
  <inkml:trace contextRef="#ctx0" brushRef="#br0">0 23 1792,'25'-4'412,"0"1"1,0 1-1,1 1 1,-1 1-1,41 6 1,-32-4 173,56-2 1,-58-2-171,63 6 0,-42 3-334,59 1 1,-63-11 149,66-10 1,-66 5-119,69-1 0,691 13 1220,-666 3-1351,1 0 87,176-16 442,-208 10-572,203-7 429,-152 0-513,-66 4 80,162 5 191,-74 2-88,201 5 190,-247 1-166,145 5-99,177-5 281,-127-17 196,-108-2-237,39 16-108,-58-11 144,-61-2-357,110 18 90,64 0 6,-81-7 469,-89 11-596,-97-9 98,1-2-1,106-3 1,-21-13 213,258 15 0,-58-2-145,-173-6-4,-13 9-125,-82-2 140,85-5-1,115-13 60,0 27-48,-195-6-49,1-3 1,119-9-1,-100 1 14,147 13 0,-128-5 22,147-16-1,-227 10-20,48 0 2,115 13 0,10 0 141,-74-19-241,-2 1 46,209 22 131,-302-13-40,1-1 1,-1-1-1,73-12 0,-26 1-45,1 4 0,0 4 0,147 13 0,-222-9 40,1 1-1,-1 0 1,23 8 0,-32-9-199,0 0 1,0 0 0,0 1-1,0-1 1,0 1 0,0 0-1,-1 0 1,1 0 0,-1 0-1,1 1 1,-1-1 0,0 1 0,1-1-1,-1 1 1,-1 0 0,1 0-1,0 0 1,-1 0 0,2 4-1,4 21-2507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9:13.301"/>
    </inkml:context>
    <inkml:brush xml:id="br0">
      <inkml:brushProperty name="width" value="0.1" units="cm"/>
      <inkml:brushProperty name="height" value="0.1" units="cm"/>
      <inkml:brushProperty name="color" value="#66CC00"/>
    </inkml:brush>
  </inkml:definitions>
  <inkml:trace contextRef="#ctx0" brushRef="#br0">5 88 640,'-5'-17'304,"5"17"-271,0 0-1,0-1 1,0 1 0,0 0-1,0 0 1,0-1 0,0 1-1,0 0 1,0 0 0,0-1-1,1 1 1,-1 0 0,0 0-1,0-1 1,0 1 0,0 0-1,0 0 1,0-1 0,1 1-1,-1 0 1,0 0 0,0 0-1,0 0 1,1-1 0,-1 1-1,0 0 1,0 0 0,1 0-1,-1 0 1,0 0 0,0 0-1,1 0 1,-1-1-1,0 1 1,0 0 0,1 0-1,-1 0 1,0 0 0,0 0-1,1 0 1,14 1 1011,-11-1-1262,22 0 529,-3 1-117,0-1-1,0-1 1,0-1-1,0-1 1,44-12-1,-39 7-67,1 0 1,0 2-1,0 1 0,1 2 0,54 0 1,148 22 167,-231-19-290,42 3 88,-1-2 0,1-2-1,-1-1 1,62-12 0,-34 6-26,1 3 1,0 3 0,104 12-1,-109-8-34,100-8 0,-77 0-26,-2 4 0,-1 4 1,1 3 0,88 18-1,136 10 86,-184-23-237,171 18 262,-115-22-112,-31-2 6,54 18 170,40 3-234,-171-25 588,111-15 0,-41 2 75,255 7-1363,-262 7 1533,96 9-1420,0 0 688,-26-27-91,-86 5 75,230 2-80,-299 12 78,1-3-1,-1-2 0,75-14 1,-37 4 11,0 4 0,115 2-1,-182 7-15,-1 0-1,1 2 1,-1 0-1,0 2 0,0 0 1,40 14-1,-60-17-173,0 0-1,0 1 1,0-1 0,0 1-1,-1 0 1,1 0 0,0 0-1,-1 0 1,1 0 0,-1 0-1,0 1 1,0-1 0,0 1-1,0 0 1,0-1 0,0 1-1,-1 0 1,1 0 0,-1 0 0,0 0-1,0 0 1,0 1 0,0 2-1,-4 23-2383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59:23.571"/>
    </inkml:context>
    <inkml:brush xml:id="br0">
      <inkml:brushProperty name="width" value="0.1" units="cm"/>
      <inkml:brushProperty name="height" value="0.1" units="cm"/>
      <inkml:brushProperty name="color" value="#66CC00"/>
    </inkml:brush>
  </inkml:definitions>
  <inkml:trace contextRef="#ctx0" brushRef="#br0">0 119 1280,'2'1'71,"-1"-1"0,1 1 1,-1 0-1,1 0 0,-1-1 0,1 1 1,0-1-1,-1 1 0,1-1 0,0 0 1,-1 1-1,1-1 0,2 0 0,30-1 1172,-15 0-70,-18 1-1162,1 0 1,-1 0-1,1 0 0,-1 0 0,1 0 0,-1 0 1,0 1-1,1-1 0,-1 0 0,1 1 0,-1-1 1,1 1-1,-1 0 0,0-1 0,0 1 0,1 0 1,-1 0-1,0 0 0,0 0 0,0 0 0,0 0 1,0 0-1,0 0 0,0 1 0,0-1 0,0 0 1,-1 0-1,1 1 0,0 1 0,1 0 13,0 0 0,0-1 0,0 1 0,1-1-1,-1 0 1,1 0 0,-1 0 0,1 0 0,0 0 0,0 0 0,0-1-1,0 1 1,0-1 0,0 0 0,0 0 0,0 0 0,0 0 0,6 0-1,39 8 68,-10-10 51,-1-2 0,1-1 0,-1-3 0,43-12-1,164-24 164,-126 25-146,38-22-35,-111 26-75,1 3 1,54-8-1,176 8 74,-151 21-102,0 0 123,12-11-238,152 3 55,-211 4 29,25 1 95,223-12-165,-255 8 159,127 24-1,-85-9 469,-26 0-2206,-55-12-202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03:43.330"/>
    </inkml:context>
    <inkml:brush xml:id="br0">
      <inkml:brushProperty name="width" value="0.1" units="cm"/>
      <inkml:brushProperty name="height" value="0.1" units="cm"/>
      <inkml:brushProperty name="color" value="#66CC00"/>
    </inkml:brush>
  </inkml:definitions>
  <inkml:trace contextRef="#ctx0" brushRef="#br0">0 0 1408,'1'3'138,"0"-1"1,0 1-1,0 0 1,0-1-1,1 0 1,-1 1-1,1-1 1,0 0-1,-1 0 1,1 1-1,0-2 1,0 1-1,4 3 0,8 8 420,-4-1-407,0-2-1,1 1 1,1-1-1,0-1 1,0 0 0,1-1-1,0 0 1,0-1-1,1-1 1,0 0 0,0-1-1,1 0 1,-1-1 0,23 3-1,17 0 100,1-2 0,92-5 0,-71-1-27,268-22 324,-176 8-534,226 1 547,-119 0-396,-160 5-35,162 8-1,-180 8-118,290 24 12,-195-2 42,58-10 269,74 9-239,-255-23 29,77-4 1,67-13 96,-161 8-79,117-13 115,-81 7-165,162 1-1,-245 9-265,1 0-1,0 0 1,0 1-1,0 0 1,0 0-1,-1 1 1,1 0-1,-1 0 1,10 4-1,-13-3-267,1-1 0,-1 0 0,1 1 0,-1-1 0,0 1 0,2 3-1,-4-5 432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04:44.825"/>
    </inkml:context>
    <inkml:brush xml:id="br0">
      <inkml:brushProperty name="width" value="0.1" units="cm"/>
      <inkml:brushProperty name="height" value="0.1" units="cm"/>
      <inkml:brushProperty name="color" value="#66CC00"/>
    </inkml:brush>
  </inkml:definitions>
  <inkml:trace contextRef="#ctx0" brushRef="#br0">0 29 1408,'25'-13'815,"-23"11"-708,1 1 0,-1-1 0,1 0 1,0 1-1,0 0 0,0-1 0,0 1 0,0 0 1,0 0-1,0 1 0,5-1 0,7 1 171,0 0-1,-1 1 0,1 1 1,22 5-1,-24-3-95,1-1 1,0 0-1,1-1 0,24 1 1,288 15 1161,2 5-912,-251-25-168,79-13 0,137-4 173,-82 8-496,372-8-74,-338 34 384,-214-11-342,-1 2 0,52 16 0,-66-17-471,-1 2-1,0 0 1,0 0 0,-1 2 0,0 0 0,18 14 0,2 10-1918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32.460"/>
    </inkml:context>
    <inkml:brush xml:id="br0">
      <inkml:brushProperty name="width" value="0.1" units="cm"/>
      <inkml:brushProperty name="height" value="0.1" units="cm"/>
      <inkml:brushProperty name="color" value="#66CC00"/>
    </inkml:brush>
  </inkml:definitions>
  <inkml:trace contextRef="#ctx0" brushRef="#br0">3378 109 2048,'-8'0'215,"0"2"1,0-1-1,0 1 1,-12 5-1,18-6-325,0-1-1,1 1 0,-1-1 1,0 1-1,1-1 0,-1 0 0,0 1 1,1-1-1,-1 0 0,0 0 1,0 0-1,1-1 0,-1 1 1,0 0-1,-1-1 0,-26-12-422,14 6 1461,1 1-388,0 1 1,-1 0-1,1 0 0,-1 2 0,0 0 0,-30-2 0,28 4-318,-32-5-1,32 3-165,-32-1 0,-37 2 416,-95 4 261,139 5-821,31-5 80,0 0 0,-21 1 0,-362-3 883,369-1-868,-41-8 1,42 5-197,-42-2 0,42 5 186,-1-1-1,-24-6 1,-34-3 237,-27 1 403,-42-1-708,-620 11 919,700 2-850,33 0-96,-59-5 0,-8-5 970,-170 7 0,146 14-1893,105-9-1764,-34 11 0,29-5 262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05:51.490"/>
    </inkml:context>
    <inkml:brush xml:id="br0">
      <inkml:brushProperty name="width" value="0.1" units="cm"/>
      <inkml:brushProperty name="height" value="0.1" units="cm"/>
      <inkml:brushProperty name="color" value="#66CC00"/>
    </inkml:brush>
  </inkml:definitions>
  <inkml:trace contextRef="#ctx0" brushRef="#br0">1 108 384,'10'7'145,"1"0"0,0-1-1,0 0 1,1-1 0,0 0 0,-1-1 0,2 0-1,-1-1 1,14 2 0,-3 0 251,27 10 0,141 64 713,-110-40-1021,-17-6-58,-34-20 56,0 0 0,1-2 0,0-1 0,1-2 0,0-1 0,63 5 0,293-10 656,-149-4-345,-131 3-325,99 8 51,-117-3 18,145-7 0,293-30 195,-369 25-321,104 0 178,181-12-70,-85-1-90,5 18-27,-204 2 8,345 20 126,-79 1-54,-291-22 81,157-19 0,204 0 212,-494 19-379,345-19 350,-161 5-492,103-17 331,0 0-186,-114 20 77,220-44 0,-283 36-82,0 5 0,179 0 0,-57 7 82,-6 0-208,392 10 96,-526-3 165,195-2 223,0-19-333,-102 1 70,78-12 65,-8-1-231,-172 26 72,88 5 0,128 1 44,-173-7 48,180 12-1,-145 18-300,-22-1 239,-71-14 62,301 38-97,-344-40 39,31 5-110,91 27-1,97 31 87,31 10 30,-237-65-40,0-1 0,75 10 0,84-2 156,-50-7-339,-123-10 172,445 34 210,-386-37-226,427-12 259,-510 12-232,323-13-169,208 21 306,-117-3-138,-216-4-35,120 4 58,-219-1 77,168-17 1,403-53 205,-506 49-220,134-17-216,-188 19 8,83-14 403,441-71 41,-621 98-343,4 0 75,34 0 0,-49 2-79,0 1 0,0-1 0,0 1 0,0-1 0,0 1 0,0 0-1,0 1 1,0-1 0,0 1 0,0-1 0,-1 1 0,1 0 0,0 1-1,2 2 1,11 11-1769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05:53.401"/>
    </inkml:context>
    <inkml:brush xml:id="br0">
      <inkml:brushProperty name="width" value="0.1" units="cm"/>
      <inkml:brushProperty name="height" value="0.1" units="cm"/>
      <inkml:brushProperty name="color" value="#66CC00"/>
    </inkml:brush>
  </inkml:definitions>
  <inkml:trace contextRef="#ctx0" brushRef="#br0">7 240 1664,'-5'-32'608,"4"29"-520,1 2-83,0 1 0,0 0-1,0-1 1,0 1 0,0 0-1,0-1 1,0 1 0,0 0 0,0-1-1,0 1 1,0 0 0,0-1 0,0 1-1,0 0 1,0-1 0,0 1-1,0-1 1,0 1 0,1 0 0,-1 0-1,0-1 1,0 1 0,0 0 0,1-1-1,-1 1 1,0 0 0,0 0-1,1-1 1,-1 1 0,0 0 0,0 0-1,1 0 1,-1-1 0,0 1 0,1 0-1,-1 0 1,0 0 0,1 0 0,0 0-1,6-4 69,1 0 0,0 1-1,0 0 1,0 1-1,0-1 1,15-1 0,22-7 405,10-6-220,1 1 1,0 3 0,116-10-1,176 13 674,-335 10-930,372-19 638,-51 1-128,44 19-341,-10 0-134,-22-24 102,82 1-390,-349 26-453,-12 5-928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05:56.473"/>
    </inkml:context>
    <inkml:brush xml:id="br0">
      <inkml:brushProperty name="width" value="0.1" units="cm"/>
      <inkml:brushProperty name="height" value="0.1" units="cm"/>
      <inkml:brushProperty name="color" value="#66CC00"/>
    </inkml:brush>
  </inkml:definitions>
  <inkml:trace contextRef="#ctx0" brushRef="#br0">0 28 1152,'3'-2'52,"0"-1"0,-1 1 0,1 0 0,0 0-1,0 0 1,1 0 0,-1 0 0,0 1 0,0-1 0,1 1 0,-1 0 0,1 0 0,-1 0-1,1 1 1,0-1 0,-1 1 0,6 0 0,7 0 12,-1 1-1,28 4 1,108 17 370,86 17 578,-153-26-725,144 4 0,-12-2 109,172 2 453,-142-12-407,177 0-320,-150 1-51,-52 1-147,-197-7 81,494 5 155,-210-12-154,-67 0-6,-202 7 2,349-5 188,169 6 149,-229 3-145,-104 0-234,84-2-5,219 11 151,-191-6 116,-71-4-257,130 6 3,-2 0 240,-54-12-166,-55-2-31,-96 11 17,122 1 72,59 2-110,-223-4 20,62-9 71,-22 0-135,27 15 365,40 1-297,229 1-275,-180-5 246,9 0-2,-217 0 81,154-8 0,-161-8-100,112-6 13,-89 13 74,229-13 101,139-21 141,-284 21-459,-40 2 87,-75 8 81,214-6 423,51-18-557,-87 3 322,-192 22-119,426-27 354,-314 22-473,65-8 54,-205 12-31,225-26 60,-3 22 67,-155 12-115,263 6-22,-6-1 13,18-6 8,-187-6 44,160-6-62,98 8 128,-193 7-112,-126-7-100,-23-2 164,191 21-1,79 8-83,-37-6 88,-36 1-132,-23-4 141,-96-3-63,-145-14 24,74-9 0,-32 1 24,-59 6-70,139-4 76,-135 6-410,-1 2 1,1 1-1,47 11 1,-31 2-1723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12:17.482"/>
    </inkml:context>
    <inkml:brush xml:id="br0">
      <inkml:brushProperty name="width" value="0.1" units="cm"/>
      <inkml:brushProperty name="height" value="0.1" units="cm"/>
      <inkml:brushProperty name="color" value="#66CC00"/>
    </inkml:brush>
  </inkml:definitions>
  <inkml:trace contextRef="#ctx0" brushRef="#br0">1 219 1280,'10'-14'489,"-9"12"-457,0 1-1,0-1 1,0 1 0,1-1 0,-1 1-1,0-1 1,1 1 0,-1 0 0,0 0-1,1 0 1,0 0 0,-1 0 0,4-2-1,33-11 616,1 1 0,58-11 0,83-5-55,-177 29-570,34-7 306,47-15 1,-20 4-346,-35 12 21,0 2-1,45-3 1,59 8 17,-51 0-5,32-1 392,145 19 0,-107 4-423,71 10 81,4-18 27,402-15 531,-233-5-608,-252 3 97,166 5-242,-114 11 134,144-5 192,-185-8 52,57 3-188,186 15 29,-185-29-14,-41 0 195,-47 0-148,-27 2 31,229-26-36,45-2-6,1 44-161,-288-4 50,-19-3-53,106-11-1,62-26 131,-166 23-19,1 3-1,89-2 1,130 28-184,-189-8 37,56-3-53,37 4 399,54 10-222,51 5-61,168 14-39,-341-37-89,188-6 434,-90-9-194,61-6-110,-186 14 100,117 8 0,159 28-195,5 1 231,-105-30-45,-148-2-8,27-2-94,86 2-551,5 15 1017,-150-3-460,-4 0 40,183 10 111,-28 9 135,-99-9-265,-103-16-66,106 15-628,-145-19 501,0 0 0,0-1-1,0 2 1,0-1 0,0 0-1,3 2 1,20 15-1912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12:28.376"/>
    </inkml:context>
    <inkml:brush xml:id="br0">
      <inkml:brushProperty name="width" value="0.1" units="cm"/>
      <inkml:brushProperty name="height" value="0.1" units="cm"/>
      <inkml:brushProperty name="color" value="#66CC00"/>
    </inkml:brush>
  </inkml:definitions>
  <inkml:trace contextRef="#ctx0" brushRef="#br0">1 58 384,'0'0'1035,"15"-7"-374,33-15 693,-41 18-1271,1 0 0,0 0-1,-1 1 1,1 0 0,0 0-1,0 1 1,1 0 0,-1 0 0,12 0-1,2 3-37,23 4 0,-12-1-33,117 19 206,-106-15-138,0 2 1,45 17-1,-5-1 101,-22-8-204,-20-5 98,1-1 0,55 6 0,59 9 38,-70-11-2,51 16 107,-88-19-95,94 14 0,16-18-4,41 5 114,-143-9-124,1-2 0,0-3 0,-1-2-1,70-12 1,169-21-114,-253 32 2,-33 3 39,0 0 1,21-5-1,-12 4 82,-18 1-38,-12 1-395,9 0 285,1 0 0,-1-1-1,1 1 1,-1 0 0,1 0-1,-1 0 1,1 0 0,-1-1 0,1 1-1,0 0 1,0 0 0,0 0-1,-1 2 1,1-2 11,0-1-1,0 1 1,0-1 0,0 1-1,0-1 1,0 1-1,0 0 1,0-1-1,-1 1 1,1-1 0,0 1-1,0-1 1,-1 1-1,1-1 1,0 1 0,0-1-1,-1 1 1,1-1-1,-1 1 1,1-1 0,-1 0-1,1 1 1,0-1-1,-1 0 1,1 1-1,-1-1 1,1 0 0,-1 0-1,0 1 1,1-1-1,-1 0 1,1 0 0,-1 0-1,1 0 1,-1 0-1,0 0 1,1 0 0,-1 0-1,1 0 1,-1 0-1,1 0 1,-2 0-1,-11 0 452,20 1-6,22-3-89,-15-5-343,-6 6-30,-7 1 35,0 0 60,14 0 122,-14 0-203,0 0 0,0 0 0,-1 0 0,1 0-1,0 1 1,0-1 0,0 0 0,-1 0-1,1 1 1,0-1 0,-1 1 0,1-1 0,0 1-1,-1-1 1,1 1 0,0-1 0,-1 1 0,1-1-1,-1 1 1,1 0 0,-1-1 0,1 1-1,-1 0 1,0-1 0,1 1 0,-1 0 0,0 0-1,1 1 1,2 22-1573,-3-21 1275,-1 1 0,1 0 0,0-1 0,-1 1 0,0 0 0,-2 3 0,-11 18-1179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43.959"/>
    </inkml:context>
    <inkml:brush xml:id="br0">
      <inkml:brushProperty name="width" value="0.1" units="cm"/>
      <inkml:brushProperty name="height" value="0.1" units="cm"/>
      <inkml:brushProperty name="color" value="#66CC00"/>
    </inkml:brush>
  </inkml:definitions>
  <inkml:trace contextRef="#ctx0" brushRef="#br0">6786 6 2048,'-11'5'773,"0"-9"122,-4-1 552,8 5-1358,0 1 1,1-1 0,-1 1 0,1 0 0,-1 0 0,-6 3 0,5-2-10,1-1 1,-1 0 0,0-1-1,1 0 1,-15-2-1,-3 1-3,7 1-26,8 1-12,0-1 0,0 0-1,0-1 1,-18-4 0,17 3-29,-1 1 0,1-1 0,-1 2 0,0 0 1,1 0-1,-1 1 0,1 1 0,-22 5 0,4-2 48,-77 19 374,-18 3 437,119-26-847,-14 3 58,-1-1 0,-21 0 0,-7 1-288,10-1 409,-62-4-1,36 0-73,-42 0-134,-166 5 249,33-2 418,126-3-867,14 2 139,-109-3 301,189-1-126,0 0 0,-31-10 0,35 9-167,0 0 0,-1 0 0,0 2 1,-21-2-1,-88-1 129,-252 5 11,355-2-139,-27-3 1,10 0 175,-64-1 43,18 0-171,35 6 161,-129 5 148,26-3 82,82-3-568,3-8 199,-46-2 250,72 10-373,17 0 88,0 1 0,1 1 0,-29 5 0,37-3 105,-1-1 0,-16-1 0,-18 3 18,-78 6-249,-24 1 215,-13 1 596,-4 6-599,-60 11-455,60 4 718,-32-4-122,141-27-604,-65-5 0,15-1 435,-166-1 462,12 23 328,161-7-805,-103 16 185,-81 6-2696,272-33 2065,-97 6-4575,40 3 2351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8:58.748"/>
    </inkml:context>
    <inkml:brush xml:id="br0">
      <inkml:brushProperty name="width" value="0.1" units="cm"/>
      <inkml:brushProperty name="height" value="0.1" units="cm"/>
      <inkml:brushProperty name="color" value="#66CC00"/>
    </inkml:brush>
  </inkml:definitions>
  <inkml:trace contextRef="#ctx0" brushRef="#br0">7196 1 1408,'-3'1'146,"1"0"-1,-1-1 1,0 1 0,1 0-1,-1-1 1,0 0 0,-5 1-1,4-1-6,-1 0-1,1 1 0,0-1 0,0 1 0,-5 2 1,2 0 48,-1 0 9,0 1 1,0-1 0,0-1-1,0 1 1,0-1-1,-1-1 1,-13 2 0,-31 6 682,-11-4-25,-1 1-796,42-2-133,-17 0-20,-52-4 284,-11-2 461,-112 14-1,194-9-607,-22 2-36,-79 6 15,52-10-191,-138-7 868,48 1-794,110 1 183,0 2 0,-52 4 0,82 1-129,-1 1 0,-25 8 0,-5 1-2,-1-1 97,0-3 0,-95 4 1,109-13-111,-1 2 0,-60 10 0,10-4 201,71-6 2,-1-1 0,1-1 1,-33-3-1,-15-1-160,45 4-84,6-1 186,1 1 1,-1 1-1,-26 4 1,15 0-106,0-2 0,0-1 0,-50-2 0,34-1 154,-124-2-174,153 2 71,0-1 1,0 1 0,-14-5 0,14 3-38,0 0 0,0 1 0,-15 0 1,-255 2-276,240-6 460,41 6-195,-1 0-1,1 0 1,0-1 0,-1 0 0,1 1 0,0-1 0,0 0 0,0 0 0,-4-2-1,-16-6 71,13 7-117,-1 1-1,-17-2 1,-22-6 188,-292 9 730,250-5-575,77 4-274,1 0-1,-21-5 1,-11-1-56,16 3 47,-13 0 0,-64-5 170,7 2-319,-4-1 69,-34-1 384,8 4-171,-404 5-319,363 5 223,-11-10 134,0-4-433,58 6 392,-124 6-9,-33 2 110,168-6-99,-80 4 470,-185-6-1898,325-3-709,8-6-816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14.609"/>
    </inkml:context>
    <inkml:brush xml:id="br0">
      <inkml:brushProperty name="width" value="0.1" units="cm"/>
      <inkml:brushProperty name="height" value="0.1" units="cm"/>
      <inkml:brushProperty name="color" value="#66CC00"/>
    </inkml:brush>
  </inkml:definitions>
  <inkml:trace contextRef="#ctx0" brushRef="#br0">5061 233 1792,'-3'-1'274,"1"0"1,0 0-1,0-1 0,0 1 0,0 0 1,0-1-1,0 1 0,0-1 1,0 0-1,-2-3 0,-10-8 160,-1 4-330,0 1 1,-1 1 0,0 0-1,-1 1 1,1 1 0,-1 1 0,0 0-1,0 1 1,-1 1 0,-31-1-1,-114-5 376,44 1-362,16 1-242,47 2 96,-1 2 0,-58 6 0,-90 6 138,108-7 30,-27-2-110,-168-20-1,-17-5 30,-5-4 239,130 23 116,117 6-214,-79 2 134,47 0-157,-151-14 0,-224-37-897,405 44 696,-1 3 1,0 3-1,1 3 1,-106 21-1,-72 13 515,192-31-485,11-1 26,-68 2-1,65-9 465,-61 9 0,-41 2-92,91-9-456,-131 0-1299,64-8-2769,78 6 1693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20.361"/>
    </inkml:context>
    <inkml:brush xml:id="br0">
      <inkml:brushProperty name="width" value="0.1" units="cm"/>
      <inkml:brushProperty name="height" value="0.1" units="cm"/>
      <inkml:brushProperty name="color" value="#66CC00"/>
    </inkml:brush>
  </inkml:definitions>
  <inkml:trace contextRef="#ctx0" brushRef="#br0">2042 315 1664,'-42'-5'1195,"40"4"-1199,0 1 0,1-1 0,-1 0 0,0 0 0,0 0 0,0 0 0,1 0 0,-1 0 0,0 0 0,1 0 0,-1-1 1,1 1-1,0-1 0,-1 1 0,1-1 0,-1-2 0,-15-12 263,7 11-22,0 0 1,0 1 0,-1 0-1,0 1 1,0 0-1,0 1 1,0 0 0,-1 0-1,-12 1 1,-30-6 223,36 4-265,-47-9 511,-113-35 0,126 31-209,-1 2-1,-62-8 0,48 10-543,-14-4-274,-89-31 0,56 19 913,68 18-589,25 7 16,-1 1 0,1 0-1,-31 3 1,15 0-19,11 0-133,0 1 1,-35 9-1,36-6 15,0-1 0,-36 1-1,-56 1 318,99-4-198,0 1 1,0 1 0,0 1 0,-23 9 0,33-11 112,1-1 0,-1 0 0,0-1 0,-14 2 1,12-3 150,1 1 1,0 1 0,-9 3-1,-14 6 31,-20 7-2066,22-10-577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21.478"/>
    </inkml:context>
    <inkml:brush xml:id="br0">
      <inkml:brushProperty name="width" value="0.1" units="cm"/>
      <inkml:brushProperty name="height" value="0.1" units="cm"/>
      <inkml:brushProperty name="color" value="#66CC00"/>
    </inkml:brush>
  </inkml:definitions>
  <inkml:trace contextRef="#ctx0" brushRef="#br0">1924 84 2816,'-1'-1'62,"0"1"0,1 0 1,-1 0-1,0 0 0,1 0 0,-1 0 1,0-1-1,0 1 0,1 0 1,-1-1-1,1 1 0,-1 0 0,0-1 1,1 1-1,-1-1 0,1 1 0,-1-1 1,1 1-1,-1-1 0,1 1 0,-1-1 1,0 0-1,4-16-238,-3 14-3,1 2 204,-1-1 1,1 1-1,-1-1 0,1 1 0,-1-1 0,0 1 1,0-1-1,0 0 0,0 1 0,0-1 0,0 1 1,0-1-1,-1 1 0,1-1 0,0 1 0,-1-1 1,1 1-1,-1-1 0,0 1 0,1-1 0,-1 1 1,0 0-1,0 0 0,0-1 0,0 1 0,0 0 1,0 0-1,0 0 0,0 0 0,-1 0 0,1 0 1,0 0-1,-1 0 0,1 1 0,0-1 0,-1 0 1,1 1-1,-1-1 0,1 1 0,-3-1 0,-7-1 248,-1 1 0,1 0 0,0 1 0,-20 1 0,9 0-367,-70 4 307,-80 9-450,-1 1 405,36-6 115,-3 0 138,-121-22-416,221 8 16,-207-15 897,1 39-468,49-1-2351,155-19-328,4-6-160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3:09.005"/>
    </inkml:context>
    <inkml:brush xml:id="br0">
      <inkml:brushProperty name="width" value="0.1" units="cm"/>
      <inkml:brushProperty name="height" value="0.1" units="cm"/>
      <inkml:brushProperty name="color" value="#FF0066"/>
    </inkml:brush>
  </inkml:definitions>
  <inkml:trace contextRef="#ctx0" brushRef="#br0">1449 396 1408,'-8'-2'265,"0"0"1,0 1-1,-10 0 0,17 1 50,2-16 208,34-37-34,-17 28-507,14-27 0,-23 36 47,-5 10 63,-1-1 1,1 1 0,-1-1 0,4-11 0,-7 17-83,0-1 1,1 1-1,-1-1 1,0 1 0,0-1-1,0 1 1,0 0-1,0-1 1,0 1 0,0-1-1,0 1 1,-1-1-1,1 1 1,0 0 0,-1-1-1,1 1 1,-1 0-1,0-1 1,1 1 0,-1 0-1,0 0 1,0 0-1,0 0 1,0 0-1,0 0 1,0 0 0,0 0-1,-2-2 1,-10-4 37,1 0 0,-1 0 1,-1 1-1,1 1 0,-1 0 1,-22-4-1,-90-8 431,47 8-352,-3-2 68,-86-15 442,159 24-609,-47-10 54,-72-8 0,49 18-143,0 3 1,-92 14-1,149-13 54,0 1-1,1 1 1,-1 1-1,1 1 0,0 0 1,-31 16-1,28-9-55,7-5 75,2 1 0,-1 1-1,-25 20 1,30-19-14,0 0 0,1 1 0,0 0 0,1 0 0,0 1 0,1 0 0,0 1 0,1 0 0,1 0 0,0 0 0,1 1 0,0 0 0,2 0 0,0 0 0,-2 22 0,1 5-157,2 0 1,2 0-1,11 84 0,-4-31 93,3 13 324,33 100 297,-39-192-542,1 0 0,0 0 1,1 0-1,1 0 0,1-1 0,0 0 0,1-1 0,0 0 1,1 0-1,1-1 0,0 0 0,1-1 0,0-1 0,19 15 0,11 4-141,86 45 0,53 10 171,-143-69-16,0-2-1,1-1 0,47 8 1,-59-16 35,-1-1 1,1-2-1,1-1 0,-1-1 1,47-6-1,101-28 373,-141 25-370,0-2 0,63-28-1,-80 30-56,-1-1 0,0 0-1,0-1 1,-1-1 0,0 0-1,-1-1 1,-1-1 0,0 0-1,-1-1 1,0 0 0,-1-1-1,-1 0 1,-1-1 0,0 0-1,12-33 1,-7 8 27,-2-1 1,-2 0-1,-2-1 0,-2 0 0,1-48 0,-6 38 275,-3-1 0,-3 1 0,-19-95 0,16 118-237,0 1-1,-2 1 1,-2-1 0,-18-34 0,20 45 13,-1 1 1,-1 1-1,-1-1 1,0 2-1,-1 0 1,-1 1-1,-20-17 1,20 20-439,0 2 0,-1 0 0,1 1 0,-2 0 0,0 2 0,0 0 0,0 0 0,-1 2 0,-22-5 0,-8 8-1824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23.359"/>
    </inkml:context>
    <inkml:brush xml:id="br0">
      <inkml:brushProperty name="width" value="0.1" units="cm"/>
      <inkml:brushProperty name="height" value="0.1" units="cm"/>
      <inkml:brushProperty name="color" value="#66CC00"/>
    </inkml:brush>
  </inkml:definitions>
  <inkml:trace contextRef="#ctx0" brushRef="#br0">1764 273 384,'-1'0'89,"-1"-1"1,1 1-1,-1 0 0,0 0 1,1-1-1,-1 1 1,1-1-1,-1 1 0,1-1 1,-1 0-1,1 1 0,-1-1 1,1 0-1,0 0 0,-1 0 1,1 0-1,0 0 1,0-1-1,0 1 0,0 0 1,-2-3-1,-1-2 415,1-1 1,0 0-1,-4-13 1,5 14-272,-1-1 1,1 0-1,-7-9 0,4 9-120,0 0-1,-1 1 1,1 0-1,-1 0 0,-1 0 1,1 1-1,-1 0 1,0 1-1,0-1 1,0 1-1,-1 0 1,1 1-1,-12-4 1,-7 0-45,0 1 1,-50-4 0,-8-2 401,-15-11 7,32 7-433,-96-10 0,-37 23 286,107 5-319,75-2 22,-28-1 104,-1 3-1,-76 11 1,-89 20 1250,87-31-1234,68-3-77,42 1-479,1-2 0,-17-3 0,-17-1-1844,22 5 114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32.165"/>
    </inkml:context>
    <inkml:brush xml:id="br0">
      <inkml:brushProperty name="width" value="0.1" units="cm"/>
      <inkml:brushProperty name="height" value="0.1" units="cm"/>
      <inkml:brushProperty name="color" value="#66CC00"/>
    </inkml:brush>
  </inkml:definitions>
  <inkml:trace contextRef="#ctx0" brushRef="#br0">2349 71 1024,'0'0'1451,"-17"15"-358,7-6-312,9-7-684,0-1 1,0 0-1,0 0 1,0 1-1,-1-1 1,1 0-1,0-1 1,-1 1-1,1 0 1,-1 0-1,1 0 1,-1-1-1,1 1 1,-1-1-1,0 1 1,1-1-1,-1 0 1,1 0-1,-4 1 0,4-1-99,-1 0 0,0 1 1,1-1-1,-1 1 0,1 0 0,-1-1 0,1 1 0,-1 0 0,1 0 0,0 0 0,-3 2 0,-8 5 68,-6 0 238,7-3-278,0 0-1,-19 4 1,27-8-14,0 0 0,-1-1 0,1 0 0,-1 1 0,1-1 0,-1 0 0,1-1 0,-1 1 0,1 0 0,-1-1 0,1 0 0,-1 0 0,-3-2 0,-1-1 39,1 1 0,-1 0 0,0 0 0,0 0 0,0 1 0,-1 0 0,1 1 0,-14-1 0,15 1-93,0 1 0,0-1 0,0 0 0,0-1 0,0 0 0,1 0 0,-13-5 1,-1-4 132,-21-14 0,22 14 2,-20-11-1,20 14-79,1 2-1,-1 0 1,0 1 0,-1 0-1,-35-2 1,-101 4-16,40 3 261,104 0-250,-289-2 448,206 16-434,67-9-44,0-1 1,-35 1-1,-113-19 181,2-1-227,103 14 211,-78 3 231,123 1-344,0 2 1,-37 10-1,41-7-15,-38 19 0,42-18 156,0-1 1,-35 11-1,45-17-157,5-2-168,1 1 1,-1-1-1,1 1 0,-1 0 1,1-1-1,-1 1 1,1 0-1,-1 1 0,1-1 1,0 0-1,0 1 1,0-1-1,0 1 0,0 0 1,0-1-1,-3 5 0,-5 7-1984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33.939"/>
    </inkml:context>
    <inkml:brush xml:id="br0">
      <inkml:brushProperty name="width" value="0.1" units="cm"/>
      <inkml:brushProperty name="height" value="0.1" units="cm"/>
      <inkml:brushProperty name="color" value="#66CC00"/>
    </inkml:brush>
  </inkml:definitions>
  <inkml:trace contextRef="#ctx0" brushRef="#br0">2322 238 128,'-8'0'23,"0"1"21,1 0-1,-1 0 1,-9 4-1,14-6 148,1 1 0,-1-1 0,0 0-1,1 0 1,-1 0 0,1 0 0,-1 0-1,1-1 1,-1 1 0,1-1 0,0 1-1,0-1 1,-3-3 0,-6-3-142,1 2 311,-1 0-1,0 1 0,0 1 1,-15-4-1,-11-6 271,31 12-613,0 1 1,0 0-1,0 0 0,0 0 1,0 1-1,-7 0 0,-17-2-69,-237-29 1033,140 13-706,78 9-150,-12-6-195,44 11 51,0 0 0,1 0 0,-1 1 0,-21 0 0,-63 5-162,20 0 712,-98-11-1,96-1-525,-117-31 1,177 35-26,0 1 0,-1 1 0,1 2 0,-1 0 0,0 2 0,1 0 1,-1 1-1,0 2 0,1 1 0,-25 6 0,-123 27 865,98-22-154,-55 5 463,17-2-2889,90-13-633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35.033"/>
    </inkml:context>
    <inkml:brush xml:id="br0">
      <inkml:brushProperty name="width" value="0.1" units="cm"/>
      <inkml:brushProperty name="height" value="0.1" units="cm"/>
      <inkml:brushProperty name="color" value="#66CC00"/>
    </inkml:brush>
  </inkml:definitions>
  <inkml:trace contextRef="#ctx0" brushRef="#br0">1752 190 896,'-9'-2'-101,"1"0"-1,0 0 1,-1 1 0,-16-1-1,-54-3 2465,2 4-1208,-160 6 303,39-2-755,107-5-521,5-1 84,0-5-1,0-3 0,-86-23 1,-5 4 1115,-131-44-3856,261 63 145,-2 1 106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53.102"/>
    </inkml:context>
    <inkml:brush xml:id="br0">
      <inkml:brushProperty name="width" value="0.1" units="cm"/>
      <inkml:brushProperty name="height" value="0.1" units="cm"/>
      <inkml:brushProperty name="color" value="#66CC00"/>
    </inkml:brush>
  </inkml:definitions>
  <inkml:trace contextRef="#ctx0" brushRef="#br0">4039 143 1408,'-12'2'87,"1"0"-1,-1-1 1,-14 0 0,-24 2-242,17 1 953,1-2 1,-51-2-1,28-1-798,40 0 58,-1-1 0,1 0 0,0-2 1,0 1-1,-19-9 0,20 7 16,-1 1 0,0 0 1,1 0-1,-2 2 0,-18-2 0,-28 7 235,-94 17 0,54-5-36,14-9-90,55-4-292,-1 0 0,-45 11 0,21-4 259,19-4 4,24-4-227,0 0-1,-25-2 1,10 1 127,26-1-3,1 1-1,-1-1 1,1 0-1,-1 0 1,1 0-1,0 0 0,-1 0 1,-5-4-1,6 3-2,-1 0 0,0 0 0,-1 0 0,-7-1 0,-20-3-139,-10 1 86,-140 5-123,176-1 128,0 0-1,0 0 1,0 0 0,-6-2 0,5 1 2,0 0 1,0 1-1,0 0 0,-9-1 0,-2 2 81,9-1-54,1 1 0,-1 0 0,0 1 0,1 0 0,-16 4-1,17-4 7,0 1 0,0-1 0,1 0 0,-1-1-1,-8 1 1,-20 1-222,15 0 184,-1-1-1,-33-2 1,11 0-83,-54-3 251,91 3-158,-1 0 0,1-1 0,0 1-1,0-1 1,0 0 0,-7-4 0,4 2-28,-5-3 15,0 2 1,0 0 0,-1 1-1,1 0 1,-1 1 0,0 1-1,-28-1 1,24 3 56,-4 0-114,-46-5 0,21-1 69,5 0 110,34 6-117,1-1 0,0-1 0,-15-3 0,-20-4-42,-32-14 118,70 21-57,1 1 1,0 0 0,-1 0-1,1 0 1,-1 1-1,0-1 1,1 1-1,-1 0 1,1 1-1,-7 0 1,-6 3 65,-25 8 0,-2 0 120,-8-2-206,-1-2 0,-98 3 0,113-11 169,-1-1 0,1-1-1,-69-15 1,91 12-220,-28-12-1,-9-3 273,21 12 136,1 1 0,-1 2 1,-1 1-1,-49 0 0,-109 13 669,-4 15-4939,162-19 1761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54.953"/>
    </inkml:context>
    <inkml:brush xml:id="br0">
      <inkml:brushProperty name="width" value="0.1" units="cm"/>
      <inkml:brushProperty name="height" value="0.1" units="cm"/>
      <inkml:brushProperty name="color" value="#66CC00"/>
    </inkml:brush>
  </inkml:definitions>
  <inkml:trace contextRef="#ctx0" brushRef="#br0">6 0 128,'-6'0'0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9:55.621"/>
    </inkml:context>
    <inkml:brush xml:id="br0">
      <inkml:brushProperty name="width" value="0.1" units="cm"/>
      <inkml:brushProperty name="height" value="0.1" units="cm"/>
      <inkml:brushProperty name="color" value="#66CC00"/>
    </inkml:brush>
  </inkml:definitions>
  <inkml:trace contextRef="#ctx0" brushRef="#br0">2935 4 2432,'-8'-2'258,"0"1"1,0 0-1,-1 1 1,1 0 0,0 0-1,0 1 1,-1 0-1,-11 3 1,-67 24 277,62-20-738,-45 17 17,-134 39 1218,-73 10-816,271-72-199,-71 23-284,-23 7 148,46-20 282,0-2 0,0-3 0,-82 1 0,101-6-62,1 2 1,-46 10 0,0 0 26,-157 9 353,188-22-259,-1-2 1,-88-13-1,20 0-410,97 10 273,-1 2-1,0 0 0,-30 2 1,-68 11 599,60-5-474,-24 1 4,-233 34 124,180-13-888,89-23-736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0:05.762"/>
    </inkml:context>
    <inkml:brush xml:id="br0">
      <inkml:brushProperty name="width" value="0.1" units="cm"/>
      <inkml:brushProperty name="height" value="0.1" units="cm"/>
      <inkml:brushProperty name="color" value="#66CC00"/>
    </inkml:brush>
  </inkml:definitions>
  <inkml:trace contextRef="#ctx0" brushRef="#br0">8108 268 1792,'3'0'3366,"-3"0"-3308,1 0-24,-1-1 0,0 1-1,0-1 1,1 0 0,-1 1 0,0-1-1,0 1 1,0-1 0,0 1 0,0-1-1,0 0 1,0 1 0,0-1 0,0 1 0,0-1-1,0 1 1,0-2 0,-1 0 38,0 0 1,0 1-1,0-1 1,0 0-1,0 1 1,0-1-1,0 1 1,-1-1-1,1 1 1,-1-1-1,1 1 1,-1 0-1,1 0 1,-1 0-1,0 0 1,1 0-1,-1 0 0,0 0 1,0 1-1,0-1 1,1 0-1,-1 1 1,0 0-1,-3-1 1,-5 1 150,0-1 1,0 2-1,-19 2 1,-6 0-520,-50-10 1491,63 4-1061,-1 0-1,1 2 0,-29 2 0,16 4-75,-60 17 1,68-14-77,-1-1 0,0-2 0,0-1 0,-28 1 0,-264-5 1415,207-9-1299,-3-1 215,85 10-247,-2 0-76,-1 0 1,-54-9-1,-20-11-38,34 1 203,-95-18 165,129 32 67,-49 0-1,-182 1-444,200 7-52,45-1 196,1-1 0,-1-2 0,-39-4 0,31 0 8,0 3-1,-64 2 1,34 2-172,26-5 109,-1-1-1,1-1 1,-52-16 0,88 21-26,-33-13 84,29 10-94,0 0 1,0 1 0,0 0 0,0 0 0,-9-1 0,-90-2 2,23 1 89,-125 2 179,111 4-132,20-2-51,-141 18 0,150-10-54,-130-2 0,167-6-2,-374 0-32,366-2 4,1-2 0,-61-13 0,61 9 5,-1 1 1,-61-2-1,-8 6 135,59 0-166,0 3 0,-63 6 1,74-1 250,-1-2 0,-1-1 0,-71-7 0,86 3-164,-38 2 1,39 1-63,0-1 1,-27-4 0,-16-5 57,-85-16 256,123 21-303,1 2-1,-1 0 1,-42 4-1,11-1 38,52-1-78,-21 0 2,-1-1 0,-40-6 0,15 3 78,34 0-86,10 1 38,0 2 0,-18-2 0,-39-1-154,17 3 324,20-1 137,-55 6-1,28 9-308,4 1 15,5-4-23,37-7-72,-1 1 1,2 0 0,-1 1-1,-16 8 1,12-5 18,8-5 89,0 0-1,0-1 1,-1 1 0,1-2-1,0 1 1,-1-1-1,1 0 1,-10-1 0,-9 0 7,-27-5 1,36 3 52,-4-1-122,-53-3 93,-231 12-110,287-5 31,-1 1 0,1 1 0,0 1-1,0 1 1,-30 11 0,23-7-23,-49 11-1,53-18 133,-1-1-1,-36-2 0,9 0-4,-456 1 185,501 0-397,0 0 1,0 0-1,0-1 0,0 1 1,0-1-1,1 0 0,-1 0 1,0 0-1,0 0 0,1-1 0,-1 0 1,0 0-1,1 0 0,-4-2 1,5 2-305,-1-1 0,1 0 1,0 1-1,0-1 0,0 0 0,0 0 1,0 0-1,1 0 0,-1 0 0,1-1 1,0 1-1,0 0 0,0-1 1,0 1-1,0-7 0,-3-12-2499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0:17.020"/>
    </inkml:context>
    <inkml:brush xml:id="br0">
      <inkml:brushProperty name="width" value="0.1" units="cm"/>
      <inkml:brushProperty name="height" value="0.1" units="cm"/>
      <inkml:brushProperty name="color" value="#66CC00"/>
    </inkml:brush>
  </inkml:definitions>
  <inkml:trace contextRef="#ctx0" brushRef="#br0">3495 200 1920,'-13'-16'672,"10"11"-405,3 2-230,1 1-87,-1 1 0,0-1 0,1 1 0,-1 0 0,1-1 0,0 1 0,-1-1-1,1 1 1,0 0 0,1-2 0,5-10 142,-5 6 190,-1 0-1,-1 1 0,1-1 1,-1 0-1,0 0 0,-1 0 1,1 0-1,-2 1 0,1-1 1,-1 0-1,0 1 0,0-1 0,0 1 1,-1 0-1,-6-11 0,7 15-253,0 0 0,-1-1-1,1 1 1,-1 1-1,1-1 1,-1 0-1,0 1 1,1-1-1,-1 1 1,0 0-1,0-1 1,0 2 0,-6-2-1,-1 0 250,0 0 0,-19 1-1,14 1 54,-14-1-165,1 2 1,-1 0 0,0 2-1,-47 11 1,51-6 65,-1-2 1,0-1-1,0-1 1,-48 2-1,33-6 25,-1-1 0,-72-13 0,79 8-207,0 1 0,0 2 1,-1 1-1,1 2 0,0 2 0,-1 1 0,1 1 0,-65 18 1,-146 20 291,220-40-131,-42-2 1,24-1-56,-20-5-80,18 5-53,26 0 33,0 1 1,0 0-1,0 2 1,1 0-1,-1 1 1,-23 7-1,-44 24-90,57-21 76,26-12-33,-1 1 0,0-1 0,1 0 0,-1 0 0,0-1 1,0 1-1,0-1 0,0 0 0,1 0 0,-8-2 0,-5-1 47,-27-9-1,30 8 31,-1 0 0,-17-3 0,-7 1-114,25 3 5,-1 1 0,-19 0 0,-263 2 786,289 0-760,0 1 0,1 1 0,-1-1 0,1 1 0,0 1 0,-13 5 0,13-5 6,0 0-1,0-1 0,-1 0 0,1 0 0,-1 0 0,-13 1 0,-90 0-7,90-3 99,-8 1-124,-31-5-1,10-1 170,15 2-259,27 3 130,1 0 1,-1-1 0,0 0-1,-11-4 1,2 0-19,-1 0 0,0 1 0,1 1 0,-1 1 0,0 0 0,0 1 0,-1 1 0,-25 3 0,3 6 311,-72 25 0,98-29-188,5-3-83,-1 0 0,1-1-1,-1 0 1,0-1 0,1 0 0,-1 0-1,0-1 1,-17-4 0,18 2-311,-1 0-1,1-1 1,0 0 0,0 0-1,0-1 1,-15-11 0,-1-2-2547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0:20.336"/>
    </inkml:context>
    <inkml:brush xml:id="br0">
      <inkml:brushProperty name="width" value="0.1" units="cm"/>
      <inkml:brushProperty name="height" value="0.1" units="cm"/>
      <inkml:brushProperty name="color" value="#66CC00"/>
    </inkml:brush>
  </inkml:definitions>
  <inkml:trace contextRef="#ctx0" brushRef="#br0">3963 91 3456,'-15'-11'443,"10"7"-283,1 1 0,-1-1 0,1 1 0,0-1 0,0-1 0,0 1 0,-5-9 0,-12-12 655,20 24-843,0 0 0,0 0-1,0 0 1,0 0 0,0 0-1,0 0 1,-1 0 0,1 0-1,0 0 1,0 0 0,-1 1-1,1-1 1,-1 0-1,1 1 1,-1-1 0,1 1-1,-1 0 1,1-1 0,-1 1-1,-1 0 1,-37 1-8,29 0 209,-27 4 382,0 1 1,1 3 0,0 1-1,-37 14 1,27-7-316,-81 15 0,66-21-216,-217 30 166,97-20 339,-132 9-269,214-25-64,-205 6-280,-100-20 207,235 2 44,93 2-62,11-2 126,41 4-144,-30 0 0,-282 13 62,329-9-132,-373 46 1572,269-24-1822,0-4 0,-119 4 0,213-23-692,0-1 0,0 0 0,0-1 0,0-1 0,1-1 0,-25-8 1,3-2-2127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5:33.977"/>
    </inkml:context>
    <inkml:brush xml:id="br0">
      <inkml:brushProperty name="width" value="0.1" units="cm"/>
      <inkml:brushProperty name="height" value="0.1" units="cm"/>
      <inkml:brushProperty name="color" value="#66CC00"/>
    </inkml:brush>
  </inkml:definitions>
  <inkml:trace contextRef="#ctx0" brushRef="#br0">1716 52 1152,'11'32'1797,"-11"-27"-1606,0-1-1,1 1 1,-1-1 0,1 1-1,0-1 1,1 1 0,-1-1-1,1 0 1,0 0-1,4 8 1,0-4 222,0 1 0,1-1 0,11 11 0,-18-19-400,0 0-1,0 0 1,0 0-1,1 0 0,-1 0 1,0 1-1,0-1 0,0 0 1,0 0-1,1 0 0,-1 1 1,0-1-1,0 0 1,0 0-1,0 0 0,0 1 1,0-1-1,0 0 0,1 0 1,-1 1-1,0-1 0,0 0 1,0 0-1,0 1 0,0-1 1,0 0-1,0 0 1,0 1-1,0-1 0,0 0 1,-1 0-1,1 1 0,0-1 1,0 0-1,0 0 0,0 1 1,0-1-1,0 0 0,0 0 1,-1 0-1,1 1 1,0-1-1,0 0 0,0 0 1,0 0-1,-1 0 0,1 1 1,0-1-1,0 0 0,0 0 1,-1 0-1,1 0 1,0 0-1,0 0 0,-1 0 1,1 0-1,-16 4 608,13-4-446,-14 3-13,0-1 1,0-1-1,1 0 1,-22-3-1,-1 1-93,14 1-22,0-2 1,1-1 0,-1-2 0,-24-6-1,-95-37 728,-1 0-475,38 27-317,17 3 218,-122-22 187,184 37-376,0 1 1,0 1 0,0 2 0,0 1 0,-46 9 0,51-4 35,0 1-1,1 1 0,0 0 0,-27 18 1,-15 7 25,-211 80-925,275-114 852,-6 2-457,1-1 0,0 1-1,0-1 1,-9 1-1,12-2 226,1 0-1,-1 0 0,1 0 1,-1 0-1,1-1 0,-1 1 1,1 0-1,-1-1 0,1 1 1,0-1-1,-1 0 0,1 1 1,0-1-1,-1 0 0,1 0 1,0 0-1,0 0 0,0 0 1,0 0-1,-2-2 0,-9-16-1851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1:10.014"/>
    </inkml:context>
    <inkml:brush xml:id="br0">
      <inkml:brushProperty name="width" value="0.1" units="cm"/>
      <inkml:brushProperty name="height" value="0.1" units="cm"/>
      <inkml:brushProperty name="color" value="#FF0066"/>
    </inkml:brush>
  </inkml:definitions>
  <inkml:trace contextRef="#ctx0" brushRef="#br0">3020 69 3200,'-13'3'380,"1"0"0,-1 0 0,-15 7 0,25-9-318,0 0 0,0-1 1,0 1-1,0-1 0,0 1 0,-1-1 1,1 0-1,0 0 0,0-1 0,0 1 1,0 0-1,-4-2 0,-38-15 75,2 1 58,1 7-4,0 2 0,-56-2-1,-88 8 469,-33-2-103,-213-23-423,-2 28-426,51 31-252,266-17 260,-145 39 0,228-45 286,0 1 0,0 1 0,2 2-1,0 2 1,0 0 0,2 3 0,0 0 0,1 2 0,1 1-1,1 1 1,1 1 0,-32 39 0,33-32-23,2 2 0,0 0 0,-22 47 0,33-55 18,2-1 0,1 1 0,1 0 0,1 1 0,-7 52 0,11-52 4,2 0 0,0 0 0,2 0 0,1 0 0,1 0 0,2-1 0,8 31 0,-7-37 0,0-1 0,2 0 0,0-1 0,1 0 0,1 0 0,0-1 0,1 0 0,1-1 0,0 0 0,21 18 0,7-1 20,1-1 0,1-3 0,59 30 0,-12-6 1,-22-15-6,2-2-1,120 42 1,151 27 69,-42-34-44,-199-49 5,-10-2 40,0-4-1,2-4 0,-1-4 1,147-8-1,-121-7 90,-2-6 0,155-38 0,205-100 130,-433 137-272,-1-3-1,-1-1 0,67-43 0,-78 42-49,-1-1 0,-1-2 0,0 0 0,-2-2 0,29-38-1,53-94 74,-88 124 33,0-1 1,24-72-1,-37 87-47,0 0 0,-2 0 0,-1 0-1,0 0 1,-1 0 0,-1-1-1,-1 1 1,-6-33 0,-1 9-28,-3 1 0,-27-71 0,27 85-2,-1 1 0,-1 1 0,-18-27 1,19 37 82,1 0 1,-2 1 0,0 1 0,0 0-1,-29-21 1,14 16 81,-1 1 0,-1 2 0,0 1-1,-1 1 1,-1 2 0,0 1 0,-62-13 0,-244-19-2116,269 37 761,-24-3-1114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41:12.073"/>
    </inkml:context>
    <inkml:brush xml:id="br0">
      <inkml:brushProperty name="width" value="0.1" units="cm"/>
      <inkml:brushProperty name="height" value="0.1" units="cm"/>
      <inkml:brushProperty name="color" value="#FF0066"/>
    </inkml:brush>
  </inkml:definitions>
  <inkml:trace contextRef="#ctx0" brushRef="#br0">2947 261 1152,'-65'-18'894,"-5"-1"-12,11 8-211,-62-12 61,10-2-447,-190-16 0,190 27-212,0-5 0,-123-38 0,188 46-72,0 3 1,-86-6 0,-95 13 2,114 2-8,14 4-152,-1 3-1,-118 26 1,121-15 375,-112 37 1,172-43-82,0 1 1,1 2-1,0 1 1,2 2-1,0 1 0,-31 26 1,48-31-134,0 1 0,1 1 1,1 0-1,0 1 0,2 1 1,0 0-1,1 1 0,1 0 1,1 1-1,0 0 0,2 0 1,-9 37-1,9-27-35,2 1-1,2-1 1,1 1 0,1 0 0,2 0 0,1 0 0,1 0-1,11 51 1,-3-37 77,2-1 0,34 84 0,-38-111-58,1-1 1,0 0-1,2 0 0,0-1 0,0-1 0,2 0 0,0 0 0,0-1 0,31 23 0,-19-20 5,1-2 0,0 0 0,2-2 0,-1-1 0,40 11 0,152 29-113,-97-32 127,0-5 0,1-6 0,206-10 0,-136-4 221,105-10 300,-187 1-410,-2-5 0,121-38 0,-66 5-50,261-123 1,-399 162 53,0-1 0,0-2 1,-1 0-1,-1-2 0,-1 0 0,0-2 1,-2 0-1,35-43 0,-50 54-63,-1 0-1,0 0 0,-1-1 1,0 1-1,0-1 1,-1 0-1,0 0 0,-1 0 1,0 0-1,-1 0 1,0-1-1,-1 1 1,0 0-1,0-1 0,-3-12 1,-1 1 10,0-1 0,-2 0 0,0 1 0,-2 0 0,-18-37 0,18 43-43,-1 1 1,-1-1 0,-1 2 0,0-1-1,-1 1 1,0 1 0,-24-20-1,15 17 21,0 1-1,-1 1 1,-1 1-1,-43-18 0,2 7 131,-1 3 0,-122-23 0,-136 5 323,-346 16-1408,222 36-6543,340-8 5770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1:54.334"/>
    </inkml:context>
    <inkml:brush xml:id="br0">
      <inkml:brushProperty name="width" value="0.1" units="cm"/>
      <inkml:brushProperty name="height" value="0.1" units="cm"/>
      <inkml:brushProperty name="color" value="#FF0066"/>
    </inkml:brush>
  </inkml:definitions>
  <inkml:trace contextRef="#ctx0" brushRef="#br0">7772 341 896,'0'0'363,"-1"-9"1941,0 9-2261,1 0 1,-1 0 0,0 0 0,0-1 0,1 1-1,-1 0 1,0 0 0,0 0 0,1 0 0,-1 0 0,0 0-1,0 0 1,1 0 0,-1 1 0,0-1 0,0 0-1,1 0 1,-1 1 0,0-1 0,0 0 0,0 1-1,-19 13 50,10-7-19,-4 1-51,0-1 0,0 0 0,-1-1 0,1 0-1,-1-2 1,-21 5 0,-12 0 427,9-2-334,-42 3 1,67-10-190,0 0-1,0 0 1,1-1 0,-1-1 0,0-1 0,-24-7 0,-4-3 198,0 1 1,0 2-1,0 2 0,-1 2 0,-69-2 1,42 7-46,0-3 0,-94-19 0,71 7 154,-1 5 1,-124 0 0,191 10-293,1-1 0,0-1 0,0-1 1,1-2-1,-38-12 0,22 6-104,-1 1 0,-67-7 0,-88 4 461,63 12 171,-174 21-1,77-5-541,37-4 288,103-5-131,-93-7 0,-92-19-136,166 11 220,-82-16-269,0 0 72,-287-13 81,286 34 31,45 2-98,126 2 25,-349-30 639,301 21-773,-122-1 1,148 11 312,-312-14-407,334 11 214,1 1 80,0-1 1,-26-7-1,22 2-124,-2 2 1,1 1-1,0 1 0,-50-2 0,-160 10 543,34 7-672,160-12 134,-5 1 10,-94 10-1,-82 23 689,145-20-648,-184 39-443,237-43 341,1 1 0,0 1 0,-30 19 0,17-9-63,9-5 250,0 2 1,2 0-1,-38 34 0,59-47-127,0 1 0,0 0 0,1 0 0,-1 0-1,1 1 1,0-1 0,1 1 0,0 0-1,0 0 1,0 0 0,-1 9 0,-3 13-44,-3 46-1,6-41 92,-1-7-24,2 1 0,1 0 1,1-1-1,2 1 0,1 0 1,6 32-1,9 23-80,20 81 139,-23-122 109,33 67-1,-33-81-693,-6-12 546,0-2-1,1 1 0,1-1 0,0 0 0,1-1 0,1 0 0,22 19 1,-11-14 66,0-1 1,1-1 0,48 25-1,-38-28 136,0-1 0,1-1-1,44 7 1,-43-10-254,114 15-189,-104-19 338,0 3 0,53 15 0,-60-13-88,0-1 0,1-2 0,42 1-1,-30-3 125,208-1 151,54-17-250,-55-2-179,69 0 416,170-9-77,-441 19-159,1 3 1,63 3-1,20 10-49,190-10-1,76-6-401,-253 7 430,145-6 36,-246 7-54,69 13 0,-32-3 38,27 3 62,76 7-178,-112-17 241,41 1 230,447-2-36,-185-4-447,-108 5-86,-26-13 241,-187 7-222,92 10 0,-48-1 136,59-6-133,-92-3 138,-57 0-18,0 0 1,0-1-1,0-1 1,-1 0-1,28-10 1,-14 4-57,1 2-1,36-5 1,-20 10 58,-36 2 73,1 0 1,-1-1 0,15-2 0,28-10-80,92-33 0,-121 36-27,-1-1 0,-1-2 0,0 0 0,0-1-1,37-31 1,-39 27 61,0-1 0,-2-1 0,0 0-1,-2-2 1,0 0 0,23-41 0,-27 41 8,-2 0 0,-1 0 0,-1-1 0,-1-1 0,-1 1 1,4-26-1,-8 34-20,-2 0 0,0 1 1,-1-1-1,0 0 0,-1 0 1,-1 0-1,-4-19 0,-1 5 114,-4-17-125,-2 1 1,-26-62-1,19 59 23,14 31 50,-1 1 0,-1-1 0,-1 1 0,0 1-1,0-1 1,-18-19 0,14 22-57,-1 0-1,0 1 1,-1 1 0,0 0 0,-1 1-1,0 1 1,0 0 0,-1 1-1,0 1 1,-22-6 0,2 3-256,-1 3 1,1 0 0,-74-1-1,23 0-3433,46 4 1188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1:56.199"/>
    </inkml:context>
    <inkml:brush xml:id="br0">
      <inkml:brushProperty name="width" value="0.1" units="cm"/>
      <inkml:brushProperty name="height" value="0.1" units="cm"/>
      <inkml:brushProperty name="color" value="#FF0066"/>
    </inkml:brush>
  </inkml:definitions>
  <inkml:trace contextRef="#ctx0" brushRef="#br0">54 643 2304,'0'0'43,"0"-1"0,0 1 0,0-1 1,0 1-1,0 0 0,-1-1 0,1 1 0,0 0 0,0-1 0,0 1 1,0 0-1,0-1 0,0 1 0,0-1 0,1 1 0,-1 0 1,0-1-1,0 1 0,0 0 0,0-1 0,0 1 0,0 0 0,1-1 1,-1 1-1,0 0 0,0-1 0,1 1 0,-1 0 0,0-1 1,0 1-1,1 0 0,-1-1 0,15-15 283,-6 6-545,3-6 229,-2-2 0,0 1 0,0-1 0,-2-1 0,-1 0 0,0 0 0,-1 0 1,-1-1-1,4-27 0,-7 12 749,-2-60-1,-1 35-766,1 50 52,0 4-31,1 0-1,-1 0 1,-1 0 0,1 0 0,-1 0-1,0 0 1,0 0 0,0 0 0,-1 0-1,0 1 1,0-1 0,-1 0-1,1 1 1,-5-6 0,-11-12 613,-27-26 1,42 46-585,0-1-1,-1 1 1,1 0-1,-1 1 1,0-1-1,0 0 1,-5-1-1,8 3-35,0 1-1,0 0 1,-1-1-1,1 1 0,0 0 1,0 0-1,0 0 1,-1 0-1,1 0 1,0 0-1,0 0 1,-1 0-1,1 0 1,0 0-1,0 1 0,0-1 1,-1 1-1,1-1 1,0 1-1,0-1 1,0 1-1,0-1 1,0 1-1,0 0 1,0 0-1,0 0 0,0-1 1,0 1-1,0 0 1,1 0-1,-2 1 1,-3 6-444,0-2-228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2:04.141"/>
    </inkml:context>
    <inkml:brush xml:id="br0">
      <inkml:brushProperty name="width" value="0.1" units="cm"/>
      <inkml:brushProperty name="height" value="0.1" units="cm"/>
      <inkml:brushProperty name="color" value="#FF0066"/>
    </inkml:brush>
  </inkml:definitions>
  <inkml:trace contextRef="#ctx0" brushRef="#br0">3604 1259 128,'0'1'33,"0"0"0,0 0 0,0 0 0,0 0 0,0-1 0,0 1 1,1 0-1,-1 0 0,0 0 0,1 0 0,-1 0 0,1-1 0,-1 1 0,1 0 0,-1 0 0,1-1 0,-1 1 0,1 0 1,0-1-1,-1 1 0,1 0 0,0-1 0,0 1 0,0-1 0,-1 0 0,1 1 0,0-1 0,0 1 0,0-1 1,0 0-1,0 0 0,1 1 0,4 0 534,0-1 0,1 1 0,12-2 0,9 2-188,-6 2-174,1-1 0,32-1 0,20 2-26,36-1 341,-61-3-288,82-4 259,-102 3-530,-1-1 0,0-2 1,31-8-1,-25 5 132,53-5 1,-64 11-79,-1-1 1,0-1-1,0-1 1,0-1 0,-1-1-1,0-1 1,0-1-1,-1-1 1,0-1-1,-1-1 1,25-18-1,-2-2 89,64-63-1,-93 80-88,0-1 0,-1 0-1,-1-1 1,-1 0 0,0-1 0,-1 0 0,11-27 0,-15 30 2,-1 0-1,-1 0 1,0 0 0,0-1 0,-2 1 0,0-1 0,-1 0-1,0 0 1,-1 0 0,-1 1 0,-1-1 0,-4-22-1,-6-18 191,6 24-150,-16-49 0,18 70-62,0 1 0,-1-1 0,0 1 1,-1 0-1,0 0 0,-1 1 0,0 0 1,-11-11-1,8 11 16,-1-1 0,0 2 0,0-1 0,-1 2 0,0-1 0,0 2 0,-1-1 0,-23-6 0,13 6 46,0 1 0,0 1 0,-1 2 0,-31-2 0,-179-1 476,167 3-234,-101-18-1,98 9-201,-104-13 281,-141-19-325,252 31 73,32 5-47,-39-4-1,-254-20 29,280 25-250,-56-17 1,57 12 194,-54-6-1,-255 4 10,336 14-74,-36 0-19,-66 9 0,61-4 51,-86-3-1,18-1-92,-28 12-109,34-1 30,73-7 204,-46 12 0,-15 2 18,72-16-99,-55-4 1,35 0 66,-3 3-87,0 3-1,1 2 0,-112 30 1,20-2 215,140-34-182,0 1 0,0-1 0,-1 0 0,-13-1 0,13-1 52,-1 2-1,0-1 1,-14 4-1,-27 6-67,26-5-20,1 0 0,0 2 0,-33 13 0,16 0-53,0 2 1,2 1-1,-63 48 0,77-50 134,1 1 0,1 2 0,1 0-1,1 1 1,-36 55 0,50-65-93,0 1 0,1-1-1,0 1 1,2 1 0,0-1 0,0 1-1,2 0 1,0 0 0,1 1 0,1-1 0,0 0-1,3 31 1,-1-42 73,1-1 0,-1 0-1,1 1 1,0-1 0,0 0-1,0 0 1,1 0 0,0-1 0,0 1-1,0 0 1,0-1 0,1 0-1,7 7 1,-4-5 2,0 0 0,0-1 0,1 0-1,0-1 1,0 1 0,0-1 0,14 4 0,22 5-6,1-1 1,68 7-1,94-2 73,21-18-343,-88-3 420,61 9-84,212 33-1,-354-30-128,312 37 166,-153-8 132,-95-12-281,200 22 42,-164-21 99,32 4-38,82-13 39,-10-1-72,352-1 284,-457-15-394,-105 2-80,54 11 1,-3-1-1708,-43-11-179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2:06.831"/>
    </inkml:context>
    <inkml:brush xml:id="br0">
      <inkml:brushProperty name="width" value="0.1" units="cm"/>
      <inkml:brushProperty name="height" value="0.1" units="cm"/>
      <inkml:brushProperty name="color" value="#FF0066"/>
    </inkml:brush>
  </inkml:definitions>
  <inkml:trace contextRef="#ctx0" brushRef="#br0">3998 249 2688,'-34'-14'1439,"-1"1"1,-59-13-1,75 21-1203,-24-9-50,29 8-143,0 1 0,-20-3 0,-30-5-126,35 7 315,-1 0 0,-56-2 0,-13 9 178,-327-16-196,343 9-96,-101 5-1,28 2-74,-58-15 361,-53 0-248,-188-12-55,130-9 171,171 23-348,120 10 109,-170 1 199,111 2-122,75-1-104,1 0 0,-1 2 0,0 0 0,1 1 0,0 1 0,0 1 0,-32 13 0,-229 122 6,243-121-67,4-2 87,1 1 0,0 1 0,2 2 0,-43 39 0,58-47-21,1 0 0,0 2-1,1-1 1,1 2 0,0-1-1,1 1 1,0 1-1,1 0 1,1 0 0,-7 27-1,8-17-50,1 0-1,1 1 0,2-1 1,0 1-1,2 0 0,1-1 1,7 41-1,-6-54 13,2-1-1,-1 0 1,2 0 0,0 0-1,0 0 1,1-1 0,1 0-1,10 15 1,-5-12 4,-1-1 0,2-1-1,0 0 1,1 0 0,24 17 0,56 30 57,29 22-146,24 26-69,-120-91 182,0-1 0,1-2 1,54 20-1,-25-17-2,1-2 1,65 8 0,122-2 90,151-36-84,-218 2-106,155-18-189,-5 0 207,-221 23 117,134-26 1,271-43-146,-509 77 115,102-19 33,159-48-1,-168 39 190,-52 15-183,65-31-1,-95 37-19,0 0 1,0-2-1,-1 1 0,0-2 0,-1 0 0,0 0 0,-1-1 0,0-1 0,0 0 0,-1 0 1,-1-1-1,0 0 0,-1-1 0,8-16 0,-5 6-1225,-2 0 1,14-47-1,-21 64 435,0 0 1,1 0-1,4-9 1,-2 6-56,1-9-634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4:50.341"/>
    </inkml:context>
    <inkml:brush xml:id="br0">
      <inkml:brushProperty name="width" value="0.1" units="cm"/>
      <inkml:brushProperty name="height" value="0.1" units="cm"/>
      <inkml:brushProperty name="color" value="#FF0066"/>
    </inkml:brush>
  </inkml:definitions>
  <inkml:trace contextRef="#ctx0" brushRef="#br0">6966 511 1280,'-22'-4'383,"0"0"-1,0 2 1,-25-1 0,15 2-749,0-3 0,-54-12 1,23 3 1174,-65-9 673,34 3-1103,-58-6-174,52 11-367,-224-38 743,247 37-610,-252-51 1092,79 16-1133,96 20 55,-50-18 308,117 29-232,-69-13-196,67 17 167,-167-24-174,-2 21 22,-461 24 72,417 16 110,76-2-156,-132-18 102,191-3 187,-223-5-328,296 8 7,-99 15 1,-112 31 226,180-35 66,-73 12-152,163-19-76,0 1 0,1 2 0,0 1 0,1 2 0,0 1 0,-33 19 1,44-20-24,1 2 0,0 0 0,1 2 0,1 0 1,0 1-1,1 1 0,1 0 0,1 2 1,-17 25-1,19-23 359,-2-1 0,0 0 0,-1-1 1,-37 32-1,43-42-111,1 1 0,0 0 1,0 0-1,-10 16 0,-30 55-319,28-43 193,-19 32 124,4 2-1,-43 119 1,75-179-160,1 0 1,1 0-1,0 0 0,1 0 1,-2 26-1,4-32-20,1 1 0,-1-1 0,1 0 1,1 0-1,-1 1 0,1-1 0,1 0 0,-1 0 0,1 0 0,1-1 0,-1 1 0,6 7 0,-2-4 22,0 0 0,1-1 0,0 0-1,0 0 1,1-1 0,0 0-1,1 0 1,0-1 0,0 0-1,0-1 1,1 0 0,15 6-1,26 7 139,98 23-1,-114-33-77,0-2 0,1-1 0,47 0 0,339-28 687,-294 12-713,25-8-444,19-2 423,144 5 223,-103-1-188,10 0-285,-160 14 162,330-1 254,4 5 75,-211-3-202,-9 0-423,204 2 510,-175 8-393,111 7 367,-151-4-357,711 40-32,-598-50 214,-1-19 88,-150 9 19,60-11-43,49-2 4,69 4 620,-281 16-795,25 1 108,1-3-1,-1-3 1,63-14-1,-79 10 55,0-2 1,-2-1-1,35-18 0,-56 23 38,1 0 0,-1 0 1,-1-1-1,1 0 0,-2-1 0,1-1 0,-1 1 0,-1-2 0,0 1 0,-1-1 0,0-1 0,12-24 0,-6 4-66,-2-1-1,-1 0 1,-1 0-1,5-41 1,-12 53 42,-1 0-1,-1-1 1,-1 1 0,-1 0-1,-1-1 1,0 1 0,-2 0-1,-9-32 1,9 44-23,-1 0 0,1-1 0,-1 1 0,-1 1-1,0-1 1,-1 1 0,1 0 0,-2 1 0,-11-12 0,-10-6 123,-46-32 1,-11-8 186,66 47-271,-2 0-1,0 2 1,0 1 0,-2 0-1,0 2 1,-41-18 0,20 16 40,-2 1 0,0 3 0,0 1 0,-1 3 0,0 2 0,-51-1 0,-17 2-724,-74 0-3635,101 9 1796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4:54.914"/>
    </inkml:context>
    <inkml:brush xml:id="br0">
      <inkml:brushProperty name="width" value="0.1" units="cm"/>
      <inkml:brushProperty name="height" value="0.1" units="cm"/>
      <inkml:brushProperty name="color" value="#FF0066"/>
    </inkml:brush>
  </inkml:definitions>
  <inkml:trace contextRef="#ctx0" brushRef="#br0">5948 1431 1152,'-16'2'713,"16"-2"-707,0 1 1,1-1 0,-1 1-1,0-1 1,1 1-1,-1-1 1,0 1 0,1-1-1,-1 0 1,1 1 0,-1-1-1,1 0 1,-1 0 0,1 1-1,-1-1 1,1 0-1,-1 0 1,1 1 0,-1-1-1,1 0 1,1 0 0,4 2 91,0-1 0,0 0 0,0 0 0,0-1 0,1 1 0,-1-1 0,0 0 0,1-1 0,7-1 0,18-1 511,20-1-315,-38 2-301,1 0-1,26 2 1,33 11-10,-49-7 154,51 4-1,479-8 323,-406-6-235,-91 5-166,0-3 1,0-2 0,-1-3-1,79-23 1,-86 19-151,50-16 205,-42 8-187,-24 9 114,66-31 0,-1-18-38,-82 49-5,-1 0 0,-1-1-1,24-28 1,-24 24 0,58-73-60,-62 75 52,-1-1-1,0 0 1,-2-1 0,9-19-1,-13 24 24,4-6 17,-2 0 0,0 0-1,-1 0 1,0-1 0,-2 1 0,3-37 0,-7 43-24,0 0 0,0 1 1,-2-1-1,1 1 0,-1-1 1,-1 1-1,0 0 0,-10-19 1,-16-39 50,13 26 39,-27-46 0,36 77-101,1 0 0,-2 0 0,1 1 0,-2 0 0,1 1 0,-1 0 0,-1 0 0,-12-8 0,-16-6 42,-2 1 0,0 2 1,-1 2-1,-1 1 1,-61-15-1,56 21 267,-98-10 0,-49 11 57,154 9-297,-72-1 174,-73-4-250,35-2-117,-192 13-1,-148 2 211,264 1-4,32 0-173,9-6 7,-207-3-98,184-15 337,34 1-52,93 11-83,-374-37-124,149 12 304,135 17-330,162 12 118,-339-21 36,347 22-17,-576 18-114,296 2 257,42-7-165,-87-11-28,176-3-51,87 1 170,-266 4-122,4 24-244,271-19 97,-95 29-1,119-27 187,1 1 0,0 2 0,1 0 0,-39 27 0,-112 102 443,104-79-188,44-37-217,1 2 0,-49 57 0,76-81-49,0 1 0,0 0-1,0 0 1,1 0 0,-6 13 0,9-17 18,-1 1 1,0 0-1,1-1 1,-1 1-1,1 0 0,0-1 1,0 1-1,0 0 1,0 0-1,1-1 1,-1 1-1,1 0 1,-1-1-1,1 1 0,0 0 1,0-1-1,3 5 1,2 3-11,1 0 0,0 0 0,1-1 0,0 0 0,0-1 0,19 15 0,64 37 143,-61-42-182,38 30-1,69 83-64,-31-27 61,-82-82 66,2-1-1,43 26 0,-17-20 34,1-3 0,94 31-1,-31-13 135,-92-34-140,-1-1 0,1-1 0,-1-1 0,50 4 0,-24-8-498,72-6 1,-32-3-961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7:00.879"/>
    </inkml:context>
    <inkml:brush xml:id="br0">
      <inkml:brushProperty name="width" value="0.1" units="cm"/>
      <inkml:brushProperty name="height" value="0.1" units="cm"/>
      <inkml:brushProperty name="color" value="#FF0066"/>
    </inkml:brush>
  </inkml:definitions>
  <inkml:trace contextRef="#ctx0" brushRef="#br0">3485 195 2688,'-6'0'333,"0"1"-1,0 0 1,0 0 0,-10 4 0,13-4 206,3-4-460,0 0 1,-1 0 0,1 1 0,-1-1 0,0 0-1,1 1 1,-1-1 0,0 1 0,-1-1 0,1 1 0,0-1-1,-1 1 1,1 0 0,-1-1 0,0 1 0,0 0 0,0 0-1,0 1 1,0-1 0,0 0 0,0 1 0,-1-1 0,1 1-1,-1-1 1,1 1 0,-1 0 0,1 0 0,-1 1-1,0-1 1,-3 0 0,3 1-62,0 0 0,-1 0 0,1 0 0,0 0 0,0 1 0,-1 0 0,1 0 0,0 0 0,0 0-1,-5 3 1,6-3-2,-1 0 0,1 0 0,0 0 0,-1 0 0,1 0 0,-1-1 0,1 1 0,-1-1 0,1 0 0,-1 1 0,1-1 0,-1 0 0,1 0 0,-1-1 0,1 1 0,-1 0 0,1-1 0,-6-1 0,1-2 71,0 0 0,0 0 0,1 0-1,-11-9 1,-17-10-30,33 22-52,-21-11 234,-1 0 0,1 2 0,-2 0 0,-43-11 0,48 18-257,-1 0 0,0 1 0,-1 1 0,-32 3 0,9 3 215,-45 12 0,55-10-135,1 0 0,-1-3 0,0 0-1,-66-4 1,-82-6 140,3 0 151,14 1-60,49-5-230,-188-19 93,188 21-133,23 3-211,-34 1 374,-41 2-443,90 3 322,15 2 49,-94 17 0,127-16-75,5 2-51,1 0 1,-1 2-1,-34 16 0,38-16 22,-30 14 65,5-3 501,-87 26-1,93-35-282,-84 16 121,111-25-775,1 0-1,-1 0 0,0-1 1,0-1-1,0 0 0,0-1 0,-20-5 1,-41-20-5180,40 17 2730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7:05.338"/>
    </inkml:context>
    <inkml:brush xml:id="br0">
      <inkml:brushProperty name="width" value="0.1" units="cm"/>
      <inkml:brushProperty name="height" value="0.1" units="cm"/>
      <inkml:brushProperty name="color" value="#FF0066"/>
    </inkml:brush>
  </inkml:definitions>
  <inkml:trace contextRef="#ctx0" brushRef="#br0">1743 100 1408,'-7'-9'159,"3"3"67,-1 0-1,1 1 0,-1 0 0,0 0 1,-1 0-1,1 0 0,-1 1 0,-12-8 1,13 10-87,-70-25 1723,65 24-1631,0 1 0,-1 0-1,0 1 1,1 0 0,-19 1 0,-10 4 313,1 1 0,0 2-1,-49 16 1,-109 48 850,34-11-499,19-14-847,-197 36 0,274-71-1767,1-2 1,-1-4-1,-74-3 1,3-10-1061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5:43.364"/>
    </inkml:context>
    <inkml:brush xml:id="br0">
      <inkml:brushProperty name="width" value="0.1" units="cm"/>
      <inkml:brushProperty name="height" value="0.1" units="cm"/>
      <inkml:brushProperty name="color" value="#66CC00"/>
    </inkml:brush>
  </inkml:definitions>
  <inkml:trace contextRef="#ctx0" brushRef="#br0">2207 34 2816,'-2'-1'59,"0"1"54,0 0-1,0 0 0,0-1 1,0 1-1,0-1 0,0 0 1,0 0-1,0 0 0,0 0 1,0 0-1,1 0 0,-1 0 1,-2-3-1,3 3 240,0 0-353,0 0 0,1-1 0,-1 1 0,0 0 0,0 0-1,0 0 1,0-1 0,0 1 0,0 0 0,0 0 0,-1 0 0,1 1 0,0-1 0,-2-1 0,-7 1 323,-1 1 0,1 0-1,0 0 1,0 1 0,0 0 0,0 1 0,0 0 0,0 1 0,-9 3 0,-31 7 53,-12-4-446,-72 3 0,-64-9 297,-26 2 869,41 2 300,-269-23-1,131-2-2318,251 16 259,-153 3-4828,92 8 2437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7:09.074"/>
    </inkml:context>
    <inkml:brush xml:id="br0">
      <inkml:brushProperty name="width" value="0.1" units="cm"/>
      <inkml:brushProperty name="height" value="0.1" units="cm"/>
      <inkml:brushProperty name="color" value="#FF0066"/>
    </inkml:brush>
  </inkml:definitions>
  <inkml:trace contextRef="#ctx0" brushRef="#br0">5925 124 2304,'-2'-1'52,"1"0"0,-1 0 0,0 0 1,0 0-1,0 0 0,0 0 0,0 0 0,0 0 1,0 1-1,0-1 0,-1 1 0,1 0 0,-4 0 1,5-1-47,0 1 1,0-1 0,0 1 0,0-1 0,0 1-1,0-1 1,0 1 0,0-1 0,1 0 0,-1 0-1,0 1 1,-1-3 0,-8-6 1041,5 7-876,0-1 1,-1 1-1,1 0 1,-1 1-1,0-1 1,1 1 0,-11-1-1,-45 2-223,27 1 220,-166 15 363,-3 1 99,36-29 72,111 6-588,-89 1 0,-35 21 655,-72 1-847,175-17 231,-262 9 508,261-2-562,-1-4-1,-143-13 1,112 0 60,-1 5 0,-199 15 0,238-6-130,0-4 0,-104-13 1,-165 3 71,245 11-263,62-3 198,1-1 1,-1-2-1,-45-13 1,-34-5 180,30 12-231,-105 1-1,-121 1 84,-201-14 330,297 21 121,-278 8-338,314 1-1050,61-15-2901,62 0 1315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16.319"/>
    </inkml:context>
    <inkml:brush xml:id="br0">
      <inkml:brushProperty name="width" value="0.1" units="cm"/>
      <inkml:brushProperty name="height" value="0.1" units="cm"/>
      <inkml:brushProperty name="color" value="#FF0066"/>
    </inkml:brush>
  </inkml:definitions>
  <inkml:trace contextRef="#ctx0" brushRef="#br0">5257 68 1408,'-20'3'196,"11"-1"-75,0-1-1,0 1 0,-13 5 0,16-5-34,-73 28 724,76-29-750,0 0 1,0 0-1,-1 0 0,1 0 0,-1-1 1,1 0-1,0 1 0,-1-1 0,1-1 0,-1 1 1,1 0-1,0-1 0,-1 1 0,1-1 1,0 0-1,-5-2 0,2 1 77,0 0-1,1 1 1,-1 0-1,-10-1 1,-28 4 61,1 3 1,-52 10 0,57-8 101,-10 2 50,-5 2-6,-1-3-1,-67 1 1,50-11-371,1-4 1,-136-28-1,111 17-52,-104-4-1,48 6 196,-16 1-169,-56-14 117,137 20-35,-116 6 0,118 2 30,-130-9 80,-344-6 374,385 16-578,63-2 46,-131 3-351,191 2 309,0 3 0,-69 19-1,61-13 6,13-6 413,0-2 0,-1-1-1,-58-4 1,52-1-755,-62-8 368,-1-1 167,66 10 138,18 2-271,-1-3 1,-53-6-1,12-4 125,0 3 0,-1 4 1,-138 9-1,177-2-1151,-49 12 1,5 5-3389,47-11 2890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24.814"/>
    </inkml:context>
    <inkml:brush xml:id="br0">
      <inkml:brushProperty name="width" value="0.1" units="cm"/>
      <inkml:brushProperty name="height" value="0.1" units="cm"/>
      <inkml:brushProperty name="color" value="#FF0066"/>
    </inkml:brush>
  </inkml:definitions>
  <inkml:trace contextRef="#ctx0" brushRef="#br0">3250 164 1664,'0'0'47,"-1"0"0,0 1-1,0-1 1,0 0 0,1 0 0,-1 0 0,0 1-1,0-1 1,1 0 0,-1 1 0,0-1 0,1 0 0,-1 1-1,-1 0 1,-6 3 270,7-4-168,-15 7 363,9-6-299,1 1 1,0-1 0,-1 0-1,1 0 1,-1-1-1,0 1 1,1-1-1,-10-2 1,-9 1-131,-17 3 49,0 2-1,-65 13 1,93-14-43,0-1 0,-1-1 0,0 0 0,1-1 0,-1-1 0,1 0 0,-1-1 0,1 0 0,-25-8 0,24 6-151,-1 1 0,1 0 0,-32-1-1,-5 0 88,25 1 326,-52 3 0,32 2-50,-225-2-290,170 7 2,1 0-21,68-8 70,1-1 0,0-2 0,0-1 0,-36-11-1,35 9 23,-1 1-1,0 2 0,-37 0 0,-39-4-410,-59-15 615,65 18-638,20 1 502,38 2 19,25 1-72,0-1 1,-25-4 0,-97-17 716,56 0-533,57 14-354,-1 1-1,-45-5 1,44 9 159,-21-1 43,-67 2 174,64-1-204,0 4 0,-74 7 0,87-2-530,31-4-309,-1 0-1,0 0 1,0 1 0,1 1 0,-1 0 0,1 1 0,0 0 0,-21 11 0,7 4-1086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29.107"/>
    </inkml:context>
    <inkml:brush xml:id="br0">
      <inkml:brushProperty name="width" value="0.1" units="cm"/>
      <inkml:brushProperty name="height" value="0.1" units="cm"/>
      <inkml:brushProperty name="color" value="#FF0066"/>
    </inkml:brush>
  </inkml:definitions>
  <inkml:trace contextRef="#ctx0" brushRef="#br0">1 4 128,'5'-4'0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30.670"/>
    </inkml:context>
    <inkml:brush xml:id="br0">
      <inkml:brushProperty name="width" value="0.1" units="cm"/>
      <inkml:brushProperty name="height" value="0.1" units="cm"/>
      <inkml:brushProperty name="color" value="#FF0066"/>
    </inkml:brush>
  </inkml:definitions>
  <inkml:trace contextRef="#ctx0" brushRef="#br0">5055 11 1792,'0'0'30,"0"0"0,0-1 0,1 1 0,-1 0 0,0-1 0,0 1-1,0-1 1,0 1 0,0 0 0,-1-1 0,1 1 0,0 0 0,0-1 0,0 1 0,0 0 0,0-1 0,0 1 0,0-1 0,-1 1 0,1 0 0,0 0 0,0-1-1,-1 1 1,1 0 0,0-1 0,0 1 0,-1 0 0,1 0 0,0 0 0,-1-1 0,1 1 0,0 0 0,-1 0 0,1 0 0,0 0 0,-1-1 0,1 1-1,-1 0 1,0 0 38,-1 1-1,1-1 0,0 1 0,-1-1 0,1 1 1,0-1-1,-1 1 0,1-1 0,0 1 0,-2 2 0,-4 2 25,1 0-1,0 0 1,-6 8-1,6-4-100,-2-1-1,1 0 1,-17 12-1,21-17 4,0-1 0,-1 1 0,0-1 0,1 0 0,-1-1 0,0 1-1,0 0 1,0-1 0,0 0 0,0 0 0,0 0 0,-7 0 0,-70 0 707,-104 16 0,110-5-262,0 3 0,-93 33 0,143-40-374,-1-2 0,1 0 0,-1-2-1,-30 1 1,-106-4-42,81-2 14,-31 6 521,-138 23-1,212-24-675,-59-2-1,57-3 123,-47 6 0,-210 27 204,251-23-55,32-6-105,0 0 1,0-1-1,-16 1 0,-5-2-70,17 0-27,-1-1-1,-26-3 1,-4-16 225,23 13 93,-3-2-163,0 2 0,-1 1 0,-47-2 0,-88-2 315,100 3-650,-30 1 352,-59 16 506,-415-11 224,419 9-447,100-10-289,-145 6 150,76-5-80,86-1-196,0 1 0,-55 6 0,3 3 426,0-3 1,-96-6-1,74-1 48,19 2-113,-105-3-2000,164-1 21,-6-2-783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41.724"/>
    </inkml:context>
    <inkml:brush xml:id="br0">
      <inkml:brushProperty name="width" value="0.1" units="cm"/>
      <inkml:brushProperty name="height" value="0.1" units="cm"/>
      <inkml:brushProperty name="color" value="#FF0066"/>
    </inkml:brush>
  </inkml:definitions>
  <inkml:trace contextRef="#ctx0" brushRef="#br0">2311 288 1536,'0'0'29,"-1"0"-1,0 1 1,1-1 0,-1 0 0,0 0-1,1 0 1,-1-1 0,0 1 0,1 0-1,-1 0 1,1 0 0,-1 0 0,0-1-1,1 1 1,-1 0 0,1-1 0,-1 1-1,0 0 1,1-1 0,-1 1 0,1-1-1,-1 0 1,-1-14-185,2 7 174,0-5-35,1 3 559,-1 1-1,-1 0 0,-2-12 0,3 18-356,-2-1 0,1 1 0,0-1 0,-1 1 0,1 0 0,-1-1 0,0 1 0,0 0 0,0 0 0,0 0 0,-5-3-1,5 4-153,0 0-1,-1 0 0,1 1 1,-1-1-1,1 1 0,-1 0 1,1 0-1,-1 0 0,0 0 0,0 0 1,0 0-1,0 1 0,1 0 1,-1-1-1,-4 1 0,-7 1 113,0-1 1,-13 4-1,1-1 126,-35 5 120,35-4-136,-42 2 1,-160-15 1128,63 18-1366,4-4 416,-51-11-16,156 3-184,-85-17 0,108 11-46,-46-17 0,14 3-25,7 5 76,-2 3 1,0 2-1,-75-6 0,-147 2-390,95 16-4307,124 4 1847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45.113"/>
    </inkml:context>
    <inkml:brush xml:id="br0">
      <inkml:brushProperty name="width" value="0.1" units="cm"/>
      <inkml:brushProperty name="height" value="0.1" units="cm"/>
      <inkml:brushProperty name="color" value="#FF0066"/>
    </inkml:brush>
  </inkml:definitions>
  <inkml:trace contextRef="#ctx0" brushRef="#br0">3755 81 1792,'-1'0'10,"0"0"-1,0 1 1,-1-1 0,1 0 0,0 0-1,0 0 1,-1-1 0,1 1 0,0 0-1,0 0 1,0-1 0,-1 1 0,1-1-1,0 1 1,0-1 0,0 1 0,0-1-1,0 0 1,0 1 0,0-1-1,0 0 1,-1-1 0,2 1 79,-1 1 1,1-1-1,-1 0 1,1 1-1,-1-1 0,1 1 1,-1-1-1,1 1 1,-1-1-1,0 1 0,1-1 1,-1 1-1,0-1 1,1 1-1,-1 0 0,0-1 1,0 1-1,1 0 1,-1 0-1,0 0 0,0-1 1,1 1-1,-1 0 1,-1 0-1,-23 1 283,16-1-99,-22 1 313,-40 6 1,45-4-218,-1-2-1,-32-2 0,5-1-17,6-3 305,42 4-621,0 1-1,-1-1 1,1 0 0,0-1-1,0 0 1,0 0 0,-8-3-1,3 1-2,0 2-1,0 0 0,0 0 1,-1 1-1,1 0 0,0 1 0,-20 1 1,-4 0 176,-142-1 293,103-9-165,51 8-467,-1-2 0,-28-6 0,45 7 124,-25-7 186,26 7-68,0 0-1,0 1 1,0-1 0,0 1-1,-12-1 1,-3 3-119,-1 1 0,1 1 0,0 1 0,0 1 0,-27 9 0,-18 0 184,34-6-40,-41 3 0,-114 12 205,143-20-235,26-2-40,1 0 0,-22 4 0,-2 4 14,-1-3 0,-82 3 0,-20 1 171,-25-1 224,30-1-481,-66-8-192,84-4 514,118 4-311,-408 15 960,200-9-332,43-3-722,89 0-684,-49 4-2923,57 1-2026,34-7 3487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0:34.092"/>
    </inkml:context>
    <inkml:brush xml:id="br0">
      <inkml:brushProperty name="width" value="0.1" units="cm"/>
      <inkml:brushProperty name="height" value="0.1" units="cm"/>
      <inkml:brushProperty name="color" value="#66CC00"/>
    </inkml:brush>
  </inkml:definitions>
  <inkml:trace contextRef="#ctx0" brushRef="#br0">1274 731 2560,'-27'-23'1573,"28"17"-1119,2 1-399,-1 0 0,1 0 0,0 0 0,0 1 1,0 0-1,1-1 0,4-4 0,32-26 235,-31 28-200,5-4-25,-8 7 45,-1 0 0,-1 0 0,9-9 0,-12 11-50,1 0 1,-1 0-1,0 0 0,0 0 0,0 0 1,0-1-1,0 1 0,0 0 1,0-1-1,-1 1 0,0 0 1,1-1-1,-1-4 0,-1-4-55,0-1 0,0 1 0,-1-1 1,-1 1-1,0 0 0,0 0 0,-1 0 0,-7-11 0,-7-13 269,-24-33-1,20 33 158,1 2-201,-18-31-7,28 47-247,0-1 0,-1 2 0,-1 0 0,0 0 0,-1 1 0,-1 1 0,-18-15 0,22 22 11,0 0 0,-1 0-1,0 1 1,0 1 0,-1 0-1,1 0 1,-1 1 0,0 1-1,0 0 1,-1 1 0,1 1-1,-24-1 1,7 3-23,0 1 1,0 1-1,1 2 0,-48 13 0,53-10 87,1 0-1,0 2 1,1 1-1,0 0 0,-27 20 1,-93 80-74,26-18-289,14-10 209,44-34 158,48-41-62,0 0-1,1 1 0,0-1 1,1 2-1,0-1 0,0 1 1,1 1-1,0-1 0,1 1 1,0 0-1,1 1 0,0-1 1,1 1-1,0 0 0,-2 18 1,1-4 1,2 0 0,1 0 0,1 0 0,1 0 0,1 0 1,1-1-1,2 1 0,0 0 0,12 34 0,-7-35 4,2 0 0,0 0 0,2-1 0,1-1 0,18 24 0,3-3 40,57 56 0,-63-72 7,54 43 1,-71-62 6,1-1 1,0 0 0,1-1-1,-1-1 1,1 0 0,1 0-1,26 5 1,-9-6 44,0-1 1,0-1-1,38-3 1,98-12-179,-120 6 61,-1-2 0,0-3 0,0-1-1,62-26 1,-44 14-26,-33 14 163,40-20-1,-41 14-70,0-2 0,-1 0 1,45-37-1,-60 42-15,-1 0 0,-1-1 0,0-1 0,-1 0 0,-1 0 0,0-1 0,-1-1 0,13-28 0,-9 10 92,-1-1 1,-2 0-1,-1-1 1,-2 0 0,4-51-1,-10 61-2,-1 0 0,-1 0 0,-2 0 0,0 0-1,-2 0 1,-1 1 0,-2-1 0,-13-37 0,0 15-47,-3 1-1,-1 1 1,-3 2-1,-37-50 1,54 81-70,-1 1 0,-1 0 1,0 1-1,-1 1 0,0 0 0,-1 0 1,0 2-1,0-1 0,-1 2 0,0 0 0,-19-7 1,22 12-230,0-1 1,0 1-1,0 1 1,0 0-1,0 1 1,0 0-1,-1 1 1,1 0-1,0 1 1,-1 0 0,1 1-1,0 1 1,0 0-1,0 0 1,1 1-1,-15 7 1,-58 34-2821,0-8 522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5:02.161"/>
    </inkml:context>
    <inkml:brush xml:id="br0">
      <inkml:brushProperty name="width" value="0.1" units="cm"/>
      <inkml:brushProperty name="height" value="0.1" units="cm"/>
      <inkml:brushProperty name="color" value="#66CC00"/>
    </inkml:brush>
  </inkml:definitions>
  <inkml:trace contextRef="#ctx0" brushRef="#br0">4315 97 768,'-13'-5'300,"5"14"-115,7-7-131,11-3-486,-8 0 543,0 0 0,0 0 1,0-1-1,0 1 0,0 0 1,0-1-1,0 1 0,-1-1 1,1 0-1,0 0 1,-1 0-1,0 1 0,1-1 1,-1 0-1,0-1 0,0 1 1,0 0-1,0 0 0,0 0 1,-1-1-1,1 1 0,-1 0 1,1-1-1,-1-4 1,-2 7 110,0 0 0,0 0 1,0 0-1,1 0 1,-1 1-1,0-1 0,0 0 1,0 1-1,-2 1 0,-3 1-44,1 0 0,0 1 0,-8 7 0,10-8-162,1-1 0,0 1 1,-1 0-1,0-1 0,0 0 0,0 0 1,0 0-1,0 0 0,0-1 0,0 0 1,0 1-1,-9 0 0,-21-1 463,21-1-247,-1 1-1,1-1 1,-1-1 0,-25-5-1,-10-4-156,34 7-141,0 0 1,0 1-1,0 1 0,-1 0 0,-22 2 1,8-1-144,-69-1 1035,-116 3-340,169 1-380,-3 1 81,-68-4 0,80-3-114,-34-2 57,37 4-92,1-3-1,-39-7 0,38 4 88,0 2-1,-41-1 0,-88-1 51,-2 0-110,30-1-72,57 1 14,-4-7-12,59 13 4,1 0 0,-1 2 0,0 1 0,-35 7 0,-134 15 73,129-19-80,-196 1 163,155-8-118,-130 11-37,36 11 0,85-7 12,46-7 8,-17 3-42,8-4 12,-3-1 79,-67-2 342,78-3-369,32-1 65,-1-2 0,-38-9-1,16 3 118,-34-8 297,-39-5-268,63 22-710,39 2-2777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5:26.385"/>
    </inkml:context>
    <inkml:brush xml:id="br0">
      <inkml:brushProperty name="width" value="0.1" units="cm"/>
      <inkml:brushProperty name="height" value="0.1" units="cm"/>
      <inkml:brushProperty name="color" value="#66CC00"/>
    </inkml:brush>
  </inkml:definitions>
  <inkml:trace contextRef="#ctx0" brushRef="#br0">3059 61 896,'-4'0'88,"1"0"-48,-1 0 0,0 0 0,1 0-1,-1 0 1,1-1 0,-1 1 0,1-1-1,-1 0 1,1 0 0,-1-1 0,-2-1-1,-1 0 208,1 0 1,-1 0-1,0 1 0,0 0 0,0 0 0,0 1 0,-12-1 1,-53 1 1345,35 2-1148,-473-30 232,441 25-693,-129 7-1,103 1 200,-73-2-186,-129 7 102,-116 15 151,337-22-390,-62-3 115,-40-1 86,94 3-47,-224 4 562,264-4-615,-19-1-595,-101-11 0,136 7-971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5:44.808"/>
    </inkml:context>
    <inkml:brush xml:id="br0">
      <inkml:brushProperty name="width" value="0.1" units="cm"/>
      <inkml:brushProperty name="height" value="0.1" units="cm"/>
      <inkml:brushProperty name="color" value="#66CC00"/>
    </inkml:brush>
  </inkml:definitions>
  <inkml:trace contextRef="#ctx0" brushRef="#br0">2536 110 1792,'-15'-7'403,"1"-2"-1,0 1 1,-22-20 0,27 22-359,0 0 1,0 0-1,-1 1 1,0 0-1,0 0 1,0 1 0,0 1-1,-1-1 1,1 2-1,-17-3 1,-12 1 305,-61 2 1,74 2-289,-152 9 707,104-4-28,-121-5-1,102-4-448,0 4 0,-178 24-1,-41 20 108,-415 43-1475,612-83 84,7-6-800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5:32.701"/>
    </inkml:context>
    <inkml:brush xml:id="br0">
      <inkml:brushProperty name="width" value="0.1" units="cm"/>
      <inkml:brushProperty name="height" value="0.1" units="cm"/>
      <inkml:brushProperty name="color" value="#66CC00"/>
    </inkml:brush>
  </inkml:definitions>
  <inkml:trace contextRef="#ctx0" brushRef="#br0">3123 73 384,'-2'-2'45,"1"0"-1,-1 1 1,1-1 0,-1 0-1,1 0 1,0 0 0,-2-4-1,2 4 117,0 0 0,-1-1 0,1 1 0,0 0 0,-1 0 0,1 0 0,-1 0 0,0 1 0,0-1 0,-3-2 0,1 1-52,-1 1 0,1-1 0,-1 1 0,0 0 0,1 1 0,-1-1 0,0 1 0,0 0 0,0 0 0,0 0 0,0 1 0,0 0 0,-10 1 0,-2 1 65,0 1 1,-30 10-1,34-8-98,-1-1-1,0-1 1,0 0-1,-23 1 1,0-4 171,-9 0 8,-90 9 0,104-5-119,-1-2 1,-37-2-1,30 0 63,-124-6 291,76 7-314,-129-4 218,176 0-214,1-1 0,0-3 1,-51-14-1,70 15-182,0 1 0,0 1 0,0 1 0,-42 0 0,-85 14 204,-32 15-354,82-11 223,-156 6-1,168-17-12,-100 17 0,53-4 200,28-6-170,-246 31 0,309-32-1246,8 3-1028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5:39.069"/>
    </inkml:context>
    <inkml:brush xml:id="br0">
      <inkml:brushProperty name="width" value="0.1" units="cm"/>
      <inkml:brushProperty name="height" value="0.1" units="cm"/>
      <inkml:brushProperty name="color" value="#66CC00"/>
    </inkml:brush>
  </inkml:definitions>
  <inkml:trace contextRef="#ctx0" brushRef="#br0">2924 147 384,'2'-4'37,"-1"0"-1,1 0 1,0 0 0,0 0 0,0 1-1,1-1 1,-1 1 0,1-1-1,-1 1 1,5-3 0,4-11 3075,-11 17-3061,-8 1 753,-17 9-858,19-8 414,-64 32 548,13-6-579,27-13-350,17-9 36,0 0 0,0 0 0,0-2 0,-22 6 0,11-6 109,-1-1 1,1-1 0,-1-2-1,1 0 1,-1-1-1,1-2 1,0 0 0,0-2-1,0-1 1,-26-9-1,23 5-169,-12-5 19,0 2 1,-71-14-1,30 18 222,-149 6 0,129 4-258,25 0-37,-88-3 177,24-14 109,97 11-1,0-1 1,-77-22 0,63 15-101,-79-9 0,44 9 131,71 11-154,-1 0-1,1 1 0,0 2 1,-1 0-1,1 1 1,-21 4-1,-121 37 5,82-19 202,-190 56 94,252-75-477,-14 4-611,1 0 0,0 2 0,0 2 0,-29 16 0,38-15-1397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5:58.888"/>
    </inkml:context>
    <inkml:brush xml:id="br0">
      <inkml:brushProperty name="width" value="0.1" units="cm"/>
      <inkml:brushProperty name="height" value="0.1" units="cm"/>
      <inkml:brushProperty name="color" value="#66CC00"/>
    </inkml:brush>
  </inkml:definitions>
  <inkml:trace contextRef="#ctx0" brushRef="#br0">3718 293 1152,'-1'0'52,"0"0"0,0 0 1,0-1-1,-1 1 0,1-1 0,0 1 0,0-1 1,0 0-1,0 1 0,0-1 0,0 0 0,0 0 1,0 0-1,0 1 0,0-1 0,0-2 0,0 1-17,0-1 0,1 0-1,-1 1 1,1-1-1,0 1 1,0-1-1,0-4 1,0 6-74,0-3 105,0 1 0,-1 0 0,1-1 0,-1 1 0,0-1 0,0 1 0,0 0 0,0 0 0,0-1 0,-1 1 0,1 0 0,-1 0 0,0 0 0,0 1 0,0-1 0,0 0 0,-1 1 0,1-1 0,-1 1 0,0 0 0,1 0 0,-1 0 0,0 0 0,0 0 0,0 1 0,0-1 0,-1 1 0,1 0 0,0 0 0,0 0 0,-1 0 0,1 1 0,-1-1 0,-4 1 0,-306 0 2035,291-1-1945,1-2 1,0-1 0,-39-10-1,-4-2 60,-154-16 788,135 21-861,45 8-114,0 1-1,1 2 0,-1 2 1,0 2-1,-49 10 1,42-8 84,0-3 0,0-1 1,-54-5-1,-22-11 23,24 1-219,-83-1 361,124 12-169,41 2-71,-1-1 0,1 0 0,-26-5 0,-10-6-71,-100-8 1,-55 14 246,164 6-297,0 3-1,-53 8 1,-9 4 392,91-14-246,1-1 0,-1 0 0,0-1 0,1-1 1,-27-6-1,12-1 31,3 1-4,-1 1-1,-1 0 1,-47-4 0,-86 6 262,-14 9 16,56 0 96,60-1-1941,-98 17 0,134-16 746,-41 9-1877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00.232"/>
    </inkml:context>
    <inkml:brush xml:id="br0">
      <inkml:brushProperty name="width" value="0.1" units="cm"/>
      <inkml:brushProperty name="height" value="0.1" units="cm"/>
      <inkml:brushProperty name="color" value="#66CC00"/>
    </inkml:brush>
  </inkml:definitions>
  <inkml:trace contextRef="#ctx0" brushRef="#br0">1880 132 1792,'0'0'33,"0"0"0,0 0 0,0 0 0,0 0 0,0 0 1,0 0-1,0 0 0,-1 0 0,1 0 0,0 0 0,0 0 0,0 0 0,0 0 0,0 1 0,0-1 1,0 0-1,0 0 0,0 0 0,0 0 0,3 6 2694,-10-9-2676,-35-22 637,24 16-622,0 0 1,0 1 0,-1 0-1,0 2 1,0 0 0,0 1-1,-26-3 1,-81-13-254,60 9 262,36 6 3,14 2 77,-1 1 0,0 1 0,1 0 0,-1 1 0,0 1 0,-29 3 0,-264 64 63,146-40 881,42-8-560,82-11-394,-1-2 1,0-2 0,1-2 0,-1-1 0,-61-7-1,-88-31 450,19 2-3254,143 32 313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07.663"/>
    </inkml:context>
    <inkml:brush xml:id="br0">
      <inkml:brushProperty name="width" value="0.1" units="cm"/>
      <inkml:brushProperty name="height" value="0.1" units="cm"/>
      <inkml:brushProperty name="color" value="#66CC00"/>
    </inkml:brush>
  </inkml:definitions>
  <inkml:trace contextRef="#ctx0" brushRef="#br0">3048 169 896,'29'-17'423,"-25"16"-112,0-1 0,0 0-1,0 0 1,0 0 0,0-1 0,-1 0-1,1 1 1,-1-1 0,6-7 0,-8 9-229,-1 1 0,0-1 1,0 0-1,0 0 1,1 0-1,-1 0 1,0 0-1,0 0 0,0 0 1,0 1-1,0-1 1,-1 0-1,1 0 1,0 0-1,0 0 0,0 0 1,-1 1-1,1-1 1,-1 0-1,1 0 1,0 0-1,-1 1 0,1-1 1,-1 0-1,0 1 1,1-1-1,-1 0 1,1 1-1,-1-1 1,0 1-1,0-1 0,1 1 1,-3-1-1,-30-18 130,26 16-123,-7-3-57,0 1 0,-1 1 0,1 0-1,-1 1 1,0 1 0,0 0 0,0 1-1,-21 1 1,-13-2-40,6-3 131,-51-12 1,-23-3-51,101 18-30,0 1 1,0 1-1,0 1 1,-1 0 0,-20 5-1,-258 46 48,154-27-199,-10 2 450,78-18-218,-88 5 558,19-4-570,1 0-384,119-10 299,-32 0 130,-82-10 0,113 7-151,-7-1 0,0-1 0,1-1 1,-1-1-1,-37-16 0,-47-23 200,98 41-202,-1 1 0,0 0 0,0 1 0,0 1 0,-20 0 0,-22 1 12,-1 3 0,-102 17 0,-46 18 912,170-35-642,-11 2-316,-78 20-3240,95-16 876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22.584"/>
    </inkml:context>
    <inkml:brush xml:id="br0">
      <inkml:brushProperty name="width" value="0.1" units="cm"/>
      <inkml:brushProperty name="height" value="0.1" units="cm"/>
      <inkml:brushProperty name="color" value="#66CC00"/>
    </inkml:brush>
  </inkml:definitions>
  <inkml:trace contextRef="#ctx0" brushRef="#br0">3286 47 2304,'-3'-5'163,"2"3"70,-1 0 0,1-1 0,-1 1-1,1-1 1,0 1 0,0-1 0,0 1-1,0-1 1,1 0 0,-1 1 0,1-1-1,-1-4 1,1 6-221,0 1 0,0 0 0,-1-1-1,1 1 1,0 0 0,0 0 0,-1-1 0,1 1-1,0 0 1,-1 0 0,1-1 0,0 1 0,-1 0-1,1 0 1,0 0 0,-1 0 0,1 0-1,-1-1 1,1 1 0,0 0 0,-1 0 0,1 0-1,-1 0 1,1 0 0,0 0 0,-1 0 0,-17 1 422,12-1-318,-11 1 200,0 1 0,-32 7-1,-6 2-216,2-7 413,-100-5 0,86-6-451,-22 0-74,-187 18 397,166-3-179,-314 40 326,244-17-323,-213 10 0,240-25 69,49-4-149,-247 16 59,16-24 661,77-27-974,223 19-164,24 3 174,0 0-311,1 0-1,0 0 0,-1-2 1,1 1-1,0-1 0,-12-5 0,0-6-1966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35.547"/>
    </inkml:context>
    <inkml:brush xml:id="br0">
      <inkml:brushProperty name="width" value="0.1" units="cm"/>
      <inkml:brushProperty name="height" value="0.1" units="cm"/>
      <inkml:brushProperty name="color" value="#66CC00"/>
    </inkml:brush>
  </inkml:definitions>
  <inkml:trace contextRef="#ctx0" brushRef="#br0">4588 206 1920,'-2'-1'68,"1"-1"0,-1 1 0,1-1 0,-1 1 0,1-1 0,0 1 0,0-1 0,0 0 0,0 1 1,0-1-1,0 0 0,0 0 0,0 0 0,0-3 0,1 2-123,0 0 1,0 0-1,0 0 0,1 1 1,-1-1-1,1 0 0,0 0 1,0 0-1,2-4 1,6-17 779,-1 0 0,6-29 1,-13 16 1028,-1 37-1738,0-1 1,0 1-1,0 0 0,0-1 0,0 1 1,0 0-1,0 0 0,0-1 0,-1 1 1,1 0-1,0 0 0,0-1 0,0 1 1,0 0-1,-1 0 0,1 0 0,0-1 1,0 1-1,0 0 0,-1 0 0,1 0 1,0 0-1,0-1 0,-1 1 0,1 0 1,0 0-1,0 0 0,-1 0 0,1 0 1,0 0-1,-1 0 0,1 0 0,0 0 1,0 0-1,-1 0 0,1 0 0,0 0 1,-1 0-1,1 0 0,0 0 0,0 0 1,-1 0-1,1 0 0,0 1 0,0-1 1,-1 0-1,-19 8 238,7-3-56,-93 15 1733,60-7-1792,-62 28 1,-15 4 439,45-24 91,-141 20-1,137-29-397,42-4-335,0-3 0,0-1 0,-1-3 0,-53-3 0,-283-40 735,311 37-322,-100 4-1,76 2-402,23-2 133,-89-12 0,-66-20 789,193 29-909,1 2 0,-1 1 1,-34 3-1,-87 14 132,54-4-41,75-9-30,-209 13-37,171-15 166,-116 17-1,145-14-91,-57-1 1,-4 0-16,-119 2 176,144-5 53,-20-4-78,50 2-89,-71 3 1,-196 8 1152,212-10-1055,52 0-46,0-2 1,0-1-1,-53-14 0,12-1-2280,-2 0-3849,36 8 2676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41.841"/>
    </inkml:context>
    <inkml:brush xml:id="br0">
      <inkml:brushProperty name="width" value="0.1" units="cm"/>
      <inkml:brushProperty name="height" value="0.1" units="cm"/>
      <inkml:brushProperty name="color" value="#66CC00"/>
    </inkml:brush>
  </inkml:definitions>
  <inkml:trace contextRef="#ctx0" brushRef="#br0">2904 181 2304,'-14'-4'384,"11"2"-197,-1 1-1,0 1 1,0-1 0,0 0-1,0 1 1,-6 0 0,-2-10-299,5 6 406,0 1 1,-1-1-1,0 1 1,0 0-1,0 1 1,0 0-1,-14-2 1,8 1-33,0 1-202,-1 0 1,1 1-1,-1 1 0,1 1 0,-1 0 1,1 0-1,-1 2 0,1 0 1,-22 7-1,19-6 51,-1 0 1,0-2-1,0 0 0,0-1 1,0-1-1,0-1 1,0 0-1,-26-6 0,-84-10-315,63 11 576,1-4 0,-114-32 0,128 24-220,0 3-1,-1 3 0,-1 1 0,0 3 0,-88-4 0,83 12-174,-41-1 181,-168 21 0,-533 94 2200,576-95-5532,155-13 972,54-7 1359,-1 0 0,-16-4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49.529"/>
    </inkml:context>
    <inkml:brush xml:id="br0">
      <inkml:brushProperty name="width" value="0.1" units="cm"/>
      <inkml:brushProperty name="height" value="0.1" units="cm"/>
      <inkml:brushProperty name="color" value="#66CC00"/>
    </inkml:brush>
  </inkml:definitions>
  <inkml:trace contextRef="#ctx0" brushRef="#br0">6846 262 896,'-1'-1'68,"0"0"0,-1 0 0,1 1 0,0-1 0,0 0 0,0 0 0,0 0 0,0 0 0,0-1 0,0 1 1,0 0-1,1 0 0,-1 0 0,0-1 0,1 1 0,-1 0 0,1-1 0,-1 1 0,1-1 0,0 1 0,-1-1 0,1 1 0,0 0 0,0-1 0,0 1 0,0-1 0,0 1 0,1-1 0,0-2 0,-1-8 243,0 9-229,0 0 1,0 1-1,0-1 0,0 0 1,-1 0-1,1 1 0,-1-1 1,0 0-1,1 1 0,-1-1 1,-2-2-1,2 4-67,1 1 0,-1-1-1,0 0 1,0 1 0,1-1 0,-1 1 0,0-1-1,0 1 1,0-1 0,0 1 0,0 0-1,0-1 1,0 1 0,0 0 0,0 0 0,0 0-1,0-1 1,0 1 0,0 0 0,0 1 0,0-1-1,0 0 1,0 0 0,0 0 0,0 0-1,0 1 1,0-1 0,0 0 0,1 1 0,-1-1-1,-2 2 1,-16 7 377,-1-2 0,0 0 0,-1 0 0,1-2 0,-1-1 0,-1-1 0,-27 2 0,-196 14 280,112-10 101,-24-8 669,84-2-1124,49 1-173,1-2-1,-1-1 0,0-1 0,-29-9 1,-90-36 248,143 49-393,-240-81 1264,193 70-1316,1 2 1,-52-4-1,59 9-6,-30-1 93,-90 4 0,69 3-68,-70 6-106,113-6 289,-89-7 0,20 0 409,-80-1-842,157 6 196,-129 5 414,-12-3-212,97-3 218,-614 1-333,663 1-13,-49 9 1,49-4 8,-50 0 1,27-5 77,29 1-75,0-2 0,0-1 0,-39-6 0,-102-26-69,119 27 157,13 2-62,-53-5 50,36 4 190,-93 5-1,65 1-414,-49 0 120,-286-12 614,348 6-517,-107 6 0,58 15-185,-5-1 134,-317 20 1067,333-22-908,-58 8-2327,130-14 80,1 1 1,-56 20-1,31-3-1661,5-9 901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6:56.416"/>
    </inkml:context>
    <inkml:brush xml:id="br0">
      <inkml:brushProperty name="width" value="0.1" units="cm"/>
      <inkml:brushProperty name="height" value="0.1" units="cm"/>
      <inkml:brushProperty name="color" value="#66CC00"/>
    </inkml:brush>
  </inkml:definitions>
  <inkml:trace contextRef="#ctx0" brushRef="#br0">7756 112 1664,'-8'-2'663,"8"2"-653,0 0-1,0 0 0,0 0 1,-1 0-1,1 0 1,0 0-1,0 0 1,0 0-1,-1 0 0,1-1 1,0 1-1,0 0 1,-1 0-1,1 0 1,0 0-1,0 0 0,0 0 1,-1 0-1,1 1 1,0-1-1,0 0 1,-1 0-1,1 0 0,0 0 1,0 0-1,0 0 1,-1 0-1,1 0 1,0 0-1,0 1 0,0-1 1,0 0-1,-1 0 1,1 0-1,0 1 1,-18 8 1264,15-7-1147,0 0 0,0-1 0,0 0 0,0 1 0,-1-1 0,1 0-1,0-1 1,0 1 0,-1-1 0,1 1 0,-1-1 0,-5-1 0,-5 0 405,-26-7 0,-1 0 55,17 6-437,-63-4 762,-69-7 280,67 4-619,-4 6-204,58 3-305,-61-7-1,17-2 277,1 3 0,-82 6 0,78 1-192,-81 10 140,1 1 197,82-11-365,1 4 0,-1 3 0,-87 21 0,107-13 9,-69 29 1,78-26 107,-71 27-130,-34-7 107,131-34-199,15-3 15,0-1 0,-1 0 0,0 0 0,1-1 0,-18-2 1,-50-15 83,54 12-115,-1 0-5,0 2 1,0 1 0,-44 2 0,33 0 52,27 0-48,-1-1 0,1 0 0,-11-4 0,11 3-37,0 0 1,0 1-1,-12-1 1,11 2 34,0-1 0,-17-3 0,11 1 70,-27-2 77,33 3-158,0 1-1,0 0 0,0 1 1,-17 1-1,-4 1-18,22-2 48,1 1 1,-1 0 0,-11 4-1,11-3 2,0 0-1,-1-1 0,-11 1 1,-133 7 249,118-9-273,-82-3 281,23-3-285,81 5 44,1-1 0,-1 0 0,1-1 0,-1 0 0,-14-7 0,9 4-52,-27-5 0,-14 4 149,-1 3 1,-71 5-1,46 0-110,40-2 139,-47-10 1,71 8-164,-8 0 39,-63-13 212,51 6-107,-14-5-5,-59-6 1,-172 6-61,173 16-78,-231-6-48,95-4 195,169 7-107,-89-6 97,71-4-107,-58-5-1,-139 3 113,97 4-161,39 0-26,-13 9 432,-52-2 294,81-8-424,72 4-952,1 4 0,-85 5 0,151-1 546,-30 2-2268,-41 9 0,21 4-1185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5:56.312"/>
    </inkml:context>
    <inkml:brush xml:id="br0">
      <inkml:brushProperty name="width" value="0.1" units="cm"/>
      <inkml:brushProperty name="height" value="0.1" units="cm"/>
      <inkml:brushProperty name="color" value="#66CC00"/>
    </inkml:brush>
  </inkml:definitions>
  <inkml:trace contextRef="#ctx0" brushRef="#br0">6957 171 1024,'5'-75'2859,"-5"74"-2811,-1-1 1,1 0 0,-1 0 0,1 1 0,-1-1 0,0 0 0,1 1 0,-1-1 0,0 0 0,0 1 0,0-1 0,-1 1-1,1 0 1,0-1 0,0 1 0,-1 0 0,1 0 0,-1 0 0,1 0 0,-1 0 0,1 0 0,-4-1 0,-1-1 70,-1 0 1,0 0-1,0 1 1,-8-2-1,-35-6 740,-87-14-459,-224 16 1084,259 8-723,-175-5-772,-300 10 342,259 7 32,-7 0-171,-201 6 474,464-14-592,-76-4 0,-62-14-26,146 9 66,-263 0-179,193 7 135,91-2-134,-271 9 293,216-1-79,-126 30-1,141-23-177,-105 6 0,98-14 95,-207 7-78,164-8 96,49-5-63,-66-2-134,29-4 141,23 2-25,-106-18 0,171 18 28,1 1 1,-28 2-1,31 0-8,0 0 0,-1-2-1,-30-5 1,26 2 12,1 2-1,-33-1 1,9 1-20,-137-2-54,29 2 86,131 2-50,12 1 3,-1-1 0,-14-3-1,3 1-4,1 1 1,-1 1-1,-35 2 0,8 1 57,28-1-70,-37 7 1,37-5 11,-36 3 0,39-6 45,-30 7-1,36-4-427,-1-1 0,0-1 0,0 0 0,-21-2 0,31 0-501,0 0 0,0-1 0,0 1 0,0-1 0,-8-4 1,-8-3-1811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7:51.496"/>
    </inkml:context>
    <inkml:brush xml:id="br0">
      <inkml:brushProperty name="width" value="0.1" units="cm"/>
      <inkml:brushProperty name="height" value="0.1" units="cm"/>
      <inkml:brushProperty name="color" value="#FF0066"/>
    </inkml:brush>
  </inkml:definitions>
  <inkml:trace contextRef="#ctx0" brushRef="#br0">5791 1388 1280,'-14'1'592,"20"-7"-323,-4 5-219,-1 0 0,0 0 1,1 0-1,-1-1 0,0 1 0,0 0 0,0 0 1,0-1-1,0 1 0,0-2 0,0 3 18,0 0-1,0 0 1,0 0-1,0 0 1,0 0 0,0 0-1,0 0 1,0 1-1,0-1 1,-1 0-1,1 1 1,0-1-1,0 0 1,0 1 0,0-1-1,-1 1 1,2 0-1,28 24 197,-25-20-240,0 0-1,0-1 1,0 0 0,0 0-1,1 0 1,0-1 0,8 4 0,2-2-35,0 0-1,0-1 1,1-1 0,0-1 0,-1-1 0,25 0 0,103-14 296,-82 6-183,-31 3-45,87-5 349,-96 8-307,0 2 0,0 1 0,31 5-1,27 11-17,153 25 244,58-29-139,-98 2 212,-38 0-390,-134-15-9,44 2 259,1-2 0,80-10 0,-129 7-227,-1-2 1,0 0-1,-1-1 1,1 0-1,-1-2 0,0 0 1,0 0-1,-1-1 0,0-1 1,0-1-1,-1 0 1,0 0-1,-1-1 0,0-1 1,-1 0-1,12-17 0,71-94 19,18-27 306,-110 147-331,8-11-33,0-1 1,0-1-1,-2 0 1,9-19 0,-16 30 22,1 0 1,-1-1 0,0 1 0,0 0 0,0-1-1,-1 1 1,0 0 0,0-1 0,0 1 0,0-1-1,-1 1 1,0 0 0,0-1 0,-1 1 0,0 0-1,1 0 1,-2 0 0,-2-6 0,-18-25 190,-1 1 0,-37-41 0,-7-9-259,40 47 122,-60-62 0,73 85-30,-1 2-1,0 0 0,0 0 0,-1 2 0,-1 0 0,-33-15 0,-8 4 16,0 3 0,-2 3 0,-98-14 0,-191-2-35,148 23 121,-172-15 109,105-3-99,2 2-60,-38-3-122,96 21 89,-126-1-215,303 8 128,-435-9 97,208 2 27,98 4-17,-186-1-114,90 3-174,-268-17 352,237 0 18,-20-3-99,173 1-277,-58-7 183,-189-11-72,313 28 131,0 4-1,-135 3 1,160 6 15,-321 12-170,294-11 164,0 3 0,-113 26 0,62-9-78,108-22 39,-185 38-234,164-31 156,1 2 0,0 1 0,-53 27 0,74-31 51,0 1 1,1 0-1,-1 0 0,2 1 0,-1 1 0,2 0 0,-1 0 0,1 1 0,1 1 0,0-1 0,1 1 0,-6 15 0,1 0 2,1 1 0,2 1 0,0 0 0,-8 57 0,15-68 14,0 0 0,2 0 0,0 0 0,2 0 0,0 0 0,1-1 0,1 1 0,0 0 0,2-1 0,0 0 0,1 0 0,1 0 0,0-1 0,13 22 0,-12-23 17,1-1 0,0-1 0,1 0 0,1 0 0,22 23-1,34 21 30,92 61 0,-113-88-24,2-3 1,1-2-1,62 23 1,-82-39-42,1-1 1,0-1 0,0-2-1,46 3 1,124-4 201,17 0 14,469 57-75,-627-58-6,198 25-82,-181-16 100,112 4 0,79-14-24,-181-3-14,38 6 10,-28-1-30,286 13-1159,-252-1-3093,-52-15 1563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57.538"/>
    </inkml:context>
    <inkml:brush xml:id="br0">
      <inkml:brushProperty name="width" value="0.1" units="cm"/>
      <inkml:brushProperty name="height" value="0.1" units="cm"/>
      <inkml:brushProperty name="color" value="#FF0066"/>
    </inkml:brush>
  </inkml:definitions>
  <inkml:trace contextRef="#ctx0" brushRef="#br0">2253 8 384,'-21'9'1211,"21"-9"-1147,0-1 1,0 0 0,0 1 0,0-1 0,-1 0 0,1 0 0,0 1-1,0-1 1,0 0 0,-1 1 0,1-1 0,0 1 0,-1-1 0,1 0-1,-1 1 1,1-1 0,0 1 0,-1-1 0,1 1 0,-1-1 0,0 1-1,1 0 1,-1-1 0,1 1 0,-1-1 0,1 1 0,-1 0 0,0 0-1,1-1 1,-1 1 0,0 0 0,1 0 0,-1 0 0,0 0 0,0 0-1,1 0 1,-1 0 0,0 0 0,1 0 0,-1 0 0,-1 0 0,-4 1 141,0 0 0,0 1 0,-11 3 0,8-2 267,-75 12 775,40-8-1072,-68 3 0,23-8 412,-19 1 56,14 2-346,51 0-473,-87-4 0,66-2 899,42 0-601,-29-5-1,29 3-55,-31-1-1,-13 3-94,-135 6 259,31 0 105,128-5-69,34 0-221,-1 1 0,1 1 0,-12 2 0,12-2-24,0 0 0,-1-1 0,-12 1 0,-94-2 666,88 3-779,21-2 65,1 0 0,0-1 1,0 1-1,0-1 0,-8-1 0,-26-4 339,-72 2 0,96 3-245,-97-6 513,-70 6-565,181 0-249,0 0 0,0 0-1,-1 0 1,1 0 0,0 0 0,0 0 0,0 0 0,-1-1 0,1 1-1,0 0 1,0-1 0,0 1 0,0-1 0,0 0 0,0 1-1,0-1 1,0 0 0,0 1 0,0-1 0,0 0 0,0 0-1,0 0 1,1 0 0,-1 0 0,0 0 0,1 0 0,-1 0-1,0 0 1,1 0 0,0-1 0,-1-1 0,-10-32-2631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59:59.265"/>
    </inkml:context>
    <inkml:brush xml:id="br0">
      <inkml:brushProperty name="width" value="0.1" units="cm"/>
      <inkml:brushProperty name="height" value="0.1" units="cm"/>
      <inkml:brushProperty name="color" value="#FF0066"/>
    </inkml:brush>
  </inkml:definitions>
  <inkml:trace contextRef="#ctx0" brushRef="#br0">1727 41 2176,'-2'-2'150,"1"1"-70,0 0 1,0-1-1,1 1 0,-1 0 1,0 0-1,1 0 0,-1-1 0,0 1 1,1 0-1,-1 0 0,1-1 1,0 1-1,0-1 0,-1-1 278,1 2-366,0 0-1,0 1 1,0-1 0,-1 1-1,1-1 1,0 0 0,0 1 0,-1-1-1,1 1 1,0-1 0,-1 0-1,1 1 1,-1-1 0,1 1-1,-1 0 1,1-1 0,-1 0 0,-3 0 169,1 0 1,-1 0 0,0 0 0,0 0 0,0 0 0,0 1 0,0 0 0,0 0 0,-6 1 0,-35 4 602,-115 20-337,135-22-144,-26-1 0,-16 3 212,23-2-105,32-3-271,1 0 0,-24 5 0,7 0 189,0-1 0,-49-1-1,3 0-99,70-2-213,-137 6 292,89-4 267,-79 14 0,33-4-46,-215-5 1992,199-9-2616,71 0-468,-14 0-2058,20 3-2313,20 1 1782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00:01.261"/>
    </inkml:context>
    <inkml:brush xml:id="br0">
      <inkml:brushProperty name="width" value="0.1" units="cm"/>
      <inkml:brushProperty name="height" value="0.1" units="cm"/>
      <inkml:brushProperty name="color" value="#FF0066"/>
    </inkml:brush>
  </inkml:definitions>
  <inkml:trace contextRef="#ctx0" brushRef="#br0">2419 25 1408,'-1'0'72,"1"0"1,-1-1-1,1 1 0,-1 0 0,1 0 1,-1 0-1,0 0 0,1-1 1,-1 1-1,1 0 0,-1-1 1,1 1-1,-1 0 0,1-1 1,0 1-1,-1 0 0,1-1 0,-1 0 1,0 0 3,1 0 0,-1 1 0,0-1 0,0 0 0,1 1 0,-1-1-1,0 1 1,0-1 0,0 1 0,0-1 0,0 1 0,0 0 0,0-1 0,-31-4 592,0 2 0,0 1 0,-38 2 0,29 0-577,-67 8-155,61-4 272,-10 3 116,-41 1 2,60-6 53,-61 11 0,36-2 263,-125 6 1,122-12 94,46-3-574,0 0 1,-32-2-1,-179-17 434,78 12-261,111 3-207,0 2 0,-65 9 1,46-3 522,40-5-424,-22 3 109,24-1-190,0-1 0,0-1-1,-27-2 1,11 0-211,-71-2-43,14-6 358,67 7-168,1 0-1,-26-6 1,-5-1 112,34 6-287,-22-2-723,37 5 362,1-1 0,-1 1 0,1-1 0,-9-2 0,10 1-682,-1 1 0,0-1-1,0 0 1,-7-6 0,0-1-2033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1:22.093"/>
    </inkml:context>
    <inkml:brush xml:id="br0">
      <inkml:brushProperty name="width" value="0.1" units="cm"/>
      <inkml:brushProperty name="height" value="0.1" units="cm"/>
      <inkml:brushProperty name="color" value="#FF0066"/>
    </inkml:brush>
  </inkml:definitions>
  <inkml:trace contextRef="#ctx0" brushRef="#br0">14120 383 1408,'-2'-7'128,"1"0"0,0 1 0,0-1 0,0 0 0,1 0 0,0 0 0,1-9 0,0-5 336,-1 20-393,0 0-1,0 0 1,-1 0 0,1 0 0,0 1 0,-1-1-1,1 0 1,-1 0 0,1 0 0,-1 0-1,1 0 1,-1 1 0,1-1 0,-1 0 0,0 1-1,1-1 1,-1 0 0,0 1 0,0-1-1,0 1 1,1-1 0,-1 1 0,-1-1 0,-1 0 54,1 0 1,-1 0 0,1 0-1,-1 0 1,1 1 0,-1-1-1,-4 1 1,-26 1 426,-47 9 1,-8 1 144,-268-4-288,253-8-167,-238-4-391,257 5 217,-202 5 290,-18 1-439,206-6 40,-369-25 135,301 12-103,-554-44 1364,670 52-1226,-218-24-50,-32-17-207,119 30 203,-21-2 132,165 13-245,-192-32-308,17 12 110,115 17 296,-275-16-44,275 26 89,-173 24 0,-4 2-16,190-27-101,31-1 114,-102 14 0,-222 37-342,181-40-54,22-3 524,165-7-226,-545 32 723,423-26-734,-1 0-210,-787-7 1315,699-11-988,1-1-209,161 12 97,-324-4 137,122 5-259,92 2-8,-679 1 79,620-17-38,-7-6 7,-56-6 195,227 17-244,-133-23-225,150 22 275,0 2-1,-47 0 0,-94 5 230,-21-1-302,-139-7 97,133 11 91,-100 4 22,249 4-97,-102 25 1,47-6 255,89-23-167,-41 9 19,-122 39 0,177-47-93,0 2 0,1 0 0,1 0 0,-1 2 0,1 0 0,1 1 0,0 0 0,0 1 0,1 0 0,1 1 0,0 1 0,-10 15 0,8-8-15,1 1-1,1 1 1,1 0 0,1 1 0,1 0 0,2 1 0,-9 44-1,8-27-37,-4 80 0,11-104 16,2 1 1,0 0 0,1 0-1,1-1 1,1 1-1,11 31 1,-3-19 51,2-1-1,1-1 0,1 0 1,2-1-1,1 0 1,1-2-1,1 0 1,1-2-1,2 0 1,0-2-1,1 0 1,45 28-1,-18-20-65,0-2 1,70 26-1,120 29 507,-186-66-458,104 15 0,59-10 106,-73-11-116,105 6-6,-172-15 134,90-10 1,-40-10 141,58-4-204,123-4 152,-1-20 314,-92 13-266,180-33-130,-249 33-105,-22 3 7,-25 12-44,-1 5 0,155-2-1,-250 15 47,275 9 214,-223-4-237,189 22 75,-178-16-16,107 32 0,-41 2 78,101 28 220,-182-61-323,1-2-1,0-2 1,78 0 0,91 9-66,-77-2 131,261-1-76,-208-2 215,-28-1-243,21-12 28,137 8-59,67 9 376,-191-12-437,-1 12 119,50 0-8,94-2 121,-262-8-97,96-5 1,-77-2-31,628 1-113,-612-3 189,117 5 16,92 13-151,-22-11 138,81 6-128,-43 4-155,-135 0 366,-49-4-91,105 8-94,294-3 54,-407-16-42,53-13 26,1 0 0,136-13-75,-247 16 64,157 6 103,-152 6-45,643-1-100,-323-5 85,95 10-22,-326 9 209,-77-5-315,129-7 1,-120-3 67,69 1 39,-97-6-624,-95-8-3499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1:24.576"/>
    </inkml:context>
    <inkml:brush xml:id="br0">
      <inkml:brushProperty name="width" value="0.1" units="cm"/>
      <inkml:brushProperty name="height" value="0.1" units="cm"/>
      <inkml:brushProperty name="color" value="#FF0066"/>
    </inkml:brush>
  </inkml:definitions>
  <inkml:trace contextRef="#ctx0" brushRef="#br0">12 1339 384,'-8'6'160,"8"-6"-136,-1 0 1,1 0-1,0 0 0,0 0 0,0 1 0,-1-1 0,1 0 0,0 0 0,0 0 1,0 0-1,-1 1 0,1-1 0,0 0 0,0 0 0,0 1 0,0-1 0,0 0 1,0 0-1,0 1 0,0-1 0,-1 0 0,1 0 0,0 1 0,0-1 0,0 0 1,0 0-1,0 1 0,0-1 0,0 0 0,0 0 0,1 1 0,-1-1 0,0 0 1,0 0-1,0 0 0,0 1 0,0-1 0,0 0 0,1 1 0,20 4 638,10 8-904,1-2 0,48 12 0,-18-6 728,-39-10-190,42 7 0,-28-9-140,1-1 1,0-2 0,42-4-1,-68 1-47,0 0 0,0-1 0,-1-1 0,1 0 0,-1-1 0,0 0 0,1 0 0,-2-1 0,1-1 0,-1 0 0,1 0 0,-2-1 0,1 0 0,10-11 0,0-3 21,-1-2 0,-1 0 1,-1-2-1,-1 1 0,13-29 1,56-139 811,-60 129-602,15-46 151,-35 91-422,-1 1-1,-1-1 0,0 0 0,0-26 0,-4 14 88,-1 1 1,-1 0 0,-2 0-1,-1 0 1,-1 0-1,-1 1 1,-16-37-1,15 45 38,-1 0 0,-1 0 0,-1 2 0,0-1 0,-1 1 0,-1 1 0,-1 1 0,0 0 0,-1 0 0,-26-17 0,-28-11-31,-130-61 0,116 64-1054,62 30 120,-1 1 1,-1 1-1,-25-7 0,-9 5-1591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3:23.542"/>
    </inkml:context>
    <inkml:brush xml:id="br0">
      <inkml:brushProperty name="width" value="0.1" units="cm"/>
      <inkml:brushProperty name="height" value="0.1" units="cm"/>
      <inkml:brushProperty name="color" value="#66CC00"/>
    </inkml:brush>
  </inkml:definitions>
  <inkml:trace contextRef="#ctx0" brushRef="#br0">3381 25 1280,'-3'1'97,"2"-1"-33,-1 1-1,0 0 0,1-1 0,-1 1 1,0 0-1,1 0 0,-1 0 0,-3 3 1110,21-19 758,-16 14-1921,-1 1 1,1-1 0,-1 1 0,1-1 0,-1 1 0,1-1 0,-1 1 0,1 0 0,-1-1 0,1 1 0,-1 0 0,1 0 0,-1-1 0,0 1 0,1 0 0,-1 0 0,1 0 0,-1 0 0,0 0 0,1 0 0,-1 0 0,0 0-1,1 0 1,-1 0 0,1 0 0,-1 0 0,0 0 0,1 0 0,-1 0 0,0 1 0,-24 4 103,-182 34 1648,73-17-954,115-18-654,0-2 0,0-1 0,0 0 0,-29-4 0,-77-15 145,29 3-205,54 10-64,-256-19 527,259 24-353,0 1-219,-1-2 0,-52-8 1,-29-2-48,72 9 60,-131 0-31,99 3 156,-44 6 34,96-4-164,-31 6-92,40-6 66,-1 0 0,-22 0 0,-75 8-6,39-3-50,-56-8 166,94-2 104,0 2 0,-55 7-1,49-1-31,1-2 1,-1-3-1,-54-4 0,-5-12 402,-1-1-152,-243 6-650,319 5-1663,9 2-2924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3:34.360"/>
    </inkml:context>
    <inkml:brush xml:id="br0">
      <inkml:brushProperty name="width" value="0.1" units="cm"/>
      <inkml:brushProperty name="height" value="0.1" units="cm"/>
      <inkml:brushProperty name="color" value="#66CC00"/>
    </inkml:brush>
  </inkml:definitions>
  <inkml:trace contextRef="#ctx0" brushRef="#br0">3664 369 1024,'-3'2'45,"0"0"10,0-1 0,-1 1 1,1 0-1,0 0 0,0 0 0,0 0 1,1 1-1,-1-1 0,-4 7 1979,4-13-1446,3 4-577,0 0 0,0-1 0,0 1 0,0 0 0,-1 0 0,1-1 0,0 1 1,0 0-1,0 0 0,0-1 0,-1 1 0,1 0 0,0 0 0,0 0 0,0-1 0,-1 1 0,1 0 0,0 0 0,0 0 1,-1 0-1,1-1 0,0 1 0,0 0 0,-1 0 0,1 0 0,0 0 0,-1 0 0,1 0 0,0 0 0,0 0 1,-1 0-1,1 0 0,0 0 0,-1 0 0,-8 0 70,0 0-1,0 0 1,1-1 0,-1-1 0,0 1-1,-12-5 1,-11-5 79,0 2 0,-1 1 0,-33-3 0,22 2-11,5 0 38,1 3 169,-1-2-1,-43-15 1,47 13-272,0 1 1,0 2-1,-65-4 1,-112 8-63,129 4 124,65-3-44,-1 0-1,1-1 1,0-1-1,0 0 1,1-2-1,-28-12 0,22 9-86,0 1-1,-1 1 1,-26-5-1,-37-1 146,-128-3 0,201 16-132,-8 0-19,0 0 0,0-2 0,-32-5 0,0-2 71,17 3-133,-5 1 119,-75 0-1,25 2 327,-172-2-388,188 6-8,1-5 412,-86-14 1,-34-3 54,141 20-477,1-3 1,0-2 0,-70-17-1,96 16 40,0 2-1,-52-4 0,-56 6 44,105 3-80,-167 6-3803,161-6 1580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3:51.281"/>
    </inkml:context>
    <inkml:brush xml:id="br0">
      <inkml:brushProperty name="width" value="0.1" units="cm"/>
      <inkml:brushProperty name="height" value="0.1" units="cm"/>
      <inkml:brushProperty name="color" value="#66CC00"/>
    </inkml:brush>
  </inkml:definitions>
  <inkml:trace contextRef="#ctx0" brushRef="#br0">1549 19 1664,'-9'-3'326,"0"1"-1,0 0 1,-1 0-1,1 1 1,-1 0-1,1 0 1,-1 1 0,-16 2-1,-6-1-210,-378-1 1794,244-9-874,141 9-967,-60 0 453,-155 18-1,-48 11-623,159-19-2263,56-2 361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3:54.563"/>
    </inkml:context>
    <inkml:brush xml:id="br0">
      <inkml:brushProperty name="width" value="0.1" units="cm"/>
      <inkml:brushProperty name="height" value="0.1" units="cm"/>
      <inkml:brushProperty name="color" value="#66CC00"/>
    </inkml:brush>
  </inkml:definitions>
  <inkml:trace contextRef="#ctx0" brushRef="#br0">3329 15 4096,'-1'-1'55,"0"0"0,1 0-1,-1 0 1,0 0 0,0 0 0,0 0 0,0 0-1,0 0 1,0 1 0,0-1 0,0 0 0,0 1 0,0-1-1,0 1 1,0-1 0,0 1 0,-1-1 0,1 1 0,0 0-1,0 0 1,-1 0 0,1-1 0,0 1 0,-2 1-1,-107 7 137,-3 1 1933,82-8-2081,-60 9-1,53-6 118,1-2 1,-56-3-1,25 0-49,12 1 25,-105 14 0,85-2 78,-146 5-1,-348-17-53,365-10-306,117 5-28,-295-3 563,137 2 86,-269 6 26,364-5-3557,104 5 774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6:12.297"/>
    </inkml:context>
    <inkml:brush xml:id="br0">
      <inkml:brushProperty name="width" value="0.1" units="cm"/>
      <inkml:brushProperty name="height" value="0.1" units="cm"/>
      <inkml:brushProperty name="color" value="#66CC00"/>
    </inkml:brush>
  </inkml:definitions>
  <inkml:trace contextRef="#ctx0" brushRef="#br0">4656 0 1024,'-79'6'2368,"43"-4"-1781,1 2 1,0 1-1,-42 13 1,63-15-544,-27 7 71,-48 4-1,68-12-12,1-2-1,-1 0 1,0 0-1,-29-6 0,-194-32 161,214 33-201,1 2 0,-1 1 1,1 2-1,-1 0 0,-56 10 1,35 0 229,-1-2 1,-85 3-1,101-10-175,-69 14-1,27-3 44,-129 18-207,159-22-176,9-4 324,-1-2 1,-51-3-1,21-1-380,-29 1 1013,-102 3-1047,170 0 312,1 2 0,-1 1 1,1 1-1,-44 16 1,37-12 61,0-1 1,-1-1 0,0-2-1,-52 1 1,12 0 62,-94 0-322,24-1 148,106-3-59,-51-2 1,74-3 112,-1 0 0,0-1 1,1-1-1,-35-12 0,21 7 14,0 1-1,-1 2 1,-65-4-1,48 6-66,5 0 124,1 3-1,-54 5 1,-88 19-33,180-22-36,-40 3 59,-86-3 0,64-2-64,13 1-2,-64-1-82,108 0 68,1-2 0,-1 1 0,0-2 0,-17-6 0,16 5-8,0 1-1,0 0 1,-15-2 0,24 5-280,0 1-1,0 0 0,0 0 1,-1 0-1,1 0 0,0 1 1,0-1-1,0 1 1,-1 0-1,1 0 0,0 1 1,0 0-1,1-1 0,-5 4 1,-8 4-2064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3:59.915"/>
    </inkml:context>
    <inkml:brush xml:id="br0">
      <inkml:brushProperty name="width" value="0.1" units="cm"/>
      <inkml:brushProperty name="height" value="0.1" units="cm"/>
      <inkml:brushProperty name="color" value="#FF0066"/>
    </inkml:brush>
  </inkml:definitions>
  <inkml:trace contextRef="#ctx0" brushRef="#br0">1955 512 2304,'11'-27'1176,"-8"20"-938,0 1-1,0-2 0,0 1 0,-1 0 1,-1 0-1,1-1 0,-1 1 1,0-9-1,-1-7 87,1 0 0,0 0 1,2 0-1,9-36 0,-11 54-282,0 1 1,0-1-1,0 0 0,-1 0 1,0 0-1,0 0 0,0 0 1,0 0-1,-1 1 0,0-1 0,0 0 1,0 0-1,0 1 0,-1-1 1,0 0-1,-2-4 0,0 3 28,0 0-1,0 1 0,-1-1 1,1 1-1,-1 0 1,0 0-1,-1 1 1,1-1-1,-1 1 0,-11-6 1,3 2-44,-1 1 0,1 0-1,-1 1 1,-1 0 0,1 1 0,-19-3 0,6 3 82,-1 0-125,0 1 1,-34-1 0,32 3 23,0-1 0,-46-11 1,-34-4-20,-65 12 70,42 3 124,-134 1-430,142 3-5,-5 11 447,76-6-180,32-3-48,1 1 1,-1 0-1,1 2 0,0 0 0,0 2 0,1 0 1,0 1-1,-21 14 0,27-14 49,0 2-1,0 0 1,2 0-1,-1 1 1,1 1-1,1 0 1,1 1-1,-1 1 1,2-1 0,-15 30-1,10-10 47,1 0 0,-14 59-1,6-18-34,-26 95 515,42-141-551,1 0 0,2 0 0,1 0 0,2 30 0,5 5-14,2-1 1,3 1-1,3-2 1,37 112-1,-44-159 23,0 0 1,1-1-1,0 0 0,1 0 0,1-1 0,0 0 0,1 0 0,0-1 0,1 0 0,0-1 1,24 19-1,32 14 38,75 35-1,-38-23-104,-54-28 74,81 33 0,-106-52-7,1 0 0,0-2 0,0-1 0,1-1 0,41 2-1,-14-8 48,0-2-1,1-2 0,83-19 1,-98 14 7,-1-2 0,49-21 0,71-42 12,-3 2-103,-74 37 27,96-54 0,-152 74 48,-1-1 0,-1 0-1,0-2 1,-1-1 0,-2-1 0,0-1 0,29-37-1,-18 6 41,-2 0-1,45-110 1,-48 100 88,-22 49-120,0-1 0,0 0 0,-1 1 0,-1-2 0,-1 1 0,0 0 0,-1 0 0,-1-1 0,0 1 0,-1 0 0,-1-1 0,0 1 0,-1 0 1,0 0-1,-2 0 0,1 1 0,-9-15 0,-1-5 118,-2 0 1,-2 2-1,-25-36 1,30 50-150,0 2 0,-1 0 1,-1 0-1,-1 1 0,0 1 0,0 1 0,-20-12 1,-6 2-681,0 1 0,-2 2 0,-1 2 1,0 2-1,-90-19 0,79 24-1771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5:00.839"/>
    </inkml:context>
    <inkml:brush xml:id="br0">
      <inkml:brushProperty name="width" value="0.1" units="cm"/>
      <inkml:brushProperty name="height" value="0.1" units="cm"/>
      <inkml:brushProperty name="color" value="#66CC00"/>
    </inkml:brush>
  </inkml:definitions>
  <inkml:trace contextRef="#ctx0" brushRef="#br0">3207 24 1792,'-5'-6'3120,"3"7"-3056,0-1 1,0 0-1,0 0 0,1 1 1,-1-1-1,0 1 1,0 0-1,-2 1 0,2-1-18,1-1-1,-1 1 0,0 0 0,0-1 1,1 1-1,-1-1 0,0 1 0,-3-1 0,-101 9 439,0 0-525,79-8 306,-41 8-1,41-5-272,-43 2-1,4-3 64,37-1-51,-48-3 1,50-1 1,-84-6 292,28 6 244,33 1-277,-70 5 0,-83 9-162,-21 2 103,151-8-18,-94-5-1,107-2 116,45-1-205,0 0 1,-17-4-1,18 2-43,-1 1-1,-16 0 0,-69-7 0,-225 9 170,169 10 6,2-1-18,112-9 34,-65-10-1,-34-8 748,-133-26-3506,248 35 897,3-4-789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5:02.117"/>
    </inkml:context>
    <inkml:brush xml:id="br0">
      <inkml:brushProperty name="width" value="0.1" units="cm"/>
      <inkml:brushProperty name="height" value="0.1" units="cm"/>
      <inkml:brushProperty name="color" value="#66CC00"/>
    </inkml:brush>
  </inkml:definitions>
  <inkml:trace contextRef="#ctx0" brushRef="#br0">613 73 1664,'-47'-6'987,"43"6"-924,1-1 0,-1 0 0,1 0 0,0 0 0,0 0 0,-1-1 0,-4-2 0,-9-4 67,-36-7 983,0 2 0,-59-5 0,94 17-957,0 0 0,0 2 1,0 0-1,-1 1 0,-30 8 1,21-3-1458,0 2 0,-47 23 0,47-18-758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5:34.817"/>
    </inkml:context>
    <inkml:brush xml:id="br0">
      <inkml:brushProperty name="width" value="0.1" units="cm"/>
      <inkml:brushProperty name="height" value="0.1" units="cm"/>
      <inkml:brushProperty name="color" value="#66CC00"/>
    </inkml:brush>
  </inkml:definitions>
  <inkml:trace contextRef="#ctx0" brushRef="#br0">3996 105 1024,'-17'-6'339,"13"5"-249,0-1-1,0 1 0,0-1 0,0 0 1,1 1-1,-1-2 0,1 1 0,-1 0 1,-5-5-1,2 0 317,-1 0 1,0 1-1,-1 0 0,-15-9 1,18 14-286,-1-1 0,1 0 0,0 1 0,-1 1 0,1-1 0,-1 1 0,1 0 0,-9 1 0,-6 0-21,-92 6-143,-3 0-4,88-7 77,-31 0 79,-1-1 0,-63-12 0,69 3 96,-111-4 0,-96 9-466,33 15 421,174-4 10,-100 16 108,16-2-251,78-12-27,-152 13 191,-1 1 60,47-5-344,-180-5 0,199-3 263,0 0 278,-293 10 48,279-5-293,-9-12 516,89-3-1129,60 0-651,-26-3 0,19 0-843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5:46.722"/>
    </inkml:context>
    <inkml:brush xml:id="br0">
      <inkml:brushProperty name="width" value="0.1" units="cm"/>
      <inkml:brushProperty name="height" value="0.1" units="cm"/>
      <inkml:brushProperty name="color" value="#66CC00"/>
    </inkml:brush>
  </inkml:definitions>
  <inkml:trace contextRef="#ctx0" brushRef="#br0">5036 133 3456,'-11'-5'340,"7"3"-203,0 0-1,-1 0 0,1 0 0,-1 1 0,1-1 0,-1 1 0,0 0 0,0 1 0,-8-1 0,-26 2 360,12-1-595,-34-2 1,55 1 127,-1-1 1,1 0 0,0-1-1,0 0 1,0 1 0,0-2-1,0 1 1,0-1-1,-7-6 1,-27-16 378,13 15-291,-1 1 0,0 2 1,0 0-1,-58-6 0,67 13-15,0 0-1,-37 5 0,23-1 129,-164 14 1002,149-11-1169,-266 36 519,234-25-544,-21 3 463,32-14-424,-91-6 0,70-1 147,-91-3-186,160 3 79,-30-5 1,30 3-151,-31-1 1,-130-5 123,67 8-29,-131 2 393,173 6 13,-40 0-306,61-7-106,11-1-204,-60 6 0,39 0 228,-79-3 1,-28 1-98,125 3-14,26-3 30,-31 1 1,-67-5 5,-135 3 251,42 20-128,82-6-245,101-15 147,0-2 1,0 0 0,1-2 0,-34-7-1,-45-4 30,9 8 82,-204-2 260,277 10-599,-29 7 0,39-6-773,0-1 0,-1 0 0,1 0 0,-1-1 0,0-1-1,1 0 1,-1-1 0,-20-4 0,-18-10-1142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05.052"/>
    </inkml:context>
    <inkml:brush xml:id="br0">
      <inkml:brushProperty name="width" value="0.1" units="cm"/>
      <inkml:brushProperty name="height" value="0.1" units="cm"/>
      <inkml:brushProperty name="color" value="#66CC00"/>
    </inkml:brush>
  </inkml:definitions>
  <inkml:trace contextRef="#ctx0" brushRef="#br0">1278 92 1408,'-22'-5'326,"13"4"-61,1-1 1,-1 0-1,-16-7 0,0 4 248,2 0-509,7-1 322,-1 1-1,1 0 1,-1 1 0,-21-2-1,-71-1 926,17 2-472,68 3-668,-208-18 696,161 18-1060,-94 7-1,86 3-1836,-110 23-1,97-4 235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07.305"/>
    </inkml:context>
    <inkml:brush xml:id="br0">
      <inkml:brushProperty name="width" value="0.1" units="cm"/>
      <inkml:brushProperty name="height" value="0.1" units="cm"/>
      <inkml:brushProperty name="color" value="#66CC00"/>
    </inkml:brush>
  </inkml:definitions>
  <inkml:trace contextRef="#ctx0" brushRef="#br0">1440 183 3072,'-43'-24'2341,"5"0"-1472,-14 0-447,30 13 114,-43-15 0,42 19-291,-169-45 453,162 47-596,0 1-1,0 0 1,-1 3-1,-50 3 0,-66 8 945,-40 4-290,133-7-988,-78 20 1,-71 30-3268,123-35 1265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16.289"/>
    </inkml:context>
    <inkml:brush xml:id="br0">
      <inkml:brushProperty name="width" value="0.1" units="cm"/>
      <inkml:brushProperty name="height" value="0.1" units="cm"/>
      <inkml:brushProperty name="color" value="#66CC00"/>
    </inkml:brush>
  </inkml:definitions>
  <inkml:trace contextRef="#ctx0" brushRef="#br0">3010 95 3456,'0'-2'157,"1"1"0,-1-1 0,0 0 1,1 0-1,-1 0 0,1 0 0,0 0 0,-1 0 0,1 0 1,0 1-1,2-4 0,-2 3-139,0 1 57,-1 8-597,-2 6 359,2-13 242,-1 1 0,0-1-1,0 0 1,1 1 0,-1-1 0,0 0 0,0 1 0,0-1 0,0 0-1,1 0 1,-1 0 0,0 0 0,0 0 0,0 0 0,0 0 0,-1 0-1,-8 0 358,1-1-1,-1-1 0,-14-3 1,-24-4 132,-23 8 106,-96 10 0,50-1-502,-225-15 1060,194 5-1567,82 3 275,32 1 100,-43 7 0,-8 0 13,21 0 115,41-6-63,-41 3 1,-153-1-21,-186 1-10,324-9 24,-99-14-1,117 11 104,-114 5-1,81 2-294,2 3 127,-24 0 263,98-5-732,0 0-1,1-1 1,-1-1 0,-23-7-1,33 7-204,1 0 0,0 0 0,0 0 0,1-1 0,-1 0 0,1-1 0,0 1 1,0-1-1,-9-10 0,-27-31-1707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30.252"/>
    </inkml:context>
    <inkml:brush xml:id="br0">
      <inkml:brushProperty name="width" value="0.1" units="cm"/>
      <inkml:brushProperty name="height" value="0.1" units="cm"/>
      <inkml:brushProperty name="color" value="#66CC00"/>
    </inkml:brush>
  </inkml:definitions>
  <inkml:trace contextRef="#ctx0" brushRef="#br0">5236 78 1792,'6'-5'843,"-4"2"-761,0 0 0,0 0 1,0-1-1,-1 1 0,1-1 1,-1 1-1,0-1 0,0 1 1,0-1-1,-1 0 0,1 0 1,-1 1-1,0-1 0,0 0 1,0-4-1,0 8-34,-1-1 1,1 0 0,-1 0-1,1 1 1,-1-1-1,1 0 1,-1 1-1,0-1 1,1 0-1,-1 1 1,0-1 0,1 1-1,-1-1 1,0 1-1,0 0 1,0-1-1,1 1 1,-1 0-1,0-1 1,0 1 0,0 0-1,0 0 1,0 0-1,1 0 1,-1 0-1,0 0 1,0 0-1,0 0 1,-1 0 0,-29 2 766,-29 19-205,42-14-520,-1 0 0,-23 4 0,-13 0 124,-66 12 190,83-18-87,-15 4-46,-79 0 0,35-6-230,-89-5 713,35 0-403,85 3-260,-138 8-688,171-5 656,27-3 19,0 0 0,-1 0 0,1-1 0,0 0 0,-1 0 0,1 0 0,-7-2 0,1-1-60,0 1 0,0 0 0,0 1 0,-1 1 0,1 0 0,0 0 1,0 1-1,-1 1 0,-15 4 0,13-3-8,-1-1 0,-19 1 1,-22 3 6,-33 4 420,47-6-389,-125-2-430,90-4 135,-208-3 706,176 14-618,60-3 179,-114 18 247,99-14-150,-16 4-138,40-5-81,32-7 90,0 0 0,0 0 0,-18 1 0,13-3-11,1 0 1,-1-1-1,1 0 0,-1-1 0,1-1 0,-14-4 0,-62-17 178,43 9-160,-1 2-1,-68-10 1,24 18 0,-5 3-56,53 3 223,-85 4 78,-382-5 64,246-21 294,196 13-460,-262-24 192,-13-3-4292,241 22 1253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45.890"/>
    </inkml:context>
    <inkml:brush xml:id="br0">
      <inkml:brushProperty name="width" value="0.1" units="cm"/>
      <inkml:brushProperty name="height" value="0.1" units="cm"/>
      <inkml:brushProperty name="color" value="#FF0066"/>
    </inkml:brush>
  </inkml:definitions>
  <inkml:trace contextRef="#ctx0" brushRef="#br0">2550 1027 384,'0'-1'192,"0"-1"1,0 0-1,0 1 1,-1-1-1,1 0 1,0 1-1,-1-1 0,1 1 1,-1-1-1,1 0 1,-1 1-1,0-1 0,0 1 1,1 0-1,-1-1 1,0 1-1,0 0 1,-1-1-1,1 1 0,0 0 1,0 0-1,-1 0 1,1 0-1,-3-2 1,0 2 215,5 7-336,7 7-67,0-5-31,25 32-119,-30-36 166,0-1 1,1 1-1,-1-1 0,1 0 0,-1 0 1,1 0-1,0-1 0,0 1 0,0-1 1,0 0-1,9 3 0,7 1 234,29 6 0,-21-6-156,-11-2-26,13 3 20,0 2 0,31 13 0,-40-15 59,-1 0 0,1-2 0,0 0 0,25 2 0,29 7-75,-30-2-95,1-3-1,0-1 0,76 3 1,75-5-46,-156-8 67,-1-1 0,0-2 0,42-10 1,114-41 319,-161 45-210,0-2 1,0-1-1,-2-2 1,0-1-1,-1-2 1,43-33-1,-73 50-96,24-18 192,-1-2-1,44-49 1,-63 63-165,0 0-1,0-1 1,-1 0 0,0 0-1,0 0 1,-1 0-1,-1-1 1,1 0 0,-2 0-1,1 0 1,-1 0-1,-1 0 1,1-19 0,-3-1 48,-1-1 1,-1 0-1,-2 1 0,-1 0 1,-1 0-1,-2 1 1,-15-34-1,16 43-39,-2 0-1,0 1 1,-1 1 0,-1 0-1,-1 0 1,0 1-1,-1 1 1,-1 0 0,0 1-1,-2 1 1,-18-14-1,-16-3-28,0 2 0,-3 3 0,-97-35 0,59 25 62,-29-10-54,99 39-32,1 2 0,-1 0 0,-41-3 0,47 8-3,-310-11-122,236 9 43,36 0 52,0 3 1,-68 8-1,-356 57 46,66-37-16,293-27 42,-202 14-185,270-14 143,0-1 0,-82-10 0,-22 0 48,47 6-113,-55 1-516,90 5 351,-51 4 66,39 1 52,-107 14 68,166-17 29,1 1 0,-1 1 0,1 1 0,0 1 0,-28 16 0,39-16-1,0 0 0,0 1 0,2 0 0,-1 1 0,1 0 0,1 1 0,0 1 0,0 0 0,2 0 0,-1 1 0,2 0 0,0 0 0,0 1 0,2 0 0,0 1 0,0 0 0,2-1 0,0 2 0,1-1 0,0 0 0,1 1 0,1-1 0,1 1 0,0-1 0,1 1 0,6 28 0,-5-35-2,1 0-1,1 0 1,0-1-1,0 1 0,0-1 1,1 0-1,1-1 1,0 1-1,0-1 0,11 12 1,-5-9 18,-1-1 0,2-1 1,-1 0-1,1 0 0,1-1 0,21 9 1,121 41-124,-63-25 123,365 132-59,-317-121 112,153 28 0,148 1-25,-407-68-27,231 38 168,282 31-94,-485-69-70,50 4 166,206-13 0,-117-20 56,-68 6-108,185-32 19,-265 37-505,0-2 1,-1-2 0,90-44-1,-85 27-1995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2:36:17.937"/>
    </inkml:context>
    <inkml:brush xml:id="br0">
      <inkml:brushProperty name="width" value="0.1" units="cm"/>
      <inkml:brushProperty name="height" value="0.1" units="cm"/>
      <inkml:brushProperty name="color" value="#66CC00"/>
    </inkml:brush>
  </inkml:definitions>
  <inkml:trace contextRef="#ctx0" brushRef="#br0">4236 262 384,'-21'4'1093,"20"-6"-1645,1 1 582,0 1 1,0-1 0,0 1 0,0-1 0,0 0 0,-1 1 0,1-1 0,0 1 0,-1-1-1,1 1 1,0-1 0,-1 1 0,1-1 0,-1 1 0,1-1 0,0 1 0,-1 0-1,1-1 1,-1 1 0,1-1 0,-1 1 0,0 0 0,1 0 0,-1-1 0,1 1-1,-1 0 1,1 0 0,-2 0 0,-26-2 1856,24 2-1718,1 0 0,-1 0 0,0 0 0,1 0 0,-1-1 0,-3 0 1,2-1-175,1 0 0,0 0 1,-1 1-1,0 0 0,1 0 1,-1 0-1,1 1 0,-1-1 1,0 1-1,0 0 0,1 0 1,-1 1-1,0 0 0,1-1 1,-7 3-1,-9 1 245,0-1 0,0 0 0,0-2 0,-35-2 1,20 0 147,21 1-321,1 0-1,0-1 1,-1-1 0,1-1-1,0 1 1,0-2 0,-18-7-1,23 9-37,0 0-1,0 0 1,0 1-1,0 0 1,-1 1-1,-11 0 1,-28-2 385,-45-15 251,-16-3-536,-104 6-278,178 13 188,1-2-1,-1-2 1,-58-14 0,75 15-24,-1 1-1,-24 0 1,-4-1 149,14 2 38,-59 2 1,-17 0 373,73-3-471,-1 2 0,0 2 0,1 1 0,0 1-1,-44 11 1,16 1 226,-59 12 90,89-25-122,-56-2-1,33-1-415,-21 2 180,31 1-104,1-2 1,-63-9 0,-16-9 445,19-1-37,86 15-432,-1 2 0,1 0 0,-1 1 0,-26 3-1,0-1-46,-9 2 50,-89 16 0,90-10 61,-94 3-1,117-13-24,-1-2 0,0-2-1,-40-10 1,14 1 179,-22-7-39,-124-15 0,30 13-62,147 18-1013,1-2 0,-42-14-1,37 11-702,21 6 687,-1 1 1,-15-2-1,-35 2-1595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47.938"/>
    </inkml:context>
    <inkml:brush xml:id="br0">
      <inkml:brushProperty name="width" value="0.1" units="cm"/>
      <inkml:brushProperty name="height" value="0.1" units="cm"/>
      <inkml:brushProperty name="color" value="#FF0066"/>
    </inkml:brush>
  </inkml:definitions>
  <inkml:trace contextRef="#ctx0" brushRef="#br0">11 14 1280,'-11'-10'512,"17"6"-384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49.003"/>
    </inkml:context>
    <inkml:brush xml:id="br0">
      <inkml:brushProperty name="width" value="0.1" units="cm"/>
      <inkml:brushProperty name="height" value="0.1" units="cm"/>
      <inkml:brushProperty name="color" value="#FF0066"/>
    </inkml:brush>
  </inkml:definitions>
  <inkml:trace contextRef="#ctx0" brushRef="#br0">1531 270 2048,'1'-11'569,"0"10"-524,-1 0 0,0 0 0,0 1 1,0-1-1,1 0 0,-1 0 0,0 0 0,0 0 0,0 0 0,0 0 0,0 1 0,-1-1 1,1 0-1,0 0 0,0 0 0,0 0 0,-2-2 448,2 2-391,0 0 1,-1 0-1,1 0 0,0 0 0,-1-1 0,1 1 1,0 0-1,-1 0 0,1 0 0,-1 0 1,0 0-1,1 0 0,-1 0 0,0 0 0,0 0 1,1 1-1,-2-2 0,-20-13 524,4 2-196,-3-5-306,-1 1 0,0 0-1,-2 2 1,-34-17 0,11 13-112,-62-16 0,67 22 60,13 5-41,-2 2 0,1 1 0,-46-3 0,-97 7 4,91 2-146,70-1 83,-205 9 109,170-4 130,-62 10-26,97-12-195,1 0 1,-1 1 0,1 0 0,-1 0-1,2 2 1,-21 11 0,18-8-21,0 1 0,1 1 0,1 0 0,-1 0 0,2 1 0,0 1 0,-16 25 0,7-5 30,2 1 1,1 1 0,2 0-1,1 0 1,2 2-1,1 0 1,2 0 0,-5 71-1,11-62 22,2 0 1,2 0-1,2 0 0,2 0 0,15 58 0,-16-84-50,36 124 61,-35-129-20,0 0 1,1 0-1,0-1 1,2-1-1,-1 1 1,2-1-1,15 17 0,-3-10-27,1 0-1,0-1 1,2-1-1,43 23 1,116 48-115,-151-74 149,-5-2 15,1-2-1,0-1 0,0-1 1,1-1-1,0-2 1,1-1-1,-1-2 0,1 0 1,0-2-1,44-5 1,-15-3 100,1-2-1,-2-3 1,1-3 0,-2-2 0,79-35 0,-107 38-98,-1-2 0,-1-1 1,0-1-1,43-37 0,-52 37-58,0-1 0,-1-1 0,-2 0 0,0-2 0,-1 1 0,20-39 0,-24 38 77,-1 0-1,-1-1 1,-1 0 0,10-48 0,-16 57 36,0 0 1,-1-1 0,-1 1-1,0 0 1,-1-1 0,-1 1-1,0 0 1,0 0-1,-10-27 1,-5-1 223,-1 1-1,-2 0 1,-2 1-1,-2 2 1,-45-58-1,48 71-851,-2 1 0,-1 1-1,-46-35 1,-37-11-4044,33 30 1503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6:50.551"/>
    </inkml:context>
    <inkml:brush xml:id="br0">
      <inkml:brushProperty name="width" value="0.1" units="cm"/>
      <inkml:brushProperty name="height" value="0.1" units="cm"/>
      <inkml:brushProperty name="color" value="#FF0066"/>
    </inkml:brush>
  </inkml:definitions>
  <inkml:trace contextRef="#ctx0" brushRef="#br0">941 1232 2048,'-34'0'2416,"42"1"-2404,0 0 1,-1 1-1,1 0 0,-1 0 1,0 1-1,1 0 0,-1 0 1,-1 1-1,14 8 0,15 7 542,-15-8-103,-1 0 0,25 21 1,-27-19-354,1 0 1,1-2 0,21 11 0,-8-9 46,0-1 0,42 8-1,70 9 203,-50-12 14,-31-6-287,1-3 0,121-1-1,129-26 93,-226 12-159,-30 1 150,77-19 0,55-25-7,-139 35-119,81-35 0,-112 40-30,1 0 0,-2-2 1,0 0-1,0-2 0,-2 0 0,25-24 0,-21 16 37,-2 0-1,0-2 1,-1 0 0,-2-1 0,-1 0 0,0-2 0,-2 0 0,-1 0 0,15-52-1,-25 66-53,1 1-1,-2-1 0,0 1 0,0-1 0,-1 0 0,-1 1 0,0-1 1,0 0-1,-2 1 0,1 0 0,-2-1 0,1 1 0,-2 0 1,0 1-1,0-1 0,-1 1 0,0 0 0,-12-16 0,-14-8 48,-1 1-1,-57-44 0,-85-51 152,91 69 73,82 59-249,-58-44 358,-2 4 1,-70-37-1,57 46-445,-2 2-1,0 4 1,-152-30 0,127 40 7,0 4 0,-145 2 0,-209 31 504,386-15-353,1 2 0,0 4 1,-125 37-1,132-27-114,0 3-1,2 3 1,0 3 0,3 2-1,0 2 1,3 3 0,-82 73-1,118-95 10,2 1 0,0 1 1,1 0-1,0 1 0,-16 30 0,24-35-7,0 0 1,1 0-1,1 0 1,0 1 0,1 0-1,1 0 1,0 0-1,1 0 1,-1 26-1,4-11-33,1 1-1,2 0 0,1-1 0,1 0 0,1 0 1,2 0-1,1-1 0,2 0 0,28 52 0,-13-36 56,2 0 0,1-2 0,40 43-1,-44-58-7,2-1 0,1-2-1,0 0 1,67 40-1,-58-43-53,2-2 0,0-1 0,52 15 0,-61-25-80,-1-1 0,1-2-1,1-1 1,-1-1 0,47-1-1,-1-9-1873,128-24 0,-60-2-227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7:20.485"/>
    </inkml:context>
    <inkml:brush xml:id="br0">
      <inkml:brushProperty name="width" value="0.1" units="cm"/>
      <inkml:brushProperty name="height" value="0.1" units="cm"/>
      <inkml:brushProperty name="color" value="#FF0066"/>
    </inkml:brush>
  </inkml:definitions>
  <inkml:trace contextRef="#ctx0" brushRef="#br0">5774 133 1408,'-11'-4'332,"9"3"-268,0 1 0,1-1 1,-1 0-1,0 0 0,0 1 1,1-1-1,-1-1 0,0 1 1,1 0-1,-1 0 1,-1-3-1,2 3-161,0 0 0,-1 0 0,1 0 0,0 0 0,0 0 1,0 0-1,-1 1 0,1-1 0,-1 0 0,1 1 0,0-1 0,-1 1 0,1-1 1,-1 1-1,1 0 0,-1 0 0,1-1 0,-3 1 0,-35 1 585,22 0 758,-80-10 1336,-200-5-1585,237 13-855,44 1-36,0 0-1,-21-3 0,-50-5 212,47 6-228,-203 0 290,129 3 122,-515-4 693,432 11-986,-186-8-256,246 8-132,2-1 451,-89-2-95,-85-26 226,226 13-196,-42-9-63,74 9-145,-90-4 0,-230 12-206,337-2 222,-53-9 1,54 6 34,-54-2 1,82 7-49,-53 0-89,-88 10-1,61-1 148,-124-3 0,196-6-7,-78 3-105,77-1 34,1-1 0,0 2 0,0-1 0,1 2 1,-18 6-1,-8 2-81,-42 11 292,55-17-208,17-3 5,-1-1-1,1-1 0,-1 1 0,-12-1 0,-192 8 407,149-6-448,43-1 107,0-1 1,0-1-1,-1-1 0,-21-4 0,17 2 98,0 0 0,-49 2 0,-15 0 171,55 2-582,30-1-277,-1 1 0,0-1-1,1 0 1,-1 0 0,0-1-1,1 0 1,-8-1 0,-2-6-1656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7:22.133"/>
    </inkml:context>
    <inkml:brush xml:id="br0">
      <inkml:brushProperty name="width" value="0.1" units="cm"/>
      <inkml:brushProperty name="height" value="0.1" units="cm"/>
      <inkml:brushProperty name="color" value="#FF0066"/>
    </inkml:brush>
  </inkml:definitions>
  <inkml:trace contextRef="#ctx0" brushRef="#br0">3661 185 2688,'-13'0'476,"-1"0"1,-22 5-1,29-4-450,0-1-1,0 1 1,0-1 0,0 0-1,0-1 1,0 0 0,0 0-1,1 0 1,-1-1 0,-11-4-1,8 3 163,-1 0 1,0 0-1,-11 0 0,-296-9 1124,-60-16-102,240 18-753,8 2-519,-275-15 131,-136 26 331,526-3-398,-27 0 107,-78-9-1,78 5-42,0 1 1,-54 4-1,31 0-62,-319-15 289,80-14 1206,-19 14-2246,319 14 658,-8 1-557,0-2 0,0 1 1,-1-2-1,-14-3 1,-6-7-1627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5:55.449"/>
    </inkml:context>
    <inkml:brush xml:id="br0">
      <inkml:brushProperty name="width" value="0.1" units="cm"/>
      <inkml:brushProperty name="height" value="0.1" units="cm"/>
      <inkml:brushProperty name="color" value="#66CC00"/>
    </inkml:brush>
  </inkml:definitions>
  <inkml:trace contextRef="#ctx0" brushRef="#br0">1977 122 1536,'-10'1'200,"9"-1"-144,0 0 1,-1 0 0,1 0 0,0 0 0,0 0-1,-1 0 1,1 0 0,0 0 0,-1-1 0,1 1 0,-1-1-1,1 1-36,1-1-1,-1 0 0,1 1 1,-1-1-1,1 0 0,-1 1 1,1-1-1,-1 0 0,1 0 1,0 0-1,-1 1 0,1-1 1,0 0-1,0 0 0,0 0 1,0 1-1,0-1 0,0 0 1,0 0-1,0 0 0,0-1 1,0-1 34,0 0 0,1 1 0,-2-1 1,1 0-1,0 0 0,-1 0 0,1 0 1,-1 0-1,0 0 0,0 1 0,0-1 1,0 0-1,0 1 0,-1-1 0,1 0 1,-1 1-1,0 0 0,0-1 0,0 1 1,0 0-1,0 0 0,0 0 0,0 0 1,-1 1-1,1-1 0,-1 1 0,1-1 1,-5-1-1,-2 0 55,1-1 0,-1 1 0,0 1 0,0 0 0,0 0 0,0 1 0,0 0 0,-15 0 0,-61-2 19,-21-6 800,81 8-832,1 2 0,0 1 0,-39 8 0,38-6-62,-1-1 0,1-2 0,-47-2 0,19 0 65,10 2-139,-82 13 1,-40 21 184,-78 10 823,188-37-697,26-4-300,-41 1 1,-90 6-159,137-11 303,-2 1-1,-49-6 1,57 3-116,-1 0 1,-25 3 0,29 0 77,0-1 1,0-1-1,-1 0 1,-25-5-1,27 3-129,0 0 0,1 2 0,-1-1 0,-22 2-1,29 0-950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5:57.655"/>
    </inkml:context>
    <inkml:brush xml:id="br0">
      <inkml:brushProperty name="width" value="0.1" units="cm"/>
      <inkml:brushProperty name="height" value="0.1" units="cm"/>
      <inkml:brushProperty name="color" value="#66CC00"/>
    </inkml:brush>
  </inkml:definitions>
  <inkml:trace contextRef="#ctx0" brushRef="#br0">1189 1 2048,'-4'0'833,"8"0"9,-5 14-261,-1-10-501,0-1 0,-1 0 0,0 0 0,0 0 0,0 0 0,0-1 0,0 1 0,-1-1 0,1 1 0,-1-1 0,1-1 0,-1 1 0,-7 2 0,3-1 31,-1-1 0,1 0 0,-1-1 0,0 0 0,-12 1 0,-33-13 209,34 10-288,0-1 0,0-1 0,-21-5 0,-67-10 614,71 12-511,0 2 0,0 2 0,-54 3 0,23 1 141,-161-8 460,79 3 440,1 1-4432,138 2 1112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7:41.874"/>
    </inkml:context>
    <inkml:brush xml:id="br0">
      <inkml:brushProperty name="width" value="0.1" units="cm"/>
      <inkml:brushProperty name="height" value="0.1" units="cm"/>
      <inkml:brushProperty name="color" value="#66CC00"/>
    </inkml:brush>
  </inkml:definitions>
  <inkml:trace contextRef="#ctx0" brushRef="#br0">2144 430 1152,'-8'1'88,"-10"-1"708,16-3-497,8-3-341,-5 5 165,3-4 646,-3 4-669,-1 1 1,1 0 0,-1-1 0,1 1-1,-1 0 1,0-1 0,1 1 0,-1 0-1,0-1 1,1 1 0,-1-1 0,0 1-1,0-1 1,1 1 0,-1-1 0,0 1 0,0-1-1,0 1 1,1-2 0,-1 1 21,-1-1 0,1 1 0,0-1 1,-1 1-1,1-1 0,-1 1 0,1-1 0,-1 1 1,0 0-1,1-1 0,-1 1 0,0 0 0,0-1 1,0 1-1,0 0 0,0 0 0,-2-1 0,-26-19 785,24 18-860,0 0-1,0-1 1,0 1-1,-7-8 0,-4-8-172,10 13 118,1 0-1,-1-1 1,-6-11-1,2 2 67,-1 0-1,-1 1 0,0 0 1,-1 1-1,-1 1 0,0 0 1,-21-13-1,8 8 185,0 2 0,-51-21-1,55 29-151,-39-11 0,34 12 50,5 2-144,0 1-1,-27-1 0,-24-5 275,51 7-318,0 1 0,-28 0 1,4 1-50,-149 0-179,104 2 206,70-2 137,-30-6 1,29 4-258,-29-1-1,-71 5 82,-164 21 0,243-14 53,1 1 0,1 2 0,-47 19 0,80-27 54,-16 6 14,-46 25 0,63-30-17,1 1-1,0 0 1,0 1-1,0 0 1,0 0-1,1 0 1,0 1 0,0 0-1,-8 14 1,4-2-134,0 0 0,2 1-1,-11 38 1,-9 66-606,23-93 706,1 0 0,1 0 0,2 0 0,1 1 0,2-1 0,0 0 0,3 0 0,9 37-1,6 9 94,-3-4-5,4-1 0,39 90 0,-50-140-41,1-2 1,0 0 0,2 0-1,0-1 1,1 0 0,0-1-1,2-1 1,0-1 0,1 0-1,1-1 1,35 23-1,20 1 107,107 42 0,-71-33-147,-62-28 6,0-1 1,1-3-1,0-1 0,88 13 1,-35-16 30,164-1 0,-232-13 72,0-1-1,44-11 0,61-22 221,-66 16-124,19-4-128,-20 7-3,-1-3 0,76-33 0,-126 44 35,-1-1 0,0-1 0,-1-1 0,-1 0 0,26-23 0,-32 24-32,0-1 0,-1 0 1,0 0-1,0-1 0,-2 0 0,1-1 1,-2 0-1,9-20 0,-2-6 25,-2-1 1,-2 0-1,-2-1 1,7-80-1,-16 79 19,-1-1 1,-1 1-1,-3 1 0,-2-1 1,-1 1-1,-2 0 0,-19-43 1,21 63-63,0 1 0,-1 1 0,-2 0 0,0 1 0,-1 0 0,-1 0 0,0 2 0,-1 0 0,-1 0-1,-1 2 1,-1 0 0,0 0 0,0 2 0,-1 1 0,-1 0 0,-28-12 0,-4 2-630,0 2 0,-2 2-1,0 2 1,-1 3-1,0 2 1,-96-6-1,41 19-2153,8 8 480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7:43.766"/>
    </inkml:context>
    <inkml:brush xml:id="br0">
      <inkml:brushProperty name="width" value="0.1" units="cm"/>
      <inkml:brushProperty name="height" value="0.1" units="cm"/>
      <inkml:brushProperty name="color" value="#66CC00"/>
    </inkml:brush>
  </inkml:definitions>
  <inkml:trace contextRef="#ctx0" brushRef="#br0">1967 194 3712,'-15'-3'806,"-27"-2"0,2 4-2546,30 0 1795,0 0 1,0-1-1,-10-2 0,-9-2 412,-212-24 1693,-13-3-1195,-56 19-581,245 14-160,-1 3 0,-75 14 0,86-8-112,-1 4 0,2 1 1,-58 25-1,90-30-104,1 1 0,0 1 0,1 0 0,1 2 1,0 1-1,0 0 0,1 1 0,1 1 0,1 1 1,-20 24-1,-44 84-121,60-91 140,4-6-5,1-1-1,1 2 0,2 0 1,1 0-1,1 1 0,2 0 1,1 1-1,1 0 0,1 0 1,0 40-1,6-1-11,15 111 0,-10-148 25,0 0 1,3-1 0,0-1 0,2 1 0,25 48 0,-27-64-52,2 0 0,0 0 0,1-1 0,0 0 0,1-1 1,30 24-1,101 62 125,-103-74-54,32 22-35,110 69 13,-152-101-31,0-1 1,1-2-1,63 18 0,105 8 37,-157-32-17,0-3-1,0-1 0,1-3 1,-1-1-1,50-8 0,-39-1 1,-1-2-1,75-27 0,-83 22-17,281-118 462,-309 126-446,0 0 1,-1-1 0,0 0-1,0-2 1,-1 0-1,-1 0 1,0-2 0,0 0-1,-2 0 1,0-1 0,0 0-1,-1-1 1,-1-1-1,13-29 1,-6 7 46,-2 0 0,-2-1 0,-2 0 0,-1-1 0,-2-1-1,-2 1 1,-2-1 0,-2 0 0,-1 0 0,-8-68 0,-2 52-10,-2 0 0,-37-109 0,36 137-52,-1 0 0,-1 0 1,-1 2-1,-2 0 0,-1 0 1,-41-47-1,31 47 140,-1 1-1,-56-40 1,-73-34 349,105 70-947,-100-42 1,106 55-1341,-52-12 0,15 8-1604,3-8 704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8T23:17:45.512"/>
    </inkml:context>
    <inkml:brush xml:id="br0">
      <inkml:brushProperty name="width" value="0.1" units="cm"/>
      <inkml:brushProperty name="height" value="0.1" units="cm"/>
      <inkml:brushProperty name="color" value="#66CC00"/>
    </inkml:brush>
  </inkml:definitions>
  <inkml:trace contextRef="#ctx0" brushRef="#br0">1596 248 3584,'-15'-1'481,"7"1"-165,0 0 1,0-1 0,0-1-1,-13-3 1,18 3-349,1 0 0,-1-1 0,1 0 0,0 1 0,0-1 0,0 0 0,0 0 0,0 0 0,1-1 0,0 1 1,-2-5-1,1 3-70,-2-2 132,0 0 0,-1-1 1,1 1-1,-2 1 1,1-1-1,-1 1 1,-8-8-1,-4-1 662,-29-20-1,36 29-682,0 0 1,0 0-1,-1 1 0,0 1 1,0 0-1,0 1 0,0 0 0,-1 0 1,1 2-1,-1-1 0,1 2 1,-21 1-1,-11 3-83,-1 2 0,-51 14 0,64-13 271,-25 6 0,-90 31 1,87-19-300,-83 46 1,107-50 203,2 2 1,0 1 0,-43 41 0,-182 214 234,239-256-269,5-6 109,1 1-1,1 1 1,0 0 0,1 1-1,2 0 1,-17 43 0,21-45-154,1 0 0,1 1 0,1-1 1,0 1-1,2-1 0,0 1 0,1 0 0,4 36 0,1-26-92,1 0-1,1-1 1,21 53-1,-20-64 43,0 0 0,1-1 0,0 0-1,2 0 1,0-1 0,0 0 0,20 18-1,-2-8 65,1-1 0,1-1 0,49 27 0,-19-18 79,69 25-1,-99-45-115,1-2 0,1-2 0,57 9 1,101-3 30,-143-11-36,343 1-358,-281-10 285,39 0 93,192-35 0,-292 32-41,29-5 259,118-38 0,-173 44-160,0-1 0,0-1 1,-1-2-1,0 0 0,-1-1 1,-1-1-1,0-1 1,0 0-1,21-25 0,-18 15-45,-1-2-1,-1 0 0,-2-2 1,0 0-1,-3-1 1,0-1-1,-2 0 0,-1-1 1,-2 0-1,-1-1 1,-1-1-1,-2 1 0,-1-1 1,1-36-1,-5 22 160,-2 1 1,-2-1-1,-2 0 1,-2 1-1,-22-85 0,20 104-124,-1 1 1,-2 0-1,-1 0 0,-1 1 0,-1 1 0,-1 0 0,-1 1 0,-1 1 0,-2 0 1,-38-36-1,30 35-121,-2 1 1,-55-34-1,65 47 11,0 0-1,0 1 0,-1 1 0,0 1 1,-1 1-1,-28-5 0,-10 4-145,-1 3 0,0 2-1,0 2 1,-62 10 0,18 5-1439,-152 40 1,80 2-1249,13 12 208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69726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75276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91988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15824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29704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245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97290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33171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13874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51307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42616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a:solidFill>
                  <a:srgbClr val="000000"/>
                </a:solidFill>
                <a:effectLst/>
                <a:latin typeface="Arial" panose="020B0604020202020204" pitchFamily="34" charset="0"/>
              </a:rPr>
              <a:t>2:3</a:t>
            </a:r>
            <a:r>
              <a:rPr lang="en-US" sz="1800" b="0" i="0" u="none" strike="noStrike">
                <a:solidFill>
                  <a:srgbClr val="000000"/>
                </a:solidFill>
                <a:effectLst/>
                <a:latin typeface="Arial" panose="020B0604020202020204" pitchFamily="34" charset="0"/>
              </a:rPr>
              <a:t> "And many people shall go and say, ﻿(</a:t>
            </a:r>
            <a:r>
              <a:rPr lang="he-IL" sz="1800" b="0" i="0" u="none" strike="noStrike">
                <a:solidFill>
                  <a:srgbClr val="000000"/>
                </a:solidFill>
                <a:effectLst/>
                <a:latin typeface="Arial" panose="020B0604020202020204" pitchFamily="34" charset="0"/>
              </a:rPr>
              <a:t>וְֽהָלְכ֞וּ עַמִּ֣ים רַבִּ֗ים וְאָמְרוּ֙) </a:t>
            </a:r>
            <a:r>
              <a:rPr lang="en-US" sz="1800" b="0" i="0" u="none" strike="noStrike">
                <a:solidFill>
                  <a:srgbClr val="000000"/>
                </a:solidFill>
                <a:effectLst/>
                <a:latin typeface="Arial" panose="020B0604020202020204" pitchFamily="34" charset="0"/>
              </a:rPr>
              <a:t> Come ye, and let us go up to the mountain of the Lord, (</a:t>
            </a:r>
            <a:r>
              <a:rPr lang="he-IL" sz="1800" b="0" i="0" u="none" strike="noStrike">
                <a:solidFill>
                  <a:srgbClr val="000000"/>
                </a:solidFill>
                <a:effectLst/>
                <a:latin typeface="Arial" panose="020B0604020202020204" pitchFamily="34" charset="0"/>
              </a:rPr>
              <a:t>לְכ֣וּ׀ וְנַעֲלֶ֣ה אֶל־הַר־יְהוָ֗ה) </a:t>
            </a:r>
            <a:r>
              <a:rPr lang="en-US" sz="1800" b="0" i="0" u="none" strike="noStrike">
                <a:solidFill>
                  <a:srgbClr val="000000"/>
                </a:solidFill>
                <a:effectLst/>
                <a:latin typeface="Arial" panose="020B0604020202020204" pitchFamily="34" charset="0"/>
              </a:rPr>
              <a:t> To the house of the God of Jacob; (</a:t>
            </a:r>
            <a:r>
              <a:rPr lang="he-IL" sz="1800" b="0" i="0" u="none" strike="noStrike">
                <a:solidFill>
                  <a:srgbClr val="000000"/>
                </a:solidFill>
                <a:effectLst/>
                <a:latin typeface="Arial" panose="020B0604020202020204" pitchFamily="34" charset="0"/>
              </a:rPr>
              <a:t>אֶל־בֵּית֙ אֱלֹהֵ֣י יַעֲקֹ֔ב) </a:t>
            </a:r>
            <a:r>
              <a:rPr lang="en-US" sz="1800" b="0" i="0" u="none" strike="noStrike">
                <a:solidFill>
                  <a:srgbClr val="000000"/>
                </a:solidFill>
                <a:effectLst/>
                <a:latin typeface="Arial" panose="020B0604020202020204" pitchFamily="34" charset="0"/>
              </a:rPr>
              <a:t> And he will ﻿teach us of his ways, (</a:t>
            </a:r>
            <a:r>
              <a:rPr lang="he-IL" sz="1800" b="0" i="0" u="none" strike="noStrike">
                <a:solidFill>
                  <a:srgbClr val="000000"/>
                </a:solidFill>
                <a:effectLst/>
                <a:latin typeface="Arial" panose="020B0604020202020204" pitchFamily="34" charset="0"/>
              </a:rPr>
              <a:t>וְיֹרֵ֙נוּ֙ מִדְּרָכָ֔יו) </a:t>
            </a:r>
            <a:r>
              <a:rPr lang="en-US" sz="1800" b="0" i="0" u="none" strike="noStrike">
                <a:solidFill>
                  <a:srgbClr val="000000"/>
                </a:solidFill>
                <a:effectLst/>
                <a:latin typeface="Arial" panose="020B0604020202020204" pitchFamily="34" charset="0"/>
              </a:rPr>
              <a:t> And we will walk in his paths: (</a:t>
            </a:r>
            <a:r>
              <a:rPr lang="he-IL" sz="1800" b="0" i="0" u="none" strike="noStrike">
                <a:solidFill>
                  <a:srgbClr val="000000"/>
                </a:solidFill>
                <a:effectLst/>
                <a:latin typeface="Arial" panose="020B0604020202020204" pitchFamily="34" charset="0"/>
              </a:rPr>
              <a:t>וְנֵלְכָ֖ה בְּאֹרְחֹתָ֑יו) </a:t>
            </a:r>
            <a:r>
              <a:rPr lang="en-US" sz="1800" b="0" i="0" u="none" strike="noStrike">
                <a:solidFill>
                  <a:srgbClr val="000000"/>
                </a:solidFill>
                <a:effectLst/>
                <a:latin typeface="Arial" panose="020B0604020202020204" pitchFamily="34" charset="0"/>
              </a:rPr>
              <a:t>For ﻿out of Zion (</a:t>
            </a:r>
            <a:r>
              <a:rPr lang="he-IL" sz="1800" b="0" i="0" u="none" strike="noStrike">
                <a:solidFill>
                  <a:srgbClr val="000000"/>
                </a:solidFill>
                <a:effectLst/>
                <a:latin typeface="Arial" panose="020B0604020202020204" pitchFamily="34" charset="0"/>
              </a:rPr>
              <a:t>כִּ֤י מִצִּיּוֹן֙) </a:t>
            </a:r>
            <a:r>
              <a:rPr lang="en-US" sz="1800" b="0" i="0" u="none" strike="noStrike">
                <a:solidFill>
                  <a:srgbClr val="000000"/>
                </a:solidFill>
                <a:effectLst/>
                <a:latin typeface="Arial" panose="020B0604020202020204" pitchFamily="34" charset="0"/>
              </a:rPr>
              <a:t> shall go forth the law, (</a:t>
            </a:r>
            <a:r>
              <a:rPr lang="he-IL" sz="1800" b="0" i="0" u="none" strike="noStrike">
                <a:solidFill>
                  <a:srgbClr val="000000"/>
                </a:solidFill>
                <a:effectLst/>
                <a:latin typeface="Arial" panose="020B0604020202020204" pitchFamily="34" charset="0"/>
              </a:rPr>
              <a:t>תֵּצֵ֣א תוֹרָ֔ה) </a:t>
            </a:r>
            <a:r>
              <a:rPr lang="en-US" sz="1800" b="0" i="0" u="none" strike="noStrike">
                <a:solidFill>
                  <a:srgbClr val="000000"/>
                </a:solidFill>
                <a:effectLst/>
                <a:latin typeface="Arial" panose="020B0604020202020204" pitchFamily="34" charset="0"/>
              </a:rPr>
              <a:t> And ﻿the word of the Lord from Jerusalem. (</a:t>
            </a:r>
            <a:r>
              <a:rPr lang="he-IL" sz="1800" b="0" i="0" u="none" strike="noStrike">
                <a:solidFill>
                  <a:srgbClr val="000000"/>
                </a:solidFill>
                <a:effectLst/>
                <a:latin typeface="Arial" panose="020B0604020202020204" pitchFamily="34" charset="0"/>
              </a:rPr>
              <a:t>וּדְבַר־יְהוָ֖ה מִירוּשָׁלִָֽם)"</a:t>
            </a: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49813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50239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42" Type="http://schemas.openxmlformats.org/officeDocument/2006/relationships/customXml" Target="../ink/ink20.xml"/><Relationship Id="rId63" Type="http://schemas.openxmlformats.org/officeDocument/2006/relationships/image" Target="../media/image31.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79.png"/><Relationship Id="rId170" Type="http://schemas.openxmlformats.org/officeDocument/2006/relationships/customXml" Target="../ink/ink84.xml"/><Relationship Id="rId191" Type="http://schemas.openxmlformats.org/officeDocument/2006/relationships/image" Target="../media/image95.png"/><Relationship Id="rId205" Type="http://schemas.openxmlformats.org/officeDocument/2006/relationships/image" Target="../media/image102.png"/><Relationship Id="rId107" Type="http://schemas.openxmlformats.org/officeDocument/2006/relationships/image" Target="../media/image53.png"/><Relationship Id="rId11" Type="http://schemas.openxmlformats.org/officeDocument/2006/relationships/image" Target="../media/image5.png"/><Relationship Id="rId32" Type="http://schemas.openxmlformats.org/officeDocument/2006/relationships/customXml" Target="../ink/ink15.xml"/><Relationship Id="rId37" Type="http://schemas.openxmlformats.org/officeDocument/2006/relationships/image" Target="../media/image18.png"/><Relationship Id="rId53" Type="http://schemas.openxmlformats.org/officeDocument/2006/relationships/image" Target="../media/image26.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39.png"/><Relationship Id="rId102" Type="http://schemas.openxmlformats.org/officeDocument/2006/relationships/customXml" Target="../ink/ink50.xml"/><Relationship Id="rId123" Type="http://schemas.openxmlformats.org/officeDocument/2006/relationships/image" Target="../media/image61.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4.png"/><Relationship Id="rId5" Type="http://schemas.openxmlformats.org/officeDocument/2006/relationships/image" Target="../media/image2.png"/><Relationship Id="rId90" Type="http://schemas.openxmlformats.org/officeDocument/2006/relationships/customXml" Target="../ink/ink44.xml"/><Relationship Id="rId95" Type="http://schemas.openxmlformats.org/officeDocument/2006/relationships/image" Target="../media/image47.png"/><Relationship Id="rId160" Type="http://schemas.openxmlformats.org/officeDocument/2006/relationships/customXml" Target="../ink/ink79.xml"/><Relationship Id="rId165" Type="http://schemas.openxmlformats.org/officeDocument/2006/relationships/image" Target="../media/image82.png"/><Relationship Id="rId181" Type="http://schemas.openxmlformats.org/officeDocument/2006/relationships/image" Target="../media/image90.png"/><Relationship Id="rId186" Type="http://schemas.openxmlformats.org/officeDocument/2006/relationships/customXml" Target="../ink/ink92.xml"/><Relationship Id="rId211" Type="http://schemas.openxmlformats.org/officeDocument/2006/relationships/image" Target="../media/image105.png"/><Relationship Id="rId22" Type="http://schemas.openxmlformats.org/officeDocument/2006/relationships/customXml" Target="../ink/ink10.xml"/><Relationship Id="rId27" Type="http://schemas.openxmlformats.org/officeDocument/2006/relationships/image" Target="../media/image13.png"/><Relationship Id="rId43" Type="http://schemas.openxmlformats.org/officeDocument/2006/relationships/image" Target="../media/image21.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4.png"/><Relationship Id="rId113" Type="http://schemas.openxmlformats.org/officeDocument/2006/relationships/image" Target="../media/image56.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69.png"/><Relationship Id="rId80" Type="http://schemas.openxmlformats.org/officeDocument/2006/relationships/customXml" Target="../ink/ink39.xml"/><Relationship Id="rId85" Type="http://schemas.openxmlformats.org/officeDocument/2006/relationships/image" Target="../media/image42.png"/><Relationship Id="rId150" Type="http://schemas.openxmlformats.org/officeDocument/2006/relationships/customXml" Target="../ink/ink74.xml"/><Relationship Id="rId155" Type="http://schemas.openxmlformats.org/officeDocument/2006/relationships/image" Target="../media/image77.png"/><Relationship Id="rId171" Type="http://schemas.openxmlformats.org/officeDocument/2006/relationships/image" Target="../media/image85.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98.png"/><Relationship Id="rId206" Type="http://schemas.openxmlformats.org/officeDocument/2006/relationships/customXml" Target="../ink/ink102.xml"/><Relationship Id="rId201" Type="http://schemas.openxmlformats.org/officeDocument/2006/relationships/image" Target="../media/image100.png"/><Relationship Id="rId12" Type="http://schemas.openxmlformats.org/officeDocument/2006/relationships/customXml" Target="../ink/ink5.xml"/><Relationship Id="rId17"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customXml" Target="../ink/ink18.xml"/><Relationship Id="rId59" Type="http://schemas.openxmlformats.org/officeDocument/2006/relationships/image" Target="../media/image29.png"/><Relationship Id="rId103" Type="http://schemas.openxmlformats.org/officeDocument/2006/relationships/image" Target="../media/image51.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4.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7.png"/><Relationship Id="rId91" Type="http://schemas.openxmlformats.org/officeDocument/2006/relationships/image" Target="../media/image45.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2.png"/><Relationship Id="rId161" Type="http://schemas.openxmlformats.org/officeDocument/2006/relationships/image" Target="../media/image80.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1.png"/><Relationship Id="rId28" Type="http://schemas.openxmlformats.org/officeDocument/2006/relationships/customXml" Target="../ink/ink13.xml"/><Relationship Id="rId49" Type="http://schemas.openxmlformats.org/officeDocument/2006/relationships/image" Target="../media/image24.png"/><Relationship Id="rId114" Type="http://schemas.openxmlformats.org/officeDocument/2006/relationships/customXml" Target="../ink/ink56.xml"/><Relationship Id="rId119" Type="http://schemas.openxmlformats.org/officeDocument/2006/relationships/image" Target="../media/image59.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2.png"/><Relationship Id="rId81" Type="http://schemas.openxmlformats.org/officeDocument/2006/relationships/image" Target="../media/image40.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7.png"/><Relationship Id="rId151" Type="http://schemas.openxmlformats.org/officeDocument/2006/relationships/image" Target="../media/image75.png"/><Relationship Id="rId156" Type="http://schemas.openxmlformats.org/officeDocument/2006/relationships/customXml" Target="../ink/ink77.xml"/><Relationship Id="rId177" Type="http://schemas.openxmlformats.org/officeDocument/2006/relationships/image" Target="../media/image88.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6.png"/><Relationship Id="rId202" Type="http://schemas.openxmlformats.org/officeDocument/2006/relationships/customXml" Target="../ink/ink100.xml"/><Relationship Id="rId207" Type="http://schemas.openxmlformats.org/officeDocument/2006/relationships/image" Target="../media/image103.png"/><Relationship Id="rId13" Type="http://schemas.openxmlformats.org/officeDocument/2006/relationships/image" Target="../media/image6.png"/><Relationship Id="rId18" Type="http://schemas.openxmlformats.org/officeDocument/2006/relationships/customXml" Target="../ink/ink8.xml"/><Relationship Id="rId39" Type="http://schemas.openxmlformats.org/officeDocument/2006/relationships/image" Target="../media/image19.png"/><Relationship Id="rId109" Type="http://schemas.openxmlformats.org/officeDocument/2006/relationships/image" Target="../media/image54.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7.png"/><Relationship Id="rId76" Type="http://schemas.openxmlformats.org/officeDocument/2006/relationships/customXml" Target="../ink/ink37.xml"/><Relationship Id="rId97" Type="http://schemas.openxmlformats.org/officeDocument/2006/relationships/image" Target="../media/image48.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2.png"/><Relationship Id="rId141" Type="http://schemas.openxmlformats.org/officeDocument/2006/relationships/image" Target="../media/image70.png"/><Relationship Id="rId146" Type="http://schemas.openxmlformats.org/officeDocument/2006/relationships/customXml" Target="../ink/ink72.xml"/><Relationship Id="rId167" Type="http://schemas.openxmlformats.org/officeDocument/2006/relationships/image" Target="../media/image83.png"/><Relationship Id="rId188" Type="http://schemas.openxmlformats.org/officeDocument/2006/relationships/customXml" Target="../ink/ink93.xml"/><Relationship Id="rId7" Type="http://schemas.openxmlformats.org/officeDocument/2006/relationships/image" Target="../media/image3.png"/><Relationship Id="rId71" Type="http://schemas.openxmlformats.org/officeDocument/2006/relationships/image" Target="../media/image35.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1.png"/><Relationship Id="rId2" Type="http://schemas.openxmlformats.org/officeDocument/2006/relationships/notesSlide" Target="../notesSlides/notesSlide1.xml"/><Relationship Id="rId29" Type="http://schemas.openxmlformats.org/officeDocument/2006/relationships/image" Target="../media/image14.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2.png"/><Relationship Id="rId66" Type="http://schemas.openxmlformats.org/officeDocument/2006/relationships/customXml" Target="../ink/ink32.xml"/><Relationship Id="rId87" Type="http://schemas.openxmlformats.org/officeDocument/2006/relationships/image" Target="../media/image43.png"/><Relationship Id="rId110" Type="http://schemas.openxmlformats.org/officeDocument/2006/relationships/customXml" Target="../ink/ink54.xml"/><Relationship Id="rId115" Type="http://schemas.openxmlformats.org/officeDocument/2006/relationships/image" Target="../media/image57.png"/><Relationship Id="rId131" Type="http://schemas.openxmlformats.org/officeDocument/2006/relationships/image" Target="../media/image65.png"/><Relationship Id="rId136" Type="http://schemas.openxmlformats.org/officeDocument/2006/relationships/customXml" Target="../ink/ink67.xml"/><Relationship Id="rId157" Type="http://schemas.openxmlformats.org/officeDocument/2006/relationships/image" Target="../media/image78.png"/><Relationship Id="rId178" Type="http://schemas.openxmlformats.org/officeDocument/2006/relationships/customXml" Target="../ink/ink88.xml"/><Relationship Id="rId61" Type="http://schemas.openxmlformats.org/officeDocument/2006/relationships/image" Target="../media/image30.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6.png"/><Relationship Id="rId194" Type="http://schemas.openxmlformats.org/officeDocument/2006/relationships/customXml" Target="../ink/ink96.xml"/><Relationship Id="rId199" Type="http://schemas.openxmlformats.org/officeDocument/2006/relationships/image" Target="../media/image99.png"/><Relationship Id="rId203" Type="http://schemas.openxmlformats.org/officeDocument/2006/relationships/image" Target="../media/image101.png"/><Relationship Id="rId208" Type="http://schemas.openxmlformats.org/officeDocument/2006/relationships/customXml" Target="../ink/ink103.xml"/><Relationship Id="rId19" Type="http://schemas.openxmlformats.org/officeDocument/2006/relationships/image" Target="../media/image9.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7.png"/><Relationship Id="rId56" Type="http://schemas.openxmlformats.org/officeDocument/2006/relationships/customXml" Target="../ink/ink27.xml"/><Relationship Id="rId77" Type="http://schemas.openxmlformats.org/officeDocument/2006/relationships/image" Target="../media/image38.png"/><Relationship Id="rId100" Type="http://schemas.openxmlformats.org/officeDocument/2006/relationships/customXml" Target="../ink/ink49.xml"/><Relationship Id="rId105" Type="http://schemas.openxmlformats.org/officeDocument/2006/relationships/image" Target="../media/image52.png"/><Relationship Id="rId126" Type="http://schemas.openxmlformats.org/officeDocument/2006/relationships/customXml" Target="../ink/ink62.xml"/><Relationship Id="rId147" Type="http://schemas.openxmlformats.org/officeDocument/2006/relationships/image" Target="../media/image73.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5.png"/><Relationship Id="rId72" Type="http://schemas.openxmlformats.org/officeDocument/2006/relationships/customXml" Target="../ink/ink35.xml"/><Relationship Id="rId93" Type="http://schemas.openxmlformats.org/officeDocument/2006/relationships/image" Target="../media/image46.png"/><Relationship Id="rId98" Type="http://schemas.openxmlformats.org/officeDocument/2006/relationships/customXml" Target="../ink/ink48.xml"/><Relationship Id="rId121" Type="http://schemas.openxmlformats.org/officeDocument/2006/relationships/image" Target="../media/image60.png"/><Relationship Id="rId142" Type="http://schemas.openxmlformats.org/officeDocument/2006/relationships/customXml" Target="../ink/ink70.xml"/><Relationship Id="rId163" Type="http://schemas.openxmlformats.org/officeDocument/2006/relationships/image" Target="../media/image81.png"/><Relationship Id="rId184" Type="http://schemas.openxmlformats.org/officeDocument/2006/relationships/customXml" Target="../ink/ink91.xml"/><Relationship Id="rId189" Type="http://schemas.openxmlformats.org/officeDocument/2006/relationships/image" Target="../media/image94.png"/><Relationship Id="rId3" Type="http://schemas.openxmlformats.org/officeDocument/2006/relationships/image" Target="../media/image1.jpg"/><Relationship Id="rId25" Type="http://schemas.openxmlformats.org/officeDocument/2006/relationships/image" Target="../media/image12.png"/><Relationship Id="rId46" Type="http://schemas.openxmlformats.org/officeDocument/2006/relationships/customXml" Target="../ink/ink22.xml"/><Relationship Id="rId67" Type="http://schemas.openxmlformats.org/officeDocument/2006/relationships/image" Target="../media/image33.png"/><Relationship Id="rId116" Type="http://schemas.openxmlformats.org/officeDocument/2006/relationships/customXml" Target="../ink/ink57.xml"/><Relationship Id="rId137" Type="http://schemas.openxmlformats.org/officeDocument/2006/relationships/image" Target="../media/image68.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0.png"/><Relationship Id="rId62" Type="http://schemas.openxmlformats.org/officeDocument/2006/relationships/customXml" Target="../ink/ink30.xml"/><Relationship Id="rId83" Type="http://schemas.openxmlformats.org/officeDocument/2006/relationships/image" Target="../media/image41.png"/><Relationship Id="rId88" Type="http://schemas.openxmlformats.org/officeDocument/2006/relationships/customXml" Target="../ink/ink43.xml"/><Relationship Id="rId111" Type="http://schemas.openxmlformats.org/officeDocument/2006/relationships/image" Target="../media/image55.png"/><Relationship Id="rId132" Type="http://schemas.openxmlformats.org/officeDocument/2006/relationships/customXml" Target="../ink/ink65.xml"/><Relationship Id="rId153" Type="http://schemas.openxmlformats.org/officeDocument/2006/relationships/image" Target="../media/image76.png"/><Relationship Id="rId174" Type="http://schemas.openxmlformats.org/officeDocument/2006/relationships/customXml" Target="../ink/ink86.xml"/><Relationship Id="rId179" Type="http://schemas.openxmlformats.org/officeDocument/2006/relationships/image" Target="../media/image89.png"/><Relationship Id="rId195" Type="http://schemas.openxmlformats.org/officeDocument/2006/relationships/image" Target="../media/image97.png"/><Relationship Id="rId209" Type="http://schemas.openxmlformats.org/officeDocument/2006/relationships/image" Target="../media/image104.png"/><Relationship Id="rId190" Type="http://schemas.openxmlformats.org/officeDocument/2006/relationships/customXml" Target="../ink/ink94.xml"/><Relationship Id="rId204" Type="http://schemas.openxmlformats.org/officeDocument/2006/relationships/customXml" Target="../ink/ink101.xml"/><Relationship Id="rId15" Type="http://schemas.openxmlformats.org/officeDocument/2006/relationships/image" Target="../media/image7.png"/><Relationship Id="rId36" Type="http://schemas.openxmlformats.org/officeDocument/2006/relationships/customXml" Target="../ink/ink17.xml"/><Relationship Id="rId57" Type="http://schemas.openxmlformats.org/officeDocument/2006/relationships/image" Target="../media/image28.png"/><Relationship Id="rId106" Type="http://schemas.openxmlformats.org/officeDocument/2006/relationships/customXml" Target="../ink/ink52.xml"/><Relationship Id="rId127" Type="http://schemas.openxmlformats.org/officeDocument/2006/relationships/image" Target="../media/image63.png"/><Relationship Id="rId10" Type="http://schemas.openxmlformats.org/officeDocument/2006/relationships/customXml" Target="../ink/ink4.xml"/><Relationship Id="rId31" Type="http://schemas.openxmlformats.org/officeDocument/2006/relationships/image" Target="../media/image15.png"/><Relationship Id="rId52" Type="http://schemas.openxmlformats.org/officeDocument/2006/relationships/customXml" Target="../ink/ink25.xml"/><Relationship Id="rId73" Type="http://schemas.openxmlformats.org/officeDocument/2006/relationships/image" Target="../media/image36.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0.xml"/><Relationship Id="rId143" Type="http://schemas.openxmlformats.org/officeDocument/2006/relationships/image" Target="../media/image71.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1.xml"/><Relationship Id="rId9" Type="http://schemas.openxmlformats.org/officeDocument/2006/relationships/image" Target="../media/image4.png"/><Relationship Id="rId180" Type="http://schemas.openxmlformats.org/officeDocument/2006/relationships/customXml" Target="../ink/ink89.xml"/><Relationship Id="rId210" Type="http://schemas.openxmlformats.org/officeDocument/2006/relationships/customXml" Target="../ink/ink104.xml"/><Relationship Id="rId26" Type="http://schemas.openxmlformats.org/officeDocument/2006/relationships/customXml" Target="../ink/ink12.xml"/><Relationship Id="rId47" Type="http://schemas.openxmlformats.org/officeDocument/2006/relationships/image" Target="../media/image23.png"/><Relationship Id="rId68" Type="http://schemas.openxmlformats.org/officeDocument/2006/relationships/customXml" Target="../ink/ink33.xml"/><Relationship Id="rId89" Type="http://schemas.openxmlformats.org/officeDocument/2006/relationships/image" Target="../media/image44.png"/><Relationship Id="rId112" Type="http://schemas.openxmlformats.org/officeDocument/2006/relationships/customXml" Target="../ink/ink55.xml"/><Relationship Id="rId133" Type="http://schemas.openxmlformats.org/officeDocument/2006/relationships/image" Target="../media/image66.png"/><Relationship Id="rId154" Type="http://schemas.openxmlformats.org/officeDocument/2006/relationships/customXml" Target="../ink/ink76.xml"/><Relationship Id="rId175" Type="http://schemas.openxmlformats.org/officeDocument/2006/relationships/image" Target="../media/image87.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s>
</file>

<file path=ppt/slides/_rels/slide10.xml.rels><?xml version="1.0" encoding="UTF-8" standalone="yes"?>
<Relationships xmlns="http://schemas.openxmlformats.org/package/2006/relationships"><Relationship Id="rId8" Type="http://schemas.openxmlformats.org/officeDocument/2006/relationships/customXml" Target="../ink/ink208.xml"/><Relationship Id="rId13" Type="http://schemas.openxmlformats.org/officeDocument/2006/relationships/image" Target="../media/image211.png"/><Relationship Id="rId18" Type="http://schemas.openxmlformats.org/officeDocument/2006/relationships/customXml" Target="../ink/ink213.xml"/><Relationship Id="rId26" Type="http://schemas.openxmlformats.org/officeDocument/2006/relationships/customXml" Target="../ink/ink217.xml"/><Relationship Id="rId39" Type="http://schemas.openxmlformats.org/officeDocument/2006/relationships/image" Target="../media/image224.png"/><Relationship Id="rId3" Type="http://schemas.openxmlformats.org/officeDocument/2006/relationships/image" Target="../media/image1.jpg"/><Relationship Id="rId21" Type="http://schemas.openxmlformats.org/officeDocument/2006/relationships/image" Target="../media/image215.png"/><Relationship Id="rId34" Type="http://schemas.openxmlformats.org/officeDocument/2006/relationships/customXml" Target="../ink/ink221.xml"/><Relationship Id="rId7" Type="http://schemas.openxmlformats.org/officeDocument/2006/relationships/image" Target="../media/image208.png"/><Relationship Id="rId12" Type="http://schemas.openxmlformats.org/officeDocument/2006/relationships/customXml" Target="../ink/ink210.xml"/><Relationship Id="rId17" Type="http://schemas.openxmlformats.org/officeDocument/2006/relationships/image" Target="../media/image213.png"/><Relationship Id="rId25" Type="http://schemas.openxmlformats.org/officeDocument/2006/relationships/image" Target="../media/image217.png"/><Relationship Id="rId33" Type="http://schemas.openxmlformats.org/officeDocument/2006/relationships/image" Target="../media/image221.png"/><Relationship Id="rId38" Type="http://schemas.openxmlformats.org/officeDocument/2006/relationships/customXml" Target="../ink/ink223.xml"/><Relationship Id="rId2" Type="http://schemas.openxmlformats.org/officeDocument/2006/relationships/notesSlide" Target="../notesSlides/notesSlide10.xml"/><Relationship Id="rId16" Type="http://schemas.openxmlformats.org/officeDocument/2006/relationships/customXml" Target="../ink/ink212.xml"/><Relationship Id="rId20" Type="http://schemas.openxmlformats.org/officeDocument/2006/relationships/customXml" Target="../ink/ink214.xml"/><Relationship Id="rId29" Type="http://schemas.openxmlformats.org/officeDocument/2006/relationships/image" Target="../media/image219.png"/><Relationship Id="rId41" Type="http://schemas.openxmlformats.org/officeDocument/2006/relationships/image" Target="../media/image225.png"/><Relationship Id="rId1" Type="http://schemas.openxmlformats.org/officeDocument/2006/relationships/slideLayout" Target="../slideLayouts/slideLayout1.xml"/><Relationship Id="rId6" Type="http://schemas.openxmlformats.org/officeDocument/2006/relationships/customXml" Target="../ink/ink207.xml"/><Relationship Id="rId11" Type="http://schemas.openxmlformats.org/officeDocument/2006/relationships/image" Target="../media/image210.png"/><Relationship Id="rId24" Type="http://schemas.openxmlformats.org/officeDocument/2006/relationships/customXml" Target="../ink/ink216.xml"/><Relationship Id="rId32" Type="http://schemas.openxmlformats.org/officeDocument/2006/relationships/customXml" Target="../ink/ink220.xml"/><Relationship Id="rId37" Type="http://schemas.openxmlformats.org/officeDocument/2006/relationships/image" Target="../media/image223.png"/><Relationship Id="rId40" Type="http://schemas.openxmlformats.org/officeDocument/2006/relationships/customXml" Target="../ink/ink224.xml"/><Relationship Id="rId5" Type="http://schemas.openxmlformats.org/officeDocument/2006/relationships/image" Target="../media/image207.png"/><Relationship Id="rId15" Type="http://schemas.openxmlformats.org/officeDocument/2006/relationships/image" Target="../media/image212.png"/><Relationship Id="rId23" Type="http://schemas.openxmlformats.org/officeDocument/2006/relationships/image" Target="../media/image216.png"/><Relationship Id="rId28" Type="http://schemas.openxmlformats.org/officeDocument/2006/relationships/customXml" Target="../ink/ink218.xml"/><Relationship Id="rId36" Type="http://schemas.openxmlformats.org/officeDocument/2006/relationships/customXml" Target="../ink/ink222.xml"/><Relationship Id="rId10" Type="http://schemas.openxmlformats.org/officeDocument/2006/relationships/customXml" Target="../ink/ink209.xml"/><Relationship Id="rId19" Type="http://schemas.openxmlformats.org/officeDocument/2006/relationships/image" Target="../media/image214.png"/><Relationship Id="rId31" Type="http://schemas.openxmlformats.org/officeDocument/2006/relationships/image" Target="../media/image220.png"/><Relationship Id="rId4" Type="http://schemas.openxmlformats.org/officeDocument/2006/relationships/customXml" Target="../ink/ink206.xml"/><Relationship Id="rId9" Type="http://schemas.openxmlformats.org/officeDocument/2006/relationships/image" Target="../media/image209.png"/><Relationship Id="rId14" Type="http://schemas.openxmlformats.org/officeDocument/2006/relationships/customXml" Target="../ink/ink211.xml"/><Relationship Id="rId22" Type="http://schemas.openxmlformats.org/officeDocument/2006/relationships/customXml" Target="../ink/ink215.xml"/><Relationship Id="rId27" Type="http://schemas.openxmlformats.org/officeDocument/2006/relationships/image" Target="../media/image218.png"/><Relationship Id="rId30" Type="http://schemas.openxmlformats.org/officeDocument/2006/relationships/customXml" Target="../ink/ink219.xml"/><Relationship Id="rId35" Type="http://schemas.openxmlformats.org/officeDocument/2006/relationships/image" Target="../media/image222.png"/></Relationships>
</file>

<file path=ppt/slides/_rels/slide11.xml.rels><?xml version="1.0" encoding="UTF-8" standalone="yes"?>
<Relationships xmlns="http://schemas.openxmlformats.org/package/2006/relationships"><Relationship Id="rId8" Type="http://schemas.openxmlformats.org/officeDocument/2006/relationships/customXml" Target="../ink/ink227.xml"/><Relationship Id="rId13" Type="http://schemas.openxmlformats.org/officeDocument/2006/relationships/image" Target="../media/image230.png"/><Relationship Id="rId3" Type="http://schemas.openxmlformats.org/officeDocument/2006/relationships/image" Target="../media/image1.jpg"/><Relationship Id="rId7" Type="http://schemas.openxmlformats.org/officeDocument/2006/relationships/image" Target="../media/image227.png"/><Relationship Id="rId12" Type="http://schemas.openxmlformats.org/officeDocument/2006/relationships/customXml" Target="../ink/ink229.xml"/><Relationship Id="rId17" Type="http://schemas.openxmlformats.org/officeDocument/2006/relationships/image" Target="../media/image232.png"/><Relationship Id="rId2" Type="http://schemas.openxmlformats.org/officeDocument/2006/relationships/notesSlide" Target="../notesSlides/notesSlide11.xml"/><Relationship Id="rId16" Type="http://schemas.openxmlformats.org/officeDocument/2006/relationships/customXml" Target="../ink/ink231.xml"/><Relationship Id="rId1" Type="http://schemas.openxmlformats.org/officeDocument/2006/relationships/slideLayout" Target="../slideLayouts/slideLayout1.xml"/><Relationship Id="rId6" Type="http://schemas.openxmlformats.org/officeDocument/2006/relationships/customXml" Target="../ink/ink226.xml"/><Relationship Id="rId11" Type="http://schemas.openxmlformats.org/officeDocument/2006/relationships/image" Target="../media/image229.png"/><Relationship Id="rId5" Type="http://schemas.openxmlformats.org/officeDocument/2006/relationships/image" Target="../media/image226.png"/><Relationship Id="rId15" Type="http://schemas.openxmlformats.org/officeDocument/2006/relationships/image" Target="../media/image231.png"/><Relationship Id="rId10" Type="http://schemas.openxmlformats.org/officeDocument/2006/relationships/customXml" Target="../ink/ink228.xml"/><Relationship Id="rId4" Type="http://schemas.openxmlformats.org/officeDocument/2006/relationships/customXml" Target="../ink/ink225.xml"/><Relationship Id="rId9" Type="http://schemas.openxmlformats.org/officeDocument/2006/relationships/image" Target="../media/image228.png"/><Relationship Id="rId14" Type="http://schemas.openxmlformats.org/officeDocument/2006/relationships/customXml" Target="../ink/ink230.xml"/></Relationships>
</file>

<file path=ppt/slides/_rels/slide12.xml.rels><?xml version="1.0" encoding="UTF-8" standalone="yes"?>
<Relationships xmlns="http://schemas.openxmlformats.org/package/2006/relationships"><Relationship Id="rId8" Type="http://schemas.openxmlformats.org/officeDocument/2006/relationships/customXml" Target="../ink/ink234.xml"/><Relationship Id="rId13" Type="http://schemas.openxmlformats.org/officeDocument/2006/relationships/image" Target="../media/image237.png"/><Relationship Id="rId18" Type="http://schemas.openxmlformats.org/officeDocument/2006/relationships/customXml" Target="../ink/ink239.xml"/><Relationship Id="rId3" Type="http://schemas.openxmlformats.org/officeDocument/2006/relationships/image" Target="../media/image1.jpg"/><Relationship Id="rId7" Type="http://schemas.openxmlformats.org/officeDocument/2006/relationships/image" Target="../media/image234.png"/><Relationship Id="rId12" Type="http://schemas.openxmlformats.org/officeDocument/2006/relationships/customXml" Target="../ink/ink236.xml"/><Relationship Id="rId17" Type="http://schemas.openxmlformats.org/officeDocument/2006/relationships/image" Target="../media/image239.png"/><Relationship Id="rId2" Type="http://schemas.openxmlformats.org/officeDocument/2006/relationships/notesSlide" Target="../notesSlides/notesSlide12.xml"/><Relationship Id="rId16" Type="http://schemas.openxmlformats.org/officeDocument/2006/relationships/customXml" Target="../ink/ink238.xml"/><Relationship Id="rId1" Type="http://schemas.openxmlformats.org/officeDocument/2006/relationships/slideLayout" Target="../slideLayouts/slideLayout1.xml"/><Relationship Id="rId6" Type="http://schemas.openxmlformats.org/officeDocument/2006/relationships/customXml" Target="../ink/ink233.xml"/><Relationship Id="rId11" Type="http://schemas.openxmlformats.org/officeDocument/2006/relationships/image" Target="../media/image236.png"/><Relationship Id="rId5" Type="http://schemas.openxmlformats.org/officeDocument/2006/relationships/image" Target="../media/image233.png"/><Relationship Id="rId15" Type="http://schemas.openxmlformats.org/officeDocument/2006/relationships/image" Target="../media/image238.png"/><Relationship Id="rId10" Type="http://schemas.openxmlformats.org/officeDocument/2006/relationships/customXml" Target="../ink/ink235.xml"/><Relationship Id="rId19" Type="http://schemas.openxmlformats.org/officeDocument/2006/relationships/image" Target="../media/image240.png"/><Relationship Id="rId4" Type="http://schemas.openxmlformats.org/officeDocument/2006/relationships/customXml" Target="../ink/ink232.xml"/><Relationship Id="rId9" Type="http://schemas.openxmlformats.org/officeDocument/2006/relationships/image" Target="../media/image235.png"/><Relationship Id="rId14" Type="http://schemas.openxmlformats.org/officeDocument/2006/relationships/customXml" Target="../ink/ink237.xml"/></Relationships>
</file>

<file path=ppt/slides/_rels/slide13.xml.rels><?xml version="1.0" encoding="UTF-8" standalone="yes"?>
<Relationships xmlns="http://schemas.openxmlformats.org/package/2006/relationships"><Relationship Id="rId8" Type="http://schemas.openxmlformats.org/officeDocument/2006/relationships/customXml" Target="../ink/ink242.xml"/><Relationship Id="rId13" Type="http://schemas.openxmlformats.org/officeDocument/2006/relationships/image" Target="../media/image245.png"/><Relationship Id="rId3" Type="http://schemas.openxmlformats.org/officeDocument/2006/relationships/image" Target="../media/image1.jpg"/><Relationship Id="rId7" Type="http://schemas.openxmlformats.org/officeDocument/2006/relationships/image" Target="../media/image242.png"/><Relationship Id="rId12" Type="http://schemas.openxmlformats.org/officeDocument/2006/relationships/customXml" Target="../ink/ink24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41.xml"/><Relationship Id="rId11" Type="http://schemas.openxmlformats.org/officeDocument/2006/relationships/image" Target="../media/image244.png"/><Relationship Id="rId5" Type="http://schemas.openxmlformats.org/officeDocument/2006/relationships/image" Target="../media/image241.png"/><Relationship Id="rId10" Type="http://schemas.openxmlformats.org/officeDocument/2006/relationships/customXml" Target="../ink/ink243.xml"/><Relationship Id="rId4" Type="http://schemas.openxmlformats.org/officeDocument/2006/relationships/customXml" Target="../ink/ink240.xml"/><Relationship Id="rId9" Type="http://schemas.openxmlformats.org/officeDocument/2006/relationships/image" Target="../media/image243.png"/></Relationships>
</file>

<file path=ppt/slides/_rels/slide2.xml.rels><?xml version="1.0" encoding="UTF-8" standalone="yes"?>
<Relationships xmlns="http://schemas.openxmlformats.org/package/2006/relationships"><Relationship Id="rId13" Type="http://schemas.openxmlformats.org/officeDocument/2006/relationships/image" Target="../media/image110.png"/><Relationship Id="rId18" Type="http://schemas.openxmlformats.org/officeDocument/2006/relationships/customXml" Target="../ink/ink112.xml"/><Relationship Id="rId26" Type="http://schemas.openxmlformats.org/officeDocument/2006/relationships/customXml" Target="../ink/ink116.xml"/><Relationship Id="rId39" Type="http://schemas.openxmlformats.org/officeDocument/2006/relationships/image" Target="../media/image123.png"/><Relationship Id="rId21" Type="http://schemas.openxmlformats.org/officeDocument/2006/relationships/image" Target="../media/image114.png"/><Relationship Id="rId34" Type="http://schemas.openxmlformats.org/officeDocument/2006/relationships/customXml" Target="../ink/ink120.xml"/><Relationship Id="rId42" Type="http://schemas.openxmlformats.org/officeDocument/2006/relationships/customXml" Target="../ink/ink124.xml"/><Relationship Id="rId47" Type="http://schemas.openxmlformats.org/officeDocument/2006/relationships/image" Target="../media/image127.png"/><Relationship Id="rId50" Type="http://schemas.openxmlformats.org/officeDocument/2006/relationships/customXml" Target="../ink/ink128.xml"/><Relationship Id="rId55" Type="http://schemas.openxmlformats.org/officeDocument/2006/relationships/image" Target="../media/image131.png"/><Relationship Id="rId63" Type="http://schemas.openxmlformats.org/officeDocument/2006/relationships/image" Target="../media/image135.png"/><Relationship Id="rId7" Type="http://schemas.openxmlformats.org/officeDocument/2006/relationships/image" Target="../media/image107.png"/><Relationship Id="rId2" Type="http://schemas.openxmlformats.org/officeDocument/2006/relationships/notesSlide" Target="../notesSlides/notesSlide2.xml"/><Relationship Id="rId16" Type="http://schemas.openxmlformats.org/officeDocument/2006/relationships/customXml" Target="../ink/ink111.xml"/><Relationship Id="rId20" Type="http://schemas.openxmlformats.org/officeDocument/2006/relationships/customXml" Target="../ink/ink113.xml"/><Relationship Id="rId29" Type="http://schemas.openxmlformats.org/officeDocument/2006/relationships/image" Target="../media/image118.png"/><Relationship Id="rId41" Type="http://schemas.openxmlformats.org/officeDocument/2006/relationships/image" Target="../media/image124.png"/><Relationship Id="rId54" Type="http://schemas.openxmlformats.org/officeDocument/2006/relationships/customXml" Target="../ink/ink130.xml"/><Relationship Id="rId62" Type="http://schemas.openxmlformats.org/officeDocument/2006/relationships/customXml" Target="../ink/ink134.xml"/><Relationship Id="rId1" Type="http://schemas.openxmlformats.org/officeDocument/2006/relationships/slideLayout" Target="../slideLayouts/slideLayout1.xml"/><Relationship Id="rId6" Type="http://schemas.openxmlformats.org/officeDocument/2006/relationships/customXml" Target="../ink/ink106.xml"/><Relationship Id="rId11" Type="http://schemas.openxmlformats.org/officeDocument/2006/relationships/image" Target="../media/image109.png"/><Relationship Id="rId24" Type="http://schemas.openxmlformats.org/officeDocument/2006/relationships/customXml" Target="../ink/ink115.xml"/><Relationship Id="rId32" Type="http://schemas.openxmlformats.org/officeDocument/2006/relationships/customXml" Target="../ink/ink119.xml"/><Relationship Id="rId37" Type="http://schemas.openxmlformats.org/officeDocument/2006/relationships/image" Target="../media/image122.png"/><Relationship Id="rId40" Type="http://schemas.openxmlformats.org/officeDocument/2006/relationships/customXml" Target="../ink/ink123.xml"/><Relationship Id="rId45" Type="http://schemas.openxmlformats.org/officeDocument/2006/relationships/image" Target="../media/image126.png"/><Relationship Id="rId53" Type="http://schemas.openxmlformats.org/officeDocument/2006/relationships/image" Target="../media/image130.png"/><Relationship Id="rId58" Type="http://schemas.openxmlformats.org/officeDocument/2006/relationships/customXml" Target="../ink/ink132.xml"/><Relationship Id="rId5" Type="http://schemas.openxmlformats.org/officeDocument/2006/relationships/image" Target="../media/image106.png"/><Relationship Id="rId15" Type="http://schemas.openxmlformats.org/officeDocument/2006/relationships/image" Target="../media/image111.png"/><Relationship Id="rId23" Type="http://schemas.openxmlformats.org/officeDocument/2006/relationships/image" Target="../media/image115.png"/><Relationship Id="rId28" Type="http://schemas.openxmlformats.org/officeDocument/2006/relationships/customXml" Target="../ink/ink117.xml"/><Relationship Id="rId36" Type="http://schemas.openxmlformats.org/officeDocument/2006/relationships/customXml" Target="../ink/ink121.xml"/><Relationship Id="rId49" Type="http://schemas.openxmlformats.org/officeDocument/2006/relationships/image" Target="../media/image128.png"/><Relationship Id="rId57" Type="http://schemas.openxmlformats.org/officeDocument/2006/relationships/image" Target="../media/image132.png"/><Relationship Id="rId61" Type="http://schemas.openxmlformats.org/officeDocument/2006/relationships/image" Target="../media/image134.png"/><Relationship Id="rId10" Type="http://schemas.openxmlformats.org/officeDocument/2006/relationships/customXml" Target="../ink/ink108.xml"/><Relationship Id="rId19" Type="http://schemas.openxmlformats.org/officeDocument/2006/relationships/image" Target="../media/image113.png"/><Relationship Id="rId31" Type="http://schemas.openxmlformats.org/officeDocument/2006/relationships/image" Target="../media/image119.png"/><Relationship Id="rId44" Type="http://schemas.openxmlformats.org/officeDocument/2006/relationships/customXml" Target="../ink/ink125.xml"/><Relationship Id="rId52" Type="http://schemas.openxmlformats.org/officeDocument/2006/relationships/customXml" Target="../ink/ink129.xml"/><Relationship Id="rId60" Type="http://schemas.openxmlformats.org/officeDocument/2006/relationships/customXml" Target="../ink/ink133.xml"/><Relationship Id="rId65" Type="http://schemas.openxmlformats.org/officeDocument/2006/relationships/image" Target="../media/image136.png"/><Relationship Id="rId4" Type="http://schemas.openxmlformats.org/officeDocument/2006/relationships/customXml" Target="../ink/ink105.xml"/><Relationship Id="rId9" Type="http://schemas.openxmlformats.org/officeDocument/2006/relationships/image" Target="../media/image108.png"/><Relationship Id="rId14" Type="http://schemas.openxmlformats.org/officeDocument/2006/relationships/customXml" Target="../ink/ink110.xml"/><Relationship Id="rId22" Type="http://schemas.openxmlformats.org/officeDocument/2006/relationships/customXml" Target="../ink/ink114.xml"/><Relationship Id="rId27" Type="http://schemas.openxmlformats.org/officeDocument/2006/relationships/image" Target="../media/image117.png"/><Relationship Id="rId30" Type="http://schemas.openxmlformats.org/officeDocument/2006/relationships/customXml" Target="../ink/ink118.xml"/><Relationship Id="rId35" Type="http://schemas.openxmlformats.org/officeDocument/2006/relationships/image" Target="../media/image121.png"/><Relationship Id="rId43" Type="http://schemas.openxmlformats.org/officeDocument/2006/relationships/image" Target="../media/image125.png"/><Relationship Id="rId48" Type="http://schemas.openxmlformats.org/officeDocument/2006/relationships/customXml" Target="../ink/ink127.xml"/><Relationship Id="rId56" Type="http://schemas.openxmlformats.org/officeDocument/2006/relationships/customXml" Target="../ink/ink131.xml"/><Relationship Id="rId64" Type="http://schemas.openxmlformats.org/officeDocument/2006/relationships/customXml" Target="../ink/ink135.xml"/><Relationship Id="rId8" Type="http://schemas.openxmlformats.org/officeDocument/2006/relationships/customXml" Target="../ink/ink107.xml"/><Relationship Id="rId51" Type="http://schemas.openxmlformats.org/officeDocument/2006/relationships/image" Target="../media/image129.png"/><Relationship Id="rId3" Type="http://schemas.openxmlformats.org/officeDocument/2006/relationships/image" Target="../media/image1.jpg"/><Relationship Id="rId12" Type="http://schemas.openxmlformats.org/officeDocument/2006/relationships/customXml" Target="../ink/ink109.xml"/><Relationship Id="rId17" Type="http://schemas.openxmlformats.org/officeDocument/2006/relationships/image" Target="../media/image112.png"/><Relationship Id="rId25" Type="http://schemas.openxmlformats.org/officeDocument/2006/relationships/image" Target="../media/image116.png"/><Relationship Id="rId33" Type="http://schemas.openxmlformats.org/officeDocument/2006/relationships/image" Target="../media/image120.png"/><Relationship Id="rId38" Type="http://schemas.openxmlformats.org/officeDocument/2006/relationships/customXml" Target="../ink/ink122.xml"/><Relationship Id="rId46" Type="http://schemas.openxmlformats.org/officeDocument/2006/relationships/customXml" Target="../ink/ink126.xml"/><Relationship Id="rId59" Type="http://schemas.openxmlformats.org/officeDocument/2006/relationships/image" Target="../media/image133.png"/></Relationships>
</file>

<file path=ppt/slides/_rels/slide3.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customXml" Target="../ink/ink143.xml"/><Relationship Id="rId26" Type="http://schemas.openxmlformats.org/officeDocument/2006/relationships/customXml" Target="../ink/ink147.xml"/><Relationship Id="rId39" Type="http://schemas.openxmlformats.org/officeDocument/2006/relationships/image" Target="../media/image154.png"/><Relationship Id="rId3" Type="http://schemas.openxmlformats.org/officeDocument/2006/relationships/image" Target="../media/image1.jpg"/><Relationship Id="rId21" Type="http://schemas.openxmlformats.org/officeDocument/2006/relationships/image" Target="../media/image145.png"/><Relationship Id="rId34" Type="http://schemas.openxmlformats.org/officeDocument/2006/relationships/customXml" Target="../ink/ink151.xml"/><Relationship Id="rId42" Type="http://schemas.openxmlformats.org/officeDocument/2006/relationships/customXml" Target="../ink/ink155.xml"/><Relationship Id="rId47" Type="http://schemas.openxmlformats.org/officeDocument/2006/relationships/image" Target="../media/image158.png"/><Relationship Id="rId7" Type="http://schemas.openxmlformats.org/officeDocument/2006/relationships/image" Target="../media/image138.png"/><Relationship Id="rId12" Type="http://schemas.openxmlformats.org/officeDocument/2006/relationships/customXml" Target="../ink/ink140.xml"/><Relationship Id="rId17" Type="http://schemas.openxmlformats.org/officeDocument/2006/relationships/image" Target="../media/image143.png"/><Relationship Id="rId25" Type="http://schemas.openxmlformats.org/officeDocument/2006/relationships/image" Target="../media/image147.png"/><Relationship Id="rId33" Type="http://schemas.openxmlformats.org/officeDocument/2006/relationships/image" Target="../media/image151.png"/><Relationship Id="rId38" Type="http://schemas.openxmlformats.org/officeDocument/2006/relationships/customXml" Target="../ink/ink153.xml"/><Relationship Id="rId46" Type="http://schemas.openxmlformats.org/officeDocument/2006/relationships/customXml" Target="../ink/ink157.xml"/><Relationship Id="rId2" Type="http://schemas.openxmlformats.org/officeDocument/2006/relationships/notesSlide" Target="../notesSlides/notesSlide3.xml"/><Relationship Id="rId16" Type="http://schemas.openxmlformats.org/officeDocument/2006/relationships/customXml" Target="../ink/ink142.xml"/><Relationship Id="rId20" Type="http://schemas.openxmlformats.org/officeDocument/2006/relationships/customXml" Target="../ink/ink144.xml"/><Relationship Id="rId29" Type="http://schemas.openxmlformats.org/officeDocument/2006/relationships/image" Target="../media/image149.png"/><Relationship Id="rId41"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customXml" Target="../ink/ink137.xml"/><Relationship Id="rId11" Type="http://schemas.openxmlformats.org/officeDocument/2006/relationships/image" Target="../media/image140.png"/><Relationship Id="rId24" Type="http://schemas.openxmlformats.org/officeDocument/2006/relationships/customXml" Target="../ink/ink146.xml"/><Relationship Id="rId32" Type="http://schemas.openxmlformats.org/officeDocument/2006/relationships/customXml" Target="../ink/ink150.xml"/><Relationship Id="rId37" Type="http://schemas.openxmlformats.org/officeDocument/2006/relationships/image" Target="../media/image153.png"/><Relationship Id="rId40" Type="http://schemas.openxmlformats.org/officeDocument/2006/relationships/customXml" Target="../ink/ink154.xml"/><Relationship Id="rId45" Type="http://schemas.openxmlformats.org/officeDocument/2006/relationships/image" Target="../media/image157.png"/><Relationship Id="rId5" Type="http://schemas.openxmlformats.org/officeDocument/2006/relationships/image" Target="../media/image137.png"/><Relationship Id="rId15" Type="http://schemas.openxmlformats.org/officeDocument/2006/relationships/image" Target="../media/image142.png"/><Relationship Id="rId23" Type="http://schemas.openxmlformats.org/officeDocument/2006/relationships/image" Target="../media/image146.png"/><Relationship Id="rId28" Type="http://schemas.openxmlformats.org/officeDocument/2006/relationships/customXml" Target="../ink/ink148.xml"/><Relationship Id="rId36" Type="http://schemas.openxmlformats.org/officeDocument/2006/relationships/customXml" Target="../ink/ink152.xml"/><Relationship Id="rId49" Type="http://schemas.openxmlformats.org/officeDocument/2006/relationships/image" Target="../media/image159.png"/><Relationship Id="rId10" Type="http://schemas.openxmlformats.org/officeDocument/2006/relationships/customXml" Target="../ink/ink139.xml"/><Relationship Id="rId19" Type="http://schemas.openxmlformats.org/officeDocument/2006/relationships/image" Target="../media/image144.png"/><Relationship Id="rId31" Type="http://schemas.openxmlformats.org/officeDocument/2006/relationships/image" Target="../media/image150.png"/><Relationship Id="rId44" Type="http://schemas.openxmlformats.org/officeDocument/2006/relationships/customXml" Target="../ink/ink156.xml"/><Relationship Id="rId4" Type="http://schemas.openxmlformats.org/officeDocument/2006/relationships/customXml" Target="../ink/ink136.xml"/><Relationship Id="rId9" Type="http://schemas.openxmlformats.org/officeDocument/2006/relationships/image" Target="../media/image139.png"/><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148.png"/><Relationship Id="rId30" Type="http://schemas.openxmlformats.org/officeDocument/2006/relationships/customXml" Target="../ink/ink149.xml"/><Relationship Id="rId35" Type="http://schemas.openxmlformats.org/officeDocument/2006/relationships/image" Target="../media/image152.png"/><Relationship Id="rId43" Type="http://schemas.openxmlformats.org/officeDocument/2006/relationships/image" Target="../media/image156.png"/><Relationship Id="rId48" Type="http://schemas.openxmlformats.org/officeDocument/2006/relationships/customXml" Target="../ink/ink158.xml"/><Relationship Id="rId8" Type="http://schemas.openxmlformats.org/officeDocument/2006/relationships/customXml" Target="../ink/ink138.xml"/></Relationships>
</file>

<file path=ppt/slides/_rels/slide4.xml.rels><?xml version="1.0" encoding="UTF-8" standalone="yes"?>
<Relationships xmlns="http://schemas.openxmlformats.org/package/2006/relationships"><Relationship Id="rId8" Type="http://schemas.openxmlformats.org/officeDocument/2006/relationships/customXml" Target="../ink/ink161.xml"/><Relationship Id="rId13" Type="http://schemas.openxmlformats.org/officeDocument/2006/relationships/image" Target="../media/image164.png"/><Relationship Id="rId18" Type="http://schemas.openxmlformats.org/officeDocument/2006/relationships/customXml" Target="../ink/ink166.xml"/><Relationship Id="rId3" Type="http://schemas.openxmlformats.org/officeDocument/2006/relationships/image" Target="../media/image1.jpg"/><Relationship Id="rId21" Type="http://schemas.openxmlformats.org/officeDocument/2006/relationships/image" Target="../media/image168.png"/><Relationship Id="rId7" Type="http://schemas.openxmlformats.org/officeDocument/2006/relationships/image" Target="../media/image161.png"/><Relationship Id="rId12" Type="http://schemas.openxmlformats.org/officeDocument/2006/relationships/customXml" Target="../ink/ink163.xml"/><Relationship Id="rId17" Type="http://schemas.openxmlformats.org/officeDocument/2006/relationships/image" Target="../media/image166.png"/><Relationship Id="rId2" Type="http://schemas.openxmlformats.org/officeDocument/2006/relationships/notesSlide" Target="../notesSlides/notesSlide4.xml"/><Relationship Id="rId16" Type="http://schemas.openxmlformats.org/officeDocument/2006/relationships/customXml" Target="../ink/ink165.xml"/><Relationship Id="rId20" Type="http://schemas.openxmlformats.org/officeDocument/2006/relationships/customXml" Target="../ink/ink167.xml"/><Relationship Id="rId1" Type="http://schemas.openxmlformats.org/officeDocument/2006/relationships/slideLayout" Target="../slideLayouts/slideLayout1.xml"/><Relationship Id="rId6" Type="http://schemas.openxmlformats.org/officeDocument/2006/relationships/customXml" Target="../ink/ink160.xml"/><Relationship Id="rId11" Type="http://schemas.openxmlformats.org/officeDocument/2006/relationships/image" Target="../media/image163.png"/><Relationship Id="rId5" Type="http://schemas.openxmlformats.org/officeDocument/2006/relationships/image" Target="../media/image160.png"/><Relationship Id="rId15" Type="http://schemas.openxmlformats.org/officeDocument/2006/relationships/image" Target="../media/image165.png"/><Relationship Id="rId23" Type="http://schemas.openxmlformats.org/officeDocument/2006/relationships/image" Target="../media/image169.png"/><Relationship Id="rId10" Type="http://schemas.openxmlformats.org/officeDocument/2006/relationships/customXml" Target="../ink/ink162.xml"/><Relationship Id="rId19" Type="http://schemas.openxmlformats.org/officeDocument/2006/relationships/image" Target="../media/image167.png"/><Relationship Id="rId4" Type="http://schemas.openxmlformats.org/officeDocument/2006/relationships/customXml" Target="../ink/ink159.xml"/><Relationship Id="rId9" Type="http://schemas.openxmlformats.org/officeDocument/2006/relationships/image" Target="../media/image162.png"/><Relationship Id="rId14" Type="http://schemas.openxmlformats.org/officeDocument/2006/relationships/customXml" Target="../ink/ink164.xml"/><Relationship Id="rId22" Type="http://schemas.openxmlformats.org/officeDocument/2006/relationships/customXml" Target="../ink/ink168.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171.xml"/><Relationship Id="rId13" Type="http://schemas.openxmlformats.org/officeDocument/2006/relationships/image" Target="../media/image174.png"/><Relationship Id="rId18" Type="http://schemas.openxmlformats.org/officeDocument/2006/relationships/customXml" Target="../ink/ink176.xml"/><Relationship Id="rId3" Type="http://schemas.openxmlformats.org/officeDocument/2006/relationships/image" Target="../media/image1.jpg"/><Relationship Id="rId21" Type="http://schemas.openxmlformats.org/officeDocument/2006/relationships/image" Target="../media/image178.png"/><Relationship Id="rId7" Type="http://schemas.openxmlformats.org/officeDocument/2006/relationships/image" Target="../media/image171.png"/><Relationship Id="rId12" Type="http://schemas.openxmlformats.org/officeDocument/2006/relationships/customXml" Target="../ink/ink173.xml"/><Relationship Id="rId17" Type="http://schemas.openxmlformats.org/officeDocument/2006/relationships/image" Target="../media/image176.png"/><Relationship Id="rId25" Type="http://schemas.openxmlformats.org/officeDocument/2006/relationships/image" Target="../media/image180.png"/><Relationship Id="rId2" Type="http://schemas.openxmlformats.org/officeDocument/2006/relationships/notesSlide" Target="../notesSlides/notesSlide6.xml"/><Relationship Id="rId16" Type="http://schemas.openxmlformats.org/officeDocument/2006/relationships/customXml" Target="../ink/ink175.xml"/><Relationship Id="rId20" Type="http://schemas.openxmlformats.org/officeDocument/2006/relationships/customXml" Target="../ink/ink177.xml"/><Relationship Id="rId1" Type="http://schemas.openxmlformats.org/officeDocument/2006/relationships/slideLayout" Target="../slideLayouts/slideLayout1.xml"/><Relationship Id="rId6" Type="http://schemas.openxmlformats.org/officeDocument/2006/relationships/customXml" Target="../ink/ink170.xml"/><Relationship Id="rId11" Type="http://schemas.openxmlformats.org/officeDocument/2006/relationships/image" Target="../media/image173.png"/><Relationship Id="rId24" Type="http://schemas.openxmlformats.org/officeDocument/2006/relationships/customXml" Target="../ink/ink179.xml"/><Relationship Id="rId5" Type="http://schemas.openxmlformats.org/officeDocument/2006/relationships/image" Target="../media/image170.png"/><Relationship Id="rId15" Type="http://schemas.openxmlformats.org/officeDocument/2006/relationships/image" Target="../media/image175.png"/><Relationship Id="rId23" Type="http://schemas.openxmlformats.org/officeDocument/2006/relationships/image" Target="../media/image179.png"/><Relationship Id="rId10" Type="http://schemas.openxmlformats.org/officeDocument/2006/relationships/customXml" Target="../ink/ink172.xml"/><Relationship Id="rId19" Type="http://schemas.openxmlformats.org/officeDocument/2006/relationships/image" Target="../media/image177.png"/><Relationship Id="rId4" Type="http://schemas.openxmlformats.org/officeDocument/2006/relationships/customXml" Target="../ink/ink169.xml"/><Relationship Id="rId9" Type="http://schemas.openxmlformats.org/officeDocument/2006/relationships/image" Target="../media/image172.png"/><Relationship Id="rId14" Type="http://schemas.openxmlformats.org/officeDocument/2006/relationships/customXml" Target="../ink/ink174.xml"/><Relationship Id="rId22" Type="http://schemas.openxmlformats.org/officeDocument/2006/relationships/customXml" Target="../ink/ink178.xml"/></Relationships>
</file>

<file path=ppt/slides/_rels/slide7.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5.png"/><Relationship Id="rId18" Type="http://schemas.openxmlformats.org/officeDocument/2006/relationships/customXml" Target="../ink/ink187.xml"/><Relationship Id="rId3" Type="http://schemas.openxmlformats.org/officeDocument/2006/relationships/image" Target="../media/image1.jpg"/><Relationship Id="rId21" Type="http://schemas.openxmlformats.org/officeDocument/2006/relationships/image" Target="../media/image189.png"/><Relationship Id="rId7" Type="http://schemas.openxmlformats.org/officeDocument/2006/relationships/image" Target="../media/image182.png"/><Relationship Id="rId12" Type="http://schemas.openxmlformats.org/officeDocument/2006/relationships/customXml" Target="../ink/ink184.xml"/><Relationship Id="rId17" Type="http://schemas.openxmlformats.org/officeDocument/2006/relationships/image" Target="../media/image187.png"/><Relationship Id="rId25" Type="http://schemas.openxmlformats.org/officeDocument/2006/relationships/image" Target="../media/image191.png"/><Relationship Id="rId2" Type="http://schemas.openxmlformats.org/officeDocument/2006/relationships/notesSlide" Target="../notesSlides/notesSlide7.xml"/><Relationship Id="rId16" Type="http://schemas.openxmlformats.org/officeDocument/2006/relationships/customXml" Target="../ink/ink186.xml"/><Relationship Id="rId20" Type="http://schemas.openxmlformats.org/officeDocument/2006/relationships/customXml" Target="../ink/ink188.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4.png"/><Relationship Id="rId24" Type="http://schemas.openxmlformats.org/officeDocument/2006/relationships/customXml" Target="../ink/ink190.xml"/><Relationship Id="rId5" Type="http://schemas.openxmlformats.org/officeDocument/2006/relationships/image" Target="../media/image181.png"/><Relationship Id="rId15" Type="http://schemas.openxmlformats.org/officeDocument/2006/relationships/image" Target="../media/image186.png"/><Relationship Id="rId23" Type="http://schemas.openxmlformats.org/officeDocument/2006/relationships/image" Target="../media/image190.png"/><Relationship Id="rId10" Type="http://schemas.openxmlformats.org/officeDocument/2006/relationships/customXml" Target="../ink/ink183.xml"/><Relationship Id="rId19" Type="http://schemas.openxmlformats.org/officeDocument/2006/relationships/image" Target="../media/image188.png"/><Relationship Id="rId4" Type="http://schemas.openxmlformats.org/officeDocument/2006/relationships/customXml" Target="../ink/ink180.xml"/><Relationship Id="rId9" Type="http://schemas.openxmlformats.org/officeDocument/2006/relationships/image" Target="../media/image183.png"/><Relationship Id="rId14" Type="http://schemas.openxmlformats.org/officeDocument/2006/relationships/customXml" Target="../ink/ink185.xml"/><Relationship Id="rId22" Type="http://schemas.openxmlformats.org/officeDocument/2006/relationships/customXml" Target="../ink/ink189.xml"/></Relationships>
</file>

<file path=ppt/slides/_rels/slide8.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196.png"/><Relationship Id="rId18" Type="http://schemas.openxmlformats.org/officeDocument/2006/relationships/customXml" Target="../ink/ink198.xml"/><Relationship Id="rId3" Type="http://schemas.openxmlformats.org/officeDocument/2006/relationships/image" Target="../media/image1.jpg"/><Relationship Id="rId21" Type="http://schemas.openxmlformats.org/officeDocument/2006/relationships/image" Target="../media/image200.png"/><Relationship Id="rId7" Type="http://schemas.openxmlformats.org/officeDocument/2006/relationships/image" Target="../media/image193.png"/><Relationship Id="rId12" Type="http://schemas.openxmlformats.org/officeDocument/2006/relationships/customXml" Target="../ink/ink195.xml"/><Relationship Id="rId17" Type="http://schemas.openxmlformats.org/officeDocument/2006/relationships/image" Target="../media/image198.png"/><Relationship Id="rId2" Type="http://schemas.openxmlformats.org/officeDocument/2006/relationships/notesSlide" Target="../notesSlides/notesSlide8.xml"/><Relationship Id="rId16" Type="http://schemas.openxmlformats.org/officeDocument/2006/relationships/customXml" Target="../ink/ink197.xml"/><Relationship Id="rId20" Type="http://schemas.openxmlformats.org/officeDocument/2006/relationships/customXml" Target="../ink/ink199.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5.png"/><Relationship Id="rId5" Type="http://schemas.openxmlformats.org/officeDocument/2006/relationships/image" Target="../media/image192.png"/><Relationship Id="rId15" Type="http://schemas.openxmlformats.org/officeDocument/2006/relationships/image" Target="../media/image197.png"/><Relationship Id="rId23" Type="http://schemas.openxmlformats.org/officeDocument/2006/relationships/image" Target="../media/image201.png"/><Relationship Id="rId10" Type="http://schemas.openxmlformats.org/officeDocument/2006/relationships/customXml" Target="../ink/ink194.xml"/><Relationship Id="rId19" Type="http://schemas.openxmlformats.org/officeDocument/2006/relationships/image" Target="../media/image199.png"/><Relationship Id="rId4" Type="http://schemas.openxmlformats.org/officeDocument/2006/relationships/customXml" Target="../ink/ink191.xml"/><Relationship Id="rId9" Type="http://schemas.openxmlformats.org/officeDocument/2006/relationships/image" Target="../media/image194.png"/><Relationship Id="rId14" Type="http://schemas.openxmlformats.org/officeDocument/2006/relationships/customXml" Target="../ink/ink196.xml"/><Relationship Id="rId22" Type="http://schemas.openxmlformats.org/officeDocument/2006/relationships/customXml" Target="../ink/ink200.xml"/></Relationships>
</file>

<file path=ppt/slides/_rels/slide9.xml.rels><?xml version="1.0" encoding="UTF-8" standalone="yes"?>
<Relationships xmlns="http://schemas.openxmlformats.org/package/2006/relationships"><Relationship Id="rId8" Type="http://schemas.openxmlformats.org/officeDocument/2006/relationships/customXml" Target="../ink/ink203.xml"/><Relationship Id="rId13" Type="http://schemas.openxmlformats.org/officeDocument/2006/relationships/image" Target="../media/image206.png"/><Relationship Id="rId3" Type="http://schemas.openxmlformats.org/officeDocument/2006/relationships/image" Target="../media/image1.jpg"/><Relationship Id="rId7" Type="http://schemas.openxmlformats.org/officeDocument/2006/relationships/image" Target="../media/image203.png"/><Relationship Id="rId12" Type="http://schemas.openxmlformats.org/officeDocument/2006/relationships/customXml" Target="../ink/ink20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05.png"/><Relationship Id="rId5" Type="http://schemas.openxmlformats.org/officeDocument/2006/relationships/image" Target="../media/image202.png"/><Relationship Id="rId10" Type="http://schemas.openxmlformats.org/officeDocument/2006/relationships/customXml" Target="../ink/ink204.xml"/><Relationship Id="rId4" Type="http://schemas.openxmlformats.org/officeDocument/2006/relationships/customXml" Target="../ink/ink201.xml"/><Relationship Id="rId9" Type="http://schemas.openxmlformats.org/officeDocument/2006/relationships/image" Target="../media/image20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6210557"/>
          </a:xfrm>
          <a:prstGeom prst="roundRect">
            <a:avLst/>
          </a:prstGeom>
          <a:solidFill>
            <a:schemeClr val="tx1">
              <a:alpha val="4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6114" y="-64264"/>
            <a:ext cx="9960949" cy="6093976"/>
          </a:xfrm>
          <a:prstGeom prst="rect">
            <a:avLst/>
          </a:prstGeom>
          <a:noFill/>
        </p:spPr>
        <p:txBody>
          <a:bodyPr wrap="square" rtlCol="0">
            <a:spAutoFit/>
          </a:bodyPr>
          <a:lstStyle/>
          <a:p>
            <a:pPr algn="r"/>
            <a:r>
              <a:rPr lang="he-IL" sz="3000" b="1">
                <a:solidFill>
                  <a:schemeClr val="bg1"/>
                </a:solidFill>
                <a:cs typeface="+mj-cs"/>
              </a:rPr>
              <a:t>ספר ישעיה פרק ב</a:t>
            </a:r>
          </a:p>
          <a:p>
            <a:pPr algn="r"/>
            <a:r>
              <a:rPr lang="he-IL" sz="3000">
                <a:solidFill>
                  <a:schemeClr val="bg1"/>
                </a:solidFill>
                <a:cs typeface="+mj-cs"/>
              </a:rPr>
              <a:t>﻿א   </a:t>
            </a:r>
            <a:r>
              <a:rPr lang="he-IL" sz="3000">
                <a:solidFill>
                  <a:srgbClr val="FFFF00"/>
                </a:solidFill>
                <a:cs typeface="+mj-cs"/>
              </a:rPr>
              <a:t>הַדָּבָר אֲשֶׁר חָזָה יְשַׁעְיָהוּ בֶּן-אָמוֹץ עַל-יְהוּדָה וִירוּשָׁלָם: </a:t>
            </a:r>
            <a:r>
              <a:rPr lang="he-IL" sz="3000">
                <a:solidFill>
                  <a:schemeClr val="bg1"/>
                </a:solidFill>
                <a:cs typeface="+mj-cs"/>
              </a:rPr>
              <a:t>ב   וְהָיָה | </a:t>
            </a:r>
            <a:r>
              <a:rPr lang="he-IL" sz="3000">
                <a:solidFill>
                  <a:srgbClr val="FFC000"/>
                </a:solidFill>
                <a:cs typeface="+mj-cs"/>
              </a:rPr>
              <a:t>בְּאַחֲרִית הַיָּמִים</a:t>
            </a:r>
            <a:r>
              <a:rPr lang="he-IL" sz="3000">
                <a:solidFill>
                  <a:schemeClr val="bg1"/>
                </a:solidFill>
                <a:cs typeface="+mj-cs"/>
              </a:rPr>
              <a:t> נָכוֹן יִהְיֶה הַר בֵּית-יְהֹוָה בְּרֹאשׁ הֶהָרִים וְנִשָּׂא מִגְּבָעוֹת וְנָהֲרוּ אֵלָיו כָּל-הַגּוֹיִם: ג   וְהָלְכוּ עַמִּים רַבִּים וְאָמְרוּ לְכוּ | וְנַעֲלֶה אֶל-הַר-יְהֹוָה אֶל-בֵּית אֱלֹהֵי יַעֲקֹב וְיֹרֵנוּ מִדְּרָכָיו וְנֵלְכָה בְּאֹרְחֹתָיו </a:t>
            </a:r>
            <a:r>
              <a:rPr lang="he-IL" sz="3000">
                <a:solidFill>
                  <a:schemeClr val="accent6"/>
                </a:solidFill>
                <a:cs typeface="+mj-cs"/>
              </a:rPr>
              <a:t>כִּי מִצִּיּוֹן תֵּצֵא תוֹרָה </a:t>
            </a:r>
            <a:r>
              <a:rPr lang="he-IL" sz="3000">
                <a:solidFill>
                  <a:srgbClr val="00B0F0"/>
                </a:solidFill>
                <a:cs typeface="+mj-cs"/>
              </a:rPr>
              <a:t>וּדְבַר-יְהֹוָה מִירוּשָׁלָם</a:t>
            </a:r>
            <a:r>
              <a:rPr lang="he-IL" sz="3000">
                <a:solidFill>
                  <a:schemeClr val="bg1"/>
                </a:solidFill>
                <a:cs typeface="+mj-cs"/>
              </a:rPr>
              <a:t>: ד   וְשָׁפַט בֵּין הַגּוֹיִם וְהוֹכִיחַ לְעַמִּים רַבִּים וְכִתְּתוּ חַרְבוֹתָם לְאִתִּים וַחֲנִיתוֹתֵיהֶם לְמַזְמֵרוֹת לֹא-יִשָּׂא גוֹי אֶל-גּוֹי חֶרֶב וְלֹא-יִלְמְדוּ עוֹד מִלְחָמָה:  ה   בֵּית יַעֲקֹב לְכוּ וְנֵלְכָה בְּאוֹר יְהֹוָה: ו   כִּי נָטַשְׁתָּה עַמְּךָ בֵּית יַעֲקֹב כִּי מָלְאוּ מִקֶּדֶם וְעֹנְנִים כַּפְּלִשְׁתִּים וּבְיַלְדֵי נָכְרִים יַשְֹפִּיקוּ: ז   </a:t>
            </a:r>
            <a:r>
              <a:rPr lang="he-IL" sz="3000">
                <a:solidFill>
                  <a:srgbClr val="92D050"/>
                </a:solidFill>
                <a:cs typeface="+mj-cs"/>
              </a:rPr>
              <a:t>וַתִּמָּלֵא אַרְצוֹ </a:t>
            </a:r>
            <a:r>
              <a:rPr lang="he-IL" sz="3000">
                <a:solidFill>
                  <a:schemeClr val="bg1"/>
                </a:solidFill>
                <a:cs typeface="+mj-cs"/>
              </a:rPr>
              <a:t>כֶּסֶף וְזָהָב וְאֵין קֵצֶה לְאֹצְרֹתָיו </a:t>
            </a:r>
            <a:r>
              <a:rPr lang="he-IL" sz="3000">
                <a:solidFill>
                  <a:srgbClr val="92D050"/>
                </a:solidFill>
                <a:cs typeface="+mj-cs"/>
              </a:rPr>
              <a:t>וַתִּמָּלֵא אַרְצוֹ </a:t>
            </a:r>
            <a:r>
              <a:rPr lang="he-IL" sz="3000">
                <a:solidFill>
                  <a:schemeClr val="bg1"/>
                </a:solidFill>
                <a:cs typeface="+mj-cs"/>
              </a:rPr>
              <a:t>סוּסִים וְאֵין קֵצֶה לְמַרְכְּבֹתָיו: ח   </a:t>
            </a:r>
            <a:r>
              <a:rPr lang="he-IL" sz="3000">
                <a:solidFill>
                  <a:srgbClr val="92D050"/>
                </a:solidFill>
                <a:cs typeface="+mj-cs"/>
              </a:rPr>
              <a:t>וַתִּמָּלֵא אַרְצוֹ </a:t>
            </a:r>
            <a:r>
              <a:rPr lang="he-IL" sz="3000">
                <a:solidFill>
                  <a:schemeClr val="bg1"/>
                </a:solidFill>
                <a:cs typeface="+mj-cs"/>
              </a:rPr>
              <a:t>אֱלִילִים לְמַעֲשֵֹה יָדָיו יִשְׁתַּחֲווּ לַאֲשֶׁר עָשֹוּ אֶצְבְּעֹתָיו: ט   וַיִּשַּׁח אָדָם וַיִּשְׁפַּל-אִישׁ וְאַל-</a:t>
            </a:r>
            <a:r>
              <a:rPr lang="he-IL" sz="3000">
                <a:solidFill>
                  <a:srgbClr val="FFFF00"/>
                </a:solidFill>
                <a:cs typeface="+mj-cs"/>
              </a:rPr>
              <a:t>תִּשָּׂא</a:t>
            </a:r>
            <a:r>
              <a:rPr lang="he-IL" sz="3000">
                <a:solidFill>
                  <a:schemeClr val="bg1"/>
                </a:solidFill>
                <a:cs typeface="+mj-cs"/>
              </a:rPr>
              <a:t> לָהֶם: י   בּוֹא </a:t>
            </a:r>
            <a:r>
              <a:rPr lang="he-IL" sz="3000">
                <a:solidFill>
                  <a:srgbClr val="FFFF00"/>
                </a:solidFill>
                <a:cs typeface="+mj-cs"/>
              </a:rPr>
              <a:t>בַצּוּר</a:t>
            </a:r>
            <a:r>
              <a:rPr lang="he-IL" sz="3000">
                <a:solidFill>
                  <a:schemeClr val="bg1"/>
                </a:solidFill>
                <a:cs typeface="+mj-cs"/>
              </a:rPr>
              <a:t> וְהִטָּמֵן בֶּעָפָר מִפְּנֵי פַּחַד יְהֹוָה וּמֵהֲדַר גְּאֹנוֹ: יא   עֵינֵי גַּבְהוּת אָדָם שָׁפֵל וְשַׁח רוּם אֲנָשִׁים וְנִשְֹגַּב יְהֹוָה לְבַדּוֹ בַּיּוֹם הַהוּא:</a:t>
            </a:r>
            <a:endParaRPr lang="en-US" sz="30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E8BAF029-7CBD-4AD5-9BED-4ED31DA7D404}"/>
                  </a:ext>
                </a:extLst>
              </p14:cNvPr>
              <p14:cNvContentPartPr/>
              <p14:nvPr/>
            </p14:nvContentPartPr>
            <p14:xfrm>
              <a:off x="9747616" y="479182"/>
              <a:ext cx="332640" cy="428040"/>
            </p14:xfrm>
          </p:contentPart>
        </mc:Choice>
        <mc:Fallback xmlns="">
          <p:pic>
            <p:nvPicPr>
              <p:cNvPr id="19" name="Ink 18">
                <a:extLst>
                  <a:ext uri="{FF2B5EF4-FFF2-40B4-BE49-F238E27FC236}">
                    <a16:creationId xmlns:a16="http://schemas.microsoft.com/office/drawing/2014/main" id="{E8BAF029-7CBD-4AD5-9BED-4ED31DA7D404}"/>
                  </a:ext>
                </a:extLst>
              </p:cNvPr>
              <p:cNvPicPr/>
              <p:nvPr/>
            </p:nvPicPr>
            <p:blipFill>
              <a:blip r:embed="rId5"/>
              <a:stretch>
                <a:fillRect/>
              </a:stretch>
            </p:blipFill>
            <p:spPr>
              <a:xfrm>
                <a:off x="9729616" y="461182"/>
                <a:ext cx="3682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4B653A02-4479-43D3-B141-6AB9DEE0D2EB}"/>
                  </a:ext>
                </a:extLst>
              </p14:cNvPr>
              <p14:cNvContentPartPr/>
              <p14:nvPr/>
            </p14:nvContentPartPr>
            <p14:xfrm>
              <a:off x="2855416" y="864382"/>
              <a:ext cx="6571440" cy="121680"/>
            </p14:xfrm>
          </p:contentPart>
        </mc:Choice>
        <mc:Fallback xmlns="">
          <p:pic>
            <p:nvPicPr>
              <p:cNvPr id="20" name="Ink 19">
                <a:extLst>
                  <a:ext uri="{FF2B5EF4-FFF2-40B4-BE49-F238E27FC236}">
                    <a16:creationId xmlns:a16="http://schemas.microsoft.com/office/drawing/2014/main" id="{4B653A02-4479-43D3-B141-6AB9DEE0D2EB}"/>
                  </a:ext>
                </a:extLst>
              </p:cNvPr>
              <p:cNvPicPr/>
              <p:nvPr/>
            </p:nvPicPr>
            <p:blipFill>
              <a:blip r:embed="rId7"/>
              <a:stretch>
                <a:fillRect/>
              </a:stretch>
            </p:blipFill>
            <p:spPr>
              <a:xfrm>
                <a:off x="2837416" y="846382"/>
                <a:ext cx="6607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6520B3C7-A8C2-4DC8-BCF1-6058DA3E12E1}"/>
                  </a:ext>
                </a:extLst>
              </p14:cNvPr>
              <p14:cNvContentPartPr/>
              <p14:nvPr/>
            </p14:nvContentPartPr>
            <p14:xfrm>
              <a:off x="7503376" y="484683"/>
              <a:ext cx="574920" cy="550080"/>
            </p14:xfrm>
          </p:contentPart>
        </mc:Choice>
        <mc:Fallback xmlns="">
          <p:pic>
            <p:nvPicPr>
              <p:cNvPr id="22" name="Ink 21">
                <a:extLst>
                  <a:ext uri="{FF2B5EF4-FFF2-40B4-BE49-F238E27FC236}">
                    <a16:creationId xmlns:a16="http://schemas.microsoft.com/office/drawing/2014/main" id="{6520B3C7-A8C2-4DC8-BCF1-6058DA3E12E1}"/>
                  </a:ext>
                </a:extLst>
              </p:cNvPr>
              <p:cNvPicPr/>
              <p:nvPr/>
            </p:nvPicPr>
            <p:blipFill>
              <a:blip r:embed="rId9"/>
              <a:stretch>
                <a:fillRect/>
              </a:stretch>
            </p:blipFill>
            <p:spPr>
              <a:xfrm>
                <a:off x="7485376" y="466683"/>
                <a:ext cx="6105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AE49A1B9-69CF-4AA8-A8E0-F254AD03311F}"/>
                  </a:ext>
                </a:extLst>
              </p14:cNvPr>
              <p14:cNvContentPartPr/>
              <p14:nvPr/>
            </p14:nvContentPartPr>
            <p14:xfrm>
              <a:off x="1644736" y="865923"/>
              <a:ext cx="641880" cy="83160"/>
            </p14:xfrm>
          </p:contentPart>
        </mc:Choice>
        <mc:Fallback xmlns="">
          <p:pic>
            <p:nvPicPr>
              <p:cNvPr id="23" name="Ink 22">
                <a:extLst>
                  <a:ext uri="{FF2B5EF4-FFF2-40B4-BE49-F238E27FC236}">
                    <a16:creationId xmlns:a16="http://schemas.microsoft.com/office/drawing/2014/main" id="{AE49A1B9-69CF-4AA8-A8E0-F254AD03311F}"/>
                  </a:ext>
                </a:extLst>
              </p:cNvPr>
              <p:cNvPicPr/>
              <p:nvPr/>
            </p:nvPicPr>
            <p:blipFill>
              <a:blip r:embed="rId11"/>
              <a:stretch>
                <a:fillRect/>
              </a:stretch>
            </p:blipFill>
            <p:spPr>
              <a:xfrm>
                <a:off x="1626736" y="847923"/>
                <a:ext cx="677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BF84447F-7458-485D-913C-3D34366D3361}"/>
                  </a:ext>
                </a:extLst>
              </p14:cNvPr>
              <p14:cNvContentPartPr/>
              <p14:nvPr/>
            </p14:nvContentPartPr>
            <p14:xfrm>
              <a:off x="569056" y="969243"/>
              <a:ext cx="794880" cy="23760"/>
            </p14:xfrm>
          </p:contentPart>
        </mc:Choice>
        <mc:Fallback xmlns="">
          <p:pic>
            <p:nvPicPr>
              <p:cNvPr id="24" name="Ink 23">
                <a:extLst>
                  <a:ext uri="{FF2B5EF4-FFF2-40B4-BE49-F238E27FC236}">
                    <a16:creationId xmlns:a16="http://schemas.microsoft.com/office/drawing/2014/main" id="{BF84447F-7458-485D-913C-3D34366D3361}"/>
                  </a:ext>
                </a:extLst>
              </p:cNvPr>
              <p:cNvPicPr/>
              <p:nvPr/>
            </p:nvPicPr>
            <p:blipFill>
              <a:blip r:embed="rId13"/>
              <a:stretch>
                <a:fillRect/>
              </a:stretch>
            </p:blipFill>
            <p:spPr>
              <a:xfrm>
                <a:off x="551056" y="951603"/>
                <a:ext cx="830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9917C4D0-FF0E-445D-8A86-D427DC6EBA50}"/>
                  </a:ext>
                </a:extLst>
              </p14:cNvPr>
              <p14:cNvContentPartPr/>
              <p14:nvPr/>
            </p14:nvContentPartPr>
            <p14:xfrm>
              <a:off x="8987296" y="1313403"/>
              <a:ext cx="912960" cy="61200"/>
            </p14:xfrm>
          </p:contentPart>
        </mc:Choice>
        <mc:Fallback xmlns="">
          <p:pic>
            <p:nvPicPr>
              <p:cNvPr id="25" name="Ink 24">
                <a:extLst>
                  <a:ext uri="{FF2B5EF4-FFF2-40B4-BE49-F238E27FC236}">
                    <a16:creationId xmlns:a16="http://schemas.microsoft.com/office/drawing/2014/main" id="{9917C4D0-FF0E-445D-8A86-D427DC6EBA50}"/>
                  </a:ext>
                </a:extLst>
              </p:cNvPr>
              <p:cNvPicPr/>
              <p:nvPr/>
            </p:nvPicPr>
            <p:blipFill>
              <a:blip r:embed="rId15"/>
              <a:stretch>
                <a:fillRect/>
              </a:stretch>
            </p:blipFill>
            <p:spPr>
              <a:xfrm>
                <a:off x="8969656" y="1295763"/>
                <a:ext cx="948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D40B15BD-8A20-4259-BE4C-F1F7E7FBF116}"/>
                  </a:ext>
                </a:extLst>
              </p14:cNvPr>
              <p14:cNvContentPartPr/>
              <p14:nvPr/>
            </p14:nvContentPartPr>
            <p14:xfrm>
              <a:off x="6341296" y="1310163"/>
              <a:ext cx="2506680" cy="61560"/>
            </p14:xfrm>
          </p:contentPart>
        </mc:Choice>
        <mc:Fallback xmlns="">
          <p:pic>
            <p:nvPicPr>
              <p:cNvPr id="26" name="Ink 25">
                <a:extLst>
                  <a:ext uri="{FF2B5EF4-FFF2-40B4-BE49-F238E27FC236}">
                    <a16:creationId xmlns:a16="http://schemas.microsoft.com/office/drawing/2014/main" id="{D40B15BD-8A20-4259-BE4C-F1F7E7FBF116}"/>
                  </a:ext>
                </a:extLst>
              </p:cNvPr>
              <p:cNvPicPr/>
              <p:nvPr/>
            </p:nvPicPr>
            <p:blipFill>
              <a:blip r:embed="rId17"/>
              <a:stretch>
                <a:fillRect/>
              </a:stretch>
            </p:blipFill>
            <p:spPr>
              <a:xfrm>
                <a:off x="6323296" y="1292523"/>
                <a:ext cx="2542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A2FEBB8E-A839-4C89-B191-A87939F97358}"/>
                  </a:ext>
                </a:extLst>
              </p14:cNvPr>
              <p14:cNvContentPartPr/>
              <p14:nvPr/>
            </p14:nvContentPartPr>
            <p14:xfrm>
              <a:off x="4452376" y="1303323"/>
              <a:ext cx="1676160" cy="80280"/>
            </p14:xfrm>
          </p:contentPart>
        </mc:Choice>
        <mc:Fallback xmlns="">
          <p:pic>
            <p:nvPicPr>
              <p:cNvPr id="27" name="Ink 26">
                <a:extLst>
                  <a:ext uri="{FF2B5EF4-FFF2-40B4-BE49-F238E27FC236}">
                    <a16:creationId xmlns:a16="http://schemas.microsoft.com/office/drawing/2014/main" id="{A2FEBB8E-A839-4C89-B191-A87939F97358}"/>
                  </a:ext>
                </a:extLst>
              </p:cNvPr>
              <p:cNvPicPr/>
              <p:nvPr/>
            </p:nvPicPr>
            <p:blipFill>
              <a:blip r:embed="rId19"/>
              <a:stretch>
                <a:fillRect/>
              </a:stretch>
            </p:blipFill>
            <p:spPr>
              <a:xfrm>
                <a:off x="4434736" y="1285323"/>
                <a:ext cx="1711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8FF828A8-BAC3-4A61-83AF-B474CE2631D0}"/>
                  </a:ext>
                </a:extLst>
              </p14:cNvPr>
              <p14:cNvContentPartPr/>
              <p14:nvPr/>
            </p14:nvContentPartPr>
            <p14:xfrm>
              <a:off x="2810776" y="1327083"/>
              <a:ext cx="1525320" cy="95760"/>
            </p14:xfrm>
          </p:contentPart>
        </mc:Choice>
        <mc:Fallback xmlns="">
          <p:pic>
            <p:nvPicPr>
              <p:cNvPr id="28" name="Ink 27">
                <a:extLst>
                  <a:ext uri="{FF2B5EF4-FFF2-40B4-BE49-F238E27FC236}">
                    <a16:creationId xmlns:a16="http://schemas.microsoft.com/office/drawing/2014/main" id="{8FF828A8-BAC3-4A61-83AF-B474CE2631D0}"/>
                  </a:ext>
                </a:extLst>
              </p:cNvPr>
              <p:cNvPicPr/>
              <p:nvPr/>
            </p:nvPicPr>
            <p:blipFill>
              <a:blip r:embed="rId21"/>
              <a:stretch>
                <a:fillRect/>
              </a:stretch>
            </p:blipFill>
            <p:spPr>
              <a:xfrm>
                <a:off x="2792776" y="1309083"/>
                <a:ext cx="1560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963D8469-F29A-4C4F-86F2-4FBD606241F0}"/>
                  </a:ext>
                </a:extLst>
              </p14:cNvPr>
              <p14:cNvContentPartPr/>
              <p14:nvPr/>
            </p14:nvContentPartPr>
            <p14:xfrm>
              <a:off x="753736" y="1353003"/>
              <a:ext cx="1838880" cy="78120"/>
            </p14:xfrm>
          </p:contentPart>
        </mc:Choice>
        <mc:Fallback xmlns="">
          <p:pic>
            <p:nvPicPr>
              <p:cNvPr id="29" name="Ink 28">
                <a:extLst>
                  <a:ext uri="{FF2B5EF4-FFF2-40B4-BE49-F238E27FC236}">
                    <a16:creationId xmlns:a16="http://schemas.microsoft.com/office/drawing/2014/main" id="{963D8469-F29A-4C4F-86F2-4FBD606241F0}"/>
                  </a:ext>
                </a:extLst>
              </p:cNvPr>
              <p:cNvPicPr/>
              <p:nvPr/>
            </p:nvPicPr>
            <p:blipFill>
              <a:blip r:embed="rId23"/>
              <a:stretch>
                <a:fillRect/>
              </a:stretch>
            </p:blipFill>
            <p:spPr>
              <a:xfrm>
                <a:off x="735736" y="1335003"/>
                <a:ext cx="1874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62D3ED82-9B19-488E-B94D-A17EAB818CFF}"/>
                  </a:ext>
                </a:extLst>
              </p14:cNvPr>
              <p14:cNvContentPartPr/>
              <p14:nvPr/>
            </p14:nvContentPartPr>
            <p14:xfrm>
              <a:off x="9144976" y="1784283"/>
              <a:ext cx="740520" cy="83520"/>
            </p14:xfrm>
          </p:contentPart>
        </mc:Choice>
        <mc:Fallback xmlns="">
          <p:pic>
            <p:nvPicPr>
              <p:cNvPr id="30" name="Ink 29">
                <a:extLst>
                  <a:ext uri="{FF2B5EF4-FFF2-40B4-BE49-F238E27FC236}">
                    <a16:creationId xmlns:a16="http://schemas.microsoft.com/office/drawing/2014/main" id="{62D3ED82-9B19-488E-B94D-A17EAB818CFF}"/>
                  </a:ext>
                </a:extLst>
              </p:cNvPr>
              <p:cNvPicPr/>
              <p:nvPr/>
            </p:nvPicPr>
            <p:blipFill>
              <a:blip r:embed="rId25"/>
              <a:stretch>
                <a:fillRect/>
              </a:stretch>
            </p:blipFill>
            <p:spPr>
              <a:xfrm>
                <a:off x="9126976" y="1766643"/>
                <a:ext cx="776160" cy="119160"/>
              </a:xfrm>
              <a:prstGeom prst="rect">
                <a:avLst/>
              </a:prstGeom>
            </p:spPr>
          </p:pic>
        </mc:Fallback>
      </mc:AlternateContent>
      <p:grpSp>
        <p:nvGrpSpPr>
          <p:cNvPr id="35" name="Group 34">
            <a:extLst>
              <a:ext uri="{FF2B5EF4-FFF2-40B4-BE49-F238E27FC236}">
                <a16:creationId xmlns:a16="http://schemas.microsoft.com/office/drawing/2014/main" id="{6FF221BD-A2CC-468D-AAC5-9712319696D5}"/>
              </a:ext>
            </a:extLst>
          </p:cNvPr>
          <p:cNvGrpSpPr/>
          <p:nvPr/>
        </p:nvGrpSpPr>
        <p:grpSpPr>
          <a:xfrm>
            <a:off x="5551456" y="1787883"/>
            <a:ext cx="3069720" cy="97200"/>
            <a:chOff x="5551456" y="1787883"/>
            <a:chExt cx="3069720" cy="97200"/>
          </a:xfrm>
        </p:grpSpPr>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AD44191F-AB35-4DB0-9043-AD6F1575D481}"/>
                    </a:ext>
                  </a:extLst>
                </p14:cNvPr>
                <p14:cNvContentPartPr/>
                <p14:nvPr/>
              </p14:nvContentPartPr>
              <p14:xfrm>
                <a:off x="7813696" y="1787883"/>
                <a:ext cx="807480" cy="97200"/>
              </p14:xfrm>
            </p:contentPart>
          </mc:Choice>
          <mc:Fallback xmlns="">
            <p:pic>
              <p:nvPicPr>
                <p:cNvPr id="31" name="Ink 30">
                  <a:extLst>
                    <a:ext uri="{FF2B5EF4-FFF2-40B4-BE49-F238E27FC236}">
                      <a16:creationId xmlns:a16="http://schemas.microsoft.com/office/drawing/2014/main" id="{AD44191F-AB35-4DB0-9043-AD6F1575D481}"/>
                    </a:ext>
                  </a:extLst>
                </p:cNvPr>
                <p:cNvPicPr/>
                <p:nvPr/>
              </p:nvPicPr>
              <p:blipFill>
                <a:blip r:embed="rId27"/>
                <a:stretch>
                  <a:fillRect/>
                </a:stretch>
              </p:blipFill>
              <p:spPr>
                <a:xfrm>
                  <a:off x="7795696" y="1769883"/>
                  <a:ext cx="843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B323B8D5-2884-4F80-92F3-B890C81218FA}"/>
                    </a:ext>
                  </a:extLst>
                </p14:cNvPr>
                <p14:cNvContentPartPr/>
                <p14:nvPr/>
              </p14:nvContentPartPr>
              <p14:xfrm>
                <a:off x="7269016" y="1822083"/>
                <a:ext cx="510840" cy="57600"/>
              </p14:xfrm>
            </p:contentPart>
          </mc:Choice>
          <mc:Fallback xmlns="">
            <p:pic>
              <p:nvPicPr>
                <p:cNvPr id="32" name="Ink 31">
                  <a:extLst>
                    <a:ext uri="{FF2B5EF4-FFF2-40B4-BE49-F238E27FC236}">
                      <a16:creationId xmlns:a16="http://schemas.microsoft.com/office/drawing/2014/main" id="{B323B8D5-2884-4F80-92F3-B890C81218FA}"/>
                    </a:ext>
                  </a:extLst>
                </p:cNvPr>
                <p:cNvPicPr/>
                <p:nvPr/>
              </p:nvPicPr>
              <p:blipFill>
                <a:blip r:embed="rId29"/>
                <a:stretch>
                  <a:fillRect/>
                </a:stretch>
              </p:blipFill>
              <p:spPr>
                <a:xfrm>
                  <a:off x="7251376" y="1804083"/>
                  <a:ext cx="54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D6BE68CB-E30A-4E64-AD3E-19151D64B4FC}"/>
                    </a:ext>
                  </a:extLst>
                </p14:cNvPr>
                <p14:cNvContentPartPr/>
                <p14:nvPr/>
              </p14:nvContentPartPr>
              <p14:xfrm>
                <a:off x="6596176" y="1798323"/>
                <a:ext cx="430200" cy="45720"/>
              </p14:xfrm>
            </p:contentPart>
          </mc:Choice>
          <mc:Fallback xmlns="">
            <p:pic>
              <p:nvPicPr>
                <p:cNvPr id="33" name="Ink 32">
                  <a:extLst>
                    <a:ext uri="{FF2B5EF4-FFF2-40B4-BE49-F238E27FC236}">
                      <a16:creationId xmlns:a16="http://schemas.microsoft.com/office/drawing/2014/main" id="{D6BE68CB-E30A-4E64-AD3E-19151D64B4FC}"/>
                    </a:ext>
                  </a:extLst>
                </p:cNvPr>
                <p:cNvPicPr/>
                <p:nvPr/>
              </p:nvPicPr>
              <p:blipFill>
                <a:blip r:embed="rId31"/>
                <a:stretch>
                  <a:fillRect/>
                </a:stretch>
              </p:blipFill>
              <p:spPr>
                <a:xfrm>
                  <a:off x="6578176" y="1780683"/>
                  <a:ext cx="465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9814E5A7-B488-4E42-8A1D-4F6DAE770A18}"/>
                    </a:ext>
                  </a:extLst>
                </p14:cNvPr>
                <p14:cNvContentPartPr/>
                <p14:nvPr/>
              </p14:nvContentPartPr>
              <p14:xfrm>
                <a:off x="5551456" y="1813803"/>
                <a:ext cx="766800" cy="35640"/>
              </p14:xfrm>
            </p:contentPart>
          </mc:Choice>
          <mc:Fallback xmlns="">
            <p:pic>
              <p:nvPicPr>
                <p:cNvPr id="34" name="Ink 33">
                  <a:extLst>
                    <a:ext uri="{FF2B5EF4-FFF2-40B4-BE49-F238E27FC236}">
                      <a16:creationId xmlns:a16="http://schemas.microsoft.com/office/drawing/2014/main" id="{9814E5A7-B488-4E42-8A1D-4F6DAE770A18}"/>
                    </a:ext>
                  </a:extLst>
                </p:cNvPr>
                <p:cNvPicPr/>
                <p:nvPr/>
              </p:nvPicPr>
              <p:blipFill>
                <a:blip r:embed="rId33"/>
                <a:stretch>
                  <a:fillRect/>
                </a:stretch>
              </p:blipFill>
              <p:spPr>
                <a:xfrm>
                  <a:off x="5533456" y="1796163"/>
                  <a:ext cx="802440" cy="71280"/>
                </a:xfrm>
                <a:prstGeom prst="rect">
                  <a:avLst/>
                </a:prstGeom>
              </p:spPr>
            </p:pic>
          </mc:Fallback>
        </mc:AlternateContent>
      </p:grpSp>
      <p:grpSp>
        <p:nvGrpSpPr>
          <p:cNvPr id="39" name="Group 38">
            <a:extLst>
              <a:ext uri="{FF2B5EF4-FFF2-40B4-BE49-F238E27FC236}">
                <a16:creationId xmlns:a16="http://schemas.microsoft.com/office/drawing/2014/main" id="{8574233B-D72A-4A6D-98C7-8AD5930574AC}"/>
              </a:ext>
            </a:extLst>
          </p:cNvPr>
          <p:cNvGrpSpPr/>
          <p:nvPr/>
        </p:nvGrpSpPr>
        <p:grpSpPr>
          <a:xfrm>
            <a:off x="2446816" y="1807683"/>
            <a:ext cx="3020400" cy="95760"/>
            <a:chOff x="2446816" y="1807683"/>
            <a:chExt cx="3020400" cy="95760"/>
          </a:xfrm>
        </p:grpSpPr>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18908F77-4DC7-4EDD-A00A-5E119647B46B}"/>
                    </a:ext>
                  </a:extLst>
                </p14:cNvPr>
                <p14:cNvContentPartPr/>
                <p14:nvPr/>
              </p14:nvContentPartPr>
              <p14:xfrm>
                <a:off x="5056456" y="1807683"/>
                <a:ext cx="410760" cy="26280"/>
              </p14:xfrm>
            </p:contentPart>
          </mc:Choice>
          <mc:Fallback xmlns="">
            <p:pic>
              <p:nvPicPr>
                <p:cNvPr id="36" name="Ink 35">
                  <a:extLst>
                    <a:ext uri="{FF2B5EF4-FFF2-40B4-BE49-F238E27FC236}">
                      <a16:creationId xmlns:a16="http://schemas.microsoft.com/office/drawing/2014/main" id="{18908F77-4DC7-4EDD-A00A-5E119647B46B}"/>
                    </a:ext>
                  </a:extLst>
                </p:cNvPr>
                <p:cNvPicPr/>
                <p:nvPr/>
              </p:nvPicPr>
              <p:blipFill>
                <a:blip r:embed="rId35"/>
                <a:stretch>
                  <a:fillRect/>
                </a:stretch>
              </p:blipFill>
              <p:spPr>
                <a:xfrm>
                  <a:off x="5038456" y="1789683"/>
                  <a:ext cx="446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915DEEA1-9B1E-45C3-9512-27D0AB27A183}"/>
                    </a:ext>
                  </a:extLst>
                </p14:cNvPr>
                <p14:cNvContentPartPr/>
                <p14:nvPr/>
              </p14:nvContentPartPr>
              <p14:xfrm>
                <a:off x="4158616" y="1824243"/>
                <a:ext cx="675360" cy="55800"/>
              </p14:xfrm>
            </p:contentPart>
          </mc:Choice>
          <mc:Fallback xmlns="">
            <p:pic>
              <p:nvPicPr>
                <p:cNvPr id="37" name="Ink 36">
                  <a:extLst>
                    <a:ext uri="{FF2B5EF4-FFF2-40B4-BE49-F238E27FC236}">
                      <a16:creationId xmlns:a16="http://schemas.microsoft.com/office/drawing/2014/main" id="{915DEEA1-9B1E-45C3-9512-27D0AB27A183}"/>
                    </a:ext>
                  </a:extLst>
                </p:cNvPr>
                <p:cNvPicPr/>
                <p:nvPr/>
              </p:nvPicPr>
              <p:blipFill>
                <a:blip r:embed="rId37"/>
                <a:stretch>
                  <a:fillRect/>
                </a:stretch>
              </p:blipFill>
              <p:spPr>
                <a:xfrm>
                  <a:off x="4140976" y="1806603"/>
                  <a:ext cx="711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D68CBF67-3017-43DC-ABB3-672F4FBA8A44}"/>
                    </a:ext>
                  </a:extLst>
                </p14:cNvPr>
                <p14:cNvContentPartPr/>
                <p14:nvPr/>
              </p14:nvContentPartPr>
              <p14:xfrm>
                <a:off x="2446816" y="1819203"/>
                <a:ext cx="1449720" cy="84240"/>
              </p14:xfrm>
            </p:contentPart>
          </mc:Choice>
          <mc:Fallback xmlns="">
            <p:pic>
              <p:nvPicPr>
                <p:cNvPr id="38" name="Ink 37">
                  <a:extLst>
                    <a:ext uri="{FF2B5EF4-FFF2-40B4-BE49-F238E27FC236}">
                      <a16:creationId xmlns:a16="http://schemas.microsoft.com/office/drawing/2014/main" id="{D68CBF67-3017-43DC-ABB3-672F4FBA8A44}"/>
                    </a:ext>
                  </a:extLst>
                </p:cNvPr>
                <p:cNvPicPr/>
                <p:nvPr/>
              </p:nvPicPr>
              <p:blipFill>
                <a:blip r:embed="rId39"/>
                <a:stretch>
                  <a:fillRect/>
                </a:stretch>
              </p:blipFill>
              <p:spPr>
                <a:xfrm>
                  <a:off x="2429176" y="1801563"/>
                  <a:ext cx="1485360" cy="1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BA91CDB2-0E39-4283-AA46-CDEF02AF44BD}"/>
                  </a:ext>
                </a:extLst>
              </p14:cNvPr>
              <p14:cNvContentPartPr/>
              <p14:nvPr/>
            </p14:nvContentPartPr>
            <p14:xfrm>
              <a:off x="492376" y="1778883"/>
              <a:ext cx="1812960" cy="89640"/>
            </p14:xfrm>
          </p:contentPart>
        </mc:Choice>
        <mc:Fallback xmlns="">
          <p:pic>
            <p:nvPicPr>
              <p:cNvPr id="40" name="Ink 39">
                <a:extLst>
                  <a:ext uri="{FF2B5EF4-FFF2-40B4-BE49-F238E27FC236}">
                    <a16:creationId xmlns:a16="http://schemas.microsoft.com/office/drawing/2014/main" id="{BA91CDB2-0E39-4283-AA46-CDEF02AF44BD}"/>
                  </a:ext>
                </a:extLst>
              </p:cNvPr>
              <p:cNvPicPr/>
              <p:nvPr/>
            </p:nvPicPr>
            <p:blipFill>
              <a:blip r:embed="rId41"/>
              <a:stretch>
                <a:fillRect/>
              </a:stretch>
            </p:blipFill>
            <p:spPr>
              <a:xfrm>
                <a:off x="474376" y="1760883"/>
                <a:ext cx="1848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5EFAECF5-AF95-470F-99FE-09B1108516B3}"/>
                  </a:ext>
                </a:extLst>
              </p14:cNvPr>
              <p14:cNvContentPartPr/>
              <p14:nvPr/>
            </p14:nvContentPartPr>
            <p14:xfrm>
              <a:off x="9443776" y="2281443"/>
              <a:ext cx="495360" cy="52200"/>
            </p14:xfrm>
          </p:contentPart>
        </mc:Choice>
        <mc:Fallback xmlns="">
          <p:pic>
            <p:nvPicPr>
              <p:cNvPr id="41" name="Ink 40">
                <a:extLst>
                  <a:ext uri="{FF2B5EF4-FFF2-40B4-BE49-F238E27FC236}">
                    <a16:creationId xmlns:a16="http://schemas.microsoft.com/office/drawing/2014/main" id="{5EFAECF5-AF95-470F-99FE-09B1108516B3}"/>
                  </a:ext>
                </a:extLst>
              </p:cNvPr>
              <p:cNvPicPr/>
              <p:nvPr/>
            </p:nvPicPr>
            <p:blipFill>
              <a:blip r:embed="rId43"/>
              <a:stretch>
                <a:fillRect/>
              </a:stretch>
            </p:blipFill>
            <p:spPr>
              <a:xfrm>
                <a:off x="9425776" y="2263443"/>
                <a:ext cx="531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A251A422-8B2E-4748-AE66-39736F3F1124}"/>
                  </a:ext>
                </a:extLst>
              </p14:cNvPr>
              <p14:cNvContentPartPr/>
              <p14:nvPr/>
            </p14:nvContentPartPr>
            <p14:xfrm>
              <a:off x="7635496" y="2288643"/>
              <a:ext cx="1638000" cy="83160"/>
            </p14:xfrm>
          </p:contentPart>
        </mc:Choice>
        <mc:Fallback xmlns="">
          <p:pic>
            <p:nvPicPr>
              <p:cNvPr id="42" name="Ink 41">
                <a:extLst>
                  <a:ext uri="{FF2B5EF4-FFF2-40B4-BE49-F238E27FC236}">
                    <a16:creationId xmlns:a16="http://schemas.microsoft.com/office/drawing/2014/main" id="{A251A422-8B2E-4748-AE66-39736F3F1124}"/>
                  </a:ext>
                </a:extLst>
              </p:cNvPr>
              <p:cNvPicPr/>
              <p:nvPr/>
            </p:nvPicPr>
            <p:blipFill>
              <a:blip r:embed="rId45"/>
              <a:stretch>
                <a:fillRect/>
              </a:stretch>
            </p:blipFill>
            <p:spPr>
              <a:xfrm>
                <a:off x="7617856" y="2270643"/>
                <a:ext cx="1673640" cy="118800"/>
              </a:xfrm>
              <a:prstGeom prst="rect">
                <a:avLst/>
              </a:prstGeom>
            </p:spPr>
          </p:pic>
        </mc:Fallback>
      </mc:AlternateContent>
      <p:grpSp>
        <p:nvGrpSpPr>
          <p:cNvPr id="47" name="Group 46">
            <a:extLst>
              <a:ext uri="{FF2B5EF4-FFF2-40B4-BE49-F238E27FC236}">
                <a16:creationId xmlns:a16="http://schemas.microsoft.com/office/drawing/2014/main" id="{AD012AE5-C9D1-4E67-BAB2-1927701F5E14}"/>
              </a:ext>
            </a:extLst>
          </p:cNvPr>
          <p:cNvGrpSpPr/>
          <p:nvPr/>
        </p:nvGrpSpPr>
        <p:grpSpPr>
          <a:xfrm>
            <a:off x="5493856" y="2291883"/>
            <a:ext cx="1948680" cy="57960"/>
            <a:chOff x="5493856" y="2291883"/>
            <a:chExt cx="1948680" cy="57960"/>
          </a:xfrm>
        </p:grpSpPr>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6DC1380C-7A2A-4C66-AE9E-CB6E51851DA0}"/>
                    </a:ext>
                  </a:extLst>
                </p14:cNvPr>
                <p14:cNvContentPartPr/>
                <p14:nvPr/>
              </p14:nvContentPartPr>
              <p14:xfrm>
                <a:off x="7384576" y="2327883"/>
                <a:ext cx="15120" cy="8640"/>
              </p14:xfrm>
            </p:contentPart>
          </mc:Choice>
          <mc:Fallback xmlns="">
            <p:pic>
              <p:nvPicPr>
                <p:cNvPr id="43" name="Ink 42">
                  <a:extLst>
                    <a:ext uri="{FF2B5EF4-FFF2-40B4-BE49-F238E27FC236}">
                      <a16:creationId xmlns:a16="http://schemas.microsoft.com/office/drawing/2014/main" id="{6DC1380C-7A2A-4C66-AE9E-CB6E51851DA0}"/>
                    </a:ext>
                  </a:extLst>
                </p:cNvPr>
                <p:cNvPicPr/>
                <p:nvPr/>
              </p:nvPicPr>
              <p:blipFill>
                <a:blip r:embed="rId47"/>
                <a:stretch>
                  <a:fillRect/>
                </a:stretch>
              </p:blipFill>
              <p:spPr>
                <a:xfrm>
                  <a:off x="7366576" y="2310243"/>
                  <a:ext cx="50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041E9066-B5CC-48A0-A327-478DEEBEF846}"/>
                    </a:ext>
                  </a:extLst>
                </p14:cNvPr>
                <p14:cNvContentPartPr/>
                <p14:nvPr/>
              </p14:nvContentPartPr>
              <p14:xfrm>
                <a:off x="6909016" y="2291883"/>
                <a:ext cx="533520" cy="19080"/>
              </p14:xfrm>
            </p:contentPart>
          </mc:Choice>
          <mc:Fallback xmlns="">
            <p:pic>
              <p:nvPicPr>
                <p:cNvPr id="44" name="Ink 43">
                  <a:extLst>
                    <a:ext uri="{FF2B5EF4-FFF2-40B4-BE49-F238E27FC236}">
                      <a16:creationId xmlns:a16="http://schemas.microsoft.com/office/drawing/2014/main" id="{041E9066-B5CC-48A0-A327-478DEEBEF846}"/>
                    </a:ext>
                  </a:extLst>
                </p:cNvPr>
                <p:cNvPicPr/>
                <p:nvPr/>
              </p:nvPicPr>
              <p:blipFill>
                <a:blip r:embed="rId49"/>
                <a:stretch>
                  <a:fillRect/>
                </a:stretch>
              </p:blipFill>
              <p:spPr>
                <a:xfrm>
                  <a:off x="6891016" y="2273883"/>
                  <a:ext cx="569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Ink 45">
                  <a:extLst>
                    <a:ext uri="{FF2B5EF4-FFF2-40B4-BE49-F238E27FC236}">
                      <a16:creationId xmlns:a16="http://schemas.microsoft.com/office/drawing/2014/main" id="{A0C9F897-C73B-4284-B5FB-5F5B36640455}"/>
                    </a:ext>
                  </a:extLst>
                </p14:cNvPr>
                <p14:cNvContentPartPr/>
                <p14:nvPr/>
              </p14:nvContentPartPr>
              <p14:xfrm>
                <a:off x="5493856" y="2304483"/>
                <a:ext cx="1216080" cy="45360"/>
              </p14:xfrm>
            </p:contentPart>
          </mc:Choice>
          <mc:Fallback xmlns="">
            <p:pic>
              <p:nvPicPr>
                <p:cNvPr id="46" name="Ink 45">
                  <a:extLst>
                    <a:ext uri="{FF2B5EF4-FFF2-40B4-BE49-F238E27FC236}">
                      <a16:creationId xmlns:a16="http://schemas.microsoft.com/office/drawing/2014/main" id="{A0C9F897-C73B-4284-B5FB-5F5B36640455}"/>
                    </a:ext>
                  </a:extLst>
                </p:cNvPr>
                <p:cNvPicPr/>
                <p:nvPr/>
              </p:nvPicPr>
              <p:blipFill>
                <a:blip r:embed="rId51"/>
                <a:stretch>
                  <a:fillRect/>
                </a:stretch>
              </p:blipFill>
              <p:spPr>
                <a:xfrm>
                  <a:off x="5476216" y="2286483"/>
                  <a:ext cx="125172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A8DECC5C-0548-470B-9432-18A0A8AC500D}"/>
                  </a:ext>
                </a:extLst>
              </p14:cNvPr>
              <p14:cNvContentPartPr/>
              <p14:nvPr/>
            </p14:nvContentPartPr>
            <p14:xfrm>
              <a:off x="3014176" y="2247243"/>
              <a:ext cx="2443320" cy="92520"/>
            </p14:xfrm>
          </p:contentPart>
        </mc:Choice>
        <mc:Fallback xmlns="">
          <p:pic>
            <p:nvPicPr>
              <p:cNvPr id="48" name="Ink 47">
                <a:extLst>
                  <a:ext uri="{FF2B5EF4-FFF2-40B4-BE49-F238E27FC236}">
                    <a16:creationId xmlns:a16="http://schemas.microsoft.com/office/drawing/2014/main" id="{A8DECC5C-0548-470B-9432-18A0A8AC500D}"/>
                  </a:ext>
                </a:extLst>
              </p:cNvPr>
              <p:cNvPicPr/>
              <p:nvPr/>
            </p:nvPicPr>
            <p:blipFill>
              <a:blip r:embed="rId53"/>
              <a:stretch>
                <a:fillRect/>
              </a:stretch>
            </p:blipFill>
            <p:spPr>
              <a:xfrm>
                <a:off x="2996176" y="2229603"/>
                <a:ext cx="247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050DC64F-51C3-4802-B216-B9CCA4360331}"/>
                  </a:ext>
                </a:extLst>
              </p14:cNvPr>
              <p14:cNvContentPartPr/>
              <p14:nvPr/>
            </p14:nvContentPartPr>
            <p14:xfrm>
              <a:off x="337216" y="2262723"/>
              <a:ext cx="2590560" cy="64080"/>
            </p14:xfrm>
          </p:contentPart>
        </mc:Choice>
        <mc:Fallback xmlns="">
          <p:pic>
            <p:nvPicPr>
              <p:cNvPr id="49" name="Ink 48">
                <a:extLst>
                  <a:ext uri="{FF2B5EF4-FFF2-40B4-BE49-F238E27FC236}">
                    <a16:creationId xmlns:a16="http://schemas.microsoft.com/office/drawing/2014/main" id="{050DC64F-51C3-4802-B216-B9CCA4360331}"/>
                  </a:ext>
                </a:extLst>
              </p:cNvPr>
              <p:cNvPicPr/>
              <p:nvPr/>
            </p:nvPicPr>
            <p:blipFill>
              <a:blip r:embed="rId55"/>
              <a:stretch>
                <a:fillRect/>
              </a:stretch>
            </p:blipFill>
            <p:spPr>
              <a:xfrm>
                <a:off x="319576" y="2245083"/>
                <a:ext cx="2626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049A0986-9CBA-48C2-8E1B-97F08847DCF1}"/>
                  </a:ext>
                </a:extLst>
              </p14:cNvPr>
              <p14:cNvContentPartPr/>
              <p14:nvPr/>
            </p14:nvContentPartPr>
            <p14:xfrm>
              <a:off x="7595536" y="2712723"/>
              <a:ext cx="1821960" cy="83880"/>
            </p14:xfrm>
          </p:contentPart>
        </mc:Choice>
        <mc:Fallback xmlns="">
          <p:pic>
            <p:nvPicPr>
              <p:cNvPr id="50" name="Ink 49">
                <a:extLst>
                  <a:ext uri="{FF2B5EF4-FFF2-40B4-BE49-F238E27FC236}">
                    <a16:creationId xmlns:a16="http://schemas.microsoft.com/office/drawing/2014/main" id="{049A0986-9CBA-48C2-8E1B-97F08847DCF1}"/>
                  </a:ext>
                </a:extLst>
              </p:cNvPr>
              <p:cNvPicPr/>
              <p:nvPr/>
            </p:nvPicPr>
            <p:blipFill>
              <a:blip r:embed="rId57"/>
              <a:stretch>
                <a:fillRect/>
              </a:stretch>
            </p:blipFill>
            <p:spPr>
              <a:xfrm>
                <a:off x="7577896" y="2695083"/>
                <a:ext cx="1857600" cy="119520"/>
              </a:xfrm>
              <a:prstGeom prst="rect">
                <a:avLst/>
              </a:prstGeom>
            </p:spPr>
          </p:pic>
        </mc:Fallback>
      </mc:AlternateContent>
      <p:grpSp>
        <p:nvGrpSpPr>
          <p:cNvPr id="62" name="Group 61">
            <a:extLst>
              <a:ext uri="{FF2B5EF4-FFF2-40B4-BE49-F238E27FC236}">
                <a16:creationId xmlns:a16="http://schemas.microsoft.com/office/drawing/2014/main" id="{0D9E47AA-243A-43BB-A18C-42CFA7CB9608}"/>
              </a:ext>
            </a:extLst>
          </p:cNvPr>
          <p:cNvGrpSpPr/>
          <p:nvPr/>
        </p:nvGrpSpPr>
        <p:grpSpPr>
          <a:xfrm>
            <a:off x="559336" y="2686803"/>
            <a:ext cx="6900480" cy="146160"/>
            <a:chOff x="559336" y="2686803"/>
            <a:chExt cx="6900480" cy="146160"/>
          </a:xfrm>
        </p:grpSpPr>
        <mc:AlternateContent xmlns:mc="http://schemas.openxmlformats.org/markup-compatibility/2006" xmlns:p14="http://schemas.microsoft.com/office/powerpoint/2010/main">
          <mc:Choice Requires="p14">
            <p:contentPart p14:bwMode="auto" r:id="rId58">
              <p14:nvContentPartPr>
                <p14:cNvPr id="51" name="Ink 50">
                  <a:extLst>
                    <a:ext uri="{FF2B5EF4-FFF2-40B4-BE49-F238E27FC236}">
                      <a16:creationId xmlns:a16="http://schemas.microsoft.com/office/drawing/2014/main" id="{8E82AEB3-349B-4A6E-9BE0-87289630C5DC}"/>
                    </a:ext>
                  </a:extLst>
                </p14:cNvPr>
                <p14:cNvContentPartPr/>
                <p14:nvPr/>
              </p14:nvContentPartPr>
              <p14:xfrm>
                <a:off x="6724336" y="2719203"/>
                <a:ext cx="735480" cy="113760"/>
              </p14:xfrm>
            </p:contentPart>
          </mc:Choice>
          <mc:Fallback xmlns="">
            <p:pic>
              <p:nvPicPr>
                <p:cNvPr id="51" name="Ink 50">
                  <a:extLst>
                    <a:ext uri="{FF2B5EF4-FFF2-40B4-BE49-F238E27FC236}">
                      <a16:creationId xmlns:a16="http://schemas.microsoft.com/office/drawing/2014/main" id="{8E82AEB3-349B-4A6E-9BE0-87289630C5DC}"/>
                    </a:ext>
                  </a:extLst>
                </p:cNvPr>
                <p:cNvPicPr/>
                <p:nvPr/>
              </p:nvPicPr>
              <p:blipFill>
                <a:blip r:embed="rId59"/>
                <a:stretch>
                  <a:fillRect/>
                </a:stretch>
              </p:blipFill>
              <p:spPr>
                <a:xfrm>
                  <a:off x="6706696" y="2701203"/>
                  <a:ext cx="77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Ink 51">
                  <a:extLst>
                    <a:ext uri="{FF2B5EF4-FFF2-40B4-BE49-F238E27FC236}">
                      <a16:creationId xmlns:a16="http://schemas.microsoft.com/office/drawing/2014/main" id="{5D2958C0-1A79-4434-91C5-DF89344F402D}"/>
                    </a:ext>
                  </a:extLst>
                </p14:cNvPr>
                <p14:cNvContentPartPr/>
                <p14:nvPr/>
              </p14:nvContentPartPr>
              <p14:xfrm>
                <a:off x="5782936" y="2761323"/>
                <a:ext cx="692640" cy="30240"/>
              </p14:xfrm>
            </p:contentPart>
          </mc:Choice>
          <mc:Fallback xmlns="">
            <p:pic>
              <p:nvPicPr>
                <p:cNvPr id="52" name="Ink 51">
                  <a:extLst>
                    <a:ext uri="{FF2B5EF4-FFF2-40B4-BE49-F238E27FC236}">
                      <a16:creationId xmlns:a16="http://schemas.microsoft.com/office/drawing/2014/main" id="{5D2958C0-1A79-4434-91C5-DF89344F402D}"/>
                    </a:ext>
                  </a:extLst>
                </p:cNvPr>
                <p:cNvPicPr/>
                <p:nvPr/>
              </p:nvPicPr>
              <p:blipFill>
                <a:blip r:embed="rId61"/>
                <a:stretch>
                  <a:fillRect/>
                </a:stretch>
              </p:blipFill>
              <p:spPr>
                <a:xfrm>
                  <a:off x="5765296" y="2743683"/>
                  <a:ext cx="728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Ink 53">
                  <a:extLst>
                    <a:ext uri="{FF2B5EF4-FFF2-40B4-BE49-F238E27FC236}">
                      <a16:creationId xmlns:a16="http://schemas.microsoft.com/office/drawing/2014/main" id="{42F5458D-D54D-4233-96B5-B1DC34F87FE1}"/>
                    </a:ext>
                  </a:extLst>
                </p14:cNvPr>
                <p14:cNvContentPartPr/>
                <p14:nvPr/>
              </p14:nvContentPartPr>
              <p14:xfrm>
                <a:off x="5027296" y="2686803"/>
                <a:ext cx="635400" cy="98280"/>
              </p14:xfrm>
            </p:contentPart>
          </mc:Choice>
          <mc:Fallback xmlns="">
            <p:pic>
              <p:nvPicPr>
                <p:cNvPr id="54" name="Ink 53">
                  <a:extLst>
                    <a:ext uri="{FF2B5EF4-FFF2-40B4-BE49-F238E27FC236}">
                      <a16:creationId xmlns:a16="http://schemas.microsoft.com/office/drawing/2014/main" id="{42F5458D-D54D-4233-96B5-B1DC34F87FE1}"/>
                    </a:ext>
                  </a:extLst>
                </p:cNvPr>
                <p:cNvPicPr/>
                <p:nvPr/>
              </p:nvPicPr>
              <p:blipFill>
                <a:blip r:embed="rId63"/>
                <a:stretch>
                  <a:fillRect/>
                </a:stretch>
              </p:blipFill>
              <p:spPr>
                <a:xfrm>
                  <a:off x="5009656" y="2668803"/>
                  <a:ext cx="67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Ink 55">
                  <a:extLst>
                    <a:ext uri="{FF2B5EF4-FFF2-40B4-BE49-F238E27FC236}">
                      <a16:creationId xmlns:a16="http://schemas.microsoft.com/office/drawing/2014/main" id="{41D38ED3-8CB4-476D-9F81-A1298719F989}"/>
                    </a:ext>
                  </a:extLst>
                </p14:cNvPr>
                <p14:cNvContentPartPr/>
                <p14:nvPr/>
              </p14:nvContentPartPr>
              <p14:xfrm>
                <a:off x="4051696" y="2688963"/>
                <a:ext cx="845640" cy="57240"/>
              </p14:xfrm>
            </p:contentPart>
          </mc:Choice>
          <mc:Fallback xmlns="">
            <p:pic>
              <p:nvPicPr>
                <p:cNvPr id="56" name="Ink 55">
                  <a:extLst>
                    <a:ext uri="{FF2B5EF4-FFF2-40B4-BE49-F238E27FC236}">
                      <a16:creationId xmlns:a16="http://schemas.microsoft.com/office/drawing/2014/main" id="{41D38ED3-8CB4-476D-9F81-A1298719F989}"/>
                    </a:ext>
                  </a:extLst>
                </p:cNvPr>
                <p:cNvPicPr/>
                <p:nvPr/>
              </p:nvPicPr>
              <p:blipFill>
                <a:blip r:embed="rId65"/>
                <a:stretch>
                  <a:fillRect/>
                </a:stretch>
              </p:blipFill>
              <p:spPr>
                <a:xfrm>
                  <a:off x="4033696" y="2670963"/>
                  <a:ext cx="881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FF8494B4-EF8E-4457-921A-B85D884AF558}"/>
                    </a:ext>
                  </a:extLst>
                </p14:cNvPr>
                <p14:cNvContentPartPr/>
                <p14:nvPr/>
              </p14:nvContentPartPr>
              <p14:xfrm>
                <a:off x="3123616" y="2733603"/>
                <a:ext cx="835920" cy="88560"/>
              </p14:xfrm>
            </p:contentPart>
          </mc:Choice>
          <mc:Fallback xmlns="">
            <p:pic>
              <p:nvPicPr>
                <p:cNvPr id="58" name="Ink 57">
                  <a:extLst>
                    <a:ext uri="{FF2B5EF4-FFF2-40B4-BE49-F238E27FC236}">
                      <a16:creationId xmlns:a16="http://schemas.microsoft.com/office/drawing/2014/main" id="{FF8494B4-EF8E-4457-921A-B85D884AF558}"/>
                    </a:ext>
                  </a:extLst>
                </p:cNvPr>
                <p:cNvPicPr/>
                <p:nvPr/>
              </p:nvPicPr>
              <p:blipFill>
                <a:blip r:embed="rId67"/>
                <a:stretch>
                  <a:fillRect/>
                </a:stretch>
              </p:blipFill>
              <p:spPr>
                <a:xfrm>
                  <a:off x="3105976" y="2715963"/>
                  <a:ext cx="871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B3E8B677-F930-438D-A20E-DAC7A9B6177D}"/>
                    </a:ext>
                  </a:extLst>
                </p14:cNvPr>
                <p14:cNvContentPartPr/>
                <p14:nvPr/>
              </p14:nvContentPartPr>
              <p14:xfrm>
                <a:off x="2160976" y="2711283"/>
                <a:ext cx="630720" cy="68760"/>
              </p14:xfrm>
            </p:contentPart>
          </mc:Choice>
          <mc:Fallback xmlns="">
            <p:pic>
              <p:nvPicPr>
                <p:cNvPr id="59" name="Ink 58">
                  <a:extLst>
                    <a:ext uri="{FF2B5EF4-FFF2-40B4-BE49-F238E27FC236}">
                      <a16:creationId xmlns:a16="http://schemas.microsoft.com/office/drawing/2014/main" id="{B3E8B677-F930-438D-A20E-DAC7A9B6177D}"/>
                    </a:ext>
                  </a:extLst>
                </p:cNvPr>
                <p:cNvPicPr/>
                <p:nvPr/>
              </p:nvPicPr>
              <p:blipFill>
                <a:blip r:embed="rId69"/>
                <a:stretch>
                  <a:fillRect/>
                </a:stretch>
              </p:blipFill>
              <p:spPr>
                <a:xfrm>
                  <a:off x="2142976" y="2693283"/>
                  <a:ext cx="666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A770D476-9C1F-487F-8C4D-517C36883369}"/>
                    </a:ext>
                  </a:extLst>
                </p14:cNvPr>
                <p14:cNvContentPartPr/>
                <p14:nvPr/>
              </p14:nvContentPartPr>
              <p14:xfrm>
                <a:off x="559336" y="2755563"/>
                <a:ext cx="1454040" cy="67320"/>
              </p14:xfrm>
            </p:contentPart>
          </mc:Choice>
          <mc:Fallback xmlns="">
            <p:pic>
              <p:nvPicPr>
                <p:cNvPr id="61" name="Ink 60">
                  <a:extLst>
                    <a:ext uri="{FF2B5EF4-FFF2-40B4-BE49-F238E27FC236}">
                      <a16:creationId xmlns:a16="http://schemas.microsoft.com/office/drawing/2014/main" id="{A770D476-9C1F-487F-8C4D-517C36883369}"/>
                    </a:ext>
                  </a:extLst>
                </p:cNvPr>
                <p:cNvPicPr/>
                <p:nvPr/>
              </p:nvPicPr>
              <p:blipFill>
                <a:blip r:embed="rId71"/>
                <a:stretch>
                  <a:fillRect/>
                </a:stretch>
              </p:blipFill>
              <p:spPr>
                <a:xfrm>
                  <a:off x="541696" y="2737923"/>
                  <a:ext cx="1489680" cy="102960"/>
                </a:xfrm>
                <a:prstGeom prst="rect">
                  <a:avLst/>
                </a:prstGeom>
              </p:spPr>
            </p:pic>
          </mc:Fallback>
        </mc:AlternateContent>
      </p:grpSp>
      <p:grpSp>
        <p:nvGrpSpPr>
          <p:cNvPr id="65" name="Group 64">
            <a:extLst>
              <a:ext uri="{FF2B5EF4-FFF2-40B4-BE49-F238E27FC236}">
                <a16:creationId xmlns:a16="http://schemas.microsoft.com/office/drawing/2014/main" id="{BFEBE7BA-56DA-408C-BC7A-4E093E04A249}"/>
              </a:ext>
            </a:extLst>
          </p:cNvPr>
          <p:cNvGrpSpPr/>
          <p:nvPr/>
        </p:nvGrpSpPr>
        <p:grpSpPr>
          <a:xfrm>
            <a:off x="8786056" y="3168843"/>
            <a:ext cx="1114200" cy="151560"/>
            <a:chOff x="8786056" y="3168843"/>
            <a:chExt cx="1114200" cy="151560"/>
          </a:xfrm>
        </p:grpSpPr>
        <mc:AlternateContent xmlns:mc="http://schemas.openxmlformats.org/markup-compatibility/2006" xmlns:p14="http://schemas.microsoft.com/office/powerpoint/2010/main">
          <mc:Choice Requires="p14">
            <p:contentPart p14:bwMode="auto" r:id="rId72">
              <p14:nvContentPartPr>
                <p14:cNvPr id="63" name="Ink 62">
                  <a:extLst>
                    <a:ext uri="{FF2B5EF4-FFF2-40B4-BE49-F238E27FC236}">
                      <a16:creationId xmlns:a16="http://schemas.microsoft.com/office/drawing/2014/main" id="{47EE6450-AC17-4259-86B1-FD266B9D25C7}"/>
                    </a:ext>
                  </a:extLst>
                </p14:cNvPr>
                <p14:cNvContentPartPr/>
                <p14:nvPr/>
              </p14:nvContentPartPr>
              <p14:xfrm>
                <a:off x="9898096" y="3205563"/>
                <a:ext cx="2160" cy="360"/>
              </p14:xfrm>
            </p:contentPart>
          </mc:Choice>
          <mc:Fallback xmlns="">
            <p:pic>
              <p:nvPicPr>
                <p:cNvPr id="63" name="Ink 62">
                  <a:extLst>
                    <a:ext uri="{FF2B5EF4-FFF2-40B4-BE49-F238E27FC236}">
                      <a16:creationId xmlns:a16="http://schemas.microsoft.com/office/drawing/2014/main" id="{47EE6450-AC17-4259-86B1-FD266B9D25C7}"/>
                    </a:ext>
                  </a:extLst>
                </p:cNvPr>
                <p:cNvPicPr/>
                <p:nvPr/>
              </p:nvPicPr>
              <p:blipFill>
                <a:blip r:embed="rId73"/>
                <a:stretch>
                  <a:fillRect/>
                </a:stretch>
              </p:blipFill>
              <p:spPr>
                <a:xfrm>
                  <a:off x="9880096" y="3187563"/>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Ink 63">
                  <a:extLst>
                    <a:ext uri="{FF2B5EF4-FFF2-40B4-BE49-F238E27FC236}">
                      <a16:creationId xmlns:a16="http://schemas.microsoft.com/office/drawing/2014/main" id="{00B0FA05-B8CF-444A-9BB1-ED830D2F3226}"/>
                    </a:ext>
                  </a:extLst>
                </p14:cNvPr>
                <p14:cNvContentPartPr/>
                <p14:nvPr/>
              </p14:nvContentPartPr>
              <p14:xfrm>
                <a:off x="8786056" y="3168843"/>
                <a:ext cx="1056600" cy="151560"/>
              </p14:xfrm>
            </p:contentPart>
          </mc:Choice>
          <mc:Fallback xmlns="">
            <p:pic>
              <p:nvPicPr>
                <p:cNvPr id="64" name="Ink 63">
                  <a:extLst>
                    <a:ext uri="{FF2B5EF4-FFF2-40B4-BE49-F238E27FC236}">
                      <a16:creationId xmlns:a16="http://schemas.microsoft.com/office/drawing/2014/main" id="{00B0FA05-B8CF-444A-9BB1-ED830D2F3226}"/>
                    </a:ext>
                  </a:extLst>
                </p:cNvPr>
                <p:cNvPicPr/>
                <p:nvPr/>
              </p:nvPicPr>
              <p:blipFill>
                <a:blip r:embed="rId75"/>
                <a:stretch>
                  <a:fillRect/>
                </a:stretch>
              </p:blipFill>
              <p:spPr>
                <a:xfrm>
                  <a:off x="8768416" y="3150843"/>
                  <a:ext cx="109224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6" name="Ink 65">
                <a:extLst>
                  <a:ext uri="{FF2B5EF4-FFF2-40B4-BE49-F238E27FC236}">
                    <a16:creationId xmlns:a16="http://schemas.microsoft.com/office/drawing/2014/main" id="{94E94382-D0E7-4A80-B761-CF7ADCF0E4F0}"/>
                  </a:ext>
                </a:extLst>
              </p14:cNvPr>
              <p14:cNvContentPartPr/>
              <p14:nvPr/>
            </p14:nvContentPartPr>
            <p14:xfrm>
              <a:off x="5689336" y="3155523"/>
              <a:ext cx="2921040" cy="100080"/>
            </p14:xfrm>
          </p:contentPart>
        </mc:Choice>
        <mc:Fallback xmlns="">
          <p:pic>
            <p:nvPicPr>
              <p:cNvPr id="66" name="Ink 65">
                <a:extLst>
                  <a:ext uri="{FF2B5EF4-FFF2-40B4-BE49-F238E27FC236}">
                    <a16:creationId xmlns:a16="http://schemas.microsoft.com/office/drawing/2014/main" id="{94E94382-D0E7-4A80-B761-CF7ADCF0E4F0}"/>
                  </a:ext>
                </a:extLst>
              </p:cNvPr>
              <p:cNvPicPr/>
              <p:nvPr/>
            </p:nvPicPr>
            <p:blipFill>
              <a:blip r:embed="rId77"/>
              <a:stretch>
                <a:fillRect/>
              </a:stretch>
            </p:blipFill>
            <p:spPr>
              <a:xfrm>
                <a:off x="5671696" y="3137523"/>
                <a:ext cx="295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Ink 66">
                <a:extLst>
                  <a:ext uri="{FF2B5EF4-FFF2-40B4-BE49-F238E27FC236}">
                    <a16:creationId xmlns:a16="http://schemas.microsoft.com/office/drawing/2014/main" id="{461D08D5-2D82-4294-ABAE-34171616CD14}"/>
                  </a:ext>
                </a:extLst>
              </p14:cNvPr>
              <p14:cNvContentPartPr/>
              <p14:nvPr/>
            </p14:nvContentPartPr>
            <p14:xfrm>
              <a:off x="4354456" y="3156243"/>
              <a:ext cx="1259640" cy="72360"/>
            </p14:xfrm>
          </p:contentPart>
        </mc:Choice>
        <mc:Fallback xmlns="">
          <p:pic>
            <p:nvPicPr>
              <p:cNvPr id="67" name="Ink 66">
                <a:extLst>
                  <a:ext uri="{FF2B5EF4-FFF2-40B4-BE49-F238E27FC236}">
                    <a16:creationId xmlns:a16="http://schemas.microsoft.com/office/drawing/2014/main" id="{461D08D5-2D82-4294-ABAE-34171616CD14}"/>
                  </a:ext>
                </a:extLst>
              </p:cNvPr>
              <p:cNvPicPr/>
              <p:nvPr/>
            </p:nvPicPr>
            <p:blipFill>
              <a:blip r:embed="rId79"/>
              <a:stretch>
                <a:fillRect/>
              </a:stretch>
            </p:blipFill>
            <p:spPr>
              <a:xfrm>
                <a:off x="4336456" y="3138243"/>
                <a:ext cx="129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Ink 67">
                <a:extLst>
                  <a:ext uri="{FF2B5EF4-FFF2-40B4-BE49-F238E27FC236}">
                    <a16:creationId xmlns:a16="http://schemas.microsoft.com/office/drawing/2014/main" id="{21A5B1ED-5AC7-470D-8354-42CB93F0CCF3}"/>
                  </a:ext>
                </a:extLst>
              </p14:cNvPr>
              <p14:cNvContentPartPr/>
              <p14:nvPr/>
            </p14:nvContentPartPr>
            <p14:xfrm>
              <a:off x="2905096" y="3164523"/>
              <a:ext cx="1427040" cy="113040"/>
            </p14:xfrm>
          </p:contentPart>
        </mc:Choice>
        <mc:Fallback xmlns="">
          <p:pic>
            <p:nvPicPr>
              <p:cNvPr id="68" name="Ink 67">
                <a:extLst>
                  <a:ext uri="{FF2B5EF4-FFF2-40B4-BE49-F238E27FC236}">
                    <a16:creationId xmlns:a16="http://schemas.microsoft.com/office/drawing/2014/main" id="{21A5B1ED-5AC7-470D-8354-42CB93F0CCF3}"/>
                  </a:ext>
                </a:extLst>
              </p:cNvPr>
              <p:cNvPicPr/>
              <p:nvPr/>
            </p:nvPicPr>
            <p:blipFill>
              <a:blip r:embed="rId81"/>
              <a:stretch>
                <a:fillRect/>
              </a:stretch>
            </p:blipFill>
            <p:spPr>
              <a:xfrm>
                <a:off x="2887096" y="3146523"/>
                <a:ext cx="1462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Ink 68">
                <a:extLst>
                  <a:ext uri="{FF2B5EF4-FFF2-40B4-BE49-F238E27FC236}">
                    <a16:creationId xmlns:a16="http://schemas.microsoft.com/office/drawing/2014/main" id="{8FCA3502-2797-4051-A851-8510C9DE1F66}"/>
                  </a:ext>
                </a:extLst>
              </p14:cNvPr>
              <p14:cNvContentPartPr/>
              <p14:nvPr/>
            </p14:nvContentPartPr>
            <p14:xfrm>
              <a:off x="264856" y="472443"/>
              <a:ext cx="1333800" cy="645120"/>
            </p14:xfrm>
          </p:contentPart>
        </mc:Choice>
        <mc:Fallback xmlns="">
          <p:pic>
            <p:nvPicPr>
              <p:cNvPr id="69" name="Ink 68">
                <a:extLst>
                  <a:ext uri="{FF2B5EF4-FFF2-40B4-BE49-F238E27FC236}">
                    <a16:creationId xmlns:a16="http://schemas.microsoft.com/office/drawing/2014/main" id="{8FCA3502-2797-4051-A851-8510C9DE1F66}"/>
                  </a:ext>
                </a:extLst>
              </p:cNvPr>
              <p:cNvPicPr/>
              <p:nvPr/>
            </p:nvPicPr>
            <p:blipFill>
              <a:blip r:embed="rId83"/>
              <a:stretch>
                <a:fillRect/>
              </a:stretch>
            </p:blipFill>
            <p:spPr>
              <a:xfrm>
                <a:off x="246856" y="454803"/>
                <a:ext cx="136944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Ink 69">
                <a:extLst>
                  <a:ext uri="{FF2B5EF4-FFF2-40B4-BE49-F238E27FC236}">
                    <a16:creationId xmlns:a16="http://schemas.microsoft.com/office/drawing/2014/main" id="{06FDA644-5728-4A9C-9617-58E60DD256F3}"/>
                  </a:ext>
                </a:extLst>
              </p14:cNvPr>
              <p14:cNvContentPartPr/>
              <p14:nvPr/>
            </p14:nvContentPartPr>
            <p14:xfrm>
              <a:off x="9031576" y="935043"/>
              <a:ext cx="1138320" cy="532800"/>
            </p14:xfrm>
          </p:contentPart>
        </mc:Choice>
        <mc:Fallback xmlns="">
          <p:pic>
            <p:nvPicPr>
              <p:cNvPr id="70" name="Ink 69">
                <a:extLst>
                  <a:ext uri="{FF2B5EF4-FFF2-40B4-BE49-F238E27FC236}">
                    <a16:creationId xmlns:a16="http://schemas.microsoft.com/office/drawing/2014/main" id="{06FDA644-5728-4A9C-9617-58E60DD256F3}"/>
                  </a:ext>
                </a:extLst>
              </p:cNvPr>
              <p:cNvPicPr/>
              <p:nvPr/>
            </p:nvPicPr>
            <p:blipFill>
              <a:blip r:embed="rId85"/>
              <a:stretch>
                <a:fillRect/>
              </a:stretch>
            </p:blipFill>
            <p:spPr>
              <a:xfrm>
                <a:off x="9013936" y="917043"/>
                <a:ext cx="1173960" cy="568440"/>
              </a:xfrm>
              <a:prstGeom prst="rect">
                <a:avLst/>
              </a:prstGeom>
            </p:spPr>
          </p:pic>
        </mc:Fallback>
      </mc:AlternateContent>
      <p:grpSp>
        <p:nvGrpSpPr>
          <p:cNvPr id="75" name="Group 74">
            <a:extLst>
              <a:ext uri="{FF2B5EF4-FFF2-40B4-BE49-F238E27FC236}">
                <a16:creationId xmlns:a16="http://schemas.microsoft.com/office/drawing/2014/main" id="{75B21651-F2E2-427F-9CE1-A7824465569F}"/>
              </a:ext>
            </a:extLst>
          </p:cNvPr>
          <p:cNvGrpSpPr/>
          <p:nvPr/>
        </p:nvGrpSpPr>
        <p:grpSpPr>
          <a:xfrm>
            <a:off x="254056" y="2247963"/>
            <a:ext cx="4695120" cy="567720"/>
            <a:chOff x="254056" y="2247963"/>
            <a:chExt cx="4695120" cy="567720"/>
          </a:xfrm>
        </p:grpSpPr>
        <mc:AlternateContent xmlns:mc="http://schemas.openxmlformats.org/markup-compatibility/2006" xmlns:p14="http://schemas.microsoft.com/office/powerpoint/2010/main">
          <mc:Choice Requires="p14">
            <p:contentPart p14:bwMode="auto" r:id="rId86">
              <p14:nvContentPartPr>
                <p14:cNvPr id="71" name="Ink 70">
                  <a:extLst>
                    <a:ext uri="{FF2B5EF4-FFF2-40B4-BE49-F238E27FC236}">
                      <a16:creationId xmlns:a16="http://schemas.microsoft.com/office/drawing/2014/main" id="{A10E73F3-80D9-4121-87D5-DEE6AF79ECD8}"/>
                    </a:ext>
                  </a:extLst>
                </p14:cNvPr>
                <p14:cNvContentPartPr/>
                <p14:nvPr/>
              </p14:nvContentPartPr>
              <p14:xfrm>
                <a:off x="1992136" y="2247963"/>
                <a:ext cx="2957040" cy="567720"/>
              </p14:xfrm>
            </p:contentPart>
          </mc:Choice>
          <mc:Fallback xmlns="">
            <p:pic>
              <p:nvPicPr>
                <p:cNvPr id="71" name="Ink 70">
                  <a:extLst>
                    <a:ext uri="{FF2B5EF4-FFF2-40B4-BE49-F238E27FC236}">
                      <a16:creationId xmlns:a16="http://schemas.microsoft.com/office/drawing/2014/main" id="{A10E73F3-80D9-4121-87D5-DEE6AF79ECD8}"/>
                    </a:ext>
                  </a:extLst>
                </p:cNvPr>
                <p:cNvPicPr/>
                <p:nvPr/>
              </p:nvPicPr>
              <p:blipFill>
                <a:blip r:embed="rId87"/>
                <a:stretch>
                  <a:fillRect/>
                </a:stretch>
              </p:blipFill>
              <p:spPr>
                <a:xfrm>
                  <a:off x="1974136" y="2229963"/>
                  <a:ext cx="299268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Ink 71">
                  <a:extLst>
                    <a:ext uri="{FF2B5EF4-FFF2-40B4-BE49-F238E27FC236}">
                      <a16:creationId xmlns:a16="http://schemas.microsoft.com/office/drawing/2014/main" id="{EA2D6C86-4B1E-4280-9D48-C11EB798AB26}"/>
                    </a:ext>
                  </a:extLst>
                </p14:cNvPr>
                <p14:cNvContentPartPr/>
                <p14:nvPr/>
              </p14:nvContentPartPr>
              <p14:xfrm>
                <a:off x="2011216" y="2512203"/>
                <a:ext cx="60480" cy="231480"/>
              </p14:xfrm>
            </p:contentPart>
          </mc:Choice>
          <mc:Fallback xmlns="">
            <p:pic>
              <p:nvPicPr>
                <p:cNvPr id="72" name="Ink 71">
                  <a:extLst>
                    <a:ext uri="{FF2B5EF4-FFF2-40B4-BE49-F238E27FC236}">
                      <a16:creationId xmlns:a16="http://schemas.microsoft.com/office/drawing/2014/main" id="{EA2D6C86-4B1E-4280-9D48-C11EB798AB26}"/>
                    </a:ext>
                  </a:extLst>
                </p:cNvPr>
                <p:cNvPicPr/>
                <p:nvPr/>
              </p:nvPicPr>
              <p:blipFill>
                <a:blip r:embed="rId89"/>
                <a:stretch>
                  <a:fillRect/>
                </a:stretch>
              </p:blipFill>
              <p:spPr>
                <a:xfrm>
                  <a:off x="1993576" y="2494563"/>
                  <a:ext cx="96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Ink 73">
                  <a:extLst>
                    <a:ext uri="{FF2B5EF4-FFF2-40B4-BE49-F238E27FC236}">
                      <a16:creationId xmlns:a16="http://schemas.microsoft.com/office/drawing/2014/main" id="{CC23C29C-9128-4C33-97CD-82E08A60E5E5}"/>
                    </a:ext>
                  </a:extLst>
                </p14:cNvPr>
                <p14:cNvContentPartPr/>
                <p14:nvPr/>
              </p14:nvContentPartPr>
              <p14:xfrm>
                <a:off x="254056" y="2324643"/>
                <a:ext cx="1800720" cy="474120"/>
              </p14:xfrm>
            </p:contentPart>
          </mc:Choice>
          <mc:Fallback xmlns="">
            <p:pic>
              <p:nvPicPr>
                <p:cNvPr id="74" name="Ink 73">
                  <a:extLst>
                    <a:ext uri="{FF2B5EF4-FFF2-40B4-BE49-F238E27FC236}">
                      <a16:creationId xmlns:a16="http://schemas.microsoft.com/office/drawing/2014/main" id="{CC23C29C-9128-4C33-97CD-82E08A60E5E5}"/>
                    </a:ext>
                  </a:extLst>
                </p:cNvPr>
                <p:cNvPicPr/>
                <p:nvPr/>
              </p:nvPicPr>
              <p:blipFill>
                <a:blip r:embed="rId91"/>
                <a:stretch>
                  <a:fillRect/>
                </a:stretch>
              </p:blipFill>
              <p:spPr>
                <a:xfrm>
                  <a:off x="236416" y="2307003"/>
                  <a:ext cx="1836360" cy="50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6" name="Ink 75">
                <a:extLst>
                  <a:ext uri="{FF2B5EF4-FFF2-40B4-BE49-F238E27FC236}">
                    <a16:creationId xmlns:a16="http://schemas.microsoft.com/office/drawing/2014/main" id="{3C83877B-153A-4F89-8E54-2F644153902F}"/>
                  </a:ext>
                </a:extLst>
              </p14:cNvPr>
              <p14:cNvContentPartPr/>
              <p14:nvPr/>
            </p14:nvContentPartPr>
            <p14:xfrm>
              <a:off x="8612536" y="2734683"/>
              <a:ext cx="1489320" cy="511920"/>
            </p14:xfrm>
          </p:contentPart>
        </mc:Choice>
        <mc:Fallback xmlns="">
          <p:pic>
            <p:nvPicPr>
              <p:cNvPr id="76" name="Ink 75">
                <a:extLst>
                  <a:ext uri="{FF2B5EF4-FFF2-40B4-BE49-F238E27FC236}">
                    <a16:creationId xmlns:a16="http://schemas.microsoft.com/office/drawing/2014/main" id="{3C83877B-153A-4F89-8E54-2F644153902F}"/>
                  </a:ext>
                </a:extLst>
              </p:cNvPr>
              <p:cNvPicPr/>
              <p:nvPr/>
            </p:nvPicPr>
            <p:blipFill>
              <a:blip r:embed="rId93"/>
              <a:stretch>
                <a:fillRect/>
              </a:stretch>
            </p:blipFill>
            <p:spPr>
              <a:xfrm>
                <a:off x="8594536" y="2717043"/>
                <a:ext cx="15249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Ink 76">
                <a:extLst>
                  <a:ext uri="{FF2B5EF4-FFF2-40B4-BE49-F238E27FC236}">
                    <a16:creationId xmlns:a16="http://schemas.microsoft.com/office/drawing/2014/main" id="{021D0528-5B1A-4919-AF06-F4C83D8D1C19}"/>
                  </a:ext>
                </a:extLst>
              </p14:cNvPr>
              <p14:cNvContentPartPr/>
              <p14:nvPr/>
            </p14:nvContentPartPr>
            <p14:xfrm>
              <a:off x="2907616" y="1813083"/>
              <a:ext cx="2688120" cy="537120"/>
            </p14:xfrm>
          </p:contentPart>
        </mc:Choice>
        <mc:Fallback xmlns="">
          <p:pic>
            <p:nvPicPr>
              <p:cNvPr id="77" name="Ink 76">
                <a:extLst>
                  <a:ext uri="{FF2B5EF4-FFF2-40B4-BE49-F238E27FC236}">
                    <a16:creationId xmlns:a16="http://schemas.microsoft.com/office/drawing/2014/main" id="{021D0528-5B1A-4919-AF06-F4C83D8D1C19}"/>
                  </a:ext>
                </a:extLst>
              </p:cNvPr>
              <p:cNvPicPr/>
              <p:nvPr/>
            </p:nvPicPr>
            <p:blipFill>
              <a:blip r:embed="rId95"/>
              <a:stretch>
                <a:fillRect/>
              </a:stretch>
            </p:blipFill>
            <p:spPr>
              <a:xfrm>
                <a:off x="2889616" y="1795083"/>
                <a:ext cx="272376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3B54A78F-D83E-419C-B00E-EF154C1606EA}"/>
                  </a:ext>
                </a:extLst>
              </p14:cNvPr>
              <p14:cNvContentPartPr/>
              <p14:nvPr/>
            </p14:nvContentPartPr>
            <p14:xfrm>
              <a:off x="126976" y="1767003"/>
              <a:ext cx="2926080" cy="523800"/>
            </p14:xfrm>
          </p:contentPart>
        </mc:Choice>
        <mc:Fallback xmlns="">
          <p:pic>
            <p:nvPicPr>
              <p:cNvPr id="78" name="Ink 77">
                <a:extLst>
                  <a:ext uri="{FF2B5EF4-FFF2-40B4-BE49-F238E27FC236}">
                    <a16:creationId xmlns:a16="http://schemas.microsoft.com/office/drawing/2014/main" id="{3B54A78F-D83E-419C-B00E-EF154C1606EA}"/>
                  </a:ext>
                </a:extLst>
              </p:cNvPr>
              <p:cNvPicPr/>
              <p:nvPr/>
            </p:nvPicPr>
            <p:blipFill>
              <a:blip r:embed="rId97"/>
              <a:stretch>
                <a:fillRect/>
              </a:stretch>
            </p:blipFill>
            <p:spPr>
              <a:xfrm>
                <a:off x="109336" y="1749363"/>
                <a:ext cx="29617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Ink 78">
                <a:extLst>
                  <a:ext uri="{FF2B5EF4-FFF2-40B4-BE49-F238E27FC236}">
                    <a16:creationId xmlns:a16="http://schemas.microsoft.com/office/drawing/2014/main" id="{883EE1E3-896D-4F6C-88A2-F35B5087F93D}"/>
                  </a:ext>
                </a:extLst>
              </p14:cNvPr>
              <p14:cNvContentPartPr/>
              <p14:nvPr/>
            </p14:nvContentPartPr>
            <p14:xfrm>
              <a:off x="839416" y="3137523"/>
              <a:ext cx="1254960" cy="74160"/>
            </p14:xfrm>
          </p:contentPart>
        </mc:Choice>
        <mc:Fallback xmlns="">
          <p:pic>
            <p:nvPicPr>
              <p:cNvPr id="79" name="Ink 78">
                <a:extLst>
                  <a:ext uri="{FF2B5EF4-FFF2-40B4-BE49-F238E27FC236}">
                    <a16:creationId xmlns:a16="http://schemas.microsoft.com/office/drawing/2014/main" id="{883EE1E3-896D-4F6C-88A2-F35B5087F93D}"/>
                  </a:ext>
                </a:extLst>
              </p:cNvPr>
              <p:cNvPicPr/>
              <p:nvPr/>
            </p:nvPicPr>
            <p:blipFill>
              <a:blip r:embed="rId99"/>
              <a:stretch>
                <a:fillRect/>
              </a:stretch>
            </p:blipFill>
            <p:spPr>
              <a:xfrm>
                <a:off x="821416" y="3119523"/>
                <a:ext cx="129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0" name="Ink 79">
                <a:extLst>
                  <a:ext uri="{FF2B5EF4-FFF2-40B4-BE49-F238E27FC236}">
                    <a16:creationId xmlns:a16="http://schemas.microsoft.com/office/drawing/2014/main" id="{C4BA1C41-41A7-4747-8521-6E4452E24AF6}"/>
                  </a:ext>
                </a:extLst>
              </p14:cNvPr>
              <p14:cNvContentPartPr/>
              <p14:nvPr/>
            </p14:nvContentPartPr>
            <p14:xfrm>
              <a:off x="183856" y="3171723"/>
              <a:ext cx="627480" cy="117360"/>
            </p14:xfrm>
          </p:contentPart>
        </mc:Choice>
        <mc:Fallback xmlns="">
          <p:pic>
            <p:nvPicPr>
              <p:cNvPr id="80" name="Ink 79">
                <a:extLst>
                  <a:ext uri="{FF2B5EF4-FFF2-40B4-BE49-F238E27FC236}">
                    <a16:creationId xmlns:a16="http://schemas.microsoft.com/office/drawing/2014/main" id="{C4BA1C41-41A7-4747-8521-6E4452E24AF6}"/>
                  </a:ext>
                </a:extLst>
              </p:cNvPr>
              <p:cNvPicPr/>
              <p:nvPr/>
            </p:nvPicPr>
            <p:blipFill>
              <a:blip r:embed="rId101"/>
              <a:stretch>
                <a:fillRect/>
              </a:stretch>
            </p:blipFill>
            <p:spPr>
              <a:xfrm>
                <a:off x="165856" y="3153723"/>
                <a:ext cx="66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Ink 80">
                <a:extLst>
                  <a:ext uri="{FF2B5EF4-FFF2-40B4-BE49-F238E27FC236}">
                    <a16:creationId xmlns:a16="http://schemas.microsoft.com/office/drawing/2014/main" id="{D0F5134D-65E4-4448-9F03-94ABC9FDD51B}"/>
                  </a:ext>
                </a:extLst>
              </p14:cNvPr>
              <p14:cNvContentPartPr/>
              <p14:nvPr/>
            </p14:nvContentPartPr>
            <p14:xfrm>
              <a:off x="7756096" y="3648723"/>
              <a:ext cx="2133000" cy="51480"/>
            </p14:xfrm>
          </p:contentPart>
        </mc:Choice>
        <mc:Fallback xmlns="">
          <p:pic>
            <p:nvPicPr>
              <p:cNvPr id="81" name="Ink 80">
                <a:extLst>
                  <a:ext uri="{FF2B5EF4-FFF2-40B4-BE49-F238E27FC236}">
                    <a16:creationId xmlns:a16="http://schemas.microsoft.com/office/drawing/2014/main" id="{D0F5134D-65E4-4448-9F03-94ABC9FDD51B}"/>
                  </a:ext>
                </a:extLst>
              </p:cNvPr>
              <p:cNvPicPr/>
              <p:nvPr/>
            </p:nvPicPr>
            <p:blipFill>
              <a:blip r:embed="rId103"/>
              <a:stretch>
                <a:fillRect/>
              </a:stretch>
            </p:blipFill>
            <p:spPr>
              <a:xfrm>
                <a:off x="7738456" y="3631083"/>
                <a:ext cx="2168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Ink 81">
                <a:extLst>
                  <a:ext uri="{FF2B5EF4-FFF2-40B4-BE49-F238E27FC236}">
                    <a16:creationId xmlns:a16="http://schemas.microsoft.com/office/drawing/2014/main" id="{706D39B6-0CF7-4936-86A3-E63C39DE5010}"/>
                  </a:ext>
                </a:extLst>
              </p14:cNvPr>
              <p14:cNvContentPartPr/>
              <p14:nvPr/>
            </p14:nvContentPartPr>
            <p14:xfrm>
              <a:off x="5240416" y="3650163"/>
              <a:ext cx="1892880" cy="62280"/>
            </p14:xfrm>
          </p:contentPart>
        </mc:Choice>
        <mc:Fallback xmlns="">
          <p:pic>
            <p:nvPicPr>
              <p:cNvPr id="82" name="Ink 81">
                <a:extLst>
                  <a:ext uri="{FF2B5EF4-FFF2-40B4-BE49-F238E27FC236}">
                    <a16:creationId xmlns:a16="http://schemas.microsoft.com/office/drawing/2014/main" id="{706D39B6-0CF7-4936-86A3-E63C39DE5010}"/>
                  </a:ext>
                </a:extLst>
              </p:cNvPr>
              <p:cNvPicPr/>
              <p:nvPr/>
            </p:nvPicPr>
            <p:blipFill>
              <a:blip r:embed="rId105"/>
              <a:stretch>
                <a:fillRect/>
              </a:stretch>
            </p:blipFill>
            <p:spPr>
              <a:xfrm>
                <a:off x="5222416" y="3632523"/>
                <a:ext cx="1928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Ink 82">
                <a:extLst>
                  <a:ext uri="{FF2B5EF4-FFF2-40B4-BE49-F238E27FC236}">
                    <a16:creationId xmlns:a16="http://schemas.microsoft.com/office/drawing/2014/main" id="{EBBD3D73-7D9A-419D-9AB9-F2476750EADA}"/>
                  </a:ext>
                </a:extLst>
              </p14:cNvPr>
              <p14:cNvContentPartPr/>
              <p14:nvPr/>
            </p14:nvContentPartPr>
            <p14:xfrm>
              <a:off x="3982576" y="3603363"/>
              <a:ext cx="1170360" cy="77040"/>
            </p14:xfrm>
          </p:contentPart>
        </mc:Choice>
        <mc:Fallback xmlns="">
          <p:pic>
            <p:nvPicPr>
              <p:cNvPr id="83" name="Ink 82">
                <a:extLst>
                  <a:ext uri="{FF2B5EF4-FFF2-40B4-BE49-F238E27FC236}">
                    <a16:creationId xmlns:a16="http://schemas.microsoft.com/office/drawing/2014/main" id="{EBBD3D73-7D9A-419D-9AB9-F2476750EADA}"/>
                  </a:ext>
                </a:extLst>
              </p:cNvPr>
              <p:cNvPicPr/>
              <p:nvPr/>
            </p:nvPicPr>
            <p:blipFill>
              <a:blip r:embed="rId107"/>
              <a:stretch>
                <a:fillRect/>
              </a:stretch>
            </p:blipFill>
            <p:spPr>
              <a:xfrm>
                <a:off x="3964936" y="3585723"/>
                <a:ext cx="1206000" cy="112680"/>
              </a:xfrm>
              <a:prstGeom prst="rect">
                <a:avLst/>
              </a:prstGeom>
            </p:spPr>
          </p:pic>
        </mc:Fallback>
      </mc:AlternateContent>
      <p:grpSp>
        <p:nvGrpSpPr>
          <p:cNvPr id="86" name="Group 85">
            <a:extLst>
              <a:ext uri="{FF2B5EF4-FFF2-40B4-BE49-F238E27FC236}">
                <a16:creationId xmlns:a16="http://schemas.microsoft.com/office/drawing/2014/main" id="{B7A4EBCC-61AE-4EFF-9D3B-F1B9ECF7CBA2}"/>
              </a:ext>
            </a:extLst>
          </p:cNvPr>
          <p:cNvGrpSpPr/>
          <p:nvPr/>
        </p:nvGrpSpPr>
        <p:grpSpPr>
          <a:xfrm>
            <a:off x="2111296" y="3552603"/>
            <a:ext cx="1820160" cy="116280"/>
            <a:chOff x="2111296" y="3552603"/>
            <a:chExt cx="1820160" cy="116280"/>
          </a:xfrm>
        </p:grpSpPr>
        <mc:AlternateContent xmlns:mc="http://schemas.openxmlformats.org/markup-compatibility/2006" xmlns:p14="http://schemas.microsoft.com/office/powerpoint/2010/main">
          <mc:Choice Requires="p14">
            <p:contentPart p14:bwMode="auto" r:id="rId108">
              <p14:nvContentPartPr>
                <p14:cNvPr id="84" name="Ink 83">
                  <a:extLst>
                    <a:ext uri="{FF2B5EF4-FFF2-40B4-BE49-F238E27FC236}">
                      <a16:creationId xmlns:a16="http://schemas.microsoft.com/office/drawing/2014/main" id="{C0074C7B-E9B1-440B-B785-6A3F85D417DB}"/>
                    </a:ext>
                  </a:extLst>
                </p14:cNvPr>
                <p14:cNvContentPartPr/>
                <p14:nvPr/>
              </p14:nvContentPartPr>
              <p14:xfrm>
                <a:off x="3903736" y="3613443"/>
                <a:ext cx="2160" cy="1800"/>
              </p14:xfrm>
            </p:contentPart>
          </mc:Choice>
          <mc:Fallback xmlns="">
            <p:pic>
              <p:nvPicPr>
                <p:cNvPr id="84" name="Ink 83">
                  <a:extLst>
                    <a:ext uri="{FF2B5EF4-FFF2-40B4-BE49-F238E27FC236}">
                      <a16:creationId xmlns:a16="http://schemas.microsoft.com/office/drawing/2014/main" id="{C0074C7B-E9B1-440B-B785-6A3F85D417DB}"/>
                    </a:ext>
                  </a:extLst>
                </p:cNvPr>
                <p:cNvPicPr/>
                <p:nvPr/>
              </p:nvPicPr>
              <p:blipFill>
                <a:blip r:embed="rId109"/>
                <a:stretch>
                  <a:fillRect/>
                </a:stretch>
              </p:blipFill>
              <p:spPr>
                <a:xfrm>
                  <a:off x="3886096" y="3595443"/>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6C3F908B-E247-4C88-BC8F-8E5FF81EE379}"/>
                    </a:ext>
                  </a:extLst>
                </p14:cNvPr>
                <p14:cNvContentPartPr/>
                <p14:nvPr/>
              </p14:nvContentPartPr>
              <p14:xfrm>
                <a:off x="2111296" y="3552603"/>
                <a:ext cx="1820160" cy="116280"/>
              </p14:xfrm>
            </p:contentPart>
          </mc:Choice>
          <mc:Fallback xmlns="">
            <p:pic>
              <p:nvPicPr>
                <p:cNvPr id="85" name="Ink 84">
                  <a:extLst>
                    <a:ext uri="{FF2B5EF4-FFF2-40B4-BE49-F238E27FC236}">
                      <a16:creationId xmlns:a16="http://schemas.microsoft.com/office/drawing/2014/main" id="{6C3F908B-E247-4C88-BC8F-8E5FF81EE379}"/>
                    </a:ext>
                  </a:extLst>
                </p:cNvPr>
                <p:cNvPicPr/>
                <p:nvPr/>
              </p:nvPicPr>
              <p:blipFill>
                <a:blip r:embed="rId111"/>
                <a:stretch>
                  <a:fillRect/>
                </a:stretch>
              </p:blipFill>
              <p:spPr>
                <a:xfrm>
                  <a:off x="2093296" y="3534603"/>
                  <a:ext cx="185580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7" name="Ink 86">
                <a:extLst>
                  <a:ext uri="{FF2B5EF4-FFF2-40B4-BE49-F238E27FC236}">
                    <a16:creationId xmlns:a16="http://schemas.microsoft.com/office/drawing/2014/main" id="{38FCE3B7-6DD8-4451-BAAC-C44B71F394AC}"/>
                  </a:ext>
                </a:extLst>
              </p14:cNvPr>
              <p14:cNvContentPartPr/>
              <p14:nvPr/>
            </p14:nvContentPartPr>
            <p14:xfrm>
              <a:off x="1232896" y="3645843"/>
              <a:ext cx="831960" cy="104040"/>
            </p14:xfrm>
          </p:contentPart>
        </mc:Choice>
        <mc:Fallback xmlns="">
          <p:pic>
            <p:nvPicPr>
              <p:cNvPr id="87" name="Ink 86">
                <a:extLst>
                  <a:ext uri="{FF2B5EF4-FFF2-40B4-BE49-F238E27FC236}">
                    <a16:creationId xmlns:a16="http://schemas.microsoft.com/office/drawing/2014/main" id="{38FCE3B7-6DD8-4451-BAAC-C44B71F394AC}"/>
                  </a:ext>
                </a:extLst>
              </p:cNvPr>
              <p:cNvPicPr/>
              <p:nvPr/>
            </p:nvPicPr>
            <p:blipFill>
              <a:blip r:embed="rId113"/>
              <a:stretch>
                <a:fillRect/>
              </a:stretch>
            </p:blipFill>
            <p:spPr>
              <a:xfrm>
                <a:off x="1215256" y="3627843"/>
                <a:ext cx="867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8" name="Ink 87">
                <a:extLst>
                  <a:ext uri="{FF2B5EF4-FFF2-40B4-BE49-F238E27FC236}">
                    <a16:creationId xmlns:a16="http://schemas.microsoft.com/office/drawing/2014/main" id="{9E380C63-1283-4901-81F5-14598AEA9D1D}"/>
                  </a:ext>
                </a:extLst>
              </p14:cNvPr>
              <p14:cNvContentPartPr/>
              <p14:nvPr/>
            </p14:nvContentPartPr>
            <p14:xfrm>
              <a:off x="8622976" y="4103763"/>
              <a:ext cx="1352160" cy="66960"/>
            </p14:xfrm>
          </p:contentPart>
        </mc:Choice>
        <mc:Fallback xmlns="">
          <p:pic>
            <p:nvPicPr>
              <p:cNvPr id="88" name="Ink 87">
                <a:extLst>
                  <a:ext uri="{FF2B5EF4-FFF2-40B4-BE49-F238E27FC236}">
                    <a16:creationId xmlns:a16="http://schemas.microsoft.com/office/drawing/2014/main" id="{9E380C63-1283-4901-81F5-14598AEA9D1D}"/>
                  </a:ext>
                </a:extLst>
              </p:cNvPr>
              <p:cNvPicPr/>
              <p:nvPr/>
            </p:nvPicPr>
            <p:blipFill>
              <a:blip r:embed="rId115"/>
              <a:stretch>
                <a:fillRect/>
              </a:stretch>
            </p:blipFill>
            <p:spPr>
              <a:xfrm>
                <a:off x="8604976" y="4085763"/>
                <a:ext cx="1387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Ink 93">
                <a:extLst>
                  <a:ext uri="{FF2B5EF4-FFF2-40B4-BE49-F238E27FC236}">
                    <a16:creationId xmlns:a16="http://schemas.microsoft.com/office/drawing/2014/main" id="{2CBB38D9-AB0D-46CE-A799-0188E1D7911E}"/>
                  </a:ext>
                </a:extLst>
              </p14:cNvPr>
              <p14:cNvContentPartPr/>
              <p14:nvPr/>
            </p14:nvContentPartPr>
            <p14:xfrm>
              <a:off x="6855016" y="3186483"/>
              <a:ext cx="595440" cy="505800"/>
            </p14:xfrm>
          </p:contentPart>
        </mc:Choice>
        <mc:Fallback xmlns="">
          <p:pic>
            <p:nvPicPr>
              <p:cNvPr id="94" name="Ink 93">
                <a:extLst>
                  <a:ext uri="{FF2B5EF4-FFF2-40B4-BE49-F238E27FC236}">
                    <a16:creationId xmlns:a16="http://schemas.microsoft.com/office/drawing/2014/main" id="{2CBB38D9-AB0D-46CE-A799-0188E1D7911E}"/>
                  </a:ext>
                </a:extLst>
              </p:cNvPr>
              <p:cNvPicPr/>
              <p:nvPr/>
            </p:nvPicPr>
            <p:blipFill>
              <a:blip r:embed="rId117"/>
              <a:stretch>
                <a:fillRect/>
              </a:stretch>
            </p:blipFill>
            <p:spPr>
              <a:xfrm>
                <a:off x="6837376" y="3168843"/>
                <a:ext cx="6310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Ink 94">
                <a:extLst>
                  <a:ext uri="{FF2B5EF4-FFF2-40B4-BE49-F238E27FC236}">
                    <a16:creationId xmlns:a16="http://schemas.microsoft.com/office/drawing/2014/main" id="{1214B7B2-250B-47EE-92FE-E8242F38F486}"/>
                  </a:ext>
                </a:extLst>
              </p14:cNvPr>
              <p14:cNvContentPartPr/>
              <p14:nvPr/>
            </p14:nvContentPartPr>
            <p14:xfrm>
              <a:off x="3860176" y="4068843"/>
              <a:ext cx="1560960" cy="40680"/>
            </p14:xfrm>
          </p:contentPart>
        </mc:Choice>
        <mc:Fallback xmlns="">
          <p:pic>
            <p:nvPicPr>
              <p:cNvPr id="95" name="Ink 94">
                <a:extLst>
                  <a:ext uri="{FF2B5EF4-FFF2-40B4-BE49-F238E27FC236}">
                    <a16:creationId xmlns:a16="http://schemas.microsoft.com/office/drawing/2014/main" id="{1214B7B2-250B-47EE-92FE-E8242F38F486}"/>
                  </a:ext>
                </a:extLst>
              </p:cNvPr>
              <p:cNvPicPr/>
              <p:nvPr/>
            </p:nvPicPr>
            <p:blipFill>
              <a:blip r:embed="rId119"/>
              <a:stretch>
                <a:fillRect/>
              </a:stretch>
            </p:blipFill>
            <p:spPr>
              <a:xfrm>
                <a:off x="3842536" y="4050843"/>
                <a:ext cx="1596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Ink 95">
                <a:extLst>
                  <a:ext uri="{FF2B5EF4-FFF2-40B4-BE49-F238E27FC236}">
                    <a16:creationId xmlns:a16="http://schemas.microsoft.com/office/drawing/2014/main" id="{9597F730-6ABC-4278-A971-77B2BCB9D59A}"/>
                  </a:ext>
                </a:extLst>
              </p14:cNvPr>
              <p14:cNvContentPartPr/>
              <p14:nvPr/>
            </p14:nvContentPartPr>
            <p14:xfrm>
              <a:off x="2597656" y="4114203"/>
              <a:ext cx="1101240" cy="22320"/>
            </p14:xfrm>
          </p:contentPart>
        </mc:Choice>
        <mc:Fallback xmlns="">
          <p:pic>
            <p:nvPicPr>
              <p:cNvPr id="96" name="Ink 95">
                <a:extLst>
                  <a:ext uri="{FF2B5EF4-FFF2-40B4-BE49-F238E27FC236}">
                    <a16:creationId xmlns:a16="http://schemas.microsoft.com/office/drawing/2014/main" id="{9597F730-6ABC-4278-A971-77B2BCB9D59A}"/>
                  </a:ext>
                </a:extLst>
              </p:cNvPr>
              <p:cNvPicPr/>
              <p:nvPr/>
            </p:nvPicPr>
            <p:blipFill>
              <a:blip r:embed="rId121"/>
              <a:stretch>
                <a:fillRect/>
              </a:stretch>
            </p:blipFill>
            <p:spPr>
              <a:xfrm>
                <a:off x="2580016" y="4096563"/>
                <a:ext cx="1136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Ink 96">
                <a:extLst>
                  <a:ext uri="{FF2B5EF4-FFF2-40B4-BE49-F238E27FC236}">
                    <a16:creationId xmlns:a16="http://schemas.microsoft.com/office/drawing/2014/main" id="{2C49411E-2495-4196-BF5F-016DAA241FC0}"/>
                  </a:ext>
                </a:extLst>
              </p14:cNvPr>
              <p14:cNvContentPartPr/>
              <p14:nvPr/>
            </p14:nvContentPartPr>
            <p14:xfrm>
              <a:off x="1255576" y="4079643"/>
              <a:ext cx="1124280" cy="69120"/>
            </p14:xfrm>
          </p:contentPart>
        </mc:Choice>
        <mc:Fallback xmlns="">
          <p:pic>
            <p:nvPicPr>
              <p:cNvPr id="97" name="Ink 96">
                <a:extLst>
                  <a:ext uri="{FF2B5EF4-FFF2-40B4-BE49-F238E27FC236}">
                    <a16:creationId xmlns:a16="http://schemas.microsoft.com/office/drawing/2014/main" id="{2C49411E-2495-4196-BF5F-016DAA241FC0}"/>
                  </a:ext>
                </a:extLst>
              </p:cNvPr>
              <p:cNvPicPr/>
              <p:nvPr/>
            </p:nvPicPr>
            <p:blipFill>
              <a:blip r:embed="rId123"/>
              <a:stretch>
                <a:fillRect/>
              </a:stretch>
            </p:blipFill>
            <p:spPr>
              <a:xfrm>
                <a:off x="1237936" y="4061643"/>
                <a:ext cx="1159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Ink 97">
                <a:extLst>
                  <a:ext uri="{FF2B5EF4-FFF2-40B4-BE49-F238E27FC236}">
                    <a16:creationId xmlns:a16="http://schemas.microsoft.com/office/drawing/2014/main" id="{78F18094-F9B4-4E05-9060-90FB33AC2DA8}"/>
                  </a:ext>
                </a:extLst>
              </p14:cNvPr>
              <p14:cNvContentPartPr/>
              <p14:nvPr/>
            </p14:nvContentPartPr>
            <p14:xfrm>
              <a:off x="8856976" y="4516323"/>
              <a:ext cx="1066680" cy="89280"/>
            </p14:xfrm>
          </p:contentPart>
        </mc:Choice>
        <mc:Fallback xmlns="">
          <p:pic>
            <p:nvPicPr>
              <p:cNvPr id="98" name="Ink 97">
                <a:extLst>
                  <a:ext uri="{FF2B5EF4-FFF2-40B4-BE49-F238E27FC236}">
                    <a16:creationId xmlns:a16="http://schemas.microsoft.com/office/drawing/2014/main" id="{78F18094-F9B4-4E05-9060-90FB33AC2DA8}"/>
                  </a:ext>
                </a:extLst>
              </p:cNvPr>
              <p:cNvPicPr/>
              <p:nvPr/>
            </p:nvPicPr>
            <p:blipFill>
              <a:blip r:embed="rId125"/>
              <a:stretch>
                <a:fillRect/>
              </a:stretch>
            </p:blipFill>
            <p:spPr>
              <a:xfrm>
                <a:off x="8839336" y="4498323"/>
                <a:ext cx="1102320" cy="124920"/>
              </a:xfrm>
              <a:prstGeom prst="rect">
                <a:avLst/>
              </a:prstGeom>
            </p:spPr>
          </p:pic>
        </mc:Fallback>
      </mc:AlternateContent>
      <p:grpSp>
        <p:nvGrpSpPr>
          <p:cNvPr id="101" name="Group 100">
            <a:extLst>
              <a:ext uri="{FF2B5EF4-FFF2-40B4-BE49-F238E27FC236}">
                <a16:creationId xmlns:a16="http://schemas.microsoft.com/office/drawing/2014/main" id="{A35E75E0-AFFA-44A8-87E1-292ECB68F50E}"/>
              </a:ext>
            </a:extLst>
          </p:cNvPr>
          <p:cNvGrpSpPr/>
          <p:nvPr/>
        </p:nvGrpSpPr>
        <p:grpSpPr>
          <a:xfrm>
            <a:off x="6316096" y="4462323"/>
            <a:ext cx="2453040" cy="114120"/>
            <a:chOff x="6316096" y="4462323"/>
            <a:chExt cx="2453040" cy="114120"/>
          </a:xfrm>
        </p:grpSpPr>
        <mc:AlternateContent xmlns:mc="http://schemas.openxmlformats.org/markup-compatibility/2006" xmlns:p14="http://schemas.microsoft.com/office/powerpoint/2010/main">
          <mc:Choice Requires="p14">
            <p:contentPart p14:bwMode="auto" r:id="rId126">
              <p14:nvContentPartPr>
                <p14:cNvPr id="99" name="Ink 98">
                  <a:extLst>
                    <a:ext uri="{FF2B5EF4-FFF2-40B4-BE49-F238E27FC236}">
                      <a16:creationId xmlns:a16="http://schemas.microsoft.com/office/drawing/2014/main" id="{DA232C8B-A904-44A4-957C-1AD1213A0D65}"/>
                    </a:ext>
                  </a:extLst>
                </p14:cNvPr>
                <p14:cNvContentPartPr/>
                <p14:nvPr/>
              </p14:nvContentPartPr>
              <p14:xfrm>
                <a:off x="7430296" y="4470603"/>
                <a:ext cx="1338840" cy="105840"/>
              </p14:xfrm>
            </p:contentPart>
          </mc:Choice>
          <mc:Fallback xmlns="">
            <p:pic>
              <p:nvPicPr>
                <p:cNvPr id="99" name="Ink 98">
                  <a:extLst>
                    <a:ext uri="{FF2B5EF4-FFF2-40B4-BE49-F238E27FC236}">
                      <a16:creationId xmlns:a16="http://schemas.microsoft.com/office/drawing/2014/main" id="{DA232C8B-A904-44A4-957C-1AD1213A0D65}"/>
                    </a:ext>
                  </a:extLst>
                </p:cNvPr>
                <p:cNvPicPr/>
                <p:nvPr/>
              </p:nvPicPr>
              <p:blipFill>
                <a:blip r:embed="rId127"/>
                <a:stretch>
                  <a:fillRect/>
                </a:stretch>
              </p:blipFill>
              <p:spPr>
                <a:xfrm>
                  <a:off x="7412656" y="4452603"/>
                  <a:ext cx="137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Ink 99">
                  <a:extLst>
                    <a:ext uri="{FF2B5EF4-FFF2-40B4-BE49-F238E27FC236}">
                      <a16:creationId xmlns:a16="http://schemas.microsoft.com/office/drawing/2014/main" id="{A94D617F-B4D9-4C29-BA4C-427FA120DEF0}"/>
                    </a:ext>
                  </a:extLst>
                </p14:cNvPr>
                <p14:cNvContentPartPr/>
                <p14:nvPr/>
              </p14:nvContentPartPr>
              <p14:xfrm>
                <a:off x="6316096" y="4462323"/>
                <a:ext cx="677880" cy="50040"/>
              </p14:xfrm>
            </p:contentPart>
          </mc:Choice>
          <mc:Fallback xmlns="">
            <p:pic>
              <p:nvPicPr>
                <p:cNvPr id="100" name="Ink 99">
                  <a:extLst>
                    <a:ext uri="{FF2B5EF4-FFF2-40B4-BE49-F238E27FC236}">
                      <a16:creationId xmlns:a16="http://schemas.microsoft.com/office/drawing/2014/main" id="{A94D617F-B4D9-4C29-BA4C-427FA120DEF0}"/>
                    </a:ext>
                  </a:extLst>
                </p:cNvPr>
                <p:cNvPicPr/>
                <p:nvPr/>
              </p:nvPicPr>
              <p:blipFill>
                <a:blip r:embed="rId129"/>
                <a:stretch>
                  <a:fillRect/>
                </a:stretch>
              </p:blipFill>
              <p:spPr>
                <a:xfrm>
                  <a:off x="6298096" y="4444683"/>
                  <a:ext cx="71352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102" name="Ink 101">
                <a:extLst>
                  <a:ext uri="{FF2B5EF4-FFF2-40B4-BE49-F238E27FC236}">
                    <a16:creationId xmlns:a16="http://schemas.microsoft.com/office/drawing/2014/main" id="{001604C0-7E29-456D-841A-9904E2AC1924}"/>
                  </a:ext>
                </a:extLst>
              </p14:cNvPr>
              <p14:cNvContentPartPr/>
              <p14:nvPr/>
            </p14:nvContentPartPr>
            <p14:xfrm>
              <a:off x="5127376" y="4491483"/>
              <a:ext cx="1123920" cy="61200"/>
            </p14:xfrm>
          </p:contentPart>
        </mc:Choice>
        <mc:Fallback xmlns="">
          <p:pic>
            <p:nvPicPr>
              <p:cNvPr id="102" name="Ink 101">
                <a:extLst>
                  <a:ext uri="{FF2B5EF4-FFF2-40B4-BE49-F238E27FC236}">
                    <a16:creationId xmlns:a16="http://schemas.microsoft.com/office/drawing/2014/main" id="{001604C0-7E29-456D-841A-9904E2AC1924}"/>
                  </a:ext>
                </a:extLst>
              </p:cNvPr>
              <p:cNvPicPr/>
              <p:nvPr/>
            </p:nvPicPr>
            <p:blipFill>
              <a:blip r:embed="rId131"/>
              <a:stretch>
                <a:fillRect/>
              </a:stretch>
            </p:blipFill>
            <p:spPr>
              <a:xfrm>
                <a:off x="5109376" y="4473483"/>
                <a:ext cx="1159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5" name="Ink 104">
                <a:extLst>
                  <a:ext uri="{FF2B5EF4-FFF2-40B4-BE49-F238E27FC236}">
                    <a16:creationId xmlns:a16="http://schemas.microsoft.com/office/drawing/2014/main" id="{A05A25B4-9914-432E-9DDB-822086D975DB}"/>
                  </a:ext>
                </a:extLst>
              </p14:cNvPr>
              <p14:cNvContentPartPr/>
              <p14:nvPr/>
            </p14:nvContentPartPr>
            <p14:xfrm>
              <a:off x="3723736" y="4559163"/>
              <a:ext cx="1183320" cy="76320"/>
            </p14:xfrm>
          </p:contentPart>
        </mc:Choice>
        <mc:Fallback xmlns="">
          <p:pic>
            <p:nvPicPr>
              <p:cNvPr id="105" name="Ink 104">
                <a:extLst>
                  <a:ext uri="{FF2B5EF4-FFF2-40B4-BE49-F238E27FC236}">
                    <a16:creationId xmlns:a16="http://schemas.microsoft.com/office/drawing/2014/main" id="{A05A25B4-9914-432E-9DDB-822086D975DB}"/>
                  </a:ext>
                </a:extLst>
              </p:cNvPr>
              <p:cNvPicPr/>
              <p:nvPr/>
            </p:nvPicPr>
            <p:blipFill>
              <a:blip r:embed="rId133"/>
              <a:stretch>
                <a:fillRect/>
              </a:stretch>
            </p:blipFill>
            <p:spPr>
              <a:xfrm>
                <a:off x="3706096" y="4541163"/>
                <a:ext cx="1218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Ink 105">
                <a:extLst>
                  <a:ext uri="{FF2B5EF4-FFF2-40B4-BE49-F238E27FC236}">
                    <a16:creationId xmlns:a16="http://schemas.microsoft.com/office/drawing/2014/main" id="{317B6338-78D4-4503-9900-23DA46369587}"/>
                  </a:ext>
                </a:extLst>
              </p14:cNvPr>
              <p14:cNvContentPartPr/>
              <p14:nvPr/>
            </p14:nvContentPartPr>
            <p14:xfrm>
              <a:off x="1506496" y="4507323"/>
              <a:ext cx="1659240" cy="81720"/>
            </p14:xfrm>
          </p:contentPart>
        </mc:Choice>
        <mc:Fallback xmlns="">
          <p:pic>
            <p:nvPicPr>
              <p:cNvPr id="106" name="Ink 105">
                <a:extLst>
                  <a:ext uri="{FF2B5EF4-FFF2-40B4-BE49-F238E27FC236}">
                    <a16:creationId xmlns:a16="http://schemas.microsoft.com/office/drawing/2014/main" id="{317B6338-78D4-4503-9900-23DA46369587}"/>
                  </a:ext>
                </a:extLst>
              </p:cNvPr>
              <p:cNvPicPr/>
              <p:nvPr/>
            </p:nvPicPr>
            <p:blipFill>
              <a:blip r:embed="rId135"/>
              <a:stretch>
                <a:fillRect/>
              </a:stretch>
            </p:blipFill>
            <p:spPr>
              <a:xfrm>
                <a:off x="1488856" y="4489683"/>
                <a:ext cx="1694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6B701850-A07A-4D52-8A25-E47E118C9958}"/>
                  </a:ext>
                </a:extLst>
              </p14:cNvPr>
              <p14:cNvContentPartPr/>
              <p14:nvPr/>
            </p14:nvContentPartPr>
            <p14:xfrm>
              <a:off x="375376" y="4557003"/>
              <a:ext cx="1045800" cy="65160"/>
            </p14:xfrm>
          </p:contentPart>
        </mc:Choice>
        <mc:Fallback xmlns="">
          <p:pic>
            <p:nvPicPr>
              <p:cNvPr id="107" name="Ink 106">
                <a:extLst>
                  <a:ext uri="{FF2B5EF4-FFF2-40B4-BE49-F238E27FC236}">
                    <a16:creationId xmlns:a16="http://schemas.microsoft.com/office/drawing/2014/main" id="{6B701850-A07A-4D52-8A25-E47E118C9958}"/>
                  </a:ext>
                </a:extLst>
              </p:cNvPr>
              <p:cNvPicPr/>
              <p:nvPr/>
            </p:nvPicPr>
            <p:blipFill>
              <a:blip r:embed="rId137"/>
              <a:stretch>
                <a:fillRect/>
              </a:stretch>
            </p:blipFill>
            <p:spPr>
              <a:xfrm>
                <a:off x="357736" y="4539003"/>
                <a:ext cx="1081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Ink 107">
                <a:extLst>
                  <a:ext uri="{FF2B5EF4-FFF2-40B4-BE49-F238E27FC236}">
                    <a16:creationId xmlns:a16="http://schemas.microsoft.com/office/drawing/2014/main" id="{0A8ECDDE-FC6D-49A1-8F5F-8A180601EFA8}"/>
                  </a:ext>
                </a:extLst>
              </p14:cNvPr>
              <p14:cNvContentPartPr/>
              <p14:nvPr/>
            </p14:nvContentPartPr>
            <p14:xfrm>
              <a:off x="7414816" y="5000163"/>
              <a:ext cx="2464560" cy="94320"/>
            </p14:xfrm>
          </p:contentPart>
        </mc:Choice>
        <mc:Fallback xmlns="">
          <p:pic>
            <p:nvPicPr>
              <p:cNvPr id="108" name="Ink 107">
                <a:extLst>
                  <a:ext uri="{FF2B5EF4-FFF2-40B4-BE49-F238E27FC236}">
                    <a16:creationId xmlns:a16="http://schemas.microsoft.com/office/drawing/2014/main" id="{0A8ECDDE-FC6D-49A1-8F5F-8A180601EFA8}"/>
                  </a:ext>
                </a:extLst>
              </p:cNvPr>
              <p:cNvPicPr/>
              <p:nvPr/>
            </p:nvPicPr>
            <p:blipFill>
              <a:blip r:embed="rId139"/>
              <a:stretch>
                <a:fillRect/>
              </a:stretch>
            </p:blipFill>
            <p:spPr>
              <a:xfrm>
                <a:off x="7397176" y="4982523"/>
                <a:ext cx="2500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Ink 108">
                <a:extLst>
                  <a:ext uri="{FF2B5EF4-FFF2-40B4-BE49-F238E27FC236}">
                    <a16:creationId xmlns:a16="http://schemas.microsoft.com/office/drawing/2014/main" id="{7AFFB8DE-AC95-4099-A652-92E7F85784A0}"/>
                  </a:ext>
                </a:extLst>
              </p14:cNvPr>
              <p14:cNvContentPartPr/>
              <p14:nvPr/>
            </p14:nvContentPartPr>
            <p14:xfrm>
              <a:off x="4500256" y="4955163"/>
              <a:ext cx="2792520" cy="108720"/>
            </p14:xfrm>
          </p:contentPart>
        </mc:Choice>
        <mc:Fallback xmlns="">
          <p:pic>
            <p:nvPicPr>
              <p:cNvPr id="109" name="Ink 108">
                <a:extLst>
                  <a:ext uri="{FF2B5EF4-FFF2-40B4-BE49-F238E27FC236}">
                    <a16:creationId xmlns:a16="http://schemas.microsoft.com/office/drawing/2014/main" id="{7AFFB8DE-AC95-4099-A652-92E7F85784A0}"/>
                  </a:ext>
                </a:extLst>
              </p:cNvPr>
              <p:cNvPicPr/>
              <p:nvPr/>
            </p:nvPicPr>
            <p:blipFill>
              <a:blip r:embed="rId141"/>
              <a:stretch>
                <a:fillRect/>
              </a:stretch>
            </p:blipFill>
            <p:spPr>
              <a:xfrm>
                <a:off x="4482256" y="4937523"/>
                <a:ext cx="2828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Ink 109">
                <a:extLst>
                  <a:ext uri="{FF2B5EF4-FFF2-40B4-BE49-F238E27FC236}">
                    <a16:creationId xmlns:a16="http://schemas.microsoft.com/office/drawing/2014/main" id="{6E5B06A8-E07D-43A8-B136-0D6F2A005855}"/>
                  </a:ext>
                </a:extLst>
              </p14:cNvPr>
              <p14:cNvContentPartPr/>
              <p14:nvPr/>
            </p14:nvContentPartPr>
            <p14:xfrm>
              <a:off x="242896" y="4063083"/>
              <a:ext cx="2980440" cy="555840"/>
            </p14:xfrm>
          </p:contentPart>
        </mc:Choice>
        <mc:Fallback xmlns="">
          <p:pic>
            <p:nvPicPr>
              <p:cNvPr id="110" name="Ink 109">
                <a:extLst>
                  <a:ext uri="{FF2B5EF4-FFF2-40B4-BE49-F238E27FC236}">
                    <a16:creationId xmlns:a16="http://schemas.microsoft.com/office/drawing/2014/main" id="{6E5B06A8-E07D-43A8-B136-0D6F2A005855}"/>
                  </a:ext>
                </a:extLst>
              </p:cNvPr>
              <p:cNvPicPr/>
              <p:nvPr/>
            </p:nvPicPr>
            <p:blipFill>
              <a:blip r:embed="rId143"/>
              <a:stretch>
                <a:fillRect/>
              </a:stretch>
            </p:blipFill>
            <p:spPr>
              <a:xfrm>
                <a:off x="224896" y="4045083"/>
                <a:ext cx="3016080" cy="591480"/>
              </a:xfrm>
              <a:prstGeom prst="rect">
                <a:avLst/>
              </a:prstGeom>
            </p:spPr>
          </p:pic>
        </mc:Fallback>
      </mc:AlternateContent>
      <p:grpSp>
        <p:nvGrpSpPr>
          <p:cNvPr id="114" name="Group 113">
            <a:extLst>
              <a:ext uri="{FF2B5EF4-FFF2-40B4-BE49-F238E27FC236}">
                <a16:creationId xmlns:a16="http://schemas.microsoft.com/office/drawing/2014/main" id="{605F029C-C70E-4C88-9F61-8DB1F0EB1880}"/>
              </a:ext>
            </a:extLst>
          </p:cNvPr>
          <p:cNvGrpSpPr/>
          <p:nvPr/>
        </p:nvGrpSpPr>
        <p:grpSpPr>
          <a:xfrm>
            <a:off x="3597376" y="4047963"/>
            <a:ext cx="6036480" cy="622440"/>
            <a:chOff x="3597376" y="4047963"/>
            <a:chExt cx="6036480" cy="622440"/>
          </a:xfrm>
        </p:grpSpPr>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0F37D37F-027E-46F0-9E8B-1D78E73688B7}"/>
                    </a:ext>
                  </a:extLst>
                </p14:cNvPr>
                <p14:cNvContentPartPr/>
                <p14:nvPr/>
              </p14:nvContentPartPr>
              <p14:xfrm>
                <a:off x="7793176" y="4135083"/>
                <a:ext cx="811440" cy="27000"/>
              </p14:xfrm>
            </p:contentPart>
          </mc:Choice>
          <mc:Fallback xmlns="">
            <p:pic>
              <p:nvPicPr>
                <p:cNvPr id="89" name="Ink 88">
                  <a:extLst>
                    <a:ext uri="{FF2B5EF4-FFF2-40B4-BE49-F238E27FC236}">
                      <a16:creationId xmlns:a16="http://schemas.microsoft.com/office/drawing/2014/main" id="{0F37D37F-027E-46F0-9E8B-1D78E73688B7}"/>
                    </a:ext>
                  </a:extLst>
                </p:cNvPr>
                <p:cNvPicPr/>
                <p:nvPr/>
              </p:nvPicPr>
              <p:blipFill>
                <a:blip r:embed="rId145"/>
                <a:stretch>
                  <a:fillRect/>
                </a:stretch>
              </p:blipFill>
              <p:spPr>
                <a:xfrm>
                  <a:off x="7775176" y="4117443"/>
                  <a:ext cx="847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Ink 89">
                  <a:extLst>
                    <a:ext uri="{FF2B5EF4-FFF2-40B4-BE49-F238E27FC236}">
                      <a16:creationId xmlns:a16="http://schemas.microsoft.com/office/drawing/2014/main" id="{A66D04E2-6D32-4BDB-B6BF-B69DD4C8F4C2}"/>
                    </a:ext>
                  </a:extLst>
                </p14:cNvPr>
                <p14:cNvContentPartPr/>
                <p14:nvPr/>
              </p14:nvContentPartPr>
              <p14:xfrm>
                <a:off x="7085056" y="4133643"/>
                <a:ext cx="621720" cy="41760"/>
              </p14:xfrm>
            </p:contentPart>
          </mc:Choice>
          <mc:Fallback xmlns="">
            <p:pic>
              <p:nvPicPr>
                <p:cNvPr id="90" name="Ink 89">
                  <a:extLst>
                    <a:ext uri="{FF2B5EF4-FFF2-40B4-BE49-F238E27FC236}">
                      <a16:creationId xmlns:a16="http://schemas.microsoft.com/office/drawing/2014/main" id="{A66D04E2-6D32-4BDB-B6BF-B69DD4C8F4C2}"/>
                    </a:ext>
                  </a:extLst>
                </p:cNvPr>
                <p:cNvPicPr/>
                <p:nvPr/>
              </p:nvPicPr>
              <p:blipFill>
                <a:blip r:embed="rId147"/>
                <a:stretch>
                  <a:fillRect/>
                </a:stretch>
              </p:blipFill>
              <p:spPr>
                <a:xfrm>
                  <a:off x="7067416" y="4116003"/>
                  <a:ext cx="657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D83309BB-3021-4224-A676-6623053B89CD}"/>
                    </a:ext>
                  </a:extLst>
                </p14:cNvPr>
                <p14:cNvContentPartPr/>
                <p14:nvPr/>
              </p14:nvContentPartPr>
              <p14:xfrm>
                <a:off x="6015136" y="4149843"/>
                <a:ext cx="870840" cy="29520"/>
              </p14:xfrm>
            </p:contentPart>
          </mc:Choice>
          <mc:Fallback xmlns="">
            <p:pic>
              <p:nvPicPr>
                <p:cNvPr id="92" name="Ink 91">
                  <a:extLst>
                    <a:ext uri="{FF2B5EF4-FFF2-40B4-BE49-F238E27FC236}">
                      <a16:creationId xmlns:a16="http://schemas.microsoft.com/office/drawing/2014/main" id="{D83309BB-3021-4224-A676-6623053B89CD}"/>
                    </a:ext>
                  </a:extLst>
                </p:cNvPr>
                <p:cNvPicPr/>
                <p:nvPr/>
              </p:nvPicPr>
              <p:blipFill>
                <a:blip r:embed="rId149"/>
                <a:stretch>
                  <a:fillRect/>
                </a:stretch>
              </p:blipFill>
              <p:spPr>
                <a:xfrm>
                  <a:off x="5997496" y="4132203"/>
                  <a:ext cx="906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 name="Ink 110">
                  <a:extLst>
                    <a:ext uri="{FF2B5EF4-FFF2-40B4-BE49-F238E27FC236}">
                      <a16:creationId xmlns:a16="http://schemas.microsoft.com/office/drawing/2014/main" id="{49616A54-38C6-4027-8EF0-F179B076325E}"/>
                    </a:ext>
                  </a:extLst>
                </p14:cNvPr>
                <p14:cNvContentPartPr/>
                <p14:nvPr/>
              </p14:nvContentPartPr>
              <p14:xfrm>
                <a:off x="3597376" y="4047963"/>
                <a:ext cx="6036480" cy="622440"/>
              </p14:xfrm>
            </p:contentPart>
          </mc:Choice>
          <mc:Fallback xmlns="">
            <p:pic>
              <p:nvPicPr>
                <p:cNvPr id="111" name="Ink 110">
                  <a:extLst>
                    <a:ext uri="{FF2B5EF4-FFF2-40B4-BE49-F238E27FC236}">
                      <a16:creationId xmlns:a16="http://schemas.microsoft.com/office/drawing/2014/main" id="{49616A54-38C6-4027-8EF0-F179B076325E}"/>
                    </a:ext>
                  </a:extLst>
                </p:cNvPr>
                <p:cNvPicPr/>
                <p:nvPr/>
              </p:nvPicPr>
              <p:blipFill>
                <a:blip r:embed="rId151"/>
                <a:stretch>
                  <a:fillRect/>
                </a:stretch>
              </p:blipFill>
              <p:spPr>
                <a:xfrm>
                  <a:off x="3579376" y="4029963"/>
                  <a:ext cx="60721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Ink 112">
                  <a:extLst>
                    <a:ext uri="{FF2B5EF4-FFF2-40B4-BE49-F238E27FC236}">
                      <a16:creationId xmlns:a16="http://schemas.microsoft.com/office/drawing/2014/main" id="{62B1F0BA-F0BF-4266-82A2-DBBB2E13A181}"/>
                    </a:ext>
                  </a:extLst>
                </p14:cNvPr>
                <p14:cNvContentPartPr/>
                <p14:nvPr/>
              </p14:nvContentPartPr>
              <p14:xfrm>
                <a:off x="8525056" y="4097283"/>
                <a:ext cx="349200" cy="523800"/>
              </p14:xfrm>
            </p:contentPart>
          </mc:Choice>
          <mc:Fallback xmlns="">
            <p:pic>
              <p:nvPicPr>
                <p:cNvPr id="113" name="Ink 112">
                  <a:extLst>
                    <a:ext uri="{FF2B5EF4-FFF2-40B4-BE49-F238E27FC236}">
                      <a16:creationId xmlns:a16="http://schemas.microsoft.com/office/drawing/2014/main" id="{62B1F0BA-F0BF-4266-82A2-DBBB2E13A181}"/>
                    </a:ext>
                  </a:extLst>
                </p:cNvPr>
                <p:cNvPicPr/>
                <p:nvPr/>
              </p:nvPicPr>
              <p:blipFill>
                <a:blip r:embed="rId153"/>
                <a:stretch>
                  <a:fillRect/>
                </a:stretch>
              </p:blipFill>
              <p:spPr>
                <a:xfrm>
                  <a:off x="8507056" y="4079283"/>
                  <a:ext cx="384840" cy="55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15" name="Ink 114">
                <a:extLst>
                  <a:ext uri="{FF2B5EF4-FFF2-40B4-BE49-F238E27FC236}">
                    <a16:creationId xmlns:a16="http://schemas.microsoft.com/office/drawing/2014/main" id="{B38C45B1-96EA-4EC3-B9F4-AC6E3259E9AB}"/>
                  </a:ext>
                </a:extLst>
              </p14:cNvPr>
              <p14:cNvContentPartPr/>
              <p14:nvPr/>
            </p14:nvContentPartPr>
            <p14:xfrm>
              <a:off x="2884216" y="4987923"/>
              <a:ext cx="1217520" cy="32400"/>
            </p14:xfrm>
          </p:contentPart>
        </mc:Choice>
        <mc:Fallback xmlns="">
          <p:pic>
            <p:nvPicPr>
              <p:cNvPr id="115" name="Ink 114">
                <a:extLst>
                  <a:ext uri="{FF2B5EF4-FFF2-40B4-BE49-F238E27FC236}">
                    <a16:creationId xmlns:a16="http://schemas.microsoft.com/office/drawing/2014/main" id="{B38C45B1-96EA-4EC3-B9F4-AC6E3259E9AB}"/>
                  </a:ext>
                </a:extLst>
              </p:cNvPr>
              <p:cNvPicPr/>
              <p:nvPr/>
            </p:nvPicPr>
            <p:blipFill>
              <a:blip r:embed="rId155"/>
              <a:stretch>
                <a:fillRect/>
              </a:stretch>
            </p:blipFill>
            <p:spPr>
              <a:xfrm>
                <a:off x="2866576" y="4970283"/>
                <a:ext cx="1253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C1B79789-4F4F-4E4D-8C77-C73259B1FF17}"/>
                  </a:ext>
                </a:extLst>
              </p14:cNvPr>
              <p14:cNvContentPartPr/>
              <p14:nvPr/>
            </p14:nvContentPartPr>
            <p14:xfrm>
              <a:off x="1426576" y="4903323"/>
              <a:ext cx="1319400" cy="143640"/>
            </p14:xfrm>
          </p:contentPart>
        </mc:Choice>
        <mc:Fallback xmlns="">
          <p:pic>
            <p:nvPicPr>
              <p:cNvPr id="116" name="Ink 115">
                <a:extLst>
                  <a:ext uri="{FF2B5EF4-FFF2-40B4-BE49-F238E27FC236}">
                    <a16:creationId xmlns:a16="http://schemas.microsoft.com/office/drawing/2014/main" id="{C1B79789-4F4F-4E4D-8C77-C73259B1FF17}"/>
                  </a:ext>
                </a:extLst>
              </p:cNvPr>
              <p:cNvPicPr/>
              <p:nvPr/>
            </p:nvPicPr>
            <p:blipFill>
              <a:blip r:embed="rId157"/>
              <a:stretch>
                <a:fillRect/>
              </a:stretch>
            </p:blipFill>
            <p:spPr>
              <a:xfrm>
                <a:off x="1408936" y="4885323"/>
                <a:ext cx="1355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Ink 116">
                <a:extLst>
                  <a:ext uri="{FF2B5EF4-FFF2-40B4-BE49-F238E27FC236}">
                    <a16:creationId xmlns:a16="http://schemas.microsoft.com/office/drawing/2014/main" id="{F1BFA2BC-729C-4CAC-9FC3-D1C287547035}"/>
                  </a:ext>
                </a:extLst>
              </p14:cNvPr>
              <p14:cNvContentPartPr/>
              <p14:nvPr/>
            </p14:nvContentPartPr>
            <p14:xfrm>
              <a:off x="690376" y="4986843"/>
              <a:ext cx="558000" cy="23760"/>
            </p14:xfrm>
          </p:contentPart>
        </mc:Choice>
        <mc:Fallback xmlns="">
          <p:pic>
            <p:nvPicPr>
              <p:cNvPr id="117" name="Ink 116">
                <a:extLst>
                  <a:ext uri="{FF2B5EF4-FFF2-40B4-BE49-F238E27FC236}">
                    <a16:creationId xmlns:a16="http://schemas.microsoft.com/office/drawing/2014/main" id="{F1BFA2BC-729C-4CAC-9FC3-D1C287547035}"/>
                  </a:ext>
                </a:extLst>
              </p:cNvPr>
              <p:cNvPicPr/>
              <p:nvPr/>
            </p:nvPicPr>
            <p:blipFill>
              <a:blip r:embed="rId159"/>
              <a:stretch>
                <a:fillRect/>
              </a:stretch>
            </p:blipFill>
            <p:spPr>
              <a:xfrm>
                <a:off x="672376" y="4969203"/>
                <a:ext cx="593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8" name="Ink 117">
                <a:extLst>
                  <a:ext uri="{FF2B5EF4-FFF2-40B4-BE49-F238E27FC236}">
                    <a16:creationId xmlns:a16="http://schemas.microsoft.com/office/drawing/2014/main" id="{CB7983A7-D5F9-442E-9CFD-14C3E85ABA19}"/>
                  </a:ext>
                </a:extLst>
              </p14:cNvPr>
              <p14:cNvContentPartPr/>
              <p14:nvPr/>
            </p14:nvContentPartPr>
            <p14:xfrm>
              <a:off x="8797936" y="5471043"/>
              <a:ext cx="1198800" cy="27360"/>
            </p14:xfrm>
          </p:contentPart>
        </mc:Choice>
        <mc:Fallback xmlns="">
          <p:pic>
            <p:nvPicPr>
              <p:cNvPr id="118" name="Ink 117">
                <a:extLst>
                  <a:ext uri="{FF2B5EF4-FFF2-40B4-BE49-F238E27FC236}">
                    <a16:creationId xmlns:a16="http://schemas.microsoft.com/office/drawing/2014/main" id="{CB7983A7-D5F9-442E-9CFD-14C3E85ABA19}"/>
                  </a:ext>
                </a:extLst>
              </p:cNvPr>
              <p:cNvPicPr/>
              <p:nvPr/>
            </p:nvPicPr>
            <p:blipFill>
              <a:blip r:embed="rId161"/>
              <a:stretch>
                <a:fillRect/>
              </a:stretch>
            </p:blipFill>
            <p:spPr>
              <a:xfrm>
                <a:off x="8779936" y="5453043"/>
                <a:ext cx="1234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9" name="Ink 118">
                <a:extLst>
                  <a:ext uri="{FF2B5EF4-FFF2-40B4-BE49-F238E27FC236}">
                    <a16:creationId xmlns:a16="http://schemas.microsoft.com/office/drawing/2014/main" id="{C2777449-18A4-487B-B0A3-ECC360727E72}"/>
                  </a:ext>
                </a:extLst>
              </p14:cNvPr>
              <p14:cNvContentPartPr/>
              <p14:nvPr/>
            </p14:nvContentPartPr>
            <p14:xfrm>
              <a:off x="9319576" y="4952643"/>
              <a:ext cx="847800" cy="630720"/>
            </p14:xfrm>
          </p:contentPart>
        </mc:Choice>
        <mc:Fallback xmlns="">
          <p:pic>
            <p:nvPicPr>
              <p:cNvPr id="119" name="Ink 118">
                <a:extLst>
                  <a:ext uri="{FF2B5EF4-FFF2-40B4-BE49-F238E27FC236}">
                    <a16:creationId xmlns:a16="http://schemas.microsoft.com/office/drawing/2014/main" id="{C2777449-18A4-487B-B0A3-ECC360727E72}"/>
                  </a:ext>
                </a:extLst>
              </p:cNvPr>
              <p:cNvPicPr/>
              <p:nvPr/>
            </p:nvPicPr>
            <p:blipFill>
              <a:blip r:embed="rId163"/>
              <a:stretch>
                <a:fillRect/>
              </a:stretch>
            </p:blipFill>
            <p:spPr>
              <a:xfrm>
                <a:off x="9301576" y="4934643"/>
                <a:ext cx="883440" cy="666360"/>
              </a:xfrm>
              <a:prstGeom prst="rect">
                <a:avLst/>
              </a:prstGeom>
            </p:spPr>
          </p:pic>
        </mc:Fallback>
      </mc:AlternateContent>
      <p:grpSp>
        <p:nvGrpSpPr>
          <p:cNvPr id="124" name="Group 123">
            <a:extLst>
              <a:ext uri="{FF2B5EF4-FFF2-40B4-BE49-F238E27FC236}">
                <a16:creationId xmlns:a16="http://schemas.microsoft.com/office/drawing/2014/main" id="{8C6D8CF1-4834-47DE-9F56-E7CBD676ABBA}"/>
              </a:ext>
            </a:extLst>
          </p:cNvPr>
          <p:cNvGrpSpPr/>
          <p:nvPr/>
        </p:nvGrpSpPr>
        <p:grpSpPr>
          <a:xfrm>
            <a:off x="5368576" y="5410923"/>
            <a:ext cx="2858040" cy="80640"/>
            <a:chOff x="5368576" y="5410923"/>
            <a:chExt cx="2858040" cy="80640"/>
          </a:xfrm>
        </p:grpSpPr>
        <mc:AlternateContent xmlns:mc="http://schemas.openxmlformats.org/markup-compatibility/2006" xmlns:p14="http://schemas.microsoft.com/office/powerpoint/2010/main">
          <mc:Choice Requires="p14">
            <p:contentPart p14:bwMode="auto" r:id="rId164">
              <p14:nvContentPartPr>
                <p14:cNvPr id="120" name="Ink 119">
                  <a:extLst>
                    <a:ext uri="{FF2B5EF4-FFF2-40B4-BE49-F238E27FC236}">
                      <a16:creationId xmlns:a16="http://schemas.microsoft.com/office/drawing/2014/main" id="{BE7BE364-EAD8-4A20-AE08-1A21997E0993}"/>
                    </a:ext>
                  </a:extLst>
                </p14:cNvPr>
                <p14:cNvContentPartPr/>
                <p14:nvPr/>
              </p14:nvContentPartPr>
              <p14:xfrm>
                <a:off x="7071736" y="5455563"/>
                <a:ext cx="1154880" cy="36000"/>
              </p14:xfrm>
            </p:contentPart>
          </mc:Choice>
          <mc:Fallback xmlns="">
            <p:pic>
              <p:nvPicPr>
                <p:cNvPr id="120" name="Ink 119">
                  <a:extLst>
                    <a:ext uri="{FF2B5EF4-FFF2-40B4-BE49-F238E27FC236}">
                      <a16:creationId xmlns:a16="http://schemas.microsoft.com/office/drawing/2014/main" id="{BE7BE364-EAD8-4A20-AE08-1A21997E0993}"/>
                    </a:ext>
                  </a:extLst>
                </p:cNvPr>
                <p:cNvPicPr/>
                <p:nvPr/>
              </p:nvPicPr>
              <p:blipFill>
                <a:blip r:embed="rId165"/>
                <a:stretch>
                  <a:fillRect/>
                </a:stretch>
              </p:blipFill>
              <p:spPr>
                <a:xfrm>
                  <a:off x="7053736" y="5437563"/>
                  <a:ext cx="1190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1" name="Ink 120">
                  <a:extLst>
                    <a:ext uri="{FF2B5EF4-FFF2-40B4-BE49-F238E27FC236}">
                      <a16:creationId xmlns:a16="http://schemas.microsoft.com/office/drawing/2014/main" id="{6AE33E6B-FC2A-48ED-9284-426941A186AA}"/>
                    </a:ext>
                  </a:extLst>
                </p14:cNvPr>
                <p14:cNvContentPartPr/>
                <p14:nvPr/>
              </p14:nvContentPartPr>
              <p14:xfrm>
                <a:off x="6941416" y="5445123"/>
                <a:ext cx="221040" cy="27720"/>
              </p14:xfrm>
            </p:contentPart>
          </mc:Choice>
          <mc:Fallback xmlns="">
            <p:pic>
              <p:nvPicPr>
                <p:cNvPr id="121" name="Ink 120">
                  <a:extLst>
                    <a:ext uri="{FF2B5EF4-FFF2-40B4-BE49-F238E27FC236}">
                      <a16:creationId xmlns:a16="http://schemas.microsoft.com/office/drawing/2014/main" id="{6AE33E6B-FC2A-48ED-9284-426941A186AA}"/>
                    </a:ext>
                  </a:extLst>
                </p:cNvPr>
                <p:cNvPicPr/>
                <p:nvPr/>
              </p:nvPicPr>
              <p:blipFill>
                <a:blip r:embed="rId167"/>
                <a:stretch>
                  <a:fillRect/>
                </a:stretch>
              </p:blipFill>
              <p:spPr>
                <a:xfrm>
                  <a:off x="6923416" y="5427123"/>
                  <a:ext cx="256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Ink 122">
                  <a:extLst>
                    <a:ext uri="{FF2B5EF4-FFF2-40B4-BE49-F238E27FC236}">
                      <a16:creationId xmlns:a16="http://schemas.microsoft.com/office/drawing/2014/main" id="{307DF386-80E8-4056-BF41-3E3853C97FF0}"/>
                    </a:ext>
                  </a:extLst>
                </p14:cNvPr>
                <p14:cNvContentPartPr/>
                <p14:nvPr/>
              </p14:nvContentPartPr>
              <p14:xfrm>
                <a:off x="5368576" y="5410923"/>
                <a:ext cx="1438560" cy="69120"/>
              </p14:xfrm>
            </p:contentPart>
          </mc:Choice>
          <mc:Fallback xmlns="">
            <p:pic>
              <p:nvPicPr>
                <p:cNvPr id="123" name="Ink 122">
                  <a:extLst>
                    <a:ext uri="{FF2B5EF4-FFF2-40B4-BE49-F238E27FC236}">
                      <a16:creationId xmlns:a16="http://schemas.microsoft.com/office/drawing/2014/main" id="{307DF386-80E8-4056-BF41-3E3853C97FF0}"/>
                    </a:ext>
                  </a:extLst>
                </p:cNvPr>
                <p:cNvPicPr/>
                <p:nvPr/>
              </p:nvPicPr>
              <p:blipFill>
                <a:blip r:embed="rId169"/>
                <a:stretch>
                  <a:fillRect/>
                </a:stretch>
              </p:blipFill>
              <p:spPr>
                <a:xfrm>
                  <a:off x="5350936" y="5393283"/>
                  <a:ext cx="1474200" cy="10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79D08BC0-7D36-470E-9B84-E5252529B902}"/>
                  </a:ext>
                </a:extLst>
              </p14:cNvPr>
              <p14:cNvContentPartPr/>
              <p14:nvPr/>
            </p14:nvContentPartPr>
            <p14:xfrm>
              <a:off x="3337816" y="5445123"/>
              <a:ext cx="1812960" cy="60480"/>
            </p14:xfrm>
          </p:contentPart>
        </mc:Choice>
        <mc:Fallback xmlns="">
          <p:pic>
            <p:nvPicPr>
              <p:cNvPr id="125" name="Ink 124">
                <a:extLst>
                  <a:ext uri="{FF2B5EF4-FFF2-40B4-BE49-F238E27FC236}">
                    <a16:creationId xmlns:a16="http://schemas.microsoft.com/office/drawing/2014/main" id="{79D08BC0-7D36-470E-9B84-E5252529B902}"/>
                  </a:ext>
                </a:extLst>
              </p:cNvPr>
              <p:cNvPicPr/>
              <p:nvPr/>
            </p:nvPicPr>
            <p:blipFill>
              <a:blip r:embed="rId171"/>
              <a:stretch>
                <a:fillRect/>
              </a:stretch>
            </p:blipFill>
            <p:spPr>
              <a:xfrm>
                <a:off x="3320176" y="5427123"/>
                <a:ext cx="1848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9" name="Ink 128">
                <a:extLst>
                  <a:ext uri="{FF2B5EF4-FFF2-40B4-BE49-F238E27FC236}">
                    <a16:creationId xmlns:a16="http://schemas.microsoft.com/office/drawing/2014/main" id="{ECC07A10-F911-4641-B3C9-8FA346E730BB}"/>
                  </a:ext>
                </a:extLst>
              </p14:cNvPr>
              <p14:cNvContentPartPr/>
              <p14:nvPr/>
            </p14:nvContentPartPr>
            <p14:xfrm>
              <a:off x="643936" y="5462043"/>
              <a:ext cx="460440" cy="33120"/>
            </p14:xfrm>
          </p:contentPart>
        </mc:Choice>
        <mc:Fallback xmlns="">
          <p:pic>
            <p:nvPicPr>
              <p:cNvPr id="129" name="Ink 128">
                <a:extLst>
                  <a:ext uri="{FF2B5EF4-FFF2-40B4-BE49-F238E27FC236}">
                    <a16:creationId xmlns:a16="http://schemas.microsoft.com/office/drawing/2014/main" id="{ECC07A10-F911-4641-B3C9-8FA346E730BB}"/>
                  </a:ext>
                </a:extLst>
              </p:cNvPr>
              <p:cNvPicPr/>
              <p:nvPr/>
            </p:nvPicPr>
            <p:blipFill>
              <a:blip r:embed="rId173"/>
              <a:stretch>
                <a:fillRect/>
              </a:stretch>
            </p:blipFill>
            <p:spPr>
              <a:xfrm>
                <a:off x="625936" y="5444403"/>
                <a:ext cx="496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0" name="Ink 129">
                <a:extLst>
                  <a:ext uri="{FF2B5EF4-FFF2-40B4-BE49-F238E27FC236}">
                    <a16:creationId xmlns:a16="http://schemas.microsoft.com/office/drawing/2014/main" id="{A006A969-3C69-47A2-A411-04DB10EF5E44}"/>
                  </a:ext>
                </a:extLst>
              </p14:cNvPr>
              <p14:cNvContentPartPr/>
              <p14:nvPr/>
            </p14:nvContentPartPr>
            <p14:xfrm>
              <a:off x="9309496" y="5955603"/>
              <a:ext cx="518400" cy="66240"/>
            </p14:xfrm>
          </p:contentPart>
        </mc:Choice>
        <mc:Fallback xmlns="">
          <p:pic>
            <p:nvPicPr>
              <p:cNvPr id="130" name="Ink 129">
                <a:extLst>
                  <a:ext uri="{FF2B5EF4-FFF2-40B4-BE49-F238E27FC236}">
                    <a16:creationId xmlns:a16="http://schemas.microsoft.com/office/drawing/2014/main" id="{A006A969-3C69-47A2-A411-04DB10EF5E44}"/>
                  </a:ext>
                </a:extLst>
              </p:cNvPr>
              <p:cNvPicPr/>
              <p:nvPr/>
            </p:nvPicPr>
            <p:blipFill>
              <a:blip r:embed="rId175"/>
              <a:stretch>
                <a:fillRect/>
              </a:stretch>
            </p:blipFill>
            <p:spPr>
              <a:xfrm>
                <a:off x="9291496" y="5937963"/>
                <a:ext cx="554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1" name="Ink 130">
                <a:extLst>
                  <a:ext uri="{FF2B5EF4-FFF2-40B4-BE49-F238E27FC236}">
                    <a16:creationId xmlns:a16="http://schemas.microsoft.com/office/drawing/2014/main" id="{C5E669E6-843A-4E09-AB79-25A08EF4B057}"/>
                  </a:ext>
                </a:extLst>
              </p14:cNvPr>
              <p14:cNvContentPartPr/>
              <p14:nvPr/>
            </p14:nvContentPartPr>
            <p14:xfrm>
              <a:off x="7965256" y="5953083"/>
              <a:ext cx="1087560" cy="46800"/>
            </p14:xfrm>
          </p:contentPart>
        </mc:Choice>
        <mc:Fallback xmlns="">
          <p:pic>
            <p:nvPicPr>
              <p:cNvPr id="131" name="Ink 130">
                <a:extLst>
                  <a:ext uri="{FF2B5EF4-FFF2-40B4-BE49-F238E27FC236}">
                    <a16:creationId xmlns:a16="http://schemas.microsoft.com/office/drawing/2014/main" id="{C5E669E6-843A-4E09-AB79-25A08EF4B057}"/>
                  </a:ext>
                </a:extLst>
              </p:cNvPr>
              <p:cNvPicPr/>
              <p:nvPr/>
            </p:nvPicPr>
            <p:blipFill>
              <a:blip r:embed="rId177"/>
              <a:stretch>
                <a:fillRect/>
              </a:stretch>
            </p:blipFill>
            <p:spPr>
              <a:xfrm>
                <a:off x="7947616" y="5935083"/>
                <a:ext cx="1123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 131">
                <a:extLst>
                  <a:ext uri="{FF2B5EF4-FFF2-40B4-BE49-F238E27FC236}">
                    <a16:creationId xmlns:a16="http://schemas.microsoft.com/office/drawing/2014/main" id="{43BBC9D6-C0BC-445D-8DF5-2F35B346AA7F}"/>
                  </a:ext>
                </a:extLst>
              </p14:cNvPr>
              <p14:cNvContentPartPr/>
              <p14:nvPr/>
            </p14:nvContentPartPr>
            <p14:xfrm>
              <a:off x="5904256" y="5949123"/>
              <a:ext cx="1893240" cy="81360"/>
            </p14:xfrm>
          </p:contentPart>
        </mc:Choice>
        <mc:Fallback xmlns="">
          <p:pic>
            <p:nvPicPr>
              <p:cNvPr id="132" name="Ink 131">
                <a:extLst>
                  <a:ext uri="{FF2B5EF4-FFF2-40B4-BE49-F238E27FC236}">
                    <a16:creationId xmlns:a16="http://schemas.microsoft.com/office/drawing/2014/main" id="{43BBC9D6-C0BC-445D-8DF5-2F35B346AA7F}"/>
                  </a:ext>
                </a:extLst>
              </p:cNvPr>
              <p:cNvPicPr/>
              <p:nvPr/>
            </p:nvPicPr>
            <p:blipFill>
              <a:blip r:embed="rId179"/>
              <a:stretch>
                <a:fillRect/>
              </a:stretch>
            </p:blipFill>
            <p:spPr>
              <a:xfrm>
                <a:off x="5886616" y="5931483"/>
                <a:ext cx="1928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48735FDC-A6F9-4177-B4D5-7A5120167DB8}"/>
                  </a:ext>
                </a:extLst>
              </p14:cNvPr>
              <p14:cNvContentPartPr/>
              <p14:nvPr/>
            </p14:nvContentPartPr>
            <p14:xfrm>
              <a:off x="2610616" y="4644483"/>
              <a:ext cx="1575360" cy="495360"/>
            </p14:xfrm>
          </p:contentPart>
        </mc:Choice>
        <mc:Fallback xmlns="">
          <p:pic>
            <p:nvPicPr>
              <p:cNvPr id="133" name="Ink 132">
                <a:extLst>
                  <a:ext uri="{FF2B5EF4-FFF2-40B4-BE49-F238E27FC236}">
                    <a16:creationId xmlns:a16="http://schemas.microsoft.com/office/drawing/2014/main" id="{48735FDC-A6F9-4177-B4D5-7A5120167DB8}"/>
                  </a:ext>
                </a:extLst>
              </p:cNvPr>
              <p:cNvPicPr/>
              <p:nvPr/>
            </p:nvPicPr>
            <p:blipFill>
              <a:blip r:embed="rId181"/>
              <a:stretch>
                <a:fillRect/>
              </a:stretch>
            </p:blipFill>
            <p:spPr>
              <a:xfrm>
                <a:off x="2592976" y="4626483"/>
                <a:ext cx="1611000" cy="531000"/>
              </a:xfrm>
              <a:prstGeom prst="rect">
                <a:avLst/>
              </a:prstGeom>
            </p:spPr>
          </p:pic>
        </mc:Fallback>
      </mc:AlternateContent>
      <p:grpSp>
        <p:nvGrpSpPr>
          <p:cNvPr id="137" name="Group 136">
            <a:extLst>
              <a:ext uri="{FF2B5EF4-FFF2-40B4-BE49-F238E27FC236}">
                <a16:creationId xmlns:a16="http://schemas.microsoft.com/office/drawing/2014/main" id="{BE6CC021-4213-45B5-BCCD-8D96C35D141E}"/>
              </a:ext>
            </a:extLst>
          </p:cNvPr>
          <p:cNvGrpSpPr/>
          <p:nvPr/>
        </p:nvGrpSpPr>
        <p:grpSpPr>
          <a:xfrm>
            <a:off x="5572696" y="5482563"/>
            <a:ext cx="2289960" cy="575280"/>
            <a:chOff x="5572696" y="5482563"/>
            <a:chExt cx="2289960" cy="575280"/>
          </a:xfrm>
        </p:grpSpPr>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DE5C379F-AC38-4170-830C-ABC12868F2B1}"/>
                    </a:ext>
                  </a:extLst>
                </p14:cNvPr>
                <p14:cNvContentPartPr/>
                <p14:nvPr/>
              </p14:nvContentPartPr>
              <p14:xfrm>
                <a:off x="7779496" y="5628003"/>
                <a:ext cx="4320" cy="5400"/>
              </p14:xfrm>
            </p:contentPart>
          </mc:Choice>
          <mc:Fallback xmlns="">
            <p:pic>
              <p:nvPicPr>
                <p:cNvPr id="134" name="Ink 133">
                  <a:extLst>
                    <a:ext uri="{FF2B5EF4-FFF2-40B4-BE49-F238E27FC236}">
                      <a16:creationId xmlns:a16="http://schemas.microsoft.com/office/drawing/2014/main" id="{DE5C379F-AC38-4170-830C-ABC12868F2B1}"/>
                    </a:ext>
                  </a:extLst>
                </p:cNvPr>
                <p:cNvPicPr/>
                <p:nvPr/>
              </p:nvPicPr>
              <p:blipFill>
                <a:blip r:embed="rId183"/>
                <a:stretch>
                  <a:fillRect/>
                </a:stretch>
              </p:blipFill>
              <p:spPr>
                <a:xfrm>
                  <a:off x="7761496" y="5610003"/>
                  <a:ext cx="39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Ink 134">
                  <a:extLst>
                    <a:ext uri="{FF2B5EF4-FFF2-40B4-BE49-F238E27FC236}">
                      <a16:creationId xmlns:a16="http://schemas.microsoft.com/office/drawing/2014/main" id="{B8BEB4FE-8AC1-4609-8715-9425AB3C213B}"/>
                    </a:ext>
                  </a:extLst>
                </p14:cNvPr>
                <p14:cNvContentPartPr/>
                <p14:nvPr/>
              </p14:nvContentPartPr>
              <p14:xfrm>
                <a:off x="7240216" y="5499843"/>
                <a:ext cx="622440" cy="538200"/>
              </p14:xfrm>
            </p:contentPart>
          </mc:Choice>
          <mc:Fallback xmlns="">
            <p:pic>
              <p:nvPicPr>
                <p:cNvPr id="135" name="Ink 134">
                  <a:extLst>
                    <a:ext uri="{FF2B5EF4-FFF2-40B4-BE49-F238E27FC236}">
                      <a16:creationId xmlns:a16="http://schemas.microsoft.com/office/drawing/2014/main" id="{B8BEB4FE-8AC1-4609-8715-9425AB3C213B}"/>
                    </a:ext>
                  </a:extLst>
                </p:cNvPr>
                <p:cNvPicPr/>
                <p:nvPr/>
              </p:nvPicPr>
              <p:blipFill>
                <a:blip r:embed="rId185"/>
                <a:stretch>
                  <a:fillRect/>
                </a:stretch>
              </p:blipFill>
              <p:spPr>
                <a:xfrm>
                  <a:off x="7222576" y="5481843"/>
                  <a:ext cx="65808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6" name="Ink 135">
                  <a:extLst>
                    <a:ext uri="{FF2B5EF4-FFF2-40B4-BE49-F238E27FC236}">
                      <a16:creationId xmlns:a16="http://schemas.microsoft.com/office/drawing/2014/main" id="{8857E686-F22B-4296-B4EF-1D9A6D3387C9}"/>
                    </a:ext>
                  </a:extLst>
                </p14:cNvPr>
                <p14:cNvContentPartPr/>
                <p14:nvPr/>
              </p14:nvContentPartPr>
              <p14:xfrm>
                <a:off x="5572696" y="5482563"/>
                <a:ext cx="1152720" cy="575280"/>
              </p14:xfrm>
            </p:contentPart>
          </mc:Choice>
          <mc:Fallback xmlns="">
            <p:pic>
              <p:nvPicPr>
                <p:cNvPr id="136" name="Ink 135">
                  <a:extLst>
                    <a:ext uri="{FF2B5EF4-FFF2-40B4-BE49-F238E27FC236}">
                      <a16:creationId xmlns:a16="http://schemas.microsoft.com/office/drawing/2014/main" id="{8857E686-F22B-4296-B4EF-1D9A6D3387C9}"/>
                    </a:ext>
                  </a:extLst>
                </p:cNvPr>
                <p:cNvPicPr/>
                <p:nvPr/>
              </p:nvPicPr>
              <p:blipFill>
                <a:blip r:embed="rId187"/>
                <a:stretch>
                  <a:fillRect/>
                </a:stretch>
              </p:blipFill>
              <p:spPr>
                <a:xfrm>
                  <a:off x="5554696" y="5464563"/>
                  <a:ext cx="1188360" cy="610920"/>
                </a:xfrm>
                <a:prstGeom prst="rect">
                  <a:avLst/>
                </a:prstGeom>
              </p:spPr>
            </p:pic>
          </mc:Fallback>
        </mc:AlternateContent>
      </p:grpSp>
      <p:grpSp>
        <p:nvGrpSpPr>
          <p:cNvPr id="140" name="Group 139">
            <a:extLst>
              <a:ext uri="{FF2B5EF4-FFF2-40B4-BE49-F238E27FC236}">
                <a16:creationId xmlns:a16="http://schemas.microsoft.com/office/drawing/2014/main" id="{5F9F08AB-075D-4553-8201-42C4F1820BC4}"/>
              </a:ext>
            </a:extLst>
          </p:cNvPr>
          <p:cNvGrpSpPr/>
          <p:nvPr/>
        </p:nvGrpSpPr>
        <p:grpSpPr>
          <a:xfrm>
            <a:off x="2126056" y="5915643"/>
            <a:ext cx="3538800" cy="75240"/>
            <a:chOff x="2126056" y="5915643"/>
            <a:chExt cx="3538800" cy="75240"/>
          </a:xfrm>
        </p:grpSpPr>
        <mc:AlternateContent xmlns:mc="http://schemas.openxmlformats.org/markup-compatibility/2006" xmlns:p14="http://schemas.microsoft.com/office/powerpoint/2010/main">
          <mc:Choice Requires="p14">
            <p:contentPart p14:bwMode="auto" r:id="rId188">
              <p14:nvContentPartPr>
                <p14:cNvPr id="138" name="Ink 137">
                  <a:extLst>
                    <a:ext uri="{FF2B5EF4-FFF2-40B4-BE49-F238E27FC236}">
                      <a16:creationId xmlns:a16="http://schemas.microsoft.com/office/drawing/2014/main" id="{98CFB023-F571-46F0-A958-BA96D50A781C}"/>
                    </a:ext>
                  </a:extLst>
                </p14:cNvPr>
                <p14:cNvContentPartPr/>
                <p14:nvPr/>
              </p14:nvContentPartPr>
              <p14:xfrm>
                <a:off x="3585856" y="5942643"/>
                <a:ext cx="2079000" cy="48240"/>
              </p14:xfrm>
            </p:contentPart>
          </mc:Choice>
          <mc:Fallback xmlns="">
            <p:pic>
              <p:nvPicPr>
                <p:cNvPr id="138" name="Ink 137">
                  <a:extLst>
                    <a:ext uri="{FF2B5EF4-FFF2-40B4-BE49-F238E27FC236}">
                      <a16:creationId xmlns:a16="http://schemas.microsoft.com/office/drawing/2014/main" id="{98CFB023-F571-46F0-A958-BA96D50A781C}"/>
                    </a:ext>
                  </a:extLst>
                </p:cNvPr>
                <p:cNvPicPr/>
                <p:nvPr/>
              </p:nvPicPr>
              <p:blipFill>
                <a:blip r:embed="rId189"/>
                <a:stretch>
                  <a:fillRect/>
                </a:stretch>
              </p:blipFill>
              <p:spPr>
                <a:xfrm>
                  <a:off x="3567856" y="5925003"/>
                  <a:ext cx="2114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9" name="Ink 138">
                  <a:extLst>
                    <a:ext uri="{FF2B5EF4-FFF2-40B4-BE49-F238E27FC236}">
                      <a16:creationId xmlns:a16="http://schemas.microsoft.com/office/drawing/2014/main" id="{2B45EE49-278D-4E9A-9FDB-B37298B82C33}"/>
                    </a:ext>
                  </a:extLst>
                </p14:cNvPr>
                <p14:cNvContentPartPr/>
                <p14:nvPr/>
              </p14:nvContentPartPr>
              <p14:xfrm>
                <a:off x="2126056" y="5915643"/>
                <a:ext cx="1317960" cy="69120"/>
              </p14:xfrm>
            </p:contentPart>
          </mc:Choice>
          <mc:Fallback xmlns="">
            <p:pic>
              <p:nvPicPr>
                <p:cNvPr id="139" name="Ink 138">
                  <a:extLst>
                    <a:ext uri="{FF2B5EF4-FFF2-40B4-BE49-F238E27FC236}">
                      <a16:creationId xmlns:a16="http://schemas.microsoft.com/office/drawing/2014/main" id="{2B45EE49-278D-4E9A-9FDB-B37298B82C33}"/>
                    </a:ext>
                  </a:extLst>
                </p:cNvPr>
                <p:cNvPicPr/>
                <p:nvPr/>
              </p:nvPicPr>
              <p:blipFill>
                <a:blip r:embed="rId191"/>
                <a:stretch>
                  <a:fillRect/>
                </a:stretch>
              </p:blipFill>
              <p:spPr>
                <a:xfrm>
                  <a:off x="2108416" y="5898003"/>
                  <a:ext cx="1353600" cy="104760"/>
                </a:xfrm>
                <a:prstGeom prst="rect">
                  <a:avLst/>
                </a:prstGeom>
              </p:spPr>
            </p:pic>
          </mc:Fallback>
        </mc:AlternateContent>
      </p:grpSp>
      <p:grpSp>
        <p:nvGrpSpPr>
          <p:cNvPr id="147" name="Group 146">
            <a:extLst>
              <a:ext uri="{FF2B5EF4-FFF2-40B4-BE49-F238E27FC236}">
                <a16:creationId xmlns:a16="http://schemas.microsoft.com/office/drawing/2014/main" id="{052ADA45-CB21-4EE2-9B24-61E73612D3F3}"/>
              </a:ext>
            </a:extLst>
          </p:cNvPr>
          <p:cNvGrpSpPr/>
          <p:nvPr/>
        </p:nvGrpSpPr>
        <p:grpSpPr>
          <a:xfrm>
            <a:off x="1916896" y="5414883"/>
            <a:ext cx="3810600" cy="693720"/>
            <a:chOff x="1916896" y="5414883"/>
            <a:chExt cx="3810600" cy="693720"/>
          </a:xfrm>
        </p:grpSpPr>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B3C8D3F4-4931-44C6-AEE8-94C22C3A158F}"/>
                    </a:ext>
                  </a:extLst>
                </p14:cNvPr>
                <p14:cNvContentPartPr/>
                <p14:nvPr/>
              </p14:nvContentPartPr>
              <p14:xfrm>
                <a:off x="2544376" y="5414883"/>
                <a:ext cx="712080" cy="51480"/>
              </p14:xfrm>
            </p:contentPart>
          </mc:Choice>
          <mc:Fallback xmlns="">
            <p:pic>
              <p:nvPicPr>
                <p:cNvPr id="126" name="Ink 125">
                  <a:extLst>
                    <a:ext uri="{FF2B5EF4-FFF2-40B4-BE49-F238E27FC236}">
                      <a16:creationId xmlns:a16="http://schemas.microsoft.com/office/drawing/2014/main" id="{B3C8D3F4-4931-44C6-AEE8-94C22C3A158F}"/>
                    </a:ext>
                  </a:extLst>
                </p:cNvPr>
                <p:cNvPicPr/>
                <p:nvPr/>
              </p:nvPicPr>
              <p:blipFill>
                <a:blip r:embed="rId193"/>
                <a:stretch>
                  <a:fillRect/>
                </a:stretch>
              </p:blipFill>
              <p:spPr>
                <a:xfrm>
                  <a:off x="2526376" y="5396883"/>
                  <a:ext cx="747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C02AEA35-FAD8-4012-9437-5871B2F51A29}"/>
                    </a:ext>
                  </a:extLst>
                </p14:cNvPr>
                <p14:cNvContentPartPr/>
                <p14:nvPr/>
              </p14:nvContentPartPr>
              <p14:xfrm>
                <a:off x="1916896" y="5448363"/>
                <a:ext cx="428040" cy="23040"/>
              </p14:xfrm>
            </p:contentPart>
          </mc:Choice>
          <mc:Fallback xmlns="">
            <p:pic>
              <p:nvPicPr>
                <p:cNvPr id="127" name="Ink 126">
                  <a:extLst>
                    <a:ext uri="{FF2B5EF4-FFF2-40B4-BE49-F238E27FC236}">
                      <a16:creationId xmlns:a16="http://schemas.microsoft.com/office/drawing/2014/main" id="{C02AEA35-FAD8-4012-9437-5871B2F51A29}"/>
                    </a:ext>
                  </a:extLst>
                </p:cNvPr>
                <p:cNvPicPr/>
                <p:nvPr/>
              </p:nvPicPr>
              <p:blipFill>
                <a:blip r:embed="rId195"/>
                <a:stretch>
                  <a:fillRect/>
                </a:stretch>
              </p:blipFill>
              <p:spPr>
                <a:xfrm>
                  <a:off x="1899256" y="5430723"/>
                  <a:ext cx="463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Ink 140">
                  <a:extLst>
                    <a:ext uri="{FF2B5EF4-FFF2-40B4-BE49-F238E27FC236}">
                      <a16:creationId xmlns:a16="http://schemas.microsoft.com/office/drawing/2014/main" id="{A3E59947-ABA9-4359-91D0-B9B655C3A961}"/>
                    </a:ext>
                  </a:extLst>
                </p14:cNvPr>
                <p14:cNvContentPartPr/>
                <p14:nvPr/>
              </p14:nvContentPartPr>
              <p14:xfrm>
                <a:off x="4856296" y="5466003"/>
                <a:ext cx="871200" cy="601560"/>
              </p14:xfrm>
            </p:contentPart>
          </mc:Choice>
          <mc:Fallback xmlns="">
            <p:pic>
              <p:nvPicPr>
                <p:cNvPr id="141" name="Ink 140">
                  <a:extLst>
                    <a:ext uri="{FF2B5EF4-FFF2-40B4-BE49-F238E27FC236}">
                      <a16:creationId xmlns:a16="http://schemas.microsoft.com/office/drawing/2014/main" id="{A3E59947-ABA9-4359-91D0-B9B655C3A961}"/>
                    </a:ext>
                  </a:extLst>
                </p:cNvPr>
                <p:cNvPicPr/>
                <p:nvPr/>
              </p:nvPicPr>
              <p:blipFill>
                <a:blip r:embed="rId197"/>
                <a:stretch>
                  <a:fillRect/>
                </a:stretch>
              </p:blipFill>
              <p:spPr>
                <a:xfrm>
                  <a:off x="4838656" y="5448003"/>
                  <a:ext cx="906840" cy="637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Ink 141">
                  <a:extLst>
                    <a:ext uri="{FF2B5EF4-FFF2-40B4-BE49-F238E27FC236}">
                      <a16:creationId xmlns:a16="http://schemas.microsoft.com/office/drawing/2014/main" id="{C7FCB043-76E7-457D-BFD8-3A7B2C32BE5E}"/>
                    </a:ext>
                  </a:extLst>
                </p14:cNvPr>
                <p14:cNvContentPartPr/>
                <p14:nvPr/>
              </p14:nvContentPartPr>
              <p14:xfrm>
                <a:off x="4145296" y="5414883"/>
                <a:ext cx="812520" cy="693720"/>
              </p14:xfrm>
            </p:contentPart>
          </mc:Choice>
          <mc:Fallback xmlns="">
            <p:pic>
              <p:nvPicPr>
                <p:cNvPr id="142" name="Ink 141">
                  <a:extLst>
                    <a:ext uri="{FF2B5EF4-FFF2-40B4-BE49-F238E27FC236}">
                      <a16:creationId xmlns:a16="http://schemas.microsoft.com/office/drawing/2014/main" id="{C7FCB043-76E7-457D-BFD8-3A7B2C32BE5E}"/>
                    </a:ext>
                  </a:extLst>
                </p:cNvPr>
                <p:cNvPicPr/>
                <p:nvPr/>
              </p:nvPicPr>
              <p:blipFill>
                <a:blip r:embed="rId199"/>
                <a:stretch>
                  <a:fillRect/>
                </a:stretch>
              </p:blipFill>
              <p:spPr>
                <a:xfrm>
                  <a:off x="4127296" y="5397243"/>
                  <a:ext cx="84816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4" name="Ink 143">
                  <a:extLst>
                    <a:ext uri="{FF2B5EF4-FFF2-40B4-BE49-F238E27FC236}">
                      <a16:creationId xmlns:a16="http://schemas.microsoft.com/office/drawing/2014/main" id="{37B26C9B-EDB0-4D3E-95F1-DAA218A24C50}"/>
                    </a:ext>
                  </a:extLst>
                </p14:cNvPr>
                <p14:cNvContentPartPr/>
                <p14:nvPr/>
              </p14:nvContentPartPr>
              <p14:xfrm>
                <a:off x="3394696" y="5420643"/>
                <a:ext cx="972000" cy="588960"/>
              </p14:xfrm>
            </p:contentPart>
          </mc:Choice>
          <mc:Fallback xmlns="">
            <p:pic>
              <p:nvPicPr>
                <p:cNvPr id="144" name="Ink 143">
                  <a:extLst>
                    <a:ext uri="{FF2B5EF4-FFF2-40B4-BE49-F238E27FC236}">
                      <a16:creationId xmlns:a16="http://schemas.microsoft.com/office/drawing/2014/main" id="{37B26C9B-EDB0-4D3E-95F1-DAA218A24C50}"/>
                    </a:ext>
                  </a:extLst>
                </p:cNvPr>
                <p:cNvPicPr/>
                <p:nvPr/>
              </p:nvPicPr>
              <p:blipFill>
                <a:blip r:embed="rId201"/>
                <a:stretch>
                  <a:fillRect/>
                </a:stretch>
              </p:blipFill>
              <p:spPr>
                <a:xfrm>
                  <a:off x="3377056" y="5403003"/>
                  <a:ext cx="10076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6" name="Ink 145">
                  <a:extLst>
                    <a:ext uri="{FF2B5EF4-FFF2-40B4-BE49-F238E27FC236}">
                      <a16:creationId xmlns:a16="http://schemas.microsoft.com/office/drawing/2014/main" id="{D8985F1A-8427-4E0B-A806-B163FDF79C54}"/>
                    </a:ext>
                  </a:extLst>
                </p14:cNvPr>
                <p14:cNvContentPartPr/>
                <p14:nvPr/>
              </p14:nvContentPartPr>
              <p14:xfrm>
                <a:off x="1996456" y="5467083"/>
                <a:ext cx="1569600" cy="523440"/>
              </p14:xfrm>
            </p:contentPart>
          </mc:Choice>
          <mc:Fallback xmlns="">
            <p:pic>
              <p:nvPicPr>
                <p:cNvPr id="146" name="Ink 145">
                  <a:extLst>
                    <a:ext uri="{FF2B5EF4-FFF2-40B4-BE49-F238E27FC236}">
                      <a16:creationId xmlns:a16="http://schemas.microsoft.com/office/drawing/2014/main" id="{D8985F1A-8427-4E0B-A806-B163FDF79C54}"/>
                    </a:ext>
                  </a:extLst>
                </p:cNvPr>
                <p:cNvPicPr/>
                <p:nvPr/>
              </p:nvPicPr>
              <p:blipFill>
                <a:blip r:embed="rId203"/>
                <a:stretch>
                  <a:fillRect/>
                </a:stretch>
              </p:blipFill>
              <p:spPr>
                <a:xfrm>
                  <a:off x="1978816" y="5449083"/>
                  <a:ext cx="1605240" cy="55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148" name="Ink 147">
                <a:extLst>
                  <a:ext uri="{FF2B5EF4-FFF2-40B4-BE49-F238E27FC236}">
                    <a16:creationId xmlns:a16="http://schemas.microsoft.com/office/drawing/2014/main" id="{749D1CA5-544B-40BA-8B76-FBC070D123CC}"/>
                  </a:ext>
                </a:extLst>
              </p14:cNvPr>
              <p14:cNvContentPartPr/>
              <p14:nvPr/>
            </p14:nvContentPartPr>
            <p14:xfrm>
              <a:off x="1216336" y="4615323"/>
              <a:ext cx="1704600" cy="500760"/>
            </p14:xfrm>
          </p:contentPart>
        </mc:Choice>
        <mc:Fallback xmlns="">
          <p:pic>
            <p:nvPicPr>
              <p:cNvPr id="148" name="Ink 147">
                <a:extLst>
                  <a:ext uri="{FF2B5EF4-FFF2-40B4-BE49-F238E27FC236}">
                    <a16:creationId xmlns:a16="http://schemas.microsoft.com/office/drawing/2014/main" id="{749D1CA5-544B-40BA-8B76-FBC070D123CC}"/>
                  </a:ext>
                </a:extLst>
              </p:cNvPr>
              <p:cNvPicPr/>
              <p:nvPr/>
            </p:nvPicPr>
            <p:blipFill>
              <a:blip r:embed="rId205"/>
              <a:stretch>
                <a:fillRect/>
              </a:stretch>
            </p:blipFill>
            <p:spPr>
              <a:xfrm>
                <a:off x="1198336" y="4597683"/>
                <a:ext cx="1740240" cy="536400"/>
              </a:xfrm>
              <a:prstGeom prst="rect">
                <a:avLst/>
              </a:prstGeom>
            </p:spPr>
          </p:pic>
        </mc:Fallback>
      </mc:AlternateContent>
      <p:grpSp>
        <p:nvGrpSpPr>
          <p:cNvPr id="151" name="Group 150">
            <a:extLst>
              <a:ext uri="{FF2B5EF4-FFF2-40B4-BE49-F238E27FC236}">
                <a16:creationId xmlns:a16="http://schemas.microsoft.com/office/drawing/2014/main" id="{5E880A26-5BED-4C17-BC74-16D3CA23FF50}"/>
              </a:ext>
            </a:extLst>
          </p:cNvPr>
          <p:cNvGrpSpPr/>
          <p:nvPr/>
        </p:nvGrpSpPr>
        <p:grpSpPr>
          <a:xfrm>
            <a:off x="298696" y="5066043"/>
            <a:ext cx="826920" cy="503640"/>
            <a:chOff x="298696" y="5066043"/>
            <a:chExt cx="826920" cy="503640"/>
          </a:xfrm>
        </p:grpSpPr>
        <mc:AlternateContent xmlns:mc="http://schemas.openxmlformats.org/markup-compatibility/2006" xmlns:p14="http://schemas.microsoft.com/office/powerpoint/2010/main">
          <mc:Choice Requires="p14">
            <p:contentPart p14:bwMode="auto" r:id="rId206">
              <p14:nvContentPartPr>
                <p14:cNvPr id="149" name="Ink 148">
                  <a:extLst>
                    <a:ext uri="{FF2B5EF4-FFF2-40B4-BE49-F238E27FC236}">
                      <a16:creationId xmlns:a16="http://schemas.microsoft.com/office/drawing/2014/main" id="{FFBF7D6E-D28F-47F5-9057-EE5CD319DAA3}"/>
                    </a:ext>
                  </a:extLst>
                </p14:cNvPr>
                <p14:cNvContentPartPr/>
                <p14:nvPr/>
              </p14:nvContentPartPr>
              <p14:xfrm>
                <a:off x="368896" y="5066043"/>
                <a:ext cx="756720" cy="503640"/>
              </p14:xfrm>
            </p:contentPart>
          </mc:Choice>
          <mc:Fallback xmlns="">
            <p:pic>
              <p:nvPicPr>
                <p:cNvPr id="149" name="Ink 148">
                  <a:extLst>
                    <a:ext uri="{FF2B5EF4-FFF2-40B4-BE49-F238E27FC236}">
                      <a16:creationId xmlns:a16="http://schemas.microsoft.com/office/drawing/2014/main" id="{FFBF7D6E-D28F-47F5-9057-EE5CD319DAA3}"/>
                    </a:ext>
                  </a:extLst>
                </p:cNvPr>
                <p:cNvPicPr/>
                <p:nvPr/>
              </p:nvPicPr>
              <p:blipFill>
                <a:blip r:embed="rId207"/>
                <a:stretch>
                  <a:fillRect/>
                </a:stretch>
              </p:blipFill>
              <p:spPr>
                <a:xfrm>
                  <a:off x="350896" y="5048403"/>
                  <a:ext cx="7923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0" name="Ink 149">
                  <a:extLst>
                    <a:ext uri="{FF2B5EF4-FFF2-40B4-BE49-F238E27FC236}">
                      <a16:creationId xmlns:a16="http://schemas.microsoft.com/office/drawing/2014/main" id="{6742DB07-DCC5-4583-AA8F-7644539F0A9F}"/>
                    </a:ext>
                  </a:extLst>
                </p14:cNvPr>
                <p14:cNvContentPartPr/>
                <p14:nvPr/>
              </p14:nvContentPartPr>
              <p14:xfrm>
                <a:off x="298696" y="5285283"/>
                <a:ext cx="185040" cy="237240"/>
              </p14:xfrm>
            </p:contentPart>
          </mc:Choice>
          <mc:Fallback xmlns="">
            <p:pic>
              <p:nvPicPr>
                <p:cNvPr id="150" name="Ink 149">
                  <a:extLst>
                    <a:ext uri="{FF2B5EF4-FFF2-40B4-BE49-F238E27FC236}">
                      <a16:creationId xmlns:a16="http://schemas.microsoft.com/office/drawing/2014/main" id="{6742DB07-DCC5-4583-AA8F-7644539F0A9F}"/>
                    </a:ext>
                  </a:extLst>
                </p:cNvPr>
                <p:cNvPicPr/>
                <p:nvPr/>
              </p:nvPicPr>
              <p:blipFill>
                <a:blip r:embed="rId209"/>
                <a:stretch>
                  <a:fillRect/>
                </a:stretch>
              </p:blipFill>
              <p:spPr>
                <a:xfrm>
                  <a:off x="280696" y="5267283"/>
                  <a:ext cx="22068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52" name="Ink 151">
                <a:extLst>
                  <a:ext uri="{FF2B5EF4-FFF2-40B4-BE49-F238E27FC236}">
                    <a16:creationId xmlns:a16="http://schemas.microsoft.com/office/drawing/2014/main" id="{E07E721E-B1FC-4900-906D-18A2402A23DB}"/>
                  </a:ext>
                </a:extLst>
              </p14:cNvPr>
              <p14:cNvContentPartPr/>
              <p14:nvPr/>
            </p14:nvContentPartPr>
            <p14:xfrm>
              <a:off x="9171256" y="5571843"/>
              <a:ext cx="834840" cy="447480"/>
            </p14:xfrm>
          </p:contentPart>
        </mc:Choice>
        <mc:Fallback xmlns="">
          <p:pic>
            <p:nvPicPr>
              <p:cNvPr id="152" name="Ink 151">
                <a:extLst>
                  <a:ext uri="{FF2B5EF4-FFF2-40B4-BE49-F238E27FC236}">
                    <a16:creationId xmlns:a16="http://schemas.microsoft.com/office/drawing/2014/main" id="{E07E721E-B1FC-4900-906D-18A2402A23DB}"/>
                  </a:ext>
                </a:extLst>
              </p:cNvPr>
              <p:cNvPicPr/>
              <p:nvPr/>
            </p:nvPicPr>
            <p:blipFill>
              <a:blip r:embed="rId211"/>
              <a:stretch>
                <a:fillRect/>
              </a:stretch>
            </p:blipFill>
            <p:spPr>
              <a:xfrm>
                <a:off x="9153616" y="5553843"/>
                <a:ext cx="870480" cy="483120"/>
              </a:xfrm>
              <a:prstGeom prst="rect">
                <a:avLst/>
              </a:prstGeom>
            </p:spPr>
          </p:pic>
        </mc:Fallback>
      </mc:AlternateContent>
    </p:spTree>
    <p:extLst>
      <p:ext uri="{BB962C8B-B14F-4D97-AF65-F5344CB8AC3E}">
        <p14:creationId xmlns:p14="http://schemas.microsoft.com/office/powerpoint/2010/main" val="427036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639493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8597" y="163990"/>
            <a:ext cx="9308122" cy="5940088"/>
          </a:xfrm>
          <a:prstGeom prst="rect">
            <a:avLst/>
          </a:prstGeom>
          <a:noFill/>
        </p:spPr>
        <p:txBody>
          <a:bodyPr wrap="square" rtlCol="0">
            <a:spAutoFit/>
          </a:bodyPr>
          <a:lstStyle/>
          <a:p>
            <a:r>
              <a:rPr lang="en-US" sz="2000" b="1">
                <a:solidFill>
                  <a:schemeClr val="bg1"/>
                </a:solidFill>
                <a:cs typeface="+mj-cs"/>
              </a:rPr>
              <a:t>Ibn Ezra on Isaiah 2:4 Part 1</a:t>
            </a:r>
          </a:p>
          <a:p>
            <a:r>
              <a:rPr lang="en-US" sz="2000">
                <a:solidFill>
                  <a:schemeClr val="bg1"/>
                </a:solidFill>
                <a:cs typeface="+mj-cs"/>
              </a:rPr>
              <a:t>And he shall judge. He, who is the judge, the Messiah, shall judge (comp. Numb. 26:59).5The passage referred to is </a:t>
            </a:r>
            <a:r>
              <a:rPr lang="he-IL" sz="2000">
                <a:solidFill>
                  <a:schemeClr val="bg1"/>
                </a:solidFill>
                <a:cs typeface="+mj-cs"/>
              </a:rPr>
              <a:t>אֲשֶׁר יָלְדָה אחָהּ, ‘ </a:t>
            </a:r>
            <a:r>
              <a:rPr lang="en-US" sz="2000">
                <a:solidFill>
                  <a:schemeClr val="bg1"/>
                </a:solidFill>
                <a:cs typeface="+mj-cs"/>
              </a:rPr>
              <a:t>whom she bare’: no noun precedes the phrase, whose substitute the pronoun she should be. In this and similar elliptical cases, Ibn Ezra usually supplies a participle or a verbal noun from the verb; as, for instance, </a:t>
            </a:r>
            <a:r>
              <a:rPr lang="he-IL" sz="2000">
                <a:solidFill>
                  <a:schemeClr val="bg1"/>
                </a:solidFill>
                <a:cs typeface="+mj-cs"/>
              </a:rPr>
              <a:t>היולדת ‘ </a:t>
            </a:r>
            <a:r>
              <a:rPr lang="en-US" sz="2000">
                <a:solidFill>
                  <a:schemeClr val="bg1"/>
                </a:solidFill>
                <a:cs typeface="+mj-cs"/>
              </a:rPr>
              <a:t>the mother,’ implied in the verb </a:t>
            </a:r>
            <a:r>
              <a:rPr lang="he-IL" sz="2000">
                <a:solidFill>
                  <a:schemeClr val="bg1"/>
                </a:solidFill>
                <a:cs typeface="+mj-cs"/>
              </a:rPr>
              <a:t>יָלְדָה </a:t>
            </a:r>
            <a:r>
              <a:rPr lang="en-US" sz="2000">
                <a:solidFill>
                  <a:schemeClr val="bg1"/>
                </a:solidFill>
                <a:cs typeface="+mj-cs"/>
              </a:rPr>
              <a:t>or </a:t>
            </a:r>
            <a:r>
              <a:rPr lang="he-IL" sz="2000">
                <a:solidFill>
                  <a:schemeClr val="bg1"/>
                </a:solidFill>
                <a:cs typeface="+mj-cs"/>
              </a:rPr>
              <a:t>הַשׁׂפֵט </a:t>
            </a:r>
            <a:r>
              <a:rPr lang="en-US" sz="2000">
                <a:solidFill>
                  <a:schemeClr val="bg1"/>
                </a:solidFill>
                <a:cs typeface="+mj-cs"/>
              </a:rPr>
              <a:t>implied in the verb </a:t>
            </a:r>
            <a:r>
              <a:rPr lang="he-IL" sz="2000">
                <a:solidFill>
                  <a:schemeClr val="bg1"/>
                </a:solidFill>
                <a:cs typeface="+mj-cs"/>
              </a:rPr>
              <a:t>וְשָׁפַט; </a:t>
            </a:r>
            <a:r>
              <a:rPr lang="en-US" sz="2000">
                <a:solidFill>
                  <a:schemeClr val="bg1"/>
                </a:solidFill>
                <a:cs typeface="+mj-cs"/>
              </a:rPr>
              <a:t>sometimes he completes the elliptical phrase from the context; comp. ver. 8.</a:t>
            </a:r>
          </a:p>
          <a:p>
            <a:endParaRPr lang="en-US" sz="2000" b="1">
              <a:solidFill>
                <a:schemeClr val="bg1"/>
              </a:solidFill>
              <a:cs typeface="+mj-cs"/>
            </a:endParaRPr>
          </a:p>
          <a:p>
            <a:r>
              <a:rPr lang="en-US" sz="2000" b="1">
                <a:solidFill>
                  <a:schemeClr val="bg1"/>
                </a:solidFill>
                <a:cs typeface="+mj-cs"/>
              </a:rPr>
              <a:t>Malbim on Isaiah 2:4 Part 1</a:t>
            </a:r>
          </a:p>
          <a:p>
            <a:r>
              <a:rPr lang="en-US" sz="2000">
                <a:solidFill>
                  <a:schemeClr val="bg1"/>
                </a:solidFill>
                <a:cs typeface="+mj-cs"/>
              </a:rPr>
              <a:t>And he will judge – That is to say - just as they request, so it will be in truth because the judge at that time will be the messiah and he will judge, instruct and rebuke: between nations – because the need for the means of war is due to two things 1) between two peoples who do not have a shared religion the sword is necessary to judge and decide between them, 2) guarding the government and order within a particular country, that people not rebel and throw off the yoke of rule. In response to this it says that in that time these reasons will be nullified, because he will judge and rebuke in the matters that cause conflict between nations, and rebuke will be sufficient to stop many peoples from transgressing the law. Then, since they no longer need to wage war, perforce they will ‘beat their swords into plowshares’ and no more learn the ways of war:</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1E3F1E0-AE36-46F8-A31F-AFE80788F770}"/>
                  </a:ext>
                </a:extLst>
              </p14:cNvPr>
              <p14:cNvContentPartPr/>
              <p14:nvPr/>
            </p14:nvContentPartPr>
            <p14:xfrm>
              <a:off x="4876456" y="749283"/>
              <a:ext cx="2512440" cy="92880"/>
            </p14:xfrm>
          </p:contentPart>
        </mc:Choice>
        <mc:Fallback xmlns="">
          <p:pic>
            <p:nvPicPr>
              <p:cNvPr id="5" name="Ink 4">
                <a:extLst>
                  <a:ext uri="{FF2B5EF4-FFF2-40B4-BE49-F238E27FC236}">
                    <a16:creationId xmlns:a16="http://schemas.microsoft.com/office/drawing/2014/main" id="{D1E3F1E0-AE36-46F8-A31F-AFE80788F770}"/>
                  </a:ext>
                </a:extLst>
              </p:cNvPr>
              <p:cNvPicPr/>
              <p:nvPr/>
            </p:nvPicPr>
            <p:blipFill>
              <a:blip r:embed="rId5"/>
              <a:stretch>
                <a:fillRect/>
              </a:stretch>
            </p:blipFill>
            <p:spPr>
              <a:xfrm>
                <a:off x="4858456" y="731643"/>
                <a:ext cx="2548080" cy="128520"/>
              </a:xfrm>
              <a:prstGeom prst="rect">
                <a:avLst/>
              </a:prstGeom>
            </p:spPr>
          </p:pic>
        </mc:Fallback>
      </mc:AlternateContent>
      <p:grpSp>
        <p:nvGrpSpPr>
          <p:cNvPr id="14" name="Group 13">
            <a:extLst>
              <a:ext uri="{FF2B5EF4-FFF2-40B4-BE49-F238E27FC236}">
                <a16:creationId xmlns:a16="http://schemas.microsoft.com/office/drawing/2014/main" id="{1A87604F-C3AB-4158-AA89-B77CFB9FFA9A}"/>
              </a:ext>
            </a:extLst>
          </p:cNvPr>
          <p:cNvGrpSpPr/>
          <p:nvPr/>
        </p:nvGrpSpPr>
        <p:grpSpPr>
          <a:xfrm>
            <a:off x="30136" y="198123"/>
            <a:ext cx="428040" cy="398160"/>
            <a:chOff x="30136" y="198123"/>
            <a:chExt cx="428040" cy="3981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4EFADBF-119F-4021-9CA4-8A73E8FEE21B}"/>
                    </a:ext>
                  </a:extLst>
                </p14:cNvPr>
                <p14:cNvContentPartPr/>
                <p14:nvPr/>
              </p14:nvContentPartPr>
              <p14:xfrm>
                <a:off x="218776" y="394683"/>
                <a:ext cx="231840" cy="34560"/>
              </p14:xfrm>
            </p:contentPart>
          </mc:Choice>
          <mc:Fallback xmlns="">
            <p:pic>
              <p:nvPicPr>
                <p:cNvPr id="7" name="Ink 6">
                  <a:extLst>
                    <a:ext uri="{FF2B5EF4-FFF2-40B4-BE49-F238E27FC236}">
                      <a16:creationId xmlns:a16="http://schemas.microsoft.com/office/drawing/2014/main" id="{24EFADBF-119F-4021-9CA4-8A73E8FEE21B}"/>
                    </a:ext>
                  </a:extLst>
                </p:cNvPr>
                <p:cNvPicPr/>
                <p:nvPr/>
              </p:nvPicPr>
              <p:blipFill>
                <a:blip r:embed="rId7"/>
                <a:stretch>
                  <a:fillRect/>
                </a:stretch>
              </p:blipFill>
              <p:spPr>
                <a:xfrm>
                  <a:off x="200776" y="376683"/>
                  <a:ext cx="267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8F7E944-CE31-435C-9F41-BC0F11C15800}"/>
                    </a:ext>
                  </a:extLst>
                </p14:cNvPr>
                <p14:cNvContentPartPr/>
                <p14:nvPr/>
              </p14:nvContentPartPr>
              <p14:xfrm>
                <a:off x="290776" y="198123"/>
                <a:ext cx="46800" cy="383400"/>
              </p14:xfrm>
            </p:contentPart>
          </mc:Choice>
          <mc:Fallback xmlns="">
            <p:pic>
              <p:nvPicPr>
                <p:cNvPr id="9" name="Ink 8">
                  <a:extLst>
                    <a:ext uri="{FF2B5EF4-FFF2-40B4-BE49-F238E27FC236}">
                      <a16:creationId xmlns:a16="http://schemas.microsoft.com/office/drawing/2014/main" id="{28F7E944-CE31-435C-9F41-BC0F11C15800}"/>
                    </a:ext>
                  </a:extLst>
                </p:cNvPr>
                <p:cNvPicPr/>
                <p:nvPr/>
              </p:nvPicPr>
              <p:blipFill>
                <a:blip r:embed="rId9"/>
                <a:stretch>
                  <a:fillRect/>
                </a:stretch>
              </p:blipFill>
              <p:spPr>
                <a:xfrm>
                  <a:off x="272776" y="180483"/>
                  <a:ext cx="824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B7FAAB8-679D-40AE-B849-761B048185E7}"/>
                    </a:ext>
                  </a:extLst>
                </p14:cNvPr>
                <p14:cNvContentPartPr/>
                <p14:nvPr/>
              </p14:nvContentPartPr>
              <p14:xfrm>
                <a:off x="235696" y="255363"/>
                <a:ext cx="104040" cy="340920"/>
              </p14:xfrm>
            </p:contentPart>
          </mc:Choice>
          <mc:Fallback xmlns="">
            <p:pic>
              <p:nvPicPr>
                <p:cNvPr id="11" name="Ink 10">
                  <a:extLst>
                    <a:ext uri="{FF2B5EF4-FFF2-40B4-BE49-F238E27FC236}">
                      <a16:creationId xmlns:a16="http://schemas.microsoft.com/office/drawing/2014/main" id="{4B7FAAB8-679D-40AE-B849-761B048185E7}"/>
                    </a:ext>
                  </a:extLst>
                </p:cNvPr>
                <p:cNvPicPr/>
                <p:nvPr/>
              </p:nvPicPr>
              <p:blipFill>
                <a:blip r:embed="rId11"/>
                <a:stretch>
                  <a:fillRect/>
                </a:stretch>
              </p:blipFill>
              <p:spPr>
                <a:xfrm>
                  <a:off x="218056" y="237363"/>
                  <a:ext cx="1396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EBD010B-4BA3-45BB-B47A-5A0A785DD091}"/>
                    </a:ext>
                  </a:extLst>
                </p14:cNvPr>
                <p14:cNvContentPartPr/>
                <p14:nvPr/>
              </p14:nvContentPartPr>
              <p14:xfrm>
                <a:off x="201136" y="372723"/>
                <a:ext cx="140400" cy="146880"/>
              </p14:xfrm>
            </p:contentPart>
          </mc:Choice>
          <mc:Fallback xmlns="">
            <p:pic>
              <p:nvPicPr>
                <p:cNvPr id="12" name="Ink 11">
                  <a:extLst>
                    <a:ext uri="{FF2B5EF4-FFF2-40B4-BE49-F238E27FC236}">
                      <a16:creationId xmlns:a16="http://schemas.microsoft.com/office/drawing/2014/main" id="{8EBD010B-4BA3-45BB-B47A-5A0A785DD091}"/>
                    </a:ext>
                  </a:extLst>
                </p:cNvPr>
                <p:cNvPicPr/>
                <p:nvPr/>
              </p:nvPicPr>
              <p:blipFill>
                <a:blip r:embed="rId13"/>
                <a:stretch>
                  <a:fillRect/>
                </a:stretch>
              </p:blipFill>
              <p:spPr>
                <a:xfrm>
                  <a:off x="183496" y="354723"/>
                  <a:ext cx="176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E57957B-C774-49FE-BFBA-56D9D44C1057}"/>
                    </a:ext>
                  </a:extLst>
                </p14:cNvPr>
                <p14:cNvContentPartPr/>
                <p14:nvPr/>
              </p14:nvContentPartPr>
              <p14:xfrm>
                <a:off x="30136" y="239883"/>
                <a:ext cx="428040" cy="326160"/>
              </p14:xfrm>
            </p:contentPart>
          </mc:Choice>
          <mc:Fallback xmlns="">
            <p:pic>
              <p:nvPicPr>
                <p:cNvPr id="13" name="Ink 12">
                  <a:extLst>
                    <a:ext uri="{FF2B5EF4-FFF2-40B4-BE49-F238E27FC236}">
                      <a16:creationId xmlns:a16="http://schemas.microsoft.com/office/drawing/2014/main" id="{FE57957B-C774-49FE-BFBA-56D9D44C1057}"/>
                    </a:ext>
                  </a:extLst>
                </p:cNvPr>
                <p:cNvPicPr/>
                <p:nvPr/>
              </p:nvPicPr>
              <p:blipFill>
                <a:blip r:embed="rId15"/>
                <a:stretch>
                  <a:fillRect/>
                </a:stretch>
              </p:blipFill>
              <p:spPr>
                <a:xfrm>
                  <a:off x="12496" y="221883"/>
                  <a:ext cx="463680" cy="361800"/>
                </a:xfrm>
                <a:prstGeom prst="rect">
                  <a:avLst/>
                </a:prstGeom>
              </p:spPr>
            </p:pic>
          </mc:Fallback>
        </mc:AlternateContent>
      </p:grpSp>
      <p:grpSp>
        <p:nvGrpSpPr>
          <p:cNvPr id="18" name="Group 17">
            <a:extLst>
              <a:ext uri="{FF2B5EF4-FFF2-40B4-BE49-F238E27FC236}">
                <a16:creationId xmlns:a16="http://schemas.microsoft.com/office/drawing/2014/main" id="{5FF830E1-825B-45FF-BCD2-8C66B5DFEEE5}"/>
              </a:ext>
            </a:extLst>
          </p:cNvPr>
          <p:cNvGrpSpPr/>
          <p:nvPr/>
        </p:nvGrpSpPr>
        <p:grpSpPr>
          <a:xfrm>
            <a:off x="3587656" y="123603"/>
            <a:ext cx="381600" cy="324000"/>
            <a:chOff x="3587656" y="123603"/>
            <a:chExt cx="381600" cy="324000"/>
          </a:xfrm>
        </p:grpSpPr>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D6A010EF-3003-4D79-817D-4C445386E53E}"/>
                    </a:ext>
                  </a:extLst>
                </p14:cNvPr>
                <p14:cNvContentPartPr/>
                <p14:nvPr/>
              </p14:nvContentPartPr>
              <p14:xfrm>
                <a:off x="3677296" y="253203"/>
                <a:ext cx="186840" cy="31320"/>
              </p14:xfrm>
            </p:contentPart>
          </mc:Choice>
          <mc:Fallback xmlns="">
            <p:pic>
              <p:nvPicPr>
                <p:cNvPr id="15" name="Ink 14">
                  <a:extLst>
                    <a:ext uri="{FF2B5EF4-FFF2-40B4-BE49-F238E27FC236}">
                      <a16:creationId xmlns:a16="http://schemas.microsoft.com/office/drawing/2014/main" id="{D6A010EF-3003-4D79-817D-4C445386E53E}"/>
                    </a:ext>
                  </a:extLst>
                </p:cNvPr>
                <p:cNvPicPr/>
                <p:nvPr/>
              </p:nvPicPr>
              <p:blipFill>
                <a:blip r:embed="rId17"/>
                <a:stretch>
                  <a:fillRect/>
                </a:stretch>
              </p:blipFill>
              <p:spPr>
                <a:xfrm>
                  <a:off x="3659656" y="235563"/>
                  <a:ext cx="222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EA59CF20-1CEE-4DE0-8C95-02888ABFD7F4}"/>
                    </a:ext>
                  </a:extLst>
                </p14:cNvPr>
                <p14:cNvContentPartPr/>
                <p14:nvPr/>
              </p14:nvContentPartPr>
              <p14:xfrm>
                <a:off x="3714016" y="125403"/>
                <a:ext cx="166680" cy="322200"/>
              </p14:xfrm>
            </p:contentPart>
          </mc:Choice>
          <mc:Fallback xmlns="">
            <p:pic>
              <p:nvPicPr>
                <p:cNvPr id="16" name="Ink 15">
                  <a:extLst>
                    <a:ext uri="{FF2B5EF4-FFF2-40B4-BE49-F238E27FC236}">
                      <a16:creationId xmlns:a16="http://schemas.microsoft.com/office/drawing/2014/main" id="{EA59CF20-1CEE-4DE0-8C95-02888ABFD7F4}"/>
                    </a:ext>
                  </a:extLst>
                </p:cNvPr>
                <p:cNvPicPr/>
                <p:nvPr/>
              </p:nvPicPr>
              <p:blipFill>
                <a:blip r:embed="rId19"/>
                <a:stretch>
                  <a:fillRect/>
                </a:stretch>
              </p:blipFill>
              <p:spPr>
                <a:xfrm>
                  <a:off x="3696376" y="107763"/>
                  <a:ext cx="2023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5BC61CA-F97C-4051-9D84-8D883B8478AE}"/>
                    </a:ext>
                  </a:extLst>
                </p14:cNvPr>
                <p14:cNvContentPartPr/>
                <p14:nvPr/>
              </p14:nvContentPartPr>
              <p14:xfrm>
                <a:off x="3587656" y="123603"/>
                <a:ext cx="381600" cy="268200"/>
              </p14:xfrm>
            </p:contentPart>
          </mc:Choice>
          <mc:Fallback xmlns="">
            <p:pic>
              <p:nvPicPr>
                <p:cNvPr id="17" name="Ink 16">
                  <a:extLst>
                    <a:ext uri="{FF2B5EF4-FFF2-40B4-BE49-F238E27FC236}">
                      <a16:creationId xmlns:a16="http://schemas.microsoft.com/office/drawing/2014/main" id="{85BC61CA-F97C-4051-9D84-8D883B8478AE}"/>
                    </a:ext>
                  </a:extLst>
                </p:cNvPr>
                <p:cNvPicPr/>
                <p:nvPr/>
              </p:nvPicPr>
              <p:blipFill>
                <a:blip r:embed="rId21"/>
                <a:stretch>
                  <a:fillRect/>
                </a:stretch>
              </p:blipFill>
              <p:spPr>
                <a:xfrm>
                  <a:off x="3570016" y="105963"/>
                  <a:ext cx="417240" cy="30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08A74717-3CD2-483B-A4D7-DA357AF70B58}"/>
                  </a:ext>
                </a:extLst>
              </p14:cNvPr>
              <p14:cNvContentPartPr/>
              <p14:nvPr/>
            </p14:nvContentPartPr>
            <p14:xfrm>
              <a:off x="8168656" y="776643"/>
              <a:ext cx="761760" cy="74160"/>
            </p14:xfrm>
          </p:contentPart>
        </mc:Choice>
        <mc:Fallback xmlns="">
          <p:pic>
            <p:nvPicPr>
              <p:cNvPr id="19" name="Ink 18">
                <a:extLst>
                  <a:ext uri="{FF2B5EF4-FFF2-40B4-BE49-F238E27FC236}">
                    <a16:creationId xmlns:a16="http://schemas.microsoft.com/office/drawing/2014/main" id="{08A74717-3CD2-483B-A4D7-DA357AF70B58}"/>
                  </a:ext>
                </a:extLst>
              </p:cNvPr>
              <p:cNvPicPr/>
              <p:nvPr/>
            </p:nvPicPr>
            <p:blipFill>
              <a:blip r:embed="rId23"/>
              <a:stretch>
                <a:fillRect/>
              </a:stretch>
            </p:blipFill>
            <p:spPr>
              <a:xfrm>
                <a:off x="8150656" y="759003"/>
                <a:ext cx="797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0219F87D-FB3F-49EA-A883-AF4C4B6B2C9E}"/>
                  </a:ext>
                </a:extLst>
              </p14:cNvPr>
              <p14:cNvContentPartPr/>
              <p14:nvPr/>
            </p14:nvContentPartPr>
            <p14:xfrm>
              <a:off x="570496" y="1085883"/>
              <a:ext cx="669960" cy="76320"/>
            </p14:xfrm>
          </p:contentPart>
        </mc:Choice>
        <mc:Fallback xmlns="">
          <p:pic>
            <p:nvPicPr>
              <p:cNvPr id="20" name="Ink 19">
                <a:extLst>
                  <a:ext uri="{FF2B5EF4-FFF2-40B4-BE49-F238E27FC236}">
                    <a16:creationId xmlns:a16="http://schemas.microsoft.com/office/drawing/2014/main" id="{0219F87D-FB3F-49EA-A883-AF4C4B6B2C9E}"/>
                  </a:ext>
                </a:extLst>
              </p:cNvPr>
              <p:cNvPicPr/>
              <p:nvPr/>
            </p:nvPicPr>
            <p:blipFill>
              <a:blip r:embed="rId25"/>
              <a:stretch>
                <a:fillRect/>
              </a:stretch>
            </p:blipFill>
            <p:spPr>
              <a:xfrm>
                <a:off x="552856" y="1068243"/>
                <a:ext cx="705600" cy="111960"/>
              </a:xfrm>
              <a:prstGeom prst="rect">
                <a:avLst/>
              </a:prstGeom>
            </p:spPr>
          </p:pic>
        </mc:Fallback>
      </mc:AlternateContent>
      <p:grpSp>
        <p:nvGrpSpPr>
          <p:cNvPr id="23" name="Group 22">
            <a:extLst>
              <a:ext uri="{FF2B5EF4-FFF2-40B4-BE49-F238E27FC236}">
                <a16:creationId xmlns:a16="http://schemas.microsoft.com/office/drawing/2014/main" id="{4DD3FCD3-2CE9-4C43-A52A-F7E04C5BD9EF}"/>
              </a:ext>
            </a:extLst>
          </p:cNvPr>
          <p:cNvGrpSpPr/>
          <p:nvPr/>
        </p:nvGrpSpPr>
        <p:grpSpPr>
          <a:xfrm>
            <a:off x="5508616" y="258243"/>
            <a:ext cx="843480" cy="304560"/>
            <a:chOff x="5508616" y="258243"/>
            <a:chExt cx="843480" cy="30456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81A90BEB-8051-4188-8F04-47A3317CE934}"/>
                    </a:ext>
                  </a:extLst>
                </p14:cNvPr>
                <p14:cNvContentPartPr/>
                <p14:nvPr/>
              </p14:nvContentPartPr>
              <p14:xfrm>
                <a:off x="5646136" y="258243"/>
                <a:ext cx="705960" cy="285120"/>
              </p14:xfrm>
            </p:contentPart>
          </mc:Choice>
          <mc:Fallback xmlns="">
            <p:pic>
              <p:nvPicPr>
                <p:cNvPr id="21" name="Ink 20">
                  <a:extLst>
                    <a:ext uri="{FF2B5EF4-FFF2-40B4-BE49-F238E27FC236}">
                      <a16:creationId xmlns:a16="http://schemas.microsoft.com/office/drawing/2014/main" id="{81A90BEB-8051-4188-8F04-47A3317CE934}"/>
                    </a:ext>
                  </a:extLst>
                </p:cNvPr>
                <p:cNvPicPr/>
                <p:nvPr/>
              </p:nvPicPr>
              <p:blipFill>
                <a:blip r:embed="rId27"/>
                <a:stretch>
                  <a:fillRect/>
                </a:stretch>
              </p:blipFill>
              <p:spPr>
                <a:xfrm>
                  <a:off x="5628496" y="240603"/>
                  <a:ext cx="7416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DBEDB6FE-C515-46B7-ADF3-698AEE0015B7}"/>
                    </a:ext>
                  </a:extLst>
                </p14:cNvPr>
                <p14:cNvContentPartPr/>
                <p14:nvPr/>
              </p14:nvContentPartPr>
              <p14:xfrm>
                <a:off x="5508616" y="258603"/>
                <a:ext cx="549000" cy="304200"/>
              </p14:xfrm>
            </p:contentPart>
          </mc:Choice>
          <mc:Fallback xmlns="">
            <p:pic>
              <p:nvPicPr>
                <p:cNvPr id="22" name="Ink 21">
                  <a:extLst>
                    <a:ext uri="{FF2B5EF4-FFF2-40B4-BE49-F238E27FC236}">
                      <a16:creationId xmlns:a16="http://schemas.microsoft.com/office/drawing/2014/main" id="{DBEDB6FE-C515-46B7-ADF3-698AEE0015B7}"/>
                    </a:ext>
                  </a:extLst>
                </p:cNvPr>
                <p:cNvPicPr/>
                <p:nvPr/>
              </p:nvPicPr>
              <p:blipFill>
                <a:blip r:embed="rId29"/>
                <a:stretch>
                  <a:fillRect/>
                </a:stretch>
              </p:blipFill>
              <p:spPr>
                <a:xfrm>
                  <a:off x="5490976" y="240603"/>
                  <a:ext cx="584640" cy="339840"/>
                </a:xfrm>
                <a:prstGeom prst="rect">
                  <a:avLst/>
                </a:prstGeom>
              </p:spPr>
            </p:pic>
          </mc:Fallback>
        </mc:AlternateContent>
      </p:grpSp>
      <p:grpSp>
        <p:nvGrpSpPr>
          <p:cNvPr id="26" name="Group 25">
            <a:extLst>
              <a:ext uri="{FF2B5EF4-FFF2-40B4-BE49-F238E27FC236}">
                <a16:creationId xmlns:a16="http://schemas.microsoft.com/office/drawing/2014/main" id="{87D98C41-8EBC-4E51-B88C-8DD4D4DF6615}"/>
              </a:ext>
            </a:extLst>
          </p:cNvPr>
          <p:cNvGrpSpPr/>
          <p:nvPr/>
        </p:nvGrpSpPr>
        <p:grpSpPr>
          <a:xfrm>
            <a:off x="8511736" y="3226083"/>
            <a:ext cx="942120" cy="48240"/>
            <a:chOff x="8511736" y="3226083"/>
            <a:chExt cx="942120" cy="4824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319EFB21-A8B3-4491-99A9-79A981532C01}"/>
                    </a:ext>
                  </a:extLst>
                </p14:cNvPr>
                <p14:cNvContentPartPr/>
                <p14:nvPr/>
              </p14:nvContentPartPr>
              <p14:xfrm>
                <a:off x="8523616" y="3255243"/>
                <a:ext cx="6120" cy="19080"/>
              </p14:xfrm>
            </p:contentPart>
          </mc:Choice>
          <mc:Fallback xmlns="">
            <p:pic>
              <p:nvPicPr>
                <p:cNvPr id="24" name="Ink 23">
                  <a:extLst>
                    <a:ext uri="{FF2B5EF4-FFF2-40B4-BE49-F238E27FC236}">
                      <a16:creationId xmlns:a16="http://schemas.microsoft.com/office/drawing/2014/main" id="{319EFB21-A8B3-4491-99A9-79A981532C01}"/>
                    </a:ext>
                  </a:extLst>
                </p:cNvPr>
                <p:cNvPicPr/>
                <p:nvPr/>
              </p:nvPicPr>
              <p:blipFill>
                <a:blip r:embed="rId31"/>
                <a:stretch>
                  <a:fillRect/>
                </a:stretch>
              </p:blipFill>
              <p:spPr>
                <a:xfrm>
                  <a:off x="8505616" y="3237243"/>
                  <a:ext cx="41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73F076BC-A8F9-4143-A3F0-00EE22ABAB97}"/>
                    </a:ext>
                  </a:extLst>
                </p14:cNvPr>
                <p14:cNvContentPartPr/>
                <p14:nvPr/>
              </p14:nvContentPartPr>
              <p14:xfrm>
                <a:off x="8511736" y="3226083"/>
                <a:ext cx="942120" cy="45360"/>
              </p14:xfrm>
            </p:contentPart>
          </mc:Choice>
          <mc:Fallback xmlns="">
            <p:pic>
              <p:nvPicPr>
                <p:cNvPr id="25" name="Ink 24">
                  <a:extLst>
                    <a:ext uri="{FF2B5EF4-FFF2-40B4-BE49-F238E27FC236}">
                      <a16:creationId xmlns:a16="http://schemas.microsoft.com/office/drawing/2014/main" id="{73F076BC-A8F9-4143-A3F0-00EE22ABAB97}"/>
                    </a:ext>
                  </a:extLst>
                </p:cNvPr>
                <p:cNvPicPr/>
                <p:nvPr/>
              </p:nvPicPr>
              <p:blipFill>
                <a:blip r:embed="rId33"/>
                <a:stretch>
                  <a:fillRect/>
                </a:stretch>
              </p:blipFill>
              <p:spPr>
                <a:xfrm>
                  <a:off x="8494096" y="3208083"/>
                  <a:ext cx="977760" cy="81000"/>
                </a:xfrm>
                <a:prstGeom prst="rect">
                  <a:avLst/>
                </a:prstGeom>
              </p:spPr>
            </p:pic>
          </mc:Fallback>
        </mc:AlternateContent>
      </p:grpSp>
      <p:grpSp>
        <p:nvGrpSpPr>
          <p:cNvPr id="29" name="Group 28">
            <a:extLst>
              <a:ext uri="{FF2B5EF4-FFF2-40B4-BE49-F238E27FC236}">
                <a16:creationId xmlns:a16="http://schemas.microsoft.com/office/drawing/2014/main" id="{594A7DFA-D0B8-4350-A693-DFB2AFF35BAE}"/>
              </a:ext>
            </a:extLst>
          </p:cNvPr>
          <p:cNvGrpSpPr/>
          <p:nvPr/>
        </p:nvGrpSpPr>
        <p:grpSpPr>
          <a:xfrm>
            <a:off x="591016" y="3497163"/>
            <a:ext cx="7627680" cy="124920"/>
            <a:chOff x="591016" y="3497163"/>
            <a:chExt cx="7627680" cy="124920"/>
          </a:xfrm>
        </p:grpSpPr>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DD44DA93-4A14-4EBB-9ABC-A12C0FA186B0}"/>
                    </a:ext>
                  </a:extLst>
                </p14:cNvPr>
                <p14:cNvContentPartPr/>
                <p14:nvPr/>
              </p14:nvContentPartPr>
              <p14:xfrm>
                <a:off x="591016" y="3497163"/>
                <a:ext cx="5491800" cy="92160"/>
              </p14:xfrm>
            </p:contentPart>
          </mc:Choice>
          <mc:Fallback xmlns="">
            <p:pic>
              <p:nvPicPr>
                <p:cNvPr id="27" name="Ink 26">
                  <a:extLst>
                    <a:ext uri="{FF2B5EF4-FFF2-40B4-BE49-F238E27FC236}">
                      <a16:creationId xmlns:a16="http://schemas.microsoft.com/office/drawing/2014/main" id="{DD44DA93-4A14-4EBB-9ABC-A12C0FA186B0}"/>
                    </a:ext>
                  </a:extLst>
                </p:cNvPr>
                <p:cNvPicPr/>
                <p:nvPr/>
              </p:nvPicPr>
              <p:blipFill>
                <a:blip r:embed="rId35"/>
                <a:stretch>
                  <a:fillRect/>
                </a:stretch>
              </p:blipFill>
              <p:spPr>
                <a:xfrm>
                  <a:off x="573016" y="3479523"/>
                  <a:ext cx="5527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CAA87A1D-05F0-46B1-805C-25C667181061}"/>
                    </a:ext>
                  </a:extLst>
                </p14:cNvPr>
                <p14:cNvContentPartPr/>
                <p14:nvPr/>
              </p14:nvContentPartPr>
              <p14:xfrm>
                <a:off x="6512296" y="3562683"/>
                <a:ext cx="1706400" cy="59400"/>
              </p14:xfrm>
            </p:contentPart>
          </mc:Choice>
          <mc:Fallback xmlns="">
            <p:pic>
              <p:nvPicPr>
                <p:cNvPr id="28" name="Ink 27">
                  <a:extLst>
                    <a:ext uri="{FF2B5EF4-FFF2-40B4-BE49-F238E27FC236}">
                      <a16:creationId xmlns:a16="http://schemas.microsoft.com/office/drawing/2014/main" id="{CAA87A1D-05F0-46B1-805C-25C667181061}"/>
                    </a:ext>
                  </a:extLst>
                </p:cNvPr>
                <p:cNvPicPr/>
                <p:nvPr/>
              </p:nvPicPr>
              <p:blipFill>
                <a:blip r:embed="rId37"/>
                <a:stretch>
                  <a:fillRect/>
                </a:stretch>
              </p:blipFill>
              <p:spPr>
                <a:xfrm>
                  <a:off x="6494296" y="3545043"/>
                  <a:ext cx="174204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8A4CBA95-6745-4DA8-89DE-ACC6FB2EB0E0}"/>
                  </a:ext>
                </a:extLst>
              </p14:cNvPr>
              <p14:cNvContentPartPr/>
              <p14:nvPr/>
            </p14:nvContentPartPr>
            <p14:xfrm>
              <a:off x="3408376" y="2963643"/>
              <a:ext cx="1224360" cy="675000"/>
            </p14:xfrm>
          </p:contentPart>
        </mc:Choice>
        <mc:Fallback xmlns="">
          <p:pic>
            <p:nvPicPr>
              <p:cNvPr id="30" name="Ink 29">
                <a:extLst>
                  <a:ext uri="{FF2B5EF4-FFF2-40B4-BE49-F238E27FC236}">
                    <a16:creationId xmlns:a16="http://schemas.microsoft.com/office/drawing/2014/main" id="{8A4CBA95-6745-4DA8-89DE-ACC6FB2EB0E0}"/>
                  </a:ext>
                </a:extLst>
              </p:cNvPr>
              <p:cNvPicPr/>
              <p:nvPr/>
            </p:nvPicPr>
            <p:blipFill>
              <a:blip r:embed="rId39"/>
              <a:stretch>
                <a:fillRect/>
              </a:stretch>
            </p:blipFill>
            <p:spPr>
              <a:xfrm>
                <a:off x="3390376" y="2945643"/>
                <a:ext cx="12600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E1A5C31D-14A7-4061-A9E0-1A1258BC8302}"/>
                  </a:ext>
                </a:extLst>
              </p14:cNvPr>
              <p14:cNvContentPartPr/>
              <p14:nvPr/>
            </p14:nvContentPartPr>
            <p14:xfrm>
              <a:off x="4970056" y="5671563"/>
              <a:ext cx="3762720" cy="536400"/>
            </p14:xfrm>
          </p:contentPart>
        </mc:Choice>
        <mc:Fallback xmlns="">
          <p:pic>
            <p:nvPicPr>
              <p:cNvPr id="31" name="Ink 30">
                <a:extLst>
                  <a:ext uri="{FF2B5EF4-FFF2-40B4-BE49-F238E27FC236}">
                    <a16:creationId xmlns:a16="http://schemas.microsoft.com/office/drawing/2014/main" id="{E1A5C31D-14A7-4061-A9E0-1A1258BC8302}"/>
                  </a:ext>
                </a:extLst>
              </p:cNvPr>
              <p:cNvPicPr/>
              <p:nvPr/>
            </p:nvPicPr>
            <p:blipFill>
              <a:blip r:embed="rId41"/>
              <a:stretch>
                <a:fillRect/>
              </a:stretch>
            </p:blipFill>
            <p:spPr>
              <a:xfrm>
                <a:off x="4952416" y="5653563"/>
                <a:ext cx="3798360" cy="572040"/>
              </a:xfrm>
              <a:prstGeom prst="rect">
                <a:avLst/>
              </a:prstGeom>
            </p:spPr>
          </p:pic>
        </mc:Fallback>
      </mc:AlternateContent>
    </p:spTree>
    <p:extLst>
      <p:ext uri="{BB962C8B-B14F-4D97-AF65-F5344CB8AC3E}">
        <p14:creationId xmlns:p14="http://schemas.microsoft.com/office/powerpoint/2010/main" val="125987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64477" y="-21171"/>
            <a:ext cx="10287000" cy="639493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1015" y="70135"/>
            <a:ext cx="9761567" cy="6063198"/>
          </a:xfrm>
          <a:prstGeom prst="rect">
            <a:avLst/>
          </a:prstGeom>
          <a:noFill/>
        </p:spPr>
        <p:txBody>
          <a:bodyPr wrap="square" rtlCol="0">
            <a:spAutoFit/>
          </a:bodyPr>
          <a:lstStyle/>
          <a:p>
            <a:pPr rtl="0">
              <a:spcBef>
                <a:spcPts val="0"/>
              </a:spcBef>
              <a:spcAft>
                <a:spcPts val="0"/>
              </a:spcAft>
            </a:pPr>
            <a:r>
              <a:rPr lang="en-US" sz="2400" b="1" i="0" u="none" strike="noStrike">
                <a:solidFill>
                  <a:schemeClr val="bg1"/>
                </a:solidFill>
                <a:effectLst/>
                <a:latin typeface="Arial" panose="020B0604020202020204" pitchFamily="34" charset="0"/>
              </a:rPr>
              <a:t>John 14:27 </a:t>
            </a:r>
            <a:endParaRPr lang="en-US" sz="2800" b="0">
              <a:solidFill>
                <a:schemeClr val="bg1"/>
              </a:solidFill>
              <a:effectLst/>
            </a:endParaRPr>
          </a:p>
          <a:p>
            <a:pPr rtl="0">
              <a:spcBef>
                <a:spcPts val="0"/>
              </a:spcBef>
              <a:spcAft>
                <a:spcPts val="0"/>
              </a:spcAft>
            </a:pPr>
            <a:r>
              <a:rPr lang="en-US" sz="2400" b="0" i="0" u="none" strike="noStrike">
                <a:solidFill>
                  <a:schemeClr val="bg1"/>
                </a:solidFill>
                <a:effectLst/>
                <a:latin typeface="Arial" panose="020B0604020202020204" pitchFamily="34" charset="0"/>
              </a:rPr>
              <a:t>14:27 Peace I leave with you, my peace I give unto you: not as the world giveth, give I unto you. Let not your heart be troubled, neither let it be afraid. (KJV) </a:t>
            </a:r>
            <a:endParaRPr lang="en-US" sz="2800" b="0">
              <a:solidFill>
                <a:schemeClr val="bg1"/>
              </a:solidFill>
              <a:effectLst/>
            </a:endParaRPr>
          </a:p>
          <a:p>
            <a:pPr rtl="0">
              <a:spcBef>
                <a:spcPts val="0"/>
              </a:spcBef>
              <a:spcAft>
                <a:spcPts val="0"/>
              </a:spcAft>
            </a:pPr>
            <a:br>
              <a:rPr lang="en-US" sz="2800" b="0">
                <a:solidFill>
                  <a:schemeClr val="bg1"/>
                </a:solidFill>
                <a:effectLst/>
              </a:rPr>
            </a:br>
            <a:r>
              <a:rPr lang="en-US" sz="2400" b="1" i="0" u="none" strike="noStrike">
                <a:solidFill>
                  <a:schemeClr val="bg1"/>
                </a:solidFill>
                <a:effectLst/>
                <a:latin typeface="Arial" panose="020B0604020202020204" pitchFamily="34" charset="0"/>
              </a:rPr>
              <a:t>Ibn Ezra on Isaiah 2:5 Part 1</a:t>
            </a:r>
            <a:endParaRPr lang="en-US" sz="2800" b="0">
              <a:solidFill>
                <a:schemeClr val="bg1"/>
              </a:solidFill>
              <a:effectLst/>
            </a:endParaRPr>
          </a:p>
          <a:p>
            <a:pPr rtl="0">
              <a:spcBef>
                <a:spcPts val="0"/>
              </a:spcBef>
              <a:spcAft>
                <a:spcPts val="0"/>
              </a:spcAft>
            </a:pPr>
            <a:r>
              <a:rPr lang="en-US" sz="2400" b="0" i="1" u="none" strike="noStrike">
                <a:solidFill>
                  <a:schemeClr val="bg1"/>
                </a:solidFill>
                <a:effectLst/>
                <a:latin typeface="Arial" panose="020B0604020202020204" pitchFamily="34" charset="0"/>
              </a:rPr>
              <a:t>O house of Jacob,</a:t>
            </a:r>
            <a:r>
              <a:rPr lang="en-US" sz="2400" b="0" i="0" u="none" strike="noStrike">
                <a:solidFill>
                  <a:schemeClr val="bg1"/>
                </a:solidFill>
                <a:effectLst/>
                <a:latin typeface="Arial" panose="020B0604020202020204" pitchFamily="34" charset="0"/>
              </a:rPr>
              <a:t> etc. With these words the prophet rebukes Israel, as if he said, Since Zion will now, as you are well aware, be redeemed for her justice, and a time, besides, will come for her great salvation, we all owe obedience to the words of the prophecies, which are true as the light. The prophet includes himself in this rebuke, by using the first person plural, as Moses did when he prayed, forgive our iniquity; or because he grew up among the people and acquired something of their mode of speaking,</a:t>
            </a:r>
            <a:r>
              <a:rPr lang="en-US" sz="2400" b="0" i="0" u="none" strike="noStrike" baseline="30000">
                <a:solidFill>
                  <a:schemeClr val="bg1"/>
                </a:solidFill>
                <a:effectLst/>
                <a:latin typeface="Arial" panose="020B0604020202020204" pitchFamily="34" charset="0"/>
              </a:rPr>
              <a:t>7</a:t>
            </a:r>
            <a:r>
              <a:rPr lang="en-US" sz="2400" b="0" i="1" u="none" strike="noStrike">
                <a:solidFill>
                  <a:schemeClr val="bg1"/>
                </a:solidFill>
                <a:effectLst/>
                <a:latin typeface="Arial" panose="020B0604020202020204" pitchFamily="34" charset="0"/>
              </a:rPr>
              <a:t>Comp. 6:5, I am a man of unclean lips and I dwell in the midst of a people of unclean lips and I. E. on Is. 1:18.</a:t>
            </a:r>
            <a:r>
              <a:rPr lang="en-US" sz="2400" b="0" i="0" u="none" strike="noStrike">
                <a:solidFill>
                  <a:schemeClr val="bg1"/>
                </a:solidFill>
                <a:effectLst/>
                <a:latin typeface="Arial" panose="020B0604020202020204" pitchFamily="34" charset="0"/>
              </a:rPr>
              <a:t> as I shall explain (6:5)</a:t>
            </a:r>
            <a:endParaRPr lang="en-US" sz="2800" b="0">
              <a:solidFill>
                <a:schemeClr val="bg1"/>
              </a:solidFill>
              <a:effectLst/>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6313530-FF63-410A-8D79-9400E3811C67}"/>
                  </a:ext>
                </a:extLst>
              </p14:cNvPr>
              <p14:cNvContentPartPr/>
              <p14:nvPr/>
            </p14:nvContentPartPr>
            <p14:xfrm>
              <a:off x="1107976" y="826323"/>
              <a:ext cx="8209440" cy="106200"/>
            </p14:xfrm>
          </p:contentPart>
        </mc:Choice>
        <mc:Fallback xmlns="">
          <p:pic>
            <p:nvPicPr>
              <p:cNvPr id="4" name="Ink 3">
                <a:extLst>
                  <a:ext uri="{FF2B5EF4-FFF2-40B4-BE49-F238E27FC236}">
                    <a16:creationId xmlns:a16="http://schemas.microsoft.com/office/drawing/2014/main" id="{A6313530-FF63-410A-8D79-9400E3811C67}"/>
                  </a:ext>
                </a:extLst>
              </p:cNvPr>
              <p:cNvPicPr/>
              <p:nvPr/>
            </p:nvPicPr>
            <p:blipFill>
              <a:blip r:embed="rId5"/>
              <a:stretch>
                <a:fillRect/>
              </a:stretch>
            </p:blipFill>
            <p:spPr>
              <a:xfrm>
                <a:off x="1089976" y="808683"/>
                <a:ext cx="8245080" cy="141840"/>
              </a:xfrm>
              <a:prstGeom prst="rect">
                <a:avLst/>
              </a:prstGeom>
            </p:spPr>
          </p:pic>
        </mc:Fallback>
      </mc:AlternateContent>
      <p:grpSp>
        <p:nvGrpSpPr>
          <p:cNvPr id="9" name="Group 8">
            <a:extLst>
              <a:ext uri="{FF2B5EF4-FFF2-40B4-BE49-F238E27FC236}">
                <a16:creationId xmlns:a16="http://schemas.microsoft.com/office/drawing/2014/main" id="{3CB8D4F2-34D9-4564-A665-C320AB5BF6B9}"/>
              </a:ext>
            </a:extLst>
          </p:cNvPr>
          <p:cNvGrpSpPr/>
          <p:nvPr/>
        </p:nvGrpSpPr>
        <p:grpSpPr>
          <a:xfrm>
            <a:off x="290776" y="1180563"/>
            <a:ext cx="9194040" cy="132840"/>
            <a:chOff x="290776" y="1180563"/>
            <a:chExt cx="9194040" cy="1328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042DF7F-0A58-4717-8804-A18963C81A0C}"/>
                    </a:ext>
                  </a:extLst>
                </p14:cNvPr>
                <p14:cNvContentPartPr/>
                <p14:nvPr/>
              </p14:nvContentPartPr>
              <p14:xfrm>
                <a:off x="290776" y="1180563"/>
                <a:ext cx="3701880" cy="99000"/>
              </p14:xfrm>
            </p:contentPart>
          </mc:Choice>
          <mc:Fallback xmlns="">
            <p:pic>
              <p:nvPicPr>
                <p:cNvPr id="5" name="Ink 4">
                  <a:extLst>
                    <a:ext uri="{FF2B5EF4-FFF2-40B4-BE49-F238E27FC236}">
                      <a16:creationId xmlns:a16="http://schemas.microsoft.com/office/drawing/2014/main" id="{D042DF7F-0A58-4717-8804-A18963C81A0C}"/>
                    </a:ext>
                  </a:extLst>
                </p:cNvPr>
                <p:cNvPicPr/>
                <p:nvPr/>
              </p:nvPicPr>
              <p:blipFill>
                <a:blip r:embed="rId7"/>
                <a:stretch>
                  <a:fillRect/>
                </a:stretch>
              </p:blipFill>
              <p:spPr>
                <a:xfrm>
                  <a:off x="273136" y="1162923"/>
                  <a:ext cx="3737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47ED5EE-D1D2-401D-B72E-22A7A3527FC9}"/>
                    </a:ext>
                  </a:extLst>
                </p14:cNvPr>
                <p14:cNvContentPartPr/>
                <p14:nvPr/>
              </p14:nvContentPartPr>
              <p14:xfrm>
                <a:off x="4446616" y="1264083"/>
                <a:ext cx="5038200" cy="49320"/>
              </p14:xfrm>
            </p:contentPart>
          </mc:Choice>
          <mc:Fallback xmlns="">
            <p:pic>
              <p:nvPicPr>
                <p:cNvPr id="7" name="Ink 6">
                  <a:extLst>
                    <a:ext uri="{FF2B5EF4-FFF2-40B4-BE49-F238E27FC236}">
                      <a16:creationId xmlns:a16="http://schemas.microsoft.com/office/drawing/2014/main" id="{047ED5EE-D1D2-401D-B72E-22A7A3527FC9}"/>
                    </a:ext>
                  </a:extLst>
                </p:cNvPr>
                <p:cNvPicPr/>
                <p:nvPr/>
              </p:nvPicPr>
              <p:blipFill>
                <a:blip r:embed="rId9"/>
                <a:stretch>
                  <a:fillRect/>
                </a:stretch>
              </p:blipFill>
              <p:spPr>
                <a:xfrm>
                  <a:off x="4428616" y="1246443"/>
                  <a:ext cx="507384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5E7B978-3378-4073-A5E1-479FFC297989}"/>
                  </a:ext>
                </a:extLst>
              </p14:cNvPr>
              <p14:cNvContentPartPr/>
              <p14:nvPr/>
            </p14:nvContentPartPr>
            <p14:xfrm>
              <a:off x="498136" y="1583403"/>
              <a:ext cx="913320" cy="25920"/>
            </p14:xfrm>
          </p:contentPart>
        </mc:Choice>
        <mc:Fallback xmlns="">
          <p:pic>
            <p:nvPicPr>
              <p:cNvPr id="11" name="Ink 10">
                <a:extLst>
                  <a:ext uri="{FF2B5EF4-FFF2-40B4-BE49-F238E27FC236}">
                    <a16:creationId xmlns:a16="http://schemas.microsoft.com/office/drawing/2014/main" id="{25E7B978-3378-4073-A5E1-479FFC297989}"/>
                  </a:ext>
                </a:extLst>
              </p:cNvPr>
              <p:cNvPicPr/>
              <p:nvPr/>
            </p:nvPicPr>
            <p:blipFill>
              <a:blip r:embed="rId11"/>
              <a:stretch>
                <a:fillRect/>
              </a:stretch>
            </p:blipFill>
            <p:spPr>
              <a:xfrm>
                <a:off x="480136" y="1565763"/>
                <a:ext cx="948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8E3EE4D-7A00-473D-A77E-9B445C18BDF0}"/>
                  </a:ext>
                </a:extLst>
              </p14:cNvPr>
              <p14:cNvContentPartPr/>
              <p14:nvPr/>
            </p14:nvContentPartPr>
            <p14:xfrm>
              <a:off x="7029616" y="4543683"/>
              <a:ext cx="2520000" cy="143640"/>
            </p14:xfrm>
          </p:contentPart>
        </mc:Choice>
        <mc:Fallback xmlns="">
          <p:pic>
            <p:nvPicPr>
              <p:cNvPr id="12" name="Ink 11">
                <a:extLst>
                  <a:ext uri="{FF2B5EF4-FFF2-40B4-BE49-F238E27FC236}">
                    <a16:creationId xmlns:a16="http://schemas.microsoft.com/office/drawing/2014/main" id="{D8E3EE4D-7A00-473D-A77E-9B445C18BDF0}"/>
                  </a:ext>
                </a:extLst>
              </p:cNvPr>
              <p:cNvPicPr/>
              <p:nvPr/>
            </p:nvPicPr>
            <p:blipFill>
              <a:blip r:embed="rId13"/>
              <a:stretch>
                <a:fillRect/>
              </a:stretch>
            </p:blipFill>
            <p:spPr>
              <a:xfrm>
                <a:off x="7011976" y="4526043"/>
                <a:ext cx="2555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6243738-022A-439D-9199-4CA38A31FA9A}"/>
                  </a:ext>
                </a:extLst>
              </p14:cNvPr>
              <p14:cNvContentPartPr/>
              <p14:nvPr/>
            </p14:nvContentPartPr>
            <p14:xfrm>
              <a:off x="5141056" y="5234523"/>
              <a:ext cx="4441320" cy="120600"/>
            </p14:xfrm>
          </p:contentPart>
        </mc:Choice>
        <mc:Fallback xmlns="">
          <p:pic>
            <p:nvPicPr>
              <p:cNvPr id="13" name="Ink 12">
                <a:extLst>
                  <a:ext uri="{FF2B5EF4-FFF2-40B4-BE49-F238E27FC236}">
                    <a16:creationId xmlns:a16="http://schemas.microsoft.com/office/drawing/2014/main" id="{26243738-022A-439D-9199-4CA38A31FA9A}"/>
                  </a:ext>
                </a:extLst>
              </p:cNvPr>
              <p:cNvPicPr/>
              <p:nvPr/>
            </p:nvPicPr>
            <p:blipFill>
              <a:blip r:embed="rId15"/>
              <a:stretch>
                <a:fillRect/>
              </a:stretch>
            </p:blipFill>
            <p:spPr>
              <a:xfrm>
                <a:off x="5123056" y="5216523"/>
                <a:ext cx="4476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0D62D8B-4D6C-46D1-B2F8-265F27D9684D}"/>
                  </a:ext>
                </a:extLst>
              </p14:cNvPr>
              <p14:cNvContentPartPr/>
              <p14:nvPr/>
            </p14:nvContentPartPr>
            <p14:xfrm>
              <a:off x="475456" y="5568963"/>
              <a:ext cx="5766840" cy="165960"/>
            </p14:xfrm>
          </p:contentPart>
        </mc:Choice>
        <mc:Fallback xmlns="">
          <p:pic>
            <p:nvPicPr>
              <p:cNvPr id="14" name="Ink 13">
                <a:extLst>
                  <a:ext uri="{FF2B5EF4-FFF2-40B4-BE49-F238E27FC236}">
                    <a16:creationId xmlns:a16="http://schemas.microsoft.com/office/drawing/2014/main" id="{D0D62D8B-4D6C-46D1-B2F8-265F27D9684D}"/>
                  </a:ext>
                </a:extLst>
              </p:cNvPr>
              <p:cNvPicPr/>
              <p:nvPr/>
            </p:nvPicPr>
            <p:blipFill>
              <a:blip r:embed="rId17"/>
              <a:stretch>
                <a:fillRect/>
              </a:stretch>
            </p:blipFill>
            <p:spPr>
              <a:xfrm>
                <a:off x="457456" y="5550963"/>
                <a:ext cx="5802480" cy="201600"/>
              </a:xfrm>
              <a:prstGeom prst="rect">
                <a:avLst/>
              </a:prstGeom>
            </p:spPr>
          </p:pic>
        </mc:Fallback>
      </mc:AlternateContent>
    </p:spTree>
    <p:extLst>
      <p:ext uri="{BB962C8B-B14F-4D97-AF65-F5344CB8AC3E}">
        <p14:creationId xmlns:p14="http://schemas.microsoft.com/office/powerpoint/2010/main" val="157512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64477" y="-21171"/>
            <a:ext cx="10287000" cy="581823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79792"/>
            <a:ext cx="9419493" cy="5632311"/>
          </a:xfrm>
          <a:prstGeom prst="rect">
            <a:avLst/>
          </a:prstGeom>
          <a:noFill/>
        </p:spPr>
        <p:txBody>
          <a:bodyPr wrap="square" rtlCol="0">
            <a:spAutoFit/>
          </a:bodyPr>
          <a:lstStyle/>
          <a:p>
            <a:pPr rtl="0">
              <a:spcBef>
                <a:spcPts val="0"/>
              </a:spcBef>
              <a:spcAft>
                <a:spcPts val="0"/>
              </a:spcAft>
            </a:pPr>
            <a:r>
              <a:rPr lang="en-US" sz="2000" b="1" i="0" u="none" strike="noStrike">
                <a:solidFill>
                  <a:schemeClr val="bg1"/>
                </a:solidFill>
                <a:effectLst/>
                <a:latin typeface="Arial" panose="020B0604020202020204" pitchFamily="34" charset="0"/>
              </a:rPr>
              <a:t>John 12:47-50</a:t>
            </a:r>
          </a:p>
          <a:p>
            <a:pPr rtl="0">
              <a:spcBef>
                <a:spcPts val="0"/>
              </a:spcBef>
              <a:spcAft>
                <a:spcPts val="0"/>
              </a:spcAft>
            </a:pPr>
            <a:r>
              <a:rPr lang="en-US" sz="2000" i="0" u="none" strike="noStrike">
                <a:solidFill>
                  <a:schemeClr val="bg1"/>
                </a:solidFill>
                <a:effectLst/>
                <a:latin typeface="Arial" panose="020B0604020202020204" pitchFamily="34" charset="0"/>
              </a:rPr>
              <a:t>12:47  And if any man hear my words, and believe not, I judge him not: for I came not to judge the world, but to save the world. 12:48  He that rejecteth me, and receiveth not my words, hath one that judgeth him: the word that I have spoken, the same shall judge him in the last day. 12:49  For I have not spoken of myself; but the Father which sent me, he gave me a commandment, what I should say, and what I should speak. 12:50  And I know that his commandment is life everlasting: whatsoever I speak therefore, even as the Father said unto me, so I speak. (KJV)</a:t>
            </a:r>
          </a:p>
          <a:p>
            <a:pPr rtl="0">
              <a:spcBef>
                <a:spcPts val="0"/>
              </a:spcBef>
              <a:spcAft>
                <a:spcPts val="0"/>
              </a:spcAft>
            </a:pPr>
            <a:endParaRPr lang="en-US" sz="2000" b="1" i="0" u="none" strike="noStrike">
              <a:solidFill>
                <a:schemeClr val="bg1"/>
              </a:solidFill>
              <a:effectLst/>
              <a:latin typeface="Arial" panose="020B0604020202020204" pitchFamily="34" charset="0"/>
            </a:endParaRPr>
          </a:p>
          <a:p>
            <a:pPr rtl="0">
              <a:spcBef>
                <a:spcPts val="0"/>
              </a:spcBef>
              <a:spcAft>
                <a:spcPts val="0"/>
              </a:spcAft>
            </a:pPr>
            <a:r>
              <a:rPr lang="en-US" sz="2000" b="1" i="0" u="none" strike="noStrike">
                <a:solidFill>
                  <a:schemeClr val="bg1"/>
                </a:solidFill>
                <a:effectLst/>
                <a:latin typeface="Arial" panose="020B0604020202020204" pitchFamily="34" charset="0"/>
              </a:rPr>
              <a:t>Rashi on Isaiah 2:6 Part 2</a:t>
            </a:r>
          </a:p>
          <a:p>
            <a:pPr rtl="0">
              <a:spcBef>
                <a:spcPts val="0"/>
              </a:spcBef>
              <a:spcAft>
                <a:spcPts val="0"/>
              </a:spcAft>
            </a:pPr>
            <a:r>
              <a:rPr lang="en-US" sz="2000" i="0" u="none" strike="noStrike">
                <a:solidFill>
                  <a:schemeClr val="bg1"/>
                </a:solidFill>
                <a:effectLst/>
                <a:latin typeface="Arial" panose="020B0604020202020204" pitchFamily="34" charset="0"/>
              </a:rPr>
              <a:t>for they are full...from the east Their hosts have become full of the deeds of the Arameans who dwell in the East, who were sorcerers and used the name of pagan deities. [Other editions read:]...and used the name of defilement [sorcery and demonism—Rashi ad loc.], as we say in Ch. Chelek (Sanh. 91a): “Abraham gave gifts” (Gen. 25:6) He gave them the name of defilement and sent them away to the land of the East</a:t>
            </a:r>
          </a:p>
          <a:p>
            <a:pPr rtl="0">
              <a:spcBef>
                <a:spcPts val="0"/>
              </a:spcBef>
              <a:spcAft>
                <a:spcPts val="0"/>
              </a:spcAft>
            </a:pPr>
            <a:endParaRPr lang="en-US" sz="2000" b="1" i="0" u="none" strike="noStrike">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A87E97C4-1039-4A15-A3E6-F0AAB36D6ECD}"/>
              </a:ext>
            </a:extLst>
          </p:cNvPr>
          <p:cNvGrpSpPr/>
          <p:nvPr/>
        </p:nvGrpSpPr>
        <p:grpSpPr>
          <a:xfrm>
            <a:off x="6235816" y="1214763"/>
            <a:ext cx="2878200" cy="93960"/>
            <a:chOff x="6235816" y="1214763"/>
            <a:chExt cx="2878200" cy="939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5C293BF-3885-4AFB-9ACF-C06A59507443}"/>
                    </a:ext>
                  </a:extLst>
                </p14:cNvPr>
                <p14:cNvContentPartPr/>
                <p14:nvPr/>
              </p14:nvContentPartPr>
              <p14:xfrm>
                <a:off x="6244816" y="1279203"/>
                <a:ext cx="2160" cy="4320"/>
              </p14:xfrm>
            </p:contentPart>
          </mc:Choice>
          <mc:Fallback xmlns="">
            <p:pic>
              <p:nvPicPr>
                <p:cNvPr id="4" name="Ink 3">
                  <a:extLst>
                    <a:ext uri="{FF2B5EF4-FFF2-40B4-BE49-F238E27FC236}">
                      <a16:creationId xmlns:a16="http://schemas.microsoft.com/office/drawing/2014/main" id="{95C293BF-3885-4AFB-9ACF-C06A59507443}"/>
                    </a:ext>
                  </a:extLst>
                </p:cNvPr>
                <p:cNvPicPr/>
                <p:nvPr/>
              </p:nvPicPr>
              <p:blipFill>
                <a:blip r:embed="rId5"/>
                <a:stretch>
                  <a:fillRect/>
                </a:stretch>
              </p:blipFill>
              <p:spPr>
                <a:xfrm>
                  <a:off x="6227176" y="1261563"/>
                  <a:ext cx="37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E9D3E91-9413-45F7-A07A-F89B613892E3}"/>
                    </a:ext>
                  </a:extLst>
                </p14:cNvPr>
                <p14:cNvContentPartPr/>
                <p14:nvPr/>
              </p14:nvContentPartPr>
              <p14:xfrm>
                <a:off x="6235816" y="1214763"/>
                <a:ext cx="2878200" cy="93960"/>
              </p14:xfrm>
            </p:contentPart>
          </mc:Choice>
          <mc:Fallback xmlns="">
            <p:pic>
              <p:nvPicPr>
                <p:cNvPr id="5" name="Ink 4">
                  <a:extLst>
                    <a:ext uri="{FF2B5EF4-FFF2-40B4-BE49-F238E27FC236}">
                      <a16:creationId xmlns:a16="http://schemas.microsoft.com/office/drawing/2014/main" id="{5E9D3E91-9413-45F7-A07A-F89B613892E3}"/>
                    </a:ext>
                  </a:extLst>
                </p:cNvPr>
                <p:cNvPicPr/>
                <p:nvPr/>
              </p:nvPicPr>
              <p:blipFill>
                <a:blip r:embed="rId7"/>
                <a:stretch>
                  <a:fillRect/>
                </a:stretch>
              </p:blipFill>
              <p:spPr>
                <a:xfrm>
                  <a:off x="6218176" y="1197123"/>
                  <a:ext cx="291384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B97FBA1-F1D7-49A6-8D0A-0B6B25572E42}"/>
                  </a:ext>
                </a:extLst>
              </p14:cNvPr>
              <p14:cNvContentPartPr/>
              <p14:nvPr/>
            </p14:nvContentPartPr>
            <p14:xfrm>
              <a:off x="509656" y="1530843"/>
              <a:ext cx="8758440" cy="55080"/>
            </p14:xfrm>
          </p:contentPart>
        </mc:Choice>
        <mc:Fallback xmlns="">
          <p:pic>
            <p:nvPicPr>
              <p:cNvPr id="9" name="Ink 8">
                <a:extLst>
                  <a:ext uri="{FF2B5EF4-FFF2-40B4-BE49-F238E27FC236}">
                    <a16:creationId xmlns:a16="http://schemas.microsoft.com/office/drawing/2014/main" id="{7B97FBA1-F1D7-49A6-8D0A-0B6B25572E42}"/>
                  </a:ext>
                </a:extLst>
              </p:cNvPr>
              <p:cNvPicPr/>
              <p:nvPr/>
            </p:nvPicPr>
            <p:blipFill>
              <a:blip r:embed="rId9"/>
              <a:stretch>
                <a:fillRect/>
              </a:stretch>
            </p:blipFill>
            <p:spPr>
              <a:xfrm>
                <a:off x="492016" y="1513203"/>
                <a:ext cx="8794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28D07DE-D4B8-4431-8687-24573751DE10}"/>
                  </a:ext>
                </a:extLst>
              </p14:cNvPr>
              <p14:cNvContentPartPr/>
              <p14:nvPr/>
            </p14:nvContentPartPr>
            <p14:xfrm>
              <a:off x="519376" y="1823523"/>
              <a:ext cx="4383720" cy="73440"/>
            </p14:xfrm>
          </p:contentPart>
        </mc:Choice>
        <mc:Fallback xmlns="">
          <p:pic>
            <p:nvPicPr>
              <p:cNvPr id="11" name="Ink 10">
                <a:extLst>
                  <a:ext uri="{FF2B5EF4-FFF2-40B4-BE49-F238E27FC236}">
                    <a16:creationId xmlns:a16="http://schemas.microsoft.com/office/drawing/2014/main" id="{328D07DE-D4B8-4431-8687-24573751DE10}"/>
                  </a:ext>
                </a:extLst>
              </p:cNvPr>
              <p:cNvPicPr/>
              <p:nvPr/>
            </p:nvPicPr>
            <p:blipFill>
              <a:blip r:embed="rId11"/>
              <a:stretch>
                <a:fillRect/>
              </a:stretch>
            </p:blipFill>
            <p:spPr>
              <a:xfrm>
                <a:off x="501376" y="1805883"/>
                <a:ext cx="4419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D746A70-F52B-4D47-A1C7-DB2F56314F85}"/>
                  </a:ext>
                </a:extLst>
              </p14:cNvPr>
              <p14:cNvContentPartPr/>
              <p14:nvPr/>
            </p14:nvContentPartPr>
            <p14:xfrm>
              <a:off x="6157696" y="2381523"/>
              <a:ext cx="2397600" cy="64080"/>
            </p14:xfrm>
          </p:contentPart>
        </mc:Choice>
        <mc:Fallback xmlns="">
          <p:pic>
            <p:nvPicPr>
              <p:cNvPr id="12" name="Ink 11">
                <a:extLst>
                  <a:ext uri="{FF2B5EF4-FFF2-40B4-BE49-F238E27FC236}">
                    <a16:creationId xmlns:a16="http://schemas.microsoft.com/office/drawing/2014/main" id="{2D746A70-F52B-4D47-A1C7-DB2F56314F85}"/>
                  </a:ext>
                </a:extLst>
              </p:cNvPr>
              <p:cNvPicPr/>
              <p:nvPr/>
            </p:nvPicPr>
            <p:blipFill>
              <a:blip r:embed="rId13"/>
              <a:stretch>
                <a:fillRect/>
              </a:stretch>
            </p:blipFill>
            <p:spPr>
              <a:xfrm>
                <a:off x="6139696" y="2363883"/>
                <a:ext cx="2433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0FC94B4-8DB2-437D-9787-8ED62709659A}"/>
                  </a:ext>
                </a:extLst>
              </p14:cNvPr>
              <p14:cNvContentPartPr/>
              <p14:nvPr/>
            </p14:nvContentPartPr>
            <p14:xfrm>
              <a:off x="444496" y="2730003"/>
              <a:ext cx="1122480" cy="68760"/>
            </p14:xfrm>
          </p:contentPart>
        </mc:Choice>
        <mc:Fallback xmlns="">
          <p:pic>
            <p:nvPicPr>
              <p:cNvPr id="13" name="Ink 12">
                <a:extLst>
                  <a:ext uri="{FF2B5EF4-FFF2-40B4-BE49-F238E27FC236}">
                    <a16:creationId xmlns:a16="http://schemas.microsoft.com/office/drawing/2014/main" id="{90FC94B4-8DB2-437D-9787-8ED62709659A}"/>
                  </a:ext>
                </a:extLst>
              </p:cNvPr>
              <p:cNvPicPr/>
              <p:nvPr/>
            </p:nvPicPr>
            <p:blipFill>
              <a:blip r:embed="rId15"/>
              <a:stretch>
                <a:fillRect/>
              </a:stretch>
            </p:blipFill>
            <p:spPr>
              <a:xfrm>
                <a:off x="426496" y="2712003"/>
                <a:ext cx="1158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C03933D-6AA9-4428-860E-84EB2B694A27}"/>
                  </a:ext>
                </a:extLst>
              </p14:cNvPr>
              <p14:cNvContentPartPr/>
              <p14:nvPr/>
            </p14:nvContentPartPr>
            <p14:xfrm>
              <a:off x="533056" y="4831683"/>
              <a:ext cx="1612800" cy="79560"/>
            </p14:xfrm>
          </p:contentPart>
        </mc:Choice>
        <mc:Fallback xmlns="">
          <p:pic>
            <p:nvPicPr>
              <p:cNvPr id="14" name="Ink 13">
                <a:extLst>
                  <a:ext uri="{FF2B5EF4-FFF2-40B4-BE49-F238E27FC236}">
                    <a16:creationId xmlns:a16="http://schemas.microsoft.com/office/drawing/2014/main" id="{1C03933D-6AA9-4428-860E-84EB2B694A27}"/>
                  </a:ext>
                </a:extLst>
              </p:cNvPr>
              <p:cNvPicPr/>
              <p:nvPr/>
            </p:nvPicPr>
            <p:blipFill>
              <a:blip r:embed="rId17"/>
              <a:stretch>
                <a:fillRect/>
              </a:stretch>
            </p:blipFill>
            <p:spPr>
              <a:xfrm>
                <a:off x="515056" y="4813683"/>
                <a:ext cx="1648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093CACE-0EF1-444F-8E20-D375F1A63A9B}"/>
                  </a:ext>
                </a:extLst>
              </p14:cNvPr>
              <p14:cNvContentPartPr/>
              <p14:nvPr/>
            </p14:nvContentPartPr>
            <p14:xfrm>
              <a:off x="8458456" y="4587603"/>
              <a:ext cx="1005120" cy="53280"/>
            </p14:xfrm>
          </p:contentPart>
        </mc:Choice>
        <mc:Fallback xmlns="">
          <p:pic>
            <p:nvPicPr>
              <p:cNvPr id="15" name="Ink 14">
                <a:extLst>
                  <a:ext uri="{FF2B5EF4-FFF2-40B4-BE49-F238E27FC236}">
                    <a16:creationId xmlns:a16="http://schemas.microsoft.com/office/drawing/2014/main" id="{7093CACE-0EF1-444F-8E20-D375F1A63A9B}"/>
                  </a:ext>
                </a:extLst>
              </p:cNvPr>
              <p:cNvPicPr/>
              <p:nvPr/>
            </p:nvPicPr>
            <p:blipFill>
              <a:blip r:embed="rId19"/>
              <a:stretch>
                <a:fillRect/>
              </a:stretch>
            </p:blipFill>
            <p:spPr>
              <a:xfrm>
                <a:off x="8440456" y="4569963"/>
                <a:ext cx="1040760" cy="88920"/>
              </a:xfrm>
              <a:prstGeom prst="rect">
                <a:avLst/>
              </a:prstGeom>
            </p:spPr>
          </p:pic>
        </mc:Fallback>
      </mc:AlternateContent>
    </p:spTree>
    <p:extLst>
      <p:ext uri="{BB962C8B-B14F-4D97-AF65-F5344CB8AC3E}">
        <p14:creationId xmlns:p14="http://schemas.microsoft.com/office/powerpoint/2010/main" val="99263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64477" y="-21170"/>
            <a:ext cx="9918896" cy="513829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92723"/>
            <a:ext cx="9196755" cy="4154984"/>
          </a:xfrm>
          <a:prstGeom prst="rect">
            <a:avLst/>
          </a:prstGeom>
          <a:noFill/>
        </p:spPr>
        <p:txBody>
          <a:bodyPr wrap="square" rtlCol="0">
            <a:spAutoFit/>
          </a:bodyPr>
          <a:lstStyle/>
          <a:p>
            <a:pPr rtl="0">
              <a:spcBef>
                <a:spcPts val="0"/>
              </a:spcBef>
              <a:spcAft>
                <a:spcPts val="0"/>
              </a:spcAft>
            </a:pPr>
            <a:r>
              <a:rPr lang="en-US" sz="2400" b="1" i="0" u="none" strike="noStrike">
                <a:solidFill>
                  <a:schemeClr val="bg1"/>
                </a:solidFill>
                <a:effectLst/>
                <a:latin typeface="Arial" panose="020B0604020202020204" pitchFamily="34" charset="0"/>
              </a:rPr>
              <a:t>Rashi on Isaiah 2:6 Part 3</a:t>
            </a:r>
          </a:p>
          <a:p>
            <a:pPr rtl="0">
              <a:spcBef>
                <a:spcPts val="0"/>
              </a:spcBef>
              <a:spcAft>
                <a:spcPts val="0"/>
              </a:spcAft>
            </a:pPr>
            <a:r>
              <a:rPr lang="en-US" sz="2400" i="0" u="none" strike="noStrike">
                <a:solidFill>
                  <a:schemeClr val="bg1"/>
                </a:solidFill>
                <a:effectLst/>
                <a:latin typeface="Arial" panose="020B0604020202020204" pitchFamily="34" charset="0"/>
              </a:rPr>
              <a:t>and with children of gentiles they please themselves They cohabit with the daughters of the heathens and mingle with them, and they would bear children to them, with whom they are always pleased, and they occupy themselves [with them] and long for them and bother with them. This is an expression similar to [that of] (Job 36:18) “lest he incite you because of abundance (בְּשֶׂפֶק)” </a:t>
            </a:r>
          </a:p>
          <a:p>
            <a:pPr rtl="0">
              <a:spcBef>
                <a:spcPts val="0"/>
              </a:spcBef>
              <a:spcAft>
                <a:spcPts val="0"/>
              </a:spcAft>
            </a:pPr>
            <a:endParaRPr lang="en-US" sz="2400" b="1" i="0" u="none" strike="noStrike">
              <a:solidFill>
                <a:schemeClr val="bg1"/>
              </a:solidFill>
              <a:effectLst/>
              <a:latin typeface="Arial" panose="020B0604020202020204" pitchFamily="34" charset="0"/>
            </a:endParaRPr>
          </a:p>
          <a:p>
            <a:pPr rtl="0">
              <a:spcBef>
                <a:spcPts val="0"/>
              </a:spcBef>
              <a:spcAft>
                <a:spcPts val="0"/>
              </a:spcAft>
            </a:pPr>
            <a:r>
              <a:rPr lang="en-US" sz="2400" b="1" i="0" u="none" strike="noStrike">
                <a:solidFill>
                  <a:schemeClr val="bg1"/>
                </a:solidFill>
                <a:effectLst/>
                <a:latin typeface="Arial" panose="020B0604020202020204" pitchFamily="34" charset="0"/>
              </a:rPr>
              <a:t>Rashi on Isaiah 2:8 Part 1</a:t>
            </a:r>
          </a:p>
          <a:p>
            <a:pPr rtl="0">
              <a:spcBef>
                <a:spcPts val="0"/>
              </a:spcBef>
              <a:spcAft>
                <a:spcPts val="0"/>
              </a:spcAft>
            </a:pPr>
            <a:r>
              <a:rPr lang="en-US" sz="2400" i="0" u="none" strike="noStrike">
                <a:solidFill>
                  <a:schemeClr val="bg1"/>
                </a:solidFill>
                <a:effectLst/>
                <a:latin typeface="Arial" panose="020B0604020202020204" pitchFamily="34" charset="0"/>
              </a:rPr>
              <a:t>they prostrate themselves Heb. </a:t>
            </a:r>
            <a:r>
              <a:rPr lang="he-IL" sz="2400" i="0" u="none" strike="noStrike">
                <a:solidFill>
                  <a:schemeClr val="bg1"/>
                </a:solidFill>
                <a:effectLst/>
                <a:latin typeface="Arial" panose="020B0604020202020204" pitchFamily="34" charset="0"/>
              </a:rPr>
              <a:t>ישתחוו. </a:t>
            </a:r>
            <a:r>
              <a:rPr lang="en-US" sz="2400" i="0" u="none" strike="noStrike">
                <a:solidFill>
                  <a:schemeClr val="bg1"/>
                </a:solidFill>
                <a:effectLst/>
                <a:latin typeface="Arial" panose="020B0604020202020204" pitchFamily="34" charset="0"/>
              </a:rPr>
              <a:t>Although the form is future, it is to be rendered like </a:t>
            </a:r>
            <a:r>
              <a:rPr lang="he-IL" sz="2400" i="0" u="none" strike="noStrike">
                <a:solidFill>
                  <a:schemeClr val="bg1"/>
                </a:solidFill>
                <a:effectLst/>
                <a:latin typeface="Arial" panose="020B0604020202020204" pitchFamily="34" charset="0"/>
              </a:rPr>
              <a:t>מִשְׁתַּחֲוִים, </a:t>
            </a:r>
            <a:r>
              <a:rPr lang="en-US" sz="2400" i="0" u="none" strike="noStrike">
                <a:solidFill>
                  <a:schemeClr val="bg1"/>
                </a:solidFill>
                <a:effectLst/>
                <a:latin typeface="Arial" panose="020B0604020202020204" pitchFamily="34" charset="0"/>
              </a:rPr>
              <a:t>they prostrate themselves.</a:t>
            </a:r>
          </a:p>
        </p:txBody>
      </p:sp>
      <p:grpSp>
        <p:nvGrpSpPr>
          <p:cNvPr id="7" name="Group 6">
            <a:extLst>
              <a:ext uri="{FF2B5EF4-FFF2-40B4-BE49-F238E27FC236}">
                <a16:creationId xmlns:a16="http://schemas.microsoft.com/office/drawing/2014/main" id="{9CEC7C89-9430-4536-BAA4-4A09BB52D241}"/>
              </a:ext>
            </a:extLst>
          </p:cNvPr>
          <p:cNvGrpSpPr/>
          <p:nvPr/>
        </p:nvGrpSpPr>
        <p:grpSpPr>
          <a:xfrm>
            <a:off x="542416" y="1114683"/>
            <a:ext cx="8790480" cy="151920"/>
            <a:chOff x="542416" y="1114683"/>
            <a:chExt cx="8790480" cy="1519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E623052-6088-46EF-9066-7628BC88A491}"/>
                    </a:ext>
                  </a:extLst>
                </p14:cNvPr>
                <p14:cNvContentPartPr/>
                <p14:nvPr/>
              </p14:nvContentPartPr>
              <p14:xfrm>
                <a:off x="542416" y="1114683"/>
                <a:ext cx="6993000" cy="151920"/>
              </p14:xfrm>
            </p:contentPart>
          </mc:Choice>
          <mc:Fallback xmlns="">
            <p:pic>
              <p:nvPicPr>
                <p:cNvPr id="4" name="Ink 3">
                  <a:extLst>
                    <a:ext uri="{FF2B5EF4-FFF2-40B4-BE49-F238E27FC236}">
                      <a16:creationId xmlns:a16="http://schemas.microsoft.com/office/drawing/2014/main" id="{7E623052-6088-46EF-9066-7628BC88A491}"/>
                    </a:ext>
                  </a:extLst>
                </p:cNvPr>
                <p:cNvPicPr/>
                <p:nvPr/>
              </p:nvPicPr>
              <p:blipFill>
                <a:blip r:embed="rId5"/>
                <a:stretch>
                  <a:fillRect/>
                </a:stretch>
              </p:blipFill>
              <p:spPr>
                <a:xfrm>
                  <a:off x="524776" y="1096683"/>
                  <a:ext cx="7028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E08CF4D-53D8-49C2-8BCE-2150DAB587B4}"/>
                    </a:ext>
                  </a:extLst>
                </p14:cNvPr>
                <p14:cNvContentPartPr/>
                <p14:nvPr/>
              </p14:nvContentPartPr>
              <p14:xfrm>
                <a:off x="8178016" y="1164003"/>
                <a:ext cx="1154880" cy="86760"/>
              </p14:xfrm>
            </p:contentPart>
          </mc:Choice>
          <mc:Fallback xmlns="">
            <p:pic>
              <p:nvPicPr>
                <p:cNvPr id="5" name="Ink 4">
                  <a:extLst>
                    <a:ext uri="{FF2B5EF4-FFF2-40B4-BE49-F238E27FC236}">
                      <a16:creationId xmlns:a16="http://schemas.microsoft.com/office/drawing/2014/main" id="{CE08CF4D-53D8-49C2-8BCE-2150DAB587B4}"/>
                    </a:ext>
                  </a:extLst>
                </p:cNvPr>
                <p:cNvPicPr/>
                <p:nvPr/>
              </p:nvPicPr>
              <p:blipFill>
                <a:blip r:embed="rId7"/>
                <a:stretch>
                  <a:fillRect/>
                </a:stretch>
              </p:blipFill>
              <p:spPr>
                <a:xfrm>
                  <a:off x="8160376" y="1146363"/>
                  <a:ext cx="119052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CA2EE71-719D-4546-AA58-161C00CA904D}"/>
                  </a:ext>
                </a:extLst>
              </p14:cNvPr>
              <p14:cNvContentPartPr/>
              <p14:nvPr/>
            </p14:nvContentPartPr>
            <p14:xfrm>
              <a:off x="538816" y="1523643"/>
              <a:ext cx="7407720" cy="95400"/>
            </p14:xfrm>
          </p:contentPart>
        </mc:Choice>
        <mc:Fallback xmlns="">
          <p:pic>
            <p:nvPicPr>
              <p:cNvPr id="9" name="Ink 8">
                <a:extLst>
                  <a:ext uri="{FF2B5EF4-FFF2-40B4-BE49-F238E27FC236}">
                    <a16:creationId xmlns:a16="http://schemas.microsoft.com/office/drawing/2014/main" id="{4CA2EE71-719D-4546-AA58-161C00CA904D}"/>
                  </a:ext>
                </a:extLst>
              </p:cNvPr>
              <p:cNvPicPr/>
              <p:nvPr/>
            </p:nvPicPr>
            <p:blipFill>
              <a:blip r:embed="rId9"/>
              <a:stretch>
                <a:fillRect/>
              </a:stretch>
            </p:blipFill>
            <p:spPr>
              <a:xfrm>
                <a:off x="520816" y="1505643"/>
                <a:ext cx="7443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1CDE974-D3DC-4A3C-B48C-0DF271C14C26}"/>
                  </a:ext>
                </a:extLst>
              </p14:cNvPr>
              <p14:cNvContentPartPr/>
              <p14:nvPr/>
            </p14:nvContentPartPr>
            <p14:xfrm>
              <a:off x="770296" y="4066323"/>
              <a:ext cx="4704480" cy="106200"/>
            </p14:xfrm>
          </p:contentPart>
        </mc:Choice>
        <mc:Fallback xmlns="">
          <p:pic>
            <p:nvPicPr>
              <p:cNvPr id="11" name="Ink 10">
                <a:extLst>
                  <a:ext uri="{FF2B5EF4-FFF2-40B4-BE49-F238E27FC236}">
                    <a16:creationId xmlns:a16="http://schemas.microsoft.com/office/drawing/2014/main" id="{F1CDE974-D3DC-4A3C-B48C-0DF271C14C26}"/>
                  </a:ext>
                </a:extLst>
              </p:cNvPr>
              <p:cNvPicPr/>
              <p:nvPr/>
            </p:nvPicPr>
            <p:blipFill>
              <a:blip r:embed="rId11"/>
              <a:stretch>
                <a:fillRect/>
              </a:stretch>
            </p:blipFill>
            <p:spPr>
              <a:xfrm>
                <a:off x="752656" y="4048323"/>
                <a:ext cx="4740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70E65CE-0B0D-4588-8CCF-49DF2F1BD4F9}"/>
                  </a:ext>
                </a:extLst>
              </p14:cNvPr>
              <p14:cNvContentPartPr/>
              <p14:nvPr/>
            </p14:nvContentPartPr>
            <p14:xfrm>
              <a:off x="3873496" y="4371603"/>
              <a:ext cx="963720" cy="131400"/>
            </p14:xfrm>
          </p:contentPart>
        </mc:Choice>
        <mc:Fallback xmlns="">
          <p:pic>
            <p:nvPicPr>
              <p:cNvPr id="12" name="Ink 11">
                <a:extLst>
                  <a:ext uri="{FF2B5EF4-FFF2-40B4-BE49-F238E27FC236}">
                    <a16:creationId xmlns:a16="http://schemas.microsoft.com/office/drawing/2014/main" id="{970E65CE-0B0D-4588-8CCF-49DF2F1BD4F9}"/>
                  </a:ext>
                </a:extLst>
              </p:cNvPr>
              <p:cNvPicPr/>
              <p:nvPr/>
            </p:nvPicPr>
            <p:blipFill>
              <a:blip r:embed="rId13"/>
              <a:stretch>
                <a:fillRect/>
              </a:stretch>
            </p:blipFill>
            <p:spPr>
              <a:xfrm>
                <a:off x="3855856" y="4353603"/>
                <a:ext cx="999360" cy="167040"/>
              </a:xfrm>
              <a:prstGeom prst="rect">
                <a:avLst/>
              </a:prstGeom>
            </p:spPr>
          </p:pic>
        </mc:Fallback>
      </mc:AlternateContent>
    </p:spTree>
    <p:extLst>
      <p:ext uri="{BB962C8B-B14F-4D97-AF65-F5344CB8AC3E}">
        <p14:creationId xmlns:p14="http://schemas.microsoft.com/office/powerpoint/2010/main" val="327739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621055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6114" y="40935"/>
            <a:ext cx="9960949" cy="6063198"/>
          </a:xfrm>
          <a:prstGeom prst="rect">
            <a:avLst/>
          </a:prstGeom>
          <a:noFill/>
        </p:spPr>
        <p:txBody>
          <a:bodyPr wrap="square" rtlCol="0">
            <a:spAutoFit/>
          </a:bodyPr>
          <a:lstStyle/>
          <a:p>
            <a:pPr algn="r"/>
            <a:r>
              <a:rPr lang="en-US" sz="2800" b="1">
                <a:solidFill>
                  <a:schemeClr val="bg1"/>
                </a:solidFill>
                <a:cs typeface="+mj-cs"/>
              </a:rPr>
              <a:t>ספר מיכה פרק ד</a:t>
            </a:r>
          </a:p>
          <a:p>
            <a:pPr algn="r"/>
            <a:r>
              <a:rPr lang="en-US" sz="2800">
                <a:solidFill>
                  <a:schemeClr val="bg1"/>
                </a:solidFill>
                <a:cs typeface="+mj-cs"/>
              </a:rPr>
              <a:t>א  וְהָיָ֣ה׀ בְּאַחֲרִ֣ית הַיָּמִ֗ים יִ֠הְיֶה הַ֣ר בֵּית־יְהוָ֤ה נָכוֹן֙ בְּרֹ֣אשׁ הֶהָרִ֔ים וְנִשָּׂ֥א ה֖וּא מִגְּבָע֑וֹת וְנָהֲר֥וּ עָלָ֖יו עַמִּֽים׃ ב  וְֽהָלְכ֞וּ גּוֹיִ֣ם רַבִּ֗ים וְאָֽמְרוּ֙ לְכ֣וּ׀ וְנַעֲלֶ֣ה אֶל־הַר־יְהוָ֗ה וְאֶל־בֵּית֙ אֱלֹהֵ֣י יַעֲקֹ֔ב וְיוֹרֵ֙נוּ֙ מִדְּרָכָ֔יו וְנֵלְכָ֖ה בְּאֹֽרְחֹתָ֑יו כִּ֤י מִצִּיּוֹן֙ תֵּצֵ֣א תוֹרָ֔ה וּדְבַר־יְהוָ֖ה מִירוּשָׁלִָֽם׃ ג  וְשָׁפַ֗ט בֵּ֚ין עַמִּ֣ים רַבִּ֔ים וְהוֹכִ֛יחַ לְגוֹיִ֥ם עֲצֻמִ֖ים עַד־רָח֑וֹק וְכִתְּת֨וּ חַרְבֹתֵיהֶ֜ם לְאִתִּ֗ים וַחֲנִיתֹֽתֵיהֶם֙ לְמַזְמֵר֔וֹת לֹֽא־יִשְׂא֞וּ גּ֤וֹי אֶל־גּוֹי֙ חֶ֔רֶב וְלֹא־יִלְמְד֥וּן ע֖וֹד מִלְחָמָֽה׃</a:t>
            </a:r>
          </a:p>
          <a:p>
            <a:pPr algn="r"/>
            <a:endParaRPr lang="en-US" sz="800" b="1">
              <a:solidFill>
                <a:schemeClr val="bg1"/>
              </a:solidFill>
              <a:cs typeface="+mj-cs"/>
            </a:endParaRPr>
          </a:p>
          <a:p>
            <a:r>
              <a:rPr lang="en-US" sz="2400" b="1">
                <a:solidFill>
                  <a:schemeClr val="bg1"/>
                </a:solidFill>
                <a:cs typeface="+mj-cs"/>
              </a:rPr>
              <a:t>Micah 4:1–3</a:t>
            </a:r>
          </a:p>
          <a:p>
            <a:r>
              <a:rPr lang="en-US" sz="2000">
                <a:solidFill>
                  <a:schemeClr val="bg1"/>
                </a:solidFill>
                <a:cs typeface="+mj-cs"/>
              </a:rPr>
              <a:t>4:1 ﻿But in the last days it shall come to pass, That the mountain of the house of the Lord shall be established in the top of the mountains, And it shall be exalted above the hills; And people shall flow unto it. 4:2  And many nations shall come, and say, Come, and let us go up to the mountain of the Lord, And to the house of the God of Jacob; And he will teach us of his ways, And we will walk in his paths: For the law shall go forth of Zion, And the word of the Lord from Jerusalem. 4:3  And ﻿he shall judge among many people, And rebuke ﻿strong nations afar off; And they shall beat their swords into plowshares, And their spears into ﻿pruninghooks: Nation shall not lift up a sword against nation, Neither shall they learn war any more. (KJV) </a:t>
            </a:r>
          </a:p>
        </p:txBody>
      </p:sp>
      <p:grpSp>
        <p:nvGrpSpPr>
          <p:cNvPr id="11" name="Group 10">
            <a:extLst>
              <a:ext uri="{FF2B5EF4-FFF2-40B4-BE49-F238E27FC236}">
                <a16:creationId xmlns:a16="http://schemas.microsoft.com/office/drawing/2014/main" id="{DC01081C-6D03-45E1-8445-0E047F87B7E8}"/>
              </a:ext>
            </a:extLst>
          </p:cNvPr>
          <p:cNvGrpSpPr/>
          <p:nvPr/>
        </p:nvGrpSpPr>
        <p:grpSpPr>
          <a:xfrm>
            <a:off x="4243216" y="912363"/>
            <a:ext cx="5356080" cy="114840"/>
            <a:chOff x="4243216" y="912363"/>
            <a:chExt cx="5356080" cy="1148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F76B00D-AFE0-4807-B81F-3F33E5368E45}"/>
                    </a:ext>
                  </a:extLst>
                </p14:cNvPr>
                <p14:cNvContentPartPr/>
                <p14:nvPr/>
              </p14:nvContentPartPr>
              <p14:xfrm>
                <a:off x="6605536" y="912363"/>
                <a:ext cx="2993760" cy="75960"/>
              </p14:xfrm>
            </p:contentPart>
          </mc:Choice>
          <mc:Fallback xmlns="">
            <p:pic>
              <p:nvPicPr>
                <p:cNvPr id="4" name="Ink 3">
                  <a:extLst>
                    <a:ext uri="{FF2B5EF4-FFF2-40B4-BE49-F238E27FC236}">
                      <a16:creationId xmlns:a16="http://schemas.microsoft.com/office/drawing/2014/main" id="{8F76B00D-AFE0-4807-B81F-3F33E5368E45}"/>
                    </a:ext>
                  </a:extLst>
                </p:cNvPr>
                <p:cNvPicPr/>
                <p:nvPr/>
              </p:nvPicPr>
              <p:blipFill>
                <a:blip r:embed="rId5"/>
                <a:stretch>
                  <a:fillRect/>
                </a:stretch>
              </p:blipFill>
              <p:spPr>
                <a:xfrm>
                  <a:off x="6587896" y="894363"/>
                  <a:ext cx="3029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388044F-D4F2-4BA0-B344-1412FE3A5E90}"/>
                    </a:ext>
                  </a:extLst>
                </p14:cNvPr>
                <p14:cNvContentPartPr/>
                <p14:nvPr/>
              </p14:nvContentPartPr>
              <p14:xfrm>
                <a:off x="6143656" y="979323"/>
                <a:ext cx="558360" cy="47880"/>
              </p14:xfrm>
            </p:contentPart>
          </mc:Choice>
          <mc:Fallback xmlns="">
            <p:pic>
              <p:nvPicPr>
                <p:cNvPr id="5" name="Ink 4">
                  <a:extLst>
                    <a:ext uri="{FF2B5EF4-FFF2-40B4-BE49-F238E27FC236}">
                      <a16:creationId xmlns:a16="http://schemas.microsoft.com/office/drawing/2014/main" id="{C388044F-D4F2-4BA0-B344-1412FE3A5E90}"/>
                    </a:ext>
                  </a:extLst>
                </p:cNvPr>
                <p:cNvPicPr/>
                <p:nvPr/>
              </p:nvPicPr>
              <p:blipFill>
                <a:blip r:embed="rId7"/>
                <a:stretch>
                  <a:fillRect/>
                </a:stretch>
              </p:blipFill>
              <p:spPr>
                <a:xfrm>
                  <a:off x="6126016" y="961323"/>
                  <a:ext cx="59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5CCB15E-FC97-4B81-B6D9-6CAAAC123640}"/>
                    </a:ext>
                  </a:extLst>
                </p14:cNvPr>
                <p14:cNvContentPartPr/>
                <p14:nvPr/>
              </p14:nvContentPartPr>
              <p14:xfrm>
                <a:off x="4243216" y="919923"/>
                <a:ext cx="1735560" cy="97200"/>
              </p14:xfrm>
            </p:contentPart>
          </mc:Choice>
          <mc:Fallback xmlns="">
            <p:pic>
              <p:nvPicPr>
                <p:cNvPr id="9" name="Ink 8">
                  <a:extLst>
                    <a:ext uri="{FF2B5EF4-FFF2-40B4-BE49-F238E27FC236}">
                      <a16:creationId xmlns:a16="http://schemas.microsoft.com/office/drawing/2014/main" id="{15CCB15E-FC97-4B81-B6D9-6CAAAC123640}"/>
                    </a:ext>
                  </a:extLst>
                </p:cNvPr>
                <p:cNvPicPr/>
                <p:nvPr/>
              </p:nvPicPr>
              <p:blipFill>
                <a:blip r:embed="rId9"/>
                <a:stretch>
                  <a:fillRect/>
                </a:stretch>
              </p:blipFill>
              <p:spPr>
                <a:xfrm>
                  <a:off x="4225576" y="901923"/>
                  <a:ext cx="177120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A4FCCF85-F0DE-49A7-8216-AB0BA7D2C254}"/>
                  </a:ext>
                </a:extLst>
              </p14:cNvPr>
              <p14:cNvContentPartPr/>
              <p14:nvPr/>
            </p14:nvContentPartPr>
            <p14:xfrm>
              <a:off x="1776856" y="877083"/>
              <a:ext cx="2466720" cy="94680"/>
            </p14:xfrm>
          </p:contentPart>
        </mc:Choice>
        <mc:Fallback xmlns="">
          <p:pic>
            <p:nvPicPr>
              <p:cNvPr id="12" name="Ink 11">
                <a:extLst>
                  <a:ext uri="{FF2B5EF4-FFF2-40B4-BE49-F238E27FC236}">
                    <a16:creationId xmlns:a16="http://schemas.microsoft.com/office/drawing/2014/main" id="{A4FCCF85-F0DE-49A7-8216-AB0BA7D2C254}"/>
                  </a:ext>
                </a:extLst>
              </p:cNvPr>
              <p:cNvPicPr/>
              <p:nvPr/>
            </p:nvPicPr>
            <p:blipFill>
              <a:blip r:embed="rId11"/>
              <a:stretch>
                <a:fillRect/>
              </a:stretch>
            </p:blipFill>
            <p:spPr>
              <a:xfrm>
                <a:off x="1759216" y="859083"/>
                <a:ext cx="2502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E6937F6-9FC6-41BC-89D8-5BB543464436}"/>
                  </a:ext>
                </a:extLst>
              </p14:cNvPr>
              <p14:cNvContentPartPr/>
              <p14:nvPr/>
            </p14:nvContentPartPr>
            <p14:xfrm>
              <a:off x="598216" y="911643"/>
              <a:ext cx="1116720" cy="63720"/>
            </p14:xfrm>
          </p:contentPart>
        </mc:Choice>
        <mc:Fallback xmlns="">
          <p:pic>
            <p:nvPicPr>
              <p:cNvPr id="13" name="Ink 12">
                <a:extLst>
                  <a:ext uri="{FF2B5EF4-FFF2-40B4-BE49-F238E27FC236}">
                    <a16:creationId xmlns:a16="http://schemas.microsoft.com/office/drawing/2014/main" id="{BE6937F6-9FC6-41BC-89D8-5BB543464436}"/>
                  </a:ext>
                </a:extLst>
              </p:cNvPr>
              <p:cNvPicPr/>
              <p:nvPr/>
            </p:nvPicPr>
            <p:blipFill>
              <a:blip r:embed="rId13"/>
              <a:stretch>
                <a:fillRect/>
              </a:stretch>
            </p:blipFill>
            <p:spPr>
              <a:xfrm>
                <a:off x="580216" y="893643"/>
                <a:ext cx="1152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0220948C-8A33-413B-A2D5-BDD0247FA86B}"/>
                  </a:ext>
                </a:extLst>
              </p14:cNvPr>
              <p14:cNvContentPartPr/>
              <p14:nvPr/>
            </p14:nvContentPartPr>
            <p14:xfrm>
              <a:off x="8880376" y="1342203"/>
              <a:ext cx="954720" cy="106560"/>
            </p14:xfrm>
          </p:contentPart>
        </mc:Choice>
        <mc:Fallback xmlns="">
          <p:pic>
            <p:nvPicPr>
              <p:cNvPr id="14" name="Ink 13">
                <a:extLst>
                  <a:ext uri="{FF2B5EF4-FFF2-40B4-BE49-F238E27FC236}">
                    <a16:creationId xmlns:a16="http://schemas.microsoft.com/office/drawing/2014/main" id="{0220948C-8A33-413B-A2D5-BDD0247FA86B}"/>
                  </a:ext>
                </a:extLst>
              </p:cNvPr>
              <p:cNvPicPr/>
              <p:nvPr/>
            </p:nvPicPr>
            <p:blipFill>
              <a:blip r:embed="rId15"/>
              <a:stretch>
                <a:fillRect/>
              </a:stretch>
            </p:blipFill>
            <p:spPr>
              <a:xfrm>
                <a:off x="8862376" y="1324563"/>
                <a:ext cx="990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91433739-334C-4A24-9B21-EF4D10C43201}"/>
                  </a:ext>
                </a:extLst>
              </p14:cNvPr>
              <p14:cNvContentPartPr/>
              <p14:nvPr/>
            </p14:nvContentPartPr>
            <p14:xfrm>
              <a:off x="6502576" y="1326003"/>
              <a:ext cx="2275200" cy="99000"/>
            </p14:xfrm>
          </p:contentPart>
        </mc:Choice>
        <mc:Fallback xmlns="">
          <p:pic>
            <p:nvPicPr>
              <p:cNvPr id="19" name="Ink 18">
                <a:extLst>
                  <a:ext uri="{FF2B5EF4-FFF2-40B4-BE49-F238E27FC236}">
                    <a16:creationId xmlns:a16="http://schemas.microsoft.com/office/drawing/2014/main" id="{91433739-334C-4A24-9B21-EF4D10C43201}"/>
                  </a:ext>
                </a:extLst>
              </p:cNvPr>
              <p:cNvPicPr/>
              <p:nvPr/>
            </p:nvPicPr>
            <p:blipFill>
              <a:blip r:embed="rId17"/>
              <a:stretch>
                <a:fillRect/>
              </a:stretch>
            </p:blipFill>
            <p:spPr>
              <a:xfrm>
                <a:off x="6484576" y="1308003"/>
                <a:ext cx="2310840" cy="134640"/>
              </a:xfrm>
              <a:prstGeom prst="rect">
                <a:avLst/>
              </a:prstGeom>
            </p:spPr>
          </p:pic>
        </mc:Fallback>
      </mc:AlternateContent>
      <p:grpSp>
        <p:nvGrpSpPr>
          <p:cNvPr id="24" name="Group 23">
            <a:extLst>
              <a:ext uri="{FF2B5EF4-FFF2-40B4-BE49-F238E27FC236}">
                <a16:creationId xmlns:a16="http://schemas.microsoft.com/office/drawing/2014/main" id="{B054F6D1-F4E1-495D-9DD7-8E6B838D8B81}"/>
              </a:ext>
            </a:extLst>
          </p:cNvPr>
          <p:cNvGrpSpPr/>
          <p:nvPr/>
        </p:nvGrpSpPr>
        <p:grpSpPr>
          <a:xfrm>
            <a:off x="1612336" y="1345803"/>
            <a:ext cx="4464720" cy="111240"/>
            <a:chOff x="1612336" y="1345803"/>
            <a:chExt cx="4464720" cy="11124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3333905-3265-4960-8C67-C7B3D7B57D9C}"/>
                    </a:ext>
                  </a:extLst>
                </p14:cNvPr>
                <p14:cNvContentPartPr/>
                <p14:nvPr/>
              </p14:nvContentPartPr>
              <p14:xfrm>
                <a:off x="6061216" y="1454883"/>
                <a:ext cx="8280" cy="2160"/>
              </p14:xfrm>
            </p:contentPart>
          </mc:Choice>
          <mc:Fallback xmlns="">
            <p:pic>
              <p:nvPicPr>
                <p:cNvPr id="20" name="Ink 19">
                  <a:extLst>
                    <a:ext uri="{FF2B5EF4-FFF2-40B4-BE49-F238E27FC236}">
                      <a16:creationId xmlns:a16="http://schemas.microsoft.com/office/drawing/2014/main" id="{03333905-3265-4960-8C67-C7B3D7B57D9C}"/>
                    </a:ext>
                  </a:extLst>
                </p:cNvPr>
                <p:cNvPicPr/>
                <p:nvPr/>
              </p:nvPicPr>
              <p:blipFill>
                <a:blip r:embed="rId19"/>
                <a:stretch>
                  <a:fillRect/>
                </a:stretch>
              </p:blipFill>
              <p:spPr>
                <a:xfrm>
                  <a:off x="6043216" y="1436883"/>
                  <a:ext cx="43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6BC365B9-D1C7-4B13-8E88-0BEF76C96C52}"/>
                    </a:ext>
                  </a:extLst>
                </p14:cNvPr>
                <p14:cNvContentPartPr/>
                <p14:nvPr/>
              </p14:nvContentPartPr>
              <p14:xfrm>
                <a:off x="3269056" y="1346163"/>
                <a:ext cx="2808000" cy="87120"/>
              </p14:xfrm>
            </p:contentPart>
          </mc:Choice>
          <mc:Fallback xmlns="">
            <p:pic>
              <p:nvPicPr>
                <p:cNvPr id="21" name="Ink 20">
                  <a:extLst>
                    <a:ext uri="{FF2B5EF4-FFF2-40B4-BE49-F238E27FC236}">
                      <a16:creationId xmlns:a16="http://schemas.microsoft.com/office/drawing/2014/main" id="{6BC365B9-D1C7-4B13-8E88-0BEF76C96C52}"/>
                    </a:ext>
                  </a:extLst>
                </p:cNvPr>
                <p:cNvPicPr/>
                <p:nvPr/>
              </p:nvPicPr>
              <p:blipFill>
                <a:blip r:embed="rId21"/>
                <a:stretch>
                  <a:fillRect/>
                </a:stretch>
              </p:blipFill>
              <p:spPr>
                <a:xfrm>
                  <a:off x="3251056" y="1328163"/>
                  <a:ext cx="2843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927FF09C-7FFB-49D2-8BF8-26B1DDFB7804}"/>
                    </a:ext>
                  </a:extLst>
                </p14:cNvPr>
                <p14:cNvContentPartPr/>
                <p14:nvPr/>
              </p14:nvContentPartPr>
              <p14:xfrm>
                <a:off x="1612336" y="1345803"/>
                <a:ext cx="1492200" cy="79200"/>
              </p14:xfrm>
            </p:contentPart>
          </mc:Choice>
          <mc:Fallback xmlns="">
            <p:pic>
              <p:nvPicPr>
                <p:cNvPr id="23" name="Ink 22">
                  <a:extLst>
                    <a:ext uri="{FF2B5EF4-FFF2-40B4-BE49-F238E27FC236}">
                      <a16:creationId xmlns:a16="http://schemas.microsoft.com/office/drawing/2014/main" id="{927FF09C-7FFB-49D2-8BF8-26B1DDFB7804}"/>
                    </a:ext>
                  </a:extLst>
                </p:cNvPr>
                <p:cNvPicPr/>
                <p:nvPr/>
              </p:nvPicPr>
              <p:blipFill>
                <a:blip r:embed="rId23"/>
                <a:stretch>
                  <a:fillRect/>
                </a:stretch>
              </p:blipFill>
              <p:spPr>
                <a:xfrm>
                  <a:off x="1594696" y="1327803"/>
                  <a:ext cx="15278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D73FB326-57B2-406C-92BA-99471C4F8AD9}"/>
                  </a:ext>
                </a:extLst>
              </p14:cNvPr>
              <p14:cNvContentPartPr/>
              <p14:nvPr/>
            </p14:nvContentPartPr>
            <p14:xfrm>
              <a:off x="8168656" y="1759803"/>
              <a:ext cx="1689840" cy="69120"/>
            </p14:xfrm>
          </p:contentPart>
        </mc:Choice>
        <mc:Fallback xmlns="">
          <p:pic>
            <p:nvPicPr>
              <p:cNvPr id="25" name="Ink 24">
                <a:extLst>
                  <a:ext uri="{FF2B5EF4-FFF2-40B4-BE49-F238E27FC236}">
                    <a16:creationId xmlns:a16="http://schemas.microsoft.com/office/drawing/2014/main" id="{D73FB326-57B2-406C-92BA-99471C4F8AD9}"/>
                  </a:ext>
                </a:extLst>
              </p:cNvPr>
              <p:cNvPicPr/>
              <p:nvPr/>
            </p:nvPicPr>
            <p:blipFill>
              <a:blip r:embed="rId25"/>
              <a:stretch>
                <a:fillRect/>
              </a:stretch>
            </p:blipFill>
            <p:spPr>
              <a:xfrm>
                <a:off x="8150656" y="1741803"/>
                <a:ext cx="1725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1B934090-2677-4905-82B9-4F79D5BF8A12}"/>
                  </a:ext>
                </a:extLst>
              </p14:cNvPr>
              <p14:cNvContentPartPr/>
              <p14:nvPr/>
            </p14:nvContentPartPr>
            <p14:xfrm>
              <a:off x="5559016" y="1812363"/>
              <a:ext cx="2437560" cy="69840"/>
            </p14:xfrm>
          </p:contentPart>
        </mc:Choice>
        <mc:Fallback xmlns="">
          <p:pic>
            <p:nvPicPr>
              <p:cNvPr id="26" name="Ink 25">
                <a:extLst>
                  <a:ext uri="{FF2B5EF4-FFF2-40B4-BE49-F238E27FC236}">
                    <a16:creationId xmlns:a16="http://schemas.microsoft.com/office/drawing/2014/main" id="{1B934090-2677-4905-82B9-4F79D5BF8A12}"/>
                  </a:ext>
                </a:extLst>
              </p:cNvPr>
              <p:cNvPicPr/>
              <p:nvPr/>
            </p:nvPicPr>
            <p:blipFill>
              <a:blip r:embed="rId27"/>
              <a:stretch>
                <a:fillRect/>
              </a:stretch>
            </p:blipFill>
            <p:spPr>
              <a:xfrm>
                <a:off x="5541376" y="1794363"/>
                <a:ext cx="2473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9B759B06-112A-4884-9333-EF2732687C07}"/>
                  </a:ext>
                </a:extLst>
              </p14:cNvPr>
              <p14:cNvContentPartPr/>
              <p14:nvPr/>
            </p14:nvContentPartPr>
            <p14:xfrm>
              <a:off x="4107136" y="1781763"/>
              <a:ext cx="1413720" cy="43560"/>
            </p14:xfrm>
          </p:contentPart>
        </mc:Choice>
        <mc:Fallback xmlns="">
          <p:pic>
            <p:nvPicPr>
              <p:cNvPr id="27" name="Ink 26">
                <a:extLst>
                  <a:ext uri="{FF2B5EF4-FFF2-40B4-BE49-F238E27FC236}">
                    <a16:creationId xmlns:a16="http://schemas.microsoft.com/office/drawing/2014/main" id="{9B759B06-112A-4884-9333-EF2732687C07}"/>
                  </a:ext>
                </a:extLst>
              </p:cNvPr>
              <p:cNvPicPr/>
              <p:nvPr/>
            </p:nvPicPr>
            <p:blipFill>
              <a:blip r:embed="rId29"/>
              <a:stretch>
                <a:fillRect/>
              </a:stretch>
            </p:blipFill>
            <p:spPr>
              <a:xfrm>
                <a:off x="4089496" y="1764123"/>
                <a:ext cx="1449360" cy="79200"/>
              </a:xfrm>
              <a:prstGeom prst="rect">
                <a:avLst/>
              </a:prstGeom>
            </p:spPr>
          </p:pic>
        </mc:Fallback>
      </mc:AlternateContent>
      <p:grpSp>
        <p:nvGrpSpPr>
          <p:cNvPr id="30" name="Group 29">
            <a:extLst>
              <a:ext uri="{FF2B5EF4-FFF2-40B4-BE49-F238E27FC236}">
                <a16:creationId xmlns:a16="http://schemas.microsoft.com/office/drawing/2014/main" id="{2EB31104-48AD-40F0-AE6C-57604F885752}"/>
              </a:ext>
            </a:extLst>
          </p:cNvPr>
          <p:cNvGrpSpPr/>
          <p:nvPr/>
        </p:nvGrpSpPr>
        <p:grpSpPr>
          <a:xfrm>
            <a:off x="659416" y="1751523"/>
            <a:ext cx="3114720" cy="64800"/>
            <a:chOff x="659416" y="1751523"/>
            <a:chExt cx="3114720" cy="64800"/>
          </a:xfrm>
        </p:grpSpPr>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734E8E5-E7EE-4137-912E-11BD393716AD}"/>
                    </a:ext>
                  </a:extLst>
                </p14:cNvPr>
                <p14:cNvContentPartPr/>
                <p14:nvPr/>
              </p14:nvContentPartPr>
              <p14:xfrm>
                <a:off x="1863616" y="1751523"/>
                <a:ext cx="1910520" cy="64800"/>
              </p14:xfrm>
            </p:contentPart>
          </mc:Choice>
          <mc:Fallback xmlns="">
            <p:pic>
              <p:nvPicPr>
                <p:cNvPr id="28" name="Ink 27">
                  <a:extLst>
                    <a:ext uri="{FF2B5EF4-FFF2-40B4-BE49-F238E27FC236}">
                      <a16:creationId xmlns:a16="http://schemas.microsoft.com/office/drawing/2014/main" id="{2734E8E5-E7EE-4137-912E-11BD393716AD}"/>
                    </a:ext>
                  </a:extLst>
                </p:cNvPr>
                <p:cNvPicPr/>
                <p:nvPr/>
              </p:nvPicPr>
              <p:blipFill>
                <a:blip r:embed="rId31"/>
                <a:stretch>
                  <a:fillRect/>
                </a:stretch>
              </p:blipFill>
              <p:spPr>
                <a:xfrm>
                  <a:off x="1845616" y="1733883"/>
                  <a:ext cx="1946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9CED3E86-3801-4970-A7F8-0D3216DABCD8}"/>
                    </a:ext>
                  </a:extLst>
                </p14:cNvPr>
                <p14:cNvContentPartPr/>
                <p14:nvPr/>
              </p14:nvContentPartPr>
              <p14:xfrm>
                <a:off x="659416" y="1770243"/>
                <a:ext cx="1091520" cy="30960"/>
              </p14:xfrm>
            </p:contentPart>
          </mc:Choice>
          <mc:Fallback xmlns="">
            <p:pic>
              <p:nvPicPr>
                <p:cNvPr id="29" name="Ink 28">
                  <a:extLst>
                    <a:ext uri="{FF2B5EF4-FFF2-40B4-BE49-F238E27FC236}">
                      <a16:creationId xmlns:a16="http://schemas.microsoft.com/office/drawing/2014/main" id="{9CED3E86-3801-4970-A7F8-0D3216DABCD8}"/>
                    </a:ext>
                  </a:extLst>
                </p:cNvPr>
                <p:cNvPicPr/>
                <p:nvPr/>
              </p:nvPicPr>
              <p:blipFill>
                <a:blip r:embed="rId33"/>
                <a:stretch>
                  <a:fillRect/>
                </a:stretch>
              </p:blipFill>
              <p:spPr>
                <a:xfrm>
                  <a:off x="641416" y="1752603"/>
                  <a:ext cx="1127160" cy="66600"/>
                </a:xfrm>
                <a:prstGeom prst="rect">
                  <a:avLst/>
                </a:prstGeom>
              </p:spPr>
            </p:pic>
          </mc:Fallback>
        </mc:AlternateContent>
      </p:grpSp>
      <p:grpSp>
        <p:nvGrpSpPr>
          <p:cNvPr id="34" name="Group 33">
            <a:extLst>
              <a:ext uri="{FF2B5EF4-FFF2-40B4-BE49-F238E27FC236}">
                <a16:creationId xmlns:a16="http://schemas.microsoft.com/office/drawing/2014/main" id="{C29C58CA-C466-4D70-BD08-2EA9F302B0FD}"/>
              </a:ext>
            </a:extLst>
          </p:cNvPr>
          <p:cNvGrpSpPr/>
          <p:nvPr/>
        </p:nvGrpSpPr>
        <p:grpSpPr>
          <a:xfrm>
            <a:off x="5768176" y="2176683"/>
            <a:ext cx="4080600" cy="127440"/>
            <a:chOff x="5768176" y="2176683"/>
            <a:chExt cx="4080600" cy="127440"/>
          </a:xfrm>
        </p:grpSpPr>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7D25DA9E-0D02-4E42-8A49-BC1B5EC058BA}"/>
                    </a:ext>
                  </a:extLst>
                </p14:cNvPr>
                <p14:cNvContentPartPr/>
                <p14:nvPr/>
              </p14:nvContentPartPr>
              <p14:xfrm>
                <a:off x="8610016" y="2223843"/>
                <a:ext cx="1238760" cy="80280"/>
              </p14:xfrm>
            </p:contentPart>
          </mc:Choice>
          <mc:Fallback xmlns="">
            <p:pic>
              <p:nvPicPr>
                <p:cNvPr id="31" name="Ink 30">
                  <a:extLst>
                    <a:ext uri="{FF2B5EF4-FFF2-40B4-BE49-F238E27FC236}">
                      <a16:creationId xmlns:a16="http://schemas.microsoft.com/office/drawing/2014/main" id="{7D25DA9E-0D02-4E42-8A49-BC1B5EC058BA}"/>
                    </a:ext>
                  </a:extLst>
                </p:cNvPr>
                <p:cNvPicPr/>
                <p:nvPr/>
              </p:nvPicPr>
              <p:blipFill>
                <a:blip r:embed="rId35"/>
                <a:stretch>
                  <a:fillRect/>
                </a:stretch>
              </p:blipFill>
              <p:spPr>
                <a:xfrm>
                  <a:off x="8592016" y="2206203"/>
                  <a:ext cx="1274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30512636-0B11-4070-BD14-800A0D0DEDAF}"/>
                    </a:ext>
                  </a:extLst>
                </p14:cNvPr>
                <p14:cNvContentPartPr/>
                <p14:nvPr/>
              </p14:nvContentPartPr>
              <p14:xfrm>
                <a:off x="7033576" y="2176683"/>
                <a:ext cx="1281240" cy="93240"/>
              </p14:xfrm>
            </p:contentPart>
          </mc:Choice>
          <mc:Fallback xmlns="">
            <p:pic>
              <p:nvPicPr>
                <p:cNvPr id="32" name="Ink 31">
                  <a:extLst>
                    <a:ext uri="{FF2B5EF4-FFF2-40B4-BE49-F238E27FC236}">
                      <a16:creationId xmlns:a16="http://schemas.microsoft.com/office/drawing/2014/main" id="{30512636-0B11-4070-BD14-800A0D0DEDAF}"/>
                    </a:ext>
                  </a:extLst>
                </p:cNvPr>
                <p:cNvPicPr/>
                <p:nvPr/>
              </p:nvPicPr>
              <p:blipFill>
                <a:blip r:embed="rId37"/>
                <a:stretch>
                  <a:fillRect/>
                </a:stretch>
              </p:blipFill>
              <p:spPr>
                <a:xfrm>
                  <a:off x="7015576" y="2159043"/>
                  <a:ext cx="1316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943D877A-D90F-4569-9234-5DD139514469}"/>
                    </a:ext>
                  </a:extLst>
                </p14:cNvPr>
                <p14:cNvContentPartPr/>
                <p14:nvPr/>
              </p14:nvContentPartPr>
              <p14:xfrm>
                <a:off x="5768176" y="2205483"/>
                <a:ext cx="1133640" cy="68040"/>
              </p14:xfrm>
            </p:contentPart>
          </mc:Choice>
          <mc:Fallback xmlns="">
            <p:pic>
              <p:nvPicPr>
                <p:cNvPr id="33" name="Ink 32">
                  <a:extLst>
                    <a:ext uri="{FF2B5EF4-FFF2-40B4-BE49-F238E27FC236}">
                      <a16:creationId xmlns:a16="http://schemas.microsoft.com/office/drawing/2014/main" id="{943D877A-D90F-4569-9234-5DD139514469}"/>
                    </a:ext>
                  </a:extLst>
                </p:cNvPr>
                <p:cNvPicPr/>
                <p:nvPr/>
              </p:nvPicPr>
              <p:blipFill>
                <a:blip r:embed="rId39"/>
                <a:stretch>
                  <a:fillRect/>
                </a:stretch>
              </p:blipFill>
              <p:spPr>
                <a:xfrm>
                  <a:off x="5750176" y="2187843"/>
                  <a:ext cx="116928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49283B63-D429-4499-90B0-219E4C004F6F}"/>
                  </a:ext>
                </a:extLst>
              </p14:cNvPr>
              <p14:cNvContentPartPr/>
              <p14:nvPr/>
            </p14:nvContentPartPr>
            <p14:xfrm>
              <a:off x="3388216" y="2157243"/>
              <a:ext cx="1891080" cy="102600"/>
            </p14:xfrm>
          </p:contentPart>
        </mc:Choice>
        <mc:Fallback xmlns="">
          <p:pic>
            <p:nvPicPr>
              <p:cNvPr id="35" name="Ink 34">
                <a:extLst>
                  <a:ext uri="{FF2B5EF4-FFF2-40B4-BE49-F238E27FC236}">
                    <a16:creationId xmlns:a16="http://schemas.microsoft.com/office/drawing/2014/main" id="{49283B63-D429-4499-90B0-219E4C004F6F}"/>
                  </a:ext>
                </a:extLst>
              </p:cNvPr>
              <p:cNvPicPr/>
              <p:nvPr/>
            </p:nvPicPr>
            <p:blipFill>
              <a:blip r:embed="rId41"/>
              <a:stretch>
                <a:fillRect/>
              </a:stretch>
            </p:blipFill>
            <p:spPr>
              <a:xfrm>
                <a:off x="3370576" y="2139603"/>
                <a:ext cx="1926720" cy="138240"/>
              </a:xfrm>
              <a:prstGeom prst="rect">
                <a:avLst/>
              </a:prstGeom>
            </p:spPr>
          </p:pic>
        </mc:Fallback>
      </mc:AlternateContent>
      <p:grpSp>
        <p:nvGrpSpPr>
          <p:cNvPr id="38" name="Group 37">
            <a:extLst>
              <a:ext uri="{FF2B5EF4-FFF2-40B4-BE49-F238E27FC236}">
                <a16:creationId xmlns:a16="http://schemas.microsoft.com/office/drawing/2014/main" id="{6281E740-BA2A-4A21-A12E-8042FE46E0DB}"/>
              </a:ext>
            </a:extLst>
          </p:cNvPr>
          <p:cNvGrpSpPr/>
          <p:nvPr/>
        </p:nvGrpSpPr>
        <p:grpSpPr>
          <a:xfrm>
            <a:off x="785776" y="2125563"/>
            <a:ext cx="2503080" cy="120600"/>
            <a:chOff x="785776" y="2125563"/>
            <a:chExt cx="2503080" cy="120600"/>
          </a:xfrm>
        </p:grpSpPr>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00B377DB-33B4-4D07-9BA8-7310487D3604}"/>
                    </a:ext>
                  </a:extLst>
                </p14:cNvPr>
                <p14:cNvContentPartPr/>
                <p14:nvPr/>
              </p14:nvContentPartPr>
              <p14:xfrm>
                <a:off x="2664976" y="2125563"/>
                <a:ext cx="623880" cy="93240"/>
              </p14:xfrm>
            </p:contentPart>
          </mc:Choice>
          <mc:Fallback xmlns="">
            <p:pic>
              <p:nvPicPr>
                <p:cNvPr id="36" name="Ink 35">
                  <a:extLst>
                    <a:ext uri="{FF2B5EF4-FFF2-40B4-BE49-F238E27FC236}">
                      <a16:creationId xmlns:a16="http://schemas.microsoft.com/office/drawing/2014/main" id="{00B377DB-33B4-4D07-9BA8-7310487D3604}"/>
                    </a:ext>
                  </a:extLst>
                </p:cNvPr>
                <p:cNvPicPr/>
                <p:nvPr/>
              </p:nvPicPr>
              <p:blipFill>
                <a:blip r:embed="rId43"/>
                <a:stretch>
                  <a:fillRect/>
                </a:stretch>
              </p:blipFill>
              <p:spPr>
                <a:xfrm>
                  <a:off x="2646976" y="2107923"/>
                  <a:ext cx="659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B702C4A8-9C40-4E20-AA12-7EFEFD51D6D6}"/>
                    </a:ext>
                  </a:extLst>
                </p14:cNvPr>
                <p14:cNvContentPartPr/>
                <p14:nvPr/>
              </p14:nvContentPartPr>
              <p14:xfrm>
                <a:off x="785776" y="2153643"/>
                <a:ext cx="1641960" cy="92520"/>
              </p14:xfrm>
            </p:contentPart>
          </mc:Choice>
          <mc:Fallback xmlns="">
            <p:pic>
              <p:nvPicPr>
                <p:cNvPr id="37" name="Ink 36">
                  <a:extLst>
                    <a:ext uri="{FF2B5EF4-FFF2-40B4-BE49-F238E27FC236}">
                      <a16:creationId xmlns:a16="http://schemas.microsoft.com/office/drawing/2014/main" id="{B702C4A8-9C40-4E20-AA12-7EFEFD51D6D6}"/>
                    </a:ext>
                  </a:extLst>
                </p:cNvPr>
                <p:cNvPicPr/>
                <p:nvPr/>
              </p:nvPicPr>
              <p:blipFill>
                <a:blip r:embed="rId45"/>
                <a:stretch>
                  <a:fillRect/>
                </a:stretch>
              </p:blipFill>
              <p:spPr>
                <a:xfrm>
                  <a:off x="768136" y="2136003"/>
                  <a:ext cx="167760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293FD617-3105-4190-8849-7739CF17F2CF}"/>
                  </a:ext>
                </a:extLst>
              </p14:cNvPr>
              <p14:cNvContentPartPr/>
              <p14:nvPr/>
            </p14:nvContentPartPr>
            <p14:xfrm>
              <a:off x="9938776" y="2673843"/>
              <a:ext cx="2160" cy="3600"/>
            </p14:xfrm>
          </p:contentPart>
        </mc:Choice>
        <mc:Fallback xmlns="">
          <p:pic>
            <p:nvPicPr>
              <p:cNvPr id="39" name="Ink 38">
                <a:extLst>
                  <a:ext uri="{FF2B5EF4-FFF2-40B4-BE49-F238E27FC236}">
                    <a16:creationId xmlns:a16="http://schemas.microsoft.com/office/drawing/2014/main" id="{293FD617-3105-4190-8849-7739CF17F2CF}"/>
                  </a:ext>
                </a:extLst>
              </p:cNvPr>
              <p:cNvPicPr/>
              <p:nvPr/>
            </p:nvPicPr>
            <p:blipFill>
              <a:blip r:embed="rId47"/>
              <a:stretch>
                <a:fillRect/>
              </a:stretch>
            </p:blipFill>
            <p:spPr>
              <a:xfrm>
                <a:off x="9920776" y="2655843"/>
                <a:ext cx="37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891D3207-F67B-42B6-8865-A7CA8D567741}"/>
                  </a:ext>
                </a:extLst>
              </p14:cNvPr>
              <p14:cNvContentPartPr/>
              <p14:nvPr/>
            </p14:nvContentPartPr>
            <p14:xfrm>
              <a:off x="7815496" y="2628843"/>
              <a:ext cx="2127240" cy="141120"/>
            </p14:xfrm>
          </p:contentPart>
        </mc:Choice>
        <mc:Fallback xmlns="">
          <p:pic>
            <p:nvPicPr>
              <p:cNvPr id="40" name="Ink 39">
                <a:extLst>
                  <a:ext uri="{FF2B5EF4-FFF2-40B4-BE49-F238E27FC236}">
                    <a16:creationId xmlns:a16="http://schemas.microsoft.com/office/drawing/2014/main" id="{891D3207-F67B-42B6-8865-A7CA8D567741}"/>
                  </a:ext>
                </a:extLst>
              </p:cNvPr>
              <p:cNvPicPr/>
              <p:nvPr/>
            </p:nvPicPr>
            <p:blipFill>
              <a:blip r:embed="rId49"/>
              <a:stretch>
                <a:fillRect/>
              </a:stretch>
            </p:blipFill>
            <p:spPr>
              <a:xfrm>
                <a:off x="7797856" y="2611203"/>
                <a:ext cx="2162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A747C93F-4649-4A6F-955B-3B8F7B5AA216}"/>
                  </a:ext>
                </a:extLst>
              </p14:cNvPr>
              <p14:cNvContentPartPr/>
              <p14:nvPr/>
            </p14:nvContentPartPr>
            <p14:xfrm>
              <a:off x="5577736" y="2636403"/>
              <a:ext cx="2077560" cy="110520"/>
            </p14:xfrm>
          </p:contentPart>
        </mc:Choice>
        <mc:Fallback xmlns="">
          <p:pic>
            <p:nvPicPr>
              <p:cNvPr id="41" name="Ink 40">
                <a:extLst>
                  <a:ext uri="{FF2B5EF4-FFF2-40B4-BE49-F238E27FC236}">
                    <a16:creationId xmlns:a16="http://schemas.microsoft.com/office/drawing/2014/main" id="{A747C93F-4649-4A6F-955B-3B8F7B5AA216}"/>
                  </a:ext>
                </a:extLst>
              </p:cNvPr>
              <p:cNvPicPr/>
              <p:nvPr/>
            </p:nvPicPr>
            <p:blipFill>
              <a:blip r:embed="rId51"/>
              <a:stretch>
                <a:fillRect/>
              </a:stretch>
            </p:blipFill>
            <p:spPr>
              <a:xfrm>
                <a:off x="5560096" y="2618403"/>
                <a:ext cx="2113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80AFD2AE-A846-4150-B233-26E9FEC72ACC}"/>
                  </a:ext>
                </a:extLst>
              </p14:cNvPr>
              <p14:cNvContentPartPr/>
              <p14:nvPr/>
            </p14:nvContentPartPr>
            <p14:xfrm>
              <a:off x="4567216" y="2628123"/>
              <a:ext cx="884520" cy="44280"/>
            </p14:xfrm>
          </p:contentPart>
        </mc:Choice>
        <mc:Fallback xmlns="">
          <p:pic>
            <p:nvPicPr>
              <p:cNvPr id="42" name="Ink 41">
                <a:extLst>
                  <a:ext uri="{FF2B5EF4-FFF2-40B4-BE49-F238E27FC236}">
                    <a16:creationId xmlns:a16="http://schemas.microsoft.com/office/drawing/2014/main" id="{80AFD2AE-A846-4150-B233-26E9FEC72ACC}"/>
                  </a:ext>
                </a:extLst>
              </p:cNvPr>
              <p:cNvPicPr/>
              <p:nvPr/>
            </p:nvPicPr>
            <p:blipFill>
              <a:blip r:embed="rId53"/>
              <a:stretch>
                <a:fillRect/>
              </a:stretch>
            </p:blipFill>
            <p:spPr>
              <a:xfrm>
                <a:off x="4549576" y="2610123"/>
                <a:ext cx="920160" cy="79920"/>
              </a:xfrm>
              <a:prstGeom prst="rect">
                <a:avLst/>
              </a:prstGeom>
            </p:spPr>
          </p:pic>
        </mc:Fallback>
      </mc:AlternateContent>
      <p:grpSp>
        <p:nvGrpSpPr>
          <p:cNvPr id="45" name="Group 44">
            <a:extLst>
              <a:ext uri="{FF2B5EF4-FFF2-40B4-BE49-F238E27FC236}">
                <a16:creationId xmlns:a16="http://schemas.microsoft.com/office/drawing/2014/main" id="{E950C9F0-352E-4F9E-A6E1-D530CA3DD42D}"/>
              </a:ext>
            </a:extLst>
          </p:cNvPr>
          <p:cNvGrpSpPr/>
          <p:nvPr/>
        </p:nvGrpSpPr>
        <p:grpSpPr>
          <a:xfrm>
            <a:off x="1788736" y="2632803"/>
            <a:ext cx="2602440" cy="124200"/>
            <a:chOff x="1788736" y="2632803"/>
            <a:chExt cx="2602440" cy="124200"/>
          </a:xfrm>
        </p:grpSpPr>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F6C29A11-0A54-432E-B1B5-C0B759A6CA38}"/>
                    </a:ext>
                  </a:extLst>
                </p14:cNvPr>
                <p14:cNvContentPartPr/>
                <p14:nvPr/>
              </p14:nvContentPartPr>
              <p14:xfrm>
                <a:off x="3204256" y="2650083"/>
                <a:ext cx="1186920" cy="106920"/>
              </p14:xfrm>
            </p:contentPart>
          </mc:Choice>
          <mc:Fallback xmlns="">
            <p:pic>
              <p:nvPicPr>
                <p:cNvPr id="43" name="Ink 42">
                  <a:extLst>
                    <a:ext uri="{FF2B5EF4-FFF2-40B4-BE49-F238E27FC236}">
                      <a16:creationId xmlns:a16="http://schemas.microsoft.com/office/drawing/2014/main" id="{F6C29A11-0A54-432E-B1B5-C0B759A6CA38}"/>
                    </a:ext>
                  </a:extLst>
                </p:cNvPr>
                <p:cNvPicPr/>
                <p:nvPr/>
              </p:nvPicPr>
              <p:blipFill>
                <a:blip r:embed="rId55"/>
                <a:stretch>
                  <a:fillRect/>
                </a:stretch>
              </p:blipFill>
              <p:spPr>
                <a:xfrm>
                  <a:off x="3186616" y="2632443"/>
                  <a:ext cx="1222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A8943107-A367-4CEC-A7A0-E72BE108CCF5}"/>
                    </a:ext>
                  </a:extLst>
                </p14:cNvPr>
                <p14:cNvContentPartPr/>
                <p14:nvPr/>
              </p14:nvContentPartPr>
              <p14:xfrm>
                <a:off x="1788736" y="2632803"/>
                <a:ext cx="1016640" cy="51840"/>
              </p14:xfrm>
            </p:contentPart>
          </mc:Choice>
          <mc:Fallback xmlns="">
            <p:pic>
              <p:nvPicPr>
                <p:cNvPr id="44" name="Ink 43">
                  <a:extLst>
                    <a:ext uri="{FF2B5EF4-FFF2-40B4-BE49-F238E27FC236}">
                      <a16:creationId xmlns:a16="http://schemas.microsoft.com/office/drawing/2014/main" id="{A8943107-A367-4CEC-A7A0-E72BE108CCF5}"/>
                    </a:ext>
                  </a:extLst>
                </p:cNvPr>
                <p:cNvPicPr/>
                <p:nvPr/>
              </p:nvPicPr>
              <p:blipFill>
                <a:blip r:embed="rId57"/>
                <a:stretch>
                  <a:fillRect/>
                </a:stretch>
              </p:blipFill>
              <p:spPr>
                <a:xfrm>
                  <a:off x="1770736" y="2614803"/>
                  <a:ext cx="105228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7DF2FA52-AC84-4A69-A737-887F838A8BD2}"/>
                  </a:ext>
                </a:extLst>
              </p14:cNvPr>
              <p14:cNvContentPartPr/>
              <p14:nvPr/>
            </p14:nvContentPartPr>
            <p14:xfrm>
              <a:off x="467896" y="2684283"/>
              <a:ext cx="1034280" cy="46080"/>
            </p14:xfrm>
          </p:contentPart>
        </mc:Choice>
        <mc:Fallback xmlns="">
          <p:pic>
            <p:nvPicPr>
              <p:cNvPr id="46" name="Ink 45">
                <a:extLst>
                  <a:ext uri="{FF2B5EF4-FFF2-40B4-BE49-F238E27FC236}">
                    <a16:creationId xmlns:a16="http://schemas.microsoft.com/office/drawing/2014/main" id="{7DF2FA52-AC84-4A69-A737-887F838A8BD2}"/>
                  </a:ext>
                </a:extLst>
              </p:cNvPr>
              <p:cNvPicPr/>
              <p:nvPr/>
            </p:nvPicPr>
            <p:blipFill>
              <a:blip r:embed="rId59"/>
              <a:stretch>
                <a:fillRect/>
              </a:stretch>
            </p:blipFill>
            <p:spPr>
              <a:xfrm>
                <a:off x="449896" y="2666643"/>
                <a:ext cx="1069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A479552C-0F40-4493-80BB-EE9B1391511C}"/>
                  </a:ext>
                </a:extLst>
              </p14:cNvPr>
              <p14:cNvContentPartPr/>
              <p14:nvPr/>
            </p14:nvContentPartPr>
            <p14:xfrm>
              <a:off x="8841496" y="3122403"/>
              <a:ext cx="984600" cy="27360"/>
            </p14:xfrm>
          </p:contentPart>
        </mc:Choice>
        <mc:Fallback xmlns="">
          <p:pic>
            <p:nvPicPr>
              <p:cNvPr id="47" name="Ink 46">
                <a:extLst>
                  <a:ext uri="{FF2B5EF4-FFF2-40B4-BE49-F238E27FC236}">
                    <a16:creationId xmlns:a16="http://schemas.microsoft.com/office/drawing/2014/main" id="{A479552C-0F40-4493-80BB-EE9B1391511C}"/>
                  </a:ext>
                </a:extLst>
              </p:cNvPr>
              <p:cNvPicPr/>
              <p:nvPr/>
            </p:nvPicPr>
            <p:blipFill>
              <a:blip r:embed="rId61"/>
              <a:stretch>
                <a:fillRect/>
              </a:stretch>
            </p:blipFill>
            <p:spPr>
              <a:xfrm>
                <a:off x="8823856" y="3104403"/>
                <a:ext cx="1020240" cy="63000"/>
              </a:xfrm>
              <a:prstGeom prst="rect">
                <a:avLst/>
              </a:prstGeom>
            </p:spPr>
          </p:pic>
        </mc:Fallback>
      </mc:AlternateContent>
      <p:grpSp>
        <p:nvGrpSpPr>
          <p:cNvPr id="50" name="Group 49">
            <a:extLst>
              <a:ext uri="{FF2B5EF4-FFF2-40B4-BE49-F238E27FC236}">
                <a16:creationId xmlns:a16="http://schemas.microsoft.com/office/drawing/2014/main" id="{775DFB2F-C36C-4836-AD32-70F7A63E3CA3}"/>
              </a:ext>
            </a:extLst>
          </p:cNvPr>
          <p:cNvGrpSpPr/>
          <p:nvPr/>
        </p:nvGrpSpPr>
        <p:grpSpPr>
          <a:xfrm>
            <a:off x="4912456" y="3085683"/>
            <a:ext cx="3639960" cy="144000"/>
            <a:chOff x="4912456" y="3085683"/>
            <a:chExt cx="3639960" cy="144000"/>
          </a:xfrm>
        </p:grpSpPr>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7C9BA21B-1FFA-4A17-9060-CFC36F2B9791}"/>
                    </a:ext>
                  </a:extLst>
                </p14:cNvPr>
                <p14:cNvContentPartPr/>
                <p14:nvPr/>
              </p14:nvContentPartPr>
              <p14:xfrm>
                <a:off x="8013136" y="3142923"/>
                <a:ext cx="539280" cy="86760"/>
              </p14:xfrm>
            </p:contentPart>
          </mc:Choice>
          <mc:Fallback xmlns="">
            <p:pic>
              <p:nvPicPr>
                <p:cNvPr id="48" name="Ink 47">
                  <a:extLst>
                    <a:ext uri="{FF2B5EF4-FFF2-40B4-BE49-F238E27FC236}">
                      <a16:creationId xmlns:a16="http://schemas.microsoft.com/office/drawing/2014/main" id="{7C9BA21B-1FFA-4A17-9060-CFC36F2B9791}"/>
                    </a:ext>
                  </a:extLst>
                </p:cNvPr>
                <p:cNvPicPr/>
                <p:nvPr/>
              </p:nvPicPr>
              <p:blipFill>
                <a:blip r:embed="rId63"/>
                <a:stretch>
                  <a:fillRect/>
                </a:stretch>
              </p:blipFill>
              <p:spPr>
                <a:xfrm>
                  <a:off x="7995136" y="3125283"/>
                  <a:ext cx="574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E4B64EFA-D372-47AD-835C-B77B3973D804}"/>
                    </a:ext>
                  </a:extLst>
                </p14:cNvPr>
                <p14:cNvContentPartPr/>
                <p14:nvPr/>
              </p14:nvContentPartPr>
              <p14:xfrm>
                <a:off x="4912456" y="3085683"/>
                <a:ext cx="2926800" cy="81360"/>
              </p14:xfrm>
            </p:contentPart>
          </mc:Choice>
          <mc:Fallback xmlns="">
            <p:pic>
              <p:nvPicPr>
                <p:cNvPr id="49" name="Ink 48">
                  <a:extLst>
                    <a:ext uri="{FF2B5EF4-FFF2-40B4-BE49-F238E27FC236}">
                      <a16:creationId xmlns:a16="http://schemas.microsoft.com/office/drawing/2014/main" id="{E4B64EFA-D372-47AD-835C-B77B3973D804}"/>
                    </a:ext>
                  </a:extLst>
                </p:cNvPr>
                <p:cNvPicPr/>
                <p:nvPr/>
              </p:nvPicPr>
              <p:blipFill>
                <a:blip r:embed="rId65"/>
                <a:stretch>
                  <a:fillRect/>
                </a:stretch>
              </p:blipFill>
              <p:spPr>
                <a:xfrm>
                  <a:off x="4894816" y="3067683"/>
                  <a:ext cx="2962440" cy="117000"/>
                </a:xfrm>
                <a:prstGeom prst="rect">
                  <a:avLst/>
                </a:prstGeom>
              </p:spPr>
            </p:pic>
          </mc:Fallback>
        </mc:AlternateContent>
      </p:grpSp>
    </p:spTree>
    <p:extLst>
      <p:ext uri="{BB962C8B-B14F-4D97-AF65-F5344CB8AC3E}">
        <p14:creationId xmlns:p14="http://schemas.microsoft.com/office/powerpoint/2010/main" val="215453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557231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0244" y="158165"/>
            <a:ext cx="9836819" cy="5262979"/>
          </a:xfrm>
          <a:prstGeom prst="rect">
            <a:avLst/>
          </a:prstGeom>
          <a:noFill/>
        </p:spPr>
        <p:txBody>
          <a:bodyPr wrap="square" rtlCol="0">
            <a:spAutoFit/>
          </a:bodyPr>
          <a:lstStyle/>
          <a:p>
            <a:pPr algn="r"/>
            <a:r>
              <a:rPr lang="he-IL" sz="3200" b="1">
                <a:solidFill>
                  <a:schemeClr val="bg1"/>
                </a:solidFill>
                <a:cs typeface="+mj-cs"/>
              </a:rPr>
              <a:t>﻿ספר דברים פרק ח</a:t>
            </a:r>
          </a:p>
          <a:p>
            <a:pPr algn="r"/>
            <a:r>
              <a:rPr lang="he-IL" sz="3200">
                <a:solidFill>
                  <a:schemeClr val="bg1"/>
                </a:solidFill>
                <a:cs typeface="+mj-cs"/>
              </a:rPr>
              <a:t>﻿טז   הַמַּאֲכִלְךָ מָן בַּמִּדְבָּר אֲשֶׁר לֹא-יָדְעוּן אֲבֹתֶיךָ לְמַעַן עַנֹּתְךָ וּלְמַעַן נַסֹּתֶךָ לְהֵיטִבְךָ בְּאַחֲרִיתֶךָ: יז   וְאָמַרְתָּ בִּלְבָבֶךָ כֹּחִי וְעֹצֶם יָדִי עָשָֹה לִי אֶת-הַחַיִל הַזֶּה: יח   וְזָכַרְתָּ אֶת-יְהוָֹה אֱלֹהֶיךָ כִּי הוּא הַנֹּתֵן לְךָ כֹּחַ לַעֲשֹוֹת חָיִל לְמַעַן הָקִים אֶת-בְּרִיתוֹ אֲשֶׁר-נִשְׁבַּע לַאֲבֹתֶיךָ כַּיּוֹם הַזֶּה:</a:t>
            </a:r>
          </a:p>
          <a:p>
            <a:pPr algn="r"/>
            <a:endParaRPr lang="he-IL" sz="800" b="1">
              <a:solidFill>
                <a:schemeClr val="bg1"/>
              </a:solidFill>
              <a:cs typeface="+mj-cs"/>
            </a:endParaRPr>
          </a:p>
          <a:p>
            <a:r>
              <a:rPr lang="en-US" sz="2400" b="1">
                <a:solidFill>
                  <a:schemeClr val="bg1"/>
                </a:solidFill>
                <a:cs typeface="+mj-cs"/>
              </a:rPr>
              <a:t>Devarim / Deuteronomy 8:16-18</a:t>
            </a:r>
          </a:p>
          <a:p>
            <a:r>
              <a:rPr lang="en-US" sz="2400">
                <a:solidFill>
                  <a:schemeClr val="bg1"/>
                </a:solidFill>
                <a:cs typeface="+mj-cs"/>
              </a:rPr>
              <a:t>8:16 Who fed thee in the wilderness with manna, which thy fathers knew not, that he might humble thee, and that he might prove thee, to do thee good at thy latter end; 8:17 And thou say in thine heart, My power and the might of mine hand hath gotten me this wealth. 8:18 But thou shalt remember the LORD thy God: for it is he that giveth thee power to get wealth, that he may establish his covenant which he sware unto thy fathers, as it is this day.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0BA5A8A-4A29-43D2-A6C5-1B974367658C}"/>
                  </a:ext>
                </a:extLst>
              </p14:cNvPr>
              <p14:cNvContentPartPr/>
              <p14:nvPr/>
            </p14:nvContentPartPr>
            <p14:xfrm>
              <a:off x="8272336" y="1209723"/>
              <a:ext cx="1014480" cy="61200"/>
            </p14:xfrm>
          </p:contentPart>
        </mc:Choice>
        <mc:Fallback xmlns="">
          <p:pic>
            <p:nvPicPr>
              <p:cNvPr id="4" name="Ink 3">
                <a:extLst>
                  <a:ext uri="{FF2B5EF4-FFF2-40B4-BE49-F238E27FC236}">
                    <a16:creationId xmlns:a16="http://schemas.microsoft.com/office/drawing/2014/main" id="{60BA5A8A-4A29-43D2-A6C5-1B974367658C}"/>
                  </a:ext>
                </a:extLst>
              </p:cNvPr>
              <p:cNvPicPr/>
              <p:nvPr/>
            </p:nvPicPr>
            <p:blipFill>
              <a:blip r:embed="rId5"/>
              <a:stretch>
                <a:fillRect/>
              </a:stretch>
            </p:blipFill>
            <p:spPr>
              <a:xfrm>
                <a:off x="8254696" y="1191723"/>
                <a:ext cx="1050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25606FE-3FF1-4493-A176-6731506C1E4D}"/>
                  </a:ext>
                </a:extLst>
              </p14:cNvPr>
              <p14:cNvContentPartPr/>
              <p14:nvPr/>
            </p14:nvContentPartPr>
            <p14:xfrm>
              <a:off x="4799416" y="1179843"/>
              <a:ext cx="3277080" cy="108360"/>
            </p14:xfrm>
          </p:contentPart>
        </mc:Choice>
        <mc:Fallback xmlns="">
          <p:pic>
            <p:nvPicPr>
              <p:cNvPr id="5" name="Ink 4">
                <a:extLst>
                  <a:ext uri="{FF2B5EF4-FFF2-40B4-BE49-F238E27FC236}">
                    <a16:creationId xmlns:a16="http://schemas.microsoft.com/office/drawing/2014/main" id="{A25606FE-3FF1-4493-A176-6731506C1E4D}"/>
                  </a:ext>
                </a:extLst>
              </p:cNvPr>
              <p:cNvPicPr/>
              <p:nvPr/>
            </p:nvPicPr>
            <p:blipFill>
              <a:blip r:embed="rId7"/>
              <a:stretch>
                <a:fillRect/>
              </a:stretch>
            </p:blipFill>
            <p:spPr>
              <a:xfrm>
                <a:off x="4781776" y="1162203"/>
                <a:ext cx="3312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6AF1A16-D8E3-4FF9-A028-B99E7FAF627C}"/>
                  </a:ext>
                </a:extLst>
              </p14:cNvPr>
              <p14:cNvContentPartPr/>
              <p14:nvPr/>
            </p14:nvContentPartPr>
            <p14:xfrm>
              <a:off x="3763696" y="1228443"/>
              <a:ext cx="884520" cy="50760"/>
            </p14:xfrm>
          </p:contentPart>
        </mc:Choice>
        <mc:Fallback xmlns="">
          <p:pic>
            <p:nvPicPr>
              <p:cNvPr id="7" name="Ink 6">
                <a:extLst>
                  <a:ext uri="{FF2B5EF4-FFF2-40B4-BE49-F238E27FC236}">
                    <a16:creationId xmlns:a16="http://schemas.microsoft.com/office/drawing/2014/main" id="{B6AF1A16-D8E3-4FF9-A028-B99E7FAF627C}"/>
                  </a:ext>
                </a:extLst>
              </p:cNvPr>
              <p:cNvPicPr/>
              <p:nvPr/>
            </p:nvPicPr>
            <p:blipFill>
              <a:blip r:embed="rId9"/>
              <a:stretch>
                <a:fillRect/>
              </a:stretch>
            </p:blipFill>
            <p:spPr>
              <a:xfrm>
                <a:off x="3746056" y="1210443"/>
                <a:ext cx="920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39EE421-94CC-4ED8-811D-EF129FDAF9AA}"/>
                  </a:ext>
                </a:extLst>
              </p14:cNvPr>
              <p14:cNvContentPartPr/>
              <p14:nvPr/>
            </p14:nvContentPartPr>
            <p14:xfrm>
              <a:off x="2306776" y="1183803"/>
              <a:ext cx="1210320" cy="87480"/>
            </p14:xfrm>
          </p:contentPart>
        </mc:Choice>
        <mc:Fallback xmlns="">
          <p:pic>
            <p:nvPicPr>
              <p:cNvPr id="9" name="Ink 8">
                <a:extLst>
                  <a:ext uri="{FF2B5EF4-FFF2-40B4-BE49-F238E27FC236}">
                    <a16:creationId xmlns:a16="http://schemas.microsoft.com/office/drawing/2014/main" id="{539EE421-94CC-4ED8-811D-EF129FDAF9AA}"/>
                  </a:ext>
                </a:extLst>
              </p:cNvPr>
              <p:cNvPicPr/>
              <p:nvPr/>
            </p:nvPicPr>
            <p:blipFill>
              <a:blip r:embed="rId11"/>
              <a:stretch>
                <a:fillRect/>
              </a:stretch>
            </p:blipFill>
            <p:spPr>
              <a:xfrm>
                <a:off x="2289136" y="1165803"/>
                <a:ext cx="1245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E44603F-360F-4FCB-B1DA-42B6DAE278EB}"/>
                  </a:ext>
                </a:extLst>
              </p14:cNvPr>
              <p14:cNvContentPartPr/>
              <p14:nvPr/>
            </p14:nvContentPartPr>
            <p14:xfrm>
              <a:off x="1432336" y="1131963"/>
              <a:ext cx="658800" cy="51120"/>
            </p14:xfrm>
          </p:contentPart>
        </mc:Choice>
        <mc:Fallback xmlns="">
          <p:pic>
            <p:nvPicPr>
              <p:cNvPr id="11" name="Ink 10">
                <a:extLst>
                  <a:ext uri="{FF2B5EF4-FFF2-40B4-BE49-F238E27FC236}">
                    <a16:creationId xmlns:a16="http://schemas.microsoft.com/office/drawing/2014/main" id="{9E44603F-360F-4FCB-B1DA-42B6DAE278EB}"/>
                  </a:ext>
                </a:extLst>
              </p:cNvPr>
              <p:cNvPicPr/>
              <p:nvPr/>
            </p:nvPicPr>
            <p:blipFill>
              <a:blip r:embed="rId13"/>
              <a:stretch>
                <a:fillRect/>
              </a:stretch>
            </p:blipFill>
            <p:spPr>
              <a:xfrm>
                <a:off x="1414696" y="1113963"/>
                <a:ext cx="694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CC48102-DE12-44EB-BC1A-965693B3B43E}"/>
                  </a:ext>
                </a:extLst>
              </p14:cNvPr>
              <p14:cNvContentPartPr/>
              <p14:nvPr/>
            </p14:nvContentPartPr>
            <p14:xfrm>
              <a:off x="509656" y="1107843"/>
              <a:ext cx="740520" cy="78840"/>
            </p14:xfrm>
          </p:contentPart>
        </mc:Choice>
        <mc:Fallback xmlns="">
          <p:pic>
            <p:nvPicPr>
              <p:cNvPr id="12" name="Ink 11">
                <a:extLst>
                  <a:ext uri="{FF2B5EF4-FFF2-40B4-BE49-F238E27FC236}">
                    <a16:creationId xmlns:a16="http://schemas.microsoft.com/office/drawing/2014/main" id="{6CC48102-DE12-44EB-BC1A-965693B3B43E}"/>
                  </a:ext>
                </a:extLst>
              </p:cNvPr>
              <p:cNvPicPr/>
              <p:nvPr/>
            </p:nvPicPr>
            <p:blipFill>
              <a:blip r:embed="rId15"/>
              <a:stretch>
                <a:fillRect/>
              </a:stretch>
            </p:blipFill>
            <p:spPr>
              <a:xfrm>
                <a:off x="492016" y="1089843"/>
                <a:ext cx="776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B722E4D-6D3F-422B-ADF7-FD88613FEA7F}"/>
                  </a:ext>
                </a:extLst>
              </p14:cNvPr>
              <p14:cNvContentPartPr/>
              <p14:nvPr/>
            </p14:nvContentPartPr>
            <p14:xfrm>
              <a:off x="7518856" y="1671963"/>
              <a:ext cx="2446560" cy="74520"/>
            </p14:xfrm>
          </p:contentPart>
        </mc:Choice>
        <mc:Fallback xmlns="">
          <p:pic>
            <p:nvPicPr>
              <p:cNvPr id="13" name="Ink 12">
                <a:extLst>
                  <a:ext uri="{FF2B5EF4-FFF2-40B4-BE49-F238E27FC236}">
                    <a16:creationId xmlns:a16="http://schemas.microsoft.com/office/drawing/2014/main" id="{5B722E4D-6D3F-422B-ADF7-FD88613FEA7F}"/>
                  </a:ext>
                </a:extLst>
              </p:cNvPr>
              <p:cNvPicPr/>
              <p:nvPr/>
            </p:nvPicPr>
            <p:blipFill>
              <a:blip r:embed="rId17"/>
              <a:stretch>
                <a:fillRect/>
              </a:stretch>
            </p:blipFill>
            <p:spPr>
              <a:xfrm>
                <a:off x="7500856" y="1654323"/>
                <a:ext cx="2482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612DF4F-E22C-4DDE-B593-D6AC99D2A018}"/>
                  </a:ext>
                </a:extLst>
              </p14:cNvPr>
              <p14:cNvContentPartPr/>
              <p14:nvPr/>
            </p14:nvContentPartPr>
            <p14:xfrm>
              <a:off x="4323856" y="1570803"/>
              <a:ext cx="2637000" cy="84240"/>
            </p14:xfrm>
          </p:contentPart>
        </mc:Choice>
        <mc:Fallback xmlns="">
          <p:pic>
            <p:nvPicPr>
              <p:cNvPr id="14" name="Ink 13">
                <a:extLst>
                  <a:ext uri="{FF2B5EF4-FFF2-40B4-BE49-F238E27FC236}">
                    <a16:creationId xmlns:a16="http://schemas.microsoft.com/office/drawing/2014/main" id="{2612DF4F-E22C-4DDE-B593-D6AC99D2A018}"/>
                  </a:ext>
                </a:extLst>
              </p:cNvPr>
              <p:cNvPicPr/>
              <p:nvPr/>
            </p:nvPicPr>
            <p:blipFill>
              <a:blip r:embed="rId19"/>
              <a:stretch>
                <a:fillRect/>
              </a:stretch>
            </p:blipFill>
            <p:spPr>
              <a:xfrm>
                <a:off x="4306216" y="1553163"/>
                <a:ext cx="2672640" cy="119880"/>
              </a:xfrm>
              <a:prstGeom prst="rect">
                <a:avLst/>
              </a:prstGeom>
            </p:spPr>
          </p:pic>
        </mc:Fallback>
      </mc:AlternateContent>
      <p:grpSp>
        <p:nvGrpSpPr>
          <p:cNvPr id="18" name="Group 17">
            <a:extLst>
              <a:ext uri="{FF2B5EF4-FFF2-40B4-BE49-F238E27FC236}">
                <a16:creationId xmlns:a16="http://schemas.microsoft.com/office/drawing/2014/main" id="{36C31D16-D658-4455-BF33-425B032492C1}"/>
              </a:ext>
            </a:extLst>
          </p:cNvPr>
          <p:cNvGrpSpPr/>
          <p:nvPr/>
        </p:nvGrpSpPr>
        <p:grpSpPr>
          <a:xfrm>
            <a:off x="584536" y="1585203"/>
            <a:ext cx="3684240" cy="172080"/>
            <a:chOff x="584536" y="1585203"/>
            <a:chExt cx="3684240" cy="1720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E720DCD-E32B-4A1C-802C-2C32EEE4A95F}"/>
                    </a:ext>
                  </a:extLst>
                </p14:cNvPr>
                <p14:cNvContentPartPr/>
                <p14:nvPr/>
              </p14:nvContentPartPr>
              <p14:xfrm>
                <a:off x="3117856" y="1585203"/>
                <a:ext cx="1150920" cy="156600"/>
              </p14:xfrm>
            </p:contentPart>
          </mc:Choice>
          <mc:Fallback xmlns="">
            <p:pic>
              <p:nvPicPr>
                <p:cNvPr id="15" name="Ink 14">
                  <a:extLst>
                    <a:ext uri="{FF2B5EF4-FFF2-40B4-BE49-F238E27FC236}">
                      <a16:creationId xmlns:a16="http://schemas.microsoft.com/office/drawing/2014/main" id="{1E720DCD-E32B-4A1C-802C-2C32EEE4A95F}"/>
                    </a:ext>
                  </a:extLst>
                </p:cNvPr>
                <p:cNvPicPr/>
                <p:nvPr/>
              </p:nvPicPr>
              <p:blipFill>
                <a:blip r:embed="rId21"/>
                <a:stretch>
                  <a:fillRect/>
                </a:stretch>
              </p:blipFill>
              <p:spPr>
                <a:xfrm>
                  <a:off x="3100216" y="1567563"/>
                  <a:ext cx="1186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B0D5933-F057-4C88-A3A7-831959F4845C}"/>
                    </a:ext>
                  </a:extLst>
                </p14:cNvPr>
                <p14:cNvContentPartPr/>
                <p14:nvPr/>
              </p14:nvContentPartPr>
              <p14:xfrm>
                <a:off x="2862256" y="1685283"/>
                <a:ext cx="15840" cy="12600"/>
              </p14:xfrm>
            </p:contentPart>
          </mc:Choice>
          <mc:Fallback xmlns="">
            <p:pic>
              <p:nvPicPr>
                <p:cNvPr id="16" name="Ink 15">
                  <a:extLst>
                    <a:ext uri="{FF2B5EF4-FFF2-40B4-BE49-F238E27FC236}">
                      <a16:creationId xmlns:a16="http://schemas.microsoft.com/office/drawing/2014/main" id="{FB0D5933-F057-4C88-A3A7-831959F4845C}"/>
                    </a:ext>
                  </a:extLst>
                </p:cNvPr>
                <p:cNvPicPr/>
                <p:nvPr/>
              </p:nvPicPr>
              <p:blipFill>
                <a:blip r:embed="rId23"/>
                <a:stretch>
                  <a:fillRect/>
                </a:stretch>
              </p:blipFill>
              <p:spPr>
                <a:xfrm>
                  <a:off x="2844616" y="1667283"/>
                  <a:ext cx="51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7A1EFAE-64E4-4CA5-A4DC-DF23E87A149D}"/>
                    </a:ext>
                  </a:extLst>
                </p14:cNvPr>
                <p14:cNvContentPartPr/>
                <p14:nvPr/>
              </p14:nvContentPartPr>
              <p14:xfrm>
                <a:off x="584536" y="1658643"/>
                <a:ext cx="2265480" cy="98640"/>
              </p14:xfrm>
            </p:contentPart>
          </mc:Choice>
          <mc:Fallback xmlns="">
            <p:pic>
              <p:nvPicPr>
                <p:cNvPr id="17" name="Ink 16">
                  <a:extLst>
                    <a:ext uri="{FF2B5EF4-FFF2-40B4-BE49-F238E27FC236}">
                      <a16:creationId xmlns:a16="http://schemas.microsoft.com/office/drawing/2014/main" id="{D7A1EFAE-64E4-4CA5-A4DC-DF23E87A149D}"/>
                    </a:ext>
                  </a:extLst>
                </p:cNvPr>
                <p:cNvPicPr/>
                <p:nvPr/>
              </p:nvPicPr>
              <p:blipFill>
                <a:blip r:embed="rId25"/>
                <a:stretch>
                  <a:fillRect/>
                </a:stretch>
              </p:blipFill>
              <p:spPr>
                <a:xfrm>
                  <a:off x="566536" y="1640643"/>
                  <a:ext cx="230112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8E2775B-45E2-457E-BAFA-D2361DF00D12}"/>
                  </a:ext>
                </a:extLst>
              </p14:cNvPr>
              <p14:cNvContentPartPr/>
              <p14:nvPr/>
            </p14:nvContentPartPr>
            <p14:xfrm>
              <a:off x="9482296" y="2157243"/>
              <a:ext cx="462240" cy="33120"/>
            </p14:xfrm>
          </p:contentPart>
        </mc:Choice>
        <mc:Fallback xmlns="">
          <p:pic>
            <p:nvPicPr>
              <p:cNvPr id="19" name="Ink 18">
                <a:extLst>
                  <a:ext uri="{FF2B5EF4-FFF2-40B4-BE49-F238E27FC236}">
                    <a16:creationId xmlns:a16="http://schemas.microsoft.com/office/drawing/2014/main" id="{88E2775B-45E2-457E-BAFA-D2361DF00D12}"/>
                  </a:ext>
                </a:extLst>
              </p:cNvPr>
              <p:cNvPicPr/>
              <p:nvPr/>
            </p:nvPicPr>
            <p:blipFill>
              <a:blip r:embed="rId27"/>
              <a:stretch>
                <a:fillRect/>
              </a:stretch>
            </p:blipFill>
            <p:spPr>
              <a:xfrm>
                <a:off x="9464656" y="2139243"/>
                <a:ext cx="497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B791268-609D-4F9D-BA87-6C14F8A64BAE}"/>
                  </a:ext>
                </a:extLst>
              </p14:cNvPr>
              <p14:cNvContentPartPr/>
              <p14:nvPr/>
            </p14:nvContentPartPr>
            <p14:xfrm>
              <a:off x="7438216" y="2152563"/>
              <a:ext cx="1179360" cy="54360"/>
            </p14:xfrm>
          </p:contentPart>
        </mc:Choice>
        <mc:Fallback xmlns="">
          <p:pic>
            <p:nvPicPr>
              <p:cNvPr id="20" name="Ink 19">
                <a:extLst>
                  <a:ext uri="{FF2B5EF4-FFF2-40B4-BE49-F238E27FC236}">
                    <a16:creationId xmlns:a16="http://schemas.microsoft.com/office/drawing/2014/main" id="{4B791268-609D-4F9D-BA87-6C14F8A64BAE}"/>
                  </a:ext>
                </a:extLst>
              </p:cNvPr>
              <p:cNvPicPr/>
              <p:nvPr/>
            </p:nvPicPr>
            <p:blipFill>
              <a:blip r:embed="rId29"/>
              <a:stretch>
                <a:fillRect/>
              </a:stretch>
            </p:blipFill>
            <p:spPr>
              <a:xfrm>
                <a:off x="7420216" y="2134923"/>
                <a:ext cx="1215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B8CD1E7-9EEE-4109-BFAD-659C32C4CE95}"/>
                  </a:ext>
                </a:extLst>
              </p14:cNvPr>
              <p14:cNvContentPartPr/>
              <p14:nvPr/>
            </p14:nvContentPartPr>
            <p14:xfrm>
              <a:off x="5601136" y="2145363"/>
              <a:ext cx="1676160" cy="61560"/>
            </p14:xfrm>
          </p:contentPart>
        </mc:Choice>
        <mc:Fallback xmlns="">
          <p:pic>
            <p:nvPicPr>
              <p:cNvPr id="21" name="Ink 20">
                <a:extLst>
                  <a:ext uri="{FF2B5EF4-FFF2-40B4-BE49-F238E27FC236}">
                    <a16:creationId xmlns:a16="http://schemas.microsoft.com/office/drawing/2014/main" id="{AB8CD1E7-9EEE-4109-BFAD-659C32C4CE95}"/>
                  </a:ext>
                </a:extLst>
              </p:cNvPr>
              <p:cNvPicPr/>
              <p:nvPr/>
            </p:nvPicPr>
            <p:blipFill>
              <a:blip r:embed="rId31"/>
              <a:stretch>
                <a:fillRect/>
              </a:stretch>
            </p:blipFill>
            <p:spPr>
              <a:xfrm>
                <a:off x="5583136" y="2127723"/>
                <a:ext cx="1711800" cy="97200"/>
              </a:xfrm>
              <a:prstGeom prst="rect">
                <a:avLst/>
              </a:prstGeom>
            </p:spPr>
          </p:pic>
        </mc:Fallback>
      </mc:AlternateContent>
      <p:grpSp>
        <p:nvGrpSpPr>
          <p:cNvPr id="31" name="Group 30">
            <a:extLst>
              <a:ext uri="{FF2B5EF4-FFF2-40B4-BE49-F238E27FC236}">
                <a16:creationId xmlns:a16="http://schemas.microsoft.com/office/drawing/2014/main" id="{8B7F4665-A448-4A5B-B8C5-3AB050BF7D16}"/>
              </a:ext>
            </a:extLst>
          </p:cNvPr>
          <p:cNvGrpSpPr/>
          <p:nvPr/>
        </p:nvGrpSpPr>
        <p:grpSpPr>
          <a:xfrm>
            <a:off x="536656" y="2121243"/>
            <a:ext cx="5056920" cy="212400"/>
            <a:chOff x="536656" y="2121243"/>
            <a:chExt cx="5056920" cy="212400"/>
          </a:xfrm>
        </p:grpSpPr>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26007B5-C2EE-478F-B564-5D803689D735}"/>
                    </a:ext>
                  </a:extLst>
                </p14:cNvPr>
                <p14:cNvContentPartPr/>
                <p14:nvPr/>
              </p14:nvContentPartPr>
              <p14:xfrm>
                <a:off x="3809776" y="2121243"/>
                <a:ext cx="1783800" cy="85680"/>
              </p14:xfrm>
            </p:contentPart>
          </mc:Choice>
          <mc:Fallback xmlns="">
            <p:pic>
              <p:nvPicPr>
                <p:cNvPr id="22" name="Ink 21">
                  <a:extLst>
                    <a:ext uri="{FF2B5EF4-FFF2-40B4-BE49-F238E27FC236}">
                      <a16:creationId xmlns:a16="http://schemas.microsoft.com/office/drawing/2014/main" id="{126007B5-C2EE-478F-B564-5D803689D735}"/>
                    </a:ext>
                  </a:extLst>
                </p:cNvPr>
                <p:cNvPicPr/>
                <p:nvPr/>
              </p:nvPicPr>
              <p:blipFill>
                <a:blip r:embed="rId33"/>
                <a:stretch>
                  <a:fillRect/>
                </a:stretch>
              </p:blipFill>
              <p:spPr>
                <a:xfrm>
                  <a:off x="3791776" y="2103603"/>
                  <a:ext cx="1819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6BC32447-64F9-4ACF-808E-D3ABD68C67BE}"/>
                    </a:ext>
                  </a:extLst>
                </p14:cNvPr>
                <p14:cNvContentPartPr/>
                <p14:nvPr/>
              </p14:nvContentPartPr>
              <p14:xfrm>
                <a:off x="3388216" y="2167683"/>
                <a:ext cx="387360" cy="41400"/>
              </p14:xfrm>
            </p:contentPart>
          </mc:Choice>
          <mc:Fallback xmlns="">
            <p:pic>
              <p:nvPicPr>
                <p:cNvPr id="23" name="Ink 22">
                  <a:extLst>
                    <a:ext uri="{FF2B5EF4-FFF2-40B4-BE49-F238E27FC236}">
                      <a16:creationId xmlns:a16="http://schemas.microsoft.com/office/drawing/2014/main" id="{6BC32447-64F9-4ACF-808E-D3ABD68C67BE}"/>
                    </a:ext>
                  </a:extLst>
                </p:cNvPr>
                <p:cNvPicPr/>
                <p:nvPr/>
              </p:nvPicPr>
              <p:blipFill>
                <a:blip r:embed="rId35"/>
                <a:stretch>
                  <a:fillRect/>
                </a:stretch>
              </p:blipFill>
              <p:spPr>
                <a:xfrm>
                  <a:off x="3370576" y="2149683"/>
                  <a:ext cx="423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5832B1D2-7548-493F-A95A-39DFCA6EAF08}"/>
                    </a:ext>
                  </a:extLst>
                </p14:cNvPr>
                <p14:cNvContentPartPr/>
                <p14:nvPr/>
              </p14:nvContentPartPr>
              <p14:xfrm>
                <a:off x="2857216" y="2182803"/>
                <a:ext cx="299160" cy="65520"/>
              </p14:xfrm>
            </p:contentPart>
          </mc:Choice>
          <mc:Fallback xmlns="">
            <p:pic>
              <p:nvPicPr>
                <p:cNvPr id="25" name="Ink 24">
                  <a:extLst>
                    <a:ext uri="{FF2B5EF4-FFF2-40B4-BE49-F238E27FC236}">
                      <a16:creationId xmlns:a16="http://schemas.microsoft.com/office/drawing/2014/main" id="{5832B1D2-7548-493F-A95A-39DFCA6EAF08}"/>
                    </a:ext>
                  </a:extLst>
                </p:cNvPr>
                <p:cNvPicPr/>
                <p:nvPr/>
              </p:nvPicPr>
              <p:blipFill>
                <a:blip r:embed="rId37"/>
                <a:stretch>
                  <a:fillRect/>
                </a:stretch>
              </p:blipFill>
              <p:spPr>
                <a:xfrm>
                  <a:off x="2839576" y="2164803"/>
                  <a:ext cx="334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E71B53A-5E8C-4C58-8581-1115A6C4B571}"/>
                    </a:ext>
                  </a:extLst>
                </p14:cNvPr>
                <p14:cNvContentPartPr/>
                <p14:nvPr/>
              </p14:nvContentPartPr>
              <p14:xfrm>
                <a:off x="2007256" y="2183523"/>
                <a:ext cx="637200" cy="54360"/>
              </p14:xfrm>
            </p:contentPart>
          </mc:Choice>
          <mc:Fallback xmlns="">
            <p:pic>
              <p:nvPicPr>
                <p:cNvPr id="26" name="Ink 25">
                  <a:extLst>
                    <a:ext uri="{FF2B5EF4-FFF2-40B4-BE49-F238E27FC236}">
                      <a16:creationId xmlns:a16="http://schemas.microsoft.com/office/drawing/2014/main" id="{CE71B53A-5E8C-4C58-8581-1115A6C4B571}"/>
                    </a:ext>
                  </a:extLst>
                </p:cNvPr>
                <p:cNvPicPr/>
                <p:nvPr/>
              </p:nvPicPr>
              <p:blipFill>
                <a:blip r:embed="rId39"/>
                <a:stretch>
                  <a:fillRect/>
                </a:stretch>
              </p:blipFill>
              <p:spPr>
                <a:xfrm>
                  <a:off x="1989616" y="2165883"/>
                  <a:ext cx="672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DAFA0E40-59A0-436A-B1B8-C2A4B1CC6926}"/>
                    </a:ext>
                  </a:extLst>
                </p14:cNvPr>
                <p14:cNvContentPartPr/>
                <p14:nvPr/>
              </p14:nvContentPartPr>
              <p14:xfrm>
                <a:off x="1381936" y="2218803"/>
                <a:ext cx="355320" cy="42480"/>
              </p14:xfrm>
            </p:contentPart>
          </mc:Choice>
          <mc:Fallback xmlns="">
            <p:pic>
              <p:nvPicPr>
                <p:cNvPr id="28" name="Ink 27">
                  <a:extLst>
                    <a:ext uri="{FF2B5EF4-FFF2-40B4-BE49-F238E27FC236}">
                      <a16:creationId xmlns:a16="http://schemas.microsoft.com/office/drawing/2014/main" id="{DAFA0E40-59A0-436A-B1B8-C2A4B1CC6926}"/>
                    </a:ext>
                  </a:extLst>
                </p:cNvPr>
                <p:cNvPicPr/>
                <p:nvPr/>
              </p:nvPicPr>
              <p:blipFill>
                <a:blip r:embed="rId41"/>
                <a:stretch>
                  <a:fillRect/>
                </a:stretch>
              </p:blipFill>
              <p:spPr>
                <a:xfrm>
                  <a:off x="1364296" y="2201163"/>
                  <a:ext cx="390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5CD3AB44-409C-4074-AD2B-CC391D75A137}"/>
                    </a:ext>
                  </a:extLst>
                </p14:cNvPr>
                <p14:cNvContentPartPr/>
                <p14:nvPr/>
              </p14:nvContentPartPr>
              <p14:xfrm>
                <a:off x="536656" y="2269923"/>
                <a:ext cx="705600" cy="63720"/>
              </p14:xfrm>
            </p:contentPart>
          </mc:Choice>
          <mc:Fallback xmlns="">
            <p:pic>
              <p:nvPicPr>
                <p:cNvPr id="30" name="Ink 29">
                  <a:extLst>
                    <a:ext uri="{FF2B5EF4-FFF2-40B4-BE49-F238E27FC236}">
                      <a16:creationId xmlns:a16="http://schemas.microsoft.com/office/drawing/2014/main" id="{5CD3AB44-409C-4074-AD2B-CC391D75A137}"/>
                    </a:ext>
                  </a:extLst>
                </p:cNvPr>
                <p:cNvPicPr/>
                <p:nvPr/>
              </p:nvPicPr>
              <p:blipFill>
                <a:blip r:embed="rId43"/>
                <a:stretch>
                  <a:fillRect/>
                </a:stretch>
              </p:blipFill>
              <p:spPr>
                <a:xfrm>
                  <a:off x="519016" y="2251923"/>
                  <a:ext cx="74124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E81B938F-ED80-417B-AF01-C49512E72F95}"/>
                  </a:ext>
                </a:extLst>
              </p14:cNvPr>
              <p14:cNvContentPartPr/>
              <p14:nvPr/>
            </p14:nvContentPartPr>
            <p14:xfrm>
              <a:off x="7940056" y="2736843"/>
              <a:ext cx="1960200" cy="41040"/>
            </p14:xfrm>
          </p:contentPart>
        </mc:Choice>
        <mc:Fallback xmlns="">
          <p:pic>
            <p:nvPicPr>
              <p:cNvPr id="32" name="Ink 31">
                <a:extLst>
                  <a:ext uri="{FF2B5EF4-FFF2-40B4-BE49-F238E27FC236}">
                    <a16:creationId xmlns:a16="http://schemas.microsoft.com/office/drawing/2014/main" id="{E81B938F-ED80-417B-AF01-C49512E72F95}"/>
                  </a:ext>
                </a:extLst>
              </p:cNvPr>
              <p:cNvPicPr/>
              <p:nvPr/>
            </p:nvPicPr>
            <p:blipFill>
              <a:blip r:embed="rId45"/>
              <a:stretch>
                <a:fillRect/>
              </a:stretch>
            </p:blipFill>
            <p:spPr>
              <a:xfrm>
                <a:off x="7922416" y="2719203"/>
                <a:ext cx="1995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BDB20299-D0DA-4472-8CFF-A87B1FB031D2}"/>
                  </a:ext>
                </a:extLst>
              </p14:cNvPr>
              <p14:cNvContentPartPr/>
              <p14:nvPr/>
            </p14:nvContentPartPr>
            <p14:xfrm>
              <a:off x="3668296" y="2624163"/>
              <a:ext cx="4050360" cy="97920"/>
            </p14:xfrm>
          </p:contentPart>
        </mc:Choice>
        <mc:Fallback xmlns="">
          <p:pic>
            <p:nvPicPr>
              <p:cNvPr id="33" name="Ink 32">
                <a:extLst>
                  <a:ext uri="{FF2B5EF4-FFF2-40B4-BE49-F238E27FC236}">
                    <a16:creationId xmlns:a16="http://schemas.microsoft.com/office/drawing/2014/main" id="{BDB20299-D0DA-4472-8CFF-A87B1FB031D2}"/>
                  </a:ext>
                </a:extLst>
              </p:cNvPr>
              <p:cNvPicPr/>
              <p:nvPr/>
            </p:nvPicPr>
            <p:blipFill>
              <a:blip r:embed="rId47"/>
              <a:stretch>
                <a:fillRect/>
              </a:stretch>
            </p:blipFill>
            <p:spPr>
              <a:xfrm>
                <a:off x="3650656" y="2606163"/>
                <a:ext cx="4086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1FFD877C-96EA-4C1E-9E6E-C0F4D2EB8C48}"/>
                  </a:ext>
                </a:extLst>
              </p14:cNvPr>
              <p14:cNvContentPartPr/>
              <p14:nvPr/>
            </p14:nvContentPartPr>
            <p14:xfrm>
              <a:off x="1278976" y="1704363"/>
              <a:ext cx="3586320" cy="563760"/>
            </p14:xfrm>
          </p:contentPart>
        </mc:Choice>
        <mc:Fallback xmlns="">
          <p:pic>
            <p:nvPicPr>
              <p:cNvPr id="34" name="Ink 33">
                <a:extLst>
                  <a:ext uri="{FF2B5EF4-FFF2-40B4-BE49-F238E27FC236}">
                    <a16:creationId xmlns:a16="http://schemas.microsoft.com/office/drawing/2014/main" id="{1FFD877C-96EA-4C1E-9E6E-C0F4D2EB8C48}"/>
                  </a:ext>
                </a:extLst>
              </p:cNvPr>
              <p:cNvPicPr/>
              <p:nvPr/>
            </p:nvPicPr>
            <p:blipFill>
              <a:blip r:embed="rId49"/>
              <a:stretch>
                <a:fillRect/>
              </a:stretch>
            </p:blipFill>
            <p:spPr>
              <a:xfrm>
                <a:off x="1260976" y="1686363"/>
                <a:ext cx="3621960" cy="599400"/>
              </a:xfrm>
              <a:prstGeom prst="rect">
                <a:avLst/>
              </a:prstGeom>
            </p:spPr>
          </p:pic>
        </mc:Fallback>
      </mc:AlternateContent>
    </p:spTree>
    <p:extLst>
      <p:ext uri="{BB962C8B-B14F-4D97-AF65-F5344CB8AC3E}">
        <p14:creationId xmlns:p14="http://schemas.microsoft.com/office/powerpoint/2010/main" val="6492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604324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6114" y="158165"/>
            <a:ext cx="10109842" cy="5786199"/>
          </a:xfrm>
          <a:prstGeom prst="rect">
            <a:avLst/>
          </a:prstGeom>
          <a:noFill/>
        </p:spPr>
        <p:txBody>
          <a:bodyPr wrap="square" rtlCol="0">
            <a:spAutoFit/>
          </a:bodyPr>
          <a:lstStyle/>
          <a:p>
            <a:pPr algn="r"/>
            <a:r>
              <a:rPr lang="en-US" sz="2400" b="1">
                <a:solidFill>
                  <a:schemeClr val="bg1"/>
                </a:solidFill>
                <a:cs typeface="+mj-cs"/>
              </a:rPr>
              <a:t>﻿ספר שמות פרק לב</a:t>
            </a:r>
          </a:p>
          <a:p>
            <a:pPr algn="r"/>
            <a:r>
              <a:rPr lang="he-IL" sz="2300">
                <a:solidFill>
                  <a:schemeClr val="bg1"/>
                </a:solidFill>
                <a:cs typeface="+mj-cs"/>
              </a:rPr>
              <a:t>﻿כט   וַיֹּאמֶר מֹשֶׁה מִלְאוּ יֶדְכֶם הַיּוֹם לַיהֹוָה כִּי אִישׁ בִּבְנוֹ וּבְאָחִיו וְלָתֵת עֲלֵיכֶם הַיּוֹם בְּרָכָה: ל   וַיְהִי מִמָּחֳרָת וַיֹּאמֶר מֹשֶׁה אֶל-הָעָם אַתֶּם חֲטָאתֶם חֲטָאָה גְדֹלָה וְעַתָּה אֶעֱלֶה אֶל-יְהֹוָה אוּלַי אֲכַפְּרָה בְּעַד חַטַּאתְכֶם: לא   וַיָּשָׁב מֹשֶׁה אֶל-יְהוָֹה וַיֹּאמַר אָנָּא חָטָא הָעָם הַזֶּה חֲטָאָה גְדֹלָה וַיַּעֲשֹוּ לָהֶם אֱלֹהֵי זָהָב: לב   וְעַתָּה אִם-תִּשָּׂא חַטָּאתָם וְאִם-אַיִן מְחֵנִי נָא מִסִּפְרְךָ אֲשֶׁר כָּתָבְתָּ: לג   וַיֹּאמֶר יְהֹוָה אֶל-מֹשֶׁה מִי אֲשֶׁר חָטָא-לִי אֶמְחֶנּוּ מִסִּפְרִי: לד   וְעַתָּה לֵךְ | נְחֵה אֶת-הָעָם אֶל אֲשֶׁר-דִּבַּרְתִּי לָךְ הִנֵּה מַלְאָכִי יֵלֵךְ לְפָנֶיךָ וּבְיוֹם פָּקְדִי וּפָקַדְתִּי עֲלֵהֶם חַטָּאתָם: לה   וַיִּגֹּף יְהוָֹה אֶת-הָעָם עַל אֲשֶׁר עָשֹוּ אֶת-הָעֵגֶל אֲשֶׁר עָשָֹה אַהֲרֹן:</a:t>
            </a:r>
          </a:p>
          <a:p>
            <a:pPr algn="r"/>
            <a:endParaRPr lang="en-US" sz="800" b="1">
              <a:solidFill>
                <a:schemeClr val="bg1"/>
              </a:solidFill>
              <a:cs typeface="+mj-cs"/>
            </a:endParaRPr>
          </a:p>
          <a:p>
            <a:r>
              <a:rPr lang="en-US" sz="2000" b="1">
                <a:solidFill>
                  <a:schemeClr val="bg1"/>
                </a:solidFill>
                <a:cs typeface="+mj-cs"/>
              </a:rPr>
              <a:t>Shemot / Exodus 32:29-35</a:t>
            </a:r>
          </a:p>
          <a:p>
            <a:r>
              <a:rPr lang="en-US">
                <a:solidFill>
                  <a:schemeClr val="bg1"/>
                </a:solidFill>
                <a:cs typeface="+mj-cs"/>
              </a:rPr>
              <a:t>32:29  For Moses had said, Consecrate yourselves today to the LORD, even every man upon his son, and upon his brother; that he may bestow upon you a blessing this day. 32:30  And it came to pass on the morrow, that Moses said unto the people, Ye have sinned a great sin: and now I will go up unto the LORD; peradventure I shall make an atonement for your sin. 32:31  And Moses returned unto the LORD, and said, Oh, this people have sinned a great sin, and have made them gods of gold. 32:32  Yet now, if thou wilt forgive their sin--; and if not, blot me, I pray thee, out of thy book which thou hast written. 32:33  And the LORD said unto Moses, Whosoever hath sinned against me, him will I blot out of my book. 32:34  Therefore now go, lead the people unto the place of which I have spoken unto thee: behold, mine Angel shall go before thee: nevertheless in the day when I visit I will visit their sin upon them. 32:35  And the LORD plagued the people, because they made the calf, which Aaron made.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15D7022-5E4C-46A2-BF85-86880006B44E}"/>
                  </a:ext>
                </a:extLst>
              </p14:cNvPr>
              <p14:cNvContentPartPr/>
              <p14:nvPr/>
            </p14:nvContentPartPr>
            <p14:xfrm>
              <a:off x="8149216" y="1579443"/>
              <a:ext cx="1872360" cy="133200"/>
            </p14:xfrm>
          </p:contentPart>
        </mc:Choice>
        <mc:Fallback xmlns="">
          <p:pic>
            <p:nvPicPr>
              <p:cNvPr id="4" name="Ink 3">
                <a:extLst>
                  <a:ext uri="{FF2B5EF4-FFF2-40B4-BE49-F238E27FC236}">
                    <a16:creationId xmlns:a16="http://schemas.microsoft.com/office/drawing/2014/main" id="{515D7022-5E4C-46A2-BF85-86880006B44E}"/>
                  </a:ext>
                </a:extLst>
              </p:cNvPr>
              <p:cNvPicPr/>
              <p:nvPr/>
            </p:nvPicPr>
            <p:blipFill>
              <a:blip r:embed="rId5"/>
              <a:stretch>
                <a:fillRect/>
              </a:stretch>
            </p:blipFill>
            <p:spPr>
              <a:xfrm>
                <a:off x="8131576" y="1561443"/>
                <a:ext cx="1908000" cy="168840"/>
              </a:xfrm>
              <a:prstGeom prst="rect">
                <a:avLst/>
              </a:prstGeom>
            </p:spPr>
          </p:pic>
        </mc:Fallback>
      </mc:AlternateContent>
      <p:grpSp>
        <p:nvGrpSpPr>
          <p:cNvPr id="12" name="Group 11">
            <a:extLst>
              <a:ext uri="{FF2B5EF4-FFF2-40B4-BE49-F238E27FC236}">
                <a16:creationId xmlns:a16="http://schemas.microsoft.com/office/drawing/2014/main" id="{2DB55C13-5B6B-4C73-80BE-ECFEF1E4D6D0}"/>
              </a:ext>
            </a:extLst>
          </p:cNvPr>
          <p:cNvGrpSpPr/>
          <p:nvPr/>
        </p:nvGrpSpPr>
        <p:grpSpPr>
          <a:xfrm>
            <a:off x="2437096" y="1592763"/>
            <a:ext cx="5724360" cy="70200"/>
            <a:chOff x="2437096" y="1592763"/>
            <a:chExt cx="5724360" cy="7020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D09F629-8573-430A-A86A-36714BBB7EC7}"/>
                    </a:ext>
                  </a:extLst>
                </p14:cNvPr>
                <p14:cNvContentPartPr/>
                <p14:nvPr/>
              </p14:nvContentPartPr>
              <p14:xfrm>
                <a:off x="5035216" y="1606803"/>
                <a:ext cx="3126240" cy="56160"/>
              </p14:xfrm>
            </p:contentPart>
          </mc:Choice>
          <mc:Fallback xmlns="">
            <p:pic>
              <p:nvPicPr>
                <p:cNvPr id="5" name="Ink 4">
                  <a:extLst>
                    <a:ext uri="{FF2B5EF4-FFF2-40B4-BE49-F238E27FC236}">
                      <a16:creationId xmlns:a16="http://schemas.microsoft.com/office/drawing/2014/main" id="{DD09F629-8573-430A-A86A-36714BBB7EC7}"/>
                    </a:ext>
                  </a:extLst>
                </p:cNvPr>
                <p:cNvPicPr/>
                <p:nvPr/>
              </p:nvPicPr>
              <p:blipFill>
                <a:blip r:embed="rId7"/>
                <a:stretch>
                  <a:fillRect/>
                </a:stretch>
              </p:blipFill>
              <p:spPr>
                <a:xfrm>
                  <a:off x="5017216" y="1589163"/>
                  <a:ext cx="3161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6E413EA-CCC7-4886-8591-AEBAA5C2F1B2}"/>
                    </a:ext>
                  </a:extLst>
                </p14:cNvPr>
                <p14:cNvContentPartPr/>
                <p14:nvPr/>
              </p14:nvContentPartPr>
              <p14:xfrm>
                <a:off x="4559656" y="1620483"/>
                <a:ext cx="272520" cy="24120"/>
              </p14:xfrm>
            </p:contentPart>
          </mc:Choice>
          <mc:Fallback xmlns="">
            <p:pic>
              <p:nvPicPr>
                <p:cNvPr id="7" name="Ink 6">
                  <a:extLst>
                    <a:ext uri="{FF2B5EF4-FFF2-40B4-BE49-F238E27FC236}">
                      <a16:creationId xmlns:a16="http://schemas.microsoft.com/office/drawing/2014/main" id="{A6E413EA-CCC7-4886-8591-AEBAA5C2F1B2}"/>
                    </a:ext>
                  </a:extLst>
                </p:cNvPr>
                <p:cNvPicPr/>
                <p:nvPr/>
              </p:nvPicPr>
              <p:blipFill>
                <a:blip r:embed="rId9"/>
                <a:stretch>
                  <a:fillRect/>
                </a:stretch>
              </p:blipFill>
              <p:spPr>
                <a:xfrm>
                  <a:off x="4541656" y="1602483"/>
                  <a:ext cx="308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B48931E-6ADC-41B5-8443-0750AE61E01B}"/>
                    </a:ext>
                  </a:extLst>
                </p14:cNvPr>
                <p14:cNvContentPartPr/>
                <p14:nvPr/>
              </p14:nvContentPartPr>
              <p14:xfrm>
                <a:off x="2437096" y="1592763"/>
                <a:ext cx="2069280" cy="48240"/>
              </p14:xfrm>
            </p:contentPart>
          </mc:Choice>
          <mc:Fallback xmlns="">
            <p:pic>
              <p:nvPicPr>
                <p:cNvPr id="11" name="Ink 10">
                  <a:extLst>
                    <a:ext uri="{FF2B5EF4-FFF2-40B4-BE49-F238E27FC236}">
                      <a16:creationId xmlns:a16="http://schemas.microsoft.com/office/drawing/2014/main" id="{8B48931E-6ADC-41B5-8443-0750AE61E01B}"/>
                    </a:ext>
                  </a:extLst>
                </p:cNvPr>
                <p:cNvPicPr/>
                <p:nvPr/>
              </p:nvPicPr>
              <p:blipFill>
                <a:blip r:embed="rId11"/>
                <a:stretch>
                  <a:fillRect/>
                </a:stretch>
              </p:blipFill>
              <p:spPr>
                <a:xfrm>
                  <a:off x="2419456" y="1575123"/>
                  <a:ext cx="2104920" cy="83880"/>
                </a:xfrm>
                <a:prstGeom prst="rect">
                  <a:avLst/>
                </a:prstGeom>
              </p:spPr>
            </p:pic>
          </mc:Fallback>
        </mc:AlternateContent>
      </p:grpSp>
      <p:grpSp>
        <p:nvGrpSpPr>
          <p:cNvPr id="15" name="Group 14">
            <a:extLst>
              <a:ext uri="{FF2B5EF4-FFF2-40B4-BE49-F238E27FC236}">
                <a16:creationId xmlns:a16="http://schemas.microsoft.com/office/drawing/2014/main" id="{A35F0007-BF3F-41EF-9B3E-21178F579FFC}"/>
              </a:ext>
            </a:extLst>
          </p:cNvPr>
          <p:cNvGrpSpPr/>
          <p:nvPr/>
        </p:nvGrpSpPr>
        <p:grpSpPr>
          <a:xfrm>
            <a:off x="321736" y="1558923"/>
            <a:ext cx="1491120" cy="91080"/>
            <a:chOff x="321736" y="1558923"/>
            <a:chExt cx="1491120" cy="9108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B628C81-35A5-4B9A-9539-70533FC80F9A}"/>
                    </a:ext>
                  </a:extLst>
                </p14:cNvPr>
                <p14:cNvContentPartPr/>
                <p14:nvPr/>
              </p14:nvContentPartPr>
              <p14:xfrm>
                <a:off x="1786576" y="1629123"/>
                <a:ext cx="2160" cy="2160"/>
              </p14:xfrm>
            </p:contentPart>
          </mc:Choice>
          <mc:Fallback xmlns="">
            <p:pic>
              <p:nvPicPr>
                <p:cNvPr id="13" name="Ink 12">
                  <a:extLst>
                    <a:ext uri="{FF2B5EF4-FFF2-40B4-BE49-F238E27FC236}">
                      <a16:creationId xmlns:a16="http://schemas.microsoft.com/office/drawing/2014/main" id="{FB628C81-35A5-4B9A-9539-70533FC80F9A}"/>
                    </a:ext>
                  </a:extLst>
                </p:cNvPr>
                <p:cNvPicPr/>
                <p:nvPr/>
              </p:nvPicPr>
              <p:blipFill>
                <a:blip r:embed="rId13"/>
                <a:stretch>
                  <a:fillRect/>
                </a:stretch>
              </p:blipFill>
              <p:spPr>
                <a:xfrm>
                  <a:off x="1768936" y="1611123"/>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6BE62188-225C-4850-9DEF-B50B885E45CF}"/>
                    </a:ext>
                  </a:extLst>
                </p14:cNvPr>
                <p14:cNvContentPartPr/>
                <p14:nvPr/>
              </p14:nvContentPartPr>
              <p14:xfrm>
                <a:off x="321736" y="1558923"/>
                <a:ext cx="1491120" cy="91080"/>
              </p14:xfrm>
            </p:contentPart>
          </mc:Choice>
          <mc:Fallback xmlns="">
            <p:pic>
              <p:nvPicPr>
                <p:cNvPr id="14" name="Ink 13">
                  <a:extLst>
                    <a:ext uri="{FF2B5EF4-FFF2-40B4-BE49-F238E27FC236}">
                      <a16:creationId xmlns:a16="http://schemas.microsoft.com/office/drawing/2014/main" id="{6BE62188-225C-4850-9DEF-B50B885E45CF}"/>
                    </a:ext>
                  </a:extLst>
                </p:cNvPr>
                <p:cNvPicPr/>
                <p:nvPr/>
              </p:nvPicPr>
              <p:blipFill>
                <a:blip r:embed="rId15"/>
                <a:stretch>
                  <a:fillRect/>
                </a:stretch>
              </p:blipFill>
              <p:spPr>
                <a:xfrm>
                  <a:off x="304096" y="1540923"/>
                  <a:ext cx="152676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1A8B1A69-C119-4934-977A-A942AD391955}"/>
                  </a:ext>
                </a:extLst>
              </p14:cNvPr>
              <p14:cNvContentPartPr/>
              <p14:nvPr/>
            </p14:nvContentPartPr>
            <p14:xfrm>
              <a:off x="9455296" y="2010363"/>
              <a:ext cx="689760" cy="24480"/>
            </p14:xfrm>
          </p:contentPart>
        </mc:Choice>
        <mc:Fallback xmlns="">
          <p:pic>
            <p:nvPicPr>
              <p:cNvPr id="16" name="Ink 15">
                <a:extLst>
                  <a:ext uri="{FF2B5EF4-FFF2-40B4-BE49-F238E27FC236}">
                    <a16:creationId xmlns:a16="http://schemas.microsoft.com/office/drawing/2014/main" id="{1A8B1A69-C119-4934-977A-A942AD391955}"/>
                  </a:ext>
                </a:extLst>
              </p:cNvPr>
              <p:cNvPicPr/>
              <p:nvPr/>
            </p:nvPicPr>
            <p:blipFill>
              <a:blip r:embed="rId17"/>
              <a:stretch>
                <a:fillRect/>
              </a:stretch>
            </p:blipFill>
            <p:spPr>
              <a:xfrm>
                <a:off x="9437656" y="1992723"/>
                <a:ext cx="725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37CF4817-1E57-4BA3-BDBA-37253D3F8E1F}"/>
                  </a:ext>
                </a:extLst>
              </p14:cNvPr>
              <p14:cNvContentPartPr/>
              <p14:nvPr/>
            </p14:nvContentPartPr>
            <p14:xfrm>
              <a:off x="274216" y="1270563"/>
              <a:ext cx="565200" cy="474480"/>
            </p14:xfrm>
          </p:contentPart>
        </mc:Choice>
        <mc:Fallback xmlns="">
          <p:pic>
            <p:nvPicPr>
              <p:cNvPr id="17" name="Ink 16">
                <a:extLst>
                  <a:ext uri="{FF2B5EF4-FFF2-40B4-BE49-F238E27FC236}">
                    <a16:creationId xmlns:a16="http://schemas.microsoft.com/office/drawing/2014/main" id="{37CF4817-1E57-4BA3-BDBA-37253D3F8E1F}"/>
                  </a:ext>
                </a:extLst>
              </p:cNvPr>
              <p:cNvPicPr/>
              <p:nvPr/>
            </p:nvPicPr>
            <p:blipFill>
              <a:blip r:embed="rId19"/>
              <a:stretch>
                <a:fillRect/>
              </a:stretch>
            </p:blipFill>
            <p:spPr>
              <a:xfrm>
                <a:off x="256576" y="1252923"/>
                <a:ext cx="6008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59398895-48AE-4898-91E2-458FA3E25C14}"/>
                  </a:ext>
                </a:extLst>
              </p14:cNvPr>
              <p14:cNvContentPartPr/>
              <p14:nvPr/>
            </p14:nvContentPartPr>
            <p14:xfrm>
              <a:off x="9234976" y="1578363"/>
              <a:ext cx="988200" cy="555120"/>
            </p14:xfrm>
          </p:contentPart>
        </mc:Choice>
        <mc:Fallback xmlns="">
          <p:pic>
            <p:nvPicPr>
              <p:cNvPr id="18" name="Ink 17">
                <a:extLst>
                  <a:ext uri="{FF2B5EF4-FFF2-40B4-BE49-F238E27FC236}">
                    <a16:creationId xmlns:a16="http://schemas.microsoft.com/office/drawing/2014/main" id="{59398895-48AE-4898-91E2-458FA3E25C14}"/>
                  </a:ext>
                </a:extLst>
              </p:cNvPr>
              <p:cNvPicPr/>
              <p:nvPr/>
            </p:nvPicPr>
            <p:blipFill>
              <a:blip r:embed="rId21"/>
              <a:stretch>
                <a:fillRect/>
              </a:stretch>
            </p:blipFill>
            <p:spPr>
              <a:xfrm>
                <a:off x="9216976" y="1560363"/>
                <a:ext cx="102384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57F011FA-6D54-4938-9675-9D28F86D5180}"/>
                  </a:ext>
                </a:extLst>
              </p14:cNvPr>
              <p14:cNvContentPartPr/>
              <p14:nvPr/>
            </p14:nvContentPartPr>
            <p14:xfrm>
              <a:off x="5760256" y="1992723"/>
              <a:ext cx="3361680" cy="45000"/>
            </p14:xfrm>
          </p:contentPart>
        </mc:Choice>
        <mc:Fallback xmlns="">
          <p:pic>
            <p:nvPicPr>
              <p:cNvPr id="19" name="Ink 18">
                <a:extLst>
                  <a:ext uri="{FF2B5EF4-FFF2-40B4-BE49-F238E27FC236}">
                    <a16:creationId xmlns:a16="http://schemas.microsoft.com/office/drawing/2014/main" id="{57F011FA-6D54-4938-9675-9D28F86D5180}"/>
                  </a:ext>
                </a:extLst>
              </p:cNvPr>
              <p:cNvPicPr/>
              <p:nvPr/>
            </p:nvPicPr>
            <p:blipFill>
              <a:blip r:embed="rId23"/>
              <a:stretch>
                <a:fillRect/>
              </a:stretch>
            </p:blipFill>
            <p:spPr>
              <a:xfrm>
                <a:off x="5742616" y="1974723"/>
                <a:ext cx="3397320" cy="80640"/>
              </a:xfrm>
              <a:prstGeom prst="rect">
                <a:avLst/>
              </a:prstGeom>
            </p:spPr>
          </p:pic>
        </mc:Fallback>
      </mc:AlternateContent>
    </p:spTree>
    <p:extLst>
      <p:ext uri="{BB962C8B-B14F-4D97-AF65-F5344CB8AC3E}">
        <p14:creationId xmlns:p14="http://schemas.microsoft.com/office/powerpoint/2010/main" val="381263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3651738" y="1740876"/>
            <a:ext cx="4067908" cy="284284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752744" y="2965082"/>
            <a:ext cx="45719" cy="369332"/>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D05F1DDC-551A-475C-A1BA-AFB79EB2972B}"/>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408028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9493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3405" y="52758"/>
            <a:ext cx="11921713" cy="6093976"/>
          </a:xfrm>
          <a:prstGeom prst="rect">
            <a:avLst/>
          </a:prstGeom>
          <a:noFill/>
        </p:spPr>
        <p:txBody>
          <a:bodyPr wrap="square" rtlCol="0">
            <a:spAutoFit/>
          </a:bodyPr>
          <a:lstStyle/>
          <a:p>
            <a:r>
              <a:rPr lang="en-US" sz="1950" b="1">
                <a:solidFill>
                  <a:schemeClr val="bg1"/>
                </a:solidFill>
                <a:cs typeface="+mj-cs"/>
              </a:rPr>
              <a:t>Targum Jonathan son of Uziel Isaiah 2:1-11</a:t>
            </a:r>
          </a:p>
          <a:p>
            <a:r>
              <a:rPr lang="en-US" sz="1950">
                <a:solidFill>
                  <a:schemeClr val="bg1"/>
                </a:solidFill>
                <a:cs typeface="+mj-cs"/>
              </a:rPr>
              <a:t>2:1 THE WORD OF PROPHECY, WHICH ISAIAH THE SON OF AMOZ PROPHESIED CONCERNING THE MEN OF JUDAH AND THE INHABITANTS OF JERUSALEM. 2:2 And it shall come to pass in the end of days, that the mountain of the house of the sanctuary of the Lord shall be established in the top of the mountains, and it shall be exalted above the hills; and all the kingdoms shall be turned to worship upon it. 2:3 And many people shall go and say, Come ye, and let us go up to the mountain of the house of the sanctuary of the Lord, to the house of the Shekinah of the God of Jacob; and He will teach us of His ways, which are right before Him, and we will walk in the instruction of His law; for out of Zion shall go forth the law, and the instruction of the word of the Lord from Jerusalem. 2:4 And He shall judge among the kingdoms, and rebuke many people: and they shall beat their swords into plowshares, and their spears into sickles: nation against nation shall not lift up any weapon, neither shall they learn war any more. 2:5 Those of the house of Jacob shall say, Come ye, and let us walk in the instruction of the law of the Lord. 2:6 Because ye have forsaken the terrible, the mighty One, who has redeemed you of the house of Jacob, therefore your land is full of idols, as from the beginning; and they have become prognosticators by the clouds, like the Philistines; and they are walking in the laws of the nations. 2:7 Also their land is full of silver and gold, and there is no end of their treasures; their land is also full of horses, and there is no end of their chariots. 2:8 Their land is also full of idols; they prostrate themselves to the work of their own hands, to that which is shaped by their own fingers. 2:9 The common man shall be humbled, and the strength of the great men shall become weak; and Thou shalt not pardon them. 2:10 They shall enter into the rock in order to flee with a flight, and to be hidden in the dust, for fear of the Lord, and for the brightness of His glory. 2:11 The lofty looks of the common man shall be humbled, and the strength of the great men shall become weak, and the Lord alone shall be mighty in that time. (TgJ)</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719268C-46A4-4F3C-9E4E-894C153F950E}"/>
                  </a:ext>
                </a:extLst>
              </p14:cNvPr>
              <p14:cNvContentPartPr/>
              <p14:nvPr/>
            </p14:nvContentPartPr>
            <p14:xfrm>
              <a:off x="996736" y="1570083"/>
              <a:ext cx="5323320" cy="63000"/>
            </p14:xfrm>
          </p:contentPart>
        </mc:Choice>
        <mc:Fallback xmlns="">
          <p:pic>
            <p:nvPicPr>
              <p:cNvPr id="4" name="Ink 3">
                <a:extLst>
                  <a:ext uri="{FF2B5EF4-FFF2-40B4-BE49-F238E27FC236}">
                    <a16:creationId xmlns:a16="http://schemas.microsoft.com/office/drawing/2014/main" id="{0719268C-46A4-4F3C-9E4E-894C153F950E}"/>
                  </a:ext>
                </a:extLst>
              </p:cNvPr>
              <p:cNvPicPr/>
              <p:nvPr/>
            </p:nvPicPr>
            <p:blipFill>
              <a:blip r:embed="rId5"/>
              <a:stretch>
                <a:fillRect/>
              </a:stretch>
            </p:blipFill>
            <p:spPr>
              <a:xfrm>
                <a:off x="979096" y="1552443"/>
                <a:ext cx="5358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2406142-D174-4B9F-A9F4-06F71C051245}"/>
                  </a:ext>
                </a:extLst>
              </p14:cNvPr>
              <p14:cNvContentPartPr/>
              <p14:nvPr/>
            </p14:nvContentPartPr>
            <p14:xfrm>
              <a:off x="7468456" y="1853763"/>
              <a:ext cx="4199760" cy="69840"/>
            </p14:xfrm>
          </p:contentPart>
        </mc:Choice>
        <mc:Fallback xmlns="">
          <p:pic>
            <p:nvPicPr>
              <p:cNvPr id="5" name="Ink 4">
                <a:extLst>
                  <a:ext uri="{FF2B5EF4-FFF2-40B4-BE49-F238E27FC236}">
                    <a16:creationId xmlns:a16="http://schemas.microsoft.com/office/drawing/2014/main" id="{52406142-D174-4B9F-A9F4-06F71C051245}"/>
                  </a:ext>
                </a:extLst>
              </p:cNvPr>
              <p:cNvPicPr/>
              <p:nvPr/>
            </p:nvPicPr>
            <p:blipFill>
              <a:blip r:embed="rId7"/>
              <a:stretch>
                <a:fillRect/>
              </a:stretch>
            </p:blipFill>
            <p:spPr>
              <a:xfrm>
                <a:off x="7450816" y="1835763"/>
                <a:ext cx="4235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28B4C6C-FCA7-471B-9F01-8274A0C56B65}"/>
                  </a:ext>
                </a:extLst>
              </p14:cNvPr>
              <p14:cNvContentPartPr/>
              <p14:nvPr/>
            </p14:nvContentPartPr>
            <p14:xfrm>
              <a:off x="274216" y="2134563"/>
              <a:ext cx="642600" cy="50400"/>
            </p14:xfrm>
          </p:contentPart>
        </mc:Choice>
        <mc:Fallback xmlns="">
          <p:pic>
            <p:nvPicPr>
              <p:cNvPr id="7" name="Ink 6">
                <a:extLst>
                  <a:ext uri="{FF2B5EF4-FFF2-40B4-BE49-F238E27FC236}">
                    <a16:creationId xmlns:a16="http://schemas.microsoft.com/office/drawing/2014/main" id="{828B4C6C-FCA7-471B-9F01-8274A0C56B65}"/>
                  </a:ext>
                </a:extLst>
              </p:cNvPr>
              <p:cNvPicPr/>
              <p:nvPr/>
            </p:nvPicPr>
            <p:blipFill>
              <a:blip r:embed="rId9"/>
              <a:stretch>
                <a:fillRect/>
              </a:stretch>
            </p:blipFill>
            <p:spPr>
              <a:xfrm>
                <a:off x="256216" y="2116923"/>
                <a:ext cx="678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B0F10B8-EED4-486B-963C-77938FE46D79}"/>
                  </a:ext>
                </a:extLst>
              </p14:cNvPr>
              <p14:cNvContentPartPr/>
              <p14:nvPr/>
            </p14:nvContentPartPr>
            <p14:xfrm>
              <a:off x="7581856" y="2157243"/>
              <a:ext cx="3873240" cy="43560"/>
            </p14:xfrm>
          </p:contentPart>
        </mc:Choice>
        <mc:Fallback xmlns="">
          <p:pic>
            <p:nvPicPr>
              <p:cNvPr id="9" name="Ink 8">
                <a:extLst>
                  <a:ext uri="{FF2B5EF4-FFF2-40B4-BE49-F238E27FC236}">
                    <a16:creationId xmlns:a16="http://schemas.microsoft.com/office/drawing/2014/main" id="{AB0F10B8-EED4-486B-963C-77938FE46D79}"/>
                  </a:ext>
                </a:extLst>
              </p:cNvPr>
              <p:cNvPicPr/>
              <p:nvPr/>
            </p:nvPicPr>
            <p:blipFill>
              <a:blip r:embed="rId11"/>
              <a:stretch>
                <a:fillRect/>
              </a:stretch>
            </p:blipFill>
            <p:spPr>
              <a:xfrm>
                <a:off x="7564216" y="2139603"/>
                <a:ext cx="3908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BB4FA74-A677-41C4-B2C9-EA2707882DF8}"/>
                  </a:ext>
                </a:extLst>
              </p14:cNvPr>
              <p14:cNvContentPartPr/>
              <p14:nvPr/>
            </p14:nvContentPartPr>
            <p14:xfrm>
              <a:off x="3341776" y="3350643"/>
              <a:ext cx="6351840" cy="64800"/>
            </p14:xfrm>
          </p:contentPart>
        </mc:Choice>
        <mc:Fallback xmlns="">
          <p:pic>
            <p:nvPicPr>
              <p:cNvPr id="11" name="Ink 10">
                <a:extLst>
                  <a:ext uri="{FF2B5EF4-FFF2-40B4-BE49-F238E27FC236}">
                    <a16:creationId xmlns:a16="http://schemas.microsoft.com/office/drawing/2014/main" id="{7BB4FA74-A677-41C4-B2C9-EA2707882DF8}"/>
                  </a:ext>
                </a:extLst>
              </p:cNvPr>
              <p:cNvPicPr/>
              <p:nvPr/>
            </p:nvPicPr>
            <p:blipFill>
              <a:blip r:embed="rId13"/>
              <a:stretch>
                <a:fillRect/>
              </a:stretch>
            </p:blipFill>
            <p:spPr>
              <a:xfrm>
                <a:off x="3324136" y="3332643"/>
                <a:ext cx="6387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6D5F451-6F4B-44E0-869C-94A34B0AC0DF}"/>
                  </a:ext>
                </a:extLst>
              </p14:cNvPr>
              <p14:cNvContentPartPr/>
              <p14:nvPr/>
            </p14:nvContentPartPr>
            <p14:xfrm>
              <a:off x="10339456" y="3398523"/>
              <a:ext cx="1510560" cy="54000"/>
            </p14:xfrm>
          </p:contentPart>
        </mc:Choice>
        <mc:Fallback xmlns="">
          <p:pic>
            <p:nvPicPr>
              <p:cNvPr id="12" name="Ink 11">
                <a:extLst>
                  <a:ext uri="{FF2B5EF4-FFF2-40B4-BE49-F238E27FC236}">
                    <a16:creationId xmlns:a16="http://schemas.microsoft.com/office/drawing/2014/main" id="{D6D5F451-6F4B-44E0-869C-94A34B0AC0DF}"/>
                  </a:ext>
                </a:extLst>
              </p:cNvPr>
              <p:cNvPicPr/>
              <p:nvPr/>
            </p:nvPicPr>
            <p:blipFill>
              <a:blip r:embed="rId15"/>
              <a:stretch>
                <a:fillRect/>
              </a:stretch>
            </p:blipFill>
            <p:spPr>
              <a:xfrm>
                <a:off x="10321456" y="3380523"/>
                <a:ext cx="154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80657FB-4D2C-4C11-A16D-4B75AD170575}"/>
                  </a:ext>
                </a:extLst>
              </p14:cNvPr>
              <p14:cNvContentPartPr/>
              <p14:nvPr/>
            </p14:nvContentPartPr>
            <p14:xfrm>
              <a:off x="345136" y="3560163"/>
              <a:ext cx="8504640" cy="129600"/>
            </p14:xfrm>
          </p:contentPart>
        </mc:Choice>
        <mc:Fallback xmlns="">
          <p:pic>
            <p:nvPicPr>
              <p:cNvPr id="13" name="Ink 12">
                <a:extLst>
                  <a:ext uri="{FF2B5EF4-FFF2-40B4-BE49-F238E27FC236}">
                    <a16:creationId xmlns:a16="http://schemas.microsoft.com/office/drawing/2014/main" id="{380657FB-4D2C-4C11-A16D-4B75AD170575}"/>
                  </a:ext>
                </a:extLst>
              </p:cNvPr>
              <p:cNvPicPr/>
              <p:nvPr/>
            </p:nvPicPr>
            <p:blipFill>
              <a:blip r:embed="rId17"/>
              <a:stretch>
                <a:fillRect/>
              </a:stretch>
            </p:blipFill>
            <p:spPr>
              <a:xfrm>
                <a:off x="327136" y="3542163"/>
                <a:ext cx="8540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1780F16-B93C-4623-90E5-1EB937A83A68}"/>
                  </a:ext>
                </a:extLst>
              </p14:cNvPr>
              <p14:cNvContentPartPr/>
              <p14:nvPr/>
            </p14:nvContentPartPr>
            <p14:xfrm>
              <a:off x="9137056" y="3648363"/>
              <a:ext cx="2618640" cy="50400"/>
            </p14:xfrm>
          </p:contentPart>
        </mc:Choice>
        <mc:Fallback xmlns="">
          <p:pic>
            <p:nvPicPr>
              <p:cNvPr id="14" name="Ink 13">
                <a:extLst>
                  <a:ext uri="{FF2B5EF4-FFF2-40B4-BE49-F238E27FC236}">
                    <a16:creationId xmlns:a16="http://schemas.microsoft.com/office/drawing/2014/main" id="{01780F16-B93C-4623-90E5-1EB937A83A68}"/>
                  </a:ext>
                </a:extLst>
              </p:cNvPr>
              <p:cNvPicPr/>
              <p:nvPr/>
            </p:nvPicPr>
            <p:blipFill>
              <a:blip r:embed="rId19"/>
              <a:stretch>
                <a:fillRect/>
              </a:stretch>
            </p:blipFill>
            <p:spPr>
              <a:xfrm>
                <a:off x="9119416" y="3630363"/>
                <a:ext cx="2654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EDF9704-983A-4DDA-8D47-B2EB15F453FF}"/>
                  </a:ext>
                </a:extLst>
              </p14:cNvPr>
              <p14:cNvContentPartPr/>
              <p14:nvPr/>
            </p14:nvContentPartPr>
            <p14:xfrm>
              <a:off x="339376" y="3933483"/>
              <a:ext cx="487440" cy="32040"/>
            </p14:xfrm>
          </p:contentPart>
        </mc:Choice>
        <mc:Fallback xmlns="">
          <p:pic>
            <p:nvPicPr>
              <p:cNvPr id="15" name="Ink 14">
                <a:extLst>
                  <a:ext uri="{FF2B5EF4-FFF2-40B4-BE49-F238E27FC236}">
                    <a16:creationId xmlns:a16="http://schemas.microsoft.com/office/drawing/2014/main" id="{DEDF9704-983A-4DDA-8D47-B2EB15F453FF}"/>
                  </a:ext>
                </a:extLst>
              </p:cNvPr>
              <p:cNvPicPr/>
              <p:nvPr/>
            </p:nvPicPr>
            <p:blipFill>
              <a:blip r:embed="rId21"/>
              <a:stretch>
                <a:fillRect/>
              </a:stretch>
            </p:blipFill>
            <p:spPr>
              <a:xfrm>
                <a:off x="321376" y="3915483"/>
                <a:ext cx="523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5C9BF06-2050-4A9A-A329-8982CDF50AE6}"/>
                  </a:ext>
                </a:extLst>
              </p14:cNvPr>
              <p14:cNvContentPartPr/>
              <p14:nvPr/>
            </p14:nvContentPartPr>
            <p14:xfrm>
              <a:off x="10580656" y="4533243"/>
              <a:ext cx="1205280" cy="70200"/>
            </p14:xfrm>
          </p:contentPart>
        </mc:Choice>
        <mc:Fallback xmlns="">
          <p:pic>
            <p:nvPicPr>
              <p:cNvPr id="16" name="Ink 15">
                <a:extLst>
                  <a:ext uri="{FF2B5EF4-FFF2-40B4-BE49-F238E27FC236}">
                    <a16:creationId xmlns:a16="http://schemas.microsoft.com/office/drawing/2014/main" id="{A5C9BF06-2050-4A9A-A329-8982CDF50AE6}"/>
                  </a:ext>
                </a:extLst>
              </p:cNvPr>
              <p:cNvPicPr/>
              <p:nvPr/>
            </p:nvPicPr>
            <p:blipFill>
              <a:blip r:embed="rId23"/>
              <a:stretch>
                <a:fillRect/>
              </a:stretch>
            </p:blipFill>
            <p:spPr>
              <a:xfrm>
                <a:off x="10563016" y="4515243"/>
                <a:ext cx="1240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BE71A4D6-7B6B-40BD-9E78-8EB15678085C}"/>
                  </a:ext>
                </a:extLst>
              </p14:cNvPr>
              <p14:cNvContentPartPr/>
              <p14:nvPr/>
            </p14:nvContentPartPr>
            <p14:xfrm>
              <a:off x="323896" y="4775883"/>
              <a:ext cx="4197960" cy="126000"/>
            </p14:xfrm>
          </p:contentPart>
        </mc:Choice>
        <mc:Fallback xmlns="">
          <p:pic>
            <p:nvPicPr>
              <p:cNvPr id="17" name="Ink 16">
                <a:extLst>
                  <a:ext uri="{FF2B5EF4-FFF2-40B4-BE49-F238E27FC236}">
                    <a16:creationId xmlns:a16="http://schemas.microsoft.com/office/drawing/2014/main" id="{BE71A4D6-7B6B-40BD-9E78-8EB15678085C}"/>
                  </a:ext>
                </a:extLst>
              </p:cNvPr>
              <p:cNvPicPr/>
              <p:nvPr/>
            </p:nvPicPr>
            <p:blipFill>
              <a:blip r:embed="rId25"/>
              <a:stretch>
                <a:fillRect/>
              </a:stretch>
            </p:blipFill>
            <p:spPr>
              <a:xfrm>
                <a:off x="305896" y="4757883"/>
                <a:ext cx="4233600" cy="161640"/>
              </a:xfrm>
              <a:prstGeom prst="rect">
                <a:avLst/>
              </a:prstGeom>
            </p:spPr>
          </p:pic>
        </mc:Fallback>
      </mc:AlternateContent>
    </p:spTree>
    <p:extLst>
      <p:ext uri="{BB962C8B-B14F-4D97-AF65-F5344CB8AC3E}">
        <p14:creationId xmlns:p14="http://schemas.microsoft.com/office/powerpoint/2010/main" val="192920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639493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908" y="0"/>
            <a:ext cx="9940513" cy="5940088"/>
          </a:xfrm>
          <a:prstGeom prst="rect">
            <a:avLst/>
          </a:prstGeom>
          <a:noFill/>
        </p:spPr>
        <p:txBody>
          <a:bodyPr wrap="square" rtlCol="0">
            <a:spAutoFit/>
          </a:bodyPr>
          <a:lstStyle/>
          <a:p>
            <a:r>
              <a:rPr lang="en-US" sz="2000" b="1">
                <a:solidFill>
                  <a:schemeClr val="bg1"/>
                </a:solidFill>
                <a:cs typeface="+mj-cs"/>
              </a:rPr>
              <a:t>Ibn Ezra on Isaiah 2:1 Part 1</a:t>
            </a:r>
          </a:p>
          <a:p>
            <a:r>
              <a:rPr lang="en-US" sz="2000">
                <a:solidFill>
                  <a:schemeClr val="bg1"/>
                </a:solidFill>
                <a:cs typeface="+mj-cs"/>
              </a:rPr>
              <a:t>This chapter commences a new prophecy, but not without connection with the preceding. Zion will now be saved from the hands of Sennacherib,1This is the subject of the first chapter; the second begins with describing the salvation of Israel, which will be effected in the distant future. and she will besides be highly distinguished in the future.</a:t>
            </a:r>
          </a:p>
          <a:p>
            <a:endParaRPr lang="en-US" sz="2000" b="1">
              <a:solidFill>
                <a:schemeClr val="bg1"/>
              </a:solidFill>
              <a:cs typeface="+mj-cs"/>
            </a:endParaRPr>
          </a:p>
          <a:p>
            <a:r>
              <a:rPr lang="en-US" sz="2000" b="1">
                <a:solidFill>
                  <a:schemeClr val="bg1"/>
                </a:solidFill>
                <a:cs typeface="+mj-cs"/>
              </a:rPr>
              <a:t>Ibn Ezra on Isaiah 2:2 Part 1</a:t>
            </a:r>
          </a:p>
          <a:p>
            <a:r>
              <a:rPr lang="en-US" sz="2000">
                <a:solidFill>
                  <a:schemeClr val="bg1"/>
                </a:solidFill>
                <a:cs typeface="+mj-cs"/>
              </a:rPr>
              <a:t>This will take place, as the prophet says, In the last of the days. That is, in the days of Messiah, which are the last of the days of the world. By The last of the days of the world Ibn Ezra points to the furthermost period of time, the period of the highest degree of perfection and salvation, which will undergo no fresh change, nor suffer any relapse into former imperfections. Such a period, Ibn Ezra says, has not yet come, because war has not yet ceased. Those days have not yet come; for since the days of Isaiah there has never been a period free from war. We learn from Josephus, and the literature of the Persians and Medes, Another reading for </a:t>
            </a:r>
            <a:r>
              <a:rPr lang="he-IL" sz="2000">
                <a:solidFill>
                  <a:schemeClr val="bg1"/>
                </a:solidFill>
                <a:cs typeface="+mj-cs"/>
              </a:rPr>
              <a:t>ומרי </a:t>
            </a:r>
            <a:r>
              <a:rPr lang="en-US" sz="2000">
                <a:solidFill>
                  <a:schemeClr val="bg1"/>
                </a:solidFill>
                <a:cs typeface="+mj-cs"/>
              </a:rPr>
              <a:t>is </a:t>
            </a:r>
            <a:r>
              <a:rPr lang="he-IL" sz="2000">
                <a:solidFill>
                  <a:schemeClr val="bg1"/>
                </a:solidFill>
                <a:cs typeface="+mj-cs"/>
              </a:rPr>
              <a:t>רומי </a:t>
            </a:r>
            <a:r>
              <a:rPr lang="en-US" sz="2000">
                <a:solidFill>
                  <a:schemeClr val="bg1"/>
                </a:solidFill>
                <a:cs typeface="+mj-cs"/>
              </a:rPr>
              <a:t> and Romans. that during the whole time of the second temple in Jerusalem war had never ceased. Moreover, The meaning is, Even if the records here referred to were not trust-worthy, and if for a certain period war had really ceased, it has been resumed again; while the period of Messiah requires ‘ that war should not be learnt any more.’ the prophet distinctly declares, Neither shall they learn war any more.</a:t>
            </a:r>
            <a:endParaRPr lang="en-US">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D8E23F3-85C5-47C1-92C4-094CAC647174}"/>
                  </a:ext>
                </a:extLst>
              </p14:cNvPr>
              <p14:cNvContentPartPr/>
              <p14:nvPr/>
            </p14:nvContentPartPr>
            <p14:xfrm>
              <a:off x="523336" y="579363"/>
              <a:ext cx="4087080" cy="125280"/>
            </p14:xfrm>
          </p:contentPart>
        </mc:Choice>
        <mc:Fallback xmlns="">
          <p:pic>
            <p:nvPicPr>
              <p:cNvPr id="4" name="Ink 3">
                <a:extLst>
                  <a:ext uri="{FF2B5EF4-FFF2-40B4-BE49-F238E27FC236}">
                    <a16:creationId xmlns:a16="http://schemas.microsoft.com/office/drawing/2014/main" id="{4D8E23F3-85C5-47C1-92C4-094CAC647174}"/>
                  </a:ext>
                </a:extLst>
              </p:cNvPr>
              <p:cNvPicPr/>
              <p:nvPr/>
            </p:nvPicPr>
            <p:blipFill>
              <a:blip r:embed="rId5"/>
              <a:stretch>
                <a:fillRect/>
              </a:stretch>
            </p:blipFill>
            <p:spPr>
              <a:xfrm>
                <a:off x="505336" y="561363"/>
                <a:ext cx="4122720" cy="160920"/>
              </a:xfrm>
              <a:prstGeom prst="rect">
                <a:avLst/>
              </a:prstGeom>
            </p:spPr>
          </p:pic>
        </mc:Fallback>
      </mc:AlternateContent>
      <p:grpSp>
        <p:nvGrpSpPr>
          <p:cNvPr id="9" name="Group 8">
            <a:extLst>
              <a:ext uri="{FF2B5EF4-FFF2-40B4-BE49-F238E27FC236}">
                <a16:creationId xmlns:a16="http://schemas.microsoft.com/office/drawing/2014/main" id="{16FDBEDC-EDB2-4F33-B4DB-9F49C425D958}"/>
              </a:ext>
            </a:extLst>
          </p:cNvPr>
          <p:cNvGrpSpPr/>
          <p:nvPr/>
        </p:nvGrpSpPr>
        <p:grpSpPr>
          <a:xfrm>
            <a:off x="2875936" y="1199283"/>
            <a:ext cx="6960960" cy="102960"/>
            <a:chOff x="2875936" y="1199283"/>
            <a:chExt cx="6960960" cy="1029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58A7772-901C-4EC7-9D9B-923C4FDA48C0}"/>
                    </a:ext>
                  </a:extLst>
                </p14:cNvPr>
                <p14:cNvContentPartPr/>
                <p14:nvPr/>
              </p14:nvContentPartPr>
              <p14:xfrm>
                <a:off x="2875936" y="1199283"/>
                <a:ext cx="3212640" cy="80640"/>
              </p14:xfrm>
            </p:contentPart>
          </mc:Choice>
          <mc:Fallback xmlns="">
            <p:pic>
              <p:nvPicPr>
                <p:cNvPr id="5" name="Ink 4">
                  <a:extLst>
                    <a:ext uri="{FF2B5EF4-FFF2-40B4-BE49-F238E27FC236}">
                      <a16:creationId xmlns:a16="http://schemas.microsoft.com/office/drawing/2014/main" id="{158A7772-901C-4EC7-9D9B-923C4FDA48C0}"/>
                    </a:ext>
                  </a:extLst>
                </p:cNvPr>
                <p:cNvPicPr/>
                <p:nvPr/>
              </p:nvPicPr>
              <p:blipFill>
                <a:blip r:embed="rId7"/>
                <a:stretch>
                  <a:fillRect/>
                </a:stretch>
              </p:blipFill>
              <p:spPr>
                <a:xfrm>
                  <a:off x="2858296" y="1181283"/>
                  <a:ext cx="3248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0D2E677-1B6D-4B1F-826D-BA06C77E67C2}"/>
                    </a:ext>
                  </a:extLst>
                </p14:cNvPr>
                <p14:cNvContentPartPr/>
                <p14:nvPr/>
              </p14:nvContentPartPr>
              <p14:xfrm>
                <a:off x="8655736" y="1240683"/>
                <a:ext cx="1181160" cy="61560"/>
              </p14:xfrm>
            </p:contentPart>
          </mc:Choice>
          <mc:Fallback xmlns="">
            <p:pic>
              <p:nvPicPr>
                <p:cNvPr id="7" name="Ink 6">
                  <a:extLst>
                    <a:ext uri="{FF2B5EF4-FFF2-40B4-BE49-F238E27FC236}">
                      <a16:creationId xmlns:a16="http://schemas.microsoft.com/office/drawing/2014/main" id="{90D2E677-1B6D-4B1F-826D-BA06C77E67C2}"/>
                    </a:ext>
                  </a:extLst>
                </p:cNvPr>
                <p:cNvPicPr/>
                <p:nvPr/>
              </p:nvPicPr>
              <p:blipFill>
                <a:blip r:embed="rId9"/>
                <a:stretch>
                  <a:fillRect/>
                </a:stretch>
              </p:blipFill>
              <p:spPr>
                <a:xfrm>
                  <a:off x="8638096" y="1222683"/>
                  <a:ext cx="121680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CD48FBE-AA79-4497-894D-09CC5E364487}"/>
                  </a:ext>
                </a:extLst>
              </p14:cNvPr>
              <p14:cNvContentPartPr/>
              <p14:nvPr/>
            </p14:nvContentPartPr>
            <p14:xfrm>
              <a:off x="130216" y="1562523"/>
              <a:ext cx="1089720" cy="31320"/>
            </p14:xfrm>
          </p:contentPart>
        </mc:Choice>
        <mc:Fallback xmlns="">
          <p:pic>
            <p:nvPicPr>
              <p:cNvPr id="11" name="Ink 10">
                <a:extLst>
                  <a:ext uri="{FF2B5EF4-FFF2-40B4-BE49-F238E27FC236}">
                    <a16:creationId xmlns:a16="http://schemas.microsoft.com/office/drawing/2014/main" id="{2CD48FBE-AA79-4497-894D-09CC5E364487}"/>
                  </a:ext>
                </a:extLst>
              </p:cNvPr>
              <p:cNvPicPr/>
              <p:nvPr/>
            </p:nvPicPr>
            <p:blipFill>
              <a:blip r:embed="rId11"/>
              <a:stretch>
                <a:fillRect/>
              </a:stretch>
            </p:blipFill>
            <p:spPr>
              <a:xfrm>
                <a:off x="112576" y="1544883"/>
                <a:ext cx="1125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364F4EB-51C6-4249-B97A-5EBEBB19BC50}"/>
                  </a:ext>
                </a:extLst>
              </p14:cNvPr>
              <p14:cNvContentPartPr/>
              <p14:nvPr/>
            </p14:nvContentPartPr>
            <p14:xfrm>
              <a:off x="4531216" y="2427603"/>
              <a:ext cx="2236320" cy="108360"/>
            </p14:xfrm>
          </p:contentPart>
        </mc:Choice>
        <mc:Fallback xmlns="">
          <p:pic>
            <p:nvPicPr>
              <p:cNvPr id="12" name="Ink 11">
                <a:extLst>
                  <a:ext uri="{FF2B5EF4-FFF2-40B4-BE49-F238E27FC236}">
                    <a16:creationId xmlns:a16="http://schemas.microsoft.com/office/drawing/2014/main" id="{8364F4EB-51C6-4249-B97A-5EBEBB19BC50}"/>
                  </a:ext>
                </a:extLst>
              </p:cNvPr>
              <p:cNvPicPr/>
              <p:nvPr/>
            </p:nvPicPr>
            <p:blipFill>
              <a:blip r:embed="rId13"/>
              <a:stretch>
                <a:fillRect/>
              </a:stretch>
            </p:blipFill>
            <p:spPr>
              <a:xfrm>
                <a:off x="4513216" y="2409963"/>
                <a:ext cx="2271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9714763-C3B0-4B50-84C9-FC42A7398E59}"/>
                  </a:ext>
                </a:extLst>
              </p14:cNvPr>
              <p14:cNvContentPartPr/>
              <p14:nvPr/>
            </p14:nvContentPartPr>
            <p14:xfrm>
              <a:off x="7990456" y="2411403"/>
              <a:ext cx="2104560" cy="113040"/>
            </p14:xfrm>
          </p:contentPart>
        </mc:Choice>
        <mc:Fallback xmlns="">
          <p:pic>
            <p:nvPicPr>
              <p:cNvPr id="13" name="Ink 12">
                <a:extLst>
                  <a:ext uri="{FF2B5EF4-FFF2-40B4-BE49-F238E27FC236}">
                    <a16:creationId xmlns:a16="http://schemas.microsoft.com/office/drawing/2014/main" id="{59714763-C3B0-4B50-84C9-FC42A7398E59}"/>
                  </a:ext>
                </a:extLst>
              </p:cNvPr>
              <p:cNvPicPr/>
              <p:nvPr/>
            </p:nvPicPr>
            <p:blipFill>
              <a:blip r:embed="rId15"/>
              <a:stretch>
                <a:fillRect/>
              </a:stretch>
            </p:blipFill>
            <p:spPr>
              <a:xfrm>
                <a:off x="7972816" y="2393763"/>
                <a:ext cx="2140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13A4D7B-35BA-4B82-ADB8-2C4B0EA9E556}"/>
                  </a:ext>
                </a:extLst>
              </p14:cNvPr>
              <p14:cNvContentPartPr/>
              <p14:nvPr/>
            </p14:nvContentPartPr>
            <p14:xfrm>
              <a:off x="521176" y="2694363"/>
              <a:ext cx="4113000" cy="150120"/>
            </p14:xfrm>
          </p:contentPart>
        </mc:Choice>
        <mc:Fallback xmlns="">
          <p:pic>
            <p:nvPicPr>
              <p:cNvPr id="14" name="Ink 13">
                <a:extLst>
                  <a:ext uri="{FF2B5EF4-FFF2-40B4-BE49-F238E27FC236}">
                    <a16:creationId xmlns:a16="http://schemas.microsoft.com/office/drawing/2014/main" id="{413A4D7B-35BA-4B82-ADB8-2C4B0EA9E556}"/>
                  </a:ext>
                </a:extLst>
              </p:cNvPr>
              <p:cNvPicPr/>
              <p:nvPr/>
            </p:nvPicPr>
            <p:blipFill>
              <a:blip r:embed="rId17"/>
              <a:stretch>
                <a:fillRect/>
              </a:stretch>
            </p:blipFill>
            <p:spPr>
              <a:xfrm>
                <a:off x="503536" y="2676723"/>
                <a:ext cx="4148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2BAC42F-2694-4C39-B37B-DAAF0EAB7F29}"/>
                  </a:ext>
                </a:extLst>
              </p14:cNvPr>
              <p14:cNvContentPartPr/>
              <p14:nvPr/>
            </p14:nvContentPartPr>
            <p14:xfrm>
              <a:off x="345136" y="3451443"/>
              <a:ext cx="4880520" cy="372960"/>
            </p14:xfrm>
          </p:contentPart>
        </mc:Choice>
        <mc:Fallback xmlns="">
          <p:pic>
            <p:nvPicPr>
              <p:cNvPr id="15" name="Ink 14">
                <a:extLst>
                  <a:ext uri="{FF2B5EF4-FFF2-40B4-BE49-F238E27FC236}">
                    <a16:creationId xmlns:a16="http://schemas.microsoft.com/office/drawing/2014/main" id="{12BAC42F-2694-4C39-B37B-DAAF0EAB7F29}"/>
                  </a:ext>
                </a:extLst>
              </p:cNvPr>
              <p:cNvPicPr/>
              <p:nvPr/>
            </p:nvPicPr>
            <p:blipFill>
              <a:blip r:embed="rId19"/>
              <a:stretch>
                <a:fillRect/>
              </a:stretch>
            </p:blipFill>
            <p:spPr>
              <a:xfrm>
                <a:off x="327136" y="3433443"/>
                <a:ext cx="49161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CA121CBC-63DE-49FA-B9EC-8E0468C72B35}"/>
                  </a:ext>
                </a:extLst>
              </p14:cNvPr>
              <p14:cNvContentPartPr/>
              <p14:nvPr/>
            </p14:nvContentPartPr>
            <p14:xfrm>
              <a:off x="5147536" y="3380883"/>
              <a:ext cx="4980960" cy="624240"/>
            </p14:xfrm>
          </p:contentPart>
        </mc:Choice>
        <mc:Fallback xmlns="">
          <p:pic>
            <p:nvPicPr>
              <p:cNvPr id="16" name="Ink 15">
                <a:extLst>
                  <a:ext uri="{FF2B5EF4-FFF2-40B4-BE49-F238E27FC236}">
                    <a16:creationId xmlns:a16="http://schemas.microsoft.com/office/drawing/2014/main" id="{CA121CBC-63DE-49FA-B9EC-8E0468C72B35}"/>
                  </a:ext>
                </a:extLst>
              </p:cNvPr>
              <p:cNvPicPr/>
              <p:nvPr/>
            </p:nvPicPr>
            <p:blipFill>
              <a:blip r:embed="rId21"/>
              <a:stretch>
                <a:fillRect/>
              </a:stretch>
            </p:blipFill>
            <p:spPr>
              <a:xfrm>
                <a:off x="5129536" y="3363243"/>
                <a:ext cx="501660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ACE4521C-6B16-4CCE-9B2D-1CB1CDF4D4E6}"/>
                  </a:ext>
                </a:extLst>
              </p14:cNvPr>
              <p14:cNvContentPartPr/>
              <p14:nvPr/>
            </p14:nvContentPartPr>
            <p14:xfrm>
              <a:off x="250456" y="3756003"/>
              <a:ext cx="9801360" cy="622080"/>
            </p14:xfrm>
          </p:contentPart>
        </mc:Choice>
        <mc:Fallback xmlns="">
          <p:pic>
            <p:nvPicPr>
              <p:cNvPr id="17" name="Ink 16">
                <a:extLst>
                  <a:ext uri="{FF2B5EF4-FFF2-40B4-BE49-F238E27FC236}">
                    <a16:creationId xmlns:a16="http://schemas.microsoft.com/office/drawing/2014/main" id="{ACE4521C-6B16-4CCE-9B2D-1CB1CDF4D4E6}"/>
                  </a:ext>
                </a:extLst>
              </p:cNvPr>
              <p:cNvPicPr/>
              <p:nvPr/>
            </p:nvPicPr>
            <p:blipFill>
              <a:blip r:embed="rId23"/>
              <a:stretch>
                <a:fillRect/>
              </a:stretch>
            </p:blipFill>
            <p:spPr>
              <a:xfrm>
                <a:off x="232816" y="3738003"/>
                <a:ext cx="983700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9269245-8C2B-4DFB-858B-E44D669BAAF8}"/>
                  </a:ext>
                </a:extLst>
              </p14:cNvPr>
              <p14:cNvContentPartPr/>
              <p14:nvPr/>
            </p14:nvContentPartPr>
            <p14:xfrm>
              <a:off x="1345936" y="5821683"/>
              <a:ext cx="6928200" cy="157680"/>
            </p14:xfrm>
          </p:contentPart>
        </mc:Choice>
        <mc:Fallback xmlns="">
          <p:pic>
            <p:nvPicPr>
              <p:cNvPr id="18" name="Ink 17">
                <a:extLst>
                  <a:ext uri="{FF2B5EF4-FFF2-40B4-BE49-F238E27FC236}">
                    <a16:creationId xmlns:a16="http://schemas.microsoft.com/office/drawing/2014/main" id="{C9269245-8C2B-4DFB-858B-E44D669BAAF8}"/>
                  </a:ext>
                </a:extLst>
              </p:cNvPr>
              <p:cNvPicPr/>
              <p:nvPr/>
            </p:nvPicPr>
            <p:blipFill>
              <a:blip r:embed="rId25"/>
              <a:stretch>
                <a:fillRect/>
              </a:stretch>
            </p:blipFill>
            <p:spPr>
              <a:xfrm>
                <a:off x="1328296" y="5803683"/>
                <a:ext cx="6963840" cy="193320"/>
              </a:xfrm>
              <a:prstGeom prst="rect">
                <a:avLst/>
              </a:prstGeom>
            </p:spPr>
          </p:pic>
        </mc:Fallback>
      </mc:AlternateContent>
    </p:spTree>
    <p:extLst>
      <p:ext uri="{BB962C8B-B14F-4D97-AF65-F5344CB8AC3E}">
        <p14:creationId xmlns:p14="http://schemas.microsoft.com/office/powerpoint/2010/main" val="336893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625965" y="401866"/>
            <a:ext cx="8914174" cy="377264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996462" y="463062"/>
            <a:ext cx="8383174" cy="3970318"/>
          </a:xfrm>
          <a:prstGeom prst="rect">
            <a:avLst/>
          </a:prstGeom>
          <a:noFill/>
        </p:spPr>
        <p:txBody>
          <a:bodyPr wrap="square" rtlCol="0">
            <a:spAutoFit/>
          </a:bodyPr>
          <a:lstStyle/>
          <a:p>
            <a:r>
              <a:rPr lang="en-US" sz="2800" b="1">
                <a:solidFill>
                  <a:schemeClr val="bg1"/>
                </a:solidFill>
                <a:cs typeface="+mj-cs"/>
              </a:rPr>
              <a:t>Ibn Ezra on Isaiah 2:2 Part 3</a:t>
            </a:r>
          </a:p>
          <a:p>
            <a:r>
              <a:rPr lang="he-IL" sz="2800">
                <a:solidFill>
                  <a:schemeClr val="bg1"/>
                </a:solidFill>
                <a:cs typeface="+mj-cs"/>
              </a:rPr>
              <a:t>ונהרו </a:t>
            </a:r>
            <a:r>
              <a:rPr lang="en-US" sz="2800">
                <a:solidFill>
                  <a:schemeClr val="bg1"/>
                </a:solidFill>
                <a:cs typeface="+mj-cs"/>
              </a:rPr>
              <a:t> And they will flow. Root, </a:t>
            </a:r>
            <a:r>
              <a:rPr lang="he-IL" sz="2800">
                <a:solidFill>
                  <a:schemeClr val="bg1"/>
                </a:solidFill>
                <a:cs typeface="+mj-cs"/>
              </a:rPr>
              <a:t>נהר ‘</a:t>
            </a:r>
            <a:r>
              <a:rPr lang="en-US" sz="2800">
                <a:solidFill>
                  <a:schemeClr val="bg1"/>
                </a:solidFill>
                <a:cs typeface="+mj-cs"/>
              </a:rPr>
              <a:t> to flow’; comp. </a:t>
            </a:r>
            <a:r>
              <a:rPr lang="he-IL" sz="2800">
                <a:solidFill>
                  <a:schemeClr val="bg1"/>
                </a:solidFill>
                <a:cs typeface="+mj-cs"/>
              </a:rPr>
              <a:t>נהר </a:t>
            </a:r>
            <a:r>
              <a:rPr lang="en-US" sz="2800">
                <a:solidFill>
                  <a:schemeClr val="bg1"/>
                </a:solidFill>
                <a:cs typeface="+mj-cs"/>
              </a:rPr>
              <a:t>river, which is so called on account of its flowing motion.</a:t>
            </a:r>
          </a:p>
          <a:p>
            <a:endParaRPr lang="en-US" sz="2000" b="1">
              <a:solidFill>
                <a:schemeClr val="bg1"/>
              </a:solidFill>
              <a:cs typeface="+mj-cs"/>
            </a:endParaRPr>
          </a:p>
          <a:p>
            <a:pPr algn="r"/>
            <a:r>
              <a:rPr lang="he-IL" sz="3200" b="1">
                <a:solidFill>
                  <a:schemeClr val="bg1"/>
                </a:solidFill>
                <a:cs typeface="+mj-cs"/>
              </a:rPr>
              <a:t>ספר ישעיה פרק ב</a:t>
            </a:r>
            <a:endParaRPr lang="en-US" sz="3200" b="1">
              <a:solidFill>
                <a:schemeClr val="bg1"/>
              </a:solidFill>
              <a:cs typeface="+mj-cs"/>
            </a:endParaRPr>
          </a:p>
          <a:p>
            <a:pPr algn="r"/>
            <a:r>
              <a:rPr lang="he-IL" sz="3200">
                <a:solidFill>
                  <a:schemeClr val="bg1"/>
                </a:solidFill>
                <a:cs typeface="+mj-cs"/>
              </a:rPr>
              <a:t>ג   וְהָלְכוּ עַמִּים רַבִּים וְאָמְרוּ לְכוּ | וְנַעֲלֶה אֶל-הַר-יְהֹוָה אֶל-בֵּית אֱלֹהֵי יַעֲקֹב וְיֹרֵנוּ מִדְּרָכָיו וְנֵלְכָה בְּאֹרְחֹתָיו </a:t>
            </a:r>
            <a:r>
              <a:rPr lang="he-IL" sz="3200">
                <a:solidFill>
                  <a:srgbClr val="92D050"/>
                </a:solidFill>
                <a:cs typeface="+mj-cs"/>
              </a:rPr>
              <a:t>כִּי מִצִּיּוֹן תֵּצֵא תוֹרָה </a:t>
            </a:r>
            <a:r>
              <a:rPr lang="he-IL" sz="3200">
                <a:solidFill>
                  <a:schemeClr val="accent4"/>
                </a:solidFill>
                <a:cs typeface="+mj-cs"/>
              </a:rPr>
              <a:t>וּדְבַר-יְהֹוָה מִירוּשָׁלָם:</a:t>
            </a:r>
            <a:endParaRPr lang="en-US" sz="3200" b="1">
              <a:solidFill>
                <a:schemeClr val="accent4"/>
              </a:solidFill>
              <a:cs typeface="+mj-cs"/>
            </a:endParaRPr>
          </a:p>
          <a:p>
            <a:endParaRPr lang="en-US" sz="20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B8B873E-7A32-4919-9C1A-9883F3B8E4D1}"/>
                  </a:ext>
                </a:extLst>
              </p14:cNvPr>
              <p14:cNvContentPartPr/>
              <p14:nvPr/>
            </p14:nvContentPartPr>
            <p14:xfrm>
              <a:off x="5676016" y="2936643"/>
              <a:ext cx="3300480" cy="177840"/>
            </p14:xfrm>
          </p:contentPart>
        </mc:Choice>
        <mc:Fallback xmlns="">
          <p:pic>
            <p:nvPicPr>
              <p:cNvPr id="4" name="Ink 3">
                <a:extLst>
                  <a:ext uri="{FF2B5EF4-FFF2-40B4-BE49-F238E27FC236}">
                    <a16:creationId xmlns:a16="http://schemas.microsoft.com/office/drawing/2014/main" id="{4B8B873E-7A32-4919-9C1A-9883F3B8E4D1}"/>
                  </a:ext>
                </a:extLst>
              </p:cNvPr>
              <p:cNvPicPr/>
              <p:nvPr/>
            </p:nvPicPr>
            <p:blipFill>
              <a:blip r:embed="rId5"/>
              <a:stretch>
                <a:fillRect/>
              </a:stretch>
            </p:blipFill>
            <p:spPr>
              <a:xfrm>
                <a:off x="5658016" y="2918643"/>
                <a:ext cx="3336120" cy="213480"/>
              </a:xfrm>
              <a:prstGeom prst="rect">
                <a:avLst/>
              </a:prstGeom>
            </p:spPr>
          </p:pic>
        </mc:Fallback>
      </mc:AlternateContent>
      <p:grpSp>
        <p:nvGrpSpPr>
          <p:cNvPr id="11" name="Group 10">
            <a:extLst>
              <a:ext uri="{FF2B5EF4-FFF2-40B4-BE49-F238E27FC236}">
                <a16:creationId xmlns:a16="http://schemas.microsoft.com/office/drawing/2014/main" id="{D5233323-24E5-4E50-856B-D73A03E63663}"/>
              </a:ext>
            </a:extLst>
          </p:cNvPr>
          <p:cNvGrpSpPr/>
          <p:nvPr/>
        </p:nvGrpSpPr>
        <p:grpSpPr>
          <a:xfrm>
            <a:off x="1079536" y="2961843"/>
            <a:ext cx="4391280" cy="189720"/>
            <a:chOff x="1079536" y="2961843"/>
            <a:chExt cx="4391280" cy="18972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CB22706-0676-49A6-AA77-1ED68A58A7E1}"/>
                    </a:ext>
                  </a:extLst>
                </p14:cNvPr>
                <p14:cNvContentPartPr/>
                <p14:nvPr/>
              </p14:nvContentPartPr>
              <p14:xfrm>
                <a:off x="4363816" y="2961843"/>
                <a:ext cx="1107000" cy="128520"/>
              </p14:xfrm>
            </p:contentPart>
          </mc:Choice>
          <mc:Fallback xmlns="">
            <p:pic>
              <p:nvPicPr>
                <p:cNvPr id="5" name="Ink 4">
                  <a:extLst>
                    <a:ext uri="{FF2B5EF4-FFF2-40B4-BE49-F238E27FC236}">
                      <a16:creationId xmlns:a16="http://schemas.microsoft.com/office/drawing/2014/main" id="{6CB22706-0676-49A6-AA77-1ED68A58A7E1}"/>
                    </a:ext>
                  </a:extLst>
                </p:cNvPr>
                <p:cNvPicPr/>
                <p:nvPr/>
              </p:nvPicPr>
              <p:blipFill>
                <a:blip r:embed="rId7"/>
                <a:stretch>
                  <a:fillRect/>
                </a:stretch>
              </p:blipFill>
              <p:spPr>
                <a:xfrm>
                  <a:off x="4346176" y="2943843"/>
                  <a:ext cx="1142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9F2A62B-571C-4721-8A62-2F8A6C6B64C1}"/>
                    </a:ext>
                  </a:extLst>
                </p14:cNvPr>
                <p14:cNvContentPartPr/>
                <p14:nvPr/>
              </p14:nvContentPartPr>
              <p14:xfrm>
                <a:off x="3888256" y="3048603"/>
                <a:ext cx="545040" cy="66960"/>
              </p14:xfrm>
            </p:contentPart>
          </mc:Choice>
          <mc:Fallback xmlns="">
            <p:pic>
              <p:nvPicPr>
                <p:cNvPr id="7" name="Ink 6">
                  <a:extLst>
                    <a:ext uri="{FF2B5EF4-FFF2-40B4-BE49-F238E27FC236}">
                      <a16:creationId xmlns:a16="http://schemas.microsoft.com/office/drawing/2014/main" id="{79F2A62B-571C-4721-8A62-2F8A6C6B64C1}"/>
                    </a:ext>
                  </a:extLst>
                </p:cNvPr>
                <p:cNvPicPr/>
                <p:nvPr/>
              </p:nvPicPr>
              <p:blipFill>
                <a:blip r:embed="rId9"/>
                <a:stretch>
                  <a:fillRect/>
                </a:stretch>
              </p:blipFill>
              <p:spPr>
                <a:xfrm>
                  <a:off x="3870616" y="3030603"/>
                  <a:ext cx="580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D7EBF15-DBBC-422E-9A2B-AAA8834757A1}"/>
                    </a:ext>
                  </a:extLst>
                </p14:cNvPr>
                <p14:cNvContentPartPr/>
                <p14:nvPr/>
              </p14:nvContentPartPr>
              <p14:xfrm>
                <a:off x="1079536" y="3061923"/>
                <a:ext cx="2671200" cy="89640"/>
              </p14:xfrm>
            </p:contentPart>
          </mc:Choice>
          <mc:Fallback xmlns="">
            <p:pic>
              <p:nvPicPr>
                <p:cNvPr id="9" name="Ink 8">
                  <a:extLst>
                    <a:ext uri="{FF2B5EF4-FFF2-40B4-BE49-F238E27FC236}">
                      <a16:creationId xmlns:a16="http://schemas.microsoft.com/office/drawing/2014/main" id="{CD7EBF15-DBBC-422E-9A2B-AAA8834757A1}"/>
                    </a:ext>
                  </a:extLst>
                </p:cNvPr>
                <p:cNvPicPr/>
                <p:nvPr/>
              </p:nvPicPr>
              <p:blipFill>
                <a:blip r:embed="rId11"/>
                <a:stretch>
                  <a:fillRect/>
                </a:stretch>
              </p:blipFill>
              <p:spPr>
                <a:xfrm>
                  <a:off x="1061536" y="3043923"/>
                  <a:ext cx="270684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8F9E02C-FE43-4965-9D47-1407C70FC93B}"/>
                  </a:ext>
                </a:extLst>
              </p14:cNvPr>
              <p14:cNvContentPartPr/>
              <p14:nvPr/>
            </p14:nvContentPartPr>
            <p14:xfrm>
              <a:off x="7779496" y="3531363"/>
              <a:ext cx="1524600" cy="93960"/>
            </p14:xfrm>
          </p:contentPart>
        </mc:Choice>
        <mc:Fallback xmlns="">
          <p:pic>
            <p:nvPicPr>
              <p:cNvPr id="12" name="Ink 11">
                <a:extLst>
                  <a:ext uri="{FF2B5EF4-FFF2-40B4-BE49-F238E27FC236}">
                    <a16:creationId xmlns:a16="http://schemas.microsoft.com/office/drawing/2014/main" id="{B8F9E02C-FE43-4965-9D47-1407C70FC93B}"/>
                  </a:ext>
                </a:extLst>
              </p:cNvPr>
              <p:cNvPicPr/>
              <p:nvPr/>
            </p:nvPicPr>
            <p:blipFill>
              <a:blip r:embed="rId13"/>
              <a:stretch>
                <a:fillRect/>
              </a:stretch>
            </p:blipFill>
            <p:spPr>
              <a:xfrm>
                <a:off x="7761496" y="3513723"/>
                <a:ext cx="1560240" cy="129600"/>
              </a:xfrm>
              <a:prstGeom prst="rect">
                <a:avLst/>
              </a:prstGeom>
            </p:spPr>
          </p:pic>
        </mc:Fallback>
      </mc:AlternateContent>
      <p:grpSp>
        <p:nvGrpSpPr>
          <p:cNvPr id="15" name="Group 14">
            <a:extLst>
              <a:ext uri="{FF2B5EF4-FFF2-40B4-BE49-F238E27FC236}">
                <a16:creationId xmlns:a16="http://schemas.microsoft.com/office/drawing/2014/main" id="{8099DCFB-217A-4D73-BAF9-E78E6B00379F}"/>
              </a:ext>
            </a:extLst>
          </p:cNvPr>
          <p:cNvGrpSpPr/>
          <p:nvPr/>
        </p:nvGrpSpPr>
        <p:grpSpPr>
          <a:xfrm>
            <a:off x="4084096" y="3523083"/>
            <a:ext cx="3663000" cy="147600"/>
            <a:chOff x="4084096" y="3523083"/>
            <a:chExt cx="3663000" cy="14760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10C5933-B5DA-4D22-957B-7065FEB94A92}"/>
                    </a:ext>
                  </a:extLst>
                </p14:cNvPr>
                <p14:cNvContentPartPr/>
                <p14:nvPr/>
              </p14:nvContentPartPr>
              <p14:xfrm>
                <a:off x="6325816" y="3523083"/>
                <a:ext cx="1421280" cy="110880"/>
              </p14:xfrm>
            </p:contentPart>
          </mc:Choice>
          <mc:Fallback xmlns="">
            <p:pic>
              <p:nvPicPr>
                <p:cNvPr id="13" name="Ink 12">
                  <a:extLst>
                    <a:ext uri="{FF2B5EF4-FFF2-40B4-BE49-F238E27FC236}">
                      <a16:creationId xmlns:a16="http://schemas.microsoft.com/office/drawing/2014/main" id="{210C5933-B5DA-4D22-957B-7065FEB94A92}"/>
                    </a:ext>
                  </a:extLst>
                </p:cNvPr>
                <p:cNvPicPr/>
                <p:nvPr/>
              </p:nvPicPr>
              <p:blipFill>
                <a:blip r:embed="rId15"/>
                <a:stretch>
                  <a:fillRect/>
                </a:stretch>
              </p:blipFill>
              <p:spPr>
                <a:xfrm>
                  <a:off x="6307816" y="3505083"/>
                  <a:ext cx="1456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485B7A7-0252-47B1-80B1-6A558516E46E}"/>
                    </a:ext>
                  </a:extLst>
                </p14:cNvPr>
                <p14:cNvContentPartPr/>
                <p14:nvPr/>
              </p14:nvContentPartPr>
              <p14:xfrm>
                <a:off x="4084096" y="3606243"/>
                <a:ext cx="1772280" cy="64440"/>
              </p14:xfrm>
            </p:contentPart>
          </mc:Choice>
          <mc:Fallback xmlns="">
            <p:pic>
              <p:nvPicPr>
                <p:cNvPr id="14" name="Ink 13">
                  <a:extLst>
                    <a:ext uri="{FF2B5EF4-FFF2-40B4-BE49-F238E27FC236}">
                      <a16:creationId xmlns:a16="http://schemas.microsoft.com/office/drawing/2014/main" id="{1485B7A7-0252-47B1-80B1-6A558516E46E}"/>
                    </a:ext>
                  </a:extLst>
                </p:cNvPr>
                <p:cNvPicPr/>
                <p:nvPr/>
              </p:nvPicPr>
              <p:blipFill>
                <a:blip r:embed="rId17"/>
                <a:stretch>
                  <a:fillRect/>
                </a:stretch>
              </p:blipFill>
              <p:spPr>
                <a:xfrm>
                  <a:off x="4066096" y="3588243"/>
                  <a:ext cx="1807920" cy="10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688A9A53-4411-4626-A5FD-19B77A993FBF}"/>
                  </a:ext>
                </a:extLst>
              </p14:cNvPr>
              <p14:cNvContentPartPr/>
              <p14:nvPr/>
            </p14:nvContentPartPr>
            <p14:xfrm>
              <a:off x="2662816" y="3626403"/>
              <a:ext cx="1043640" cy="44640"/>
            </p14:xfrm>
          </p:contentPart>
        </mc:Choice>
        <mc:Fallback xmlns="">
          <p:pic>
            <p:nvPicPr>
              <p:cNvPr id="16" name="Ink 15">
                <a:extLst>
                  <a:ext uri="{FF2B5EF4-FFF2-40B4-BE49-F238E27FC236}">
                    <a16:creationId xmlns:a16="http://schemas.microsoft.com/office/drawing/2014/main" id="{688A9A53-4411-4626-A5FD-19B77A993FBF}"/>
                  </a:ext>
                </a:extLst>
              </p:cNvPr>
              <p:cNvPicPr/>
              <p:nvPr/>
            </p:nvPicPr>
            <p:blipFill>
              <a:blip r:embed="rId19"/>
              <a:stretch>
                <a:fillRect/>
              </a:stretch>
            </p:blipFill>
            <p:spPr>
              <a:xfrm>
                <a:off x="2645176" y="3608403"/>
                <a:ext cx="107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A183E00-41AD-4D40-A85C-CE13EA7DD99D}"/>
                  </a:ext>
                </a:extLst>
              </p14:cNvPr>
              <p14:cNvContentPartPr/>
              <p14:nvPr/>
            </p14:nvContentPartPr>
            <p14:xfrm>
              <a:off x="1284736" y="3622803"/>
              <a:ext cx="1116000" cy="48240"/>
            </p14:xfrm>
          </p:contentPart>
        </mc:Choice>
        <mc:Fallback xmlns="">
          <p:pic>
            <p:nvPicPr>
              <p:cNvPr id="17" name="Ink 16">
                <a:extLst>
                  <a:ext uri="{FF2B5EF4-FFF2-40B4-BE49-F238E27FC236}">
                    <a16:creationId xmlns:a16="http://schemas.microsoft.com/office/drawing/2014/main" id="{5A183E00-41AD-4D40-A85C-CE13EA7DD99D}"/>
                  </a:ext>
                </a:extLst>
              </p:cNvPr>
              <p:cNvPicPr/>
              <p:nvPr/>
            </p:nvPicPr>
            <p:blipFill>
              <a:blip r:embed="rId21"/>
              <a:stretch>
                <a:fillRect/>
              </a:stretch>
            </p:blipFill>
            <p:spPr>
              <a:xfrm>
                <a:off x="1266736" y="3605163"/>
                <a:ext cx="1151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5816CCB5-C0D0-43F1-85DA-1765F95A817A}"/>
                  </a:ext>
                </a:extLst>
              </p14:cNvPr>
              <p14:cNvContentPartPr/>
              <p14:nvPr/>
            </p14:nvContentPartPr>
            <p14:xfrm>
              <a:off x="6664936" y="4025643"/>
              <a:ext cx="2489400" cy="123480"/>
            </p14:xfrm>
          </p:contentPart>
        </mc:Choice>
        <mc:Fallback xmlns="">
          <p:pic>
            <p:nvPicPr>
              <p:cNvPr id="18" name="Ink 17">
                <a:extLst>
                  <a:ext uri="{FF2B5EF4-FFF2-40B4-BE49-F238E27FC236}">
                    <a16:creationId xmlns:a16="http://schemas.microsoft.com/office/drawing/2014/main" id="{5816CCB5-C0D0-43F1-85DA-1765F95A817A}"/>
                  </a:ext>
                </a:extLst>
              </p:cNvPr>
              <p:cNvPicPr/>
              <p:nvPr/>
            </p:nvPicPr>
            <p:blipFill>
              <a:blip r:embed="rId23"/>
              <a:stretch>
                <a:fillRect/>
              </a:stretch>
            </p:blipFill>
            <p:spPr>
              <a:xfrm>
                <a:off x="6647296" y="4007643"/>
                <a:ext cx="2525040" cy="159120"/>
              </a:xfrm>
              <a:prstGeom prst="rect">
                <a:avLst/>
              </a:prstGeom>
            </p:spPr>
          </p:pic>
        </mc:Fallback>
      </mc:AlternateContent>
    </p:spTree>
    <p:extLst>
      <p:ext uri="{BB962C8B-B14F-4D97-AF65-F5344CB8AC3E}">
        <p14:creationId xmlns:p14="http://schemas.microsoft.com/office/powerpoint/2010/main" val="361821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87000" cy="6394939"/>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5491" y="331576"/>
            <a:ext cx="9308122" cy="5632311"/>
          </a:xfrm>
          <a:prstGeom prst="rect">
            <a:avLst/>
          </a:prstGeom>
          <a:noFill/>
        </p:spPr>
        <p:txBody>
          <a:bodyPr wrap="square" rtlCol="0">
            <a:spAutoFit/>
          </a:bodyPr>
          <a:lstStyle/>
          <a:p>
            <a:r>
              <a:rPr lang="en-US" sz="2000" b="1">
                <a:solidFill>
                  <a:schemeClr val="bg1"/>
                </a:solidFill>
                <a:cs typeface="+mj-cs"/>
              </a:rPr>
              <a:t>Talmud Bavli Pesachim 88a:1</a:t>
            </a:r>
          </a:p>
          <a:p>
            <a:r>
              <a:rPr lang="en-US" sz="2000">
                <a:solidFill>
                  <a:schemeClr val="bg1"/>
                </a:solidFill>
                <a:cs typeface="+mj-cs"/>
              </a:rPr>
              <a:t>the dates that grow there plentifully, which gave them strength and allowed them to engage in Torah study. The Gemara records a related incident: Ulla visited Pumbedita, and his hosts brought him a basket [tirina] of dates. He said to them: How many baskets of dates like these can one purchase for a zuz? They said to him: One can purchase three for a zuz. He said: How can it be that it is possible to purchase a basketful of date honey for just a single zuz, and yet the Babylonians do not engage in Torah study more extensively? Since the cost of food is so low and they do not need to work hard to support themselves, the Babylonians should be more extensively engaged in Torah study.</a:t>
            </a:r>
          </a:p>
          <a:p>
            <a:endParaRPr lang="en-US" sz="2000" b="1">
              <a:solidFill>
                <a:schemeClr val="bg1"/>
              </a:solidFill>
              <a:cs typeface="+mj-cs"/>
            </a:endParaRPr>
          </a:p>
          <a:p>
            <a:r>
              <a:rPr lang="en-US" sz="2000" b="1">
                <a:solidFill>
                  <a:schemeClr val="bg1"/>
                </a:solidFill>
                <a:cs typeface="+mj-cs"/>
              </a:rPr>
              <a:t>Talmud Bavli Pesachim 88a:3</a:t>
            </a:r>
          </a:p>
          <a:p>
            <a:r>
              <a:rPr lang="en-US" sz="2000">
                <a:solidFill>
                  <a:schemeClr val="bg1"/>
                </a:solidFill>
                <a:cs typeface="+mj-cs"/>
              </a:rPr>
              <a:t>The Gemara returns to its discussion of prophecies of consolation that are related to those in the book of Hosea. And Rabbi Elazar said: What is the meaning of that which is written: “And many peoples shall go and say: Go and let us go up to the mountain of the Lord, to the house of the God of Jacob; and He will teach us of His ways, and we will walk in His paths” (Isaiah 2:3)? The Gemara notes that Jacob is the only Patriarch mentioned and asks: Is He the God of Jacob and not the God of Abraham and Isaac?</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653CAF5-3CEB-4B29-A12C-1423AC5FB306}"/>
                  </a:ext>
                </a:extLst>
              </p14:cNvPr>
              <p14:cNvContentPartPr/>
              <p14:nvPr/>
            </p14:nvContentPartPr>
            <p14:xfrm>
              <a:off x="615496" y="1281723"/>
              <a:ext cx="1948320" cy="52920"/>
            </p14:xfrm>
          </p:contentPart>
        </mc:Choice>
        <mc:Fallback xmlns="">
          <p:pic>
            <p:nvPicPr>
              <p:cNvPr id="4" name="Ink 3">
                <a:extLst>
                  <a:ext uri="{FF2B5EF4-FFF2-40B4-BE49-F238E27FC236}">
                    <a16:creationId xmlns:a16="http://schemas.microsoft.com/office/drawing/2014/main" id="{1653CAF5-3CEB-4B29-A12C-1423AC5FB306}"/>
                  </a:ext>
                </a:extLst>
              </p:cNvPr>
              <p:cNvPicPr/>
              <p:nvPr/>
            </p:nvPicPr>
            <p:blipFill>
              <a:blip r:embed="rId5"/>
              <a:stretch>
                <a:fillRect/>
              </a:stretch>
            </p:blipFill>
            <p:spPr>
              <a:xfrm>
                <a:off x="597496" y="1263723"/>
                <a:ext cx="1983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64D0FF5-FC5A-4D1C-AB03-1185A1284393}"/>
                  </a:ext>
                </a:extLst>
              </p14:cNvPr>
              <p14:cNvContentPartPr/>
              <p14:nvPr/>
            </p14:nvContentPartPr>
            <p14:xfrm>
              <a:off x="6927736" y="2501403"/>
              <a:ext cx="1337400" cy="32760"/>
            </p14:xfrm>
          </p:contentPart>
        </mc:Choice>
        <mc:Fallback xmlns="">
          <p:pic>
            <p:nvPicPr>
              <p:cNvPr id="7" name="Ink 6">
                <a:extLst>
                  <a:ext uri="{FF2B5EF4-FFF2-40B4-BE49-F238E27FC236}">
                    <a16:creationId xmlns:a16="http://schemas.microsoft.com/office/drawing/2014/main" id="{B64D0FF5-FC5A-4D1C-AB03-1185A1284393}"/>
                  </a:ext>
                </a:extLst>
              </p:cNvPr>
              <p:cNvPicPr/>
              <p:nvPr/>
            </p:nvPicPr>
            <p:blipFill>
              <a:blip r:embed="rId7"/>
              <a:stretch>
                <a:fillRect/>
              </a:stretch>
            </p:blipFill>
            <p:spPr>
              <a:xfrm>
                <a:off x="6909736" y="2483763"/>
                <a:ext cx="1373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61EBDE0-57D3-4E40-9D98-7C35DA9590A3}"/>
                  </a:ext>
                </a:extLst>
              </p14:cNvPr>
              <p14:cNvContentPartPr/>
              <p14:nvPr/>
            </p14:nvContentPartPr>
            <p14:xfrm>
              <a:off x="8536936" y="3106923"/>
              <a:ext cx="545040" cy="19800"/>
            </p14:xfrm>
          </p:contentPart>
        </mc:Choice>
        <mc:Fallback xmlns="">
          <p:pic>
            <p:nvPicPr>
              <p:cNvPr id="9" name="Ink 8">
                <a:extLst>
                  <a:ext uri="{FF2B5EF4-FFF2-40B4-BE49-F238E27FC236}">
                    <a16:creationId xmlns:a16="http://schemas.microsoft.com/office/drawing/2014/main" id="{D61EBDE0-57D3-4E40-9D98-7C35DA9590A3}"/>
                  </a:ext>
                </a:extLst>
              </p:cNvPr>
              <p:cNvPicPr/>
              <p:nvPr/>
            </p:nvPicPr>
            <p:blipFill>
              <a:blip r:embed="rId9"/>
              <a:stretch>
                <a:fillRect/>
              </a:stretch>
            </p:blipFill>
            <p:spPr>
              <a:xfrm>
                <a:off x="8519296" y="3088923"/>
                <a:ext cx="580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41BD103-E1A5-485C-8A35-6753D51367C8}"/>
                  </a:ext>
                </a:extLst>
              </p14:cNvPr>
              <p14:cNvContentPartPr/>
              <p14:nvPr/>
            </p14:nvContentPartPr>
            <p14:xfrm>
              <a:off x="431536" y="3379803"/>
              <a:ext cx="661680" cy="61560"/>
            </p14:xfrm>
          </p:contentPart>
        </mc:Choice>
        <mc:Fallback xmlns="">
          <p:pic>
            <p:nvPicPr>
              <p:cNvPr id="11" name="Ink 10">
                <a:extLst>
                  <a:ext uri="{FF2B5EF4-FFF2-40B4-BE49-F238E27FC236}">
                    <a16:creationId xmlns:a16="http://schemas.microsoft.com/office/drawing/2014/main" id="{041BD103-E1A5-485C-8A35-6753D51367C8}"/>
                  </a:ext>
                </a:extLst>
              </p:cNvPr>
              <p:cNvPicPr/>
              <p:nvPr/>
            </p:nvPicPr>
            <p:blipFill>
              <a:blip r:embed="rId11"/>
              <a:stretch>
                <a:fillRect/>
              </a:stretch>
            </p:blipFill>
            <p:spPr>
              <a:xfrm>
                <a:off x="413536" y="3362163"/>
                <a:ext cx="697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D80CB14-92E7-47E7-88BC-F439A0D6D262}"/>
                  </a:ext>
                </a:extLst>
              </p14:cNvPr>
              <p14:cNvContentPartPr/>
              <p14:nvPr/>
            </p14:nvContentPartPr>
            <p14:xfrm>
              <a:off x="2883856" y="5900163"/>
              <a:ext cx="6202080" cy="96120"/>
            </p14:xfrm>
          </p:contentPart>
        </mc:Choice>
        <mc:Fallback xmlns="">
          <p:pic>
            <p:nvPicPr>
              <p:cNvPr id="12" name="Ink 11">
                <a:extLst>
                  <a:ext uri="{FF2B5EF4-FFF2-40B4-BE49-F238E27FC236}">
                    <a16:creationId xmlns:a16="http://schemas.microsoft.com/office/drawing/2014/main" id="{DD80CB14-92E7-47E7-88BC-F439A0D6D262}"/>
                  </a:ext>
                </a:extLst>
              </p:cNvPr>
              <p:cNvPicPr/>
              <p:nvPr/>
            </p:nvPicPr>
            <p:blipFill>
              <a:blip r:embed="rId13"/>
              <a:stretch>
                <a:fillRect/>
              </a:stretch>
            </p:blipFill>
            <p:spPr>
              <a:xfrm>
                <a:off x="2866216" y="5882163"/>
                <a:ext cx="6237720" cy="131760"/>
              </a:xfrm>
              <a:prstGeom prst="rect">
                <a:avLst/>
              </a:prstGeom>
            </p:spPr>
          </p:pic>
        </mc:Fallback>
      </mc:AlternateContent>
    </p:spTree>
    <p:extLst>
      <p:ext uri="{BB962C8B-B14F-4D97-AF65-F5344CB8AC3E}">
        <p14:creationId xmlns:p14="http://schemas.microsoft.com/office/powerpoint/2010/main" val="2015215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15785</TotalTime>
  <Words>3144</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35</cp:revision>
  <dcterms:created xsi:type="dcterms:W3CDTF">2021-02-18T19:11:41Z</dcterms:created>
  <dcterms:modified xsi:type="dcterms:W3CDTF">2021-12-07T20:58:40Z</dcterms:modified>
</cp:coreProperties>
</file>