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8.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10.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1.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notesSlides/notesSlide12.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13.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4.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5.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6" r:id="rId3"/>
    <p:sldId id="265" r:id="rId4"/>
    <p:sldId id="267" r:id="rId5"/>
    <p:sldId id="268" r:id="rId6"/>
    <p:sldId id="271" r:id="rId7"/>
    <p:sldId id="269" r:id="rId8"/>
    <p:sldId id="272"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BDF567-36B9-43B7-A442-A7C1D129AF7D}" v="72" dt="2021-11-04T23:43:22.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6BDF567-36B9-43B7-A442-A7C1D129AF7D}"/>
    <pc:docChg chg="undo custSel addSld delSld modSld sldOrd">
      <pc:chgData name="Duane Miller" userId="086b8d4e5ca37aec" providerId="LiveId" clId="{A6BDF567-36B9-43B7-A442-A7C1D129AF7D}" dt="2021-12-07T20:58:19.174" v="789" actId="6549"/>
      <pc:docMkLst>
        <pc:docMk/>
      </pc:docMkLst>
      <pc:sldChg chg="addSp delSp modSp mod setBg modNotesTx">
        <pc:chgData name="Duane Miller" userId="086b8d4e5ca37aec" providerId="LiveId" clId="{A6BDF567-36B9-43B7-A442-A7C1D129AF7D}" dt="2021-11-04T22:22:59.037" v="489" actId="9405"/>
        <pc:sldMkLst>
          <pc:docMk/>
          <pc:sldMk cId="4270368627" sldId="264"/>
        </pc:sldMkLst>
        <pc:spChg chg="del mod">
          <ac:chgData name="Duane Miller" userId="086b8d4e5ca37aec" providerId="LiveId" clId="{A6BDF567-36B9-43B7-A442-A7C1D129AF7D}" dt="2021-11-03T19:40:37.283" v="71" actId="478"/>
          <ac:spMkLst>
            <pc:docMk/>
            <pc:sldMk cId="4270368627" sldId="264"/>
            <ac:spMk id="3" creationId="{D3EFC0C3-FD39-449B-AD90-C042901F23F4}"/>
          </ac:spMkLst>
        </pc:spChg>
        <pc:spChg chg="del mod">
          <ac:chgData name="Duane Miller" userId="086b8d4e5ca37aec" providerId="LiveId" clId="{A6BDF567-36B9-43B7-A442-A7C1D129AF7D}" dt="2021-11-03T19:40:40.093" v="72" actId="478"/>
          <ac:spMkLst>
            <pc:docMk/>
            <pc:sldMk cId="4270368627" sldId="264"/>
            <ac:spMk id="6" creationId="{B2FD387F-92CC-4779-81C3-06BBC90B104F}"/>
          </ac:spMkLst>
        </pc:spChg>
        <pc:spChg chg="ord">
          <ac:chgData name="Duane Miller" userId="086b8d4e5ca37aec" providerId="LiveId" clId="{A6BDF567-36B9-43B7-A442-A7C1D129AF7D}" dt="2021-11-03T19:41:42.187" v="77" actId="166"/>
          <ac:spMkLst>
            <pc:docMk/>
            <pc:sldMk cId="4270368627" sldId="264"/>
            <ac:spMk id="8" creationId="{0DB53F4E-F7D8-4CE6-9400-7374C33ADB4D}"/>
          </ac:spMkLst>
        </pc:spChg>
        <pc:spChg chg="ord">
          <ac:chgData name="Duane Miller" userId="086b8d4e5ca37aec" providerId="LiveId" clId="{A6BDF567-36B9-43B7-A442-A7C1D129AF7D}" dt="2021-11-03T19:41:42.187" v="77" actId="166"/>
          <ac:spMkLst>
            <pc:docMk/>
            <pc:sldMk cId="4270368627" sldId="264"/>
            <ac:spMk id="10" creationId="{638CE212-A8DA-4542-A937-323BC5C84730}"/>
          </ac:spMkLst>
        </pc:spChg>
        <pc:picChg chg="add mod">
          <ac:chgData name="Duane Miller" userId="086b8d4e5ca37aec" providerId="LiveId" clId="{A6BDF567-36B9-43B7-A442-A7C1D129AF7D}" dt="2021-11-04T11:48:07.166" v="333" actId="14100"/>
          <ac:picMkLst>
            <pc:docMk/>
            <pc:sldMk cId="4270368627" sldId="264"/>
            <ac:picMk id="5" creationId="{A5BAC664-BE18-4F37-B7BA-3393B677584A}"/>
          </ac:picMkLst>
        </pc:picChg>
        <pc:inkChg chg="add del">
          <ac:chgData name="Duane Miller" userId="086b8d4e5ca37aec" providerId="LiveId" clId="{A6BDF567-36B9-43B7-A442-A7C1D129AF7D}" dt="2021-11-04T22:22:59.037" v="489" actId="9405"/>
          <ac:inkMkLst>
            <pc:docMk/>
            <pc:sldMk cId="4270368627" sldId="264"/>
            <ac:inkMk id="3" creationId="{1921C945-9366-4056-8477-5B2FA68BD30B}"/>
          </ac:inkMkLst>
        </pc:inkChg>
      </pc:sldChg>
      <pc:sldChg chg="modSp add mod modNotesTx">
        <pc:chgData name="Duane Miller" userId="086b8d4e5ca37aec" providerId="LiveId" clId="{A6BDF567-36B9-43B7-A442-A7C1D129AF7D}" dt="2021-11-04T15:51:34.559" v="374" actId="207"/>
        <pc:sldMkLst>
          <pc:docMk/>
          <pc:sldMk cId="3588207356" sldId="265"/>
        </pc:sldMkLst>
        <pc:spChg chg="mod">
          <ac:chgData name="Duane Miller" userId="086b8d4e5ca37aec" providerId="LiveId" clId="{A6BDF567-36B9-43B7-A442-A7C1D129AF7D}" dt="2021-11-03T19:45:12.918" v="99" actId="14100"/>
          <ac:spMkLst>
            <pc:docMk/>
            <pc:sldMk cId="3588207356" sldId="265"/>
            <ac:spMk id="3" creationId="{D3EFC0C3-FD39-449B-AD90-C042901F23F4}"/>
          </ac:spMkLst>
        </pc:spChg>
        <pc:spChg chg="mod">
          <ac:chgData name="Duane Miller" userId="086b8d4e5ca37aec" providerId="LiveId" clId="{A6BDF567-36B9-43B7-A442-A7C1D129AF7D}" dt="2021-11-04T15:51:34.559" v="374" actId="207"/>
          <ac:spMkLst>
            <pc:docMk/>
            <pc:sldMk cId="3588207356" sldId="265"/>
            <ac:spMk id="6" creationId="{B2FD387F-92CC-4779-81C3-06BBC90B104F}"/>
          </ac:spMkLst>
        </pc:spChg>
      </pc:sldChg>
      <pc:sldChg chg="addSp delSp modSp add mod modNotesTx">
        <pc:chgData name="Duane Miller" userId="086b8d4e5ca37aec" providerId="LiveId" clId="{A6BDF567-36B9-43B7-A442-A7C1D129AF7D}" dt="2021-12-07T20:58:19.174" v="789" actId="6549"/>
        <pc:sldMkLst>
          <pc:docMk/>
          <pc:sldMk cId="2542960075" sldId="266"/>
        </pc:sldMkLst>
        <pc:spChg chg="mod">
          <ac:chgData name="Duane Miller" userId="086b8d4e5ca37aec" providerId="LiveId" clId="{A6BDF567-36B9-43B7-A442-A7C1D129AF7D}" dt="2021-11-04T15:49:51.714" v="339" actId="207"/>
          <ac:spMkLst>
            <pc:docMk/>
            <pc:sldMk cId="2542960075" sldId="266"/>
            <ac:spMk id="3" creationId="{D3EFC0C3-FD39-449B-AD90-C042901F23F4}"/>
          </ac:spMkLst>
        </pc:spChg>
        <pc:spChg chg="mod">
          <ac:chgData name="Duane Miller" userId="086b8d4e5ca37aec" providerId="LiveId" clId="{A6BDF567-36B9-43B7-A442-A7C1D129AF7D}" dt="2021-11-04T15:50:14.037" v="372" actId="207"/>
          <ac:spMkLst>
            <pc:docMk/>
            <pc:sldMk cId="2542960075" sldId="266"/>
            <ac:spMk id="6" creationId="{B2FD387F-92CC-4779-81C3-06BBC90B104F}"/>
          </ac:spMkLst>
        </pc:spChg>
        <pc:grpChg chg="add del mod">
          <ac:chgData name="Duane Miller" userId="086b8d4e5ca37aec" providerId="LiveId" clId="{A6BDF567-36B9-43B7-A442-A7C1D129AF7D}" dt="2021-11-04T00:36:30.433" v="324"/>
          <ac:grpSpMkLst>
            <pc:docMk/>
            <pc:sldMk cId="2542960075" sldId="266"/>
            <ac:grpSpMk id="7" creationId="{27997AF5-A973-407C-8DA1-807F691742D7}"/>
          </ac:grpSpMkLst>
        </pc:grpChg>
        <pc:grpChg chg="mod">
          <ac:chgData name="Duane Miller" userId="086b8d4e5ca37aec" providerId="LiveId" clId="{A6BDF567-36B9-43B7-A442-A7C1D129AF7D}" dt="2021-11-04T00:36:30.046" v="322"/>
          <ac:grpSpMkLst>
            <pc:docMk/>
            <pc:sldMk cId="2542960075" sldId="266"/>
            <ac:grpSpMk id="11" creationId="{9AEA79DA-F6B6-45C4-AA6D-33A2A73AC6BD}"/>
          </ac:grpSpMkLst>
        </pc:grpChg>
        <pc:grpChg chg="mod">
          <ac:chgData name="Duane Miller" userId="086b8d4e5ca37aec" providerId="LiveId" clId="{A6BDF567-36B9-43B7-A442-A7C1D129AF7D}" dt="2021-11-04T22:35:55.360" v="499"/>
          <ac:grpSpMkLst>
            <pc:docMk/>
            <pc:sldMk cId="2542960075" sldId="266"/>
            <ac:grpSpMk id="17" creationId="{9CBC23AB-BDF0-4FCC-B26A-EA3217FDF0AE}"/>
          </ac:grpSpMkLst>
        </pc:grpChg>
        <pc:grpChg chg="mod">
          <ac:chgData name="Duane Miller" userId="086b8d4e5ca37aec" providerId="LiveId" clId="{A6BDF567-36B9-43B7-A442-A7C1D129AF7D}" dt="2021-11-04T00:36:28.367" v="313"/>
          <ac:grpSpMkLst>
            <pc:docMk/>
            <pc:sldMk cId="2542960075" sldId="266"/>
            <ac:grpSpMk id="20" creationId="{460689C6-E96C-4248-A243-9D129E8513D8}"/>
          </ac:grpSpMkLst>
        </pc:grpChg>
        <pc:grpChg chg="mod">
          <ac:chgData name="Duane Miller" userId="086b8d4e5ca37aec" providerId="LiveId" clId="{A6BDF567-36B9-43B7-A442-A7C1D129AF7D}" dt="2021-11-04T22:45:33.022" v="518"/>
          <ac:grpSpMkLst>
            <pc:docMk/>
            <pc:sldMk cId="2542960075" sldId="266"/>
            <ac:grpSpMk id="36" creationId="{28C291E6-20BB-483E-884F-5223255F14EB}"/>
          </ac:grpSpMkLst>
        </pc:grpChg>
        <pc:grpChg chg="del mod">
          <ac:chgData name="Duane Miller" userId="086b8d4e5ca37aec" providerId="LiveId" clId="{A6BDF567-36B9-43B7-A442-A7C1D129AF7D}" dt="2021-11-04T22:45:58.742" v="524"/>
          <ac:grpSpMkLst>
            <pc:docMk/>
            <pc:sldMk cId="2542960075" sldId="266"/>
            <ac:grpSpMk id="39" creationId="{9127D96B-994D-4A78-8F16-F7958F98D9BB}"/>
          </ac:grpSpMkLst>
        </pc:grpChg>
        <pc:grpChg chg="mod">
          <ac:chgData name="Duane Miller" userId="086b8d4e5ca37aec" providerId="LiveId" clId="{A6BDF567-36B9-43B7-A442-A7C1D129AF7D}" dt="2021-11-04T22:45:58.742" v="524"/>
          <ac:grpSpMkLst>
            <pc:docMk/>
            <pc:sldMk cId="2542960075" sldId="266"/>
            <ac:grpSpMk id="42" creationId="{E1F56F8D-45CE-4FB5-BECE-031B33E91D3D}"/>
          </ac:grpSpMkLst>
        </pc:grpChg>
        <pc:grpChg chg="del mod">
          <ac:chgData name="Duane Miller" userId="086b8d4e5ca37aec" providerId="LiveId" clId="{A6BDF567-36B9-43B7-A442-A7C1D129AF7D}" dt="2021-11-04T22:46:25.459" v="529"/>
          <ac:grpSpMkLst>
            <pc:docMk/>
            <pc:sldMk cId="2542960075" sldId="266"/>
            <ac:grpSpMk id="45" creationId="{FB863D5D-7349-4230-8D5B-AE259B2516B4}"/>
          </ac:grpSpMkLst>
        </pc:grpChg>
        <pc:grpChg chg="del mod">
          <ac:chgData name="Duane Miller" userId="086b8d4e5ca37aec" providerId="LiveId" clId="{A6BDF567-36B9-43B7-A442-A7C1D129AF7D}" dt="2021-11-04T22:46:39.851" v="531"/>
          <ac:grpSpMkLst>
            <pc:docMk/>
            <pc:sldMk cId="2542960075" sldId="266"/>
            <ac:grpSpMk id="47" creationId="{8A784DAB-614D-4650-9C4E-556D45FC6F4B}"/>
          </ac:grpSpMkLst>
        </pc:grpChg>
        <pc:grpChg chg="mod">
          <ac:chgData name="Duane Miller" userId="086b8d4e5ca37aec" providerId="LiveId" clId="{A6BDF567-36B9-43B7-A442-A7C1D129AF7D}" dt="2021-11-04T22:46:39.851" v="531"/>
          <ac:grpSpMkLst>
            <pc:docMk/>
            <pc:sldMk cId="2542960075" sldId="266"/>
            <ac:grpSpMk id="49" creationId="{69499AB5-17B5-46A1-849B-27E09BA29927}"/>
          </ac:grpSpMkLst>
        </pc:grpChg>
        <pc:grpChg chg="del mod">
          <ac:chgData name="Duane Miller" userId="086b8d4e5ca37aec" providerId="LiveId" clId="{A6BDF567-36B9-43B7-A442-A7C1D129AF7D}" dt="2021-11-04T22:47:15.065" v="541"/>
          <ac:grpSpMkLst>
            <pc:docMk/>
            <pc:sldMk cId="2542960075" sldId="266"/>
            <ac:grpSpMk id="54" creationId="{71F64797-D30E-4624-A083-43ADEE5F16F2}"/>
          </ac:grpSpMkLst>
        </pc:grpChg>
        <pc:grpChg chg="del mod">
          <ac:chgData name="Duane Miller" userId="086b8d4e5ca37aec" providerId="LiveId" clId="{A6BDF567-36B9-43B7-A442-A7C1D129AF7D}" dt="2021-11-04T23:07:59.217" v="625"/>
          <ac:grpSpMkLst>
            <pc:docMk/>
            <pc:sldMk cId="2542960075" sldId="266"/>
            <ac:grpSpMk id="58" creationId="{B356286F-7DD1-4F9F-ACC8-A2A24C2AE60D}"/>
          </ac:grpSpMkLst>
        </pc:grpChg>
        <pc:grpChg chg="del mod">
          <ac:chgData name="Duane Miller" userId="086b8d4e5ca37aec" providerId="LiveId" clId="{A6BDF567-36B9-43B7-A442-A7C1D129AF7D}" dt="2021-11-04T23:06:49.787" v="623"/>
          <ac:grpSpMkLst>
            <pc:docMk/>
            <pc:sldMk cId="2542960075" sldId="266"/>
            <ac:grpSpMk id="63" creationId="{41B5FDB2-647E-4C4E-A45F-3EC813093081}"/>
          </ac:grpSpMkLst>
        </pc:grpChg>
        <pc:grpChg chg="mod">
          <ac:chgData name="Duane Miller" userId="086b8d4e5ca37aec" providerId="LiveId" clId="{A6BDF567-36B9-43B7-A442-A7C1D129AF7D}" dt="2021-11-04T22:57:49.820" v="555"/>
          <ac:grpSpMkLst>
            <pc:docMk/>
            <pc:sldMk cId="2542960075" sldId="266"/>
            <ac:grpSpMk id="70" creationId="{378A931E-B78F-44AA-B88F-FCAD1136C709}"/>
          </ac:grpSpMkLst>
        </pc:grpChg>
        <pc:grpChg chg="del mod">
          <ac:chgData name="Duane Miller" userId="086b8d4e5ca37aec" providerId="LiveId" clId="{A6BDF567-36B9-43B7-A442-A7C1D129AF7D}" dt="2021-11-04T23:00:58.872" v="561"/>
          <ac:grpSpMkLst>
            <pc:docMk/>
            <pc:sldMk cId="2542960075" sldId="266"/>
            <ac:grpSpMk id="73" creationId="{F73B45E9-B318-415F-9D6F-0877595A6793}"/>
          </ac:grpSpMkLst>
        </pc:grpChg>
        <pc:grpChg chg="mod">
          <ac:chgData name="Duane Miller" userId="086b8d4e5ca37aec" providerId="LiveId" clId="{A6BDF567-36B9-43B7-A442-A7C1D129AF7D}" dt="2021-11-04T23:00:58.872" v="561"/>
          <ac:grpSpMkLst>
            <pc:docMk/>
            <pc:sldMk cId="2542960075" sldId="266"/>
            <ac:grpSpMk id="76" creationId="{D9F5E59E-A064-4AE4-BFF4-36685F2A9F13}"/>
          </ac:grpSpMkLst>
        </pc:grpChg>
        <pc:grpChg chg="del mod">
          <ac:chgData name="Duane Miller" userId="086b8d4e5ca37aec" providerId="LiveId" clId="{A6BDF567-36B9-43B7-A442-A7C1D129AF7D}" dt="2021-11-04T23:01:39.688" v="571"/>
          <ac:grpSpMkLst>
            <pc:docMk/>
            <pc:sldMk cId="2542960075" sldId="266"/>
            <ac:grpSpMk id="83" creationId="{84EF6D26-6305-40B9-A1E7-51C26154E614}"/>
          </ac:grpSpMkLst>
        </pc:grpChg>
        <pc:grpChg chg="del mod">
          <ac:chgData name="Duane Miller" userId="086b8d4e5ca37aec" providerId="LiveId" clId="{A6BDF567-36B9-43B7-A442-A7C1D129AF7D}" dt="2021-11-04T23:01:50.978" v="575"/>
          <ac:grpSpMkLst>
            <pc:docMk/>
            <pc:sldMk cId="2542960075" sldId="266"/>
            <ac:grpSpMk id="86" creationId="{3488E468-9B7F-4674-930A-53D5896A8875}"/>
          </ac:grpSpMkLst>
        </pc:grpChg>
        <pc:grpChg chg="mod">
          <ac:chgData name="Duane Miller" userId="086b8d4e5ca37aec" providerId="LiveId" clId="{A6BDF567-36B9-43B7-A442-A7C1D129AF7D}" dt="2021-11-04T23:01:50.978" v="575"/>
          <ac:grpSpMkLst>
            <pc:docMk/>
            <pc:sldMk cId="2542960075" sldId="266"/>
            <ac:grpSpMk id="90" creationId="{9225F205-6893-4D1F-867C-E62E956611DC}"/>
          </ac:grpSpMkLst>
        </pc:grpChg>
        <pc:grpChg chg="mod">
          <ac:chgData name="Duane Miller" userId="086b8d4e5ca37aec" providerId="LiveId" clId="{A6BDF567-36B9-43B7-A442-A7C1D129AF7D}" dt="2021-11-04T23:02:07.599" v="578"/>
          <ac:grpSpMkLst>
            <pc:docMk/>
            <pc:sldMk cId="2542960075" sldId="266"/>
            <ac:grpSpMk id="93" creationId="{4DF507A8-0A43-4CF7-BDAA-2A152A37F95B}"/>
          </ac:grpSpMkLst>
        </pc:grpChg>
        <pc:grpChg chg="del mod">
          <ac:chgData name="Duane Miller" userId="086b8d4e5ca37aec" providerId="LiveId" clId="{A6BDF567-36B9-43B7-A442-A7C1D129AF7D}" dt="2021-11-04T23:02:30.956" v="583"/>
          <ac:grpSpMkLst>
            <pc:docMk/>
            <pc:sldMk cId="2542960075" sldId="266"/>
            <ac:grpSpMk id="96" creationId="{146E9D57-D888-4E24-BAF4-1242348C8EF4}"/>
          </ac:grpSpMkLst>
        </pc:grpChg>
        <pc:grpChg chg="mod">
          <ac:chgData name="Duane Miller" userId="086b8d4e5ca37aec" providerId="LiveId" clId="{A6BDF567-36B9-43B7-A442-A7C1D129AF7D}" dt="2021-11-04T23:02:30.956" v="583"/>
          <ac:grpSpMkLst>
            <pc:docMk/>
            <pc:sldMk cId="2542960075" sldId="266"/>
            <ac:grpSpMk id="98" creationId="{34B9CF52-0675-4576-97E2-C32CA1313649}"/>
          </ac:grpSpMkLst>
        </pc:grpChg>
        <pc:grpChg chg="mod">
          <ac:chgData name="Duane Miller" userId="086b8d4e5ca37aec" providerId="LiveId" clId="{A6BDF567-36B9-43B7-A442-A7C1D129AF7D}" dt="2021-11-04T23:03:01.249" v="587"/>
          <ac:grpSpMkLst>
            <pc:docMk/>
            <pc:sldMk cId="2542960075" sldId="266"/>
            <ac:grpSpMk id="102" creationId="{9279CFD1-8AAA-49EA-AE14-66362551448B}"/>
          </ac:grpSpMkLst>
        </pc:grpChg>
        <pc:grpChg chg="del mod">
          <ac:chgData name="Duane Miller" userId="086b8d4e5ca37aec" providerId="LiveId" clId="{A6BDF567-36B9-43B7-A442-A7C1D129AF7D}" dt="2021-11-04T23:11:17.989" v="647"/>
          <ac:grpSpMkLst>
            <pc:docMk/>
            <pc:sldMk cId="2542960075" sldId="266"/>
            <ac:grpSpMk id="105" creationId="{DE976FBC-C0E7-4A92-9EE0-ABD1D4E97B7C}"/>
          </ac:grpSpMkLst>
        </pc:grpChg>
        <pc:grpChg chg="del mod">
          <ac:chgData name="Duane Miller" userId="086b8d4e5ca37aec" providerId="LiveId" clId="{A6BDF567-36B9-43B7-A442-A7C1D129AF7D}" dt="2021-11-04T23:11:12.574" v="645"/>
          <ac:grpSpMkLst>
            <pc:docMk/>
            <pc:sldMk cId="2542960075" sldId="266"/>
            <ac:grpSpMk id="107" creationId="{08422678-25D2-4EB0-8842-3B2EA353E2B2}"/>
          </ac:grpSpMkLst>
        </pc:grpChg>
        <pc:grpChg chg="del mod">
          <ac:chgData name="Duane Miller" userId="086b8d4e5ca37aec" providerId="LiveId" clId="{A6BDF567-36B9-43B7-A442-A7C1D129AF7D}" dt="2021-11-04T23:10:30.882" v="632"/>
          <ac:grpSpMkLst>
            <pc:docMk/>
            <pc:sldMk cId="2542960075" sldId="266"/>
            <ac:grpSpMk id="112" creationId="{64202AD7-45B3-409E-8FC8-8DEFFB5E87A7}"/>
          </ac:grpSpMkLst>
        </pc:grpChg>
        <pc:grpChg chg="del mod">
          <ac:chgData name="Duane Miller" userId="086b8d4e5ca37aec" providerId="LiveId" clId="{A6BDF567-36B9-43B7-A442-A7C1D129AF7D}" dt="2021-11-04T23:10:33.757" v="634"/>
          <ac:grpSpMkLst>
            <pc:docMk/>
            <pc:sldMk cId="2542960075" sldId="266"/>
            <ac:grpSpMk id="114" creationId="{09F72BA7-C9A7-4523-BEA8-2FF865FE1780}"/>
          </ac:grpSpMkLst>
        </pc:grpChg>
        <pc:grpChg chg="del mod">
          <ac:chgData name="Duane Miller" userId="086b8d4e5ca37aec" providerId="LiveId" clId="{A6BDF567-36B9-43B7-A442-A7C1D129AF7D}" dt="2021-11-04T23:11:23.618" v="650"/>
          <ac:grpSpMkLst>
            <pc:docMk/>
            <pc:sldMk cId="2542960075" sldId="266"/>
            <ac:grpSpMk id="116" creationId="{BFC63D5B-3C27-44D3-A179-C701C8500F8F}"/>
          </ac:grpSpMkLst>
        </pc:grpChg>
        <pc:grpChg chg="del mod">
          <ac:chgData name="Duane Miller" userId="086b8d4e5ca37aec" providerId="LiveId" clId="{A6BDF567-36B9-43B7-A442-A7C1D129AF7D}" dt="2021-11-04T23:11:23.618" v="650"/>
          <ac:grpSpMkLst>
            <pc:docMk/>
            <pc:sldMk cId="2542960075" sldId="266"/>
            <ac:grpSpMk id="120" creationId="{795D0DCA-938F-41EC-BF49-1636FBBF3044}"/>
          </ac:grpSpMkLst>
        </pc:grpChg>
        <pc:grpChg chg="del mod">
          <ac:chgData name="Duane Miller" userId="086b8d4e5ca37aec" providerId="LiveId" clId="{A6BDF567-36B9-43B7-A442-A7C1D129AF7D}" dt="2021-11-04T23:11:23.618" v="650"/>
          <ac:grpSpMkLst>
            <pc:docMk/>
            <pc:sldMk cId="2542960075" sldId="266"/>
            <ac:grpSpMk id="125" creationId="{6F578EE1-A629-4A9E-95E0-FD68B6BD35AC}"/>
          </ac:grpSpMkLst>
        </pc:grpChg>
        <pc:grpChg chg="mod">
          <ac:chgData name="Duane Miller" userId="086b8d4e5ca37aec" providerId="LiveId" clId="{A6BDF567-36B9-43B7-A442-A7C1D129AF7D}" dt="2021-11-04T23:11:12.574" v="645"/>
          <ac:grpSpMkLst>
            <pc:docMk/>
            <pc:sldMk cId="2542960075" sldId="266"/>
            <ac:grpSpMk id="127" creationId="{7CDCACBA-96E9-4B97-9A50-ACF444A23368}"/>
          </ac:grpSpMkLst>
        </pc:grpChg>
        <pc:grpChg chg="del mod">
          <ac:chgData name="Duane Miller" userId="086b8d4e5ca37aec" providerId="LiveId" clId="{A6BDF567-36B9-43B7-A442-A7C1D129AF7D}" dt="2021-11-04T23:11:26.783" v="653"/>
          <ac:grpSpMkLst>
            <pc:docMk/>
            <pc:sldMk cId="2542960075" sldId="266"/>
            <ac:grpSpMk id="129" creationId="{D59210A2-BE6F-43FC-962A-342D333F0229}"/>
          </ac:grpSpMkLst>
        </pc:grpChg>
        <pc:grpChg chg="del mod">
          <ac:chgData name="Duane Miller" userId="086b8d4e5ca37aec" providerId="LiveId" clId="{A6BDF567-36B9-43B7-A442-A7C1D129AF7D}" dt="2021-11-04T23:11:26.783" v="653"/>
          <ac:grpSpMkLst>
            <pc:docMk/>
            <pc:sldMk cId="2542960075" sldId="266"/>
            <ac:grpSpMk id="132" creationId="{4CD2012B-730A-48E2-B91A-E0501CF2DE61}"/>
          </ac:grpSpMkLst>
        </pc:grpChg>
        <pc:grpChg chg="mod">
          <ac:chgData name="Duane Miller" userId="086b8d4e5ca37aec" providerId="LiveId" clId="{A6BDF567-36B9-43B7-A442-A7C1D129AF7D}" dt="2021-11-04T23:11:26.783" v="653"/>
          <ac:grpSpMkLst>
            <pc:docMk/>
            <pc:sldMk cId="2542960075" sldId="266"/>
            <ac:grpSpMk id="135" creationId="{313DF8FB-3543-40AA-A50C-28328B4CA79C}"/>
          </ac:grpSpMkLst>
        </pc:grpChg>
        <pc:grpChg chg="del mod">
          <ac:chgData name="Duane Miller" userId="086b8d4e5ca37aec" providerId="LiveId" clId="{A6BDF567-36B9-43B7-A442-A7C1D129AF7D}" dt="2021-11-04T23:11:48.388" v="661"/>
          <ac:grpSpMkLst>
            <pc:docMk/>
            <pc:sldMk cId="2542960075" sldId="266"/>
            <ac:grpSpMk id="140" creationId="{56E77864-0A53-44A8-B439-6470FAA47262}"/>
          </ac:grpSpMkLst>
        </pc:grpChg>
        <pc:grpChg chg="mod">
          <ac:chgData name="Duane Miller" userId="086b8d4e5ca37aec" providerId="LiveId" clId="{A6BDF567-36B9-43B7-A442-A7C1D129AF7D}" dt="2021-11-04T23:11:48.388" v="661"/>
          <ac:grpSpMkLst>
            <pc:docMk/>
            <pc:sldMk cId="2542960075" sldId="266"/>
            <ac:grpSpMk id="143" creationId="{08A53515-FBA3-4FC1-9B86-D2936F2F3791}"/>
          </ac:grpSpMkLst>
        </pc:grpChg>
        <pc:grpChg chg="mod">
          <ac:chgData name="Duane Miller" userId="086b8d4e5ca37aec" providerId="LiveId" clId="{A6BDF567-36B9-43B7-A442-A7C1D129AF7D}" dt="2021-11-04T23:12:06.955" v="666"/>
          <ac:grpSpMkLst>
            <pc:docMk/>
            <pc:sldMk cId="2542960075" sldId="266"/>
            <ac:grpSpMk id="148" creationId="{DDF93EC6-981F-41B9-B550-8A35A6CBCE6B}"/>
          </ac:grpSpMkLst>
        </pc:grpChg>
        <pc:inkChg chg="add mod">
          <ac:chgData name="Duane Miller" userId="086b8d4e5ca37aec" providerId="LiveId" clId="{A6BDF567-36B9-43B7-A442-A7C1D129AF7D}" dt="2021-11-04T00:36:30.433" v="324"/>
          <ac:inkMkLst>
            <pc:docMk/>
            <pc:sldMk cId="2542960075" sldId="266"/>
            <ac:inkMk id="4" creationId="{C8E65B49-24C2-44D2-B4AC-34DFD6DC716B}"/>
          </ac:inkMkLst>
        </pc:inkChg>
        <pc:inkChg chg="add">
          <ac:chgData name="Duane Miller" userId="086b8d4e5ca37aec" providerId="LiveId" clId="{A6BDF567-36B9-43B7-A442-A7C1D129AF7D}" dt="2021-11-04T22:32:24.574" v="490" actId="9405"/>
          <ac:inkMkLst>
            <pc:docMk/>
            <pc:sldMk cId="2542960075" sldId="266"/>
            <ac:inkMk id="5" creationId="{3B4708EA-EF9E-4544-8F1A-25F6C310EAF5}"/>
          </ac:inkMkLst>
        </pc:inkChg>
        <pc:inkChg chg="add del mod">
          <ac:chgData name="Duane Miller" userId="086b8d4e5ca37aec" providerId="LiveId" clId="{A6BDF567-36B9-43B7-A442-A7C1D129AF7D}" dt="2021-11-04T00:36:30.433" v="324"/>
          <ac:inkMkLst>
            <pc:docMk/>
            <pc:sldMk cId="2542960075" sldId="266"/>
            <ac:inkMk id="5" creationId="{568B9DE3-C381-49A6-A833-30BA607D4CAA}"/>
          </ac:inkMkLst>
        </pc:inkChg>
        <pc:inkChg chg="add">
          <ac:chgData name="Duane Miller" userId="086b8d4e5ca37aec" providerId="LiveId" clId="{A6BDF567-36B9-43B7-A442-A7C1D129AF7D}" dt="2021-11-04T22:32:37.989" v="491" actId="9405"/>
          <ac:inkMkLst>
            <pc:docMk/>
            <pc:sldMk cId="2542960075" sldId="266"/>
            <ac:inkMk id="7" creationId="{BEE29D51-EFD0-434F-B559-B1CE25CBD501}"/>
          </ac:inkMkLst>
        </pc:inkChg>
        <pc:inkChg chg="add del mod">
          <ac:chgData name="Duane Miller" userId="086b8d4e5ca37aec" providerId="LiveId" clId="{A6BDF567-36B9-43B7-A442-A7C1D129AF7D}" dt="2021-11-04T00:36:30.046" v="322"/>
          <ac:inkMkLst>
            <pc:docMk/>
            <pc:sldMk cId="2542960075" sldId="266"/>
            <ac:inkMk id="9" creationId="{10D62E6E-11CB-4373-9AFB-1EB779F13267}"/>
          </ac:inkMkLst>
        </pc:inkChg>
        <pc:inkChg chg="add">
          <ac:chgData name="Duane Miller" userId="086b8d4e5ca37aec" providerId="LiveId" clId="{A6BDF567-36B9-43B7-A442-A7C1D129AF7D}" dt="2021-11-04T22:32:46.103" v="492" actId="9405"/>
          <ac:inkMkLst>
            <pc:docMk/>
            <pc:sldMk cId="2542960075" sldId="266"/>
            <ac:inkMk id="9" creationId="{ABA5F4EA-3C07-47A6-9238-778BA9C6AD24}"/>
          </ac:inkMkLst>
        </pc:inkChg>
        <pc:inkChg chg="add">
          <ac:chgData name="Duane Miller" userId="086b8d4e5ca37aec" providerId="LiveId" clId="{A6BDF567-36B9-43B7-A442-A7C1D129AF7D}" dt="2021-11-04T22:32:49.655" v="493" actId="9405"/>
          <ac:inkMkLst>
            <pc:docMk/>
            <pc:sldMk cId="2542960075" sldId="266"/>
            <ac:inkMk id="11" creationId="{E8738FE4-F484-4DBF-9D87-2B9585BB536E}"/>
          </ac:inkMkLst>
        </pc:inkChg>
        <pc:inkChg chg="add del">
          <ac:chgData name="Duane Miller" userId="086b8d4e5ca37aec" providerId="LiveId" clId="{A6BDF567-36B9-43B7-A442-A7C1D129AF7D}" dt="2021-11-04T00:36:29.722" v="320" actId="9405"/>
          <ac:inkMkLst>
            <pc:docMk/>
            <pc:sldMk cId="2542960075" sldId="266"/>
            <ac:inkMk id="12" creationId="{799773F9-771A-420F-90EC-6383E1784058}"/>
          </ac:inkMkLst>
        </pc:inkChg>
        <pc:inkChg chg="add">
          <ac:chgData name="Duane Miller" userId="086b8d4e5ca37aec" providerId="LiveId" clId="{A6BDF567-36B9-43B7-A442-A7C1D129AF7D}" dt="2021-11-04T22:32:56.508" v="494" actId="9405"/>
          <ac:inkMkLst>
            <pc:docMk/>
            <pc:sldMk cId="2542960075" sldId="266"/>
            <ac:inkMk id="12" creationId="{F8AF7DCA-770D-49D4-A4F3-0BD3D7E06C98}"/>
          </ac:inkMkLst>
        </pc:inkChg>
        <pc:inkChg chg="add">
          <ac:chgData name="Duane Miller" userId="086b8d4e5ca37aec" providerId="LiveId" clId="{A6BDF567-36B9-43B7-A442-A7C1D129AF7D}" dt="2021-11-04T22:33:14.456" v="495" actId="9405"/>
          <ac:inkMkLst>
            <pc:docMk/>
            <pc:sldMk cId="2542960075" sldId="266"/>
            <ac:inkMk id="13" creationId="{0BBF4663-791A-491F-80D5-EF604ACAC6A8}"/>
          </ac:inkMkLst>
        </pc:inkChg>
        <pc:inkChg chg="add del">
          <ac:chgData name="Duane Miller" userId="086b8d4e5ca37aec" providerId="LiveId" clId="{A6BDF567-36B9-43B7-A442-A7C1D129AF7D}" dt="2021-11-04T00:36:29.498" v="319" actId="9405"/>
          <ac:inkMkLst>
            <pc:docMk/>
            <pc:sldMk cId="2542960075" sldId="266"/>
            <ac:inkMk id="13" creationId="{0CE04A5D-09FB-4505-867F-C706E8B8593F}"/>
          </ac:inkMkLst>
        </pc:inkChg>
        <pc:inkChg chg="add">
          <ac:chgData name="Duane Miller" userId="086b8d4e5ca37aec" providerId="LiveId" clId="{A6BDF567-36B9-43B7-A442-A7C1D129AF7D}" dt="2021-11-04T22:34:58.769" v="496" actId="9405"/>
          <ac:inkMkLst>
            <pc:docMk/>
            <pc:sldMk cId="2542960075" sldId="266"/>
            <ac:inkMk id="14" creationId="{00688F91-95F4-4613-BC61-F6F8F93D959E}"/>
          </ac:inkMkLst>
        </pc:inkChg>
        <pc:inkChg chg="add del">
          <ac:chgData name="Duane Miller" userId="086b8d4e5ca37aec" providerId="LiveId" clId="{A6BDF567-36B9-43B7-A442-A7C1D129AF7D}" dt="2021-11-04T00:36:29.291" v="318" actId="9405"/>
          <ac:inkMkLst>
            <pc:docMk/>
            <pc:sldMk cId="2542960075" sldId="266"/>
            <ac:inkMk id="14" creationId="{BF582EF5-8477-440B-A5E0-25CF722EA953}"/>
          </ac:inkMkLst>
        </pc:inkChg>
        <pc:inkChg chg="add mod">
          <ac:chgData name="Duane Miller" userId="086b8d4e5ca37aec" providerId="LiveId" clId="{A6BDF567-36B9-43B7-A442-A7C1D129AF7D}" dt="2021-11-04T22:35:55.360" v="499"/>
          <ac:inkMkLst>
            <pc:docMk/>
            <pc:sldMk cId="2542960075" sldId="266"/>
            <ac:inkMk id="15" creationId="{3B98E532-FF5F-448B-AAB4-0C51BEE40EA6}"/>
          </ac:inkMkLst>
        </pc:inkChg>
        <pc:inkChg chg="add del">
          <ac:chgData name="Duane Miller" userId="086b8d4e5ca37aec" providerId="LiveId" clId="{A6BDF567-36B9-43B7-A442-A7C1D129AF7D}" dt="2021-11-04T00:36:29.087" v="317" actId="9405"/>
          <ac:inkMkLst>
            <pc:docMk/>
            <pc:sldMk cId="2542960075" sldId="266"/>
            <ac:inkMk id="15" creationId="{468CD784-7AC7-49E9-911A-8509B463FCAB}"/>
          </ac:inkMkLst>
        </pc:inkChg>
        <pc:inkChg chg="add del mod">
          <ac:chgData name="Duane Miller" userId="086b8d4e5ca37aec" providerId="LiveId" clId="{A6BDF567-36B9-43B7-A442-A7C1D129AF7D}" dt="2021-11-04T00:36:28.890" v="316" actId="9405"/>
          <ac:inkMkLst>
            <pc:docMk/>
            <pc:sldMk cId="2542960075" sldId="266"/>
            <ac:inkMk id="16" creationId="{263DBEB4-2A15-4102-AAC8-0BB5D4F921E1}"/>
          </ac:inkMkLst>
        </pc:inkChg>
        <pc:inkChg chg="add mod">
          <ac:chgData name="Duane Miller" userId="086b8d4e5ca37aec" providerId="LiveId" clId="{A6BDF567-36B9-43B7-A442-A7C1D129AF7D}" dt="2021-11-04T22:35:55.360" v="499"/>
          <ac:inkMkLst>
            <pc:docMk/>
            <pc:sldMk cId="2542960075" sldId="266"/>
            <ac:inkMk id="16" creationId="{60A4AEEB-4311-40A2-8A11-C3B1EA06D7E9}"/>
          </ac:inkMkLst>
        </pc:inkChg>
        <pc:inkChg chg="add del mod">
          <ac:chgData name="Duane Miller" userId="086b8d4e5ca37aec" providerId="LiveId" clId="{A6BDF567-36B9-43B7-A442-A7C1D129AF7D}" dt="2021-11-04T00:36:28.700" v="315" actId="9405"/>
          <ac:inkMkLst>
            <pc:docMk/>
            <pc:sldMk cId="2542960075" sldId="266"/>
            <ac:inkMk id="17" creationId="{CC3F39B2-E60D-4DE3-B190-50E6B3DEED67}"/>
          </ac:inkMkLst>
        </pc:inkChg>
        <pc:inkChg chg="add del">
          <ac:chgData name="Duane Miller" userId="086b8d4e5ca37aec" providerId="LiveId" clId="{A6BDF567-36B9-43B7-A442-A7C1D129AF7D}" dt="2021-11-04T00:36:28.526" v="314" actId="9405"/>
          <ac:inkMkLst>
            <pc:docMk/>
            <pc:sldMk cId="2542960075" sldId="266"/>
            <ac:inkMk id="18" creationId="{289DEFB5-FD6C-4146-BB98-845EB1EB003F}"/>
          </ac:inkMkLst>
        </pc:inkChg>
        <pc:inkChg chg="add">
          <ac:chgData name="Duane Miller" userId="086b8d4e5ca37aec" providerId="LiveId" clId="{A6BDF567-36B9-43B7-A442-A7C1D129AF7D}" dt="2021-11-04T22:43:35.621" v="500" actId="9405"/>
          <ac:inkMkLst>
            <pc:docMk/>
            <pc:sldMk cId="2542960075" sldId="266"/>
            <ac:inkMk id="18" creationId="{31A4C86A-5CCE-45D7-ACB1-A619FCA48375}"/>
          </ac:inkMkLst>
        </pc:inkChg>
        <pc:inkChg chg="add">
          <ac:chgData name="Duane Miller" userId="086b8d4e5ca37aec" providerId="LiveId" clId="{A6BDF567-36B9-43B7-A442-A7C1D129AF7D}" dt="2021-11-04T22:43:37.498" v="501" actId="9405"/>
          <ac:inkMkLst>
            <pc:docMk/>
            <pc:sldMk cId="2542960075" sldId="266"/>
            <ac:inkMk id="19" creationId="{0F0C36AE-1368-4231-9DC1-967675810EFD}"/>
          </ac:inkMkLst>
        </pc:inkChg>
        <pc:inkChg chg="add del">
          <ac:chgData name="Duane Miller" userId="086b8d4e5ca37aec" providerId="LiveId" clId="{A6BDF567-36B9-43B7-A442-A7C1D129AF7D}" dt="2021-11-04T00:36:28.367" v="313"/>
          <ac:inkMkLst>
            <pc:docMk/>
            <pc:sldMk cId="2542960075" sldId="266"/>
            <ac:inkMk id="19" creationId="{677E7E32-6B18-477B-961F-7C84D82AC309}"/>
          </ac:inkMkLst>
        </pc:inkChg>
        <pc:inkChg chg="add">
          <ac:chgData name="Duane Miller" userId="086b8d4e5ca37aec" providerId="LiveId" clId="{A6BDF567-36B9-43B7-A442-A7C1D129AF7D}" dt="2021-11-04T22:43:44.906" v="502" actId="9405"/>
          <ac:inkMkLst>
            <pc:docMk/>
            <pc:sldMk cId="2542960075" sldId="266"/>
            <ac:inkMk id="20" creationId="{89DBE458-6CA1-4DFB-AF50-C8E0F32F8F80}"/>
          </ac:inkMkLst>
        </pc:inkChg>
        <pc:inkChg chg="add del">
          <ac:chgData name="Duane Miller" userId="086b8d4e5ca37aec" providerId="LiveId" clId="{A6BDF567-36B9-43B7-A442-A7C1D129AF7D}" dt="2021-11-04T00:36:28.165" v="311" actId="9405"/>
          <ac:inkMkLst>
            <pc:docMk/>
            <pc:sldMk cId="2542960075" sldId="266"/>
            <ac:inkMk id="21" creationId="{2C152968-84E4-4A15-B48A-AB6975C95E37}"/>
          </ac:inkMkLst>
        </pc:inkChg>
        <pc:inkChg chg="add">
          <ac:chgData name="Duane Miller" userId="086b8d4e5ca37aec" providerId="LiveId" clId="{A6BDF567-36B9-43B7-A442-A7C1D129AF7D}" dt="2021-11-04T22:43:51.792" v="503" actId="9405"/>
          <ac:inkMkLst>
            <pc:docMk/>
            <pc:sldMk cId="2542960075" sldId="266"/>
            <ac:inkMk id="21" creationId="{375362C8-6E28-40C6-AF9C-31FC5E01367C}"/>
          </ac:inkMkLst>
        </pc:inkChg>
        <pc:inkChg chg="add">
          <ac:chgData name="Duane Miller" userId="086b8d4e5ca37aec" providerId="LiveId" clId="{A6BDF567-36B9-43B7-A442-A7C1D129AF7D}" dt="2021-11-04T22:43:56.380" v="504" actId="9405"/>
          <ac:inkMkLst>
            <pc:docMk/>
            <pc:sldMk cId="2542960075" sldId="266"/>
            <ac:inkMk id="22" creationId="{8631378C-976B-4D14-BE29-14B1FBEC9473}"/>
          </ac:inkMkLst>
        </pc:inkChg>
        <pc:inkChg chg="add del">
          <ac:chgData name="Duane Miller" userId="086b8d4e5ca37aec" providerId="LiveId" clId="{A6BDF567-36B9-43B7-A442-A7C1D129AF7D}" dt="2021-11-04T00:36:27.966" v="310" actId="9405"/>
          <ac:inkMkLst>
            <pc:docMk/>
            <pc:sldMk cId="2542960075" sldId="266"/>
            <ac:inkMk id="22" creationId="{A0786CFF-C342-4DD1-9E71-382206570843}"/>
          </ac:inkMkLst>
        </pc:inkChg>
        <pc:inkChg chg="add">
          <ac:chgData name="Duane Miller" userId="086b8d4e5ca37aec" providerId="LiveId" clId="{A6BDF567-36B9-43B7-A442-A7C1D129AF7D}" dt="2021-11-04T22:44:06.148" v="505" actId="9405"/>
          <ac:inkMkLst>
            <pc:docMk/>
            <pc:sldMk cId="2542960075" sldId="266"/>
            <ac:inkMk id="23" creationId="{08756924-BC6D-4ED7-B2D5-515422C408E1}"/>
          </ac:inkMkLst>
        </pc:inkChg>
        <pc:inkChg chg="add del">
          <ac:chgData name="Duane Miller" userId="086b8d4e5ca37aec" providerId="LiveId" clId="{A6BDF567-36B9-43B7-A442-A7C1D129AF7D}" dt="2021-11-04T00:36:27.770" v="309" actId="9405"/>
          <ac:inkMkLst>
            <pc:docMk/>
            <pc:sldMk cId="2542960075" sldId="266"/>
            <ac:inkMk id="23" creationId="{1E9F144E-2ACC-44FF-9DE2-2724AD33F504}"/>
          </ac:inkMkLst>
        </pc:inkChg>
        <pc:inkChg chg="add del">
          <ac:chgData name="Duane Miller" userId="086b8d4e5ca37aec" providerId="LiveId" clId="{A6BDF567-36B9-43B7-A442-A7C1D129AF7D}" dt="2021-11-04T00:36:27.560" v="308" actId="9405"/>
          <ac:inkMkLst>
            <pc:docMk/>
            <pc:sldMk cId="2542960075" sldId="266"/>
            <ac:inkMk id="24" creationId="{43C82C4E-C7FD-4E77-AD70-7320302BC840}"/>
          </ac:inkMkLst>
        </pc:inkChg>
        <pc:inkChg chg="add">
          <ac:chgData name="Duane Miller" userId="086b8d4e5ca37aec" providerId="LiveId" clId="{A6BDF567-36B9-43B7-A442-A7C1D129AF7D}" dt="2021-11-04T22:44:09.510" v="506" actId="9405"/>
          <ac:inkMkLst>
            <pc:docMk/>
            <pc:sldMk cId="2542960075" sldId="266"/>
            <ac:inkMk id="24" creationId="{FD35ED98-AC09-47A1-BD99-EB293E58D315}"/>
          </ac:inkMkLst>
        </pc:inkChg>
        <pc:inkChg chg="add del">
          <ac:chgData name="Duane Miller" userId="086b8d4e5ca37aec" providerId="LiveId" clId="{A6BDF567-36B9-43B7-A442-A7C1D129AF7D}" dt="2021-11-04T00:36:27.259" v="307" actId="9405"/>
          <ac:inkMkLst>
            <pc:docMk/>
            <pc:sldMk cId="2542960075" sldId="266"/>
            <ac:inkMk id="25" creationId="{0886587C-B2C1-47DF-BBF6-954D1042B878}"/>
          </ac:inkMkLst>
        </pc:inkChg>
        <pc:inkChg chg="add">
          <ac:chgData name="Duane Miller" userId="086b8d4e5ca37aec" providerId="LiveId" clId="{A6BDF567-36B9-43B7-A442-A7C1D129AF7D}" dt="2021-11-04T22:44:17.024" v="507" actId="9405"/>
          <ac:inkMkLst>
            <pc:docMk/>
            <pc:sldMk cId="2542960075" sldId="266"/>
            <ac:inkMk id="25" creationId="{B5FA1453-BFC3-41FB-8F88-6CA16802EB46}"/>
          </ac:inkMkLst>
        </pc:inkChg>
        <pc:inkChg chg="add">
          <ac:chgData name="Duane Miller" userId="086b8d4e5ca37aec" providerId="LiveId" clId="{A6BDF567-36B9-43B7-A442-A7C1D129AF7D}" dt="2021-11-04T22:44:34.281" v="508" actId="9405"/>
          <ac:inkMkLst>
            <pc:docMk/>
            <pc:sldMk cId="2542960075" sldId="266"/>
            <ac:inkMk id="26" creationId="{F4E0B882-518A-4B6D-9366-71E17FEE212B}"/>
          </ac:inkMkLst>
        </pc:inkChg>
        <pc:inkChg chg="add">
          <ac:chgData name="Duane Miller" userId="086b8d4e5ca37aec" providerId="LiveId" clId="{A6BDF567-36B9-43B7-A442-A7C1D129AF7D}" dt="2021-11-04T22:44:36.493" v="509" actId="9405"/>
          <ac:inkMkLst>
            <pc:docMk/>
            <pc:sldMk cId="2542960075" sldId="266"/>
            <ac:inkMk id="27" creationId="{EA994A56-4345-46C1-AA4C-F208FDF7ACF3}"/>
          </ac:inkMkLst>
        </pc:inkChg>
        <pc:inkChg chg="add">
          <ac:chgData name="Duane Miller" userId="086b8d4e5ca37aec" providerId="LiveId" clId="{A6BDF567-36B9-43B7-A442-A7C1D129AF7D}" dt="2021-11-04T22:44:47.660" v="510" actId="9405"/>
          <ac:inkMkLst>
            <pc:docMk/>
            <pc:sldMk cId="2542960075" sldId="266"/>
            <ac:inkMk id="28" creationId="{7F8D9FCE-35C0-4B30-9703-FB85A140DC1B}"/>
          </ac:inkMkLst>
        </pc:inkChg>
        <pc:inkChg chg="add">
          <ac:chgData name="Duane Miller" userId="086b8d4e5ca37aec" providerId="LiveId" clId="{A6BDF567-36B9-43B7-A442-A7C1D129AF7D}" dt="2021-11-04T22:44:50.837" v="511" actId="9405"/>
          <ac:inkMkLst>
            <pc:docMk/>
            <pc:sldMk cId="2542960075" sldId="266"/>
            <ac:inkMk id="29" creationId="{55525FE6-6BFC-411E-970D-30467D77077D}"/>
          </ac:inkMkLst>
        </pc:inkChg>
        <pc:inkChg chg="add">
          <ac:chgData name="Duane Miller" userId="086b8d4e5ca37aec" providerId="LiveId" clId="{A6BDF567-36B9-43B7-A442-A7C1D129AF7D}" dt="2021-11-04T22:45:01.326" v="512" actId="9405"/>
          <ac:inkMkLst>
            <pc:docMk/>
            <pc:sldMk cId="2542960075" sldId="266"/>
            <ac:inkMk id="30" creationId="{2A8E0E78-31E6-41C4-8FB9-ABDE11463641}"/>
          </ac:inkMkLst>
        </pc:inkChg>
        <pc:inkChg chg="add">
          <ac:chgData name="Duane Miller" userId="086b8d4e5ca37aec" providerId="LiveId" clId="{A6BDF567-36B9-43B7-A442-A7C1D129AF7D}" dt="2021-11-04T22:45:17.359" v="513" actId="9405"/>
          <ac:inkMkLst>
            <pc:docMk/>
            <pc:sldMk cId="2542960075" sldId="266"/>
            <ac:inkMk id="31" creationId="{C459FDFB-2B02-46A8-ABC1-0F61F21B2A4F}"/>
          </ac:inkMkLst>
        </pc:inkChg>
        <pc:inkChg chg="add">
          <ac:chgData name="Duane Miller" userId="086b8d4e5ca37aec" providerId="LiveId" clId="{A6BDF567-36B9-43B7-A442-A7C1D129AF7D}" dt="2021-11-04T22:45:21.475" v="514" actId="9405"/>
          <ac:inkMkLst>
            <pc:docMk/>
            <pc:sldMk cId="2542960075" sldId="266"/>
            <ac:inkMk id="32" creationId="{50D9DC5A-A537-40C9-ABD2-69301C277C24}"/>
          </ac:inkMkLst>
        </pc:inkChg>
        <pc:inkChg chg="add">
          <ac:chgData name="Duane Miller" userId="086b8d4e5ca37aec" providerId="LiveId" clId="{A6BDF567-36B9-43B7-A442-A7C1D129AF7D}" dt="2021-11-04T22:45:28.682" v="515" actId="9405"/>
          <ac:inkMkLst>
            <pc:docMk/>
            <pc:sldMk cId="2542960075" sldId="266"/>
            <ac:inkMk id="33" creationId="{8621C6DF-A9D8-4AA4-9DA0-7885DCC3EE2C}"/>
          </ac:inkMkLst>
        </pc:inkChg>
        <pc:inkChg chg="add mod">
          <ac:chgData name="Duane Miller" userId="086b8d4e5ca37aec" providerId="LiveId" clId="{A6BDF567-36B9-43B7-A442-A7C1D129AF7D}" dt="2021-11-04T22:45:33.022" v="518"/>
          <ac:inkMkLst>
            <pc:docMk/>
            <pc:sldMk cId="2542960075" sldId="266"/>
            <ac:inkMk id="34" creationId="{3ABF5294-DFB1-4468-BF16-A9FD741D880C}"/>
          </ac:inkMkLst>
        </pc:inkChg>
        <pc:inkChg chg="add mod">
          <ac:chgData name="Duane Miller" userId="086b8d4e5ca37aec" providerId="LiveId" clId="{A6BDF567-36B9-43B7-A442-A7C1D129AF7D}" dt="2021-11-04T22:45:33.022" v="518"/>
          <ac:inkMkLst>
            <pc:docMk/>
            <pc:sldMk cId="2542960075" sldId="266"/>
            <ac:inkMk id="35" creationId="{386BE144-546A-43AD-B547-978E7DF8FE9A}"/>
          </ac:inkMkLst>
        </pc:inkChg>
        <pc:inkChg chg="add mod">
          <ac:chgData name="Duane Miller" userId="086b8d4e5ca37aec" providerId="LiveId" clId="{A6BDF567-36B9-43B7-A442-A7C1D129AF7D}" dt="2021-11-04T22:45:58.742" v="524"/>
          <ac:inkMkLst>
            <pc:docMk/>
            <pc:sldMk cId="2542960075" sldId="266"/>
            <ac:inkMk id="37" creationId="{8906CF54-EB82-4163-8C06-6A467CC524BF}"/>
          </ac:inkMkLst>
        </pc:inkChg>
        <pc:inkChg chg="add mod">
          <ac:chgData name="Duane Miller" userId="086b8d4e5ca37aec" providerId="LiveId" clId="{A6BDF567-36B9-43B7-A442-A7C1D129AF7D}" dt="2021-11-04T22:45:58.742" v="524"/>
          <ac:inkMkLst>
            <pc:docMk/>
            <pc:sldMk cId="2542960075" sldId="266"/>
            <ac:inkMk id="38" creationId="{3D738C68-F4CF-4AFA-BFA3-2002D72C4F77}"/>
          </ac:inkMkLst>
        </pc:inkChg>
        <pc:inkChg chg="add mod">
          <ac:chgData name="Duane Miller" userId="086b8d4e5ca37aec" providerId="LiveId" clId="{A6BDF567-36B9-43B7-A442-A7C1D129AF7D}" dt="2021-11-04T22:45:58.742" v="524"/>
          <ac:inkMkLst>
            <pc:docMk/>
            <pc:sldMk cId="2542960075" sldId="266"/>
            <ac:inkMk id="40" creationId="{30D661A7-8151-410E-B073-239DF44E962D}"/>
          </ac:inkMkLst>
        </pc:inkChg>
        <pc:inkChg chg="add mod">
          <ac:chgData name="Duane Miller" userId="086b8d4e5ca37aec" providerId="LiveId" clId="{A6BDF567-36B9-43B7-A442-A7C1D129AF7D}" dt="2021-11-04T22:45:58.742" v="524"/>
          <ac:inkMkLst>
            <pc:docMk/>
            <pc:sldMk cId="2542960075" sldId="266"/>
            <ac:inkMk id="41" creationId="{FD269FE1-2BB7-4F81-BB51-6751F63A9580}"/>
          </ac:inkMkLst>
        </pc:inkChg>
        <pc:inkChg chg="add mod">
          <ac:chgData name="Duane Miller" userId="086b8d4e5ca37aec" providerId="LiveId" clId="{A6BDF567-36B9-43B7-A442-A7C1D129AF7D}" dt="2021-11-04T22:46:39.851" v="531"/>
          <ac:inkMkLst>
            <pc:docMk/>
            <pc:sldMk cId="2542960075" sldId="266"/>
            <ac:inkMk id="43" creationId="{39DD3B87-8035-434A-906B-B7B5986CD5BE}"/>
          </ac:inkMkLst>
        </pc:inkChg>
        <pc:inkChg chg="add mod">
          <ac:chgData name="Duane Miller" userId="086b8d4e5ca37aec" providerId="LiveId" clId="{A6BDF567-36B9-43B7-A442-A7C1D129AF7D}" dt="2021-11-04T22:46:39.851" v="531"/>
          <ac:inkMkLst>
            <pc:docMk/>
            <pc:sldMk cId="2542960075" sldId="266"/>
            <ac:inkMk id="44" creationId="{B1FEC86F-A1A8-4D46-B399-3C7C4195BA9D}"/>
          </ac:inkMkLst>
        </pc:inkChg>
        <pc:inkChg chg="add mod">
          <ac:chgData name="Duane Miller" userId="086b8d4e5ca37aec" providerId="LiveId" clId="{A6BDF567-36B9-43B7-A442-A7C1D129AF7D}" dt="2021-11-04T22:46:39.851" v="531"/>
          <ac:inkMkLst>
            <pc:docMk/>
            <pc:sldMk cId="2542960075" sldId="266"/>
            <ac:inkMk id="46" creationId="{B09A8326-975B-481F-A666-AE31E6CBF0BF}"/>
          </ac:inkMkLst>
        </pc:inkChg>
        <pc:inkChg chg="add mod">
          <ac:chgData name="Duane Miller" userId="086b8d4e5ca37aec" providerId="LiveId" clId="{A6BDF567-36B9-43B7-A442-A7C1D129AF7D}" dt="2021-11-04T22:46:39.851" v="531"/>
          <ac:inkMkLst>
            <pc:docMk/>
            <pc:sldMk cId="2542960075" sldId="266"/>
            <ac:inkMk id="48" creationId="{E6575458-6A38-42E4-AE88-54C3DABBC1C0}"/>
          </ac:inkMkLst>
        </pc:inkChg>
        <pc:inkChg chg="add del">
          <ac:chgData name="Duane Miller" userId="086b8d4e5ca37aec" providerId="LiveId" clId="{A6BDF567-36B9-43B7-A442-A7C1D129AF7D}" dt="2021-11-04T22:46:51.425" v="533" actId="9405"/>
          <ac:inkMkLst>
            <pc:docMk/>
            <pc:sldMk cId="2542960075" sldId="266"/>
            <ac:inkMk id="50" creationId="{5C2B4EE9-EA62-4D8D-81E6-AB1471BEB2EB}"/>
          </ac:inkMkLst>
        </pc:inkChg>
        <pc:inkChg chg="add">
          <ac:chgData name="Duane Miller" userId="086b8d4e5ca37aec" providerId="LiveId" clId="{A6BDF567-36B9-43B7-A442-A7C1D129AF7D}" dt="2021-11-04T22:46:53.962" v="534" actId="9405"/>
          <ac:inkMkLst>
            <pc:docMk/>
            <pc:sldMk cId="2542960075" sldId="266"/>
            <ac:inkMk id="51" creationId="{5F7789A1-7EAC-42BB-8212-A46100857759}"/>
          </ac:inkMkLst>
        </pc:inkChg>
        <pc:inkChg chg="add mod">
          <ac:chgData name="Duane Miller" userId="086b8d4e5ca37aec" providerId="LiveId" clId="{A6BDF567-36B9-43B7-A442-A7C1D129AF7D}" dt="2021-11-04T23:11:12.574" v="645"/>
          <ac:inkMkLst>
            <pc:docMk/>
            <pc:sldMk cId="2542960075" sldId="266"/>
            <ac:inkMk id="52" creationId="{62A6FB08-1465-4AD2-8A7D-D9F1883D799F}"/>
          </ac:inkMkLst>
        </pc:inkChg>
        <pc:inkChg chg="add mod">
          <ac:chgData name="Duane Miller" userId="086b8d4e5ca37aec" providerId="LiveId" clId="{A6BDF567-36B9-43B7-A442-A7C1D129AF7D}" dt="2021-11-04T23:11:12.574" v="645"/>
          <ac:inkMkLst>
            <pc:docMk/>
            <pc:sldMk cId="2542960075" sldId="266"/>
            <ac:inkMk id="53" creationId="{D796D350-D8FE-4887-9965-E3728E309BC8}"/>
          </ac:inkMkLst>
        </pc:inkChg>
        <pc:inkChg chg="add mod">
          <ac:chgData name="Duane Miller" userId="086b8d4e5ca37aec" providerId="LiveId" clId="{A6BDF567-36B9-43B7-A442-A7C1D129AF7D}" dt="2021-11-04T23:11:12.574" v="645"/>
          <ac:inkMkLst>
            <pc:docMk/>
            <pc:sldMk cId="2542960075" sldId="266"/>
            <ac:inkMk id="55" creationId="{F28B1C9B-043A-4126-BD4A-21A1F1119D86}"/>
          </ac:inkMkLst>
        </pc:inkChg>
        <pc:inkChg chg="add mod">
          <ac:chgData name="Duane Miller" userId="086b8d4e5ca37aec" providerId="LiveId" clId="{A6BDF567-36B9-43B7-A442-A7C1D129AF7D}" dt="2021-11-04T23:11:12.574" v="645"/>
          <ac:inkMkLst>
            <pc:docMk/>
            <pc:sldMk cId="2542960075" sldId="266"/>
            <ac:inkMk id="56" creationId="{13C86136-836C-44D0-BA63-FE0D5D57FC08}"/>
          </ac:inkMkLst>
        </pc:inkChg>
        <pc:inkChg chg="add mod">
          <ac:chgData name="Duane Miller" userId="086b8d4e5ca37aec" providerId="LiveId" clId="{A6BDF567-36B9-43B7-A442-A7C1D129AF7D}" dt="2021-11-04T23:11:12.574" v="645"/>
          <ac:inkMkLst>
            <pc:docMk/>
            <pc:sldMk cId="2542960075" sldId="266"/>
            <ac:inkMk id="57" creationId="{2429B2EE-C57B-4102-BDFD-F701A7F65B61}"/>
          </ac:inkMkLst>
        </pc:inkChg>
        <pc:inkChg chg="add">
          <ac:chgData name="Duane Miller" userId="086b8d4e5ca37aec" providerId="LiveId" clId="{A6BDF567-36B9-43B7-A442-A7C1D129AF7D}" dt="2021-11-04T22:47:31.027" v="542" actId="9405"/>
          <ac:inkMkLst>
            <pc:docMk/>
            <pc:sldMk cId="2542960075" sldId="266"/>
            <ac:inkMk id="59" creationId="{32190962-1A7C-4770-85D8-A6F858B3F752}"/>
          </ac:inkMkLst>
        </pc:inkChg>
        <pc:inkChg chg="add mod">
          <ac:chgData name="Duane Miller" userId="086b8d4e5ca37aec" providerId="LiveId" clId="{A6BDF567-36B9-43B7-A442-A7C1D129AF7D}" dt="2021-11-04T23:11:26.783" v="653"/>
          <ac:inkMkLst>
            <pc:docMk/>
            <pc:sldMk cId="2542960075" sldId="266"/>
            <ac:inkMk id="60" creationId="{2FC772A9-AC28-4317-9BC6-D61E0ACB5E44}"/>
          </ac:inkMkLst>
        </pc:inkChg>
        <pc:inkChg chg="add mod">
          <ac:chgData name="Duane Miller" userId="086b8d4e5ca37aec" providerId="LiveId" clId="{A6BDF567-36B9-43B7-A442-A7C1D129AF7D}" dt="2021-11-04T23:11:26.783" v="653"/>
          <ac:inkMkLst>
            <pc:docMk/>
            <pc:sldMk cId="2542960075" sldId="266"/>
            <ac:inkMk id="61" creationId="{8AEA9C5B-74FF-4126-AF82-108B0E7A81CF}"/>
          </ac:inkMkLst>
        </pc:inkChg>
        <pc:inkChg chg="add mod">
          <ac:chgData name="Duane Miller" userId="086b8d4e5ca37aec" providerId="LiveId" clId="{A6BDF567-36B9-43B7-A442-A7C1D129AF7D}" dt="2021-11-04T23:11:26.783" v="653"/>
          <ac:inkMkLst>
            <pc:docMk/>
            <pc:sldMk cId="2542960075" sldId="266"/>
            <ac:inkMk id="62" creationId="{58D8175C-4696-4105-809A-D6A9AB31F091}"/>
          </ac:inkMkLst>
        </pc:inkChg>
        <pc:inkChg chg="add">
          <ac:chgData name="Duane Miller" userId="086b8d4e5ca37aec" providerId="LiveId" clId="{A6BDF567-36B9-43B7-A442-A7C1D129AF7D}" dt="2021-11-04T22:48:32.358" v="547" actId="9405"/>
          <ac:inkMkLst>
            <pc:docMk/>
            <pc:sldMk cId="2542960075" sldId="266"/>
            <ac:inkMk id="64" creationId="{A5B360FB-9BB6-41C0-9033-6EABBF317638}"/>
          </ac:inkMkLst>
        </pc:inkChg>
        <pc:inkChg chg="add">
          <ac:chgData name="Duane Miller" userId="086b8d4e5ca37aec" providerId="LiveId" clId="{A6BDF567-36B9-43B7-A442-A7C1D129AF7D}" dt="2021-11-04T22:55:23.226" v="550" actId="9405"/>
          <ac:inkMkLst>
            <pc:docMk/>
            <pc:sldMk cId="2542960075" sldId="266"/>
            <ac:inkMk id="65" creationId="{21804A2C-4A01-46EC-81D4-4A0AAFFB9871}"/>
          </ac:inkMkLst>
        </pc:inkChg>
        <pc:inkChg chg="add">
          <ac:chgData name="Duane Miller" userId="086b8d4e5ca37aec" providerId="LiveId" clId="{A6BDF567-36B9-43B7-A442-A7C1D129AF7D}" dt="2021-11-04T22:56:00.734" v="551" actId="9405"/>
          <ac:inkMkLst>
            <pc:docMk/>
            <pc:sldMk cId="2542960075" sldId="266"/>
            <ac:inkMk id="66" creationId="{6A41E289-F169-4717-9534-5D5463C086FA}"/>
          </ac:inkMkLst>
        </pc:inkChg>
        <pc:inkChg chg="add">
          <ac:chgData name="Duane Miller" userId="086b8d4e5ca37aec" providerId="LiveId" clId="{A6BDF567-36B9-43B7-A442-A7C1D129AF7D}" dt="2021-11-04T22:56:35.153" v="552" actId="9405"/>
          <ac:inkMkLst>
            <pc:docMk/>
            <pc:sldMk cId="2542960075" sldId="266"/>
            <ac:inkMk id="67" creationId="{183CE53B-8EE5-4767-9FF0-B6D9D714C246}"/>
          </ac:inkMkLst>
        </pc:inkChg>
        <pc:inkChg chg="add mod">
          <ac:chgData name="Duane Miller" userId="086b8d4e5ca37aec" providerId="LiveId" clId="{A6BDF567-36B9-43B7-A442-A7C1D129AF7D}" dt="2021-11-04T22:57:49.820" v="555"/>
          <ac:inkMkLst>
            <pc:docMk/>
            <pc:sldMk cId="2542960075" sldId="266"/>
            <ac:inkMk id="68" creationId="{064EE707-B497-470A-BD91-909EDE691422}"/>
          </ac:inkMkLst>
        </pc:inkChg>
        <pc:inkChg chg="add mod">
          <ac:chgData name="Duane Miller" userId="086b8d4e5ca37aec" providerId="LiveId" clId="{A6BDF567-36B9-43B7-A442-A7C1D129AF7D}" dt="2021-11-04T22:57:49.820" v="555"/>
          <ac:inkMkLst>
            <pc:docMk/>
            <pc:sldMk cId="2542960075" sldId="266"/>
            <ac:inkMk id="69" creationId="{9493CDFB-BEB9-4BA8-A3EA-419F18723D85}"/>
          </ac:inkMkLst>
        </pc:inkChg>
        <pc:inkChg chg="add mod">
          <ac:chgData name="Duane Miller" userId="086b8d4e5ca37aec" providerId="LiveId" clId="{A6BDF567-36B9-43B7-A442-A7C1D129AF7D}" dt="2021-11-04T23:00:58.872" v="561"/>
          <ac:inkMkLst>
            <pc:docMk/>
            <pc:sldMk cId="2542960075" sldId="266"/>
            <ac:inkMk id="71" creationId="{D3157220-1994-46ED-97A1-5118FDD445B6}"/>
          </ac:inkMkLst>
        </pc:inkChg>
        <pc:inkChg chg="add mod">
          <ac:chgData name="Duane Miller" userId="086b8d4e5ca37aec" providerId="LiveId" clId="{A6BDF567-36B9-43B7-A442-A7C1D129AF7D}" dt="2021-11-04T23:00:58.872" v="561"/>
          <ac:inkMkLst>
            <pc:docMk/>
            <pc:sldMk cId="2542960075" sldId="266"/>
            <ac:inkMk id="72" creationId="{0BEC05AA-2BAF-4833-ABF4-D67008A6A537}"/>
          </ac:inkMkLst>
        </pc:inkChg>
        <pc:inkChg chg="add mod">
          <ac:chgData name="Duane Miller" userId="086b8d4e5ca37aec" providerId="LiveId" clId="{A6BDF567-36B9-43B7-A442-A7C1D129AF7D}" dt="2021-11-04T23:00:58.872" v="561"/>
          <ac:inkMkLst>
            <pc:docMk/>
            <pc:sldMk cId="2542960075" sldId="266"/>
            <ac:inkMk id="74" creationId="{2B069EA7-EC5D-4312-8C88-7DBA756162C5}"/>
          </ac:inkMkLst>
        </pc:inkChg>
        <pc:inkChg chg="add mod">
          <ac:chgData name="Duane Miller" userId="086b8d4e5ca37aec" providerId="LiveId" clId="{A6BDF567-36B9-43B7-A442-A7C1D129AF7D}" dt="2021-11-04T23:00:58.872" v="561"/>
          <ac:inkMkLst>
            <pc:docMk/>
            <pc:sldMk cId="2542960075" sldId="266"/>
            <ac:inkMk id="75" creationId="{F5D0FDA4-E142-42B5-AC54-24A01A3ED4E7}"/>
          </ac:inkMkLst>
        </pc:inkChg>
        <pc:inkChg chg="add">
          <ac:chgData name="Duane Miller" userId="086b8d4e5ca37aec" providerId="LiveId" clId="{A6BDF567-36B9-43B7-A442-A7C1D129AF7D}" dt="2021-11-04T23:01:02.413" v="562" actId="9405"/>
          <ac:inkMkLst>
            <pc:docMk/>
            <pc:sldMk cId="2542960075" sldId="266"/>
            <ac:inkMk id="77" creationId="{16D2FE6E-32BE-4AE8-9150-D311F830087B}"/>
          </ac:inkMkLst>
        </pc:inkChg>
        <pc:inkChg chg="add">
          <ac:chgData name="Duane Miller" userId="086b8d4e5ca37aec" providerId="LiveId" clId="{A6BDF567-36B9-43B7-A442-A7C1D129AF7D}" dt="2021-11-04T23:01:16.577" v="563" actId="9405"/>
          <ac:inkMkLst>
            <pc:docMk/>
            <pc:sldMk cId="2542960075" sldId="266"/>
            <ac:inkMk id="78" creationId="{9B7C4156-8C6B-43CF-8DBE-B20EC639AD60}"/>
          </ac:inkMkLst>
        </pc:inkChg>
        <pc:inkChg chg="add">
          <ac:chgData name="Duane Miller" userId="086b8d4e5ca37aec" providerId="LiveId" clId="{A6BDF567-36B9-43B7-A442-A7C1D129AF7D}" dt="2021-11-04T23:01:19.987" v="564" actId="9405"/>
          <ac:inkMkLst>
            <pc:docMk/>
            <pc:sldMk cId="2542960075" sldId="266"/>
            <ac:inkMk id="79" creationId="{8BC94A08-86EE-4270-BBAA-FBA9390474C6}"/>
          </ac:inkMkLst>
        </pc:inkChg>
        <pc:inkChg chg="add">
          <ac:chgData name="Duane Miller" userId="086b8d4e5ca37aec" providerId="LiveId" clId="{A6BDF567-36B9-43B7-A442-A7C1D129AF7D}" dt="2021-11-04T23:01:26.583" v="565" actId="9405"/>
          <ac:inkMkLst>
            <pc:docMk/>
            <pc:sldMk cId="2542960075" sldId="266"/>
            <ac:inkMk id="80" creationId="{DEB764E2-EA0F-4821-9EB1-5D127509218D}"/>
          </ac:inkMkLst>
        </pc:inkChg>
        <pc:inkChg chg="add mod">
          <ac:chgData name="Duane Miller" userId="086b8d4e5ca37aec" providerId="LiveId" clId="{A6BDF567-36B9-43B7-A442-A7C1D129AF7D}" dt="2021-11-04T23:01:50.978" v="575"/>
          <ac:inkMkLst>
            <pc:docMk/>
            <pc:sldMk cId="2542960075" sldId="266"/>
            <ac:inkMk id="81" creationId="{A4E8F866-74A7-4711-AF73-5EA949164E15}"/>
          </ac:inkMkLst>
        </pc:inkChg>
        <pc:inkChg chg="add mod">
          <ac:chgData name="Duane Miller" userId="086b8d4e5ca37aec" providerId="LiveId" clId="{A6BDF567-36B9-43B7-A442-A7C1D129AF7D}" dt="2021-11-04T23:01:50.978" v="575"/>
          <ac:inkMkLst>
            <pc:docMk/>
            <pc:sldMk cId="2542960075" sldId="266"/>
            <ac:inkMk id="82" creationId="{82995B42-B98E-40F8-9F42-3C166ED86D54}"/>
          </ac:inkMkLst>
        </pc:inkChg>
        <pc:inkChg chg="add mod">
          <ac:chgData name="Duane Miller" userId="086b8d4e5ca37aec" providerId="LiveId" clId="{A6BDF567-36B9-43B7-A442-A7C1D129AF7D}" dt="2021-11-04T23:01:50.978" v="575"/>
          <ac:inkMkLst>
            <pc:docMk/>
            <pc:sldMk cId="2542960075" sldId="266"/>
            <ac:inkMk id="84" creationId="{1AEBE768-152E-4C5D-B433-D41124BF5517}"/>
          </ac:inkMkLst>
        </pc:inkChg>
        <pc:inkChg chg="add mod">
          <ac:chgData name="Duane Miller" userId="086b8d4e5ca37aec" providerId="LiveId" clId="{A6BDF567-36B9-43B7-A442-A7C1D129AF7D}" dt="2021-11-04T23:01:50.978" v="575"/>
          <ac:inkMkLst>
            <pc:docMk/>
            <pc:sldMk cId="2542960075" sldId="266"/>
            <ac:inkMk id="85" creationId="{184D83A4-4716-4A71-8A2B-FD90DC693586}"/>
          </ac:inkMkLst>
        </pc:inkChg>
        <pc:inkChg chg="add mod">
          <ac:chgData name="Duane Miller" userId="086b8d4e5ca37aec" providerId="LiveId" clId="{A6BDF567-36B9-43B7-A442-A7C1D129AF7D}" dt="2021-11-04T23:01:50.978" v="575"/>
          <ac:inkMkLst>
            <pc:docMk/>
            <pc:sldMk cId="2542960075" sldId="266"/>
            <ac:inkMk id="87" creationId="{22969209-DC86-49C2-BFB7-80909029E660}"/>
          </ac:inkMkLst>
        </pc:inkChg>
        <pc:inkChg chg="add mod">
          <ac:chgData name="Duane Miller" userId="086b8d4e5ca37aec" providerId="LiveId" clId="{A6BDF567-36B9-43B7-A442-A7C1D129AF7D}" dt="2021-11-04T23:01:50.978" v="575"/>
          <ac:inkMkLst>
            <pc:docMk/>
            <pc:sldMk cId="2542960075" sldId="266"/>
            <ac:inkMk id="88" creationId="{C3F50E13-E70E-4BA9-BD8A-315CDEC88C6F}"/>
          </ac:inkMkLst>
        </pc:inkChg>
        <pc:inkChg chg="add mod">
          <ac:chgData name="Duane Miller" userId="086b8d4e5ca37aec" providerId="LiveId" clId="{A6BDF567-36B9-43B7-A442-A7C1D129AF7D}" dt="2021-11-04T23:01:50.978" v="575"/>
          <ac:inkMkLst>
            <pc:docMk/>
            <pc:sldMk cId="2542960075" sldId="266"/>
            <ac:inkMk id="89" creationId="{BC9CE296-DB9D-4650-99BF-4C2A8996F58F}"/>
          </ac:inkMkLst>
        </pc:inkChg>
        <pc:inkChg chg="add mod">
          <ac:chgData name="Duane Miller" userId="086b8d4e5ca37aec" providerId="LiveId" clId="{A6BDF567-36B9-43B7-A442-A7C1D129AF7D}" dt="2021-11-04T23:02:07.599" v="578"/>
          <ac:inkMkLst>
            <pc:docMk/>
            <pc:sldMk cId="2542960075" sldId="266"/>
            <ac:inkMk id="91" creationId="{EF4DB632-6369-42B7-AB58-596738B67AD6}"/>
          </ac:inkMkLst>
        </pc:inkChg>
        <pc:inkChg chg="add mod">
          <ac:chgData name="Duane Miller" userId="086b8d4e5ca37aec" providerId="LiveId" clId="{A6BDF567-36B9-43B7-A442-A7C1D129AF7D}" dt="2021-11-04T23:02:07.599" v="578"/>
          <ac:inkMkLst>
            <pc:docMk/>
            <pc:sldMk cId="2542960075" sldId="266"/>
            <ac:inkMk id="92" creationId="{AA7C79DF-6A80-495A-ABBC-AA49C2E45194}"/>
          </ac:inkMkLst>
        </pc:inkChg>
        <pc:inkChg chg="add mod">
          <ac:chgData name="Duane Miller" userId="086b8d4e5ca37aec" providerId="LiveId" clId="{A6BDF567-36B9-43B7-A442-A7C1D129AF7D}" dt="2021-11-04T23:02:30.956" v="583"/>
          <ac:inkMkLst>
            <pc:docMk/>
            <pc:sldMk cId="2542960075" sldId="266"/>
            <ac:inkMk id="94" creationId="{B9962C6D-2680-41D8-909D-A1B38CBE9DA1}"/>
          </ac:inkMkLst>
        </pc:inkChg>
        <pc:inkChg chg="add mod">
          <ac:chgData name="Duane Miller" userId="086b8d4e5ca37aec" providerId="LiveId" clId="{A6BDF567-36B9-43B7-A442-A7C1D129AF7D}" dt="2021-11-04T23:02:30.956" v="583"/>
          <ac:inkMkLst>
            <pc:docMk/>
            <pc:sldMk cId="2542960075" sldId="266"/>
            <ac:inkMk id="95" creationId="{5A2251BD-A354-4DBD-8F20-ED232B53A5D2}"/>
          </ac:inkMkLst>
        </pc:inkChg>
        <pc:inkChg chg="add mod">
          <ac:chgData name="Duane Miller" userId="086b8d4e5ca37aec" providerId="LiveId" clId="{A6BDF567-36B9-43B7-A442-A7C1D129AF7D}" dt="2021-11-04T23:02:30.956" v="583"/>
          <ac:inkMkLst>
            <pc:docMk/>
            <pc:sldMk cId="2542960075" sldId="266"/>
            <ac:inkMk id="97" creationId="{8F951670-0959-4E0F-B1DD-6DE2C1538631}"/>
          </ac:inkMkLst>
        </pc:inkChg>
        <pc:inkChg chg="add">
          <ac:chgData name="Duane Miller" userId="086b8d4e5ca37aec" providerId="LiveId" clId="{A6BDF567-36B9-43B7-A442-A7C1D129AF7D}" dt="2021-11-04T23:02:38.865" v="584" actId="9405"/>
          <ac:inkMkLst>
            <pc:docMk/>
            <pc:sldMk cId="2542960075" sldId="266"/>
            <ac:inkMk id="99" creationId="{C5BC4749-E29B-4720-9BC0-A0E13D8A0C10}"/>
          </ac:inkMkLst>
        </pc:inkChg>
        <pc:inkChg chg="add mod">
          <ac:chgData name="Duane Miller" userId="086b8d4e5ca37aec" providerId="LiveId" clId="{A6BDF567-36B9-43B7-A442-A7C1D129AF7D}" dt="2021-11-04T23:03:01.249" v="587"/>
          <ac:inkMkLst>
            <pc:docMk/>
            <pc:sldMk cId="2542960075" sldId="266"/>
            <ac:inkMk id="100" creationId="{4289ED21-FC47-4C32-807C-5EE6593940BB}"/>
          </ac:inkMkLst>
        </pc:inkChg>
        <pc:inkChg chg="add mod">
          <ac:chgData name="Duane Miller" userId="086b8d4e5ca37aec" providerId="LiveId" clId="{A6BDF567-36B9-43B7-A442-A7C1D129AF7D}" dt="2021-11-04T23:03:01.249" v="587"/>
          <ac:inkMkLst>
            <pc:docMk/>
            <pc:sldMk cId="2542960075" sldId="266"/>
            <ac:inkMk id="101" creationId="{E4FB7FE6-B145-49DA-A3CF-25049A4F0CE0}"/>
          </ac:inkMkLst>
        </pc:inkChg>
        <pc:inkChg chg="add">
          <ac:chgData name="Duane Miller" userId="086b8d4e5ca37aec" providerId="LiveId" clId="{A6BDF567-36B9-43B7-A442-A7C1D129AF7D}" dt="2021-11-04T23:03:03.332" v="588" actId="9405"/>
          <ac:inkMkLst>
            <pc:docMk/>
            <pc:sldMk cId="2542960075" sldId="266"/>
            <ac:inkMk id="103" creationId="{D2EBAAA1-F739-412F-8012-3878AB06DCD8}"/>
          </ac:inkMkLst>
        </pc:inkChg>
        <pc:inkChg chg="add mod">
          <ac:chgData name="Duane Miller" userId="086b8d4e5ca37aec" providerId="LiveId" clId="{A6BDF567-36B9-43B7-A442-A7C1D129AF7D}" dt="2021-11-04T23:11:17.989" v="647"/>
          <ac:inkMkLst>
            <pc:docMk/>
            <pc:sldMk cId="2542960075" sldId="266"/>
            <ac:inkMk id="104" creationId="{116DF7CB-9587-4423-814E-E6DBB9F009BE}"/>
          </ac:inkMkLst>
        </pc:inkChg>
        <pc:inkChg chg="add mod">
          <ac:chgData name="Duane Miller" userId="086b8d4e5ca37aec" providerId="LiveId" clId="{A6BDF567-36B9-43B7-A442-A7C1D129AF7D}" dt="2021-11-04T23:11:12.574" v="645"/>
          <ac:inkMkLst>
            <pc:docMk/>
            <pc:sldMk cId="2542960075" sldId="266"/>
            <ac:inkMk id="106" creationId="{6D61884E-7423-43E8-B1A9-B2383712D2EB}"/>
          </ac:inkMkLst>
        </pc:inkChg>
        <pc:inkChg chg="add mod">
          <ac:chgData name="Duane Miller" userId="086b8d4e5ca37aec" providerId="LiveId" clId="{A6BDF567-36B9-43B7-A442-A7C1D129AF7D}" dt="2021-11-04T23:11:26.783" v="653"/>
          <ac:inkMkLst>
            <pc:docMk/>
            <pc:sldMk cId="2542960075" sldId="266"/>
            <ac:inkMk id="108" creationId="{1894E850-CF06-435B-976D-D8969F57D818}"/>
          </ac:inkMkLst>
        </pc:inkChg>
        <pc:inkChg chg="add mod">
          <ac:chgData name="Duane Miller" userId="086b8d4e5ca37aec" providerId="LiveId" clId="{A6BDF567-36B9-43B7-A442-A7C1D129AF7D}" dt="2021-11-04T23:11:26.783" v="653"/>
          <ac:inkMkLst>
            <pc:docMk/>
            <pc:sldMk cId="2542960075" sldId="266"/>
            <ac:inkMk id="109" creationId="{6A77AC63-98EB-4CAF-B596-B4085895FD67}"/>
          </ac:inkMkLst>
        </pc:inkChg>
        <pc:inkChg chg="add mod">
          <ac:chgData name="Duane Miller" userId="086b8d4e5ca37aec" providerId="LiveId" clId="{A6BDF567-36B9-43B7-A442-A7C1D129AF7D}" dt="2021-11-04T23:11:26.783" v="653"/>
          <ac:inkMkLst>
            <pc:docMk/>
            <pc:sldMk cId="2542960075" sldId="266"/>
            <ac:inkMk id="110" creationId="{8916C1F7-5774-47AB-94F6-EC9FE2490F80}"/>
          </ac:inkMkLst>
        </pc:inkChg>
        <pc:inkChg chg="add mod">
          <ac:chgData name="Duane Miller" userId="086b8d4e5ca37aec" providerId="LiveId" clId="{A6BDF567-36B9-43B7-A442-A7C1D129AF7D}" dt="2021-11-04T23:11:26.783" v="653"/>
          <ac:inkMkLst>
            <pc:docMk/>
            <pc:sldMk cId="2542960075" sldId="266"/>
            <ac:inkMk id="111" creationId="{659065ED-934A-435B-BABA-4BD81F96C04D}"/>
          </ac:inkMkLst>
        </pc:inkChg>
        <pc:inkChg chg="add mod">
          <ac:chgData name="Duane Miller" userId="086b8d4e5ca37aec" providerId="LiveId" clId="{A6BDF567-36B9-43B7-A442-A7C1D129AF7D}" dt="2021-11-04T23:11:23.618" v="650"/>
          <ac:inkMkLst>
            <pc:docMk/>
            <pc:sldMk cId="2542960075" sldId="266"/>
            <ac:inkMk id="113" creationId="{065C2A66-671F-4496-9BE4-682D42520E95}"/>
          </ac:inkMkLst>
        </pc:inkChg>
        <pc:inkChg chg="add mod">
          <ac:chgData name="Duane Miller" userId="086b8d4e5ca37aec" providerId="LiveId" clId="{A6BDF567-36B9-43B7-A442-A7C1D129AF7D}" dt="2021-11-04T23:11:23.618" v="650"/>
          <ac:inkMkLst>
            <pc:docMk/>
            <pc:sldMk cId="2542960075" sldId="266"/>
            <ac:inkMk id="115" creationId="{EB7FDD27-439D-4F9D-8652-88A7F10DAAFE}"/>
          </ac:inkMkLst>
        </pc:inkChg>
        <pc:inkChg chg="add">
          <ac:chgData name="Duane Miller" userId="086b8d4e5ca37aec" providerId="LiveId" clId="{A6BDF567-36B9-43B7-A442-A7C1D129AF7D}" dt="2021-11-04T23:10:42.051" v="635" actId="9405"/>
          <ac:inkMkLst>
            <pc:docMk/>
            <pc:sldMk cId="2542960075" sldId="266"/>
            <ac:inkMk id="117" creationId="{72622423-749E-4ECA-BF9E-3F7AC94242B6}"/>
          </ac:inkMkLst>
        </pc:inkChg>
        <pc:inkChg chg="add mod">
          <ac:chgData name="Duane Miller" userId="086b8d4e5ca37aec" providerId="LiveId" clId="{A6BDF567-36B9-43B7-A442-A7C1D129AF7D}" dt="2021-11-04T23:11:26.783" v="653"/>
          <ac:inkMkLst>
            <pc:docMk/>
            <pc:sldMk cId="2542960075" sldId="266"/>
            <ac:inkMk id="118" creationId="{E4387450-3A33-4CA0-AEC6-0D7BCFF5DC3B}"/>
          </ac:inkMkLst>
        </pc:inkChg>
        <pc:inkChg chg="add mod">
          <ac:chgData name="Duane Miller" userId="086b8d4e5ca37aec" providerId="LiveId" clId="{A6BDF567-36B9-43B7-A442-A7C1D129AF7D}" dt="2021-11-04T23:11:26.783" v="653"/>
          <ac:inkMkLst>
            <pc:docMk/>
            <pc:sldMk cId="2542960075" sldId="266"/>
            <ac:inkMk id="119" creationId="{5EFCD791-82EB-426E-A1F2-066CB4693EEF}"/>
          </ac:inkMkLst>
        </pc:inkChg>
        <pc:inkChg chg="add mod">
          <ac:chgData name="Duane Miller" userId="086b8d4e5ca37aec" providerId="LiveId" clId="{A6BDF567-36B9-43B7-A442-A7C1D129AF7D}" dt="2021-11-04T23:11:26.783" v="653"/>
          <ac:inkMkLst>
            <pc:docMk/>
            <pc:sldMk cId="2542960075" sldId="266"/>
            <ac:inkMk id="121" creationId="{A9AEC277-2C03-48C3-AA3C-009C9743191E}"/>
          </ac:inkMkLst>
        </pc:inkChg>
        <pc:inkChg chg="add mod">
          <ac:chgData name="Duane Miller" userId="086b8d4e5ca37aec" providerId="LiveId" clId="{A6BDF567-36B9-43B7-A442-A7C1D129AF7D}" dt="2021-11-04T23:11:26.783" v="653"/>
          <ac:inkMkLst>
            <pc:docMk/>
            <pc:sldMk cId="2542960075" sldId="266"/>
            <ac:inkMk id="122" creationId="{489E8C61-92B6-45B6-A057-0F2B218787A5}"/>
          </ac:inkMkLst>
        </pc:inkChg>
        <pc:inkChg chg="add mod">
          <ac:chgData name="Duane Miller" userId="086b8d4e5ca37aec" providerId="LiveId" clId="{A6BDF567-36B9-43B7-A442-A7C1D129AF7D}" dt="2021-11-04T23:11:26.783" v="653"/>
          <ac:inkMkLst>
            <pc:docMk/>
            <pc:sldMk cId="2542960075" sldId="266"/>
            <ac:inkMk id="123" creationId="{1369F950-5962-42C2-B6E3-E30A7FAE3159}"/>
          </ac:inkMkLst>
        </pc:inkChg>
        <pc:inkChg chg="add mod">
          <ac:chgData name="Duane Miller" userId="086b8d4e5ca37aec" providerId="LiveId" clId="{A6BDF567-36B9-43B7-A442-A7C1D129AF7D}" dt="2021-11-04T23:11:26.783" v="653"/>
          <ac:inkMkLst>
            <pc:docMk/>
            <pc:sldMk cId="2542960075" sldId="266"/>
            <ac:inkMk id="124" creationId="{363860A8-36FE-4A97-AA5F-1A8944A18E97}"/>
          </ac:inkMkLst>
        </pc:inkChg>
        <pc:inkChg chg="add mod">
          <ac:chgData name="Duane Miller" userId="086b8d4e5ca37aec" providerId="LiveId" clId="{A6BDF567-36B9-43B7-A442-A7C1D129AF7D}" dt="2021-11-04T23:11:12.574" v="645"/>
          <ac:inkMkLst>
            <pc:docMk/>
            <pc:sldMk cId="2542960075" sldId="266"/>
            <ac:inkMk id="126" creationId="{445D4CC8-B329-41BB-8BC5-3FBE0A7400C8}"/>
          </ac:inkMkLst>
        </pc:inkChg>
        <pc:inkChg chg="add mod">
          <ac:chgData name="Duane Miller" userId="086b8d4e5ca37aec" providerId="LiveId" clId="{A6BDF567-36B9-43B7-A442-A7C1D129AF7D}" dt="2021-11-04T23:11:26.783" v="653"/>
          <ac:inkMkLst>
            <pc:docMk/>
            <pc:sldMk cId="2542960075" sldId="266"/>
            <ac:inkMk id="128" creationId="{3570DA6C-A844-4AC9-865B-F9111803DD45}"/>
          </ac:inkMkLst>
        </pc:inkChg>
        <pc:inkChg chg="add">
          <ac:chgData name="Duane Miller" userId="086b8d4e5ca37aec" providerId="LiveId" clId="{A6BDF567-36B9-43B7-A442-A7C1D129AF7D}" dt="2021-11-04T23:11:20.123" v="648" actId="9405"/>
          <ac:inkMkLst>
            <pc:docMk/>
            <pc:sldMk cId="2542960075" sldId="266"/>
            <ac:inkMk id="130" creationId="{B8DF3499-ACBF-418B-92EC-89DA6DD100F8}"/>
          </ac:inkMkLst>
        </pc:inkChg>
        <pc:inkChg chg="add mod">
          <ac:chgData name="Duane Miller" userId="086b8d4e5ca37aec" providerId="LiveId" clId="{A6BDF567-36B9-43B7-A442-A7C1D129AF7D}" dt="2021-11-04T23:11:26.783" v="653"/>
          <ac:inkMkLst>
            <pc:docMk/>
            <pc:sldMk cId="2542960075" sldId="266"/>
            <ac:inkMk id="131" creationId="{8B690456-1AE1-428B-A6F6-8565736B9CDF}"/>
          </ac:inkMkLst>
        </pc:inkChg>
        <pc:inkChg chg="add mod">
          <ac:chgData name="Duane Miller" userId="086b8d4e5ca37aec" providerId="LiveId" clId="{A6BDF567-36B9-43B7-A442-A7C1D129AF7D}" dt="2021-11-04T23:11:26.783" v="653"/>
          <ac:inkMkLst>
            <pc:docMk/>
            <pc:sldMk cId="2542960075" sldId="266"/>
            <ac:inkMk id="133" creationId="{E978315A-586F-49EF-B756-0FB30724C21B}"/>
          </ac:inkMkLst>
        </pc:inkChg>
        <pc:inkChg chg="add mod">
          <ac:chgData name="Duane Miller" userId="086b8d4e5ca37aec" providerId="LiveId" clId="{A6BDF567-36B9-43B7-A442-A7C1D129AF7D}" dt="2021-11-04T23:11:26.783" v="653"/>
          <ac:inkMkLst>
            <pc:docMk/>
            <pc:sldMk cId="2542960075" sldId="266"/>
            <ac:inkMk id="134" creationId="{5AAF2676-4A41-4FD3-953B-84FA81D5002F}"/>
          </ac:inkMkLst>
        </pc:inkChg>
        <pc:inkChg chg="add mod">
          <ac:chgData name="Duane Miller" userId="086b8d4e5ca37aec" providerId="LiveId" clId="{A6BDF567-36B9-43B7-A442-A7C1D129AF7D}" dt="2021-11-04T23:11:48.388" v="661"/>
          <ac:inkMkLst>
            <pc:docMk/>
            <pc:sldMk cId="2542960075" sldId="266"/>
            <ac:inkMk id="136" creationId="{89C16C16-5FC5-430F-A78F-B946A1F8A4A9}"/>
          </ac:inkMkLst>
        </pc:inkChg>
        <pc:inkChg chg="add mod">
          <ac:chgData name="Duane Miller" userId="086b8d4e5ca37aec" providerId="LiveId" clId="{A6BDF567-36B9-43B7-A442-A7C1D129AF7D}" dt="2021-11-04T23:11:48.388" v="661"/>
          <ac:inkMkLst>
            <pc:docMk/>
            <pc:sldMk cId="2542960075" sldId="266"/>
            <ac:inkMk id="137" creationId="{BE486382-433B-47B3-B110-9F23DF324E7E}"/>
          </ac:inkMkLst>
        </pc:inkChg>
        <pc:inkChg chg="add mod">
          <ac:chgData name="Duane Miller" userId="086b8d4e5ca37aec" providerId="LiveId" clId="{A6BDF567-36B9-43B7-A442-A7C1D129AF7D}" dt="2021-11-04T23:11:48.388" v="661"/>
          <ac:inkMkLst>
            <pc:docMk/>
            <pc:sldMk cId="2542960075" sldId="266"/>
            <ac:inkMk id="138" creationId="{C7C00F9B-C882-4231-93DF-6CEF49F5396B}"/>
          </ac:inkMkLst>
        </pc:inkChg>
        <pc:inkChg chg="add mod">
          <ac:chgData name="Duane Miller" userId="086b8d4e5ca37aec" providerId="LiveId" clId="{A6BDF567-36B9-43B7-A442-A7C1D129AF7D}" dt="2021-11-04T23:11:48.388" v="661"/>
          <ac:inkMkLst>
            <pc:docMk/>
            <pc:sldMk cId="2542960075" sldId="266"/>
            <ac:inkMk id="139" creationId="{E17F426D-F0AA-4C46-A99C-AD85B709742C}"/>
          </ac:inkMkLst>
        </pc:inkChg>
        <pc:inkChg chg="add mod">
          <ac:chgData name="Duane Miller" userId="086b8d4e5ca37aec" providerId="LiveId" clId="{A6BDF567-36B9-43B7-A442-A7C1D129AF7D}" dt="2021-11-04T23:11:48.388" v="661"/>
          <ac:inkMkLst>
            <pc:docMk/>
            <pc:sldMk cId="2542960075" sldId="266"/>
            <ac:inkMk id="141" creationId="{10314C08-5151-4D34-943C-FC8AF1766128}"/>
          </ac:inkMkLst>
        </pc:inkChg>
        <pc:inkChg chg="add mod">
          <ac:chgData name="Duane Miller" userId="086b8d4e5ca37aec" providerId="LiveId" clId="{A6BDF567-36B9-43B7-A442-A7C1D129AF7D}" dt="2021-11-04T23:11:48.388" v="661"/>
          <ac:inkMkLst>
            <pc:docMk/>
            <pc:sldMk cId="2542960075" sldId="266"/>
            <ac:inkMk id="142" creationId="{117C7D2E-10C2-400D-8148-822B095ACEA7}"/>
          </ac:inkMkLst>
        </pc:inkChg>
        <pc:inkChg chg="add">
          <ac:chgData name="Duane Miller" userId="086b8d4e5ca37aec" providerId="LiveId" clId="{A6BDF567-36B9-43B7-A442-A7C1D129AF7D}" dt="2021-11-04T23:11:56.403" v="662" actId="9405"/>
          <ac:inkMkLst>
            <pc:docMk/>
            <pc:sldMk cId="2542960075" sldId="266"/>
            <ac:inkMk id="144" creationId="{25997688-E2A5-4EAA-AA2C-BBCCFD3B2F8E}"/>
          </ac:inkMkLst>
        </pc:inkChg>
        <pc:inkChg chg="add">
          <ac:chgData name="Duane Miller" userId="086b8d4e5ca37aec" providerId="LiveId" clId="{A6BDF567-36B9-43B7-A442-A7C1D129AF7D}" dt="2021-11-04T23:12:01.978" v="663" actId="9405"/>
          <ac:inkMkLst>
            <pc:docMk/>
            <pc:sldMk cId="2542960075" sldId="266"/>
            <ac:inkMk id="145" creationId="{5E1A9FA1-6DD1-4263-8093-A0D4A014288B}"/>
          </ac:inkMkLst>
        </pc:inkChg>
        <pc:inkChg chg="add mod">
          <ac:chgData name="Duane Miller" userId="086b8d4e5ca37aec" providerId="LiveId" clId="{A6BDF567-36B9-43B7-A442-A7C1D129AF7D}" dt="2021-11-04T23:12:06.955" v="666"/>
          <ac:inkMkLst>
            <pc:docMk/>
            <pc:sldMk cId="2542960075" sldId="266"/>
            <ac:inkMk id="146" creationId="{F584DA4B-34B0-414E-B6AE-532EA9EEA60B}"/>
          </ac:inkMkLst>
        </pc:inkChg>
        <pc:inkChg chg="add mod">
          <ac:chgData name="Duane Miller" userId="086b8d4e5ca37aec" providerId="LiveId" clId="{A6BDF567-36B9-43B7-A442-A7C1D129AF7D}" dt="2021-11-04T23:12:06.955" v="666"/>
          <ac:inkMkLst>
            <pc:docMk/>
            <pc:sldMk cId="2542960075" sldId="266"/>
            <ac:inkMk id="147" creationId="{D7D5CB5E-562F-459F-8F14-E425752760D7}"/>
          </ac:inkMkLst>
        </pc:inkChg>
      </pc:sldChg>
      <pc:sldChg chg="addSp delSp modSp add mod ord modNotesTx">
        <pc:chgData name="Duane Miller" userId="086b8d4e5ca37aec" providerId="LiveId" clId="{A6BDF567-36B9-43B7-A442-A7C1D129AF7D}" dt="2021-11-04T23:06:11.409" v="621" actId="9405"/>
        <pc:sldMkLst>
          <pc:docMk/>
          <pc:sldMk cId="3623205678" sldId="267"/>
        </pc:sldMkLst>
        <pc:spChg chg="mod">
          <ac:chgData name="Duane Miller" userId="086b8d4e5ca37aec" providerId="LiveId" clId="{A6BDF567-36B9-43B7-A442-A7C1D129AF7D}" dt="2021-11-03T19:48:58.707" v="132" actId="207"/>
          <ac:spMkLst>
            <pc:docMk/>
            <pc:sldMk cId="3623205678" sldId="267"/>
            <ac:spMk id="3" creationId="{D3EFC0C3-FD39-449B-AD90-C042901F23F4}"/>
          </ac:spMkLst>
        </pc:spChg>
        <pc:spChg chg="mod">
          <ac:chgData name="Duane Miller" userId="086b8d4e5ca37aec" providerId="LiveId" clId="{A6BDF567-36B9-43B7-A442-A7C1D129AF7D}" dt="2021-11-04T15:51:44.607" v="376" actId="207"/>
          <ac:spMkLst>
            <pc:docMk/>
            <pc:sldMk cId="3623205678" sldId="267"/>
            <ac:spMk id="6" creationId="{B2FD387F-92CC-4779-81C3-06BBC90B104F}"/>
          </ac:spMkLst>
        </pc:spChg>
        <pc:grpChg chg="mod">
          <ac:chgData name="Duane Miller" userId="086b8d4e5ca37aec" providerId="LiveId" clId="{A6BDF567-36B9-43B7-A442-A7C1D129AF7D}" dt="2021-11-04T23:04:20.528" v="592"/>
          <ac:grpSpMkLst>
            <pc:docMk/>
            <pc:sldMk cId="3623205678" sldId="267"/>
            <ac:grpSpMk id="12" creationId="{8AAF0FBF-0513-4CB9-AA5B-A80A9125ADA7}"/>
          </ac:grpSpMkLst>
        </pc:grpChg>
        <pc:grpChg chg="mod">
          <ac:chgData name="Duane Miller" userId="086b8d4e5ca37aec" providerId="LiveId" clId="{A6BDF567-36B9-43B7-A442-A7C1D129AF7D}" dt="2021-11-04T23:04:43.966" v="598"/>
          <ac:grpSpMkLst>
            <pc:docMk/>
            <pc:sldMk cId="3623205678" sldId="267"/>
            <ac:grpSpMk id="18" creationId="{DDD041CD-5350-48B6-82B5-3E820A8CEF94}"/>
          </ac:grpSpMkLst>
        </pc:grpChg>
        <pc:grpChg chg="del mod">
          <ac:chgData name="Duane Miller" userId="086b8d4e5ca37aec" providerId="LiveId" clId="{A6BDF567-36B9-43B7-A442-A7C1D129AF7D}" dt="2021-11-04T23:04:48.389" v="603"/>
          <ac:grpSpMkLst>
            <pc:docMk/>
            <pc:sldMk cId="3623205678" sldId="267"/>
            <ac:grpSpMk id="21" creationId="{68C1C96E-84B7-490B-ADFA-F87F393105D5}"/>
          </ac:grpSpMkLst>
        </pc:grpChg>
        <pc:grpChg chg="mod">
          <ac:chgData name="Duane Miller" userId="086b8d4e5ca37aec" providerId="LiveId" clId="{A6BDF567-36B9-43B7-A442-A7C1D129AF7D}" dt="2021-11-04T23:04:48.389" v="603"/>
          <ac:grpSpMkLst>
            <pc:docMk/>
            <pc:sldMk cId="3623205678" sldId="267"/>
            <ac:grpSpMk id="23" creationId="{06F08AFF-16B2-4C89-A24F-50C0E4F875BB}"/>
          </ac:grpSpMkLst>
        </pc:grpChg>
        <pc:grpChg chg="mod">
          <ac:chgData name="Duane Miller" userId="086b8d4e5ca37aec" providerId="LiveId" clId="{A6BDF567-36B9-43B7-A442-A7C1D129AF7D}" dt="2021-11-04T23:04:54.434" v="606"/>
          <ac:grpSpMkLst>
            <pc:docMk/>
            <pc:sldMk cId="3623205678" sldId="267"/>
            <ac:grpSpMk id="26" creationId="{B05B749A-7E85-4D15-9800-8F6B9171AD74}"/>
          </ac:grpSpMkLst>
        </pc:grpChg>
        <pc:grpChg chg="mod">
          <ac:chgData name="Duane Miller" userId="086b8d4e5ca37aec" providerId="LiveId" clId="{A6BDF567-36B9-43B7-A442-A7C1D129AF7D}" dt="2021-11-04T23:04:59.302" v="609"/>
          <ac:grpSpMkLst>
            <pc:docMk/>
            <pc:sldMk cId="3623205678" sldId="267"/>
            <ac:grpSpMk id="29" creationId="{CC8197DC-CFAC-4BF0-A7FF-24BD1CCFD136}"/>
          </ac:grpSpMkLst>
        </pc:grpChg>
        <pc:grpChg chg="del mod">
          <ac:chgData name="Duane Miller" userId="086b8d4e5ca37aec" providerId="LiveId" clId="{A6BDF567-36B9-43B7-A442-A7C1D129AF7D}" dt="2021-11-04T23:05:49.076" v="620"/>
          <ac:grpSpMkLst>
            <pc:docMk/>
            <pc:sldMk cId="3623205678" sldId="267"/>
            <ac:grpSpMk id="38" creationId="{617E33CA-5F3C-4582-832B-7053FA480875}"/>
          </ac:grpSpMkLst>
        </pc:grpChg>
        <pc:grpChg chg="mod">
          <ac:chgData name="Duane Miller" userId="086b8d4e5ca37aec" providerId="LiveId" clId="{A6BDF567-36B9-43B7-A442-A7C1D129AF7D}" dt="2021-11-04T23:05:49.076" v="620"/>
          <ac:grpSpMkLst>
            <pc:docMk/>
            <pc:sldMk cId="3623205678" sldId="267"/>
            <ac:grpSpMk id="40" creationId="{8AE0352B-C9DD-4EDD-B313-72B1E43A82DD}"/>
          </ac:grpSpMkLst>
        </pc:grpChg>
        <pc:inkChg chg="add">
          <ac:chgData name="Duane Miller" userId="086b8d4e5ca37aec" providerId="LiveId" clId="{A6BDF567-36B9-43B7-A442-A7C1D129AF7D}" dt="2021-11-04T22:52:40.186" v="548" actId="9405"/>
          <ac:inkMkLst>
            <pc:docMk/>
            <pc:sldMk cId="3623205678" sldId="267"/>
            <ac:inkMk id="4" creationId="{E9832F29-02D3-4F49-8113-B0F93DA6DA81}"/>
          </ac:inkMkLst>
        </pc:inkChg>
        <pc:inkChg chg="add">
          <ac:chgData name="Duane Miller" userId="086b8d4e5ca37aec" providerId="LiveId" clId="{A6BDF567-36B9-43B7-A442-A7C1D129AF7D}" dt="2021-11-04T22:52:41.733" v="549" actId="9405"/>
          <ac:inkMkLst>
            <pc:docMk/>
            <pc:sldMk cId="3623205678" sldId="267"/>
            <ac:inkMk id="5" creationId="{4F9F95A9-9268-46C6-861F-8EE901BE88F0}"/>
          </ac:inkMkLst>
        </pc:inkChg>
        <pc:inkChg chg="add">
          <ac:chgData name="Duane Miller" userId="086b8d4e5ca37aec" providerId="LiveId" clId="{A6BDF567-36B9-43B7-A442-A7C1D129AF7D}" dt="2021-11-04T23:03:59.583" v="589" actId="9405"/>
          <ac:inkMkLst>
            <pc:docMk/>
            <pc:sldMk cId="3623205678" sldId="267"/>
            <ac:inkMk id="7" creationId="{83D0C2F7-DF24-485F-BCA3-6F7E5F0FA491}"/>
          </ac:inkMkLst>
        </pc:inkChg>
        <pc:inkChg chg="add mod">
          <ac:chgData name="Duane Miller" userId="086b8d4e5ca37aec" providerId="LiveId" clId="{A6BDF567-36B9-43B7-A442-A7C1D129AF7D}" dt="2021-11-04T23:04:20.528" v="592"/>
          <ac:inkMkLst>
            <pc:docMk/>
            <pc:sldMk cId="3623205678" sldId="267"/>
            <ac:inkMk id="9" creationId="{97DC7DE0-2B2A-4FD0-BF87-6E77419B4FD4}"/>
          </ac:inkMkLst>
        </pc:inkChg>
        <pc:inkChg chg="add mod">
          <ac:chgData name="Duane Miller" userId="086b8d4e5ca37aec" providerId="LiveId" clId="{A6BDF567-36B9-43B7-A442-A7C1D129AF7D}" dt="2021-11-04T23:04:20.528" v="592"/>
          <ac:inkMkLst>
            <pc:docMk/>
            <pc:sldMk cId="3623205678" sldId="267"/>
            <ac:inkMk id="11" creationId="{AF91DEE2-9F2A-4AEC-8109-7B3427E2AD41}"/>
          </ac:inkMkLst>
        </pc:inkChg>
        <pc:inkChg chg="add">
          <ac:chgData name="Duane Miller" userId="086b8d4e5ca37aec" providerId="LiveId" clId="{A6BDF567-36B9-43B7-A442-A7C1D129AF7D}" dt="2021-11-04T23:04:22.875" v="593" actId="9405"/>
          <ac:inkMkLst>
            <pc:docMk/>
            <pc:sldMk cId="3623205678" sldId="267"/>
            <ac:inkMk id="13" creationId="{9D92D338-3612-4844-AA37-37E227664D56}"/>
          </ac:inkMkLst>
        </pc:inkChg>
        <pc:inkChg chg="add">
          <ac:chgData name="Duane Miller" userId="086b8d4e5ca37aec" providerId="LiveId" clId="{A6BDF567-36B9-43B7-A442-A7C1D129AF7D}" dt="2021-11-04T23:04:28.070" v="594" actId="9405"/>
          <ac:inkMkLst>
            <pc:docMk/>
            <pc:sldMk cId="3623205678" sldId="267"/>
            <ac:inkMk id="14" creationId="{F4EE8969-BEEE-424A-B33E-88132EF1216E}"/>
          </ac:inkMkLst>
        </pc:inkChg>
        <pc:inkChg chg="add">
          <ac:chgData name="Duane Miller" userId="086b8d4e5ca37aec" providerId="LiveId" clId="{A6BDF567-36B9-43B7-A442-A7C1D129AF7D}" dt="2021-11-04T23:04:30.444" v="595" actId="9405"/>
          <ac:inkMkLst>
            <pc:docMk/>
            <pc:sldMk cId="3623205678" sldId="267"/>
            <ac:inkMk id="15" creationId="{B208A237-F0DC-4792-B4C5-B64F78627575}"/>
          </ac:inkMkLst>
        </pc:inkChg>
        <pc:inkChg chg="add mod">
          <ac:chgData name="Duane Miller" userId="086b8d4e5ca37aec" providerId="LiveId" clId="{A6BDF567-36B9-43B7-A442-A7C1D129AF7D}" dt="2021-11-04T23:04:43.966" v="598"/>
          <ac:inkMkLst>
            <pc:docMk/>
            <pc:sldMk cId="3623205678" sldId="267"/>
            <ac:inkMk id="16" creationId="{D9A3297C-C5D1-4BF7-A9D3-C0B9C2A5736B}"/>
          </ac:inkMkLst>
        </pc:inkChg>
        <pc:inkChg chg="add mod">
          <ac:chgData name="Duane Miller" userId="086b8d4e5ca37aec" providerId="LiveId" clId="{A6BDF567-36B9-43B7-A442-A7C1D129AF7D}" dt="2021-11-04T23:04:43.966" v="598"/>
          <ac:inkMkLst>
            <pc:docMk/>
            <pc:sldMk cId="3623205678" sldId="267"/>
            <ac:inkMk id="17" creationId="{713F2520-2F34-46A6-A468-09DE084A2F32}"/>
          </ac:inkMkLst>
        </pc:inkChg>
        <pc:inkChg chg="add mod">
          <ac:chgData name="Duane Miller" userId="086b8d4e5ca37aec" providerId="LiveId" clId="{A6BDF567-36B9-43B7-A442-A7C1D129AF7D}" dt="2021-11-04T23:04:48.389" v="603"/>
          <ac:inkMkLst>
            <pc:docMk/>
            <pc:sldMk cId="3623205678" sldId="267"/>
            <ac:inkMk id="19" creationId="{4FB22832-5710-4F42-8B83-5C42206756D2}"/>
          </ac:inkMkLst>
        </pc:inkChg>
        <pc:inkChg chg="add mod">
          <ac:chgData name="Duane Miller" userId="086b8d4e5ca37aec" providerId="LiveId" clId="{A6BDF567-36B9-43B7-A442-A7C1D129AF7D}" dt="2021-11-04T23:04:48.389" v="603"/>
          <ac:inkMkLst>
            <pc:docMk/>
            <pc:sldMk cId="3623205678" sldId="267"/>
            <ac:inkMk id="20" creationId="{3FC70ED5-586A-4ED3-BE52-E4A621D1E199}"/>
          </ac:inkMkLst>
        </pc:inkChg>
        <pc:inkChg chg="add mod">
          <ac:chgData name="Duane Miller" userId="086b8d4e5ca37aec" providerId="LiveId" clId="{A6BDF567-36B9-43B7-A442-A7C1D129AF7D}" dt="2021-11-04T23:04:48.389" v="603"/>
          <ac:inkMkLst>
            <pc:docMk/>
            <pc:sldMk cId="3623205678" sldId="267"/>
            <ac:inkMk id="22" creationId="{214A0004-D2B0-4AC8-8A5D-6A93AFC3CB9E}"/>
          </ac:inkMkLst>
        </pc:inkChg>
        <pc:inkChg chg="add mod">
          <ac:chgData name="Duane Miller" userId="086b8d4e5ca37aec" providerId="LiveId" clId="{A6BDF567-36B9-43B7-A442-A7C1D129AF7D}" dt="2021-11-04T23:04:54.434" v="606"/>
          <ac:inkMkLst>
            <pc:docMk/>
            <pc:sldMk cId="3623205678" sldId="267"/>
            <ac:inkMk id="24" creationId="{AEFB98E5-1487-4633-99D1-FA3AA7B6FD2C}"/>
          </ac:inkMkLst>
        </pc:inkChg>
        <pc:inkChg chg="add mod">
          <ac:chgData name="Duane Miller" userId="086b8d4e5ca37aec" providerId="LiveId" clId="{A6BDF567-36B9-43B7-A442-A7C1D129AF7D}" dt="2021-11-04T23:04:54.434" v="606"/>
          <ac:inkMkLst>
            <pc:docMk/>
            <pc:sldMk cId="3623205678" sldId="267"/>
            <ac:inkMk id="25" creationId="{ED6FE08A-551D-4BF6-AA63-FA210525D062}"/>
          </ac:inkMkLst>
        </pc:inkChg>
        <pc:inkChg chg="add mod">
          <ac:chgData name="Duane Miller" userId="086b8d4e5ca37aec" providerId="LiveId" clId="{A6BDF567-36B9-43B7-A442-A7C1D129AF7D}" dt="2021-11-04T23:04:59.302" v="609"/>
          <ac:inkMkLst>
            <pc:docMk/>
            <pc:sldMk cId="3623205678" sldId="267"/>
            <ac:inkMk id="27" creationId="{FBA0F108-BD7B-496D-BE04-7810D06F8F6B}"/>
          </ac:inkMkLst>
        </pc:inkChg>
        <pc:inkChg chg="add mod">
          <ac:chgData name="Duane Miller" userId="086b8d4e5ca37aec" providerId="LiveId" clId="{A6BDF567-36B9-43B7-A442-A7C1D129AF7D}" dt="2021-11-04T23:04:59.302" v="609"/>
          <ac:inkMkLst>
            <pc:docMk/>
            <pc:sldMk cId="3623205678" sldId="267"/>
            <ac:inkMk id="28" creationId="{E4337AAE-39B2-4ACC-8D89-BB82552CC61F}"/>
          </ac:inkMkLst>
        </pc:inkChg>
        <pc:inkChg chg="add">
          <ac:chgData name="Duane Miller" userId="086b8d4e5ca37aec" providerId="LiveId" clId="{A6BDF567-36B9-43B7-A442-A7C1D129AF7D}" dt="2021-11-04T23:05:04.648" v="610" actId="9405"/>
          <ac:inkMkLst>
            <pc:docMk/>
            <pc:sldMk cId="3623205678" sldId="267"/>
            <ac:inkMk id="30" creationId="{CA3CD083-619F-45CE-9BB4-6C2D58F91131}"/>
          </ac:inkMkLst>
        </pc:inkChg>
        <pc:inkChg chg="add">
          <ac:chgData name="Duane Miller" userId="086b8d4e5ca37aec" providerId="LiveId" clId="{A6BDF567-36B9-43B7-A442-A7C1D129AF7D}" dt="2021-11-04T23:05:13.114" v="611" actId="9405"/>
          <ac:inkMkLst>
            <pc:docMk/>
            <pc:sldMk cId="3623205678" sldId="267"/>
            <ac:inkMk id="31" creationId="{CD835745-89B4-4486-8848-ECDF0AB2F44D}"/>
          </ac:inkMkLst>
        </pc:inkChg>
        <pc:inkChg chg="add">
          <ac:chgData name="Duane Miller" userId="086b8d4e5ca37aec" providerId="LiveId" clId="{A6BDF567-36B9-43B7-A442-A7C1D129AF7D}" dt="2021-11-04T23:05:16.404" v="612" actId="9405"/>
          <ac:inkMkLst>
            <pc:docMk/>
            <pc:sldMk cId="3623205678" sldId="267"/>
            <ac:inkMk id="32" creationId="{ED75CD83-A9AC-4F29-80E6-B222BB5798C7}"/>
          </ac:inkMkLst>
        </pc:inkChg>
        <pc:inkChg chg="add">
          <ac:chgData name="Duane Miller" userId="086b8d4e5ca37aec" providerId="LiveId" clId="{A6BDF567-36B9-43B7-A442-A7C1D129AF7D}" dt="2021-11-04T23:05:23.643" v="613" actId="9405"/>
          <ac:inkMkLst>
            <pc:docMk/>
            <pc:sldMk cId="3623205678" sldId="267"/>
            <ac:inkMk id="33" creationId="{E01D4B25-A896-482E-A11A-CB3CB923D9A1}"/>
          </ac:inkMkLst>
        </pc:inkChg>
        <pc:inkChg chg="add">
          <ac:chgData name="Duane Miller" userId="086b8d4e5ca37aec" providerId="LiveId" clId="{A6BDF567-36B9-43B7-A442-A7C1D129AF7D}" dt="2021-11-04T23:05:27.694" v="614" actId="9405"/>
          <ac:inkMkLst>
            <pc:docMk/>
            <pc:sldMk cId="3623205678" sldId="267"/>
            <ac:inkMk id="34" creationId="{5077D17E-F731-46C1-A103-AF801914F4BA}"/>
          </ac:inkMkLst>
        </pc:inkChg>
        <pc:inkChg chg="add">
          <ac:chgData name="Duane Miller" userId="086b8d4e5ca37aec" providerId="LiveId" clId="{A6BDF567-36B9-43B7-A442-A7C1D129AF7D}" dt="2021-11-04T23:05:41.274" v="615" actId="9405"/>
          <ac:inkMkLst>
            <pc:docMk/>
            <pc:sldMk cId="3623205678" sldId="267"/>
            <ac:inkMk id="35" creationId="{800EC3B9-CC27-4944-8731-9C5190244F94}"/>
          </ac:inkMkLst>
        </pc:inkChg>
        <pc:inkChg chg="add mod">
          <ac:chgData name="Duane Miller" userId="086b8d4e5ca37aec" providerId="LiveId" clId="{A6BDF567-36B9-43B7-A442-A7C1D129AF7D}" dt="2021-11-04T23:05:49.076" v="620"/>
          <ac:inkMkLst>
            <pc:docMk/>
            <pc:sldMk cId="3623205678" sldId="267"/>
            <ac:inkMk id="36" creationId="{26D3D429-608C-4BE5-9596-C3CD03896AFD}"/>
          </ac:inkMkLst>
        </pc:inkChg>
        <pc:inkChg chg="add mod">
          <ac:chgData name="Duane Miller" userId="086b8d4e5ca37aec" providerId="LiveId" clId="{A6BDF567-36B9-43B7-A442-A7C1D129AF7D}" dt="2021-11-04T23:05:49.076" v="620"/>
          <ac:inkMkLst>
            <pc:docMk/>
            <pc:sldMk cId="3623205678" sldId="267"/>
            <ac:inkMk id="37" creationId="{222B1262-0C75-420B-A398-2D7BFE44C33C}"/>
          </ac:inkMkLst>
        </pc:inkChg>
        <pc:inkChg chg="add mod">
          <ac:chgData name="Duane Miller" userId="086b8d4e5ca37aec" providerId="LiveId" clId="{A6BDF567-36B9-43B7-A442-A7C1D129AF7D}" dt="2021-11-04T23:05:49.076" v="620"/>
          <ac:inkMkLst>
            <pc:docMk/>
            <pc:sldMk cId="3623205678" sldId="267"/>
            <ac:inkMk id="39" creationId="{BD0BEF0D-883B-4983-904E-FF80AD654929}"/>
          </ac:inkMkLst>
        </pc:inkChg>
        <pc:inkChg chg="add">
          <ac:chgData name="Duane Miller" userId="086b8d4e5ca37aec" providerId="LiveId" clId="{A6BDF567-36B9-43B7-A442-A7C1D129AF7D}" dt="2021-11-04T23:06:11.409" v="621" actId="9405"/>
          <ac:inkMkLst>
            <pc:docMk/>
            <pc:sldMk cId="3623205678" sldId="267"/>
            <ac:inkMk id="41" creationId="{7BD1DB48-6C6E-48C4-8193-2F225F2190F9}"/>
          </ac:inkMkLst>
        </pc:inkChg>
      </pc:sldChg>
      <pc:sldChg chg="modSp add mod">
        <pc:chgData name="Duane Miller" userId="086b8d4e5ca37aec" providerId="LiveId" clId="{A6BDF567-36B9-43B7-A442-A7C1D129AF7D}" dt="2021-11-04T15:51:53.266" v="378" actId="207"/>
        <pc:sldMkLst>
          <pc:docMk/>
          <pc:sldMk cId="4290182195" sldId="268"/>
        </pc:sldMkLst>
        <pc:spChg chg="mod">
          <ac:chgData name="Duane Miller" userId="086b8d4e5ca37aec" providerId="LiveId" clId="{A6BDF567-36B9-43B7-A442-A7C1D129AF7D}" dt="2021-11-03T19:50:09.347" v="140" actId="1076"/>
          <ac:spMkLst>
            <pc:docMk/>
            <pc:sldMk cId="4290182195" sldId="268"/>
            <ac:spMk id="3" creationId="{D3EFC0C3-FD39-449B-AD90-C042901F23F4}"/>
          </ac:spMkLst>
        </pc:spChg>
        <pc:spChg chg="mod">
          <ac:chgData name="Duane Miller" userId="086b8d4e5ca37aec" providerId="LiveId" clId="{A6BDF567-36B9-43B7-A442-A7C1D129AF7D}" dt="2021-11-04T15:51:53.266" v="378" actId="207"/>
          <ac:spMkLst>
            <pc:docMk/>
            <pc:sldMk cId="4290182195" sldId="268"/>
            <ac:spMk id="6" creationId="{B2FD387F-92CC-4779-81C3-06BBC90B104F}"/>
          </ac:spMkLst>
        </pc:spChg>
      </pc:sldChg>
      <pc:sldChg chg="addSp modSp add mod">
        <pc:chgData name="Duane Miller" userId="086b8d4e5ca37aec" providerId="LiveId" clId="{A6BDF567-36B9-43B7-A442-A7C1D129AF7D}" dt="2021-11-04T23:21:29.837" v="695"/>
        <pc:sldMkLst>
          <pc:docMk/>
          <pc:sldMk cId="595037687" sldId="269"/>
        </pc:sldMkLst>
        <pc:spChg chg="mod">
          <ac:chgData name="Duane Miller" userId="086b8d4e5ca37aec" providerId="LiveId" clId="{A6BDF567-36B9-43B7-A442-A7C1D129AF7D}" dt="2021-11-03T19:52:48.714" v="162" actId="14100"/>
          <ac:spMkLst>
            <pc:docMk/>
            <pc:sldMk cId="595037687" sldId="269"/>
            <ac:spMk id="3" creationId="{D3EFC0C3-FD39-449B-AD90-C042901F23F4}"/>
          </ac:spMkLst>
        </pc:spChg>
        <pc:spChg chg="mod">
          <ac:chgData name="Duane Miller" userId="086b8d4e5ca37aec" providerId="LiveId" clId="{A6BDF567-36B9-43B7-A442-A7C1D129AF7D}" dt="2021-11-04T15:52:13.176" v="382" actId="207"/>
          <ac:spMkLst>
            <pc:docMk/>
            <pc:sldMk cId="595037687" sldId="269"/>
            <ac:spMk id="6" creationId="{B2FD387F-92CC-4779-81C3-06BBC90B104F}"/>
          </ac:spMkLst>
        </pc:spChg>
        <pc:grpChg chg="mod">
          <ac:chgData name="Duane Miller" userId="086b8d4e5ca37aec" providerId="LiveId" clId="{A6BDF567-36B9-43B7-A442-A7C1D129AF7D}" dt="2021-11-04T23:18:25.746" v="676"/>
          <ac:grpSpMkLst>
            <pc:docMk/>
            <pc:sldMk cId="595037687" sldId="269"/>
            <ac:grpSpMk id="16" creationId="{CCDD0A13-927E-469C-A510-B53C10B5BBFA}"/>
          </ac:grpSpMkLst>
        </pc:grpChg>
        <pc:grpChg chg="mod">
          <ac:chgData name="Duane Miller" userId="086b8d4e5ca37aec" providerId="LiveId" clId="{A6BDF567-36B9-43B7-A442-A7C1D129AF7D}" dt="2021-11-04T23:18:30.183" v="679"/>
          <ac:grpSpMkLst>
            <pc:docMk/>
            <pc:sldMk cId="595037687" sldId="269"/>
            <ac:grpSpMk id="19" creationId="{0F77E670-AB1E-4C2A-B795-9288D3CF1845}"/>
          </ac:grpSpMkLst>
        </pc:grpChg>
        <pc:grpChg chg="mod">
          <ac:chgData name="Duane Miller" userId="086b8d4e5ca37aec" providerId="LiveId" clId="{A6BDF567-36B9-43B7-A442-A7C1D129AF7D}" dt="2021-11-04T23:18:33.811" v="682"/>
          <ac:grpSpMkLst>
            <pc:docMk/>
            <pc:sldMk cId="595037687" sldId="269"/>
            <ac:grpSpMk id="22" creationId="{3440761D-8A46-4713-829E-B8FBB34A6407}"/>
          </ac:grpSpMkLst>
        </pc:grpChg>
        <pc:grpChg chg="mod">
          <ac:chgData name="Duane Miller" userId="086b8d4e5ca37aec" providerId="LiveId" clId="{A6BDF567-36B9-43B7-A442-A7C1D129AF7D}" dt="2021-11-04T23:21:29.837" v="695"/>
          <ac:grpSpMkLst>
            <pc:docMk/>
            <pc:sldMk cId="595037687" sldId="269"/>
            <ac:grpSpMk id="26" creationId="{1E19C27D-8F18-4C3B-92FC-435213D61098}"/>
          </ac:grpSpMkLst>
        </pc:grpChg>
        <pc:inkChg chg="add">
          <ac:chgData name="Duane Miller" userId="086b8d4e5ca37aec" providerId="LiveId" clId="{A6BDF567-36B9-43B7-A442-A7C1D129AF7D}" dt="2021-11-04T23:17:48.421" v="667" actId="9405"/>
          <ac:inkMkLst>
            <pc:docMk/>
            <pc:sldMk cId="595037687" sldId="269"/>
            <ac:inkMk id="4" creationId="{6511E2AA-1171-44CD-BC5B-5BC577D3EA82}"/>
          </ac:inkMkLst>
        </pc:inkChg>
        <pc:inkChg chg="add">
          <ac:chgData name="Duane Miller" userId="086b8d4e5ca37aec" providerId="LiveId" clId="{A6BDF567-36B9-43B7-A442-A7C1D129AF7D}" dt="2021-11-04T23:17:51.453" v="668" actId="9405"/>
          <ac:inkMkLst>
            <pc:docMk/>
            <pc:sldMk cId="595037687" sldId="269"/>
            <ac:inkMk id="5" creationId="{3D3AE763-0AC2-4AA6-B56A-1C05C98CBCEC}"/>
          </ac:inkMkLst>
        </pc:inkChg>
        <pc:inkChg chg="add">
          <ac:chgData name="Duane Miller" userId="086b8d4e5ca37aec" providerId="LiveId" clId="{A6BDF567-36B9-43B7-A442-A7C1D129AF7D}" dt="2021-11-04T23:17:54.256" v="669" actId="9405"/>
          <ac:inkMkLst>
            <pc:docMk/>
            <pc:sldMk cId="595037687" sldId="269"/>
            <ac:inkMk id="7" creationId="{7FFB599A-B3BF-4197-869C-C25DFF7C74FB}"/>
          </ac:inkMkLst>
        </pc:inkChg>
        <pc:inkChg chg="add">
          <ac:chgData name="Duane Miller" userId="086b8d4e5ca37aec" providerId="LiveId" clId="{A6BDF567-36B9-43B7-A442-A7C1D129AF7D}" dt="2021-11-04T23:17:58.145" v="670" actId="9405"/>
          <ac:inkMkLst>
            <pc:docMk/>
            <pc:sldMk cId="595037687" sldId="269"/>
            <ac:inkMk id="9" creationId="{886A6246-00ED-4FB0-8603-C81DCB65D645}"/>
          </ac:inkMkLst>
        </pc:inkChg>
        <pc:inkChg chg="add">
          <ac:chgData name="Duane Miller" userId="086b8d4e5ca37aec" providerId="LiveId" clId="{A6BDF567-36B9-43B7-A442-A7C1D129AF7D}" dt="2021-11-04T23:18:15.235" v="671" actId="9405"/>
          <ac:inkMkLst>
            <pc:docMk/>
            <pc:sldMk cId="595037687" sldId="269"/>
            <ac:inkMk id="11" creationId="{284F6519-A6B7-4DFE-AB59-76CEA62735C2}"/>
          </ac:inkMkLst>
        </pc:inkChg>
        <pc:inkChg chg="add">
          <ac:chgData name="Duane Miller" userId="086b8d4e5ca37aec" providerId="LiveId" clId="{A6BDF567-36B9-43B7-A442-A7C1D129AF7D}" dt="2021-11-04T23:18:16.928" v="672" actId="9405"/>
          <ac:inkMkLst>
            <pc:docMk/>
            <pc:sldMk cId="595037687" sldId="269"/>
            <ac:inkMk id="12" creationId="{03E4E4F6-6841-44DC-9AA5-BA32910B6869}"/>
          </ac:inkMkLst>
        </pc:inkChg>
        <pc:inkChg chg="add">
          <ac:chgData name="Duane Miller" userId="086b8d4e5ca37aec" providerId="LiveId" clId="{A6BDF567-36B9-43B7-A442-A7C1D129AF7D}" dt="2021-11-04T23:18:19.648" v="673" actId="9405"/>
          <ac:inkMkLst>
            <pc:docMk/>
            <pc:sldMk cId="595037687" sldId="269"/>
            <ac:inkMk id="13" creationId="{DD556C28-0920-47C2-BF23-47497F18ABF2}"/>
          </ac:inkMkLst>
        </pc:inkChg>
        <pc:inkChg chg="add mod">
          <ac:chgData name="Duane Miller" userId="086b8d4e5ca37aec" providerId="LiveId" clId="{A6BDF567-36B9-43B7-A442-A7C1D129AF7D}" dt="2021-11-04T23:18:25.746" v="676"/>
          <ac:inkMkLst>
            <pc:docMk/>
            <pc:sldMk cId="595037687" sldId="269"/>
            <ac:inkMk id="14" creationId="{845C4BEA-D5A1-4792-933C-2B0D6EB34D3B}"/>
          </ac:inkMkLst>
        </pc:inkChg>
        <pc:inkChg chg="add mod">
          <ac:chgData name="Duane Miller" userId="086b8d4e5ca37aec" providerId="LiveId" clId="{A6BDF567-36B9-43B7-A442-A7C1D129AF7D}" dt="2021-11-04T23:18:25.746" v="676"/>
          <ac:inkMkLst>
            <pc:docMk/>
            <pc:sldMk cId="595037687" sldId="269"/>
            <ac:inkMk id="15" creationId="{2C68F353-ACAA-4B27-AABA-31987065F2E8}"/>
          </ac:inkMkLst>
        </pc:inkChg>
        <pc:inkChg chg="add mod">
          <ac:chgData name="Duane Miller" userId="086b8d4e5ca37aec" providerId="LiveId" clId="{A6BDF567-36B9-43B7-A442-A7C1D129AF7D}" dt="2021-11-04T23:18:30.183" v="679"/>
          <ac:inkMkLst>
            <pc:docMk/>
            <pc:sldMk cId="595037687" sldId="269"/>
            <ac:inkMk id="17" creationId="{0A59669A-374C-45A7-BC54-494638DCBC4D}"/>
          </ac:inkMkLst>
        </pc:inkChg>
        <pc:inkChg chg="add mod">
          <ac:chgData name="Duane Miller" userId="086b8d4e5ca37aec" providerId="LiveId" clId="{A6BDF567-36B9-43B7-A442-A7C1D129AF7D}" dt="2021-11-04T23:18:30.183" v="679"/>
          <ac:inkMkLst>
            <pc:docMk/>
            <pc:sldMk cId="595037687" sldId="269"/>
            <ac:inkMk id="18" creationId="{39C95255-E2B1-4936-A0FE-A211CEB57E53}"/>
          </ac:inkMkLst>
        </pc:inkChg>
        <pc:inkChg chg="add mod">
          <ac:chgData name="Duane Miller" userId="086b8d4e5ca37aec" providerId="LiveId" clId="{A6BDF567-36B9-43B7-A442-A7C1D129AF7D}" dt="2021-11-04T23:18:33.811" v="682"/>
          <ac:inkMkLst>
            <pc:docMk/>
            <pc:sldMk cId="595037687" sldId="269"/>
            <ac:inkMk id="20" creationId="{B110297F-E4E6-411C-99B7-9128F5D510AB}"/>
          </ac:inkMkLst>
        </pc:inkChg>
        <pc:inkChg chg="add mod">
          <ac:chgData name="Duane Miller" userId="086b8d4e5ca37aec" providerId="LiveId" clId="{A6BDF567-36B9-43B7-A442-A7C1D129AF7D}" dt="2021-11-04T23:18:33.811" v="682"/>
          <ac:inkMkLst>
            <pc:docMk/>
            <pc:sldMk cId="595037687" sldId="269"/>
            <ac:inkMk id="21" creationId="{1E21D6C6-5937-49EE-B1DE-85264DFA787C}"/>
          </ac:inkMkLst>
        </pc:inkChg>
        <pc:inkChg chg="add mod">
          <ac:chgData name="Duane Miller" userId="086b8d4e5ca37aec" providerId="LiveId" clId="{A6BDF567-36B9-43B7-A442-A7C1D129AF7D}" dt="2021-11-04T23:21:29.837" v="695"/>
          <ac:inkMkLst>
            <pc:docMk/>
            <pc:sldMk cId="595037687" sldId="269"/>
            <ac:inkMk id="23" creationId="{BBD60463-FC59-4E90-9141-9D10DE6084B7}"/>
          </ac:inkMkLst>
        </pc:inkChg>
        <pc:inkChg chg="add mod">
          <ac:chgData name="Duane Miller" userId="086b8d4e5ca37aec" providerId="LiveId" clId="{A6BDF567-36B9-43B7-A442-A7C1D129AF7D}" dt="2021-11-04T23:21:29.837" v="695"/>
          <ac:inkMkLst>
            <pc:docMk/>
            <pc:sldMk cId="595037687" sldId="269"/>
            <ac:inkMk id="24" creationId="{56CB85E5-A2F6-4E34-B05B-D14738E9DAD3}"/>
          </ac:inkMkLst>
        </pc:inkChg>
        <pc:inkChg chg="add mod">
          <ac:chgData name="Duane Miller" userId="086b8d4e5ca37aec" providerId="LiveId" clId="{A6BDF567-36B9-43B7-A442-A7C1D129AF7D}" dt="2021-11-04T23:21:29.837" v="695"/>
          <ac:inkMkLst>
            <pc:docMk/>
            <pc:sldMk cId="595037687" sldId="269"/>
            <ac:inkMk id="25" creationId="{564A7C66-5F53-4BFF-833A-9B58AADB70AA}"/>
          </ac:inkMkLst>
        </pc:inkChg>
      </pc:sldChg>
      <pc:sldChg chg="add del setBg">
        <pc:chgData name="Duane Miller" userId="086b8d4e5ca37aec" providerId="LiveId" clId="{A6BDF567-36B9-43B7-A442-A7C1D129AF7D}" dt="2021-11-03T19:51:35.019" v="150" actId="2696"/>
        <pc:sldMkLst>
          <pc:docMk/>
          <pc:sldMk cId="4080281987" sldId="270"/>
        </pc:sldMkLst>
      </pc:sldChg>
      <pc:sldChg chg="addSp delSp modSp add mod">
        <pc:chgData name="Duane Miller" userId="086b8d4e5ca37aec" providerId="LiveId" clId="{A6BDF567-36B9-43B7-A442-A7C1D129AF7D}" dt="2021-11-04T15:52:03.984" v="380" actId="207"/>
        <pc:sldMkLst>
          <pc:docMk/>
          <pc:sldMk cId="2678744457" sldId="271"/>
        </pc:sldMkLst>
        <pc:spChg chg="del">
          <ac:chgData name="Duane Miller" userId="086b8d4e5ca37aec" providerId="LiveId" clId="{A6BDF567-36B9-43B7-A442-A7C1D129AF7D}" dt="2021-11-03T19:51:12.392" v="144" actId="478"/>
          <ac:spMkLst>
            <pc:docMk/>
            <pc:sldMk cId="2678744457" sldId="271"/>
            <ac:spMk id="3" creationId="{D3EFC0C3-FD39-449B-AD90-C042901F23F4}"/>
          </ac:spMkLst>
        </pc:spChg>
        <pc:spChg chg="del">
          <ac:chgData name="Duane Miller" userId="086b8d4e5ca37aec" providerId="LiveId" clId="{A6BDF567-36B9-43B7-A442-A7C1D129AF7D}" dt="2021-11-03T19:51:15.845" v="147" actId="478"/>
          <ac:spMkLst>
            <pc:docMk/>
            <pc:sldMk cId="2678744457" sldId="271"/>
            <ac:spMk id="6" creationId="{B2FD387F-92CC-4779-81C3-06BBC90B104F}"/>
          </ac:spMkLst>
        </pc:spChg>
        <pc:spChg chg="add mod">
          <ac:chgData name="Duane Miller" userId="086b8d4e5ca37aec" providerId="LiveId" clId="{A6BDF567-36B9-43B7-A442-A7C1D129AF7D}" dt="2021-11-04T15:52:03.984" v="380" actId="207"/>
          <ac:spMkLst>
            <pc:docMk/>
            <pc:sldMk cId="2678744457" sldId="271"/>
            <ac:spMk id="7" creationId="{7222537A-4B59-41E1-92FB-F1AC5D08BA9C}"/>
          </ac:spMkLst>
        </pc:spChg>
        <pc:spChg chg="add del mod">
          <ac:chgData name="Duane Miller" userId="086b8d4e5ca37aec" providerId="LiveId" clId="{A6BDF567-36B9-43B7-A442-A7C1D129AF7D}" dt="2021-11-03T19:51:31.333" v="149" actId="478"/>
          <ac:spMkLst>
            <pc:docMk/>
            <pc:sldMk cId="2678744457" sldId="271"/>
            <ac:spMk id="9" creationId="{9D898CBB-A3C2-4900-8C1F-093C467E2028}"/>
          </ac:spMkLst>
        </pc:spChg>
        <pc:spChg chg="add del">
          <ac:chgData name="Duane Miller" userId="086b8d4e5ca37aec" providerId="LiveId" clId="{A6BDF567-36B9-43B7-A442-A7C1D129AF7D}" dt="2021-11-03T19:51:14.673" v="146" actId="478"/>
          <ac:spMkLst>
            <pc:docMk/>
            <pc:sldMk cId="2678744457" sldId="271"/>
            <ac:spMk id="10" creationId="{638CE212-A8DA-4542-A937-323BC5C84730}"/>
          </ac:spMkLst>
        </pc:spChg>
        <pc:spChg chg="add mod">
          <ac:chgData name="Duane Miller" userId="086b8d4e5ca37aec" providerId="LiveId" clId="{A6BDF567-36B9-43B7-A442-A7C1D129AF7D}" dt="2021-11-03T19:51:27.745" v="148"/>
          <ac:spMkLst>
            <pc:docMk/>
            <pc:sldMk cId="2678744457" sldId="271"/>
            <ac:spMk id="11" creationId="{A436A811-61FC-4E6E-BB2F-7133D4015341}"/>
          </ac:spMkLst>
        </pc:spChg>
      </pc:sldChg>
      <pc:sldChg chg="addSp modSp add mod">
        <pc:chgData name="Duane Miller" userId="086b8d4e5ca37aec" providerId="LiveId" clId="{A6BDF567-36B9-43B7-A442-A7C1D129AF7D}" dt="2021-11-04T23:22:42.967" v="701"/>
        <pc:sldMkLst>
          <pc:docMk/>
          <pc:sldMk cId="653561098" sldId="272"/>
        </pc:sldMkLst>
        <pc:spChg chg="mod">
          <ac:chgData name="Duane Miller" userId="086b8d4e5ca37aec" providerId="LiveId" clId="{A6BDF567-36B9-43B7-A442-A7C1D129AF7D}" dt="2021-11-03T19:53:52.796" v="202" actId="1076"/>
          <ac:spMkLst>
            <pc:docMk/>
            <pc:sldMk cId="653561098" sldId="272"/>
            <ac:spMk id="3" creationId="{D3EFC0C3-FD39-449B-AD90-C042901F23F4}"/>
          </ac:spMkLst>
        </pc:spChg>
        <pc:spChg chg="mod">
          <ac:chgData name="Duane Miller" userId="086b8d4e5ca37aec" providerId="LiveId" clId="{A6BDF567-36B9-43B7-A442-A7C1D129AF7D}" dt="2021-11-04T15:52:24.104" v="384" actId="207"/>
          <ac:spMkLst>
            <pc:docMk/>
            <pc:sldMk cId="653561098" sldId="272"/>
            <ac:spMk id="6" creationId="{B2FD387F-92CC-4779-81C3-06BBC90B104F}"/>
          </ac:spMkLst>
        </pc:spChg>
        <pc:grpChg chg="mod">
          <ac:chgData name="Duane Miller" userId="086b8d4e5ca37aec" providerId="LiveId" clId="{A6BDF567-36B9-43B7-A442-A7C1D129AF7D}" dt="2021-11-04T23:21:13.343" v="687"/>
          <ac:grpSpMkLst>
            <pc:docMk/>
            <pc:sldMk cId="653561098" sldId="272"/>
            <ac:grpSpMk id="11" creationId="{5FC1DD55-E6C4-43E6-90D0-552874DF5233}"/>
          </ac:grpSpMkLst>
        </pc:grpChg>
        <pc:grpChg chg="mod">
          <ac:chgData name="Duane Miller" userId="086b8d4e5ca37aec" providerId="LiveId" clId="{A6BDF567-36B9-43B7-A442-A7C1D129AF7D}" dt="2021-11-04T23:21:21.238" v="691"/>
          <ac:grpSpMkLst>
            <pc:docMk/>
            <pc:sldMk cId="653561098" sldId="272"/>
            <ac:grpSpMk id="15" creationId="{BE9A4972-914A-443C-A4AC-D2BF7508A61D}"/>
          </ac:grpSpMkLst>
        </pc:grpChg>
        <pc:grpChg chg="mod">
          <ac:chgData name="Duane Miller" userId="086b8d4e5ca37aec" providerId="LiveId" clId="{A6BDF567-36B9-43B7-A442-A7C1D129AF7D}" dt="2021-11-04T23:22:42.967" v="701"/>
          <ac:grpSpMkLst>
            <pc:docMk/>
            <pc:sldMk cId="653561098" sldId="272"/>
            <ac:grpSpMk id="21" creationId="{787D4BEB-C6F0-4080-82D2-EBE42A42636A}"/>
          </ac:grpSpMkLst>
        </pc:grpChg>
        <pc:inkChg chg="add mod">
          <ac:chgData name="Duane Miller" userId="086b8d4e5ca37aec" providerId="LiveId" clId="{A6BDF567-36B9-43B7-A442-A7C1D129AF7D}" dt="2021-11-04T23:21:13.343" v="687"/>
          <ac:inkMkLst>
            <pc:docMk/>
            <pc:sldMk cId="653561098" sldId="272"/>
            <ac:inkMk id="4" creationId="{843A3672-8B8A-44AA-AD25-261E343B145E}"/>
          </ac:inkMkLst>
        </pc:inkChg>
        <pc:inkChg chg="add mod">
          <ac:chgData name="Duane Miller" userId="086b8d4e5ca37aec" providerId="LiveId" clId="{A6BDF567-36B9-43B7-A442-A7C1D129AF7D}" dt="2021-11-04T23:21:13.343" v="687"/>
          <ac:inkMkLst>
            <pc:docMk/>
            <pc:sldMk cId="653561098" sldId="272"/>
            <ac:inkMk id="5" creationId="{1E70F50A-72DB-4437-B2A6-F28E324EBE25}"/>
          </ac:inkMkLst>
        </pc:inkChg>
        <pc:inkChg chg="add mod">
          <ac:chgData name="Duane Miller" userId="086b8d4e5ca37aec" providerId="LiveId" clId="{A6BDF567-36B9-43B7-A442-A7C1D129AF7D}" dt="2021-11-04T23:21:13.343" v="687"/>
          <ac:inkMkLst>
            <pc:docMk/>
            <pc:sldMk cId="653561098" sldId="272"/>
            <ac:inkMk id="7" creationId="{8BAE60F4-5768-41AC-8340-A642EC449FF0}"/>
          </ac:inkMkLst>
        </pc:inkChg>
        <pc:inkChg chg="add mod">
          <ac:chgData name="Duane Miller" userId="086b8d4e5ca37aec" providerId="LiveId" clId="{A6BDF567-36B9-43B7-A442-A7C1D129AF7D}" dt="2021-11-04T23:21:13.343" v="687"/>
          <ac:inkMkLst>
            <pc:docMk/>
            <pc:sldMk cId="653561098" sldId="272"/>
            <ac:inkMk id="9" creationId="{7E3ED662-B3BB-415F-B503-528119A343D2}"/>
          </ac:inkMkLst>
        </pc:inkChg>
        <pc:inkChg chg="add">
          <ac:chgData name="Duane Miller" userId="086b8d4e5ca37aec" providerId="LiveId" clId="{A6BDF567-36B9-43B7-A442-A7C1D129AF7D}" dt="2021-11-04T23:21:17.980" v="688" actId="9405"/>
          <ac:inkMkLst>
            <pc:docMk/>
            <pc:sldMk cId="653561098" sldId="272"/>
            <ac:inkMk id="12" creationId="{09342B0E-511F-4E98-ABC7-7FA83B233E2B}"/>
          </ac:inkMkLst>
        </pc:inkChg>
        <pc:inkChg chg="add mod">
          <ac:chgData name="Duane Miller" userId="086b8d4e5ca37aec" providerId="LiveId" clId="{A6BDF567-36B9-43B7-A442-A7C1D129AF7D}" dt="2021-11-04T23:21:21.238" v="691"/>
          <ac:inkMkLst>
            <pc:docMk/>
            <pc:sldMk cId="653561098" sldId="272"/>
            <ac:inkMk id="13" creationId="{28F2B058-5330-42C9-BA09-452EEC51C3DB}"/>
          </ac:inkMkLst>
        </pc:inkChg>
        <pc:inkChg chg="add mod">
          <ac:chgData name="Duane Miller" userId="086b8d4e5ca37aec" providerId="LiveId" clId="{A6BDF567-36B9-43B7-A442-A7C1D129AF7D}" dt="2021-11-04T23:21:21.238" v="691"/>
          <ac:inkMkLst>
            <pc:docMk/>
            <pc:sldMk cId="653561098" sldId="272"/>
            <ac:inkMk id="14" creationId="{D793D30C-D145-4577-9270-B20DB1E5B5E3}"/>
          </ac:inkMkLst>
        </pc:inkChg>
        <pc:inkChg chg="add">
          <ac:chgData name="Duane Miller" userId="086b8d4e5ca37aec" providerId="LiveId" clId="{A6BDF567-36B9-43B7-A442-A7C1D129AF7D}" dt="2021-11-04T23:21:47.328" v="696" actId="9405"/>
          <ac:inkMkLst>
            <pc:docMk/>
            <pc:sldMk cId="653561098" sldId="272"/>
            <ac:inkMk id="16" creationId="{B0E07E8D-F5AB-4433-B5CD-1F7E8A50FDEB}"/>
          </ac:inkMkLst>
        </pc:inkChg>
        <pc:inkChg chg="add">
          <ac:chgData name="Duane Miller" userId="086b8d4e5ca37aec" providerId="LiveId" clId="{A6BDF567-36B9-43B7-A442-A7C1D129AF7D}" dt="2021-11-04T23:21:57.601" v="697" actId="9405"/>
          <ac:inkMkLst>
            <pc:docMk/>
            <pc:sldMk cId="653561098" sldId="272"/>
            <ac:inkMk id="17" creationId="{93366BB8-3AC5-43F5-A43D-19EFB26A5A10}"/>
          </ac:inkMkLst>
        </pc:inkChg>
        <pc:inkChg chg="add">
          <ac:chgData name="Duane Miller" userId="086b8d4e5ca37aec" providerId="LiveId" clId="{A6BDF567-36B9-43B7-A442-A7C1D129AF7D}" dt="2021-11-04T23:21:58.930" v="698" actId="9405"/>
          <ac:inkMkLst>
            <pc:docMk/>
            <pc:sldMk cId="653561098" sldId="272"/>
            <ac:inkMk id="18" creationId="{A4D54097-63AA-48D5-A210-6B3B6B812FBF}"/>
          </ac:inkMkLst>
        </pc:inkChg>
        <pc:inkChg chg="add mod">
          <ac:chgData name="Duane Miller" userId="086b8d4e5ca37aec" providerId="LiveId" clId="{A6BDF567-36B9-43B7-A442-A7C1D129AF7D}" dt="2021-11-04T23:22:42.967" v="701"/>
          <ac:inkMkLst>
            <pc:docMk/>
            <pc:sldMk cId="653561098" sldId="272"/>
            <ac:inkMk id="19" creationId="{9C2BB256-3231-4E41-8E69-540A49A1DBAB}"/>
          </ac:inkMkLst>
        </pc:inkChg>
        <pc:inkChg chg="add mod">
          <ac:chgData name="Duane Miller" userId="086b8d4e5ca37aec" providerId="LiveId" clId="{A6BDF567-36B9-43B7-A442-A7C1D129AF7D}" dt="2021-11-04T23:22:42.967" v="701"/>
          <ac:inkMkLst>
            <pc:docMk/>
            <pc:sldMk cId="653561098" sldId="272"/>
            <ac:inkMk id="20" creationId="{CD5F8060-7350-40E5-8AFE-F8A32786E5A7}"/>
          </ac:inkMkLst>
        </pc:inkChg>
      </pc:sldChg>
      <pc:sldChg chg="add del">
        <pc:chgData name="Duane Miller" userId="086b8d4e5ca37aec" providerId="LiveId" clId="{A6BDF567-36B9-43B7-A442-A7C1D129AF7D}" dt="2021-11-04T15:52:43.428" v="385" actId="47"/>
        <pc:sldMkLst>
          <pc:docMk/>
          <pc:sldMk cId="2660096941" sldId="273"/>
        </pc:sldMkLst>
      </pc:sldChg>
      <pc:sldChg chg="addSp modSp add mod">
        <pc:chgData name="Duane Miller" userId="086b8d4e5ca37aec" providerId="LiveId" clId="{A6BDF567-36B9-43B7-A442-A7C1D129AF7D}" dt="2021-11-04T23:28:35.272" v="713" actId="9405"/>
        <pc:sldMkLst>
          <pc:docMk/>
          <pc:sldMk cId="848883799" sldId="274"/>
        </pc:sldMkLst>
        <pc:spChg chg="mod">
          <ac:chgData name="Duane Miller" userId="086b8d4e5ca37aec" providerId="LiveId" clId="{A6BDF567-36B9-43B7-A442-A7C1D129AF7D}" dt="2021-11-03T19:55:45.603" v="221" actId="255"/>
          <ac:spMkLst>
            <pc:docMk/>
            <pc:sldMk cId="848883799" sldId="274"/>
            <ac:spMk id="3" creationId="{D3EFC0C3-FD39-449B-AD90-C042901F23F4}"/>
          </ac:spMkLst>
        </pc:spChg>
        <pc:spChg chg="mod">
          <ac:chgData name="Duane Miller" userId="086b8d4e5ca37aec" providerId="LiveId" clId="{A6BDF567-36B9-43B7-A442-A7C1D129AF7D}" dt="2021-11-04T15:52:56.158" v="387" actId="207"/>
          <ac:spMkLst>
            <pc:docMk/>
            <pc:sldMk cId="848883799" sldId="274"/>
            <ac:spMk id="6" creationId="{B2FD387F-92CC-4779-81C3-06BBC90B104F}"/>
          </ac:spMkLst>
        </pc:spChg>
        <pc:grpChg chg="mod">
          <ac:chgData name="Duane Miller" userId="086b8d4e5ca37aec" providerId="LiveId" clId="{A6BDF567-36B9-43B7-A442-A7C1D129AF7D}" dt="2021-11-04T23:27:37.822" v="710"/>
          <ac:grpSpMkLst>
            <pc:docMk/>
            <pc:sldMk cId="848883799" sldId="274"/>
            <ac:grpSpMk id="15" creationId="{9575CD10-3362-47B6-8B22-2B5626138E04}"/>
          </ac:grpSpMkLst>
        </pc:grpChg>
        <pc:inkChg chg="add">
          <ac:chgData name="Duane Miller" userId="086b8d4e5ca37aec" providerId="LiveId" clId="{A6BDF567-36B9-43B7-A442-A7C1D129AF7D}" dt="2021-11-04T23:27:00.241" v="702" actId="9405"/>
          <ac:inkMkLst>
            <pc:docMk/>
            <pc:sldMk cId="848883799" sldId="274"/>
            <ac:inkMk id="4" creationId="{C28FE807-3D2A-4168-86B2-05BE04FE2BE2}"/>
          </ac:inkMkLst>
        </pc:inkChg>
        <pc:inkChg chg="add">
          <ac:chgData name="Duane Miller" userId="086b8d4e5ca37aec" providerId="LiveId" clId="{A6BDF567-36B9-43B7-A442-A7C1D129AF7D}" dt="2021-11-04T23:27:07.782" v="703" actId="9405"/>
          <ac:inkMkLst>
            <pc:docMk/>
            <pc:sldMk cId="848883799" sldId="274"/>
            <ac:inkMk id="5" creationId="{11B8E18E-B45E-4A44-B68A-7D2DB7314C40}"/>
          </ac:inkMkLst>
        </pc:inkChg>
        <pc:inkChg chg="add">
          <ac:chgData name="Duane Miller" userId="086b8d4e5ca37aec" providerId="LiveId" clId="{A6BDF567-36B9-43B7-A442-A7C1D129AF7D}" dt="2021-11-04T23:27:12.682" v="704" actId="9405"/>
          <ac:inkMkLst>
            <pc:docMk/>
            <pc:sldMk cId="848883799" sldId="274"/>
            <ac:inkMk id="7" creationId="{5A02EEFF-C6AD-431A-A6F7-D88839855F9E}"/>
          </ac:inkMkLst>
        </pc:inkChg>
        <pc:inkChg chg="add">
          <ac:chgData name="Duane Miller" userId="086b8d4e5ca37aec" providerId="LiveId" clId="{A6BDF567-36B9-43B7-A442-A7C1D129AF7D}" dt="2021-11-04T23:27:15.572" v="705" actId="9405"/>
          <ac:inkMkLst>
            <pc:docMk/>
            <pc:sldMk cId="848883799" sldId="274"/>
            <ac:inkMk id="9" creationId="{3E75A321-E466-4128-8D81-DA3A8BE99D97}"/>
          </ac:inkMkLst>
        </pc:inkChg>
        <pc:inkChg chg="add">
          <ac:chgData name="Duane Miller" userId="086b8d4e5ca37aec" providerId="LiveId" clId="{A6BDF567-36B9-43B7-A442-A7C1D129AF7D}" dt="2021-11-04T23:27:20.478" v="706" actId="9405"/>
          <ac:inkMkLst>
            <pc:docMk/>
            <pc:sldMk cId="848883799" sldId="274"/>
            <ac:inkMk id="11" creationId="{DC63D39A-EE56-40E7-8602-C90EB6B51E2A}"/>
          </ac:inkMkLst>
        </pc:inkChg>
        <pc:inkChg chg="add mod">
          <ac:chgData name="Duane Miller" userId="086b8d4e5ca37aec" providerId="LiveId" clId="{A6BDF567-36B9-43B7-A442-A7C1D129AF7D}" dt="2021-11-04T23:27:37.822" v="710"/>
          <ac:inkMkLst>
            <pc:docMk/>
            <pc:sldMk cId="848883799" sldId="274"/>
            <ac:inkMk id="12" creationId="{D93580F1-2475-4CD1-8414-FC70BEB66CDF}"/>
          </ac:inkMkLst>
        </pc:inkChg>
        <pc:inkChg chg="add mod">
          <ac:chgData name="Duane Miller" userId="086b8d4e5ca37aec" providerId="LiveId" clId="{A6BDF567-36B9-43B7-A442-A7C1D129AF7D}" dt="2021-11-04T23:27:37.822" v="710"/>
          <ac:inkMkLst>
            <pc:docMk/>
            <pc:sldMk cId="848883799" sldId="274"/>
            <ac:inkMk id="13" creationId="{B094F275-0BB7-4D0B-9FF5-81BF2BA264B1}"/>
          </ac:inkMkLst>
        </pc:inkChg>
        <pc:inkChg chg="add mod">
          <ac:chgData name="Duane Miller" userId="086b8d4e5ca37aec" providerId="LiveId" clId="{A6BDF567-36B9-43B7-A442-A7C1D129AF7D}" dt="2021-11-04T23:27:37.822" v="710"/>
          <ac:inkMkLst>
            <pc:docMk/>
            <pc:sldMk cId="848883799" sldId="274"/>
            <ac:inkMk id="14" creationId="{7229CFEF-5BC3-4647-AF86-9C64C9B27CDF}"/>
          </ac:inkMkLst>
        </pc:inkChg>
        <pc:inkChg chg="add">
          <ac:chgData name="Duane Miller" userId="086b8d4e5ca37aec" providerId="LiveId" clId="{A6BDF567-36B9-43B7-A442-A7C1D129AF7D}" dt="2021-11-04T23:27:39.371" v="711" actId="9405"/>
          <ac:inkMkLst>
            <pc:docMk/>
            <pc:sldMk cId="848883799" sldId="274"/>
            <ac:inkMk id="16" creationId="{335C07FA-7DDA-47B4-906C-19BF20D4A94D}"/>
          </ac:inkMkLst>
        </pc:inkChg>
        <pc:inkChg chg="add">
          <ac:chgData name="Duane Miller" userId="086b8d4e5ca37aec" providerId="LiveId" clId="{A6BDF567-36B9-43B7-A442-A7C1D129AF7D}" dt="2021-11-04T23:28:26.934" v="712" actId="9405"/>
          <ac:inkMkLst>
            <pc:docMk/>
            <pc:sldMk cId="848883799" sldId="274"/>
            <ac:inkMk id="17" creationId="{545C1148-6376-4F8B-B005-8CD9C3C0AE52}"/>
          </ac:inkMkLst>
        </pc:inkChg>
        <pc:inkChg chg="add">
          <ac:chgData name="Duane Miller" userId="086b8d4e5ca37aec" providerId="LiveId" clId="{A6BDF567-36B9-43B7-A442-A7C1D129AF7D}" dt="2021-11-04T23:28:35.272" v="713" actId="9405"/>
          <ac:inkMkLst>
            <pc:docMk/>
            <pc:sldMk cId="848883799" sldId="274"/>
            <ac:inkMk id="18" creationId="{63684888-B00C-4305-8AF2-91DEB94881BE}"/>
          </ac:inkMkLst>
        </pc:inkChg>
      </pc:sldChg>
      <pc:sldChg chg="addSp modSp add mod">
        <pc:chgData name="Duane Miller" userId="086b8d4e5ca37aec" providerId="LiveId" clId="{A6BDF567-36B9-43B7-A442-A7C1D129AF7D}" dt="2021-11-04T23:33:55.397" v="730" actId="9405"/>
        <pc:sldMkLst>
          <pc:docMk/>
          <pc:sldMk cId="3485940227" sldId="275"/>
        </pc:sldMkLst>
        <pc:spChg chg="mod">
          <ac:chgData name="Duane Miller" userId="086b8d4e5ca37aec" providerId="LiveId" clId="{A6BDF567-36B9-43B7-A442-A7C1D129AF7D}" dt="2021-11-03T19:57:10.524" v="233" actId="255"/>
          <ac:spMkLst>
            <pc:docMk/>
            <pc:sldMk cId="3485940227" sldId="275"/>
            <ac:spMk id="3" creationId="{D3EFC0C3-FD39-449B-AD90-C042901F23F4}"/>
          </ac:spMkLst>
        </pc:spChg>
        <pc:spChg chg="mod">
          <ac:chgData name="Duane Miller" userId="086b8d4e5ca37aec" providerId="LiveId" clId="{A6BDF567-36B9-43B7-A442-A7C1D129AF7D}" dt="2021-11-04T15:53:04.054" v="389" actId="207"/>
          <ac:spMkLst>
            <pc:docMk/>
            <pc:sldMk cId="3485940227" sldId="275"/>
            <ac:spMk id="6" creationId="{B2FD387F-92CC-4779-81C3-06BBC90B104F}"/>
          </ac:spMkLst>
        </pc:spChg>
        <pc:grpChg chg="mod">
          <ac:chgData name="Duane Miller" userId="086b8d4e5ca37aec" providerId="LiveId" clId="{A6BDF567-36B9-43B7-A442-A7C1D129AF7D}" dt="2021-11-04T23:33:38.659" v="724"/>
          <ac:grpSpMkLst>
            <pc:docMk/>
            <pc:sldMk cId="3485940227" sldId="275"/>
            <ac:grpSpMk id="17" creationId="{6C2289C1-9D98-4596-AD88-8842C2190029}"/>
          </ac:grpSpMkLst>
        </pc:grpChg>
        <pc:inkChg chg="add">
          <ac:chgData name="Duane Miller" userId="086b8d4e5ca37aec" providerId="LiveId" clId="{A6BDF567-36B9-43B7-A442-A7C1D129AF7D}" dt="2021-11-04T23:32:21.224" v="714" actId="9405"/>
          <ac:inkMkLst>
            <pc:docMk/>
            <pc:sldMk cId="3485940227" sldId="275"/>
            <ac:inkMk id="4" creationId="{575EFD0C-C2FE-44CD-9767-A0A58148EE56}"/>
          </ac:inkMkLst>
        </pc:inkChg>
        <pc:inkChg chg="add">
          <ac:chgData name="Duane Miller" userId="086b8d4e5ca37aec" providerId="LiveId" clId="{A6BDF567-36B9-43B7-A442-A7C1D129AF7D}" dt="2021-11-04T23:32:23.769" v="715" actId="9405"/>
          <ac:inkMkLst>
            <pc:docMk/>
            <pc:sldMk cId="3485940227" sldId="275"/>
            <ac:inkMk id="5" creationId="{03E1914E-2753-4F0B-BEBB-2ED911EE5AA4}"/>
          </ac:inkMkLst>
        </pc:inkChg>
        <pc:inkChg chg="add">
          <ac:chgData name="Duane Miller" userId="086b8d4e5ca37aec" providerId="LiveId" clId="{A6BDF567-36B9-43B7-A442-A7C1D129AF7D}" dt="2021-11-04T23:32:27.667" v="716" actId="9405"/>
          <ac:inkMkLst>
            <pc:docMk/>
            <pc:sldMk cId="3485940227" sldId="275"/>
            <ac:inkMk id="7" creationId="{0C1D1A65-7F70-40DE-8F6F-A61B0997BC90}"/>
          </ac:inkMkLst>
        </pc:inkChg>
        <pc:inkChg chg="add">
          <ac:chgData name="Duane Miller" userId="086b8d4e5ca37aec" providerId="LiveId" clId="{A6BDF567-36B9-43B7-A442-A7C1D129AF7D}" dt="2021-11-04T23:32:39.475" v="717" actId="9405"/>
          <ac:inkMkLst>
            <pc:docMk/>
            <pc:sldMk cId="3485940227" sldId="275"/>
            <ac:inkMk id="9" creationId="{6206F984-20D9-4869-993A-386F5A8FA318}"/>
          </ac:inkMkLst>
        </pc:inkChg>
        <pc:inkChg chg="add">
          <ac:chgData name="Duane Miller" userId="086b8d4e5ca37aec" providerId="LiveId" clId="{A6BDF567-36B9-43B7-A442-A7C1D129AF7D}" dt="2021-11-04T23:32:51.471" v="718" actId="9405"/>
          <ac:inkMkLst>
            <pc:docMk/>
            <pc:sldMk cId="3485940227" sldId="275"/>
            <ac:inkMk id="11" creationId="{5A0BABF9-240F-4EAA-AAC8-59C93892FED6}"/>
          </ac:inkMkLst>
        </pc:inkChg>
        <pc:inkChg chg="add">
          <ac:chgData name="Duane Miller" userId="086b8d4e5ca37aec" providerId="LiveId" clId="{A6BDF567-36B9-43B7-A442-A7C1D129AF7D}" dt="2021-11-04T23:33:07.283" v="719" actId="9405"/>
          <ac:inkMkLst>
            <pc:docMk/>
            <pc:sldMk cId="3485940227" sldId="275"/>
            <ac:inkMk id="12" creationId="{113B8822-F9F8-4B24-BC76-05B0F69337CC}"/>
          </ac:inkMkLst>
        </pc:inkChg>
        <pc:inkChg chg="add">
          <ac:chgData name="Duane Miller" userId="086b8d4e5ca37aec" providerId="LiveId" clId="{A6BDF567-36B9-43B7-A442-A7C1D129AF7D}" dt="2021-11-04T23:33:24.400" v="720" actId="9405"/>
          <ac:inkMkLst>
            <pc:docMk/>
            <pc:sldMk cId="3485940227" sldId="275"/>
            <ac:inkMk id="13" creationId="{AB0E3E3F-4AA5-4290-B585-A551459777A0}"/>
          </ac:inkMkLst>
        </pc:inkChg>
        <pc:inkChg chg="add">
          <ac:chgData name="Duane Miller" userId="086b8d4e5ca37aec" providerId="LiveId" clId="{A6BDF567-36B9-43B7-A442-A7C1D129AF7D}" dt="2021-11-04T23:33:28.948" v="721" actId="9405"/>
          <ac:inkMkLst>
            <pc:docMk/>
            <pc:sldMk cId="3485940227" sldId="275"/>
            <ac:inkMk id="14" creationId="{F32D8005-5E30-4084-9D03-1FD3DAA69A36}"/>
          </ac:inkMkLst>
        </pc:inkChg>
        <pc:inkChg chg="add mod">
          <ac:chgData name="Duane Miller" userId="086b8d4e5ca37aec" providerId="LiveId" clId="{A6BDF567-36B9-43B7-A442-A7C1D129AF7D}" dt="2021-11-04T23:33:38.659" v="724"/>
          <ac:inkMkLst>
            <pc:docMk/>
            <pc:sldMk cId="3485940227" sldId="275"/>
            <ac:inkMk id="15" creationId="{2866C848-7129-4C9E-B7A7-23436C4EBB1F}"/>
          </ac:inkMkLst>
        </pc:inkChg>
        <pc:inkChg chg="add mod">
          <ac:chgData name="Duane Miller" userId="086b8d4e5ca37aec" providerId="LiveId" clId="{A6BDF567-36B9-43B7-A442-A7C1D129AF7D}" dt="2021-11-04T23:33:38.659" v="724"/>
          <ac:inkMkLst>
            <pc:docMk/>
            <pc:sldMk cId="3485940227" sldId="275"/>
            <ac:inkMk id="16" creationId="{FFDAE625-C956-433E-B5CA-5D8BE09F1F10}"/>
          </ac:inkMkLst>
        </pc:inkChg>
        <pc:inkChg chg="add">
          <ac:chgData name="Duane Miller" userId="086b8d4e5ca37aec" providerId="LiveId" clId="{A6BDF567-36B9-43B7-A442-A7C1D129AF7D}" dt="2021-11-04T23:33:40.945" v="725" actId="9405"/>
          <ac:inkMkLst>
            <pc:docMk/>
            <pc:sldMk cId="3485940227" sldId="275"/>
            <ac:inkMk id="18" creationId="{27F0BC48-9949-465E-9FC5-64A9A62F3A63}"/>
          </ac:inkMkLst>
        </pc:inkChg>
        <pc:inkChg chg="add">
          <ac:chgData name="Duane Miller" userId="086b8d4e5ca37aec" providerId="LiveId" clId="{A6BDF567-36B9-43B7-A442-A7C1D129AF7D}" dt="2021-11-04T23:33:43.988" v="726" actId="9405"/>
          <ac:inkMkLst>
            <pc:docMk/>
            <pc:sldMk cId="3485940227" sldId="275"/>
            <ac:inkMk id="19" creationId="{AEEA35B7-280E-49B6-9BC8-AA24CF65DA2B}"/>
          </ac:inkMkLst>
        </pc:inkChg>
        <pc:inkChg chg="add">
          <ac:chgData name="Duane Miller" userId="086b8d4e5ca37aec" providerId="LiveId" clId="{A6BDF567-36B9-43B7-A442-A7C1D129AF7D}" dt="2021-11-04T23:33:48.282" v="727" actId="9405"/>
          <ac:inkMkLst>
            <pc:docMk/>
            <pc:sldMk cId="3485940227" sldId="275"/>
            <ac:inkMk id="20" creationId="{C11B6899-B67F-4B69-A6C4-13FA278E8962}"/>
          </ac:inkMkLst>
        </pc:inkChg>
        <pc:inkChg chg="add">
          <ac:chgData name="Duane Miller" userId="086b8d4e5ca37aec" providerId="LiveId" clId="{A6BDF567-36B9-43B7-A442-A7C1D129AF7D}" dt="2021-11-04T23:33:50.458" v="728" actId="9405"/>
          <ac:inkMkLst>
            <pc:docMk/>
            <pc:sldMk cId="3485940227" sldId="275"/>
            <ac:inkMk id="21" creationId="{3EA62F34-96DE-4ED3-B463-001E473C2148}"/>
          </ac:inkMkLst>
        </pc:inkChg>
        <pc:inkChg chg="add">
          <ac:chgData name="Duane Miller" userId="086b8d4e5ca37aec" providerId="LiveId" clId="{A6BDF567-36B9-43B7-A442-A7C1D129AF7D}" dt="2021-11-04T23:33:52.070" v="729" actId="9405"/>
          <ac:inkMkLst>
            <pc:docMk/>
            <pc:sldMk cId="3485940227" sldId="275"/>
            <ac:inkMk id="22" creationId="{8D19B4E7-A008-4CF0-B0EC-E73472AAC355}"/>
          </ac:inkMkLst>
        </pc:inkChg>
        <pc:inkChg chg="add">
          <ac:chgData name="Duane Miller" userId="086b8d4e5ca37aec" providerId="LiveId" clId="{A6BDF567-36B9-43B7-A442-A7C1D129AF7D}" dt="2021-11-04T23:33:55.397" v="730" actId="9405"/>
          <ac:inkMkLst>
            <pc:docMk/>
            <pc:sldMk cId="3485940227" sldId="275"/>
            <ac:inkMk id="23" creationId="{C7E73B8B-B7A1-4FEC-8B94-DE7C5A9411CF}"/>
          </ac:inkMkLst>
        </pc:inkChg>
      </pc:sldChg>
      <pc:sldChg chg="addSp modSp add mod">
        <pc:chgData name="Duane Miller" userId="086b8d4e5ca37aec" providerId="LiveId" clId="{A6BDF567-36B9-43B7-A442-A7C1D129AF7D}" dt="2021-11-04T23:38:16.945" v="743" actId="9405"/>
        <pc:sldMkLst>
          <pc:docMk/>
          <pc:sldMk cId="1020217575" sldId="276"/>
        </pc:sldMkLst>
        <pc:spChg chg="mod">
          <ac:chgData name="Duane Miller" userId="086b8d4e5ca37aec" providerId="LiveId" clId="{A6BDF567-36B9-43B7-A442-A7C1D129AF7D}" dt="2021-11-03T19:58:38.989" v="249" actId="255"/>
          <ac:spMkLst>
            <pc:docMk/>
            <pc:sldMk cId="1020217575" sldId="276"/>
            <ac:spMk id="3" creationId="{D3EFC0C3-FD39-449B-AD90-C042901F23F4}"/>
          </ac:spMkLst>
        </pc:spChg>
        <pc:spChg chg="mod">
          <ac:chgData name="Duane Miller" userId="086b8d4e5ca37aec" providerId="LiveId" clId="{A6BDF567-36B9-43B7-A442-A7C1D129AF7D}" dt="2021-11-04T15:53:17.296" v="391" actId="207"/>
          <ac:spMkLst>
            <pc:docMk/>
            <pc:sldMk cId="1020217575" sldId="276"/>
            <ac:spMk id="6" creationId="{B2FD387F-92CC-4779-81C3-06BBC90B104F}"/>
          </ac:spMkLst>
        </pc:spChg>
        <pc:grpChg chg="mod">
          <ac:chgData name="Duane Miller" userId="086b8d4e5ca37aec" providerId="LiveId" clId="{A6BDF567-36B9-43B7-A442-A7C1D129AF7D}" dt="2021-11-04T23:36:11.172" v="738"/>
          <ac:grpSpMkLst>
            <pc:docMk/>
            <pc:sldMk cId="1020217575" sldId="276"/>
            <ac:grpSpMk id="14" creationId="{0A2E6F6D-02CC-45F7-A949-DC21DB37AB20}"/>
          </ac:grpSpMkLst>
        </pc:grpChg>
        <pc:inkChg chg="add">
          <ac:chgData name="Duane Miller" userId="086b8d4e5ca37aec" providerId="LiveId" clId="{A6BDF567-36B9-43B7-A442-A7C1D129AF7D}" dt="2021-11-04T23:35:53.249" v="731" actId="9405"/>
          <ac:inkMkLst>
            <pc:docMk/>
            <pc:sldMk cId="1020217575" sldId="276"/>
            <ac:inkMk id="4" creationId="{5BE7E2E5-7F64-47F7-B6E3-209F5899CE1C}"/>
          </ac:inkMkLst>
        </pc:inkChg>
        <pc:inkChg chg="add">
          <ac:chgData name="Duane Miller" userId="086b8d4e5ca37aec" providerId="LiveId" clId="{A6BDF567-36B9-43B7-A442-A7C1D129AF7D}" dt="2021-11-04T23:35:56.362" v="732" actId="9405"/>
          <ac:inkMkLst>
            <pc:docMk/>
            <pc:sldMk cId="1020217575" sldId="276"/>
            <ac:inkMk id="5" creationId="{AC639D88-87A5-457E-86BA-1D32BE050605}"/>
          </ac:inkMkLst>
        </pc:inkChg>
        <pc:inkChg chg="add">
          <ac:chgData name="Duane Miller" userId="086b8d4e5ca37aec" providerId="LiveId" clId="{A6BDF567-36B9-43B7-A442-A7C1D129AF7D}" dt="2021-11-04T23:35:59.415" v="733" actId="9405"/>
          <ac:inkMkLst>
            <pc:docMk/>
            <pc:sldMk cId="1020217575" sldId="276"/>
            <ac:inkMk id="7" creationId="{D12E1EF6-4440-4FFF-94CE-DE98A171468F}"/>
          </ac:inkMkLst>
        </pc:inkChg>
        <pc:inkChg chg="add">
          <ac:chgData name="Duane Miller" userId="086b8d4e5ca37aec" providerId="LiveId" clId="{A6BDF567-36B9-43B7-A442-A7C1D129AF7D}" dt="2021-11-04T23:36:04.088" v="734" actId="9405"/>
          <ac:inkMkLst>
            <pc:docMk/>
            <pc:sldMk cId="1020217575" sldId="276"/>
            <ac:inkMk id="9" creationId="{623742C9-73EF-483C-B82A-9ABBFAE3406F}"/>
          </ac:inkMkLst>
        </pc:inkChg>
        <pc:inkChg chg="add mod">
          <ac:chgData name="Duane Miller" userId="086b8d4e5ca37aec" providerId="LiveId" clId="{A6BDF567-36B9-43B7-A442-A7C1D129AF7D}" dt="2021-11-04T23:36:11.172" v="738"/>
          <ac:inkMkLst>
            <pc:docMk/>
            <pc:sldMk cId="1020217575" sldId="276"/>
            <ac:inkMk id="11" creationId="{6268F57F-B9C6-4DF6-9A14-EE6CA5DBFD34}"/>
          </ac:inkMkLst>
        </pc:inkChg>
        <pc:inkChg chg="add mod">
          <ac:chgData name="Duane Miller" userId="086b8d4e5ca37aec" providerId="LiveId" clId="{A6BDF567-36B9-43B7-A442-A7C1D129AF7D}" dt="2021-11-04T23:36:11.172" v="738"/>
          <ac:inkMkLst>
            <pc:docMk/>
            <pc:sldMk cId="1020217575" sldId="276"/>
            <ac:inkMk id="12" creationId="{513793EC-78E7-4079-93A1-C6A8809226C7}"/>
          </ac:inkMkLst>
        </pc:inkChg>
        <pc:inkChg chg="add mod">
          <ac:chgData name="Duane Miller" userId="086b8d4e5ca37aec" providerId="LiveId" clId="{A6BDF567-36B9-43B7-A442-A7C1D129AF7D}" dt="2021-11-04T23:36:11.172" v="738"/>
          <ac:inkMkLst>
            <pc:docMk/>
            <pc:sldMk cId="1020217575" sldId="276"/>
            <ac:inkMk id="13" creationId="{BE305E2C-4BB1-43A3-B251-C3A779CDCB1C}"/>
          </ac:inkMkLst>
        </pc:inkChg>
        <pc:inkChg chg="add">
          <ac:chgData name="Duane Miller" userId="086b8d4e5ca37aec" providerId="LiveId" clId="{A6BDF567-36B9-43B7-A442-A7C1D129AF7D}" dt="2021-11-04T23:36:55.804" v="739" actId="9405"/>
          <ac:inkMkLst>
            <pc:docMk/>
            <pc:sldMk cId="1020217575" sldId="276"/>
            <ac:inkMk id="15" creationId="{0E068837-4535-4DA7-B77C-767495158322}"/>
          </ac:inkMkLst>
        </pc:inkChg>
        <pc:inkChg chg="add">
          <ac:chgData name="Duane Miller" userId="086b8d4e5ca37aec" providerId="LiveId" clId="{A6BDF567-36B9-43B7-A442-A7C1D129AF7D}" dt="2021-11-04T23:38:00.372" v="740" actId="9405"/>
          <ac:inkMkLst>
            <pc:docMk/>
            <pc:sldMk cId="1020217575" sldId="276"/>
            <ac:inkMk id="16" creationId="{206E8698-7484-465C-B064-B09D0A4F0C69}"/>
          </ac:inkMkLst>
        </pc:inkChg>
        <pc:inkChg chg="add">
          <ac:chgData name="Duane Miller" userId="086b8d4e5ca37aec" providerId="LiveId" clId="{A6BDF567-36B9-43B7-A442-A7C1D129AF7D}" dt="2021-11-04T23:38:11.872" v="741" actId="9405"/>
          <ac:inkMkLst>
            <pc:docMk/>
            <pc:sldMk cId="1020217575" sldId="276"/>
            <ac:inkMk id="17" creationId="{63C0CB92-D03E-4B4F-AD1F-2E53BBAB842B}"/>
          </ac:inkMkLst>
        </pc:inkChg>
        <pc:inkChg chg="add">
          <ac:chgData name="Duane Miller" userId="086b8d4e5ca37aec" providerId="LiveId" clId="{A6BDF567-36B9-43B7-A442-A7C1D129AF7D}" dt="2021-11-04T23:38:14.909" v="742" actId="9405"/>
          <ac:inkMkLst>
            <pc:docMk/>
            <pc:sldMk cId="1020217575" sldId="276"/>
            <ac:inkMk id="18" creationId="{1474E280-3748-4C73-8AEE-840131D80DAA}"/>
          </ac:inkMkLst>
        </pc:inkChg>
        <pc:inkChg chg="add">
          <ac:chgData name="Duane Miller" userId="086b8d4e5ca37aec" providerId="LiveId" clId="{A6BDF567-36B9-43B7-A442-A7C1D129AF7D}" dt="2021-11-04T23:38:16.945" v="743" actId="9405"/>
          <ac:inkMkLst>
            <pc:docMk/>
            <pc:sldMk cId="1020217575" sldId="276"/>
            <ac:inkMk id="19" creationId="{702CF4E5-2744-4C44-B394-5B2305557DC2}"/>
          </ac:inkMkLst>
        </pc:inkChg>
      </pc:sldChg>
      <pc:sldChg chg="addSp modSp add mod">
        <pc:chgData name="Duane Miller" userId="086b8d4e5ca37aec" providerId="LiveId" clId="{A6BDF567-36B9-43B7-A442-A7C1D129AF7D}" dt="2021-11-04T23:41:49.552" v="750" actId="9405"/>
        <pc:sldMkLst>
          <pc:docMk/>
          <pc:sldMk cId="2985103154" sldId="277"/>
        </pc:sldMkLst>
        <pc:spChg chg="mod">
          <ac:chgData name="Duane Miller" userId="086b8d4e5ca37aec" providerId="LiveId" clId="{A6BDF567-36B9-43B7-A442-A7C1D129AF7D}" dt="2021-11-03T19:59:27.608" v="258" actId="113"/>
          <ac:spMkLst>
            <pc:docMk/>
            <pc:sldMk cId="2985103154" sldId="277"/>
            <ac:spMk id="3" creationId="{D3EFC0C3-FD39-449B-AD90-C042901F23F4}"/>
          </ac:spMkLst>
        </pc:spChg>
        <pc:spChg chg="mod">
          <ac:chgData name="Duane Miller" userId="086b8d4e5ca37aec" providerId="LiveId" clId="{A6BDF567-36B9-43B7-A442-A7C1D129AF7D}" dt="2021-11-04T15:53:26.072" v="393" actId="207"/>
          <ac:spMkLst>
            <pc:docMk/>
            <pc:sldMk cId="2985103154" sldId="277"/>
            <ac:spMk id="6" creationId="{B2FD387F-92CC-4779-81C3-06BBC90B104F}"/>
          </ac:spMkLst>
        </pc:spChg>
        <pc:inkChg chg="add">
          <ac:chgData name="Duane Miller" userId="086b8d4e5ca37aec" providerId="LiveId" clId="{A6BDF567-36B9-43B7-A442-A7C1D129AF7D}" dt="2021-11-04T23:39:33.299" v="744" actId="9405"/>
          <ac:inkMkLst>
            <pc:docMk/>
            <pc:sldMk cId="2985103154" sldId="277"/>
            <ac:inkMk id="4" creationId="{E7F9DF7D-A4CB-4AE5-9AA8-6217596A84C1}"/>
          </ac:inkMkLst>
        </pc:inkChg>
        <pc:inkChg chg="add">
          <ac:chgData name="Duane Miller" userId="086b8d4e5ca37aec" providerId="LiveId" clId="{A6BDF567-36B9-43B7-A442-A7C1D129AF7D}" dt="2021-11-04T23:39:35.717" v="745" actId="9405"/>
          <ac:inkMkLst>
            <pc:docMk/>
            <pc:sldMk cId="2985103154" sldId="277"/>
            <ac:inkMk id="5" creationId="{D7CE178D-C312-4EEA-9CBA-1D26D063EF19}"/>
          </ac:inkMkLst>
        </pc:inkChg>
        <pc:inkChg chg="add">
          <ac:chgData name="Duane Miller" userId="086b8d4e5ca37aec" providerId="LiveId" clId="{A6BDF567-36B9-43B7-A442-A7C1D129AF7D}" dt="2021-11-04T23:41:18.016" v="746" actId="9405"/>
          <ac:inkMkLst>
            <pc:docMk/>
            <pc:sldMk cId="2985103154" sldId="277"/>
            <ac:inkMk id="7" creationId="{487611F0-B527-4984-B7F6-014CAA5E0CCB}"/>
          </ac:inkMkLst>
        </pc:inkChg>
        <pc:inkChg chg="add">
          <ac:chgData name="Duane Miller" userId="086b8d4e5ca37aec" providerId="LiveId" clId="{A6BDF567-36B9-43B7-A442-A7C1D129AF7D}" dt="2021-11-04T23:41:21.570" v="747" actId="9405"/>
          <ac:inkMkLst>
            <pc:docMk/>
            <pc:sldMk cId="2985103154" sldId="277"/>
            <ac:inkMk id="9" creationId="{AA74B7A4-3FA9-4848-A6A2-08D3E77F52A8}"/>
          </ac:inkMkLst>
        </pc:inkChg>
        <pc:inkChg chg="add">
          <ac:chgData name="Duane Miller" userId="086b8d4e5ca37aec" providerId="LiveId" clId="{A6BDF567-36B9-43B7-A442-A7C1D129AF7D}" dt="2021-11-04T23:41:37.138" v="748" actId="9405"/>
          <ac:inkMkLst>
            <pc:docMk/>
            <pc:sldMk cId="2985103154" sldId="277"/>
            <ac:inkMk id="11" creationId="{333E7C37-C847-4E39-89C0-6B2B3CE890B9}"/>
          </ac:inkMkLst>
        </pc:inkChg>
        <pc:inkChg chg="add">
          <ac:chgData name="Duane Miller" userId="086b8d4e5ca37aec" providerId="LiveId" clId="{A6BDF567-36B9-43B7-A442-A7C1D129AF7D}" dt="2021-11-04T23:41:47.041" v="749" actId="9405"/>
          <ac:inkMkLst>
            <pc:docMk/>
            <pc:sldMk cId="2985103154" sldId="277"/>
            <ac:inkMk id="12" creationId="{06EC1969-E97F-4C4F-BC2C-171FBDE8AEA2}"/>
          </ac:inkMkLst>
        </pc:inkChg>
        <pc:inkChg chg="add">
          <ac:chgData name="Duane Miller" userId="086b8d4e5ca37aec" providerId="LiveId" clId="{A6BDF567-36B9-43B7-A442-A7C1D129AF7D}" dt="2021-11-04T23:41:49.552" v="750" actId="9405"/>
          <ac:inkMkLst>
            <pc:docMk/>
            <pc:sldMk cId="2985103154" sldId="277"/>
            <ac:inkMk id="13" creationId="{7E23055F-5422-4A98-8283-4B567B610273}"/>
          </ac:inkMkLst>
        </pc:inkChg>
      </pc:sldChg>
      <pc:sldChg chg="addSp delSp modSp add mod">
        <pc:chgData name="Duane Miller" userId="086b8d4e5ca37aec" providerId="LiveId" clId="{A6BDF567-36B9-43B7-A442-A7C1D129AF7D}" dt="2021-11-04T23:43:22.042" v="775"/>
        <pc:sldMkLst>
          <pc:docMk/>
          <pc:sldMk cId="1761944784" sldId="278"/>
        </pc:sldMkLst>
        <pc:spChg chg="mod">
          <ac:chgData name="Duane Miller" userId="086b8d4e5ca37aec" providerId="LiveId" clId="{A6BDF567-36B9-43B7-A442-A7C1D129AF7D}" dt="2021-11-03T20:00:31.182" v="273" actId="6549"/>
          <ac:spMkLst>
            <pc:docMk/>
            <pc:sldMk cId="1761944784" sldId="278"/>
            <ac:spMk id="3" creationId="{D3EFC0C3-FD39-449B-AD90-C042901F23F4}"/>
          </ac:spMkLst>
        </pc:spChg>
        <pc:spChg chg="mod">
          <ac:chgData name="Duane Miller" userId="086b8d4e5ca37aec" providerId="LiveId" clId="{A6BDF567-36B9-43B7-A442-A7C1D129AF7D}" dt="2021-11-04T15:53:32.840" v="395" actId="207"/>
          <ac:spMkLst>
            <pc:docMk/>
            <pc:sldMk cId="1761944784" sldId="278"/>
            <ac:spMk id="6" creationId="{B2FD387F-92CC-4779-81C3-06BBC90B104F}"/>
          </ac:spMkLst>
        </pc:spChg>
        <pc:grpChg chg="mod">
          <ac:chgData name="Duane Miller" userId="086b8d4e5ca37aec" providerId="LiveId" clId="{A6BDF567-36B9-43B7-A442-A7C1D129AF7D}" dt="2021-11-04T23:42:24.395" v="756"/>
          <ac:grpSpMkLst>
            <pc:docMk/>
            <pc:sldMk cId="1761944784" sldId="278"/>
            <ac:grpSpMk id="12" creationId="{B7C8ECBF-9888-4CA9-8920-77DA48549DB0}"/>
          </ac:grpSpMkLst>
        </pc:grpChg>
        <pc:grpChg chg="mod">
          <ac:chgData name="Duane Miller" userId="086b8d4e5ca37aec" providerId="LiveId" clId="{A6BDF567-36B9-43B7-A442-A7C1D129AF7D}" dt="2021-11-04T23:42:30.913" v="759"/>
          <ac:grpSpMkLst>
            <pc:docMk/>
            <pc:sldMk cId="1761944784" sldId="278"/>
            <ac:grpSpMk id="15" creationId="{A739BD09-6703-4F42-9020-C01EC963630F}"/>
          </ac:grpSpMkLst>
        </pc:grpChg>
        <pc:grpChg chg="del mod">
          <ac:chgData name="Duane Miller" userId="086b8d4e5ca37aec" providerId="LiveId" clId="{A6BDF567-36B9-43B7-A442-A7C1D129AF7D}" dt="2021-11-04T23:42:56.726" v="764"/>
          <ac:grpSpMkLst>
            <pc:docMk/>
            <pc:sldMk cId="1761944784" sldId="278"/>
            <ac:grpSpMk id="18" creationId="{6E68D09A-88B7-4F6A-A117-331758A4CD1F}"/>
          </ac:grpSpMkLst>
        </pc:grpChg>
        <pc:grpChg chg="del mod">
          <ac:chgData name="Duane Miller" userId="086b8d4e5ca37aec" providerId="LiveId" clId="{A6BDF567-36B9-43B7-A442-A7C1D129AF7D}" dt="2021-11-04T23:42:58.516" v="766"/>
          <ac:grpSpMkLst>
            <pc:docMk/>
            <pc:sldMk cId="1761944784" sldId="278"/>
            <ac:grpSpMk id="20" creationId="{402611A1-A443-431A-BAB8-BD3FAEE40EB0}"/>
          </ac:grpSpMkLst>
        </pc:grpChg>
        <pc:grpChg chg="del mod">
          <ac:chgData name="Duane Miller" userId="086b8d4e5ca37aec" providerId="LiveId" clId="{A6BDF567-36B9-43B7-A442-A7C1D129AF7D}" dt="2021-11-04T23:42:59.974" v="768"/>
          <ac:grpSpMkLst>
            <pc:docMk/>
            <pc:sldMk cId="1761944784" sldId="278"/>
            <ac:grpSpMk id="22" creationId="{43A0F5AA-C509-4234-B0D7-1E9F3D92B193}"/>
          </ac:grpSpMkLst>
        </pc:grpChg>
        <pc:grpChg chg="del mod">
          <ac:chgData name="Duane Miller" userId="086b8d4e5ca37aec" providerId="LiveId" clId="{A6BDF567-36B9-43B7-A442-A7C1D129AF7D}" dt="2021-11-04T23:43:01.513" v="770"/>
          <ac:grpSpMkLst>
            <pc:docMk/>
            <pc:sldMk cId="1761944784" sldId="278"/>
            <ac:grpSpMk id="24" creationId="{95CBB556-25F6-4169-B40B-952AD8EFADE4}"/>
          </ac:grpSpMkLst>
        </pc:grpChg>
        <pc:grpChg chg="del mod">
          <ac:chgData name="Duane Miller" userId="086b8d4e5ca37aec" providerId="LiveId" clId="{A6BDF567-36B9-43B7-A442-A7C1D129AF7D}" dt="2021-11-04T23:43:19.336" v="773"/>
          <ac:grpSpMkLst>
            <pc:docMk/>
            <pc:sldMk cId="1761944784" sldId="278"/>
            <ac:grpSpMk id="26" creationId="{22978E17-F160-4F54-933A-215ED598B280}"/>
          </ac:grpSpMkLst>
        </pc:grpChg>
        <pc:grpChg chg="del mod">
          <ac:chgData name="Duane Miller" userId="086b8d4e5ca37aec" providerId="LiveId" clId="{A6BDF567-36B9-43B7-A442-A7C1D129AF7D}" dt="2021-11-04T23:43:22.042" v="775"/>
          <ac:grpSpMkLst>
            <pc:docMk/>
            <pc:sldMk cId="1761944784" sldId="278"/>
            <ac:grpSpMk id="29" creationId="{7B98E795-3DB5-47A5-B9BB-775C01DD559E}"/>
          </ac:grpSpMkLst>
        </pc:grpChg>
        <pc:grpChg chg="mod">
          <ac:chgData name="Duane Miller" userId="086b8d4e5ca37aec" providerId="LiveId" clId="{A6BDF567-36B9-43B7-A442-A7C1D129AF7D}" dt="2021-11-04T23:43:22.042" v="775"/>
          <ac:grpSpMkLst>
            <pc:docMk/>
            <pc:sldMk cId="1761944784" sldId="278"/>
            <ac:grpSpMk id="31" creationId="{163E52F5-1E96-452A-B1EB-4A31F67AB7C0}"/>
          </ac:grpSpMkLst>
        </pc:grpChg>
        <pc:inkChg chg="add mod">
          <ac:chgData name="Duane Miller" userId="086b8d4e5ca37aec" providerId="LiveId" clId="{A6BDF567-36B9-43B7-A442-A7C1D129AF7D}" dt="2021-11-04T23:42:24.395" v="756"/>
          <ac:inkMkLst>
            <pc:docMk/>
            <pc:sldMk cId="1761944784" sldId="278"/>
            <ac:inkMk id="4" creationId="{C7432E04-A949-4590-AC4D-5ECF7EFE952E}"/>
          </ac:inkMkLst>
        </pc:inkChg>
        <pc:inkChg chg="add mod">
          <ac:chgData name="Duane Miller" userId="086b8d4e5ca37aec" providerId="LiveId" clId="{A6BDF567-36B9-43B7-A442-A7C1D129AF7D}" dt="2021-11-04T23:42:24.395" v="756"/>
          <ac:inkMkLst>
            <pc:docMk/>
            <pc:sldMk cId="1761944784" sldId="278"/>
            <ac:inkMk id="5" creationId="{8F6A8F2D-ACFD-492F-9EB4-7C6AA1E8096D}"/>
          </ac:inkMkLst>
        </pc:inkChg>
        <pc:inkChg chg="add mod">
          <ac:chgData name="Duane Miller" userId="086b8d4e5ca37aec" providerId="LiveId" clId="{A6BDF567-36B9-43B7-A442-A7C1D129AF7D}" dt="2021-11-04T23:42:24.395" v="756"/>
          <ac:inkMkLst>
            <pc:docMk/>
            <pc:sldMk cId="1761944784" sldId="278"/>
            <ac:inkMk id="7" creationId="{48CD4902-6F50-40BF-ABC2-6A46540F8B56}"/>
          </ac:inkMkLst>
        </pc:inkChg>
        <pc:inkChg chg="add mod">
          <ac:chgData name="Duane Miller" userId="086b8d4e5ca37aec" providerId="LiveId" clId="{A6BDF567-36B9-43B7-A442-A7C1D129AF7D}" dt="2021-11-04T23:42:24.395" v="756"/>
          <ac:inkMkLst>
            <pc:docMk/>
            <pc:sldMk cId="1761944784" sldId="278"/>
            <ac:inkMk id="9" creationId="{23684780-D768-4891-8F6A-746A9D94595F}"/>
          </ac:inkMkLst>
        </pc:inkChg>
        <pc:inkChg chg="add mod">
          <ac:chgData name="Duane Miller" userId="086b8d4e5ca37aec" providerId="LiveId" clId="{A6BDF567-36B9-43B7-A442-A7C1D129AF7D}" dt="2021-11-04T23:42:24.395" v="756"/>
          <ac:inkMkLst>
            <pc:docMk/>
            <pc:sldMk cId="1761944784" sldId="278"/>
            <ac:inkMk id="11" creationId="{4B4AADD5-6892-469E-974F-57728A0B7ABC}"/>
          </ac:inkMkLst>
        </pc:inkChg>
        <pc:inkChg chg="add mod">
          <ac:chgData name="Duane Miller" userId="086b8d4e5ca37aec" providerId="LiveId" clId="{A6BDF567-36B9-43B7-A442-A7C1D129AF7D}" dt="2021-11-04T23:42:30.913" v="759"/>
          <ac:inkMkLst>
            <pc:docMk/>
            <pc:sldMk cId="1761944784" sldId="278"/>
            <ac:inkMk id="13" creationId="{56F2FBFE-53A8-42B8-81ED-D2C5774CF818}"/>
          </ac:inkMkLst>
        </pc:inkChg>
        <pc:inkChg chg="add mod">
          <ac:chgData name="Duane Miller" userId="086b8d4e5ca37aec" providerId="LiveId" clId="{A6BDF567-36B9-43B7-A442-A7C1D129AF7D}" dt="2021-11-04T23:42:30.913" v="759"/>
          <ac:inkMkLst>
            <pc:docMk/>
            <pc:sldMk cId="1761944784" sldId="278"/>
            <ac:inkMk id="14" creationId="{84253FC0-6A77-43E2-9E52-11644A8AFC84}"/>
          </ac:inkMkLst>
        </pc:inkChg>
        <pc:inkChg chg="add mod">
          <ac:chgData name="Duane Miller" userId="086b8d4e5ca37aec" providerId="LiveId" clId="{A6BDF567-36B9-43B7-A442-A7C1D129AF7D}" dt="2021-11-04T23:43:22.042" v="775"/>
          <ac:inkMkLst>
            <pc:docMk/>
            <pc:sldMk cId="1761944784" sldId="278"/>
            <ac:inkMk id="16" creationId="{BBB9C3EE-8CA0-4965-9C39-F22E21E964CB}"/>
          </ac:inkMkLst>
        </pc:inkChg>
        <pc:inkChg chg="add mod">
          <ac:chgData name="Duane Miller" userId="086b8d4e5ca37aec" providerId="LiveId" clId="{A6BDF567-36B9-43B7-A442-A7C1D129AF7D}" dt="2021-11-04T23:43:22.042" v="775"/>
          <ac:inkMkLst>
            <pc:docMk/>
            <pc:sldMk cId="1761944784" sldId="278"/>
            <ac:inkMk id="17" creationId="{5D496FBC-5049-4D74-8F16-AC7781990DCB}"/>
          </ac:inkMkLst>
        </pc:inkChg>
        <pc:inkChg chg="add mod">
          <ac:chgData name="Duane Miller" userId="086b8d4e5ca37aec" providerId="LiveId" clId="{A6BDF567-36B9-43B7-A442-A7C1D129AF7D}" dt="2021-11-04T23:43:22.042" v="775"/>
          <ac:inkMkLst>
            <pc:docMk/>
            <pc:sldMk cId="1761944784" sldId="278"/>
            <ac:inkMk id="19" creationId="{FA27103F-7151-42D8-AE94-03D4F3EB0864}"/>
          </ac:inkMkLst>
        </pc:inkChg>
        <pc:inkChg chg="add mod">
          <ac:chgData name="Duane Miller" userId="086b8d4e5ca37aec" providerId="LiveId" clId="{A6BDF567-36B9-43B7-A442-A7C1D129AF7D}" dt="2021-11-04T23:43:22.042" v="775"/>
          <ac:inkMkLst>
            <pc:docMk/>
            <pc:sldMk cId="1761944784" sldId="278"/>
            <ac:inkMk id="21" creationId="{EC8D8B41-87BC-4F60-86E2-00FBF8BC4BAA}"/>
          </ac:inkMkLst>
        </pc:inkChg>
        <pc:inkChg chg="add mod">
          <ac:chgData name="Duane Miller" userId="086b8d4e5ca37aec" providerId="LiveId" clId="{A6BDF567-36B9-43B7-A442-A7C1D129AF7D}" dt="2021-11-04T23:43:22.042" v="775"/>
          <ac:inkMkLst>
            <pc:docMk/>
            <pc:sldMk cId="1761944784" sldId="278"/>
            <ac:inkMk id="23" creationId="{7C4EB951-D40F-48F1-B2E9-4835C6D99CED}"/>
          </ac:inkMkLst>
        </pc:inkChg>
        <pc:inkChg chg="add mod">
          <ac:chgData name="Duane Miller" userId="086b8d4e5ca37aec" providerId="LiveId" clId="{A6BDF567-36B9-43B7-A442-A7C1D129AF7D}" dt="2021-11-04T23:43:22.042" v="775"/>
          <ac:inkMkLst>
            <pc:docMk/>
            <pc:sldMk cId="1761944784" sldId="278"/>
            <ac:inkMk id="25" creationId="{0661AD06-2E16-44CC-89B8-618E7A00A0CD}"/>
          </ac:inkMkLst>
        </pc:inkChg>
        <pc:inkChg chg="add">
          <ac:chgData name="Duane Miller" userId="086b8d4e5ca37aec" providerId="LiveId" clId="{A6BDF567-36B9-43B7-A442-A7C1D129AF7D}" dt="2021-11-04T23:43:03.615" v="771" actId="9405"/>
          <ac:inkMkLst>
            <pc:docMk/>
            <pc:sldMk cId="1761944784" sldId="278"/>
            <ac:inkMk id="27" creationId="{BA8A7D0A-A22E-470B-BE01-359675C12A45}"/>
          </ac:inkMkLst>
        </pc:inkChg>
        <pc:inkChg chg="add mod">
          <ac:chgData name="Duane Miller" userId="086b8d4e5ca37aec" providerId="LiveId" clId="{A6BDF567-36B9-43B7-A442-A7C1D129AF7D}" dt="2021-11-04T23:43:22.042" v="775"/>
          <ac:inkMkLst>
            <pc:docMk/>
            <pc:sldMk cId="1761944784" sldId="278"/>
            <ac:inkMk id="28" creationId="{C5F2916A-7717-4210-9E37-41FE6B38F232}"/>
          </ac:inkMkLst>
        </pc:inkChg>
        <pc:inkChg chg="add mod">
          <ac:chgData name="Duane Miller" userId="086b8d4e5ca37aec" providerId="LiveId" clId="{A6BDF567-36B9-43B7-A442-A7C1D129AF7D}" dt="2021-11-04T23:43:22.042" v="775"/>
          <ac:inkMkLst>
            <pc:docMk/>
            <pc:sldMk cId="1761944784" sldId="278"/>
            <ac:inkMk id="30" creationId="{A0040C5F-E24F-40A4-A2B8-F8C26740C60E}"/>
          </ac:inkMkLst>
        </pc:inkChg>
      </pc:sldChg>
      <pc:sldChg chg="addSp modSp add mod">
        <pc:chgData name="Duane Miller" userId="086b8d4e5ca37aec" providerId="LiveId" clId="{A6BDF567-36B9-43B7-A442-A7C1D129AF7D}" dt="2021-11-04T23:46:31.250" v="779" actId="9405"/>
        <pc:sldMkLst>
          <pc:docMk/>
          <pc:sldMk cId="193150989" sldId="279"/>
        </pc:sldMkLst>
        <pc:spChg chg="mod">
          <ac:chgData name="Duane Miller" userId="086b8d4e5ca37aec" providerId="LiveId" clId="{A6BDF567-36B9-43B7-A442-A7C1D129AF7D}" dt="2021-11-03T20:01:07.776" v="278" actId="113"/>
          <ac:spMkLst>
            <pc:docMk/>
            <pc:sldMk cId="193150989" sldId="279"/>
            <ac:spMk id="3" creationId="{D3EFC0C3-FD39-449B-AD90-C042901F23F4}"/>
          </ac:spMkLst>
        </pc:spChg>
        <pc:spChg chg="mod">
          <ac:chgData name="Duane Miller" userId="086b8d4e5ca37aec" providerId="LiveId" clId="{A6BDF567-36B9-43B7-A442-A7C1D129AF7D}" dt="2021-11-04T15:53:44.599" v="398" actId="207"/>
          <ac:spMkLst>
            <pc:docMk/>
            <pc:sldMk cId="193150989" sldId="279"/>
            <ac:spMk id="6" creationId="{B2FD387F-92CC-4779-81C3-06BBC90B104F}"/>
          </ac:spMkLst>
        </pc:spChg>
        <pc:inkChg chg="add">
          <ac:chgData name="Duane Miller" userId="086b8d4e5ca37aec" providerId="LiveId" clId="{A6BDF567-36B9-43B7-A442-A7C1D129AF7D}" dt="2021-11-04T23:46:06.458" v="776" actId="9405"/>
          <ac:inkMkLst>
            <pc:docMk/>
            <pc:sldMk cId="193150989" sldId="279"/>
            <ac:inkMk id="4" creationId="{BDACCC82-2B6C-4C56-B4A9-B58E136C7AED}"/>
          </ac:inkMkLst>
        </pc:inkChg>
        <pc:inkChg chg="add">
          <ac:chgData name="Duane Miller" userId="086b8d4e5ca37aec" providerId="LiveId" clId="{A6BDF567-36B9-43B7-A442-A7C1D129AF7D}" dt="2021-11-04T23:46:11.248" v="777" actId="9405"/>
          <ac:inkMkLst>
            <pc:docMk/>
            <pc:sldMk cId="193150989" sldId="279"/>
            <ac:inkMk id="5" creationId="{803C9C8D-6D59-41EB-9D5D-3C55183C5817}"/>
          </ac:inkMkLst>
        </pc:inkChg>
        <pc:inkChg chg="add">
          <ac:chgData name="Duane Miller" userId="086b8d4e5ca37aec" providerId="LiveId" clId="{A6BDF567-36B9-43B7-A442-A7C1D129AF7D}" dt="2021-11-04T23:46:13.581" v="778" actId="9405"/>
          <ac:inkMkLst>
            <pc:docMk/>
            <pc:sldMk cId="193150989" sldId="279"/>
            <ac:inkMk id="7" creationId="{547EF8D8-E056-41CA-BABC-D5BA0946DC61}"/>
          </ac:inkMkLst>
        </pc:inkChg>
        <pc:inkChg chg="add">
          <ac:chgData name="Duane Miller" userId="086b8d4e5ca37aec" providerId="LiveId" clId="{A6BDF567-36B9-43B7-A442-A7C1D129AF7D}" dt="2021-11-04T23:46:31.250" v="779" actId="9405"/>
          <ac:inkMkLst>
            <pc:docMk/>
            <pc:sldMk cId="193150989" sldId="279"/>
            <ac:inkMk id="9" creationId="{1EDF4F96-A6D5-4233-AA33-5210BB2EB9FC}"/>
          </ac:inkMkLst>
        </pc:inkChg>
      </pc:sldChg>
      <pc:sldChg chg="addSp modSp add mod">
        <pc:chgData name="Duane Miller" userId="086b8d4e5ca37aec" providerId="LiveId" clId="{A6BDF567-36B9-43B7-A442-A7C1D129AF7D}" dt="2021-11-04T23:48:34.396" v="788" actId="9405"/>
        <pc:sldMkLst>
          <pc:docMk/>
          <pc:sldMk cId="475204084" sldId="280"/>
        </pc:sldMkLst>
        <pc:spChg chg="mod">
          <ac:chgData name="Duane Miller" userId="086b8d4e5ca37aec" providerId="LiveId" clId="{A6BDF567-36B9-43B7-A442-A7C1D129AF7D}" dt="2021-11-04T15:54:00.484" v="401" actId="14100"/>
          <ac:spMkLst>
            <pc:docMk/>
            <pc:sldMk cId="475204084" sldId="280"/>
            <ac:spMk id="3" creationId="{D3EFC0C3-FD39-449B-AD90-C042901F23F4}"/>
          </ac:spMkLst>
        </pc:spChg>
        <pc:spChg chg="mod">
          <ac:chgData name="Duane Miller" userId="086b8d4e5ca37aec" providerId="LiveId" clId="{A6BDF567-36B9-43B7-A442-A7C1D129AF7D}" dt="2021-11-04T15:53:53.161" v="400" actId="207"/>
          <ac:spMkLst>
            <pc:docMk/>
            <pc:sldMk cId="475204084" sldId="280"/>
            <ac:spMk id="6" creationId="{B2FD387F-92CC-4779-81C3-06BBC90B104F}"/>
          </ac:spMkLst>
        </pc:spChg>
        <pc:inkChg chg="add">
          <ac:chgData name="Duane Miller" userId="086b8d4e5ca37aec" providerId="LiveId" clId="{A6BDF567-36B9-43B7-A442-A7C1D129AF7D}" dt="2021-11-04T23:47:11.904" v="780" actId="9405"/>
          <ac:inkMkLst>
            <pc:docMk/>
            <pc:sldMk cId="475204084" sldId="280"/>
            <ac:inkMk id="4" creationId="{68FBFF41-1297-4634-81FC-6082FA9E3734}"/>
          </ac:inkMkLst>
        </pc:inkChg>
        <pc:inkChg chg="add">
          <ac:chgData name="Duane Miller" userId="086b8d4e5ca37aec" providerId="LiveId" clId="{A6BDF567-36B9-43B7-A442-A7C1D129AF7D}" dt="2021-11-04T23:47:15.096" v="781" actId="9405"/>
          <ac:inkMkLst>
            <pc:docMk/>
            <pc:sldMk cId="475204084" sldId="280"/>
            <ac:inkMk id="5" creationId="{6F9D1036-4EBD-4421-97D5-8963FDB8167D}"/>
          </ac:inkMkLst>
        </pc:inkChg>
        <pc:inkChg chg="add">
          <ac:chgData name="Duane Miller" userId="086b8d4e5ca37aec" providerId="LiveId" clId="{A6BDF567-36B9-43B7-A442-A7C1D129AF7D}" dt="2021-11-04T23:47:18.797" v="782" actId="9405"/>
          <ac:inkMkLst>
            <pc:docMk/>
            <pc:sldMk cId="475204084" sldId="280"/>
            <ac:inkMk id="7" creationId="{0D3840AD-F3AA-4F38-A5DC-51B56C7CDD8D}"/>
          </ac:inkMkLst>
        </pc:inkChg>
        <pc:inkChg chg="add">
          <ac:chgData name="Duane Miller" userId="086b8d4e5ca37aec" providerId="LiveId" clId="{A6BDF567-36B9-43B7-A442-A7C1D129AF7D}" dt="2021-11-04T23:47:19.921" v="783" actId="9405"/>
          <ac:inkMkLst>
            <pc:docMk/>
            <pc:sldMk cId="475204084" sldId="280"/>
            <ac:inkMk id="9" creationId="{8FFACD9C-ECDC-426E-B2BF-FBE63E6E3006}"/>
          </ac:inkMkLst>
        </pc:inkChg>
        <pc:inkChg chg="add">
          <ac:chgData name="Duane Miller" userId="086b8d4e5ca37aec" providerId="LiveId" clId="{A6BDF567-36B9-43B7-A442-A7C1D129AF7D}" dt="2021-11-04T23:47:24.459" v="784" actId="9405"/>
          <ac:inkMkLst>
            <pc:docMk/>
            <pc:sldMk cId="475204084" sldId="280"/>
            <ac:inkMk id="11" creationId="{22A14FC2-17D8-4C11-91B9-8342BB32E158}"/>
          </ac:inkMkLst>
        </pc:inkChg>
        <pc:inkChg chg="add">
          <ac:chgData name="Duane Miller" userId="086b8d4e5ca37aec" providerId="LiveId" clId="{A6BDF567-36B9-43B7-A442-A7C1D129AF7D}" dt="2021-11-04T23:47:49.623" v="785" actId="9405"/>
          <ac:inkMkLst>
            <pc:docMk/>
            <pc:sldMk cId="475204084" sldId="280"/>
            <ac:inkMk id="12" creationId="{E70C7919-9908-422B-BE77-5D529B6397DA}"/>
          </ac:inkMkLst>
        </pc:inkChg>
        <pc:inkChg chg="add">
          <ac:chgData name="Duane Miller" userId="086b8d4e5ca37aec" providerId="LiveId" clId="{A6BDF567-36B9-43B7-A442-A7C1D129AF7D}" dt="2021-11-04T23:47:51.948" v="786" actId="9405"/>
          <ac:inkMkLst>
            <pc:docMk/>
            <pc:sldMk cId="475204084" sldId="280"/>
            <ac:inkMk id="13" creationId="{6F066A82-0EC0-43EA-89A3-E603374D98D9}"/>
          </ac:inkMkLst>
        </pc:inkChg>
        <pc:inkChg chg="add">
          <ac:chgData name="Duane Miller" userId="086b8d4e5ca37aec" providerId="LiveId" clId="{A6BDF567-36B9-43B7-A442-A7C1D129AF7D}" dt="2021-11-04T23:48:30.773" v="787" actId="9405"/>
          <ac:inkMkLst>
            <pc:docMk/>
            <pc:sldMk cId="475204084" sldId="280"/>
            <ac:inkMk id="14" creationId="{88481EEF-379F-4F7A-B9BC-75A15C08D55E}"/>
          </ac:inkMkLst>
        </pc:inkChg>
        <pc:inkChg chg="add">
          <ac:chgData name="Duane Miller" userId="086b8d4e5ca37aec" providerId="LiveId" clId="{A6BDF567-36B9-43B7-A442-A7C1D129AF7D}" dt="2021-11-04T23:48:34.396" v="788" actId="9405"/>
          <ac:inkMkLst>
            <pc:docMk/>
            <pc:sldMk cId="475204084" sldId="280"/>
            <ac:inkMk id="15" creationId="{008ED015-3ADE-416F-8DB8-1A356F3A438F}"/>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00:30:46.325"/>
    </inkml:context>
    <inkml:brush xml:id="br0">
      <inkml:brushProperty name="width" value="0.1" units="cm"/>
      <inkml:brushProperty name="height" value="0.1" units="cm"/>
      <inkml:brushProperty name="color" value="#FF0066"/>
    </inkml:brush>
  </inkml:definitions>
  <inkml:trace contextRef="#ctx0" brushRef="#br0">77 1 1536,'-10'3'608,"5"7"-480,0-6 128,0 6 64,-5-1-192,-1-6 0,6 2-128,0 0-96,0-1-448,0 1-192,0 0 96,-1 3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5:54.719"/>
    </inkml:context>
    <inkml:brush xml:id="br0">
      <inkml:brushProperty name="width" value="0.1" units="cm"/>
      <inkml:brushProperty name="height" value="0.1" units="cm"/>
      <inkml:brushProperty name="color" value="#FF0066"/>
    </inkml:brush>
  </inkml:definitions>
  <inkml:trace contextRef="#ctx0" brushRef="#br0">1337 73 4480,'-50'-31'2674,"41"26"-2711,1 2 0,-1-1 0,1 1 0,-1 0 0,0 1 0,0 0 0,-14-2 0,-5 3 63,0 1-1,1 1 0,-46 7 0,-83 25 387,128-27-391,0 1-43,1 1 1,-1 1 0,2 1-1,-51 27 1,-110 67 170,91-53 174,-45 27 686,123-66-882,0 0 1,1 2-1,1 0 1,0 0-1,-19 24 0,25-23-118,0 0 0,1 0-1,0 1 1,1 0 0,1 1-1,-5 18 1,-23 104-352,22-78 357,4 1-1,2 1 1,3-1 0,4 69 0,3-107 20,0 0 0,1-1-1,2 0 1,15 44 0,-1-21-49,31 55 0,-30-63 23,2-2 1,42 53 0,-46-67 7,1-1 0,2 0 0,0-2 0,40 27 0,-27-22 38,1-2 1,1-1-1,1-2 0,1-2 0,0-1 0,79 19 0,-64-24-53,1-3 0,-1-3-1,1-2 1,0-2 0,0-2 0,67-12-1,-107 11 81,1-1-1,-1-1 1,0-1-1,0 0 0,0-1 1,18-10-1,-24 11-14,0-1 0,-1 0-1,0-1 1,0 1 0,-1-1-1,0-1 1,0 0 0,-1 0-1,0 0 1,9-17 0,-6 7 1,0-1-1,-1-1 1,-2 1 0,0-1 0,4-23 0,-5 10 18,-1-1 0,-1-51 1,-8-6 36,-23-119 0,28 209-122,-26-153 85,-50-158 1,44 207 401,-62-139 1,76 206-737,-1 1 1,-3 1 0,0 0 0,-3 2-1,0 1 1,-55-54 0,34 46-2877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37.995"/>
    </inkml:context>
    <inkml:brush xml:id="br0">
      <inkml:brushProperty name="width" value="0.1" units="cm"/>
      <inkml:brushProperty name="height" value="0.1" units="cm"/>
      <inkml:brushProperty name="color" value="#66CC00"/>
    </inkml:brush>
  </inkml:definitions>
  <inkml:trace contextRef="#ctx0" brushRef="#br0">1226 20 2048,'-3'-3'106,"-1"1"1,0 0-1,0 0 0,0 0 1,0 0-1,0 1 1,0-1-1,-1 1 0,1 0 1,0 0-1,-1 1 0,1-1 1,-1 1-1,1 0 0,0 0 1,-1 1-1,-5 0 1,-43 7 207,-21 1 241,-149-4 2271,-57-10-202,186-1-2939,-185 14 1,263-6-596,-1 0 0,1 2 1,1 0-1,-23 8 0,-2 11-1986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38.388"/>
    </inkml:context>
    <inkml:brush xml:id="br0">
      <inkml:brushProperty name="width" value="0.1" units="cm"/>
      <inkml:brushProperty name="height" value="0.1" units="cm"/>
      <inkml:brushProperty name="color" value="#66CC00"/>
    </inkml:brush>
  </inkml:definitions>
  <inkml:trace contextRef="#ctx0" brushRef="#br0">1797 61 3584,'-23'-9'478,"-1"1"1,0 1 0,-1 1-1,1 1 1,-1 1-1,-41-1 1,-154 13-418,186-6 149,-614 8 2542,434-28-1910,-14 0-1556,223 18 661,-159 1-2811,92 6 560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46.910"/>
    </inkml:context>
    <inkml:brush xml:id="br0">
      <inkml:brushProperty name="width" value="0.1" units="cm"/>
      <inkml:brushProperty name="height" value="0.1" units="cm"/>
      <inkml:brushProperty name="color" value="#66CC00"/>
    </inkml:brush>
  </inkml:definitions>
  <inkml:trace contextRef="#ctx0" brushRef="#br0">1236 126 2304,'-6'-29'2240,"6"28"-2116,-1-1 0,1 1 0,-1 0 1,0-1-1,0 1 0,0-1 0,0 1 0,0 0 0,0 0 1,0 0-1,0 0 0,0-1 0,-1 1 0,1 1 0,-2-3 1,-24-13 490,16 12-492,-1 0 0,1 1 0,-1 0 0,0 1 0,0 0 0,0 1 0,-14 0 0,23 0-88,-151-1 757,-43-4 1200,98-5-1466,23 1-53,-109 1 1,163 9-874,-1 2-1,0 0 1,1 1 0,-1 2 0,1 0 0,0 1 0,1 2 0,0 0 0,-27 14 0,-7 11-2954,-6-7 399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47.773"/>
    </inkml:context>
    <inkml:brush xml:id="br0">
      <inkml:brushProperty name="width" value="0.1" units="cm"/>
      <inkml:brushProperty name="height" value="0.1" units="cm"/>
      <inkml:brushProperty name="color" value="#66CC00"/>
    </inkml:brush>
  </inkml:definitions>
  <inkml:trace contextRef="#ctx0" brushRef="#br0">1848 154 3072,'-2'-2'83,"0"1"0,0-1-1,0 0 1,0 0 0,-1 1 0,1-1 0,0 1 0,-1 0 0,1 0-1,-1 0 1,0 0 0,1 0 0,-1 1 0,0-1 0,0 1 0,1-1-1,-1 1 1,0 0 0,0 0 0,1 1 0,-1-1 0,0 0 0,0 1-1,1 0 1,-1-1 0,0 1 0,-2 2 0,-18 5 53,0 0 1,0-1-1,-1-2 1,0 0-1,0-2 1,0 0 0,0-2-1,0-1 1,-34-3-1,-221-54 1912,238 47-1883,-73-20 575,-23-6 200,55 19-910,0 4 0,-1 4 0,-1 3 0,-97 6 0,137 5-1361,1 1 0,-1 3 0,-55 18 0,30-8-700,-52 7-166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56.402"/>
    </inkml:context>
    <inkml:brush xml:id="br0">
      <inkml:brushProperty name="width" value="0.1" units="cm"/>
      <inkml:brushProperty name="height" value="0.1" units="cm"/>
      <inkml:brushProperty name="color" value="#66CC00"/>
    </inkml:brush>
  </inkml:definitions>
  <inkml:trace contextRef="#ctx0" brushRef="#br0">1332 25 3072,'1'-1'95,"-1"1"0,1-1 0,0 1 0,-1 0 0,1-1 0,0 1 0,0 0 0,0-1 0,-1 1 0,1 0 0,0 0 0,0 0 0,0 0 0,0 0 0,-1 0 0,1 0 0,2 0 0,23 0 217,-20 0 199,8 1-95,-10-1-135,1 0 0,0 0 0,-1 0 0,1 0 0,0-1 0,-1 1-1,1-1 1,5-2 0,-8 2 274,-2 1-531,0 0 1,0 0 0,0 0-1,-1 0 1,1-1-1,0 1 1,0 0 0,0 0-1,0 0 1,0 0 0,0 0-1,0 0 1,0 0 0,0 0-1,0 0 1,-1-1-1,1 1 1,0 0 0,0 0-1,0 0 1,0 0 0,0 0-1,0 0 1,0 0-1,0-1 1,0 1 0,0 0-1,0 0 1,0 0 0,0 0-1,0 0 1,0 0-1,0-1 1,0 1 0,0 0-1,0 0 1,0 0 0,0 0-1,0 0 1,1 0 0,-1 0-1,0-1 1,0 1-1,0 0 1,0 0 0,0 0-1,0 0 1,0 0 0,0 0-1,0 0 1,1 0-1,-1 0 1,0 0 0,0-1-1,-215-7 1486,35 6-1558,96 3 186,-379 14 1729,335-7-1805,-71 8-952,68 7-2719,88-13 809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2:01.977"/>
    </inkml:context>
    <inkml:brush xml:id="br0">
      <inkml:brushProperty name="width" value="0.1" units="cm"/>
      <inkml:brushProperty name="height" value="0.1" units="cm"/>
      <inkml:brushProperty name="color" value="#66CC00"/>
    </inkml:brush>
  </inkml:definitions>
  <inkml:trace contextRef="#ctx0" brushRef="#br0">2370 0 2304,'0'0'1691,"-17"0"-374,-8 2-1020,0 1 0,0 0-1,-25 9 1,-15 1 164,-30 6-238,-34 5-222,-136-4 1759,133-4-1019,89-9-650,-67 2-1,-73 5-225,85-3 164,36-6 316,-176 12 350,176-16-511,-113-12 0,111 2-121,-138-16 624,139 20-1017,-78 4 0,129 1-194,0 1 0,0 1 0,-21 5 0,2 5-2046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2:05.405"/>
    </inkml:context>
    <inkml:brush xml:id="br0">
      <inkml:brushProperty name="width" value="0.1" units="cm"/>
      <inkml:brushProperty name="height" value="0.1" units="cm"/>
      <inkml:brushProperty name="color" value="#66CC00"/>
    </inkml:brush>
  </inkml:definitions>
  <inkml:trace contextRef="#ctx0" brushRef="#br0">2051 289 3456,'-4'-16'952,"-9"-26"-1,10 37-863,1 0 0,0 0 0,-1 0-1,0 0 1,0 0 0,-1 0 0,1 1-1,-9-8 1,1 2 397,0-1-1,-12-17 1,17 21-353,0-1 0,-1 1 1,1 0-1,-1 0 1,-1 1-1,1-1 1,-1 2-1,-17-10 0,3 6-11,0 1 0,0 1 0,-1 1 0,-24-3 0,-97-4 368,-208 7 604,243 2-691,0 6 0,-151 20-1,59 0-305,91-12-21,24-2-9,-150 23-1252,218-26 251,-1 0 1,1 2-1,-19 9 0,-1 2-1667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2:06.030"/>
    </inkml:context>
    <inkml:brush xml:id="br0">
      <inkml:brushProperty name="width" value="0.1" units="cm"/>
      <inkml:brushProperty name="height" value="0.1" units="cm"/>
      <inkml:brushProperty name="color" value="#66CC00"/>
    </inkml:brush>
  </inkml:definitions>
  <inkml:trace contextRef="#ctx0" brushRef="#br0">814 28 3584,'-11'-4'343,"-1"1"0,0 1 0,0 0 0,0 0 0,-19 0 0,-379-8 4788,326 7-5238,-68 7-665,149-4 739,-71 4-1316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2:40.184"/>
    </inkml:context>
    <inkml:brush xml:id="br0">
      <inkml:brushProperty name="width" value="0.1" units="cm"/>
      <inkml:brushProperty name="height" value="0.1" units="cm"/>
      <inkml:brushProperty name="color" value="#FF0066"/>
    </inkml:brush>
  </inkml:definitions>
  <inkml:trace contextRef="#ctx0" brushRef="#br0">1 84 2048,'10'-1'411,"-1"0"-1,1-1 1,-1 0 0,0-1-1,17-6 1,18-5 261,164-26-104,-157 34-393,0 2 0,60 3 0,-16 11-137,-71-6 17,1-1 1,0-1-1,0-1 0,41-4 1,152-13 234,3 16-91,-86 2 21,-71-2-193,66 10-1,-9 4 20,215 38 186,-311-46-166,0-2 1,1-1 0,0-1-1,-1-1 1,1-1 0,0-1-1,48-10 1,-17 2-110,0 3 1,1 2-1,0 2 0,0 4 1,99 13-1,-120-10 105,0-1-1,65-3 1,74-17 61,-106 9-239,-23 4 69,1 1-1,56 7 0,95 22 26,-129-19 120,1-3 0,105-6 1,1 0-469,-132 4 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2:41.732"/>
    </inkml:context>
    <inkml:brush xml:id="br0">
      <inkml:brushProperty name="width" value="0.1" units="cm"/>
      <inkml:brushProperty name="height" value="0.1" units="cm"/>
      <inkml:brushProperty name="color" value="#FF0066"/>
    </inkml:brush>
  </inkml:definitions>
  <inkml:trace contextRef="#ctx0" brushRef="#br0">0 209 1408,'4'-2'192,"1"0"-1,-1 0 1,1 0-1,0 1 1,0 0 0,-1 0-1,1 0 1,0 0 0,6 1-1,-5-1 10,41-2 319,-34 3-272,1 0-1,-1-2 0,27-5 1,36-21 644,-53 18-823,0 2 0,0 1 0,24-5-1,19 1-83,188-34 425,-212 37-347,1 3 1,0 1-1,0 3 0,1 1 0,-1 2 1,46 8-1,23 1-47,190-6 1,-173-6 72,-52-3-127,150-27 0,-7-1 50,-185 30-45,0 1 0,0 1 0,0 2 0,46 9 0,-42-3 175,51 17-1,-73-19-320,-1 1 1,1 1-1,-1 0 0,0 1 1,17 14-1,0 1-1517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3:35.619"/>
    </inkml:context>
    <inkml:brush xml:id="br0">
      <inkml:brushProperty name="width" value="0.1" units="cm"/>
      <inkml:brushProperty name="height" value="0.1" units="cm"/>
      <inkml:brushProperty name="color" value="#66CC00"/>
    </inkml:brush>
  </inkml:definitions>
  <inkml:trace contextRef="#ctx0" brushRef="#br0">1354 7 3072,'0'0'135,"0"0"0,-1-1 0,1 1-1,0-1 1,0 1 0,-1 0 0,0-1 405,1 0-405,0 1-1,-1 0 1,1 0 0,0-1 0,-1 1 0,1 0 0,0 0 0,-1 0 0,1-1 0,-1 1-1,1 0 1,0 0 0,-1 0 0,1 0 0,-1 0 0,1 0 0,-1 0 0,1 0 0,0 0-1,-1 0 1,1 0 0,-1 0 0,1 0 0,0 1 0,-1-1 0,-23 5-102,17-4 345,-43 10-32,-97 15 242,105-21-491,-2 0 152,-1 2 0,2 1 0,-58 19 0,89-23-184,1-1 0,-1 0 0,1-1-1,-1-1 1,0 0 0,0 0 0,-15-2 0,-84-14 194,21 2-40,29 9 10,-1 4-1,1 2 1,-72 11-1,-1 10-4112,99-15 460,-6-2 432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3:59.581"/>
    </inkml:context>
    <inkml:brush xml:id="br0">
      <inkml:brushProperty name="width" value="0.1" units="cm"/>
      <inkml:brushProperty name="height" value="0.1" units="cm"/>
      <inkml:brushProperty name="color" value="#FFFC18"/>
    </inkml:brush>
  </inkml:definitions>
  <inkml:trace contextRef="#ctx0" brushRef="#br0">9667 39 2944,'-5'-3'-29,"5"3"126,-1-1-1,1 1 1,0 0-1,-1-1 1,1 1-1,0 0 1,-1 0 0,1 0-1,-1-1 1,1 1-1,0 0 1,-1 0-1,1 0 1,-1 0-1,1 0 1,-1 0-1,1 0 1,-1 0-1,1 0 1,0 0 0,-1 0-1,1 0 1,-1 0-1,1 0 1,-1 0-1,1 0 1,0 1-1,-1-1 1,1 0-1,-1 0 1,1 0 0,0 1-1,-1-1 1,1 0-1,0 1 1,-1-1-1,1 0 1,0 1-1,0-1 1,-1 0-1,1 1 1,0 0-1,-8 5 225,0 0-1,0-1 1,0 0-1,-1 0 1,0-1-1,0 1 1,0-2-1,0 0 0,-18 4 1,-24 10-11,19-7-313,-40 9-1,59-16-53,-8 1 110,-1-2 1,1 0-1,-43-3 1,17-1 68,40 2-103,-83 1-10,-117-16 0,137 6 60,18 3 134,-88-22 0,87 15-141,0 2-1,-1 2 1,-58-1-1,-166 6 732,174 5-573,-81-12-125,77 3-142,-218-7-215,94 13 22,124 3 331,31 0 0,-101 13-1,151-10-140,-5 0 58,1 1 1,-1 1 0,-33 13-1,37-10-31,-1-1 0,1-1 0,-2-2 0,1 0 0,-57 0 0,41-3 80,-48 8 0,-19 2-11,45-10-52,29-2 13,0 2-1,0 1 1,-52 12 0,62-9-48,0-1 1,-33 1-1,-15 1-18,42-3 100,0-2 1,-59-4 0,-70-16 99,95 10-259,32 5 95,1-2 0,-45-12 1,-107-31 326,152 43-410,-46 0 0,21 1 152,-61 3 66,67 1-74,13 3 72,-1 1 0,-55 14 0,74-15-38,-1-1 0,1-1-1,-31-2 1,7 0-359,-27 6 645,48-4-366,-1-2 1,-49-8 0,35 1 55,0 1 0,-68-3 0,64 9-153,32-1 61,1 2 0,-1-1 1,0 2-1,1 0 1,-1 0-1,-21 6 1,15-1 48,0 0 0,0-1 1,-1-1-1,0-1 0,-27 1 1,-54 5 180,-16-3-532,21 2 684,38-1-308,29-3-181,-56 15 1,53-11 287,-41 6 0,45-10-151,13-1-22,-27 0 1,32-2 37,0 0 0,0 0 1,0 2-1,-17 5 0,17-5 12,-1 0 0,1 0-1,0-1 1,-21 1 0,-228-3 135,249 0-127,-1-1 0,1-1-1,-16-4 1,16 4-29,0 0 0,0 0 0,-16-1 0,0 3-145,13-1 176,0 1-1,0 1 1,0 0-1,0 0 1,-24 6-1,-91 36 404,116-40-385,1 0 1,-1-1 0,-19 0 0,17-1-83,0 0 1,-20 6 0,-55 17 50,81-22-25,0 0 0,-1-1 1,1 0-1,-1-1 0,0 0 1,-11-1-1,-7 0-13,17-3 85,10 3-45,-1 1 0,0-1 1,1 1-1,-1 0 0,0-1 0,0 1 0,1-1 1,-1 1-1,0 0 0,0 0 0,1 0 0,-1-1 1,0 1-1,-1 0 0,-70-5-242,64 4 240,0 0 0,0 0 1,1-1-1,-1 0 1,1 0-1,-12-6 0,-18-5-197,4 1 26,13 0 32,19 11 128,-1-1-1,0 1 0,1 0 0,-1 0 0,0 0 0,0 0 0,0 0 1,0 0-1,0 0 0,0 1 0,0-1 0,-3 0 0,-64-8 172,13 10-111,-135-6 211,77 2-355,77 4 48,0-2 0,-39-6 0,39 1 79,8 2 36,0-1-1,0-1 0,-40-16 1,-13-13 41,44 17-70,-1 1 0,-1 3 0,-59-15 0,66 22-264,-1 2-1,0 1 1,1 2 0,-1 1 0,-57 6 0,75-3-798,1-1 0,-26 0 0,-6-7-4389,21-1 2574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18.498"/>
    </inkml:context>
    <inkml:brush xml:id="br0">
      <inkml:brushProperty name="width" value="0.1" units="cm"/>
      <inkml:brushProperty name="height" value="0.1" units="cm"/>
      <inkml:brushProperty name="color" value="#FFFC18"/>
    </inkml:brush>
  </inkml:definitions>
  <inkml:trace contextRef="#ctx0" brushRef="#br0">0 6 128,'6'-6'0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19.643"/>
    </inkml:context>
    <inkml:brush xml:id="br0">
      <inkml:brushProperty name="width" value="0.1" units="cm"/>
      <inkml:brushProperty name="height" value="0.1" units="cm"/>
      <inkml:brushProperty name="color" value="#FFFC18"/>
    </inkml:brush>
  </inkml:definitions>
  <inkml:trace contextRef="#ctx0" brushRef="#br0">2612 21 2304,'3'0'1840,"-4"0"-1760,0-1 0,1 1 0,-1-1 0,1 1 0,-1-1 0,0 1 0,0-1 0,1 1 0,-1 0 0,0-1 0,0 1 0,1 0 0,-1 0 0,0 0 0,0 0 0,-1-1 0,1 1-32,-1 0 0,1 0 0,-1-1-1,1 1 1,-1-1 0,1 1 0,0-1 0,-1 1 0,1-1 0,-3-2 0,3 2 14,-1 1 0,1-1 0,0 0 0,-1 0 1,1 1-1,-1-1 0,1 1 0,-1-1 0,1 1 0,-4-1 0,-8 1 256,-6 0-205,0 0-1,0 1 0,0 1 1,-21 5-1,35-6-5,1 0-1,-1-1 0,1 0 1,-1 0-1,-7 0 0,7-1-92,1 1 0,0 0 0,-1 0 0,1 1 0,-1-1 0,-8 3 0,-38 10 483,40-11-336,-1 1 0,1 0-1,0 0 1,-1 1-1,2 1 1,-20 10 0,-2 7-129,11-7 85,-43 23 0,18-13 65,31-16-132,-30 13 1,7-6 154,20-8-170,-1-1-1,-1 0 1,1-1 0,-22 3 0,29-8-3,0-1 0,0 0 1,0 0-1,-1-1 1,-19-4-1,-55-21 300,22 6-218,36 14-52,-1 2 1,0 1-1,-56 1 1,-22-2 65,56 1-245,-85 6 0,29 1 282,50-5-108,-93 5 67,108-1 52,-54-4-1,28 0-110,22 0 47,15 0 9,1 1 0,-51 7 0,12 4-70,-2-4 1,-82-2 0,78 0-5706,50-4 2892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22.874"/>
    </inkml:context>
    <inkml:brush xml:id="br0">
      <inkml:brushProperty name="width" value="0.1" units="cm"/>
      <inkml:brushProperty name="height" value="0.1" units="cm"/>
      <inkml:brushProperty name="color" value="#FFFC18"/>
    </inkml:brush>
  </inkml:definitions>
  <inkml:trace contextRef="#ctx0" brushRef="#br0">3032 50 512,'-5'-14'366,"4"13"-121,1-1 1,0 1-1,-1-1 1,1 1-1,-1-1 1,0 1-1,1 0 1,-1-1-1,0 1 1,0 0-1,0 0 1,0 0-1,-1-2 1,-1 1-131,0 0 0,0 1 1,0-1-1,0 1 1,0-1-1,0 1 1,0 0-1,0 0 1,-1 1-1,1-1 1,-5 0-1,-40 1 158,27 0-134,0 2-45,0 0-1,-31 7 1,32-5-8,0 0 0,-33 1-1,24-5 13,1 2 0,-1 1 0,1 2 0,0 0 0,0 2 0,0 1 0,-29 13 0,27-7 111,-33 20-1,-6 3-91,20-9-139,39-21 134,0-1 0,-1 0 0,1 0 0,-1-1 0,-1-1 0,-17 5 0,28-9-103,-21 5 65,1-1-1,-43 2 1,38-6-71,0-1 1,-49-9-1,-79-13 115,136 19-114,-2 0 99,-1 0 0,0 1 0,-24 0 0,-113 12-215,79-8 654,-88-3-1340,109-7 944,33 5 85,-46-2 0,37 7-215,16 0-33,1-1 0,0-1 0,0 0 0,0-1 0,-18-5 0,-1-3 221,-1 1 0,0 2 0,-1 2-1,-59-2 1,-39 4-2,57 0 257,-115 9 0,90 3-1662,-6 1-3813,47-5 1838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28.068"/>
    </inkml:context>
    <inkml:brush xml:id="br0">
      <inkml:brushProperty name="width" value="0.1" units="cm"/>
      <inkml:brushProperty name="height" value="0.1" units="cm"/>
      <inkml:brushProperty name="color" value="#FFFC18"/>
    </inkml:brush>
  </inkml:definitions>
  <inkml:trace contextRef="#ctx0" brushRef="#br0">2840 76 1792,'-8'-6'187,"6"4"-114,0-1 0,-1 1 0,0 0 0,1 0 0,-1 0 0,0 0 1,0 0-1,0 1 0,0-1 0,0 1 0,-1 0 0,1 0 0,0 0 0,-1 0 0,1 1 0,-5-1 0,5 1 128,0 0 0,0 0-1,0-1 1,0 1 0,0-1-1,0 0 1,1 0 0,-1 0-1,0 0 1,0 0 0,1-1-1,-1 1 1,0-1 0,1 1-1,0-1 1,-1 0 0,1 0-1,-2-3 1,-7-5 653,9 9-825,0 0 1,0 0-1,-1 0 1,1 0-1,0 0 1,0 0-1,0 1 1,-1-1 0,1 0-1,0 1 1,-1 0-1,1 0 1,0 0-1,-1 0 1,1 0-1,0 0 1,-4 1-1,-7 2-68,1 0-1,-14 6 1,4-1 282,-11 1 150,-84 30 851,112-38-1215,0 0 0,0 1-1,0-2 1,0 1 0,0 0 0,-1-1 0,-9-1-1,11 1-8,-1-1-1,1 1 0,-1 0 1,1 1-1,-1-1 0,1 1 0,-1 0 1,1 0-1,0 0 0,-8 4 1,8-4-8,1 0 0,-1 0 0,1 0 0,-1-1 0,1 1 1,-1-1-1,0 0 0,1 0 0,-1 0 0,0-1 0,1 1 0,-1-1 1,1 0-1,-1 0 0,1 0 0,-1-1 0,-3-1 0,2 1-14,1 1-1,-1-1 0,0 1 0,1 0 1,-1 1-1,0-1 0,0 1 1,1 0-1,-1 0 0,-9 2 0,-5-2 33,-8 6 9,6 0 98,-12 1 159,26-6-234,0 1 0,-1-1 0,-12 2 0,-17-4-5,-1 3 0,-69 11 0,50-7 58,26-4-102,-7 0-77,27-2 109,-1 0-1,-14 4 0,-4 0 152,0-1-1,-48-1 1,59-3-216,0-1 0,-23-5 0,23 4 8,1 0 0,-25-1 0,-261 4-505,297 0 558,-1-1 1,1 0 0,-13-4-1,13 3-23,0 1 0,0-1 0,0 1 0,-8 0 0,11 1-18,0 0 0,-1 0 0,1 0 0,0 1 0,-1-1 0,1 1 0,0 0 0,0 0 0,0 1 0,-7 3 0,-26 8 0,30-11 27,0-1 0,1 1 0,-1-2 1,-12 1-1,13-1-48,0 0 0,0 1 0,0 0 0,0 0 0,0 0 0,-8 3 0,7-2 22,1 1 0,-1-2 0,0 1 0,0-1 0,1 0 1,-1 0-1,-12-1 0,-48-8 454,19 2-540,-60-11-130,70 9 333,-46-2 0,34 8 196,17 1-131,1-1 1,-34-7-1,47 5-463,0 1 1,0 1-1,0 1 0,0 1 1,0 0-1,-37 6 1,52-5-141,0 0 0,0 0 0,1 1 0,-1-1 0,1 1 0,-1 0 0,-6 5 0,1-1-423,-21 9-1738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30.442"/>
    </inkml:context>
    <inkml:brush xml:id="br0">
      <inkml:brushProperty name="width" value="0.1" units="cm"/>
      <inkml:brushProperty name="height" value="0.1" units="cm"/>
      <inkml:brushProperty name="color" value="#FFFC18"/>
    </inkml:brush>
  </inkml:definitions>
  <inkml:trace contextRef="#ctx0" brushRef="#br0">33 246 3456,'-22'5'1312,"17"-5"-1024,-1 0 384,12 0-704,4-5 128,7 0 96,4-4 96,6-6 160,0-3-192,3-7-64,-3-2-192,0-7 0,0 6-512,5-5-128,-5 5-1152,4 4-544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40.914"/>
    </inkml:context>
    <inkml:brush xml:id="br0">
      <inkml:brushProperty name="width" value="0.1" units="cm"/>
      <inkml:brushProperty name="height" value="0.1" units="cm"/>
      <inkml:brushProperty name="color" value="#FFFC18"/>
    </inkml:brush>
  </inkml:definitions>
  <inkml:trace contextRef="#ctx0" brushRef="#br0">2366 141 1536,'-9'0'188,"7"0"-148,0-1 0,0 1 1,0 0-1,0 0 0,0 1 0,0-1 0,0 0 0,0 1 0,0-1 0,0 1 0,0 0 0,-2 1 0,1-4 72,1 1 0,0-1-1,0 0 1,0 1-1,0-1 1,0 0 0,0 0-1,-1-3 1,-10-8 1470,10 10-1434,-1 1-1,1 0 1,-1 0 0,0 1-1,0-1 1,1 1 0,-1-1-1,0 1 1,-1 1 0,1-1-1,0 0 1,0 1 0,0 0-1,-8 1 1,1 1-149,1 0-1,0 1 1,0 0-1,-13 7 1,0-1 321,7-3 71,0-1 0,0-1 0,-32 5 0,38-8-290,0 0 0,0-1 1,0-1-1,0 1 0,0-1 0,0-1 0,-17-5 0,-14-4 161,-15-6-204,11-1 178,-1 2 1,0 2-1,-1 3 1,-1 1-1,-75-5 1,9 2 35,67 7-238,-54-1 1,-52 5 590,-104 1-125,98 17 117,57-4 41,39-5-380,1 2 0,0 4 0,-81 27 0,89-21-3530,-99 52 0,125-56 255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43.013"/>
    </inkml:context>
    <inkml:brush xml:id="br0">
      <inkml:brushProperty name="width" value="0.1" units="cm"/>
      <inkml:brushProperty name="height" value="0.1" units="cm"/>
      <inkml:brushProperty name="color" value="#FFFC18"/>
    </inkml:brush>
  </inkml:definitions>
  <inkml:trace contextRef="#ctx0" brushRef="#br0">2248 148 2304,'-27'0'2043,"17"-3"-1878,5-1 32,0 1 1,1 0 0,-1 1-1,0-1 1,-1 1-1,1 0 1,0 0-1,0 0 1,-1 1-1,-9-1 1,-5 0 171,-33 1-1,33 1-393,-1 0 35,-3 1 237,-1-1 1,0-2 0,0 0-1,-37-9 1,44 6-232,1-1 0,-1 0 0,-19-11 0,19 9 107,0 1-1,-22-6 1,-2-1 202,22 8-182,-1 0 0,0 2-1,0 0 1,-35-2 0,-85 8-286,105 2 44,-51 12-1,27-3 64,-10-4 524,-121-1 0,21-1 88,63 3-387,-8 1 250,-117-4 0,155-11-833,-93 0-2887,103 7 519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44.654"/>
    </inkml:context>
    <inkml:brush xml:id="br0">
      <inkml:brushProperty name="width" value="0.1" units="cm"/>
      <inkml:brushProperty name="height" value="0.1" units="cm"/>
      <inkml:brushProperty name="color" value="#FFFC18"/>
    </inkml:brush>
  </inkml:definitions>
  <inkml:trace contextRef="#ctx0" brushRef="#br0">0 1 128,'0'0'0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45.164"/>
    </inkml:context>
    <inkml:brush xml:id="br0">
      <inkml:brushProperty name="width" value="0.1" units="cm"/>
      <inkml:brushProperty name="height" value="0.1" units="cm"/>
      <inkml:brushProperty name="color" value="#FFFC18"/>
    </inkml:brush>
  </inkml:definitions>
  <inkml:trace contextRef="#ctx0" brushRef="#br0">1003 9 3968,'-13'-1'282,"1"1"-1,0 0 1,-1 1 0,1 0-1,0 1 1,0 1 0,0 0-1,0 0 1,-11 6 0,8-4-30,1-1 0,-1 0 1,0-1-1,0 0 0,-17 0 0,-75-3 2426,103 0-2655,0-1 0,0 0 0,0 0 1,0 0-1,0 0 0,-7-4 0,-8-3-73,-18-2 454,-1 2 1,0 2-1,0 1 1,0 2-1,0 1 1,-70 7 0,-17 17-1912,21-2-3253,66-18 2035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3:37.497"/>
    </inkml:context>
    <inkml:brush xml:id="br0">
      <inkml:brushProperty name="width" value="0.1" units="cm"/>
      <inkml:brushProperty name="height" value="0.1" units="cm"/>
      <inkml:brushProperty name="color" value="#66CC00"/>
    </inkml:brush>
  </inkml:definitions>
  <inkml:trace contextRef="#ctx0" brushRef="#br0">2963 0 2944,'-16'1'3552,"10"3"-3232,-1 0 1,1 1-1,0-1 1,-5 7-1,5-6-301,0 0 0,0 0-1,-1 0 1,-7 4 0,-12 4 716,14-6-528,-1 0 0,0-1 0,-1-1 0,-15 5 0,-120 22 204,-40-9-305,119-17 119,9-1 29,0 4 0,-75 20 0,90-16-250,-66 9 0,91-19 33,0-1 0,0-2 0,-1 0 0,1-1 0,-34-6 0,21 1-74,0 1 0,-1 2 1,0 1-1,1 2 0,-1 2 1,0 0-1,-42 10 0,53-8 91,-1-1 0,0-1-1,-38-2 1,-76-13 127,52 3 111,-254-8-46,321 18-256,-1 0 0,1-2 1,-1 0-1,-31-9 1,-14-5 7,-1 2 1,0 3-1,-1 3 1,0 3-1,0 3 0,-111 11 1,139-4-1396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47.426"/>
    </inkml:context>
    <inkml:brush xml:id="br0">
      <inkml:brushProperty name="width" value="0.1" units="cm"/>
      <inkml:brushProperty name="height" value="0.1" units="cm"/>
      <inkml:brushProperty name="color" value="#FFFC18"/>
    </inkml:brush>
  </inkml:definitions>
  <inkml:trace contextRef="#ctx0" brushRef="#br0">3089 224 3072,'-30'-17'1760,"29"16"-1504,2 1-261,0-1 0,-1 0 0,1 1 0,-1-1 0,1 0-1,-1 0 1,1 0 0,-1 1 0,0-1 0,1 0 0,-1 0 0,0 0 0,0 0 0,1 0 0,-1 0 0,0 1 0,0-1 0,0 0 0,0-1 0,-1-24 858,1 16-192,-1 7-547,1 0 0,0 0 0,-1 0 0,0-1-1,1 1 1,-1 0 0,-1 0 0,1 0 0,0 0 0,-1 0 0,1 1-1,-1-1 1,0 0 0,0 1 0,0-1 0,0 1 0,0 0 0,-1-1 0,-4-2-1,-4-2-12,0 0 0,0 0 0,-19-7-1,18 9-28,-4-1 24,0 1 0,0 1-1,0 0 1,-29-2 0,-27-7 177,53 8-248,1 1 0,-1 1 0,-1 1 1,1 1-1,0 0 0,-32 4 0,1 9 13,11-1-44,18-6 164,-34 13-1,-5 1 136,-12-1-173,-109 12 0,0-9 34,-257 14 769,33-38-640,165-3 197,177 7-336,-209-11-181,198 5 23,1 4 0,-115 12 0,35-1-4686,108-7 1970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50.889"/>
    </inkml:context>
    <inkml:brush xml:id="br0">
      <inkml:brushProperty name="width" value="0.1" units="cm"/>
      <inkml:brushProperty name="height" value="0.1" units="cm"/>
      <inkml:brushProperty name="color" value="#FFFC18"/>
    </inkml:brush>
  </inkml:definitions>
  <inkml:trace contextRef="#ctx0" brushRef="#br0">1694 63 2304,'0'-52'5306,"0"52"-5294,0-1-1,0 1 0,0-1 0,-1 0 0,1 1 0,0-1 0,0 1 0,-1-1 0,1 1 1,0-1-1,-1 1 0,1 0 0,0-1 0,-1 1 0,1-1 0,-1 1 0,1 0 0,-1-1 1,1 1-1,-1 0 0,1-1 0,-1 1 0,1 0 0,-1 0 0,1 0 0,-1 0 1,0-1-1,1 1 0,-1 0 0,1 0 0,-1 0 0,1 0 0,-1 0 0,0 0 0,1 0 1,-1 1-1,1-1 0,-1 0 0,0 0 0,-25 6-125,-6 6 210,13-5 227,-25 7-1,-61 17 984,70-19-1135,-1-1 0,-43 6 0,-2-6 386,-100 2 1,22-4 124,93-11-369,1-2 0,-113-23 0,155 22-219,-119-20 415,119 23-536,-1 1 0,1 0 1,0 2-1,-29 4 0,-154 32-3770,152-31 1888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53.470"/>
    </inkml:context>
    <inkml:brush xml:id="br0">
      <inkml:brushProperty name="width" value="0.1" units="cm"/>
      <inkml:brushProperty name="height" value="0.1" units="cm"/>
      <inkml:brushProperty name="color" value="#FFFC18"/>
    </inkml:brush>
  </inkml:definitions>
  <inkml:trace contextRef="#ctx0" brushRef="#br0">3084 144 2048,'0'-10'335,"-1"7"-265,1 0 0,0 0 0,0-1 0,0 1 0,1 0 0,-1 0 0,1 0 0,-1 0 0,3-6 0,-2 7-246,-2-11 1957,-2 4-1230,0 1 1,-1 0-1,0 0 1,-8-11-1,10 16-522,-1 1 0,1 0 0,0 0 0,0 0 0,-1 0 0,1 1 0,-1-1 0,0 1 0,1-1 0,-1 1 0,0 0 0,0 0 0,0 0 0,-5-1 0,-2 0 51,0 1-1,0 0 0,-11 0 0,-219 12 1516,175-2-1274,21-3-199,-59 2 0,92-7-150,-1 0-1,-19 5 1,20-4 72,0 0 1,-20 1-1,6-2 185,-29 5-1,29-3-155,-32 1 0,23-4-102,-27-1 238,-83 11 0,55 2-172,-93 14 91,156-20-101,-48 18-1,8-2 17,-18 1 451,-141 20-1,187-38-394,-105 8 54,126-13-197,0 0-1,0-1 1,0-1 0,0 0-1,1-1 1,-21-7-1,14 3 124,0 0-1,-1 2 0,0 1 1,-28-1-1,-99 3 162,1-1 72,66-4-85,-94-5-1456,141 12-1154,0-1 1,-60-10 0,35-6-759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57.848"/>
    </inkml:context>
    <inkml:brush xml:id="br0">
      <inkml:brushProperty name="width" value="0.1" units="cm"/>
      <inkml:brushProperty name="height" value="0.1" units="cm"/>
      <inkml:brushProperty name="color" value="#FFFC18"/>
    </inkml:brush>
  </inkml:definitions>
  <inkml:trace contextRef="#ctx0" brushRef="#br0">54 33 2304,'-5'-3'864,"-11"-8"-672,0 7-128,10-1-96,1 0-352,0 1-160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4:58.376"/>
    </inkml:context>
    <inkml:brush xml:id="br0">
      <inkml:brushProperty name="width" value="0.1" units="cm"/>
      <inkml:brushProperty name="height" value="0.1" units="cm"/>
      <inkml:brushProperty name="color" value="#FFFC18"/>
    </inkml:brush>
  </inkml:definitions>
  <inkml:trace contextRef="#ctx0" brushRef="#br0">1773 2 3712,'-32'-1'1193,"18"0"-780,1 1 0,-1 0 0,1 1 0,-1 0-1,1 1 1,0 1 0,-21 6 0,2 2-769,-17 7 930,-7 13 60,39-21-632,-1 1 0,0-2 0,-1-1 0,0 0 0,-39 10 0,-46 4 289,-54 7 31,48-27 513,61-3-539,31 0-240,0-1-1,0-1 1,-22-5 0,-5-2-87,-88-23 363,92 21 43,-84-14 0,75 23-189,-1 2-1,0 2 0,-68 11 1,102-9-286,-1 1 1,-24 9 0,-15 4-1395,25-10-42,1 1-1184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04.647"/>
    </inkml:context>
    <inkml:brush xml:id="br0">
      <inkml:brushProperty name="width" value="0.1" units="cm"/>
      <inkml:brushProperty name="height" value="0.1" units="cm"/>
      <inkml:brushProperty name="color" value="#FFFC18"/>
    </inkml:brush>
  </inkml:definitions>
  <inkml:trace contextRef="#ctx0" brushRef="#br0">3015 34 512,'9'-5'1424,"-114"-1"1328,94 6-2611,-1-1 1,1-1 0,0 0-1,-12-4 1,12 3 243,1 0 1,-1 1 0,-22-2-1,-308 4 1631,118 6-1973,9-6 485,200 0-525,0 2 0,-19 3 1,-12 3 205,-19 0-145,-85 1 122,41-4 284,13 1-662,-97-3 234,159-1 74,-61 10 1,30-2-99,-12-5 542,39-1-128,-74-1 1,19-2 174,-157 1 308,130-3-705,107 1-234,-152-3-1393,121 0-1940,-79-17 1,44-1 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13.113"/>
    </inkml:context>
    <inkml:brush xml:id="br0">
      <inkml:brushProperty name="width" value="0.1" units="cm"/>
      <inkml:brushProperty name="height" value="0.1" units="cm"/>
      <inkml:brushProperty name="color" value="#FFFC18"/>
    </inkml:brush>
  </inkml:definitions>
  <inkml:trace contextRef="#ctx0" brushRef="#br0">2888 108 2560,'-2'-1'116,"1"-1"-1,-1 0 1,0 1-1,0 0 1,0-1 0,0 1-1,0 0 1,0 0-1,0 0 1,0 0 0,0 0-1,0 0 1,-1 0 0,-3 0-1,-2 0 131,1 1 1,-1 0-1,-9 1 0,10 0-296,0-1 0,0 0 0,1 0 0,-9-1 0,12-1 87,-1 1 0,1 0 0,0-1 0,0 0-1,-1 0 1,1 0 0,1 0 0,-6-5 0,-8-5 282,10 8-154,-1 1-1,1 0 1,0 0 0,-1 1-1,0 0 1,1 0 0,-1 1 0,0 0-1,0 0 1,-10 0 0,-3 1 82,0 2 1,-28 5-1,-34 7 84,0-5 0,0-3-1,-120-6 1,33-4 104,-40-2-561,-21-17 473,-16 6 291,-3 18-163,96 0-319,107-3-92,-46-8 0,62 5 106,0 2 0,-1 0 0,1 2-1,0 2 1,-33 4 0,-276 45-890,231-37-3477,59-11 1445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16.402"/>
    </inkml:context>
    <inkml:brush xml:id="br0">
      <inkml:brushProperty name="width" value="0.1" units="cm"/>
      <inkml:brushProperty name="height" value="0.1" units="cm"/>
      <inkml:brushProperty name="color" value="#FFFC18"/>
    </inkml:brush>
  </inkml:definitions>
  <inkml:trace contextRef="#ctx0" brushRef="#br0">1700 85 1536,'-2'-1'289,"1"0"-1,-1-1 1,0 1 0,1 0-1,-1-1 1,0 1 0,1-1-1,0 0 1,-1 1 0,1-1-1,0 0 1,0 0 0,0 0 0,-1-2-1,-12-17 576,11 17-789,-2 1-1,1-1 1,0 1-1,0 0 0,-1 0 1,0 0-1,0 1 1,0-1-1,0 1 0,0 0 1,0 1-1,0-1 0,-1 1 1,1 0-1,0 1 1,-1-1-1,1 1 0,-10 1 1,-325-1 2245,319 1-2263,0 1 0,1 1 0,-31 9 1,-12 2 193,10-5-30,2 1-195,0-3-1,-56 1 1,39-9 212,14 0-155,0 2-1,-62 9 1,-230 25 141,306-33-1250,-21 2-1575,17-11-156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23.642"/>
    </inkml:context>
    <inkml:brush xml:id="br0">
      <inkml:brushProperty name="width" value="0.1" units="cm"/>
      <inkml:brushProperty name="height" value="0.1" units="cm"/>
      <inkml:brushProperty name="color" value="#FFFC18"/>
    </inkml:brush>
  </inkml:definitions>
  <inkml:trace contextRef="#ctx0" brushRef="#br0">2040 66 3456,'-2'-6'480,"-2"-10"613,4 15-949,11-3 165,-10 4-199,0-1-1,0 1 0,-1-1 0,1 0 0,0 1 1,-1-1-1,1 0 0,0 1 0,-1-1 0,1 0 1,-1 0-1,1 0 0,-1 0 0,0 1 0,1-1 0,-1 0 1,0 0-1,0 0 0,1-1 0,-1 1-51,0 1-1,-1-1 0,1 0 1,0 1-1,0-1 1,-1 1-1,1-1 1,0 1-1,-1-1 1,1 1-1,0-1 0,-1 1 1,1-1-1,-1 1 1,1 0-1,-1-1 1,1 1-1,-1 0 0,1-1 1,-1 1-1,-1-1 1,-2 0 98,0 0 0,0-1-1,0 2 1,0-1 0,-1 0 0,-7 1 0,-1 0 170,-15-1-244,-54 8 1,32-5 85,41-3-168,0 1 1,0 0-1,0 1 1,1 0-1,-15 4 0,-96 24 323,85-23-233,0 2 0,-40 15-1,69-21-12,0-1 0,0 0 0,-1 0 0,1 0-1,0-1 1,-1 1 0,-5-2 0,6 1-37,0 0 1,0 0-1,1 0 0,-1 1 1,0 0-1,0-1 1,1 2-1,-1-1 1,-5 3-1,2-1-62,-1 0 0,-15 4 0,1-1 19,11-4 71,-1 0 1,0 0-1,0-2 1,0 1-1,1-2 1,-26-3-1,30 3-89,-25-4 47,20 2-44,0 2 1,-14-1 0,25 2 15,-44 0 17,1-1 0,-1-2 0,-86-17 0,19-3-57,88 16 127,-1 2 0,-47-3 0,-55 6 529,27 1-107,-74-13 212,17 0-3817,125 11 506,1-6-533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27.692"/>
    </inkml:context>
    <inkml:brush xml:id="br0">
      <inkml:brushProperty name="width" value="0.1" units="cm"/>
      <inkml:brushProperty name="height" value="0.1" units="cm"/>
      <inkml:brushProperty name="color" value="#FFFC18"/>
    </inkml:brush>
  </inkml:definitions>
  <inkml:trace contextRef="#ctx0" brushRef="#br0">2008 7 2944,'0'-1'78,"0"1"-1,-1-1 1,1 1-1,-1-1 1,0 1 0,1-1-1,-1 1 1,1 0 0,-1-1-1,0 1 1,1 0 0,-1-1-1,0 1 1,1 0 0,-1 0-1,0 0 1,1-1-1,-1 1 1,0 0 0,0 0-1,1 0 1,-1 0 0,0 0-1,1 0 1,-1 1 0,0-1-1,-1 0 1,0 2-125,0-1 1,0 0 0,0 1-1,0 0 1,0-1-1,0 1 1,-2 3 0,-19 20-194,11-11 533,-1 0-1,0 0 1,-1-1-1,0-1 1,-1-1-1,-20 12 0,-75 35 684,92-49-932,5-2 12,-1 0 1,0-1-1,0 0 0,-26 6 1,19-10 401,-1-1 1,-34-2-1,11 0-41,-338 5 857,362-6-1206,1 0 0,0 0 0,-1-2 0,1-1 0,1 0 0,-1-2 0,-20-9 0,34 14-57,1 1-1,0-1 0,-1 1 0,1 1 0,-1-1 1,1 1-1,-1 0 0,-8 1 0,-2 1 440,-27 7 0,-19 4 65,-99 7-1,117-15-460,-248 1-234,178-7-1725,61 1 1,-4 0-1024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3:44.904"/>
    </inkml:context>
    <inkml:brush xml:id="br0">
      <inkml:brushProperty name="width" value="0.1" units="cm"/>
      <inkml:brushProperty name="height" value="0.1" units="cm"/>
      <inkml:brushProperty name="color" value="#66CC00"/>
    </inkml:brush>
  </inkml:definitions>
  <inkml:trace contextRef="#ctx0" brushRef="#br0">2290 88 3328,'-58'-38'2986,"43"32"-2651,0 0 0,0 1 0,-1 0 0,-30-4 0,14 3-255,9 2 70,0 2 1,0 0-1,0 2 1,-39 4-1,6 4 677,-77 22-1,102-22-671,-124 39 213,11-2-449,113-37 67,-1-2 0,-50 5 0,56-11 37,0 0-1,0-2 1,1-1-1,-38-10 0,5-1 21,35 7 7,-1 2 0,-44-5-1,-11 1 98,0-4 0,-92-26 0,124 27 47,-16 0-27,-77-5 1,64 9-380,49 4-498,0 2 1,-1 0 0,0 2-1,1 2 1,-1 0 0,-50 12-1,41-1-1652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41.273"/>
    </inkml:context>
    <inkml:brush xml:id="br0">
      <inkml:brushProperty name="width" value="0.1" units="cm"/>
      <inkml:brushProperty name="height" value="0.1" units="cm"/>
      <inkml:brushProperty name="color" value="#FFFC18"/>
    </inkml:brush>
  </inkml:definitions>
  <inkml:trace contextRef="#ctx0" brushRef="#br0">1502 57 2304,'5'-7'7,"-4"6"360,0-1 0,0 1 0,0-1 0,-1 1 0,1-1 0,0 1 0,-1-1 0,1 1-1,0-4 1,-1 4-272,0 0 0,0 0-1,-1 1 1,1-1 0,0 0-1,-1 0 1,1 0 0,0 1-1,-1-1 1,1 0-1,-1 0 1,1 1 0,-1-1-1,0 0 1,1 1 0,-1-1-1,0 1 1,1-1 0,-1 1-1,0-1 1,1 1-1,-1-1 1,0 1 0,-1-1-1,-3-1 88,-1-1-1,0 1 0,0 0 1,0 1-1,0-1 0,0 1 1,-13-1-1,-46 3 337,51 0-412,-216 19 945,110-8-609,-74 7 60,-209 15 95,308-29-700,-71 3-2130,68-3-3164,42-1 2357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44.964"/>
    </inkml:context>
    <inkml:brush xml:id="br0">
      <inkml:brushProperty name="width" value="0.1" units="cm"/>
      <inkml:brushProperty name="height" value="0.1" units="cm"/>
      <inkml:brushProperty name="color" value="#FFFC18"/>
    </inkml:brush>
  </inkml:definitions>
  <inkml:trace contextRef="#ctx0" brushRef="#br0">965 145 3584,'-1'-3'232,"1"1"-136,-1 1-1,1-1 0,-1 0 0,0 1 0,0-1 1,1 1-1,-1-1 0,0 1 0,0-1 0,-1 1 1,1 0-1,0-1 0,0 1 0,-1 0 0,1 0 1,0 0-1,-1 0 0,1 0 0,-1 0 0,1 1 1,-1-1-1,0 0 0,-1 0 0,3-23 1489,0 16-1136,-1-20-294,1 27-121,0 0 0,0 0-1,0 0 1,-1 0 0,1 0 0,0 0 0,-1 0 0,1 0 0,-1 1-1,1-1 1,-1 0 0,1 0 0,-1 0 0,0 1 0,1-1 0,-1 0-1,0 1 1,1-1 0,-1 0 0,0 1 0,0-1 0,0 1 0,0 0-1,0-1 1,-1 0 0,-9 0 470,0-1-1,-19 1 1,20 1-384,-1 0 0,1-1 0,-19-4 0,-45-5-156,35 5 492,0 1 1,0 1 0,-56 5 0,23-1 3,-110 8 543,92 5-2345,0 10-4193,52-12 1947,-9-5 1125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45.758"/>
    </inkml:context>
    <inkml:brush xml:id="br0">
      <inkml:brushProperty name="width" value="0.1" units="cm"/>
      <inkml:brushProperty name="height" value="0.1" units="cm"/>
      <inkml:brushProperty name="color" value="#FFFC18"/>
    </inkml:brush>
  </inkml:definitions>
  <inkml:trace contextRef="#ctx0" brushRef="#br0">1632 20 3328,'-5'-9'1484,"5"9"-1436,0-1 0,0 1 0,0-1 0,0 1 1,0-1-1,0 1 0,-1-1 0,1 1 0,0-1 0,0 1 0,-1-1 0,1 1 0,0 0 1,-1-1-1,1 1 0,0-1 0,-1 1 0,1 0 0,-1-1 0,1 1 0,-1 0 1,1 0-1,-1-1 0,1 1 0,-1 0 0,1 0 0,0 0 0,-1 0 0,0-1 0,1 1 1,-1 0-1,0 0 0,-223 11 2304,154-5-1974,27-2 3,0 1 1,0 1-1,-43 14 1,33-4-47,-1-4 1,-94 12 0,-110-13 1483,61-2-1042,-2 0-4615,77-9-2791,48 0 4245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5:48.136"/>
    </inkml:context>
    <inkml:brush xml:id="br0">
      <inkml:brushProperty name="width" value="0.1" units="cm"/>
      <inkml:brushProperty name="height" value="0.1" units="cm"/>
      <inkml:brushProperty name="color" value="#FFFC18"/>
    </inkml:brush>
  </inkml:definitions>
  <inkml:trace contextRef="#ctx0" brushRef="#br0">4831 58 3072,'-11'-6'281,"-1"2"1,0 0-1,1 0 1,-1 1-1,0 0 1,-1 1-1,1 0 1,-21 1-1,20 0-255,1 0 1,-1-1-1,1-1 0,-14-4 0,14 3 206,-1 1 0,1 0 0,-1 1 0,-15-1 0,-162 18 1104,60-2-1238,-12 1 359,-68 2 100,103-17-143,-121 2 617,124 10-950,62-5-135,-47 0 0,-225-6 278,228 7-293,-4 0 144,-197-7 255,253 2-299,0 2-1,-53 11 1,28-3-53,-7-1 78,-133 6 0,-4-11-131,182-6 172,-1-1 1,1-1-1,-22-5 0,-9 2-142,9 1 128,24 2-54,1 0 0,-19 2 1,-11 0-70,-96-17-6,3 0 256,114 16-187,-1 0 0,0 2 0,-30 5 0,54-6-42,-74 12 247,-118 4 0,147-16-303,1-3 1,0-1-1,-94-22 0,90 12 94,-205-57 410,237 65-1194,1 2 0,-1 0 0,-1 1 1,1 1-1,0 1 0,-23 2 0,-18 4-1699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6:11.407"/>
    </inkml:context>
    <inkml:brush xml:id="br0">
      <inkml:brushProperty name="width" value="0.1" units="cm"/>
      <inkml:brushProperty name="height" value="0.1" units="cm"/>
      <inkml:brushProperty name="color" value="#66CC00"/>
    </inkml:brush>
  </inkml:definitions>
  <inkml:trace contextRef="#ctx0" brushRef="#br0">2516 205 4608,'-59'19'2869,"57"-18"-2886,0 0 0,1 1 0,-1 0 0,0-1 0,1 1 0,-1 0 0,1 0 0,0 0 0,-1 0-1,1 0 1,0 0 0,0 0 0,0 1 0,0 3 0,1-5-250,-17-7 1307,-72 15 160,35-3-901,-58 0-80,11-1 89,-185 7 301,254-13-667,1-2 0,-1 0-1,-34-10 1,-91-31 12,15 4-310,128 37 388,-312-89-965,307 86 999,1 1 1,-1 1-1,0 1 0,-30-2 1,-79 4 686,66 2-697,-247 22-562,291-20 509,1 1 1,0 1-1,0 0 1,0 1-1,1 1 1,-31 17-1,29-13-36,0 1-1,0 1 1,1 0 0,1 2-1,-19 20 1,25-23 22,2 1 0,-1 0 1,1 0-1,1 1 1,0 0-1,1 1 0,1-1 1,0 1-1,1 0 0,1 0 1,-3 22-1,3-9 11,2 0 0,0 0 0,2 0 0,1 0 0,8 38 0,-6-47 10,1-2-1,1 1 1,0 0 0,1-1 0,1 0 0,1-1-1,0 0 1,1 0 0,1-1 0,16 18 0,-11-16 1,0-1 0,1-2 0,1 1 0,0-2 0,1 0 0,0-1 0,1-2 1,23 11-1,-40-20-14,275 106-32,-242-96-25,6 4 78,1-3 0,0-1-1,56 6 1,86-2 9,337-16-1,15-55 422,-474 43-355,-1-4 0,96-38 0,-67 22 210,-19 6-189,100-51 1,-157 69-130,0 0-1,0-1 1,-1 0 0,-1-1 0,0-1-1,0 0 1,-1 0 0,13-19-1,-19 23 47,-1 0 0,0 0 1,-1 0-1,0 0 0,0-1 0,-1 1 0,0-1 0,0 0 0,-1 0 0,0-1 0,-1 1 0,0 0 0,0 0 0,-1-1 0,0 1 0,-1 0 0,-1-11 0,-1 8 14,0-1-1,-1 1 0,0 0 0,-1 0 0,-1 0 1,0 0-1,0 1 0,-1 0 0,-10-11 0,6 8-12,-1 1-1,-1 1 1,0 0-1,-1 1 0,-29-18 1,11 11 6,0 2 0,-38-14 0,-69-17 183,73 25-13,-85-24-440,-54-19-1600,190 59 1388,0-1 1,1 0 0,0-1-1,0-1 1,1 0 0,0-1-1,-15-14 1,-17-28-1882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7:48.419"/>
    </inkml:context>
    <inkml:brush xml:id="br0">
      <inkml:brushProperty name="width" value="0.1" units="cm"/>
      <inkml:brushProperty name="height" value="0.1" units="cm"/>
      <inkml:brushProperty name="color" value="#66CC00"/>
    </inkml:brush>
  </inkml:definitions>
  <inkml:trace contextRef="#ctx0" brushRef="#br0">1 118 128,'3'3'80,"1"-1"0,0 0 0,0 1 0,0-1 0,0-1-1,0 1 1,0-1 0,1 1 0,-1-1 0,0 0 0,8 0 0,5 0 408,30-2 0,-13 0-274,2 0 128,-17 0-204,1 1 1,-1 1 0,25 4-1,-31-3-130,0-1 0,0 0 1,0 0-1,20-3 0,54-10 169,-24 2 96,320-18 132,-373 28-367,16-1 18,44 7 0,117 17 504,-147-19-428,43-2 0,6 0-103,44 0 419,-73-3-384,84-8 299,0 0-161,-50 9-213,109 1 118,-63 8-70,-25 4 59,-72-6-149,60 1 0,274-4 95,-346-6-55,0-1 0,55-12-1,-47 7 12,25 0 23,0 2 1,114 5-1,-84 2 37,197-1-31,-260-1-100,33-6 0,-3 0 128,-27 4-28,87-4 64,-28 8-88,105-2-12,-136-6 35,0-2 0,111-33 0,-107 25-18,-50 13 10,1 0-1,0 2 1,0 0 0,0 0 0,28 3 0,-34 0-55,0 0 1,-1 1-1,1 1 1,-1-1 0,0 2-1,0 0 1,0 0 0,0 0-1,-1 1 1,11 8-1,-16-10-30,0 0-1,0 0 1,-1 0-1,1 1 1,2 4-1,12 24-1345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7:51.449"/>
    </inkml:context>
    <inkml:brush xml:id="br0">
      <inkml:brushProperty name="width" value="0.1" units="cm"/>
      <inkml:brushProperty name="height" value="0.1" units="cm"/>
      <inkml:brushProperty name="color" value="#66CC00"/>
    </inkml:brush>
  </inkml:definitions>
  <inkml:trace contextRef="#ctx0" brushRef="#br0">0 24 640,'6'5'67,"-1"0"1,0 0-1,1-1 0,0 0 1,0 0-1,0 0 0,10 4 0,-12-6-53,1-1 0,-1 0-1,1 0 1,0 0-1,-1 0 1,1-1-1,0 0 1,-1 0-1,1 0 1,0-1 0,0 1-1,6-3 1,41-11 605,-36 8-446,1 2 0,0 0 1,0 0-1,0 2 0,18-1 0,116 11-19,-79-3 12,-4-4-51,-1-3-1,76-13 1,-32 3 149,484-1-77,-371 29-148,-79-4 23,-7-1-47,114 5 157,209 12-65,3-15-25,-220-12-20,96-3 119,44 0-96,151-8-143,-417 0 133,174-21 4,-213 19-271,2 3 0,98 2 0,-122 12-1013,-12 8-507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7:54.255"/>
    </inkml:context>
    <inkml:brush xml:id="br0">
      <inkml:brushProperty name="width" value="0.1" units="cm"/>
      <inkml:brushProperty name="height" value="0.1" units="cm"/>
      <inkml:brushProperty name="color" value="#66CC00"/>
    </inkml:brush>
  </inkml:definitions>
  <inkml:trace contextRef="#ctx0" brushRef="#br0">1 190 1280,'2'-2'66,"0"0"1,0 1 0,0-1-1,1 1 1,-1 0-1,0 0 1,1 0-1,-1 0 1,1 0-1,-1 0 1,5 0-1,34-3 174,-11 2-142,46-5 320,125 5-1,-106 3-52,35 0-276,151-3 78,-200-4-195,60-1 189,306-31 181,-403 33-337,583-81 134,-552 78-110,145 2 1,76 26 26,-242-16-54,85 1-5,6-1 17,-48 5 12,204 14 65,-24-21-15,26 1 35,-195-3-100,119-15 1,45-1 23,-91 6-141,-41-7 170,208 1 0,-118 24-13,177 2-12,-2 9-97,-122-12 55,-45-4 118,-60 16-108,103 4-132,-176-18 159,-1 4 0,134 29 0,-159-27-7,1-4 1,96-3 0,53 3 27,179 4-61,-27-3-36,64 2 27,-139-7 126,102-1 41,-215-4-117,-83 7-107,-68-2 14,0-2 0,53-4 1,32-11 83,0 6 1,167 11 0,-243 0 21,75-6 0,-37-8-12,-44 5-19,54-1-1,200 18-11,-259-10 47,-29-1-249,0 0 0,-1 0 0,1 1 0,0 1 0,12 2 0,-14-1-590,-6-2 527,0-1-1,-1 1 1,1 0 0,0 0 0,-1 0 0,5 3 0,9 13-775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7:58.142"/>
    </inkml:context>
    <inkml:brush xml:id="br0">
      <inkml:brushProperty name="width" value="0.1" units="cm"/>
      <inkml:brushProperty name="height" value="0.1" units="cm"/>
      <inkml:brushProperty name="color" value="#66CC00"/>
    </inkml:brush>
  </inkml:definitions>
  <inkml:trace contextRef="#ctx0" brushRef="#br0">0 175 384,'4'-3'47,"0"1"0,0-1 0,0 1 0,0 0 0,0 1 0,1-1 0,-1 0 0,1 1 0,-1 0 0,1 0-1,6 0 1,9 0 31,28 2-1,-13 0-70,1-2 177,1-3-1,40-8 1,7-2 289,-49 11-402,54 4-1,-32 0-136,135 4 642,208-5 16,-202-17-557,-52 1 239,148 9 57,-154-12-465,-100 11 122,1 2 0,48-1-1,14 8 135,117-3-105,-112-11 204,-58 6-145,61-1 0,53 3-76,95-1 118,-152 2-112,39 0 84,16 20-69,170 40 0,-241-40-18,106 6 0,80 1 36,-186-15 12,-6-2-37,112-6-1,-64-3 112,143 15 1,-204-10-236,140-12-1,-15-1 182,-148 11-52,343-14 37,-259 0-11,193 5 1,185 18-73,-250-15 166,-217 5-113,0-3 1,0-2 0,44-11-1,181-25-1050,-243 41-136,42 2 0,-38-1 83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15.234"/>
    </inkml:context>
    <inkml:brush xml:id="br0">
      <inkml:brushProperty name="width" value="0.1" units="cm"/>
      <inkml:brushProperty name="height" value="0.1" units="cm"/>
      <inkml:brushProperty name="color" value="#66CC00"/>
    </inkml:brush>
  </inkml:definitions>
  <inkml:trace contextRef="#ctx0" brushRef="#br0">1 6 896,'25'-3'611,"-23"3"-546,1-1 0,-1 1 0,1-1 0,0 1 1,-1 0-1,1 0 0,0 0 0,-1 0 0,1 0 0,0 1 0,-1 0 0,1-1 1,-1 1-1,1 0 0,-1 0 0,1 0 0,-1 0 0,0 1 0,1-1 0,1 2 1,3 4 97,0 0 0,9 12 0,-11-13-117,-1-1 0,0 0 0,1 0 1,0 0-1,0-1 0,0 0 0,8 5 0,0-2 5,1-1 0,1 0 0,-1-1 0,1 0 0,0-1 0,23 3 1,92 0 320,-66-5-88,-41-1-244,1 1 1,-1 2 0,1 0 0,-1 1 0,41 16 0,-31-9-34,1-1 1,0-2-1,1-1 0,0-2 1,0-1-1,0-2 0,45-2 1,350-4-56,-247-8 106,-77 12 125,-1 5 0,166 30 0,-202-26-337,-1-3 0,119-4 0,-126-3-1421,-24 0-334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3:51.790"/>
    </inkml:context>
    <inkml:brush xml:id="br0">
      <inkml:brushProperty name="width" value="0.1" units="cm"/>
      <inkml:brushProperty name="height" value="0.1" units="cm"/>
      <inkml:brushProperty name="color" value="#66CC00"/>
    </inkml:brush>
  </inkml:definitions>
  <inkml:trace contextRef="#ctx0" brushRef="#br0">1589 214 3072,'-22'-9'2858,"1"-11"-319,-1 0-2043,16 13-375,-1 1 1,0 0-1,-10-7 0,-3 1-40,0 0 1,-1 1-1,-1 1 0,-34-11 0,22 13 18,1 1 1,-2 1-1,-33 0 1,-108 6 398,51 8-656,-54 2-186,-219-10 1587,357-3-1322,0-2 1,1-1-1,-78-23 0,84 23-3713,9-3 1238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16.926"/>
    </inkml:context>
    <inkml:brush xml:id="br0">
      <inkml:brushProperty name="width" value="0.1" units="cm"/>
      <inkml:brushProperty name="height" value="0.1" units="cm"/>
      <inkml:brushProperty name="color" value="#66CC00"/>
    </inkml:brush>
  </inkml:definitions>
  <inkml:trace contextRef="#ctx0" brushRef="#br0">1 79 1024,'4'0'82,"-1"-1"-1,1 1 1,0-1 0,0 0-1,-1 0 1,7-3 0,9-3 237,22-1 330,0 1 1,56-1 0,85 7-436,-90 2-127,240-10 356,8 5-80,-187 12-342,-36-7 60,230-6 414,-293 3-367,21-1-59,210-4 108,-48 4 9,56-13-225,-2 23-82,-258-4-335,-1 1 1,0 2-1,-1 1 1,49 17 0,-20 3-1508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19.646"/>
    </inkml:context>
    <inkml:brush xml:id="br0">
      <inkml:brushProperty name="width" value="0.1" units="cm"/>
      <inkml:brushProperty name="height" value="0.1" units="cm"/>
      <inkml:brushProperty name="color" value="#66CC00"/>
    </inkml:brush>
  </inkml:definitions>
  <inkml:trace contextRef="#ctx0" brushRef="#br0">1 11 896,'144'-8'645,"-95"5"-501,54 4 0,-31 0 11,518-1 789,-451 5-629,158 27-1,-227-24-157,101-3 0,69-17-23,115 16-294,-271-3 154,98-12 0,27-1 82,122 30 26,-108-12-177,-32-2 70,44 19 351,-157-17-306,89-6 1,-71-2 1,137 12-69,4 0 17,405-10 159,-416-12-47,-3 1-193,-105 13 51,-35 0 118,126-11 1,179-19-63,-303 26-36,39-1 3,310-1 11,-414 4 7,436-1 41,-100-2 70,-19 1-16,-153-4-456,-139 7-21,0 2-1,46 10 1,-30 1-1379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21.772"/>
    </inkml:context>
    <inkml:brush xml:id="br0">
      <inkml:brushProperty name="width" value="0.1" units="cm"/>
      <inkml:brushProperty name="height" value="0.1" units="cm"/>
      <inkml:brushProperty name="color" value="#66CC00"/>
    </inkml:brush>
  </inkml:definitions>
  <inkml:trace contextRef="#ctx0" brushRef="#br0">0 31 384,'47'2'157,"-20"-1"-181,0 2 0,33 6 0,84 38 42,-106-33 269,1-1-1,0-1 0,63 9 0,312-10 897,-281-12-862,41-10 116,-55 2-245,162 6 269,-7 1-335,88-36-54,-186 15 85,229-34-130,-331 47 34,0 4-1,1 3 1,-1 3 0,81 10 0,115 4-132,-2-19 167,-232 4-78,95-7-77,33-1 86,-110 9-12,27-1 12,135 16 0,-120 0-27,213 26 0,37-8 107,-158-16 33,103 14-1832,-232-21-159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24.746"/>
    </inkml:context>
    <inkml:brush xml:id="br0">
      <inkml:brushProperty name="width" value="0.1" units="cm"/>
      <inkml:brushProperty name="height" value="0.1" units="cm"/>
      <inkml:brushProperty name="color" value="#66CC00"/>
    </inkml:brush>
  </inkml:definitions>
  <inkml:trace contextRef="#ctx0" brushRef="#br0">0 0 640,'2'0'27,"0"0"-1,0 0 1,0 1-1,1-1 1,-1 0-1,0 1 1,0-1 0,0 1-1,0 0 1,0 0-1,-1 0 1,4 2 0,10 3 64,36 12-19,-27-9-24,0 0-1,0-2 1,1-1-1,0-1 1,26 2 0,129-5 999,-101-3-686,54-1-255,128 4-95,-232 0-3,396 14 480,269 16 49,-606-26-514,88 19-1207,-127-16-272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26.581"/>
    </inkml:context>
    <inkml:brush xml:id="br0">
      <inkml:brushProperty name="width" value="0.1" units="cm"/>
      <inkml:brushProperty name="height" value="0.1" units="cm"/>
      <inkml:brushProperty name="color" value="#66CC00"/>
    </inkml:brush>
  </inkml:definitions>
  <inkml:trace contextRef="#ctx0" brushRef="#br0">1 70 1280,'139'-33'880,"-46"22"-606,171 4 0,-109 6-166,128 5-9,-67 1-11,-39-8 13,172 6-256,-50 3 214,26 3-43,-316-9 1,442 18 185,-209-23 109,140-4 28,78-1-72,-202 5-198,75 2-31,150-4-70,-114-3 64,-30 2 234,185 6-288,-260 4 7,-7 3 171,184-5-355,31 5 279,-292 1-65,30 2-83,115 20 137,10-8-10,-324-20-60,152 3-319,-125 0-26,-1 2-1,48 11 1,-30-2-1334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29.229"/>
    </inkml:context>
    <inkml:brush xml:id="br0">
      <inkml:brushProperty name="width" value="0.1" units="cm"/>
      <inkml:brushProperty name="height" value="0.1" units="cm"/>
      <inkml:brushProperty name="color" value="#66CC00"/>
    </inkml:brush>
  </inkml:definitions>
  <inkml:trace contextRef="#ctx0" brushRef="#br0">0 99 384,'150'20'251,"-120"-17"-224,-1 0 0,0-2 1,32-3-1,-1 1 2,50 1 127,140-1 755,-124-8-555,-27 0-253,242 3-15,11-2 208,149 2-391,-315 7 83,-176-1 15,304 5 111,-4-5 190,100-5 180,-41 1-344,80-3-48,-160 5-82,126 5 225,-406-3-230,297-9-148,-105 0 243,21 6-48,138-3-141,-59 2 71,48-2 36,36 3-34,-29 1-6,690-13 380,-646 7-381,-64-1-40,-238 9-13,554 9 163,-254-3-12,27 2-38,-89-1-161,-5 0 109,-11-7 21,189-6 95,-337 7-240,257 20-3018,-343-8 2597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30.400"/>
    </inkml:context>
    <inkml:brush xml:id="br0">
      <inkml:brushProperty name="width" value="0.1" units="cm"/>
      <inkml:brushProperty name="height" value="0.1" units="cm"/>
      <inkml:brushProperty name="color" value="#66CC00"/>
    </inkml:brush>
  </inkml:definitions>
  <inkml:trace contextRef="#ctx0" brushRef="#br0">1 40 768,'25'-7'134,"1"1"0,1 1 1,-1 1-1,1 2 0,52 1 0,70-6 277,5-1-262,21 12-48,113-2 70,248 13-976,-441-7 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8:32.846"/>
    </inkml:context>
    <inkml:brush xml:id="br0">
      <inkml:brushProperty name="width" value="0.1" units="cm"/>
      <inkml:brushProperty name="height" value="0.1" units="cm"/>
      <inkml:brushProperty name="color" value="#66CC00"/>
    </inkml:brush>
  </inkml:definitions>
  <inkml:trace contextRef="#ctx0" brushRef="#br0">0 15 896,'35'6'220,"-19"-2"-114,0-2 1,1 1-1,-1-2 1,1 0-1,-1-1 1,22-3-1,23-6-71,1 3 0,0 3 0,0 2 0,-1 3 1,1 3-1,62 12 0,-47-8 30,112 0 1,-18-3 64,-159-5-107,246 26-9,-71-4 130,-20-4-42,173 34 175,-254-40-125,133 1 0,-60-13-81,186-2 402,-88-25-192,-99 6-109,1 7 47,165-21-470,121-18 443,-192 21 39,-165 18-109,135-6 0,-15 27-113,0-1-23,-140-7-15,53-1 25,179 21-1,-284-17 8,46 6 12,91 3-1,10-8-67,226 35 0,-284-29 220,175-4 1,-36-4-189,104-7-36,6 1 40,47-1-97,-394 5 116,412 5 30,-146 0-129,-162-6 70,122 15 1,-136-5 87,0-5-1,143-12 1,104 7-35,-24-12-24,-107-1-100,-119 12 105,176-11 82,229-10-62,-199 8-77,-10 1 41,-272 14 18,254-9 41,-111-5-50,204 9 0,-339 6-18,210 13-1217,-157-2 61,-4 9-207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27.748"/>
    </inkml:context>
    <inkml:brush xml:id="br0">
      <inkml:brushProperty name="width" value="0.1" units="cm"/>
      <inkml:brushProperty name="height" value="0.1" units="cm"/>
      <inkml:brushProperty name="color" value="#66CC00"/>
    </inkml:brush>
  </inkml:definitions>
  <inkml:trace contextRef="#ctx0" brushRef="#br0">0 635 3712,'0'-1'84,"1"1"1,-1-1-1,0 1 1,1-1-1,-1 1 1,0-1-1,1 1 1,-1-1-1,1 1 0,-1 0 1,1-1-1,-1 1 1,1-1-1,-1 1 1,1 0-1,-1-1 1,1 1-1,-1 0 0,1 0 1,0 0-1,-1-1 1,1 1-1,-1 0 1,1 0-1,0 0 1,-1 0-1,1 0 1,-1 0-1,2 0 0,24 0 31,-19 0-11,0 0 63,1-1 0,-1 0 0,0 0 0,1-1 0,-1 0 0,0 0 0,0-1 0,11-5 1,5-5 507,24-18 1,-6 4-363,22-7 152,127-51 0,-34 19-147,-108 43-233,193-80-32,113 0 167,-173 54-56,53-17-756,-229 65 461,-2 0-138,1 0 0,0 0 0,0 1 0,0-1 0,5 1 0,-8 0-104,1 0 0,-1 0-1,1 0 1,-1 1 0,1-1 0,-1 1 0,0-1-1,1 1 1,-1 0 0,2 0 0,8 8-2507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28.438"/>
    </inkml:context>
    <inkml:brush xml:id="br0">
      <inkml:brushProperty name="width" value="0.1" units="cm"/>
      <inkml:brushProperty name="height" value="0.1" units="cm"/>
      <inkml:brushProperty name="color" value="#66CC00"/>
    </inkml:brush>
  </inkml:definitions>
  <inkml:trace contextRef="#ctx0" brushRef="#br0">571 39 3968,'-23'-34'2858,"23"34"-2843,-1-1 0,1 1 0,0 0-1,-1-1 1,1 1 0,-1 0 0,1-1-1,-1 1 1,0 0 0,1 0-1,-1-1 1,1 1 0,-1 0 0,1 0-1,-1 0 1,0 0 0,1 0 0,-1 0-1,1 0 1,-1 0 0,0 0-1,1 0 1,-1 0 0,1 0 0,-1 0-1,0 0 1,0 1 0,-22 7-113,10-3 125,-49 11-24,-130 30 506,171-42-366,-8 0 235,1 2 0,0 2-1,0 0 1,-41 19 0,68-27-366,-22 13 210,22-12-208,0-1-1,0 1 1,0 0 0,0 0 0,0-1 0,0 1 0,0 0 0,0 0 0,0 0 0,0 0 0,1 0 0,-1 0 0,0 0-1,0 2 1,18-3 610,249-25 795,202-13-992,-342 21-230,-16 1 17,124-2 1,-200 18-306,0 1 0,0 1 0,0 2 0,0 2 0,-1 1 0,0 1 0,0 2 1,32 14-1,-61-22-135,37 19-1367,-40-20 1272,1 0 0,-1 0-1,1 0 1,0 0-1,-1 0 1,0 0-1,1 0 1,-1 0 0,0 1-1,1-1 1,-1 0-1,0 1 1,0-1 0,0 1-1,0 0 1,-1-1-1,1 1 1,1 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3:56.379"/>
    </inkml:context>
    <inkml:brush xml:id="br0">
      <inkml:brushProperty name="width" value="0.1" units="cm"/>
      <inkml:brushProperty name="height" value="0.1" units="cm"/>
      <inkml:brushProperty name="color" value="#66CC00"/>
    </inkml:brush>
  </inkml:definitions>
  <inkml:trace contextRef="#ctx0" brushRef="#br0">3099 78 5376,'-13'-46'2458,"12"44"-2607,1 1-115,1 0 294,-1 0-1,0 0 1,0 1-1,0-1 0,0 0 1,0 0-1,0 0 1,0 0-1,-1 0 1,1 0-1,0 0 1,0 1-1,-1-1 0,1 0 1,0 0-1,-1 0 1,1 0-1,-1 1 1,1-1-1,-1 0 1,0 1-1,1-1 0,-1 0 1,0 1-1,1-1 1,-1 1-1,0-1 1,0 1-1,1-1 1,-1 1-1,0-1 1,0 1-1,0 0 0,0 0 1,1-1-1,-1 1 1,0 0-1,-2 0 1,-5-1 89,0 0 0,0 0 1,-14 1-1,12 0-206,-532 0 1441,348 11-1424,68-3 76,-48 2 241,-185 4 573,-61 1-553,297-5 397,-224-11 0,114-13 418,85 5-782,-58-6-3026,121 11-3088,33-1 2492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28.894"/>
    </inkml:context>
    <inkml:brush xml:id="br0">
      <inkml:brushProperty name="width" value="0.1" units="cm"/>
      <inkml:brushProperty name="height" value="0.1" units="cm"/>
      <inkml:brushProperty name="color" value="#66CC00"/>
    </inkml:brush>
  </inkml:definitions>
  <inkml:trace contextRef="#ctx0" brushRef="#br0">53 578 4608,'-14'-8'588,"10"6"-428,1 0 0,0 0 0,0 0-1,-1 0 1,2-1 0,-1 1 0,0-1 0,0 0 0,-3-5-1,5 7-74,0 0-1,1 0 1,0 0-1,-1 0 0,1 0 1,0 0-1,-1-1 1,1 1-1,0 0 0,0 0 1,0 0-1,0 0 1,0-1-1,0 1 0,0 0 1,0 0-1,1 0 1,-1 0-1,0-1 0,1 1 1,-1 0-1,1 0 1,-1 0-1,1 0 0,0 0 1,-1 0-1,1 0 1,0 0-1,0 0 0,-1 1 1,3-2-1,4-5 32,1 0-1,15-10 1,-14 10 47,182-124 693,-84 59-459,-50 35-328,1 3 0,82-35 0,134-30-1017,-266 96 807,17-4-854,28-6 0,-45 12 122,0 0 0,-1 0 0,1 1 0,12 1 0,-6 4-1548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1.322"/>
    </inkml:context>
    <inkml:brush xml:id="br0">
      <inkml:brushProperty name="width" value="0.1" units="cm"/>
      <inkml:brushProperty name="height" value="0.1" units="cm"/>
      <inkml:brushProperty name="color" value="#66CC00"/>
    </inkml:brush>
  </inkml:definitions>
  <inkml:trace contextRef="#ctx0" brushRef="#br0">22 33 3712,'-22'-18'1408,"28"13"-1120,10 5 96,0-6 0,6 3-64,8 3 64,18 0-64,12 3-32,-1 3-160,3 8-96,-2 6 0,-1 3-32,-2 6 0,2 8-704,6 6-1728,-8 4-64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1.647"/>
    </inkml:context>
    <inkml:brush xml:id="br0">
      <inkml:brushProperty name="width" value="0.1" units="cm"/>
      <inkml:brushProperty name="height" value="0.1" units="cm"/>
      <inkml:brushProperty name="color" value="#66CC00"/>
    </inkml:brush>
  </inkml:definitions>
  <inkml:trace contextRef="#ctx0" brushRef="#br0">338 47 3968,'-33'-46'1568,"23"46"-1216,4 0 192,1 0 32,0 9-320,-1 9-64,1 10-192,-6 10-32,-5 10 32,-6 22 0,-10 25 0,-4 0-448,-1 0-160,-6-14-1088,5-6-672,6-9 1056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2.004"/>
    </inkml:context>
    <inkml:brush xml:id="br0">
      <inkml:brushProperty name="width" value="0.1" units="cm"/>
      <inkml:brushProperty name="height" value="0.1" units="cm"/>
      <inkml:brushProperty name="color" value="#66CC00"/>
    </inkml:brush>
  </inkml:definitions>
  <inkml:trace contextRef="#ctx0" brushRef="#br0">38 38 3456,'0'-38'1408,"0"42"-1120,0 21 160,0-11 32,0 28-160,-6 15 64,1 15-160,0 3-64,-6 11-64,6 13-96,-1 14-544,6 1-192,0-10-1120,6-14-416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2.363"/>
    </inkml:context>
    <inkml:brush xml:id="br0">
      <inkml:brushProperty name="width" value="0.1" units="cm"/>
      <inkml:brushProperty name="height" value="0.1" units="cm"/>
      <inkml:brushProperty name="color" value="#66CC00"/>
    </inkml:brush>
  </inkml:definitions>
  <inkml:trace contextRef="#ctx0" brushRef="#br0">11 53 4736,'-10'-18'1824,"20"13"-1408,12-1 160,-6 3-32,16-3-256,15 1-32,23 5-480,10 0-192,5 0-1760,6-4-736,10 4 1344,-5-5 672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7.977"/>
    </inkml:context>
    <inkml:brush xml:id="br0">
      <inkml:brushProperty name="width" value="0.1" units="cm"/>
      <inkml:brushProperty name="height" value="0.1" units="cm"/>
      <inkml:brushProperty name="color" value="#66CC00"/>
    </inkml:brush>
  </inkml:definitions>
  <inkml:trace contextRef="#ctx0" brushRef="#br0">0 20 1408,'3'-2'30,"-1"0"0,1 1 0,0-1 0,-1 1 0,1-1 0,0 1 0,0 0 0,0 0 0,0 1 0,0-1 0,0 0 0,0 1 0,0 0 0,0 0 0,0 0 0,6 0 0,1 0-17,2 1 69,0-1 1,0 1 0,0 1-1,0 0 1,-1 1 0,1 0-1,12 5 1,-15-5-58,0-1 0,0-1-1,1 0 1,-1 0 0,1-1 0,-1 0 0,13-1 0,8 0 0,-19 0-11,1-1 0,0 1 0,14-5-1,19-3 1,8 3-28,1 2 1,0 3-1,-1 2 0,57 8 0,-55 0 29,-5 1 44,0-3 0,58 1 0,0-9 52,235 11 354,-266-5-419,-1-3 0,130-14 1,-128 9-50,0 4 1,112 14 0,-91-5-2,145-10 2,-103-4 15,179 24-21,-242-13 5,-33-5 28,78-7 1,-13-1 30,128 16-88,-146-6 60,0-4 0,104-13 1,71 8-70,9 0 119,325-14 237,-280 10-308,-9 0-9,116 3-115,-34 6 170,-90 3 8,-2 0-127,-82 15 50,-53-11 13,-57-4 97,-14 2-76,121 22 1,33 7-180,2-18 164,-95-8 86,-57-4-39,107-8 1,-141-1-695,1 3 1,111 10-1,-111 5-641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19.256"/>
    </inkml:context>
    <inkml:brush xml:id="br0">
      <inkml:brushProperty name="width" value="0.1" units="cm"/>
      <inkml:brushProperty name="height" value="0.1" units="cm"/>
      <inkml:brushProperty name="color" value="#66CC00"/>
    </inkml:brush>
  </inkml:definitions>
  <inkml:trace contextRef="#ctx0" brushRef="#br0">0 141 640,'120'14'416,"-76"-10"-188,83-4-1,48-15 143,-145 12-374,327-53 109,63-6-167,-322 54 19,172-7-847,-179 18 383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20.288"/>
    </inkml:context>
    <inkml:brush xml:id="br0">
      <inkml:brushProperty name="width" value="0.1" units="cm"/>
      <inkml:brushProperty name="height" value="0.1" units="cm"/>
      <inkml:brushProperty name="color" value="#66CC00"/>
    </inkml:brush>
  </inkml:definitions>
  <inkml:trace contextRef="#ctx0" brushRef="#br0">1183 141 640,'-29'6'460,"1"-2"1,-54 1-1,52-5-125,-231-3 843,0-18-765,223 13-365,1-1 1,0-2 0,1-2-1,-49-23 1,13 5-250,60 26-44,0 1 1,0 0-1,0 1 0,0 0 0,-1 1 0,0 1 1,1 0-1,-1 0 0,-15 2 0,-20 7-624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47.326"/>
    </inkml:context>
    <inkml:brush xml:id="br0">
      <inkml:brushProperty name="width" value="0.1" units="cm"/>
      <inkml:brushProperty name="height" value="0.1" units="cm"/>
      <inkml:brushProperty name="color" value="#66CC00"/>
    </inkml:brush>
  </inkml:definitions>
  <inkml:trace contextRef="#ctx0" brushRef="#br0">1 245 1536,'23'-28'774,"-17"20"-534,0 0 0,1 0-1,1 0 1,-1 1 0,15-10 0,3 0-33,0 1 0,1 2 0,1 0 0,41-14 0,-58 25-155,0 1 0,1 1 0,-1 0 0,0 0-1,1 1 1,16 2 0,63 13 54,-41-3-109,82 34 0,-65-21 4,-21-11 57,1-2-1,-1-1 1,2-3 0,-1-2 0,93 1-1,20-1 21,-94-3-86,15 4-25,42 0 103,139-16 14,-1 0-99,179 13 191,-270-3 11,236-6 181,-263-3-240,221 16 0,-267-5-41,123-11 1,-11-1-98,-171 9 39,180-3 53,-2-18-75,-132 7-38,1 4 0,0 4 1,143 7-1,-120 3 105,143-13 1,-126 1-165,64 16 122,-143-3 21,1-2 1,0-2-1,83-10 0,396-61 150,-318 35-171,-61 8-59,-70 16 56,1 4-1,105 2 0,43 5 10,146 4-188,-211 19 182,-108-14-76,-1-1 0,55-1-1,23-5 216,205 30-1,-279-25-157,1-3-1,79-5 1,-20-3-13,221 22 0,2 7 18,-27-4 22,134-2 13,-261-17-36,-74 3-13,-56 0 79,102-7 0,-31-10-198,0 5-1,141 12 1,-203-3 148,1-3-1,104-15 1,-99 8 55,-5 1-8,1 4-1,0 2 0,0 3 0,0 2 0,89 19 0,-139-19-197,-1 0-1,1 1 1,-1 0-1,18 11 1,6 7-991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57.599"/>
    </inkml:context>
    <inkml:brush xml:id="br0">
      <inkml:brushProperty name="width" value="0.1" units="cm"/>
      <inkml:brushProperty name="height" value="0.1" units="cm"/>
      <inkml:brushProperty name="color" value="#66CC00"/>
    </inkml:brush>
  </inkml:definitions>
  <inkml:trace contextRef="#ctx0" brushRef="#br0">1 3 2560,'33'-2'756,"-1"2"1,50 4-1,-51-1-641,105 0 144,-17-2-187,322 2-203,-223-6 176,512 0-2,-510 1-33,196 3-15,-174 5-84,284 11 226,-95-5 447,-89-4-208,-242-4-295,201 5 350,-78-1-1488,-185-5 488,40 3-1106,-6 11-245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06.146"/>
    </inkml:context>
    <inkml:brush xml:id="br0">
      <inkml:brushProperty name="width" value="0.1" units="cm"/>
      <inkml:brushProperty name="height" value="0.1" units="cm"/>
      <inkml:brushProperty name="color" value="#66CC00"/>
    </inkml:brush>
  </inkml:definitions>
  <inkml:trace contextRef="#ctx0" brushRef="#br0">1578 111 1280,'-3'-5'215,"1"3"-110,0 0-1,0-1 1,1 1 0,-1 0 0,1-1 0,-1 1 0,1-1 0,0 0 0,0 1 0,0-1 0,0 0 0,0-5 0,1 7-86,0 1 0,0-1 0,-1 0 0,1 0 0,0 0 0,0 0 0,-1 1 0,1-1 0,0 0 0,-1 0 0,1 1 0,-1-1 1,1 0-1,-1 1 0,1-1 0,-1 1 0,0-1 0,1 0 0,-1 1 0,0-1 0,1 1 0,-1 0 0,0-1 0,1 1 0,-1 0 0,0-1 1,0 1-1,0 0 0,1 0 0,-3-1 0,-33-2 1043,9 1 372,12-1-971,12 3-444,0 0 0,1-1 0,-1 0 0,0 1 0,1-1 0,-1 0 0,0 0 0,1 0 0,-1-1 0,-3-2 0,2 3 3,0 0 0,0-1 0,0 2-1,0-1 1,0 0 0,0 1 0,-1 0-1,1 0 1,0 0 0,-8 2 0,-3-2-166,-166-5 827,125 6-750,19 0 385,0-1-1,-74-11 0,90 7-329,-1 1 0,0 0 0,0 2 0,-1 1 0,1 0 0,0 2 0,-37 7 0,-43 13-278,-43 12 230,123-27 101,1 1-1,1 0 0,-1 2 0,-31 20 0,13-4-26,3 2 0,0 2-1,2 1 1,1 2 0,2 1-1,-36 48 1,59-69 6,0 1 0,1-1 0,0 1 1,1 0-1,0 1 0,2 0 0,-6 26 0,6-16 39,1 0-1,1-1 0,1 1 1,3 27-1,0-33-64,1 0 0,1 0-1,0 0 1,2 0-1,0-1 1,1 1 0,1-2-1,0 1 1,2-1-1,0 0 1,0-1 0,2-1-1,0 1 1,1-2-1,0 0 1,1 0 0,1-1-1,0-1 1,21 13-1,8 3 10,1-3 1,2-1-1,0-2 0,2-2 0,0-2 0,95 20 0,33-18-367,-40-6 648,-30 3-87,68 10-41,-130-23-130,-1-1 1,45-4-1,-67-2 18,1-1-1,-1-1 1,28-10 0,-3 1 223,196-66-11,-222 72-285,-1 0 1,0-1-1,-1-1 0,21-14 0,-33 19 40,0 0 0,0 0 0,-1-1 0,0 0 0,0-1 0,-1 1 0,1-1 1,-2 0-1,1 0 0,-1-1 0,0 1 0,0-1 0,3-11 0,-2 2 78,0 0-1,-1 1 1,-1-1-1,1-34 1,-4 10 35,-2-1 0,-13-70 0,8 83-45,-1 0 0,-1 1 0,-2-1 0,-21-40 1,16 38 30,-1 0 0,-42-53 0,45 67-338,0 1-1,-1 0 1,0 1 0,-1 0-1,-32-20 1,5 11-775,-5 1-186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1:58.929"/>
    </inkml:context>
    <inkml:brush xml:id="br0">
      <inkml:brushProperty name="width" value="0.1" units="cm"/>
      <inkml:brushProperty name="height" value="0.1" units="cm"/>
      <inkml:brushProperty name="color" value="#66CC00"/>
    </inkml:brush>
  </inkml:definitions>
  <inkml:trace contextRef="#ctx0" brushRef="#br0">0 163 384,'2'1'30,"0"-1"0,0 1 0,0 0 0,0-1 0,0 1 0,0-1 0,0 1 0,0-1 0,0 0 0,0 0 0,0 0-1,0 0 1,0 0 0,3-1 0,33-9 234,-21 4-161,45-9 281,1 2 0,0 3 0,125-3 0,51 1-237,39 2-54,-112 15-70,154 3 450,-73 2-376,56-1-71,193-15-26,-178-17 247,-113 4-57,199-16 490,-295 24-592,7 1-517,0 5 1,133 11 0,-156 6-1391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2:41.018"/>
    </inkml:context>
    <inkml:brush xml:id="br0">
      <inkml:brushProperty name="width" value="0.1" units="cm"/>
      <inkml:brushProperty name="height" value="0.1" units="cm"/>
      <inkml:brushProperty name="color" value="#66CC00"/>
    </inkml:brush>
  </inkml:definitions>
  <inkml:trace contextRef="#ctx0" brushRef="#br0">1 5 128,'26'-5'0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2:42.450"/>
    </inkml:context>
    <inkml:brush xml:id="br0">
      <inkml:brushProperty name="width" value="0.1" units="cm"/>
      <inkml:brushProperty name="height" value="0.1" units="cm"/>
      <inkml:brushProperty name="color" value="#66CC00"/>
    </inkml:brush>
  </inkml:definitions>
  <inkml:trace contextRef="#ctx0" brushRef="#br0">1 185 128,'225'-14'399,"-29"0"-67,-29 17-385,51-3 63,-92-8-42,199-8 539,-46-7 252,-89 5-660,-40 10-75,100-8 48,-185 9 28,380-24-162,-123 15 84,33 0 36,-235 20-24,102 0-122,298-4 211,-156-4-193,-26-1 23,-246 11 82,118 2 47,69-10-58,-192 7-20,103 19 0,-89-11-53,150 1 0,-149-11 143,138 21 1,-182-13-143,-1-1 16,74 6 0,-114-15 44,455 36 472,-377-26-607,130-4 0,-19-1 203,266 12-192,37-3 352,-198-1-160,-211-15-18,256 6-92,-122-2-15,13 0 21,-221-1 26,322 11 167,-35-14-277,352 2-51,1 45 170,-533-28 95,138 35 1,-200-40-124,0-3 1,82 2-1,31 2-8,-150-10 27,339 28 71,-252-32-43,381 15 297,-393-5-1260,-58 3-347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00.240"/>
    </inkml:context>
    <inkml:brush xml:id="br0">
      <inkml:brushProperty name="width" value="0.1" units="cm"/>
      <inkml:brushProperty name="height" value="0.1" units="cm"/>
      <inkml:brushProperty name="color" value="#66CC00"/>
    </inkml:brush>
  </inkml:definitions>
  <inkml:trace contextRef="#ctx0" brushRef="#br0">0 76 1024,'4'0'123,"-1"0"1,0-1-1,0 1 0,0-1 0,0 0 1,1 0-1,-1 0 0,0 0 1,-1-1-1,1 1 0,4-3 0,28-25 490,-3 2 159,-30 26-747,0 0 1,-1 0-1,1 0 1,0 0 0,0 1-1,0-1 1,0 1-1,0 0 1,0-1-1,0 1 1,0 0-1,1 0 1,-1 0-1,0 1 1,0-1-1,0 0 1,0 1-1,0-1 1,0 1 0,0 0-1,-1 0 1,1-1-1,0 1 1,0 0-1,0 1 1,-1-1-1,3 2 1,5 4-32,-1 0 0,0 1 0,12 15 1,-15-18 118,8 11-86,1-1 0,28 23-1,-33-31-17,2 0 0,-1-1 0,1 0 0,0-1 0,22 8 0,-1-4 58,0-2 0,52 5 1,-14-2 66,-46-6-172,115 16 142,-111-18-51,1 0-1,55-6 1,188-35 80,-153 21-35,45-6 6,-139 20-1,42-12-1,-47 10-63,1 1-1,0 1 0,27-2 0,-1 4 83,299-7-184,-148-5 250,175-1-32,-331 15-54,184 19 11,-180-13-144,64 4 44,26 4-24,-56-2 20,166 20 35,-185-28-19,0-1 0,66-8 0,-4-1-1,0 5 0,232 28 0,-214-17-73,-85-7 31,25 3 30,100 3 196,-61-5-245,-63-1 109,1-2 1,69-9-1,-14-8 61,120-16-120,-84 20 94,-56 6-122,113-23 1,-108 12 15,0 4 0,178 0 0,-225 11 35,-1-3 1,62-14-1,-63 10 1,0 1 0,62-1-1,-25 11-17,1 3 0,113 21 0,-141-17 20,116 4 0,60-19-18,-161 3 60,70-5-230,339-16 251,-376 15-36,17-3-102,79-4 148,-172 16-21,208 5-62,-78 0-192,-28-1 210,46-5-183,-22 0 220,-120 3-33,0 1 0,41 9 0,-71-10-216,0-1 0,0 1 0,0 0-1,0 1 1,-1-1 0,1 1-1,-1 0 1,0 1 0,0 0-1,0 0 1,0 0 0,-1 1 0,0 0-1,0 0 1,0 0 0,0 0-1,-1 1 1,0 0 0,0 0-1,-1 0 1,4 8 0,-4-7-324,-1 0 1,0 0-1,-1 1 1,1 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07.780"/>
    </inkml:context>
    <inkml:brush xml:id="br0">
      <inkml:brushProperty name="width" value="0.1" units="cm"/>
      <inkml:brushProperty name="height" value="0.1" units="cm"/>
      <inkml:brushProperty name="color" value="#66CC00"/>
    </inkml:brush>
  </inkml:definitions>
  <inkml:trace contextRef="#ctx0" brushRef="#br0">1 129 1152,'1'-1'46,"0"-1"1,0 1-1,0-1 1,1 1-1,-1 0 1,1-1-1,-1 1 1,1 0-1,-1 0 1,1 0-1,0 0 1,-1 0-1,1 1 1,0-1-1,0 0 1,-1 1-1,1 0 1,0-1-1,2 1 1,5-1-71,0 1 0,17 1 0,-3 0 169,-6-1 454,-5-1-478,1 1 0,-1 1 0,0 0 0,0 0 0,0 1 0,0 0 0,15 6 1,-22-5-95,0-2 1,0 1 0,0 0 0,0-1 0,0 0 0,0 0 0,1 0 0,-1-1 0,0 0 0,0 0 0,1 0 0,-1 0 0,0-1-1,0 0 1,1 0 0,7-4 0,73-28 227,-57 21-199,0 0 0,2 2 1,39-7-1,41 2 153,24-4-423,-91 14 224,0 1-1,0 3 1,69 6 0,9 0-44,-15-5 34,109 14 0,-182-9 24,53 7-9,91 0 0,-9-4-120,-51-1 178,93 18-61,-149-14 83,113 4 0,68-35 99,-123 6-68,193 5 358,-263 9-493,9 2-142,-1 2 1,72 15-1,112 42 315,-208-52-146,0-2 1,0-1-1,0-2 0,1-1 1,58-2-1,174-30 400,-228 23-296,-32 5-88,3-1-143,0 1-1,0 0 0,17 1 0,0 5-647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12.681"/>
    </inkml:context>
    <inkml:brush xml:id="br0">
      <inkml:brushProperty name="width" value="0.1" units="cm"/>
      <inkml:brushProperty name="height" value="0.1" units="cm"/>
      <inkml:brushProperty name="color" value="#66CC00"/>
    </inkml:brush>
  </inkml:definitions>
  <inkml:trace contextRef="#ctx0" brushRef="#br0">0 310 640,'71'-11'469,"-44"6"-325,51-3 0,141-2-58,-33-19-31,-124 16 24,89-6 0,448 14-82,-362 6 465,-159-1-305,222-5 246,-177 2-182,206 20 0,-261-12-277,125-6 0,69-23 206,13-3-140,-97 10 7,269-19 4,-90 27 64,9 5-85,-263 4 0,242 23-23,-4 33 9,-228-33 46,169 26 5,-87-21 80,-122-15 0,143 6 1,-117-19-96,303 5 233,-175-11-113,0-20-273,-79 9 75,252-42 331,-113 13-315,-143 25 90,335-49 62,-37 21-106,-282 36-70,42-2 5,-137 15 85,137 6 108,-93 2-169,33 4 49,299 72-154,-205-36 152,59 1 177,-75-14-229,196 4 7,-267-30 125,-62-3-75,0-4 1,97-11 0,51-9-9,104-15-151,242-21 638,-377 36-643,30-1-42,41 33 146,-188-8 54,96-5 1,-85-2-104,-6 1 28,-1 5 0,161 28 0,-212-24-987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15.571"/>
    </inkml:context>
    <inkml:brush xml:id="br0">
      <inkml:brushProperty name="width" value="0.1" units="cm"/>
      <inkml:brushProperty name="height" value="0.1" units="cm"/>
      <inkml:brushProperty name="color" value="#66CC00"/>
    </inkml:brush>
  </inkml:definitions>
  <inkml:trace contextRef="#ctx0" brushRef="#br0">0 24 768,'117'-20'507,"-97"18"-467,1 1 0,0 0 0,35 5 0,72 11 7,106 18 460,176 51-464,-329-75 94,1-3 0,97-6-1,17 1 78,-116 1-42,1-4 1,116-17-1,172-12-117,-244 24-72,100-19 35,29 0 54,-51 29-68,27-1-50,226-17 312,-253 26 50,1 1-365,-123-12 4,1 4 1,95 17 0,-84-9 111,183 2 1,5-2-6,-201-2-220,198 12 55,173-7 412,58-8 22,-293-9-113,-166 2-156,136-5-113,105-5 35,-259 10 59,171 15-81,0-1 102,-76-15-49,-20-2 68,138 16 1,-183-5-98,0-4 1,0-2 0,76-7-1,40 1-16,-116 4 71,5 4-62,101 17 0,-79-8 10,-32-9-3,89-3 1,-64-2 40,183 11-193,-203-5 225,1-4 0,84-7-1,-97 1-72,-10 0-18,0 2-1,1 1 1,79 8-1,-112-5-264,1 1 0,-1 0-1,8 4 1,14 10-1415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20.476"/>
    </inkml:context>
    <inkml:brush xml:id="br0">
      <inkml:brushProperty name="width" value="0.1" units="cm"/>
      <inkml:brushProperty name="height" value="0.1" units="cm"/>
      <inkml:brushProperty name="color" value="#66CC00"/>
    </inkml:brush>
  </inkml:definitions>
  <inkml:trace contextRef="#ctx0" brushRef="#br0">1 91 640,'43'-9'784,"1"-5"619,-34 11-1363,0 1 0,0 0 0,0 1 0,1 0 0,-1 1 0,0 0 0,12 2 0,12-1 13,16 2 214,82 15-1,-112-14-255,11-1 0,0-1 0,38-2 0,-25-1-71,49-6 127,2 0 90,4 5-110,95 3 61,41 1 16,-125-3-40,264 1 268,-365 0-332,-1 1 1,1 1-1,14 3 1,7 2 20,6 1 40,-27-5-46,1-1 0,0 0 0,-1 0 0,13 0 0,34-2-35,409 13 10,-403-6-3,0-4 0,0-2-1,68-7 1,9-4 28,-55 6-134,-31 3 187,87 9 0,-55-2-115,155-9 76,-76-2-7,28 10-115,-134-2 77,36-3-16,93-13 1,44 0-25,-135 14 13,111-3-71,-30-18 217,-102 9-121,89 0 1,160 11-3,-280-2 49,79-15 0,-60 7-30,89 0-79,-65 7 40,46 2 127,-87 2-51,79-7 0,-51-1-58,107 4 1,-110 3 84,239 23-30,-297-22-64,221 6 26,-40-4-19,-116 3-22,308 12 41,64-15 22,-172-14-12,-1-1 41,-164 14-72,100-3 7,310-5 41,-317 7-20,-47-1-1,252 3 22,-104 0-101,13-1 4,-72-5 272,-79-2-127,-32 9-242,-112-2-399,0 2 0,0 0 0,32 10-1,-13 5-1390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33.058"/>
    </inkml:context>
    <inkml:brush xml:id="br0">
      <inkml:brushProperty name="width" value="0.1" units="cm"/>
      <inkml:brushProperty name="height" value="0.1" units="cm"/>
      <inkml:brushProperty name="color" value="#66CC00"/>
    </inkml:brush>
  </inkml:definitions>
  <inkml:trace contextRef="#ctx0" brushRef="#br0">1 70 1152,'10'-2'408,"-9"2"-374,0-1-1,0 1 1,0 0 0,1 0-1,-1-1 1,0 1 0,0-1 0,0 1-1,0-1 1,0 1 0,0-1 0,1 0-1,0 0 1,1-1 75,0 0 0,0 1-1,0 0 1,0-1 0,0 1 0,1 0 0,-1 1-1,1-1 1,-1 0 0,5 1 0,10-3 246,126-34 349,-123 33-616,0 2 1,1 0 0,-1 1-1,30 3 1,0 0-25,278 8 570,-249-4-522,-15 0-144,228 25 92,-75-5 291,-172-24-247,0-3 1,75-10-1,-52 4-23,-17 2-91,0 1-1,94 8 0,260 10 201,-337-14-262,19 3 104,136 22 0,-156-18 4,135-3 0,-121-5-108,269 15 141,-54-4 30,-55-6 26,-170 2-142,51 4 172,135-7 0,-7-1 68,1 16-316,-206-14 86,24-1 80,101-9 0,-15-1-91,-91 7-5,266-9 158,-44 2-236,1 23 97,-284-16 2,84 2 66,148-17-1,10-1-72,-231 16 5,48 1 49,111-15-1,-40-5-1,1 6-1,198 6 1,-253 7-10,-43-1-65,-1 1 0,1 2-1,47 9 1,-44 2-1781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35.769"/>
    </inkml:context>
    <inkml:brush xml:id="br0">
      <inkml:brushProperty name="width" value="0.1" units="cm"/>
      <inkml:brushProperty name="height" value="0.1" units="cm"/>
      <inkml:brushProperty name="color" value="#66CC00"/>
    </inkml:brush>
  </inkml:definitions>
  <inkml:trace contextRef="#ctx0" brushRef="#br0">0 1 1408,'197'16'805,"-85"-3"-842,-45-7 30,373 16 489,-205-23-65,62-2 51,-247 0-384,230 1 19,-219 7-68,178 11 62,-1-19-107,59 0 240,-170 15 89,-92-7-292,0-2 1,1-1 0,-1-1 0,56-7 0,-16-6 16,1 4-1,1 3 1,0 3-1,-1 3 1,133 21 0,-148-16-71,0-1 0,109-8 0,-41-1 150,19 9-66,-69-1-69,93-7-1,-54-10-15,95-6-66,-67 19 170,108-6 72,-252 6-147,275-21 167,2 23 228,15 7-444,20 1 74,103 8 214,28-7-74,-287-8 70,-33-2-1981,-76 4-554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09.509"/>
    </inkml:context>
    <inkml:brush xml:id="br0">
      <inkml:brushProperty name="width" value="0.1" units="cm"/>
      <inkml:brushProperty name="height" value="0.1" units="cm"/>
      <inkml:brushProperty name="color" value="#66CC00"/>
    </inkml:brush>
  </inkml:definitions>
  <inkml:trace contextRef="#ctx0" brushRef="#br0">6646 2540 4736,'-42'-4'2597,"41"4"-2389,8-5-304,3-1 113,0-1 0,0 1 0,-1-2 0,0 1 0,0-1 0,0-1 0,-1 0 0,0 0 0,-1 0 0,10-18 0,-11 18 20,-1 0 1,0 0 0,-1 0-1,0 0 1,0-1 0,-1 0-1,0 0 1,-1 0 0,0 0-1,-1 0 1,0 0 0,0 0-1,-1 0 1,0-1 0,-3-13-1,-8-19-38,-2 0-1,-2 1 0,-39-78 0,-3-7-1,48 104 64,-74-172 781,67 164-717,-1 1 1,-1 0-1,-1 2 1,-28-31-1,0 12 31,-101-79-1,-1-1-199,62 42-7,-59-56-149,110 110 128,-1 1-1,-52-31 0,-31-9 236,-3 5 1,-258-95-1,-93-43 499,157 76-470,-9 27-139,191 66-153,-1 6-1,-2 5 1,0 7-1,-1 6 1,-257 14-1,276 8 19,0 5 0,1 6 0,-149 47-1,-336 148 55,562-201 33,-210 74 181,6-2-30,-37 12 72,-5-27-62,287-73-167,-43 4-236,43-5 225,0 0 1,0 0-1,-1 0 1,1 0 0,0 0-1,0 0 1,-1 0-1,1 0 1,0 0-1,0-1 1,-1 1-1,1 0 1,0-1-1,0 1 1,0-1-1,0 0 1,0 1-1,0-1 1,0 0-1,0 0 1,0 1-1,0-1 1,0 0-1,0 0 1,0 0-1,1 0 1,-2-2-1,2 2 23,0 0 1,0-1-1,0 1 0,0 0 0,0 0 0,0-1 0,1 1 0,-1 0 1,0 0-1,1 0 0,-1 0 0,1 0 0,-1 0 0,1-1 0,-1 1 0,1 0 1,0 0-1,0 1 0,0-1 0,1-1 0,22-20 67,-15 15-70,27-27-16,-1-1 0,-2-1 0,-1-2 0,-2-2 0,26-46 0,-13 0 181,-16 30 1,-24 51-160,-1 0-1,1-1 1,-1 0 0,0 1 0,2-13-1,-4 15-51,0 1-1,0-1 0,0 0 0,0 1 0,0-1 0,0 0 1,-1 1-1,1-1 0,-1 0 0,0 1 0,0-1 1,0 1-1,0-1 0,0 1 0,-3-3 0,4 4 24,-1 0-1,1 1 0,-1-1 1,1 0-1,-1 1 0,0-1 1,0 1-1,1-1 0,-1 1 1,0-1-1,0 1 0,1-1 0,-1 1 1,0 0-1,0-1 0,0 1 1,0 0-1,1 0 0,-1 0 1,0 0-1,0 0 0,0 0 1,0 0-1,0 0 0,0 0 1,0 0-1,1 0 0,-1 1 1,0-1-1,0 0 0,0 0 1,-1 1-1,-3 2-40,0 0 0,1 0 0,-1 0 1,-5 4-1,7-4 31,-58 50-338,-22 16 353,-147 74 1272,174-111-1063,26-15-170,1 2 0,1 1-1,0 0 1,-33 35 0,46-39-26,-27 35 1,38-44 8,-1 0-1,2 0 1,-1 0 0,1 0-1,0 1 1,0-1 0,1 1-1,-3 14 1,5-19-18,0 1-1,0-1 1,0 1-1,0-1 1,1 1-1,0-1 1,0 0-1,0 1 1,0-1-1,0 0 1,1 0-1,-1 0 1,1 0-1,0 0 1,0 0-1,0 0 1,0 0-1,0-1 1,1 1-1,-1-1 1,5 3-1,1 2 40,0-2-1,1 1 1,0-1-1,0-1 1,0 1 0,12 3-1,7-1 27,-1 0 0,1-2 0,0-1 1,0-1-1,0-1 0,1-2 0,-1 0 0,0-2 0,1-2 0,-2 0 0,1-2 0,0-1 0,35-14 0,20-11 99,161-53 313,-172 67-497,1 2-1,91-6 0,-155 21-345,1 0 0,0 1 0,0 1 0,-1 0 0,1 0-1,-1 1 1,1 0 0,9 4 0,4 7-2337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36.928"/>
    </inkml:context>
    <inkml:brush xml:id="br0">
      <inkml:brushProperty name="width" value="0.1" units="cm"/>
      <inkml:brushProperty name="height" value="0.1" units="cm"/>
      <inkml:brushProperty name="color" value="#66CC00"/>
    </inkml:brush>
  </inkml:definitions>
  <inkml:trace contextRef="#ctx0" brushRef="#br0">1 14 384,'17'3'164,"-1"1"-87,0-1 0,27 1 0,77-11-70,-1 0 220,49 9 381,160-4 486,342-8-6,-452 11-982,-11 3-105,131-3 260,15-7 378,-93 2-484,176 10-96,-316-3-59,-3-1-29,71 2 85,140 29-1496,-246-15-443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7:39.369"/>
    </inkml:context>
    <inkml:brush xml:id="br0">
      <inkml:brushProperty name="width" value="0.1" units="cm"/>
      <inkml:brushProperty name="height" value="0.1" units="cm"/>
      <inkml:brushProperty name="color" value="#66CC00"/>
    </inkml:brush>
  </inkml:definitions>
  <inkml:trace contextRef="#ctx0" brushRef="#br0">0 21 128,'12'4'86,"-1"-2"0,0 0-1,1 0 1,0-1 0,-1 0 0,1-1 0,0 0 0,-1-1-1,1 0 1,11-4 0,201-18 1477,69 20-978,-154 5-434,189 8 366,-17 5-165,-178-14-253,217 30-1,29 5-12,-43-6-1,-302-25-80,25 4 43,79 1 0,-29-11-15,0-1 94,172 19 1,-162-5-123,136-5 0,41 3 39,82 16-47,-37-3 176,38-23-218,-98-5-11,-280 5 56,315-1 107,108-9 42,-351 15-151,33 1 16,126-7 1,-32-9 210,-165 10-507,-1 2 1,1 2-1,60 14 0,-82-15-371,25 11 0,-29-10 78,-1 1 1,16 12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8:26.931"/>
    </inkml:context>
    <inkml:brush xml:id="br0">
      <inkml:brushProperty name="width" value="0.1" units="cm"/>
      <inkml:brushProperty name="height" value="0.1" units="cm"/>
      <inkml:brushProperty name="color" value="#66CC00"/>
    </inkml:brush>
  </inkml:definitions>
  <inkml:trace contextRef="#ctx0" brushRef="#br0">0 440 640,'0'-1'40,"1"0"-1,-1 0 1,0 0-1,1 0 1,-1 0-1,1 0 1,-1 1-1,1-1 1,-1 0-1,1 0 1,-1 0 0,1 1-1,0-1 1,0 0-1,-1 1 1,1-1-1,0 1 1,0-1-1,0 1 1,0-1 0,1 0-1,19-5-8,-17 5 50,1 1 1,-1-1-1,0 0 0,0 0 0,1-1 0,5-2 0,14-5 519,64-17-101,-56 16-246,1 0 1,43-6-1,162-7 568,-182 18-811,89 3-1,-24 3 138,168-19-76,113-1 66,79-8 159,-199 7-235,-202 16 9,52-3-44,145-25 0,-128 3 85,-11 0-46,175-12-1,-271 39-83,551-10-297,-188 1 533,-107-3-163,-30-6-2,-25-1-157,-30 22 99,89-2 7,173 7-73,-309 1 85,-9-4 41,81 4-113,155 3 139,-358-12-99,-9 0-164,0 1 0,1 1-1,40 5 1,-63-4-13,-1-1 0,1 1 0,0 0 1,-1 1-1,1-1 0,5 4 0,-5-2-189,0 0 0,0 0 0,-1 0 0,6 7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28:35.270"/>
    </inkml:context>
    <inkml:brush xml:id="br0">
      <inkml:brushProperty name="width" value="0.1" units="cm"/>
      <inkml:brushProperty name="height" value="0.1" units="cm"/>
      <inkml:brushProperty name="color" value="#66CC00"/>
    </inkml:brush>
  </inkml:definitions>
  <inkml:trace contextRef="#ctx0" brushRef="#br0">0 1 1024,'0'0'1157,"12"9"-554,11 3-69,-19-10-510,1 0 1,-1 1 0,1-1-1,-1 1 1,0 0-1,0 1 1,5 3 0,12 16 51,1-1 0,37 26 1,-53-43-46,1-1 1,0-1-1,1 1 0,-1-1 1,1-1-1,-1 1 0,1-1 1,0 0-1,11 0 1,9 1 165,37-2 1,-40-2-208,191-8 164,-184 9-172,565 6 26,-466 1 46,57 0-76,191 10 162,0 20-34,-358-35-96,122 5 172,-63-4-146,209 19 68,-103-7-197,-30-16 225,-57-2-29,38-2-55,56 1 63,-141 7-115,99 3 323,-50-14-243,-14 1-77,-18 4 1,104-3 10,19-3-20,-158 4 9,-21 2 39,-1 2-1,17-1 1,-25 2-89,0 0 0,-1 1 0,1-1 1,0 1-1,-1 0 0,1 0 0,-1 0 0,1 0 0,-1 0 0,1 1 0,-1 0 0,4 2 1,4 8-1412,-5 5-591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2:21.221"/>
    </inkml:context>
    <inkml:brush xml:id="br0">
      <inkml:brushProperty name="width" value="0.1" units="cm"/>
      <inkml:brushProperty name="height" value="0.1" units="cm"/>
      <inkml:brushProperty name="color" value="#66CC00"/>
    </inkml:brush>
  </inkml:definitions>
  <inkml:trace contextRef="#ctx0" brushRef="#br0">1 43 1024,'0'1'363,"2"2"-315,-1 1 1,1-1-1,-1 0 1,0 1 0,0-1-1,0 5 1,-1-5-46,0-1 0,1 0 0,-1 1 0,1-1 0,-1 0 0,1 0 0,0 0 0,0 1 0,0-1 0,0 0 0,0 0 1,0 0-1,0 0 0,1-1 0,-1 1 0,1 0 0,-1-1 0,1 1 0,0-1 0,0 1 0,0-1 0,2 2 0,-2-2 37,0-1-1,0 1 1,0 0 0,0-1-1,0 0 1,0 1-1,0-1 1,0 0-1,0 0 1,0 0-1,0 0 1,0 0 0,0-1-1,0 1 1,0-1-1,0 1 1,0-1-1,0 0 1,2-1-1,4-2 236,1-1 0,-1-1 0,7-5-1,10-7 327,-16 13-599,-1 1 0,1 1 0,0 0 0,0 0 0,0 1 0,0 0 0,14-2 0,5 3 44,32 1 1,-34 1-3,46-5 0,-1-2 78,13-2 156,-38 0-16,95-3-1,147 3 245,-240 7-389,0 3-1,0 2 1,69 14-1,-92-14-112,-2-2 2,0-1 1,0-1 0,-1-1-1,1-1 1,36-7-1,-27 3 97,57-2 0,-33 8-70,-6-2 20,0 4 0,54 7 0,206 51 134,-263-50-171,2 3-122,21 3 206,-37-11-39,31 4-30,104 29 0,-129-27 2,80 12 0,44-8-15,-68-7-65,244 16 69,-92 1 122,35 1 5,-115-29 301,-141 1-264,0-2 0,0 0 1,-1-2-1,36-12 0,-46 12-160,1-1 37,0 1 0,1 1 1,0 0-1,23-3 0,-35 8-131,-1-1 0,1 1 0,-1 0 0,1 0 1,-1 1-1,1 0 0,-1-1 0,1 1 0,-1 1 0,0-1 0,0 1 0,1 0 0,-1-1 1,0 2-1,-1-1 0,1 0 0,0 1 0,-1 0 0,1 0 0,-1 0 0,6 7 0,17 31-2054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2:23.768"/>
    </inkml:context>
    <inkml:brush xml:id="br0">
      <inkml:brushProperty name="width" value="0.1" units="cm"/>
      <inkml:brushProperty name="height" value="0.1" units="cm"/>
      <inkml:brushProperty name="color" value="#66CC00"/>
    </inkml:brush>
  </inkml:definitions>
  <inkml:trace contextRef="#ctx0" brushRef="#br0">0 25 1152,'0'0'64,"0"1"0,0-1-1,0 0 1,1 1 0,-1-1 0,0 1-1,0-1 1,0 1 0,0-1 0,1 1-1,-1-1 1,0 0 0,1 1 0,-1-1 0,0 1-1,0-1 1,1 0 0,-1 0 0,1 1-1,-1-1 1,0 0 0,1 1 0,-1-1 0,1 0-1,-1 0 1,0 0 0,1 1 0,-1-1-1,1 0 1,-1 0 0,2 0 0,20 2 512,3 0-222,-9 3-176,-1-1 1,1 0 0,-1-2-1,1 0 1,24 1 0,-18-2-114,38 7 0,-38-5-40,39 3 1,-26-6 43,-8 1 114,1-2 0,-1 0-1,36-7 1,-34 2-82,0 2-1,0 1 1,1 2 0,48 3-1,116 25-147,-72-9 71,-65-11 113,-1 2 0,89 27-1,-114-27-110,1-1 0,0-2 0,0-1 0,62 1-1,133-15 490,-203 7-385,236-32 194,-82 8-142,-101 15 60,-20 3-331,74-2 0,-88 8 118,-1-3 0,0-1 0,0-2 0,57-19-1,-46 15-5,0 2-1,0 2 0,1 3 0,1 2 1,65 4-1,-99 1-80,1 0 0,-1 1 0,1 2 0,-2 0 0,1 1 0,32 14 0,-50-18-167,0-1 0,0 1 0,0-1-1,-1 1 1,1 0 0,0 0 0,-1 0-1,0 1 1,1-1 0,-1 1 0,0-1-1,0 1 1,0 0 0,-1 0 0,1-1-1,1 6 1,-5 9-2244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2:27.665"/>
    </inkml:context>
    <inkml:brush xml:id="br0">
      <inkml:brushProperty name="width" value="0.1" units="cm"/>
      <inkml:brushProperty name="height" value="0.1" units="cm"/>
      <inkml:brushProperty name="color" value="#66CC00"/>
    </inkml:brush>
  </inkml:definitions>
  <inkml:trace contextRef="#ctx0" brushRef="#br0">0 49 640,'5'-2'109,"1"0"-1,-1 1 1,0 0-1,1 0 1,-1 0 0,1 1-1,-1 0 1,1 0 0,6 1-1,-5-1 182,0 1-1,1-1 0,-1-1 1,14-2-1,27-13 590,-37 12-818,1 0 0,-1 0 0,1 1 0,0 0 1,0 1-1,20-1 0,148 9 446,-156-4-430,0 2 1,0 0 0,-1 1 0,37 13 0,63 29 7,-103-42-73,1-1-1,0 0 0,0-2 1,25 1-1,27 3 156,17 12-20,12 1-182,-24-9 22,56 4 91,-106-12-46,-1-2-1,53-6 1,1-7 84,-14 1-110,129-6 0,-113 20 66,85 15 0,7-8 0,-25-3-16,98-1 474,-150-7-281,-29 1-300,45 1 412,-42 7-3364,-43-2 544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2:39.474"/>
    </inkml:context>
    <inkml:brush xml:id="br0">
      <inkml:brushProperty name="width" value="0.1" units="cm"/>
      <inkml:brushProperty name="height" value="0.1" units="cm"/>
      <inkml:brushProperty name="color" value="#66CC00"/>
    </inkml:brush>
  </inkml:definitions>
  <inkml:trace contextRef="#ctx0" brushRef="#br0">1 11 1152,'1'-1'59,"1"0"-1,-1 0 1,1 0-1,0 0 1,0 0 0,-1 0-1,1 1 1,0-1 0,0 0-1,0 1 1,0-1-1,0 1 1,0 0 0,0 0-1,-1 0 1,1 0 0,0 0-1,0 0 1,3 1-1,5 1-73,1 1 0,14 5-1,-8-2 90,-3-2-3,2 0 1,-1 0-1,0-1 1,31 1-1,320 10 393,-254 0-486,-40-5-17,75 1-1,-26-12 131,126 4 239,-168 2-164,1-4-1,116-13 0,-153 8-491,1 2-1,-1 1 0,52 7 1,-52 0-1077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2:51.470"/>
    </inkml:context>
    <inkml:brush xml:id="br0">
      <inkml:brushProperty name="width" value="0.1" units="cm"/>
      <inkml:brushProperty name="height" value="0.1" units="cm"/>
      <inkml:brushProperty name="color" value="#66CC00"/>
    </inkml:brush>
  </inkml:definitions>
  <inkml:trace contextRef="#ctx0" brushRef="#br0">1 53 256,'5'-1'175,"0"0"1,0 0-1,0 0 1,0-1-1,6-3 1,-4 2 211,24-14 943,-27 15-1236,0-1-1,0 1 0,1-1 0,-1 1 0,0 1 0,1-1 0,0 1 0,-1-1 1,1 1-1,0 0 0,6 0 0,59 0-100,77 3-34,-128 1 40,-1 0 0,33 11 0,-36-9 4,0-1 0,0 0-1,1-1 1,27 2 0,-9-5 201,0-1 0,-1-1 0,47-10 0,-37 3-93,0 3 0,0 2 0,54 0 1,128 16-38,-207-11-55,187 2 19,-112-5-119,-67 2 67,-1 1 0,37 7 0,147 21 115,-121-19-74,-35-5 12,101-6-1,-51-2-62,-75 3-80,104 4-1962,-80 4 247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07.281"/>
    </inkml:context>
    <inkml:brush xml:id="br0">
      <inkml:brushProperty name="width" value="0.1" units="cm"/>
      <inkml:brushProperty name="height" value="0.1" units="cm"/>
      <inkml:brushProperty name="color" value="#66CC00"/>
    </inkml:brush>
  </inkml:definitions>
  <inkml:trace contextRef="#ctx0" brushRef="#br0">1 14 1792,'0'0'672,"7"-1"341,-1-1-848,0-1 1,1 1-1,-1 1 0,1-1 0,-1 1 0,1 1 0,0-1 0,-1 1 1,1 0-1,9 1 0,13 3-127,29 8 0,-36-7 128,5 1-124,-1 1 1,0 1 0,0 1-1,-1 2 1,36 20 0,-46-22-29,0 1-1,0 1 1,-1 0 0,-1 1 0,0 0 0,-1 1 0,0 0 0,-1 1 0,14 24-1,172 338 254,-176-320-180,-3 0 0,-1 1 0,-4 1 1,-2 0-1,4 60 0,-8-10 34,-6 0 0,-4 0 1,-29 188-1,-93 316 787,124-605-883,-64 278 178,57-254-106,-2 1 1,-2-2-1,-26 53 0,34-76-96,0 0 1,-1 0-1,0-1 0,0 1 0,0-1 0,-1 0 0,0 0 0,0-1 0,-12 9 0,10-13-47,6 1 96,0 0-22,-13 10-37,13-10-95,-1-1 0,1 1 0,0-1-1,0 1 1,0 0 0,0 0 0,0 0-1,0 0 1,0 0 0,1 0 0,-1 1-1,1-1 1,-1 1 0,1-1 0,0 1-1,0-1 1,0 1 0,-1 4 0,2 7-1912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17.023"/>
    </inkml:context>
    <inkml:brush xml:id="br0">
      <inkml:brushProperty name="width" value="0.1" units="cm"/>
      <inkml:brushProperty name="height" value="0.1" units="cm"/>
      <inkml:brushProperty name="color" value="#66CC00"/>
    </inkml:brush>
  </inkml:definitions>
  <inkml:trace contextRef="#ctx0" brushRef="#br0">7590 298 2048,'1'0'46,"-1"0"0,1-1 0,-1 1 0,0 0 0,1 0 0,-1 0 0,1 0 1,-1 0-1,1 0 0,-1-1 0,1 1 0,-1 0 0,0 0 0,1-1 0,-1 1 0,0 0 0,1-1 0,-1 1 0,0 0 0,1-1 0,-1 1 1,0-1-1,1 1 0,-1 0 0,0-1 0,0 1 0,1-6 2454,-17 20-511,10-8-1929,1 1 0,-1-1 0,-1 0 0,1-1 0,-1 0 0,0 0 0,0 0 0,0-1 0,-1 0 0,1 0 0,-13 4 0,-3-1 219,-1-1 0,-44 5 0,54-9-366,-1-1 0,1-1-1,-20-2 1,28 2 67,0-1 0,1 0-1,0 0 1,-1 0 0,1-1 0,-1 0-1,1 0 1,0 0 0,0-1 0,0 1 0,-7-7-1,10 8 36,1-1-1,-1 0 1,1 0-1,-1 0 1,1 0-1,0 0 0,0 0 1,0 0-1,0-1 1,0 1-1,0 0 1,0-1-1,1 1 0,0 0 1,-1-1-1,1-4 1,-1 5 138,1-1 0,-1 1 0,0-1 0,0 1 1,0 0-1,0-1 0,0 1 0,0 0 0,-1 0 1,1 0-1,-1 0 0,0 0 0,-1-2 0,-11-15 327,11 16-485,1 0 1,-1-1 0,0 1-1,0 0 1,0 0-1,0 0 1,0 1 0,0-1-1,-1 1 1,0 0-1,1 0 1,-1 0 0,0 0-1,-5-1 1,-10-3-69,-35-6 0,32 8 71,-1-1 41,-1 1 1,-40-1-1,35 5-16,7 1-46,-1-2 0,0 0-1,-41-8 1,-64-27-339,104 32 386,1 0 0,-1 1-1,0 2 1,-47 2 0,20 0 6,27-1 11,0 1-1,0 1 1,0 1-1,-25 6 1,-24 6-39,44-10-379,-40 12 0,40-8 359,0 0 0,-45 6 0,-118 18 552,57-9-134,20-2-1227,99-20 827,0-1 0,0-1 0,0 0 1,-23-4-1,-61-17 271,88 17-201,-1 0-1,-18-11 1,21 10-12,-1 0 1,0 1-1,0 0 1,-13-2-1,-31-5-63,0 3 0,-69-2-1,66 9 111,32 0-34,-1 0-1,0 2 1,1 1 0,-39 7 0,48-6-31,0 0-1,0-2 1,0 0 0,-25-2 0,3 0-26,21 0 6,1-1-1,-1-1 0,-21-5 0,21 3-39,0 1-1,0 2 1,-23-2-1,-294 4 522,316-1-523,-1-2-1,0 0 1,-26-8-1,23 5-9,-41-12 80,-31-7 32,56 18-94,0 2 0,0 1 0,0 2 1,-1 2-1,1 2 0,-62 9 1,80-7-2,-18 5 208,0-2 0,-71 2 1,86-9-275,0 1-1,-1 1 1,-40 9 0,-177 26 339,80-17-234,144-17-42,1-2-1,-1 0 0,1-1 0,0-1 1,-26-4-1,-82-24-147,98 21 236,-42-4-8,48 9-31,-38-10-1,21 2-47,0 1 0,-1 3 0,0 0 0,-69-1 0,77 7 3,0-3 1,-46-9 0,-8-2 42,-59-5 179,-304-28 336,414 47-484,-180-6 344,123 12 111,1 3 0,-107 25 1,21-3-611,98-18-262,-69 8-1302,65-15-261,11 0-1472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24.399"/>
    </inkml:context>
    <inkml:brush xml:id="br0">
      <inkml:brushProperty name="width" value="0.1" units="cm"/>
      <inkml:brushProperty name="height" value="0.1" units="cm"/>
      <inkml:brushProperty name="color" value="#66CC00"/>
    </inkml:brush>
  </inkml:definitions>
  <inkml:trace contextRef="#ctx0" brushRef="#br0">0 77 1024,'49'-58'2608,"-47"56"-2600,0 1 1,-1-1-1,1 1 1,0-1-1,0 1 0,0 0 1,0-1-1,0 1 1,0 0-1,0 0 0,0 0 1,1 1-1,-1-1 1,0 0-1,1 1 0,2-1 1,2 1 5,-1 1 1,1-1-1,0 1 0,8 2 1,21 2 69,-23-4-43,-1 1 0,1 0 0,-1 1 0,0 0 0,13 5 0,-13-4-18,0 0 0,1-1 0,-1 0 0,1-1 0,14 1 0,5-3 79,0 1 1,0 2 0,33 7-1,82 16-137,36 9 22,-166-32 87,1 0 1,-1-2-1,1 0 0,21-2 0,-14 0-163,27 4-1,59 2 213,-33 7-119,-46-5-4,2-2 1,35 0-1,107-1 54,-115-2 77,-37-1-76,0 0 0,0-2 0,46-6 1,-27-3 24,-24 4-72,-1 2 0,1 1 0,31-2-1,-33 4-5,0-1 0,30-7 0,-30 5 46,0 1 0,33-2 0,-42 5-49,1 0 1,0 0-1,-1 1 0,1 0 1,-1 1-1,0 0 1,1 0-1,9 4 0,-16-5-203,0-1 0,0 1-1,0 0 1,0 0 0,0 0-1,0 0 1,0 0 0,0 0-1,0 0 1,-1 1 0,1-1-1,-1 1 1,1-1-1,-1 1 1,1 0 0,-1-1-1,0 1 1,1 0 0,-1 0-1,0 0 1,0 2 0,0 6-543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28.945"/>
    </inkml:context>
    <inkml:brush xml:id="br0">
      <inkml:brushProperty name="width" value="0.1" units="cm"/>
      <inkml:brushProperty name="height" value="0.1" units="cm"/>
      <inkml:brushProperty name="color" value="#66CC00"/>
    </inkml:brush>
  </inkml:definitions>
  <inkml:trace contextRef="#ctx0" brushRef="#br0">12 30 1792,'-2'-3'307,"1"1"0,-1 0 1,1-1-1,0 1 0,0-1 0,0 0 0,1 1 0,-1-1 1,0-3-1,1 6-299,0 0 0,0 0 1,1 0-1,-1 0 0,0 0 0,0 0 1,0 0-1,1 0 0,-1 0 1,0 0-1,0 0 0,0 0 0,0 0 1,1 0-1,-1 0 0,0 0 0,0 0 1,0 0-1,1 0 0,-1 0 0,0 0 1,0 0-1,0 0 0,0 1 1,1-1-1,-1 0 0,0 0 0,0 0 1,0 0-1,0 0 0,0 0 0,0 1 1,0-1-1,1 0 0,-1 0 0,0 0 1,0 0-1,0 1 0,0-1 1,0 0-1,5 7 80,-1 1-27,1 0 0,1-1 1,-1 1-1,1-2 1,1 1-1,9 8 1,47 31 176,0 1 139,-40-28-320,-1 2 0,-1 0 0,-1 2 0,-1 0 1,-1 1-1,23 40 0,-7 6 190,-4 2 0,41 143 0,-64-190-179,-2 1 1,0 0-1,-1 0 1,-2 1-1,-1-1 0,-1 1 1,-1-1-1,-1 0 0,-2 1 1,-12 49-1,-55 199-105,62-246 177,-17 41 1,-3 5-182,28-69 27,-1-1 1,0 1 0,-1-1-1,-4 10 1,6-14 55,0 0 1,0 0-1,0 0 0,0 1 0,0-1 1,0 0-1,-1 0 0,1 0 1,0-1-1,-1 1 0,1 0 1,0 0-1,-1-1 0,1 1 1,-1-1-1,1 1 0,-1-1 0,1 1 1,-1-1-1,1 0 0,-3 0 1,-39 0-17,43 0-20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36.203"/>
    </inkml:context>
    <inkml:brush xml:id="br0">
      <inkml:brushProperty name="width" value="0.1" units="cm"/>
      <inkml:brushProperty name="height" value="0.1" units="cm"/>
      <inkml:brushProperty name="color" value="#66CC00"/>
    </inkml:brush>
  </inkml:definitions>
  <inkml:trace contextRef="#ctx0" brushRef="#br0">1 5 768,'193'4'1019,"-118"-8"-1076,-51 1 104,1 2 1,-1 1-1,40 4 1,-15 2-6,1-3-1,52-2 1,-52-2 265,33-2-17,-47 1-248,63 3-1,-65 2 5,-1 0 0,1-3 0,-1-1 0,36-5 0,-35 3 14,-1 0 1,50 4-1,-26 0-44,3-1 105,-8-1-41,0 2 1,55 8 0,-70-4-36,64-2 0,-63-3 6,59 7 0,-29 0-15,98-1 1,-55-4 28,39 6-22,-100-8 135,347 14 236,-343-8-1065,82 21 1,-92-13-993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37.768"/>
    </inkml:context>
    <inkml:brush xml:id="br0">
      <inkml:brushProperty name="width" value="0.1" units="cm"/>
      <inkml:brushProperty name="height" value="0.1" units="cm"/>
      <inkml:brushProperty name="color" value="#66CC00"/>
    </inkml:brush>
  </inkml:definitions>
  <inkml:trace contextRef="#ctx0" brushRef="#br0">1 33 1792,'15'-30'949,"-14"29"-945,0 1 1,0 0-1,0-1 0,-1 1 0,1 0 0,0 0 0,0 0 0,0-1 1,0 1-1,0 0 0,0 0 0,0 1 0,0-1 0,0 0 0,-1 0 1,1 0-1,1 1 0,-2-1-4,11 3 155,0 1-1,-1 1 1,0 0 0,19 12 0,-18-10 19,1 0 1,0-1-1,15 5 1,20 3-449,2-3 0,55 5 0,-32-5 957,-35-6-575,0-3 0,0 0 0,50-6 0,93-15-200,-87 7 229,171 1 0,-195 18-109,22 0-40,-20-4 165,88 16 1,-89-9 23,88 1 0,49-3 276,267 3-352,-341-12-202,-79-2 132,-1-2 0,78-17 0,-11 1-1,-97 18-233,0 1 0,1 1 1,-1 1-1,0 1 1,0 1-1,0 1 0,0 1 1,0 1-1,24 9 0,-4 5-1898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40.944"/>
    </inkml:context>
    <inkml:brush xml:id="br0">
      <inkml:brushProperty name="width" value="0.1" units="cm"/>
      <inkml:brushProperty name="height" value="0.1" units="cm"/>
      <inkml:brushProperty name="color" value="#66CC00"/>
    </inkml:brush>
  </inkml:definitions>
  <inkml:trace contextRef="#ctx0" brushRef="#br0">1 61 1024,'2'-1'66,"2"-1"1,-1 1-1,0-1 0,0 1 0,0 0 1,1 0-1,-1 0 0,0 1 1,7-1-1,35 2-178,1-1 969,17-12 266,10-1-333,-65 12-735,1 0 0,-1 1 0,1 0 0,-1 1 0,1 0 1,11 3-1,8 5-69,-2 1 0,0 1 0,34 20 0,23 11-48,-55-30 126,0-1-1,0-1 0,1-1 1,0-2-1,1-1 0,0-1 1,46 1-1,190-20 150,-201 6-193,33-4 61,118-29-1,119-35 326,-81 42-325,-216 30-130,230-6 20,-210 10 4,123 15 137,0-1-154,-137-12 7,68 12 1,-28-2 81,48 2 32,87 10-56,-207-22-63,40 5-1,70 2-1,-51-9 74,1 3 0,74 14 0,-65-2 10,-14-2-58,0-2 1,90 2-1,119-1 9,-168-5 62,-49-3-99,57 2-24,-9-5 112,128-3 13,-98-18 32,-19 3-2,90 6-290,42-5 357,-117 4-276,-110 12 112,-1 1-1,1 1 0,0 1 1,38 10-1,-36-6 36,0-2 1,1-2-1,28 2 0,260-5 274,-284-2-262,0-1-1,-1-2 1,1-1-1,-1-1 1,38-15-1,17-4 28,-72 23-157,1 0 0,-1 1 1,0 1-1,1-1 0,-1 2 0,1 0 1,16 2-1,-18 0-484,-1 0 0,1 1 1,-1 0-1,0 1 0,14 6 0,12 9-783,-4-7 587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43.986"/>
    </inkml:context>
    <inkml:brush xml:id="br0">
      <inkml:brushProperty name="width" value="0.1" units="cm"/>
      <inkml:brushProperty name="height" value="0.1" units="cm"/>
      <inkml:brushProperty name="color" value="#66CC00"/>
    </inkml:brush>
  </inkml:definitions>
  <inkml:trace contextRef="#ctx0" brushRef="#br0">1 38 1664,'21'-5'608,"-5"1"-480,9-6 256,-9 6 128,11-1-192,6-1-96,4 3-128,12 3 0,-3 0 0,8 3 32,0 3-64,0-1-64,-2-1 32,1 1-32,6 0-96,-1-1 64,1 7-1088,0 3-544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48.280"/>
    </inkml:context>
    <inkml:brush xml:id="br0">
      <inkml:brushProperty name="width" value="0.1" units="cm"/>
      <inkml:brushProperty name="height" value="0.1" units="cm"/>
      <inkml:brushProperty name="color" value="#66CC00"/>
    </inkml:brush>
  </inkml:definitions>
  <inkml:trace contextRef="#ctx0" brushRef="#br0">1 132 768,'5'-8'121,"0"1"0,1 0 0,-1 0 0,2 1 0,-1 0 0,9-7-1,11-10 447,-22 19-529,1 1-1,0 0 1,0 0-1,0 1 0,0-1 1,1 1-1,-1 0 1,0 0-1,12-2 0,16-6 245,-26 8-242,1 1 0,0-1 0,-1 1 0,1 1 0,-1 0 0,1 0 0,12 1 0,9 0 72,40 2 190,-44 0-96,0-2 0,-1-1 0,50-7 0,-31 1-204,0 2 0,-1 2 1,48 3-1,-25 0 10,-6 1 43,73 14 0,-9-1-64,17-12 88,-95-3-86,-1 1 1,0 2 0,46 9 0,266 64 43,-101-48-37,-189-23 0,301 29-75,-202-29 232,-5-1-68,-54 3-101,-32-3 2,92 18 0,-77-7 107,121 6 0,92-15 82,-218-1-1683,-45-4-384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50.456"/>
    </inkml:context>
    <inkml:brush xml:id="br0">
      <inkml:brushProperty name="width" value="0.1" units="cm"/>
      <inkml:brushProperty name="height" value="0.1" units="cm"/>
      <inkml:brushProperty name="color" value="#66CC00"/>
    </inkml:brush>
  </inkml:definitions>
  <inkml:trace contextRef="#ctx0" brushRef="#br0">1 14 1024,'1'-1'50,"1"-1"-1,-1 1 1,1 0 0,0 0 0,-1 0-1,1 0 1,0 0 0,0 0-1,0 0 1,0 1 0,0-1 0,0 1-1,0-1 1,0 1 0,0 0 0,0 0-1,0 0 1,0 0 0,0 0-1,3 1 1,3 1 13,1 0-1,-1 1 1,14 5 0,7 3 167,-24-10-194,8 3 175,1 0 0,0-2 0,15 2 0,8 1-32,50 12 0,-37-6-238,-11-1 149,20 3 199,19-3 177,205 19 118,-191-23-612,35 0 110,245 0-493,-323-5-1445,56 8 0,-56 0 1152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52.068"/>
    </inkml:context>
    <inkml:brush xml:id="br0">
      <inkml:brushProperty name="width" value="0.1" units="cm"/>
      <inkml:brushProperty name="height" value="0.1" units="cm"/>
      <inkml:brushProperty name="color" value="#66CC00"/>
    </inkml:brush>
  </inkml:definitions>
  <inkml:trace contextRef="#ctx0" brushRef="#br0">1 1 1536,'22'2'223,"1"1"1,-1 1-1,0 1 1,0 1-1,32 13 0,27 8-91,13-1-92,98 42 0,-153-54-22,1-1 0,75 14 0,86 1 90,-127-20-78,353 25 1042,99-38-981,-136 15 111,-219 4-65,207 13 484,-356-26-858,-12-2-44,0 1 0,0 1-1,0 0 1,1 0 0,-1 1-1,0 0 1,0 1 0,12 5 0,-17-5-5,0 0 1,0 1 0,0-1-1,4 6 1,-9-9 261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3:55.393"/>
    </inkml:context>
    <inkml:brush xml:id="br0">
      <inkml:brushProperty name="width" value="0.1" units="cm"/>
      <inkml:brushProperty name="height" value="0.1" units="cm"/>
      <inkml:brushProperty name="color" value="#66CC00"/>
    </inkml:brush>
  </inkml:definitions>
  <inkml:trace contextRef="#ctx0" brushRef="#br0">1 162 1408,'0'0'22,"0"-1"1,0 1-1,0-1 1,0 1-1,0 0 1,0-1-1,0 1 1,0 0-1,0-1 1,0 1-1,0-1 0,0 1 1,0 0-1,1-1 1,-1 1-1,0 0 1,0-1-1,0 1 1,1 0-1,-1 0 1,0-1-1,0 1 0,1 0 1,-1 0-1,0-1 1,1 1-1,-1 0 1,0 0-1,1-1 1,12 3 231,15 13-188,-25-13-15,9 8-141,-10-8 112,0 0 1,0-1 0,0 1-1,0 0 1,1-1-1,-1 0 1,0 1-1,1-1 1,-1 0-1,1 0 1,-1 0-1,6 1 1,-2-2 60,0 1-1,0 1 1,0-1 0,0 1 0,-1 0 0,7 3-1,15 5 54,-15-7-63,0 0 0,0-2 0,0 1-1,1-1 1,-1-1 0,0 0 0,25-4 0,-3-3 230,50-17-1,-73 20-349,19-3 63,0 1 0,1 1 0,0 2 0,0 1 0,39 2 0,-70 0-16,28-2-22,1-1 0,44-10-1,16-2-27,-26 12 153,0 2 0,125 15 1,-145-9-116,6-1 67,-1-2-1,1-3 0,0-1 1,86-16-1,-88 10-23,85-4 0,49 12-29,-84 1 62,-61-1 98,0-2 0,63-10-1,115-24 484,-169 32-613,0 1 0,82 8 1,115 2 127,2 0-326,21 25 262,-255-31-63,145 17 30,-127-17-74,-1 0 1,0-2-1,47-8 1,19-9 95,1 4 0,128-2 1,-162 13-126,-1-2 0,0-2 0,67-19 0,-61 14 15,0 3 1,0 2-1,0 4 1,128 9-1,-109-3 56,87-9-1,-5 0 26,152 28-178,-252-16 73,86-5 1,-17-1 155,192 32-17,-63-4-52,-207-24-14,375 40-138,-243-6 96,60 9 110,526 15-31,-768-62-58,285 9 67,1-19-75,-103-1-25,-132 10 23,74 10 1,-105-5-491,0 2 0,0 1 0,0 1 0,31 15 0,0 3-1802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34.280"/>
    </inkml:context>
    <inkml:brush xml:id="br0">
      <inkml:brushProperty name="width" value="0.1" units="cm"/>
      <inkml:brushProperty name="height" value="0.1" units="cm"/>
      <inkml:brushProperty name="color" value="#66CC00"/>
    </inkml:brush>
  </inkml:definitions>
  <inkml:trace contextRef="#ctx0" brushRef="#br0">2877 23 5248,'-5'1'499,"3"0"-353,0-1 0,1 1 1,-1-1-1,1 0 0,-1 0 0,0 1 1,1-1-1,-1 0 0,1-1 1,-1 1-1,0 0 0,1 0 1,-1-1-1,-1 0 0,2 0-77,0 0-108,1 0-1,0 0 0,-1 0 1,1 0-1,-1 1 0,0-1 1,1 0-1,-1 0 0,1 0 1,-1 0-1,0 0 0,0 1 1,0-1-1,1 0 0,-3 0 1,-1-1 149,0 1 1,0-1 0,0 1-1,0 0 1,0 1 0,0-1-1,0 1 1,0 0-1,-8 0 1,-42 6 854,42-4-834,-288 28 1692,161-18-1651,98-9-92,1-2 0,-56-5 0,-182 0 537,269 4-599,-217 16 216,-49 0 534,-56-8 38,226 0-774,-120 24 0,-98 49-752,312-78 634,-115 33-1527,105-32-60,-1 0 1,0-2-1,-44 0 1,3-6-1459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5:53.248"/>
    </inkml:context>
    <inkml:brush xml:id="br0">
      <inkml:brushProperty name="width" value="0.1" units="cm"/>
      <inkml:brushProperty name="height" value="0.1" units="cm"/>
      <inkml:brushProperty name="color" value="#66CC00"/>
    </inkml:brush>
  </inkml:definitions>
  <inkml:trace contextRef="#ctx0" brushRef="#br0">0 42 1024,'2'1'71,"-1"0"1,1 0-1,0-1 1,0 1-1,-1 0 1,1-1-1,0 0 1,0 1-1,0-1 1,-1 0-1,1 0 1,0 0-1,0 0 1,0 0-1,0 0 1,0 0-1,-1-1 1,1 1-1,0-1 1,2 0-1,16-2 465,-8 3-246,5-1-56,-1 2-1,0 0 0,1 0 0,21 6 0,-24-4-176,0 0-1,0-1 0,0 0 1,23-1-1,58-9 606,5 1-342,9 6-131,166 5 43,-213-1 110,68-6-1,-79-3-314,-34 3-22,31-2 0,250 15 182,-72-7 38,-120-5-178,384 2 465,-270-10-98,1 1-551,-146 9 81,230-9 166,-193-3-130,1 6 1,139 9-1,-162 5 44,177-7 0,-165-8-77,190 10-1,-172 15 160,-79-10-51,0-2 1,46 0-1,18-7-7,235 11-21,-291-4-13,-13-1-48,0-1 0,1-2 0,63-4-1,251-22 105,-256 25-100,168-7 145,-146-5-10,2 6 0,144 12 0,87-9-219,-135-5 254,-178 6-191,63 3-16,-91-1-81,-1 0 0,1 0 0,0 1 0,-1 1 0,0-1 0,0 1 0,0 0 0,15 9 0,6 15-1852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5:56.360"/>
    </inkml:context>
    <inkml:brush xml:id="br0">
      <inkml:brushProperty name="width" value="0.1" units="cm"/>
      <inkml:brushProperty name="height" value="0.1" units="cm"/>
      <inkml:brushProperty name="color" value="#66CC00"/>
    </inkml:brush>
  </inkml:definitions>
  <inkml:trace contextRef="#ctx0" brushRef="#br0">0 57 1664,'0'2'67,"1"0"0,-1 0-1,1 0 1,0 1 0,-1-1 0,1 0 0,0 0 0,0 0-1,1 0 1,-1 0 0,0-1 0,0 1 0,1 0-1,0 0 1,-1-1 0,1 1 0,0-1 0,-1 0 0,1 1-1,0-1 1,2 1 0,4 2 113,-1 0-1,0-1 1,1 0-1,13 4 1,-5-4 26,1-1 1,-1-1 0,1 0-1,17-2 1,0 0-24,225-4 729,-45-4-816,-143 3-48,2 3 0,-1 3 0,100 14 0,-126-9 4,1-2 0,-1-2 0,67-6 0,-21-1-19,-35 3-34,193 1 176,-134 4-249,-95-1 51,0 1 0,1 1 0,36 11 0,13 2 72,-50-14 29,0 0 0,35-3 0,-11-1-40,200-6 341,-56 5 40,18-1-139,-200 4-284,288-13-323,-178 14 548,134-3-101,-156-6-78,33-1-110,-4 10 297,141-3-85,-167-7-142,66-1-63,92 16 26,-199-4 1,173-2 29,-151-9 67,-14 1 52,223-6-232,-195 15 172,-17 0-158,90-8 0,-114 3 194,81 5 0,-42 1-185,208 4 319,-122-17-246,-44 1-63,215 7 221,-234 3-122,15-10-217,105-3 410,-97 3-329,14 14 138,-93 0-42,201-5 17,-108-1 50,162 16 71,-62-4-184,-171-10 36,149 18 0,-104 1 100,178 3 0,40 7-193,-341-29 130,209 9 10,-43-3-140,118 23 220,-208-20-82,1-3 0,142-7 0,-132-4-207,0 3 1,115 14 0,-170-8-1803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5:59.413"/>
    </inkml:context>
    <inkml:brush xml:id="br0">
      <inkml:brushProperty name="width" value="0.1" units="cm"/>
      <inkml:brushProperty name="height" value="0.1" units="cm"/>
      <inkml:brushProperty name="color" value="#66CC00"/>
    </inkml:brush>
  </inkml:definitions>
  <inkml:trace contextRef="#ctx0" brushRef="#br0">11 67 1024,'0'0'42,"0"0"0,-1 0 0,1 0 0,-1 0 0,1 0-1,0 0 1,-1 0 0,1 0 0,-1 0 0,1 0 0,-1 0 0,1-1 0,0 1 0,-1 0 0,1 0 0,0 0 0,-1-1-1,1 1 1,0 0 0,-1 0 0,1-1 0,0 1 0,-1 0 0,1-1 0,0 1 0,0 0 0,-1-1 0,1 1-1,0-1 1,-1-13 2378,2 6-2054,0 7-343,0 0 0,0 0 1,0 0-1,0 0 0,0 0 1,0 0-1,0 0 0,0 1 1,0-1-1,1 0 0,-1 1 1,0-1-1,1 1 0,-1-1 1,3 0-1,13 0 210,-1 0 1,33 2 0,-29 0-179,33-2-1,1-7 58,-32 4-24,46-3 0,7 4-98,-47 1 24,0 1 1,1 2 0,34 4-1,5 7 250,137 5 0,-116-18-28,5 0-156,106 12-1,87 9 220,-108-5-227,-59-3-22,36 2-110,61 4 142,-5-19 34,-78-2-120,-16 4 2,137-3-82,-174-4 157,25-1 78,234 21-513,-280-7 463,0-3 0,0-2 1,84-10-1,-84 3-99,118 3 1,59 24-184,-214-20 210,0-1 0,-1-1-1,37-5 1,67-16 112,32-4-146,36 17 66,-92 6-21,-67-1-31,-1-2 1,42-11-1,14-1-96,5 4 45,119 1-1,-34 14 159,168-3-77,162-3 163,-264 7-132,26 7 58,-228-5-66,19 3-74,0-4 0,71-3 0,-14-9 50,228 17-1,-279-6-17,1-2 0,111-15 0,36 0 69,-63 21-287,-90-2 302,115-7 1,-87-8-107,1 5 1,157 10-1,-163 3-20,1-4 1,122-11 0,-101 1 202,201 12 0,-213 0-159,148-12-1,154-4 75,-262 2 64,-90 4-434,-1 1 0,65 5 1,-105-1-154,1 0 0,0 1 1,0-1-1,11 6 0,-11-4-399,0 1-1,0 0 1,7 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6:04.086"/>
    </inkml:context>
    <inkml:brush xml:id="br0">
      <inkml:brushProperty name="width" value="0.1" units="cm"/>
      <inkml:brushProperty name="height" value="0.1" units="cm"/>
      <inkml:brushProperty name="color" value="#66CC00"/>
    </inkml:brush>
  </inkml:definitions>
  <inkml:trace contextRef="#ctx0" brushRef="#br0">0 42 768,'59'17'748,"-28"-10"-637,-21-4 7,1-1 0,0-1 0,0 0 0,0-1 0,17-1-1,55-10 914,3 2-845,1 3 0,100 6 0,-78 1 94,-107-1-272,475 14 677,-380-4-782,179 9 354,-148-20-37,202 6 13,-28-5 38,-131-4-286,25 10 81,111-3 1,296-11-200,-349 11 405,-7 3-251,-171-2-58,195-2-56,91 6 63,-252 0 193,113-7 0,228-16-158,-210 1 96,30-1 41,0 20 15,46-16-111,-121 0 25,-91 9-83,137-7-56,326-15 196,-324 11 81,75 0-172,53 13-108,13 0 147,-269 6-83,52-1 67,376 1-118,-238-3 49,-74-5-105,-31 13 178,88 1 27,-147-9-107,151 22 0,-189-14 18,120-2 1,-90-5 10,135 20 1,-154-14-18,144-5-1,10-1 291,-10 1-96,-81-4-716,-165-1 249,1 1-1,16 3 1,-20-1-301,0 0 1,16 8-1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6:05.377"/>
    </inkml:context>
    <inkml:brush xml:id="br0">
      <inkml:brushProperty name="width" value="0.1" units="cm"/>
      <inkml:brushProperty name="height" value="0.1" units="cm"/>
      <inkml:brushProperty name="color" value="#66CC00"/>
    </inkml:brush>
  </inkml:definitions>
  <inkml:trace contextRef="#ctx0" brushRef="#br0">0 172 1408,'1'-1'53,"-1"-1"-1,0 1 1,1 0 0,-1-1 0,1 1-1,0-1 1,-1 1 0,1 0 0,0-1-1,0 1 1,0 0 0,0 0-1,0 0 1,2-2 0,21-17 244,-12 10 60,-7 6-237,0 0-1,0 1 0,0-1 0,1 1 1,-1 0-1,1 1 0,9-3 1,44-10 366,-43 11-369,40-5 153,1 2 0,65 0 0,159-13 626,-182 6-989,0 4 1,1 5-1,0 4 0,151 18 0,-202-7-1485,-5 2-577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6:07.527"/>
    </inkml:context>
    <inkml:brush xml:id="br0">
      <inkml:brushProperty name="width" value="0.1" units="cm"/>
      <inkml:brushProperty name="height" value="0.1" units="cm"/>
      <inkml:brushProperty name="color" value="#66CC00"/>
    </inkml:brush>
  </inkml:definitions>
  <inkml:trace contextRef="#ctx0" brushRef="#br0">1 46 1408,'1'-1'49,"0"-1"0,0 1 0,0 0 0,0 0 0,0 0 0,1 0 0,-1 0 0,0 0 0,1 1 0,-1-1 0,0 0 0,1 1 0,-1-1 0,1 1-1,-1-1 1,1 1 0,-1 0 0,1 0 0,0-1 0,-1 1 0,3 1 0,114-7 1466,106-3-566,-142-1-533,0 4 0,158 8 0,19 7-104,-54-4-288,3 17 54,-161-16 4,435 31 381,-230-21-393,-43-12-1088,-161 1-646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6:10.231"/>
    </inkml:context>
    <inkml:brush xml:id="br0">
      <inkml:brushProperty name="width" value="0.1" units="cm"/>
      <inkml:brushProperty name="height" value="0.1" units="cm"/>
      <inkml:brushProperty name="color" value="#66CC00"/>
    </inkml:brush>
  </inkml:definitions>
  <inkml:trace contextRef="#ctx0" brushRef="#br0">0 152 896,'20'-2'156,"-7"0"-16,1 0-1,-1 2 0,0-1 0,1 1 0,-1 1 0,1 1 0,17 3 0,2 6-127,-18-6 60,0 0 1,1-1-1,-1 0 0,1-1 0,-1-1 0,29 0 1,85-20 956,-85 10-824,45-2 1,-23 10-142,111 14 0,-86-4 122,142-4 46,18 2-106,-122 9-9,-45-5-72,104 1 1,133 2 448,-126-2-365,80-11 45,29 2-86,38 0-88,-16-6 180,-178 3-131,170-22 53,-219 11-76,-11 6-12,95 7-1,-103 0-3,-13-4 16,1-4 0,87-16 0,82-6-40,-181 26 30,-1 3 0,85 14 0,-103-13-16,0-1 0,1-1 0,-1-2 0,48-8 0,59-1 75,-40 10-9,122-1 140,-179-3-232,80-18 0,-14 2 3,-37 11 85,141-1-1,-160 12-50,1-2-1,78-12 1,11-8 13,212-3 0,-22 7 37,-253 9 11,159 6-47,-39 2-130,-184-3 164,1-1 0,25-7-1,21-3 113,-16 5-99,-24 4-89,49-2-1,-60 5 26,-7 1-3,0 0 0,1 0 0,-1 0 0,0 1 0,0 1 0,0 0 0,12 3 0,-20-4-86,0-1-1,0 1 0,0-1 0,0 1 0,0 0 1,0 0-1,0-1 0,-1 1 0,1 0 0,0 0 1,0 0-1,-1 0 0,1 0 0,0 0 0,-1 0 1,1 0-1,-1 0 0,1 0 0,-1 1 0,0-1 1,0 0-1,1 0 0,-1 0 0,0 0 0,0 3 1,0-1-324,-1 1 0,1 0 1,-1 0-1,1 0 1,-4 6-1,-10 20-1307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6:55.803"/>
    </inkml:context>
    <inkml:brush xml:id="br0">
      <inkml:brushProperty name="width" value="0.1" units="cm"/>
      <inkml:brushProperty name="height" value="0.1" units="cm"/>
      <inkml:brushProperty name="color" value="#66CC00"/>
    </inkml:brush>
  </inkml:definitions>
  <inkml:trace contextRef="#ctx0" brushRef="#br0">1 109 1024,'23'-16'280,"1"2"-1,1 0 1,0 2 0,1 1-1,0 1 1,0 1 0,1 1 0,47-7-1,-62 15-241,0 1 0,-1 0 0,1 0 0,0 1 0,-1 0 0,0 1 0,0 1-1,1 0 1,10 5 0,-5-2-18,0-1-1,31 7 1,-7-9 94,0-1 0,1-2 0,-1-2 0,78-11 0,27-4 265,154 3 0,41 27-225,-123-12-144,-115-4 369,-50 0-168,90-15 0,-106 13-169,0 2 1,70 5 0,17 10-40,-72-6-61,59 1 1,-85-8 132,8-1-52,0 1-1,1 2 0,-1 1 0,65 16 0,-24 0-2,1-4 0,108 8-1,104-5 104,-192-25 18,0 0-128,-60 7-80,193-9 166,-182 5-47,50 3-1,-58 2-90,-1-2-1,56-8 0,-44-1 63,0 2 0,1 2-1,96 2 1,-34 10 21,137 16 125,-41-3-226,-189-18 93,57 7-69,113 26 0,11 3 40,-183-35 20,25 3-11,76 1 0,4-10 149,191 19 1,-297-13-151,-1 1 1,20 5-1,-31-7-103,-1 0-1,0 1 0,0-1 1,0 1-1,0 0 0,0 1 1,0-1-1,-1 1 0,1-1 1,-1 1-1,1 0 0,-1 0 1,4 5-1,-4-3-264,-1 0 0,0 0 0,0 0 1,2 7-1,-4-12 352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8:00.371"/>
    </inkml:context>
    <inkml:brush xml:id="br0">
      <inkml:brushProperty name="width" value="0.1" units="cm"/>
      <inkml:brushProperty name="height" value="0.1" units="cm"/>
      <inkml:brushProperty name="color" value="#66CC00"/>
    </inkml:brush>
  </inkml:definitions>
  <inkml:trace contextRef="#ctx0" brushRef="#br0">1 114 768,'80'-38'1488,"-28"20"-1360,-31 9-48,0 2 0,1 0 0,0 1 0,0 1 0,0 1 0,30-1 0,43-2-137,1 0-9,182 12 733,-253-3-479,1 0 0,42 11 0,-38-6-160,328 49 708,-263-42-581,-35-5-116,11 2-8,107 2 0,-152-13 0,396-5 349,239-43-283,-566 40-211,564-26 157,-328 43 48,-244-9-141,209 5-34,-172 0 79,39-1 210,29 2-367,-59 14 162,160 45 0,-291-64 0,129 22 20,-33-8 29,16 6-6,133 28-81,-202-41 20,-1-2 0,80 0-1,-10-1 21,-17 3-100,162 10 180,-40-24 0,-43-2-41,93 19-164,-187-9 180,85-8-1,3-1-132,104 18 34,-150-8 86,157-16-1,-222 9-29,44 1-9,193 20 1,-177-12-107,-2-1 180,-52 2-93,156 21-179,-146-13 216,-21-2 19,0-3 0,88 4 0,-119-13-52,230 3 100,-1 22-80,-213-19-55,1-3-1,60-1 1,78-15 212,-156 11-150,184-9 12,67-7 150,-180 4-235,127-1 0,-132 15 64,10 2-17,102-13 0,309-21 3,-231 10 179,-17 1 166,268 19-444,-280 3 72,-71 7-100,1-1 154,336 7 176,-462-10-238,151 6 103,269 5-83,-395-10 184,123-6-1,139-3-220,-271 7 181,111-2-134,-54-13-49,137-5-88,-245 17 133,156 5 158,-92-1-164,140-13 1,28 1 103,-74 21-59,58 1-288,-206-14-313,0 1 0,0 2 0,48 9-1,-23 5-1571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8:11.870"/>
    </inkml:context>
    <inkml:brush xml:id="br0">
      <inkml:brushProperty name="width" value="0.1" units="cm"/>
      <inkml:brushProperty name="height" value="0.1" units="cm"/>
      <inkml:brushProperty name="color" value="#66CC00"/>
    </inkml:brush>
  </inkml:definitions>
  <inkml:trace contextRef="#ctx0" brushRef="#br0">1 1 896,'3'1'123,"0"-1"1,0 1-1,0-1 0,0 1 0,0-1 1,1 0-1,-1 0 0,0-1 0,5 0 1,10 0 291,295 1 1862,-126 12-2225,-1-1 883,326-11 195,-353 7-861,3 1 44,-84-9-262,396 20-38,-268-8 30,-65-7 4,209 34-57,-251-28 26,105-2 0,-22-2 352,-78 1-197,236 9 132,68-7-393,-42-17 16,-108-2 20,-196 10 156,356 4 249,-274 7-356,174 34-1,-207-26 30,154 29-106,-218-38 135,245 43-42,-240-47 250,-1-2 1,1-3-1,91-8 0,-45-3-20,33-4-173,-120 12-54,1 1 0,0 0 0,-1 1-1,14 1 1,-23-1-131,1 0 1,0 0-1,-1 0 1,1 1-1,0 0 0,0-1 1,-1 1-1,1 0 0,-1 0 1,1 0-1,-1 1 0,0-1 1,1 1-1,-1-1 1,0 1-1,0 0 0,0 0 1,0 0-1,0 0 0,0 0 1,-1 0-1,1 0 0,1 3 1,3 23-2188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2:24.572"/>
    </inkml:context>
    <inkml:brush xml:id="br0">
      <inkml:brushProperty name="width" value="0.1" units="cm"/>
      <inkml:brushProperty name="height" value="0.1" units="cm"/>
      <inkml:brushProperty name="color" value="#FFFC18"/>
    </inkml:brush>
  </inkml:definitions>
  <inkml:trace contextRef="#ctx0" brushRef="#br0">7538 194 3456,'1'-5'1236,"9"-26"-10,-10 30-1170,1 0 0,-1 0 0,0 0 0,0 0 0,0-1 0,0 1 0,0 0 0,0 0 0,0 0 0,0 0 0,0 0 0,-1 0 0,1-1 0,0 1 0,-1 0 0,1 0 0,-1 0 0,1 0 0,-1 0 0,1 0-1,-1 0 1,0 1 0,0-1 0,1 0 0,-1 0 0,0 0 0,0 1 0,-1-2 0,0 2-21,0 0-1,0-1 1,0 1 0,0 0 0,0 0-1,0 0 1,0 1 0,1-1-1,-1 0 1,0 1 0,0-1-1,0 1 1,0 0 0,0 0 0,1-1-1,-1 1 1,-2 2 0,-7 3 172,0-2-148,0-1 0,1 0 0,-1-1 0,0 0 0,-1 0 0,1-1 0,-15-1 0,-6-2 33,-41-8 0,38 6 232,-60 0 1,63 4-182,1-1 0,-58-10-1,20-1-55,-74-4 0,78 11-59,-85-19 0,97 12-136,-1 2 0,0 3 0,-78-2 0,-129 19 577,178-7-578,-87-7 1,110 1 117,-11 3-27,-1 4 0,-90 14 1,-74 5 243,-45 7 241,207-18-438,-145 5 1,-25-26 170,160 4 16,-135 2-56,-74-5-176,205 0-10,-17 0 212,-150-32 0,198 28-552,-101-7-1,-58 12 471,-99 17 328,-75 29 50,206-17-89,-170 1-302,249-18-161,12-1 102,-1-4 0,-99-13 0,-455-34 789,569 46-1815,0-3-1,1-4 0,-129-30 1,154 23-1758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36.492"/>
    </inkml:context>
    <inkml:brush xml:id="br0">
      <inkml:brushProperty name="width" value="0.1" units="cm"/>
      <inkml:brushProperty name="height" value="0.1" units="cm"/>
      <inkml:brushProperty name="color" value="#66CC00"/>
    </inkml:brush>
  </inkml:definitions>
  <inkml:trace contextRef="#ctx0" brushRef="#br0">5209 73 4224,'-8'-4'499,"2"1"-329,0 0 0,0 0 1,1 0-1,0-1 1,-1 1-1,1-1 0,0-1 1,1 1-1,-7-8 0,8-1-1388,3 13 1231,0-1 0,0 1 1,0-1-1,0 1 0,-1 0 1,1-1-1,0 1 0,0-1 0,0 1 1,0-1-1,0 1 0,0 0 0,-1-1 1,1 1-1,0-1 0,0 1 1,-1 0-1,1-1 0,0 1 0,-1 0 1,1-1-1,0 1 0,-1 0 0,1-1 1,0 1-1,-1 0 0,1 0 1,-1 0-1,1-1 0,-1 1 0,1 0 1,0 0-1,-1 0 0,1 0 0,-1 0 1,1 0-1,-1 0 0,1 0 1,-1 0-1,1 0 0,-1 0 0,1 0 1,0 0-1,-1 0 0,0 0 0,-25 2 575,0 0-1,-36 10 0,-16 1-418,66-12-63,-83 9 729,-164 40 0,192-33-821,0-3-1,-129 9 1,-138-16 17,257-7 30,-117-13 137,-1-1 15,-135 28-176,-51-1 895,362-13-952,-273-9-70,220 6 33,-72-13 0,66 7 293,-138 4 198,134 6-393,-23 3 41,60-1 49,1-2 0,-49-5 0,2-3-35,0 5 0,-164 16 0,161-4-74,-171 8 404,-76-30 602,92 2-3640,178 11 452,-7 6-720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8:14.908"/>
    </inkml:context>
    <inkml:brush xml:id="br0">
      <inkml:brushProperty name="width" value="0.1" units="cm"/>
      <inkml:brushProperty name="height" value="0.1" units="cm"/>
      <inkml:brushProperty name="color" value="#66CC00"/>
    </inkml:brush>
  </inkml:definitions>
  <inkml:trace contextRef="#ctx0" brushRef="#br0">0 39 1792,'3'-3'128,"0"-1"-1,1 1 1,-1 0-1,0 0 1,1 1-1,0-1 1,-1 1-1,1 0 1,0 0 0,1 0-1,-1 0 1,0 1-1,0 0 1,1 0-1,-1 0 1,6-1-1,8 1 371,1 0 0,29 3-1,-47-2-467,21 2 60,-1 1 0,25 8 1,-12-4-75,23 9-357,-1 2 0,89 43 0,-77-24-1330,-24-12 584,-33-20 705,0-1-1,16 5 0,-27-9 374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8:16.944"/>
    </inkml:context>
    <inkml:brush xml:id="br0">
      <inkml:brushProperty name="width" value="0.1" units="cm"/>
      <inkml:brushProperty name="height" value="0.1" units="cm"/>
      <inkml:brushProperty name="color" value="#66CC00"/>
    </inkml:brush>
  </inkml:definitions>
  <inkml:trace contextRef="#ctx0" brushRef="#br0">1 13 1408,'4'-2'91,"-1"0"0,1 0 0,0 1 1,0-1-1,0 1 0,0 0 0,1 0 0,-1 1 1,0-1-1,0 1 0,9 0 0,1 2 50,0 0 0,18 5 0,-21-4-71,1 0 0,1-1 0,15 1 0,-10-3 6,2 0 54,-1 0-1,31-5 0,-16 0 21,1 1 0,52 2 0,72 10 428,-119-5-539,34 6 129,77 19 0,8 1 61,129 19 96,37 18 134,-274-57-454,0-3 0,0-2 0,69-4 0,53 5 34,-14 16-18,62 4 118,363 13 109,-189-9-144,-259-21-95,337 12 366,-41-57-284,-242 13 4,235-9 81,-263 16-145,66-2-22,-201 18-44,0 2 1,0 2-1,1 0 0,-2 1 1,1 2-1,32 11 1,-48-12-94,1-1 0,-1 2 0,16 9 0,27 29-1536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9:33.298"/>
    </inkml:context>
    <inkml:brush xml:id="br0">
      <inkml:brushProperty name="width" value="0.1" units="cm"/>
      <inkml:brushProperty name="height" value="0.1" units="cm"/>
      <inkml:brushProperty name="color" value="#66CC00"/>
    </inkml:brush>
  </inkml:definitions>
  <inkml:trace contextRef="#ctx0" brushRef="#br0">0 46 896,'3'3'101,"0"-1"1,0 0-1,0 0 0,0-1 1,0 1-1,1-1 0,-1 1 0,0-1 1,7 1-1,36 6 334,-28-5-379,28 4 378,50 2 0,-73-8-154,0-2 0,0 0-1,0-2 1,25-5 0,58-19 214,-47 11-304,107-16 0,-78 29-79,-1 2 1,98 14-1,-50-3-50,-102-8-79,369 29 217,-141-10-98,7 1-175,-165-8 47,154 14-5,534-4 656,-181 10-525,-385-16 31,164 24-34,223 25-42,-265-58-115,-45-3-38,36 11 220,38 4-40,-254-12-62,222 10 48,-5 3-114,-275-13-19,0 2 1,0 4-1,74 27 0,-84-20-1624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39:35.716"/>
    </inkml:context>
    <inkml:brush xml:id="br0">
      <inkml:brushProperty name="width" value="0.1" units="cm"/>
      <inkml:brushProperty name="height" value="0.1" units="cm"/>
      <inkml:brushProperty name="color" value="#66CC00"/>
    </inkml:brush>
  </inkml:definitions>
  <inkml:trace contextRef="#ctx0" brushRef="#br0">16 24 2304,'-1'0'7,"-13"-7"769,29 5-471,-9 3-304,0-1 0,0 2 0,-1-1 1,1 1-1,0-1 0,9 6 0,11 2 82,28 9-38,2-4 0,-1-1 1,93 8-1,102-30 602,-19 0-398,-140 13-293,83 1 77,-84-8 42,255-4 69,-61 1-269,45 0-17,493 8 516,-354-18-316,-95 6 198,71-1-26,23 5-308,-237 2 145,172-11 50,210 3-234,-422 23-1902,-147-6 1326,-1 1 1,51 15 0,0 11-140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1:18.014"/>
    </inkml:context>
    <inkml:brush xml:id="br0">
      <inkml:brushProperty name="width" value="0.1" units="cm"/>
      <inkml:brushProperty name="height" value="0.1" units="cm"/>
      <inkml:brushProperty name="color" value="#66CC00"/>
    </inkml:brush>
  </inkml:definitions>
  <inkml:trace contextRef="#ctx0" brushRef="#br0">1 210 384,'16'-4'624,"15"-24"2000,-28 28-2608,-1-1 1,0 1 0,1-1-1,-1 1 1,1 0-1,-1 0 1,0 0 0,1 0-1,2 1 1,12-1 100,9-5-17,-1 2 1,1 1 0,44 2 0,-36 0 8,51 11-168,277-11 1168,-332-2-1067,-1-1-1,47-11 0,8-1 160,2 7-151,0 3 0,157 13 0,-182-5 0,82-6 1,-80-3-83,48-1 117,9 8-29,133-3-42,-131-9-2,76-2 173,142 32-244,-252-12 95,97-4 0,-110-4-12,-13 2-24,-1 2 0,0 3 0,84 18 0,-114-17-1,1-2 0,0-1-1,0-1 1,0-2 0,0-1-1,1-1 1,47-9 0,-9 0 65,1 3 0,0 4 0,117 9 0,-136-3-62,-1-2-1,100-11 1,278-16 83,-184 9 2,-1 0 77,201 50-100,-389-29-125,57-3-1,4-1 46,22 9 125,-38-2-24,172-9-1,164-8-187,-296 11 174,95-20-45,-95 4 86,-86 11-107,208-10-148,-2-8 297,-110 6-175,-92 11 35,275-13 57,-46 7 31,-139 7-94,-14 0 58,-124 3-20,0 0-1,1 1 1,-1 0-1,13 2 0,-22-1-109,1-1 0,-1 1 0,0 0 0,1 0 0,-1 0 0,0 1-1,0-1 1,0 1 0,0 0 0,0 0 0,0 0 0,0 0-1,0 0 1,-1 1 0,1-1 0,-1 1 0,0-1 0,4 6-1,5 21-2260,0 7-64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1:21.568"/>
    </inkml:context>
    <inkml:brush xml:id="br0">
      <inkml:brushProperty name="width" value="0.1" units="cm"/>
      <inkml:brushProperty name="height" value="0.1" units="cm"/>
      <inkml:brushProperty name="color" value="#66CC00"/>
    </inkml:brush>
  </inkml:definitions>
  <inkml:trace contextRef="#ctx0" brushRef="#br0">0 158 384,'4'4'33,"0"1"0,1-1 1,-1 1-1,1-1 0,0-1 0,0 1 0,0-1 1,1 0-1,-1 0 0,1 0 0,-1-1 1,11 3-1,-1-2 295,-1 0 1,1-1-1,0-1 1,16-1 0,177-10 665,0 0-255,123-8-88,-261 13-617,98 4 1,-76 2 98,-7-1-77,203-4 421,-155-1-599,-12 2 159,-82 3 105,1-1 1,41-6-1,117-34 183,-130 28-273,1 4-1,82-2 1,104 7-20,-215 3-57,54-4 66,-29 0-34,0 2 0,71 7 0,-46 3-103,155 32 0,-197-30 125,0-2 1,1-2-1,53-2 0,-29-3 6,162 6 5,-151 4-82,258 17 36,-229-27 111,242 3 377,-253-3-494,133-20 0,8 0-2,-113 12 70,136-28 0,0 4-82,-130 18 100,219-24 33,115 27-326,-313 12 342,-36 0-227,162 22 0,-119 12 235,-103-19-138,72 8 0,62 5 29,-62-7-49,-80-15 41,46 8 38,134 3-1,172-24-51,-267-5 10,1 0-62,-133 11-77,0 0 0,0 1 1,0 0-1,0 0 0,0 0 0,10 4 0,1 3-1513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1:37.136"/>
    </inkml:context>
    <inkml:brush xml:id="br0">
      <inkml:brushProperty name="width" value="0.1" units="cm"/>
      <inkml:brushProperty name="height" value="0.1" units="cm"/>
      <inkml:brushProperty name="color" value="#66CC00"/>
    </inkml:brush>
  </inkml:definitions>
  <inkml:trace contextRef="#ctx0" brushRef="#br0">0 139 896,'9'-4'128,"-1"0"0,1-1 1,-1 1-1,-1-2 0,10-6 0,-7 4 85,0 1 0,17-9 0,16-7 179,-26 14-190,0 0-1,35-12 1,-40 18-150,0 1-1,0 0 1,1 0 0,-1 1-1,1 1 1,19 1-1,3 3-15,37 11-1,-21-8 113,0-1-1,0-3 1,73-4 0,-39 0-147,-50 1 57,155-5 268,-46 4-297,-81 2 38,84 5 133,-87-3-224,188 21-75,-75-5 214,-35-6-112,12 1 110,171-4 1,-237-17-13,27 0 80,-33 6-13,-28-1-85,-1 2 1,1 2-1,76 14 0,-118-14-192,0 0-1,0 1 0,0 0 0,0 0 1,8 5-1,-13-6-28,0 0-1,-1 0 1,1 0 0,-1 0 0,1 0 0,-1 0-1,0 1 1,1-1 0,-1 1 0,-1 0 0,1-1 0,0 1-1,-1 0 1,1 0 0,-1 0 0,1 4 0,1 26-1521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1:47.039"/>
    </inkml:context>
    <inkml:brush xml:id="br0">
      <inkml:brushProperty name="width" value="0.1" units="cm"/>
      <inkml:brushProperty name="height" value="0.1" units="cm"/>
      <inkml:brushProperty name="color" value="#66CC00"/>
    </inkml:brush>
  </inkml:definitions>
  <inkml:trace contextRef="#ctx0" brushRef="#br0">0 23 640,'36'-9'607,"-26"5"-422,0 2-1,0-1 1,0 1 0,21-1 0,2 4-175,1 2 1,-1 1 0,-1 2-1,1 1 1,-1 2 0,48 18-1,-56-17 66,96 32-55,-100-37-10,0-1-1,0 0 1,0-1-1,27-1 1,63-8 9,26 0-3,51 26 17,-50-3-20,-62-13 122,48 6-160,137 9 72,-197-19-34,6 1 128,103-12 1,-6-22 198,-133 25-266,0 2 0,1 1 0,67 0 0,102 20-60,-109-1-25,-30-4-9,99 3 0,-97-13 159,329 15-56,54 22 150,-155-27-391,284 4 325,-380-18-178,131 4-28,239 9 221,-495-9-153,379 26 265,-78-1-280,28 6 117,-214-13-35,-28-12-240,-42-4 334,78 4 166,-140-6-360,78-8 0,-67 2 4,389-34 250,-28-1-419,-264 26 325,40-8-239,125-9 116,-15 29-84,-4 1-76,-197-1 202,108-4 248,156 2-1860,-305 10-576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1:49.550"/>
    </inkml:context>
    <inkml:brush xml:id="br0">
      <inkml:brushProperty name="width" value="0.1" units="cm"/>
      <inkml:brushProperty name="height" value="0.1" units="cm"/>
      <inkml:brushProperty name="color" value="#66CC00"/>
    </inkml:brush>
  </inkml:definitions>
  <inkml:trace contextRef="#ctx0" brushRef="#br0">1 146 1152,'0'0'19,"0"-1"-1,0 0 1,0 1-1,1-1 1,-1 0-1,0 1 1,0-1-1,1 0 1,-1 1-1,1-1 1,-1 0 0,0 1-1,1-1 1,-1 1-1,1-1 1,0 1-1,-1-1 1,1 1-1,-1-1 1,1 1 0,0 0-1,-1-1 1,1 1-1,0 0 1,-1 0-1,1-1 1,0 1-1,-1 0 1,1 0 0,0 0-1,0 0 1,1 0-1,31 0-324,-21 0 293,16 2 76,1 1 1,-2 2-1,54 14 0,-28-5-28,2 0 23,-29-6 2,0-1 0,1-2 0,0-1 0,31 1 0,468-10 729,-301-9-454,-113 4-259,92 4-55,24-2-5,368-15-133,-348 15 430,78 2-40,-305 7-283,433 3 431,-281-10-486,129-8 279,198-24-187,-164 10 5,-7-1-91,-124 18 138,431-6 152,-265 21-245,116 6 161,147 1-288,-458-11 223,-18-3-8,162 6 135,200 23-321,-219-12 30,-54-2-1,36 1 88,159 0-21,-12-7 235,-35-11-294,-49-2 130,-68 4 135,258-5-280,-366 0 85,-4 1 68,196 13-36,-129-16-49,56 1-41,-267 10 48,340-3 179,137-21 289,-296 16-555,107 4-62,-297 4 136,14 0-347,0 1-1,1 2 1,-1 0 0,41 13 0,-19 7-1460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0.950"/>
    </inkml:context>
    <inkml:brush xml:id="br0">
      <inkml:brushProperty name="width" value="0.1" units="cm"/>
      <inkml:brushProperty name="height" value="0.1" units="cm"/>
      <inkml:brushProperty name="color" value="#66CC00"/>
    </inkml:brush>
  </inkml:definitions>
  <inkml:trace contextRef="#ctx0" brushRef="#br0">2172 241 128,'-10'-23'1280,"7"17"-970,1-1 0,1 1 0,-1 0 0,1-1 0,0 1 0,0-13 1,1 13-199,0 0 1,-1 1 0,0-1 0,0 0 0,0 1 0,-1-1 0,0 1 0,0 0 0,0 0 0,-3-6 0,3 8-56,-1-1 0,1 1 0,0 0 0,-1 0 0,1 0 0,-1 1 0,0-1 0,0 1 0,0-1 0,-1 1 0,1 0 0,0 0 0,-1 0 0,1 1 0,-6-3 0,-10 0 137,0 0 0,0 1 1,-28-2-1,-61 5 411,48 1-350,-174 3-73,44-17 276,2-1-175,-13 7-305,-4 0 839,103 6-414,-268 11 1034,244-4-980,-25 2-2072,108-3-59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47.658"/>
    </inkml:context>
    <inkml:brush xml:id="br0">
      <inkml:brushProperty name="width" value="0.1" units="cm"/>
      <inkml:brushProperty name="height" value="0.1" units="cm"/>
      <inkml:brushProperty name="color" value="#66CC00"/>
    </inkml:brush>
  </inkml:definitions>
  <inkml:trace contextRef="#ctx0" brushRef="#br0">5035 56 3712,'-8'-4'441,"4"2"-149,0-1 0,0 1 0,0-1-1,0 1 1,-4-5 0,7 6-15,1 1-271,0-1-1,0 0 1,0 0 0,-1 0-1,1 0 1,0 1 0,0-1-1,0 0 1,-1 0 0,1 0-1,-1 1 1,1-1 0,0 0-1,-1 0 1,1 1-1,-2-2 1,0 0 98,0 0 1,-1 1-1,0-1 0,1 0 0,-1 1 1,0 0-1,0-1 0,0 1 1,0 0-1,0 0 0,0 1 0,0-1 1,-4 0-1,1 2-82,1-1 1,-1 0-1,0 1 0,0 0 0,1 1 1,-9 2-1,-31 9 160,-92 12 1,48-10 231,53-8-267,-5 1-121,-1-1-1,-63 2 1,81-9 166,-219-8 789,137 0-1317,-1 1 53,27 2 840,-82 5-1,64 1-282,-513 3 393,540-6-567,42 0-158,-1 2 1,0 0 0,1 2-1,-34 7 1,-48 11-180,-148 8 0,124-16 562,-1-3-325,-225-14 0,14 5 74,300 1 86,-77-9-1,30 0 536,28 5-109,-405-6-79,251 6-1570,109-1-317,96 4 1096,-23-1-2555,-70-9 0,28-11-89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1.370"/>
    </inkml:context>
    <inkml:brush xml:id="br0">
      <inkml:brushProperty name="width" value="0.1" units="cm"/>
      <inkml:brushProperty name="height" value="0.1" units="cm"/>
      <inkml:brushProperty name="color" value="#66CC00"/>
    </inkml:brush>
  </inkml:definitions>
  <inkml:trace contextRef="#ctx0" brushRef="#br0">79 28 2048,'-25'-18'864,"15"12"-672,-6 6-320,10 0-224,1 0-192,-1 0 0,1 0 0,0-3 32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1.701"/>
    </inkml:context>
    <inkml:brush xml:id="br0">
      <inkml:brushProperty name="width" value="0.1" units="cm"/>
      <inkml:brushProperty name="height" value="0.1" units="cm"/>
      <inkml:brushProperty name="color" value="#66CC00"/>
    </inkml:brush>
  </inkml:definitions>
  <inkml:trace contextRef="#ctx0" brushRef="#br0">1055 89 2688,'-8'-4'452,"2"-1"0,-1 0 1,0 0-1,-8-10 0,0 1 481,10 10-841,-1 0-1,1 1 1,-1-1-1,0 1 1,0 0-1,-1 0 1,1 1-1,-1 0 0,1 0 1,-13-1-1,-8-1 388,-35 1-1,48 2-259,-602 10-123,590-7-397,-13 1-2268,-55 11-1,55-5 906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2.480"/>
    </inkml:context>
    <inkml:brush xml:id="br0">
      <inkml:brushProperty name="width" value="0.1" units="cm"/>
      <inkml:brushProperty name="height" value="0.1" units="cm"/>
      <inkml:brushProperty name="color" value="#66CC00"/>
    </inkml:brush>
  </inkml:definitions>
  <inkml:trace contextRef="#ctx0" brushRef="#br0">1405 34 3328,'-4'-2'271,"3"1"-211,0 1 1,0-1-1,0 0 0,0 1 0,0-1 1,-1 1-1,1 0 0,0-1 0,0 1 1,0 0-1,-1-1 0,1 1 0,0 0 1,0 0-1,-1 0 0,1 0 0,0 1 1,0-1-1,-1 0 0,1 0 0,0 1 1,0-1-1,-3 2 0,4-2-71,0 0-1,0 0 0,0 0 1,0 0-1,0 1 1,-1-1-1,1 0 1,0 0-1,0 0 1,0 0-1,-1 0 0,1 1 1,0-1-1,0 0 1,-1 0-1,1 0 1,0 0-1,0 0 0,0 0 1,-1 0-1,1 0 1,0 0-1,0 0 1,-1 0-1,1 0 0,0 0 1,0 0-1,-1 0 1,1 0-1,0 0 1,0 0-1,-1 0 1,1 0-1,0-1 0,0 1 1,0 0-1,-1 0 1,1 0-1,-5-9 5,1 4 455,-3 2-235,0 0 1,-1 0 0,1 1-1,-1 0 1,0 1 0,-15-2 0,-50 4 344,32 0-277,-370 25 1288,167-5-684,174-17-952,-124 10 173,147-7-967,0 1 0,-53 17 0,42-7-1299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3.443"/>
    </inkml:context>
    <inkml:brush xml:id="br0">
      <inkml:brushProperty name="width" value="0.1" units="cm"/>
      <inkml:brushProperty name="height" value="0.1" units="cm"/>
      <inkml:brushProperty name="color" value="#66CC00"/>
    </inkml:brush>
  </inkml:definitions>
  <inkml:trace contextRef="#ctx0" brushRef="#br0">2175 105 3712,'-9'-8'590,"-1"1"0,-17-11 0,15 11-669,11 6 39,0 0 0,-1 0 0,1 0 0,-1 0 0,1 1 0,0-1 0,-1 1 0,1-1 0,-1 1 0,0-1 0,1 1 0,-1 0 0,-2 0 0,-5-1-118,0 0 0,1-1 0,-1 1 0,-9-5 1,-14-2 716,-57-5 909,-110-4 0,-91 14-919,218 3-551,-55-3 14,-66 1 285,30 15-237,-63 2 413,111-14-297,-227 32 0,295-25-2541,-55 1 0,58-8-211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7.555"/>
    </inkml:context>
    <inkml:brush xml:id="br0">
      <inkml:brushProperty name="width" value="0.1" units="cm"/>
      <inkml:brushProperty name="height" value="0.1" units="cm"/>
      <inkml:brushProperty name="color" value="#66CC00"/>
    </inkml:brush>
  </inkml:definitions>
  <inkml:trace contextRef="#ctx0" brushRef="#br0">3053 48 2816,'-2'-2'131,"0"-1"0,-1 0 0,0 1 0,1 0 0,-1 0 0,0-1 0,0 2 0,0-1 0,-5-2 1,0-1-78,1-3 262,6 8-353,1-1-1,0 1 1,0 0-1,0-1 1,-1 1-1,1 0 1,0-1-1,0 1 1,-1 0-1,1-1 1,0 1-1,-1 0 0,1 0 1,0-1-1,-1 1 1,1 0-1,0 0 1,-1 0-1,1-1 1,0 1-1,-1 0 1,1 0-1,-1 0 1,1 0-1,-1 0 1,1 0-1,0 0 0,-1 0 1,1 0-1,-1 0 1,1 0-1,0 0 1,-2 0-1,-28-5 1025,-296 10 1386,31 17-2627,187-11 519,87-9-210,-258 15 402,-130-3 524,244 4-813,-53 3-470,0-17 868,140-10-376,0-4 1,-139-36-1,183 38-246,-1 2 0,1 1 0,-45 0 0,-102 11-174,149-4 116,1 0-754,-50 10 0,38 1-1052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29.962"/>
    </inkml:context>
    <inkml:brush xml:id="br0">
      <inkml:brushProperty name="width" value="0.1" units="cm"/>
      <inkml:brushProperty name="height" value="0.1" units="cm"/>
      <inkml:brushProperty name="color" value="#66CC00"/>
    </inkml:brush>
  </inkml:definitions>
  <inkml:trace contextRef="#ctx0" brushRef="#br0">3208 56 2304,'-13'-3'473,"0"1"1,0 0-1,-18 0 0,28 2-463,0-1-1,0 0 1,0 0 0,1 0-1,-1 0 1,0-1-1,-4-2 1,-7-4 25,-2 2 221,0 1 0,0 1 0,0 1 0,0 0 0,-30-1 0,-83 6 632,122-2-864,-318 32 776,133-15-131,79-9-949,-45-3 252,9-1 158,-215 2 274,227-7-99,-96 10-36,147-5-154,-270-5 60,4-25 765,126-10-2316,147 21-432,15 5-400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3:03.614"/>
    </inkml:context>
    <inkml:brush xml:id="br0">
      <inkml:brushProperty name="width" value="0.1" units="cm"/>
      <inkml:brushProperty name="height" value="0.1" units="cm"/>
      <inkml:brushProperty name="color" value="#66CC00"/>
    </inkml:brush>
  </inkml:definitions>
  <inkml:trace contextRef="#ctx0" brushRef="#br0">1472 21 128,'-4'1'23,"0"-1"1,0 1-1,-1 0 1,1-1-1,0 0 1,0 0-1,0 0 1,0-1-1,-6 0 1,-21-3 483,6 3 52,-35-7 165,1 2 0,-1 4 0,-63 4 0,-36 16-704,105-9 63,-80 1 1,-50-14 424,-127 4 8,154 14-2367,89-9-106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54.200"/>
    </inkml:context>
    <inkml:brush xml:id="br0">
      <inkml:brushProperty name="width" value="0.1" units="cm"/>
      <inkml:brushProperty name="height" value="0.1" units="cm"/>
      <inkml:brushProperty name="color" value="#66CC00"/>
    </inkml:brush>
  </inkml:definitions>
  <inkml:trace contextRef="#ctx0" brushRef="#br0">84 5 128,'-27'-5'64,"11"10"-32,-14 1-96,19-3 32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54.730"/>
    </inkml:context>
    <inkml:brush xml:id="br0">
      <inkml:brushProperty name="width" value="0.1" units="cm"/>
      <inkml:brushProperty name="height" value="0.1" units="cm"/>
      <inkml:brushProperty name="color" value="#66CC00"/>
    </inkml:brush>
  </inkml:definitions>
  <inkml:trace contextRef="#ctx0" brushRef="#br0">4109 15 640,'-35'1'183,"14"-1"70,-38-2-1,1-3-46,-73 4 0,61 2-111,-31 1-143,-103-3 90,-143-9 484,274 10-310,-234 19 168,129-4-326,-131 14 404,28-2-97,114-15-305,-253 19 168,273-22-230,34-4 63,-611 24 568,718-29-652,-48-1-603,0 3-1,0 2 1,-55 11 0,22 8-638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56.192"/>
    </inkml:context>
    <inkml:brush xml:id="br0">
      <inkml:brushProperty name="width" value="0.1" units="cm"/>
      <inkml:brushProperty name="height" value="0.1" units="cm"/>
      <inkml:brushProperty name="color" value="#66CC00"/>
    </inkml:brush>
  </inkml:definitions>
  <inkml:trace contextRef="#ctx0" brushRef="#br0">2616 28 256,'-14'3'94,"9"-1"7,-2 0-1,1 0 1,0-1 0,0 0-1,0 0 1,-1-1-1,1 0 1,0 0-1,-1 0 1,1-1 0,-7-1-1,-25-8 430,0 3 0,-56-5-1,-77 7-171,120 4-153,20 0-83,0 1 0,-54 7 0,47 1-164,0-2 0,-1-1 1,1-3-1,-75-3 1,-89-13 729,2 13-534,-346 5-90,291-5 273,13-1-807,198 3-209,1 3 0,-45 8 0,-8 12-740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4:50.836"/>
    </inkml:context>
    <inkml:brush xml:id="br0">
      <inkml:brushProperty name="width" value="0.1" units="cm"/>
      <inkml:brushProperty name="height" value="0.1" units="cm"/>
      <inkml:brushProperty name="color" value="#66CC00"/>
    </inkml:brush>
  </inkml:definitions>
  <inkml:trace contextRef="#ctx0" brushRef="#br0">3133 21 4352,'-1'0'85,"0"0"0,1-1 0,-1 1 0,0 0 0,0-1 1,0 1-1,0 0 0,0 0 0,0 0 0,0 0 0,0 0 0,0 0 1,0 0-1,0 0 0,0 0 0,0 0 0,0 1 0,0-1 0,0 0 0,0 1 1,0-1-1,0 1 0,0-1 0,0 1 0,-1 0 0,1 0-74,1 6-1199,-11-9 2973,-1-1-1535,-1 1 0,1 1 0,-1 0 0,1 1 0,-1 0-1,-19 3 1,21-1-239,-1 1 0,-12 4 0,-13 4-92,17-7 87,-1 0 1,1-1-1,-1-1 0,1-1 0,-1-1 0,-33-4 0,-127-24 1343,4 9-1302,119 14-110,-233-1 1022,189 7-467,2 1-456,-1 4-1,-114 22 1,-330 40 1828,500-64-1803,-267 4 365,84-5-938,167 0-2208,-106 22 1,97-12-977,-4-7 944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57.478"/>
    </inkml:context>
    <inkml:brush xml:id="br0">
      <inkml:brushProperty name="width" value="0.1" units="cm"/>
      <inkml:brushProperty name="height" value="0.1" units="cm"/>
      <inkml:brushProperty name="color" value="#66CC00"/>
    </inkml:brush>
  </inkml:definitions>
  <inkml:trace contextRef="#ctx0" brushRef="#br0">741 1 384,'-12'2'178,"-1"1"0,0-2 1,1 0-1,-1 0 0,0-1 0,-12-2 1,-12 1 82,5 1-167,-101 4 1306,112-2-978,-31-1 0,33-2-297,-1 1 1,-23 4 0,3 3-769,1 2 1,0 2-1,-68 29 0,50-13-466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2:59.018"/>
    </inkml:context>
    <inkml:brush xml:id="br0">
      <inkml:brushProperty name="width" value="0.1" units="cm"/>
      <inkml:brushProperty name="height" value="0.1" units="cm"/>
      <inkml:brushProperty name="color" value="#66CC00"/>
    </inkml:brush>
  </inkml:definitions>
  <inkml:trace contextRef="#ctx0" brushRef="#br0">2840 159 1152,'-34'-15'448,"31"14"-421,0 1-1,0-1 1,0 1 0,-1-1-1,1 1 1,0 0 0,0 0 0,-1 1-1,1-1 1,0 1 0,0-1-1,-6 3 1,-7 0-49,-10 0 20,-1-2 1,-33-2-1,7-1 13,-221-4 810,210 3-478,1-3-1,0-3 1,-68-19 0,-86-12-229,-4 18 60,32 4-14,97 8-135,0 4 0,0 4 1,-170 20-1,153-4 142,-46 6 8,-157 41 0,306-60-194,-153 45-1828,83-18 92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3:00.545"/>
    </inkml:context>
    <inkml:brush xml:id="br0">
      <inkml:brushProperty name="width" value="0.1" units="cm"/>
      <inkml:brushProperty name="height" value="0.1" units="cm"/>
      <inkml:brushProperty name="color" value="#66CC00"/>
    </inkml:brush>
  </inkml:definitions>
  <inkml:trace contextRef="#ctx0" brushRef="#br0">1411 119 640,'0'-2'29,"-1"0"0,1 1 1,-1-1-1,1 0 0,-1 1 0,0-1 0,0 1 1,1-1-1,-1 1 0,0-1 0,-1 1 1,1-1-1,0 1 0,0 0 0,-2-2 0,1 3-16,1-1-1,-1 1 0,1-1 1,0 1-1,-1 0 1,1-1-1,-1 1 0,1 0 1,-1 0-1,0 0 0,1 1 1,-1-1-1,1 0 0,0 0 1,-1 1-1,1-1 1,-1 1-1,1-1 0,-3 2 1,-7 1 123,0 0 0,0-1 0,-1 0 0,1-1 0,0 0 0,-1-1 1,-16-2-1,-6 1 183,-72 1 624,-127 1-41,146 7-980,-18 0 230,91-9-104,0 1 0,-1-2 0,1 0 0,0-1 0,-21-6 1,-44-22 200,49 19-176,0 0 1,-39-8-1,12 9-520,1 3 1,-1 2-1,-92 3 0,90 6-1478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3:18.398"/>
    </inkml:context>
    <inkml:brush xml:id="br0">
      <inkml:brushProperty name="width" value="0.1" units="cm"/>
      <inkml:brushProperty name="height" value="0.1" units="cm"/>
      <inkml:brushProperty name="color" value="#66CC00"/>
    </inkml:brush>
  </inkml:definitions>
  <inkml:trace contextRef="#ctx0" brushRef="#br0">3010 52 896,'2'-9'417,"-2"3"550,-8-2-116,6 6-816,0 1 1,0 0-1,0-1 1,-1 1-1,1 0 1,0 0 0,-1 1-1,1-1 1,-1 0-1,1 1 1,-1 0 0,1-1-1,-4 1 1,-37 4 71,9-1 189,19-3-149,5 0-42,0 0 1,0 0-1,0-1 0,0 0 0,-10-3 1,-3-1-77,0 1 0,0 1 1,-46 1-1,2 1-13,-78 3 5,59 11-1,62-8-41,0-1 0,-39 2 1,-98-14 89,127 5-86,-57 3 1,35 2 12,-188 4-76,176-1 179,-56 3 170,90-10-222,1-1 1,-56-13-1,57 9-13,-1 1 1,-56-3-1,-428 9-263,485 1 213,0 1 1,-1 2-1,1 0 1,0 3-1,1 0 1,0 2 0,0 2-1,-54 26 1,73-31 7,1 2 0,0-1 1,1 2-1,0-1 0,0 1 0,1 1 0,0 0 1,1 0-1,0 1 0,0 0 0,-10 22 1,0 5-31,3 1 1,-16 56-1,21-60 36,-32 67 37,3-5 287,28-63-257,5-20-47,2 0 0,0 0 0,0 1 0,-2 24 0,5-7-95,1 0 0,8 50-1,18 65-110,-13-82 208,-9-40 11,1-1 0,2 1 0,0-1 0,2-1 0,1 1-1,0-2 1,2 1 0,0-1 0,25 31 0,228 244 310,-226-258-376,1-3-1,84 60 1,-95-78 60,1-1 1,1-2 0,0 0-1,1-2 1,0-2-1,39 9 1,18-2-9,97 8 0,-80-16-100,0-5-1,120-9 1,-157-2 251,-1-3 1,1-3-1,-2-3 1,86-30-1,214-65 312,-277 86-483,-1-4 1,-1-4-1,115-59 0,-7 11-22,-62 29-174,-123 46 229,-1 0-1,1 0 0,-1-1 0,0 0 0,10-9 0,-17 13 14,-1 0 0,0 0-1,0 0 1,0 0 0,0 0 0,-1 0 0,1-1 0,-1 1 0,1-1 0,-1 1 0,0-1 0,0 0 0,0 0 0,0 1 0,0-1 0,-1 0-1,1 0 1,-1 0 0,0 1 0,0-1 0,0 0 0,0 0 0,0 0 0,-1 0 0,1 0 0,-2-3 0,-6-14 166,0 0 1,-19-30 0,-4-10-434,-47-132 355,28 66 170,17 35-49,-34-156 0,1 3-495,59 221 53,-2 0 1,0 1-1,-24-39 0,26 51-9,0 0-1,0 1 1,-1 0 0,0 0 0,-1 1-1,0 0 1,0 0 0,0 1 0,-21-11-1,12 9-874,-37-11-1,-23-2-1218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3:21.100"/>
    </inkml:context>
    <inkml:brush xml:id="br0">
      <inkml:brushProperty name="width" value="0.1" units="cm"/>
      <inkml:brushProperty name="height" value="0.1" units="cm"/>
      <inkml:brushProperty name="color" value="#66CC00"/>
    </inkml:brush>
  </inkml:definitions>
  <inkml:trace contextRef="#ctx0" brushRef="#br0">3858 178 1152,'-10'-1'578,"-1"0"0,1 0-1,-15-5 1,-1 0 119,18 4-631,-15-2 253,1-1 1,-1-1 0,1 0-1,-39-19 1,38 14-211,-38-14 0,22 10-29,23 10-107,-1 1-1,0 0 0,-1 1 1,-22-1-1,5 0 38,-218-13 393,47 5 160,71 2-369,-250 11 1,94 4-458,8-1 163,-369 39-220,583-35 275,0 2 0,0 4-1,1 2 1,0 4 0,-84 36-1,-106 69-353,144-66 356,87-46 43,0 2 0,2 0 0,0 2 0,1 0 0,0 2 0,-31 32 0,46-39-17,0 1 1,1-1-1,1 2 0,0-1 1,1 1-1,0 0 1,1 0-1,-4 17 0,7-18-29,0-1 0,1 1-1,0-1 1,1 1-1,0-1 1,1 1-1,1-1 1,0 1-1,0-1 1,2 1 0,-1-1-1,1 0 1,7 12-1,1 2-19,2-1 0,1-1 0,1 0-1,32 37 1,-26-38 97,1 0 0,40 30 0,61 35 240,-43-31-155,-28-21-55,2-2-1,1-2 0,1-3 1,1-3-1,84 27 1,15 0 138,151 47-41,-290-96-148,672 175 231,-546-152-131,0-5 1,2-7 0,193-4-1,-253-15 40,-1-3-1,0-5 0,0-2 1,-1-5-1,130-47 0,-74 19 262,165-34 0,-95 28-671,-164 38 183,0-2 0,62-32 0,-91 40 91,0-1 0,-1-1-1,0-1 1,0 0 0,18-19-1,-29 26 0,-1 0 0,1 0 0,-1-1 0,0 1-1,0-1 1,-1 0 0,0 0 0,0 0 0,0-1-1,-1 1 1,1-1 0,-2 1 0,1-1-1,-1 0 1,0 0 0,0 0 0,-1 0 0,-1-11-1,-3-10 50,-2 0 0,-1 0-1,-1 0 1,-2 1 0,-24-49-1,14 38 46,-2 1-1,-2 2 0,-37-44 0,24 40 22,-3 1-1,-1 2 1,-47-33-1,3 4-13,-22-26-94,-56-45-225,131 113 91,0 2 0,-1 0 1,-51-21-1,44 26-178,-2 1 0,0 3 0,0 1 0,-46-5 1,28 9-800,-1 3 1,-86 4 0,-4 12-1273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6:06.457"/>
    </inkml:context>
    <inkml:brush xml:id="br0">
      <inkml:brushProperty name="width" value="0.1" units="cm"/>
      <inkml:brushProperty name="height" value="0.1" units="cm"/>
      <inkml:brushProperty name="color" value="#66CC00"/>
    </inkml:brush>
  </inkml:definitions>
  <inkml:trace contextRef="#ctx0" brushRef="#br0">0 86 1920,'3'0'89,"0"0"-1,-1 0 1,1 0 0,0 0 0,0 0-1,-1 1 1,1-1 0,0 1 0,-1-1 0,1 1-1,0 0 1,-1 0 0,1 0 0,3 3-1,15 5 42,-10-6 9,0 0 0,1-1-1,-1 0 1,1-1 0,0 0-1,0-1 1,18-1 0,-24 0-95,1 0 0,-1 1 1,1 0-1,-1 1 0,1-1 1,-1 1-1,1 0 0,-1 1 1,0 0-1,1 0 0,-1 0 1,0 0-1,0 1 0,-1 0 1,8 5-1,-7-4 37,0-1 0,-1-1 0,1 1 0,0-1 0,0 0 0,0-1 0,0 1 0,1-1 1,-1 0-1,0-1 0,9 1 0,8-2-84,40-7-1,-53 7 40,66-10 55,118-1 0,-171 12-148,28 0 125,93-11 1,-110 7 29,0 2 1,46 3 0,-25 0-81,-3-1-7,147-3-19,-150 0 69,0-2 1,50-13-1,11-10-14,56-12 30,-128 34-52,1 0-1,55 0 0,80 18-84,4 0 88,-79-13-105,117 2 173,-159 2-84,98 19 0,-85-12 24,-1-2 1,84-2-1,-50-2-6,134 24-167,-60-4 242,-19-19-59,-17-1 521,165 6-674,-5-1 65,194 10-22,-109 12 184,-371-29-102,5 0-32,257 27 95,-192-24-53,108-8 0,289-26 105,-1 21 17,-238 27-402,32-1 690,16-4-753,-126-3 268,172-3 89,-223-8-37,133-1 230,-96-10-334,-77 4 15,80 3 1,-17 15 254,-67-4-46,75-3 0,-100-8-194,0-2 0,48-14 0,-41 9 143,-5 1-3,71-4-1,-101 13-142,0 0 0,1 2-1,-1 0 1,0 1 0,0 1-1,-1 0 1,28 10-1,10 14-1889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6:11.246"/>
    </inkml:context>
    <inkml:brush xml:id="br0">
      <inkml:brushProperty name="width" value="0.1" units="cm"/>
      <inkml:brushProperty name="height" value="0.1" units="cm"/>
      <inkml:brushProperty name="color" value="#66CC00"/>
    </inkml:brush>
  </inkml:definitions>
  <inkml:trace contextRef="#ctx0" brushRef="#br0">1 56 1664,'1'-3'82,"1"0"0,0-1 0,0 1 1,0 0-1,0 0 0,1 0 0,-1 0 0,1 0 1,0 0-1,0 1 0,0 0 0,0-1 0,0 1 0,1 0 1,5-2-1,-4 2 12,1 0 1,0 1-1,0-1 1,0 1-1,0 1 1,1-1-1,-1 1 1,12 1-1,5 3 8,0 1 0,0 0 0,0 2 0,21 10-1,-37-15-114,9 5 93,1-2 0,0 0 0,1-1 0,-1-1 0,1-1 0,33 1 0,-19-3 0,394 14 432,-348-8-171,127-7 1,-173-1-301,228-5 30,-177 10-50,11 2-61,118-9 0,283-25 456,-160 20-384,-192 1-32,264 16 0,-191 4 104,-59-5 43,107 12-384,426 15 351,-644-34-76,679 22 132,-204-7-81,-227-14-98,146 32-157,-311-20 215,224 2-12,110 9 67,-330-14-165,138-6 147,-175-5-71,314-27 120,-238 10-163,346 3 54,-194 1 100,-171 4-173,162 11 0,100 31 117,96 6-193,-355-26 178,175 5-126,-119-16 132,246-3 187,-178-19-96,65 0-2384,-343 21 2022,0 0 0,0 0 0,-1 0 0,1 0-1,0 0 1,0 0 0,0-1 0,0 1 0,0-1-1,0 1 1,3-2 0,-5 1 104,1 0 1,-1 0 0,1 0-1,-1 0 1,1 0-1,-1 0 1,1 0 0,-1 0-1,0 0 1,0-1-1,0 1 1,0 0 0,1 0-1,-2 0 1,1 0-1,0-2 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6:13.580"/>
    </inkml:context>
    <inkml:brush xml:id="br0">
      <inkml:brushProperty name="width" value="0.1" units="cm"/>
      <inkml:brushProperty name="height" value="0.1" units="cm"/>
      <inkml:brushProperty name="color" value="#66CC00"/>
    </inkml:brush>
  </inkml:definitions>
  <inkml:trace contextRef="#ctx0" brushRef="#br0">0 215 1280,'47'-21'1321,"-13"5"-653,-14 7-256,-9 4-359,-1 1 1,1 0-1,0 0 0,0 1 0,0 0 0,0 1 0,21-2 1,37 4 39,192 5 763,7-2-210,44 4-466,-236-2-112,0-2 0,0-4 0,113-16 0,-84 3 122,146 0-1,134-16-200,-99 3 75,44-4 75,-94 7 10,-124 19-150,120 12-1,-135-2 128,57-1-180,192 16-100,183 25 276,-212-23-207,-50-16 55,15 2 140,172 15-152,-173-12 173,-131-3-209,99-14 50,-62-1-61,6 14 301,-84-1-184,84-14-19,-111 2 30,305-4 3,-90-4 84,-9 1-108,-258 13 36,369-16 68,170-6 15,-532 22-114,96-7 50,1 0-44,238 21-51,-330-12 92,70-5-1,-77 0-25,-1 2 0,1 1 0,43 6 0,-71-5-388,-1 0 0,1 1-1,-1-1 1,1 2 0,-1-1 0,0 1-1,0 0 1,0 0 0,0 0 0,9 7 0,9 18-2051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6:31.248"/>
    </inkml:context>
    <inkml:brush xml:id="br0">
      <inkml:brushProperty name="width" value="0.1" units="cm"/>
      <inkml:brushProperty name="height" value="0.1" units="cm"/>
      <inkml:brushProperty name="color" value="#66CC00"/>
    </inkml:brush>
  </inkml:definitions>
  <inkml:trace contextRef="#ctx0" brushRef="#br0">1 88 1664,'4'-11'195,"-3"8"-143,1 0 1,-1 0-1,0 1 0,1-1 0,0 0 0,-1 1 0,1-1 0,0 1 0,0-1 0,5-3 0,-3 3 35,0 0-1,0 0 1,0 1-1,0-1 1,1 1 0,-1 0-1,0 0 1,1 0-1,0 1 1,-1-1-1,8 0 1,-3 1-57,-1 1 0,0 0 0,1 0-1,-1 1 1,0 0 0,11 3 0,0-1 125,1-1 1,0-1 0,29-1-1,-15-1 92,110-11 198,-32 0-436,-57 11 28,0 2 0,86 13 1,-42-4-1,188-5 1,-82-5 52,211-10-149,-29 9 97,-113-10 145,22 1 7,-255 12-647,0 1-1,-1 3 1,78 20 0,-52-4-1554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11.902"/>
    </inkml:context>
    <inkml:brush xml:id="br0">
      <inkml:brushProperty name="width" value="0.1" units="cm"/>
      <inkml:brushProperty name="height" value="0.1" units="cm"/>
      <inkml:brushProperty name="color" value="#66CC00"/>
    </inkml:brush>
  </inkml:definitions>
  <inkml:trace contextRef="#ctx0" brushRef="#br0">1 93 768,'496'0'3045,"-293"6"-2703,559-6 746,-535-9-619,-155 7-296,-37 0-105,67 5 0,100 12 65,82-26 43,-98 22-100,-75-3 56,-66-8-176,1-2 0,61-10 0,5-1 96,-22 7 92,133 7 0,-150 2-131,0-4-1,108-14 1,203 3 9,-279 13-34,58-10 207,-1 0-134,279 12-242,-215-16 363,1-1-193,-109 16 49,197-9-28,82-1-96,-221 16 214,-65-12-122,-59 1-54,73 5 0,85 23 149,82 6-5,-154-28-165,12 0 69,-73 3 15,30 2-17,146-8-1,240-14 121,-230 13-193,34 2 128,-215 4 24,226 8-4,-236-13-67,90 1-19,-124 1 42,0 2 0,44 10 0,-77-13-43,7 1-8,-2 1-1,1 1 1,14 5-1,-23-8-76,-1-1 0,1 1 1,0 0-1,-1 0 0,1 0 0,-1 0 0,1 0 0,-1 0 0,0 0 1,1 0-1,-1 1 0,0-1 0,0 1 0,0-1 0,0 0 0,0 1 1,0 0-1,0-1 0,-1 1 0,1 0 0,0-1 0,-1 1 0,1 0 0,-1-1 1,0 1-1,0 0 0,0 0 0,0 2 0,-1 0-256,0 1 0,-1-1 0,1 0 0,-1 0 0,0 0 0,-3 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01.325"/>
    </inkml:context>
    <inkml:brush xml:id="br0">
      <inkml:brushProperty name="width" value="0.1" units="cm"/>
      <inkml:brushProperty name="height" value="0.1" units="cm"/>
      <inkml:brushProperty name="color" value="#66CC00"/>
    </inkml:brush>
  </inkml:definitions>
  <inkml:trace contextRef="#ctx0" brushRef="#br0">1461 429 2944,'-1'0'47,"0"0"0,0-1 0,0 1 0,0-1 0,1 1-1,-1-1 1,0 0 0,0 1 0,0-1 0,0 0 0,1 0 0,-1 1 0,0-1 0,1 0 0,-1 0 0,0 0 0,1 0-1,-1 0 1,1 0 0,0 0 0,-1 0 0,1 0 0,0 0 0,-1 0 0,1 0 0,0 0 0,0 0 0,0 0 0,0 0-1,0 0 1,0 0 0,0 0 0,1 0 0,-1 0 0,1-2 0,1-6-103,1 1 1,0 0-1,8-13 1,-5 9-57,1 0-78,0 0 0,18-21 1,1-1 64,7-11 130,-21 31 370,0-1-1,-1-1 1,16-30 0,-26 44-271,0 0 0,-1 0 0,1 0 1,0 0-1,-1 0 0,1-1 0,-1 1 0,0 0 0,0 0 0,0 0 0,0 0 0,0 0 0,0-1 1,0 1-1,-1 0 0,1 0 0,-1 0 0,-1-4 0,1 4-86,-1-1 0,0 1 1,1 0-1,-1 0 0,0 0 0,0 0 0,0 0 0,0 1 1,-1-1-1,1 0 0,0 1 0,-6-2 0,-4-2-167,-1 1-1,1 1 1,-1 0-1,-26-2 1,-27 0 809,39 5 15,-49-9 0,57 6-697,-1 0 0,0 2 1,0 0-1,-24 3 0,-79 14-359,67-7 447,1 3-1,1 3 1,0 1 0,1 3 0,-62 32-1,80-33-80,-81 46-39,-57 35 304,-26 19 39,185-108-282,0 0 1,0 1-1,1 1 0,1 1 1,0 0-1,1 0 1,0 1-1,1 0 0,1 1 1,0 0-1,1 0 1,0 1-1,2 0 0,0 1 1,0 0-1,2-1 1,-5 32-1,3 2 153,3 0 1,1 0-1,10 95 0,-4-121-160,0 1 0,1-1 0,2 0 0,0-1 0,2 0 0,0 0-1,2 0 1,0-1 0,28 39 0,-18-36 61,0 0 0,2-2 1,36 30-1,-14-19 150,56 32 0,8-6 125,-95-54-292,1-1 0,0 0 0,-1-1 1,1 0-1,1-1 0,18 1 0,21-4 40,-1-3 0,100-17 1,-122 15-103,283-62 119,-303 64-90,1 0-1,-1-1 1,0-1 0,0 0-1,0-1 1,-1 0 0,0-1-1,0 0 1,0-1 0,16-15-1,74-65 902,-58 56-780,-21 16 46,22-20 0,-37 29-150,0 0 0,0-1 0,-1 0-1,0 0 1,0 0 0,6-15 0,40-89-4,44-144 0,-92 246-6,-2 0 1,1 0-1,-1 0 0,-1 0 0,0-1 1,0 1-1,-1 0 0,-1-1 1,1 1-1,-2 0 0,1 0 0,-2 0 1,1 0-1,-1 0 0,-1 0 1,1 0-1,-2 1 0,1 0 0,-1 0 1,-9-11-1,-38-43 947,-72-68 0,3 4-2266,118 123 1132,-6-7-498,-1 1 0,0 0 0,0 0 0,-1 1 1,-18-12-1,20 16-134,0 2 0,-1-1 0,-18-3 0,28 7 773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15.092"/>
    </inkml:context>
    <inkml:brush xml:id="br0">
      <inkml:brushProperty name="width" value="0.1" units="cm"/>
      <inkml:brushProperty name="height" value="0.1" units="cm"/>
      <inkml:brushProperty name="color" value="#66CC00"/>
    </inkml:brush>
  </inkml:definitions>
  <inkml:trace contextRef="#ctx0" brushRef="#br0">1 87 1280,'0'0'17,"0"-1"0,0 1 0,0 0 0,-1 0 0,1 0 0,0-1 0,0 1-1,0 0 1,0 0 0,0-1 0,0 1 0,0 0 0,0 0 0,0-1 0,0 1 0,0 0 0,0 0 0,0-1 0,0 1 0,0 0 0,0 0 0,0-1 0,1 1 0,-1 0-1,0 0 1,0-1 0,0 1 0,0 0 0,0 0 0,0 0 0,1-1 0,-1 1 0,0 0 0,0 0 0,0 0 0,1 0 0,-1 0 0,0-1 0,0 1 0,1 0 0,16-9 558,-11 6-458,-1 1 0,1 1 1,0-1-1,10-1 0,43 6 119,-43-1-207,-1-1 0,1 0 0,-1-2 0,1 1 0,23-6 1,14-4 156,1 1 1,0 4 0,93 1-1,37 18 165,1 0-270,299 4 405,-451-14-481,6 1 62,1-2-1,-1-1 1,50-5 0,198-17 498,-260 20-501,149 5-32,-111-1 25,0-3 0,97-11-1,88 5 64,-148 7-21,257-17-126,-251 8 79,1 5 0,0 4 0,118 19 0,-169-16 28,96-6 0,-82-3-106,53-1-28,103 19 156,-176-10-6,100-4 0,-59-13-141,-63 8 94,61-4 0,62 4-236,-151 5 189,27-1 22,0 2-1,0 1 1,52 10-1,-59-6 2,50 10 32,-64-15-30,1 0-1,0 0 0,0-1 1,0 0-1,17-2 0,-3-4 133,0-1-1,-1-1 1,26-13-1,-7 2-269,-32 17 113,1 0-1,-1 0 1,1 1-1,0 0 1,-1 1-1,1 0 1,13 2-1,9-1-114,8-1 42,187 6 40,-171-2 71,100-5 0,-80-10 412,-47 6-598,52-2 0,187 7 338,-236 2-260,0 1 0,0 1 0,-1 2-1,38 13 1,-48-15 50,0-1-1,0-1 1,0 0-1,39-3 1,-34 0 18,0 1 1,40 5-1,232 56 139,-155-23-75,-129-34-44,0-1 1,0-1-1,0 0 0,1-1 0,-1 0 1,0-1-1,1 0 0,-1-2 0,28-5 1,5-4-33,1 3 0,-1 1 0,94 0 0,-89 6 149,-1-3 0,70-13-1,-107 13-79,-9 3-33,-1 0-1,1 0 1,-1 0-1,1 1 1,-1-1-1,1 1 1,6 1 0,-9-1-56,-1 1 0,1-1 1,-1 1-1,1-1 0,-1 1 1,0 0-1,1 0 1,-1 0-1,0 0 0,0 0 1,1 0-1,-1 0 1,0 0-1,0 0 0,0 0 1,0 1-1,0-1 1,-1 0-1,1 1 0,0-1 1,-1 1-1,1-1 0,-1 1 1,1-1-1,-1 1 1,0-1-1,1 3 0,4 27-1914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18.795"/>
    </inkml:context>
    <inkml:brush xml:id="br0">
      <inkml:brushProperty name="width" value="0.1" units="cm"/>
      <inkml:brushProperty name="height" value="0.1" units="cm"/>
      <inkml:brushProperty name="color" value="#66CC00"/>
    </inkml:brush>
  </inkml:definitions>
  <inkml:trace contextRef="#ctx0" brushRef="#br0">0 109 1280,'0'-1'35,"0"1"-1,0-1 1,0 1-1,0-1 1,0 0-1,0 1 1,0-1 0,0 1-1,0-1 1,1 1-1,-1-1 1,0 0 0,0 1-1,0-1 1,1 1-1,-1-1 1,0 1 0,1-1-1,-1 1 1,0 0-1,1-1 1,-1 1-1,1-1 1,0 1 0,13-2 296,-7 2-380,174-8 598,-62 5-295,-19 1-49,16 0 235,-83 3-299,1-1 1,0-2-1,-1-1 0,43-10 0,-22 0 91,94-12 0,-54 18-85,152 8 0,-94 1-116,-86-3-25,223-4-1,-256 5-7,130 5 57,-81 1-68,158-11-1,-61-1 95,-48 8-29,128-4 40,-95-7 97,191 13 0,-256 0-141,124-12 0,-156 4-55,115 7 0,63 26 85,-183-22-80,99-3 0,-21-1 81,-65 1-55,84 7 144,124 7 61,148 8-111,-334-11-118,-50-6 0,1-3 0,48 1 0,-64-7-10,366 15 25,-342-9 6,0-2 1,112-6-1,219-6 107,-284 14-57,-64-2-74,0-2 0,0-2 0,77-9 0,125-24 23,-181 29-27,0 3 1,63 7-1,-72-1 17,1-1 1,0-2 0,82-9-1,-132 6-8,104-14 122,131-2 1,-132 20-53,22 1-245,-103-5 211,0-1-1,-1-1 0,31-7 0,-9-1-25,1 3-1,-1 1 1,69 0 0,137 20-16,-220-10 5,1-2 0,0-1-1,-1-1 1,1-2 0,50-11 0,-22 3-4,115-6 1,-15 17 18,-90 1 29,72-7 0,-53 0-34,1 4 0,0 3-1,0 5 1,99 18 0,63 5-289,-153-27 358,8 0-37,187 32-48,-255-31 124,0-1 1,0-1-1,1-3 1,69-11-1,0 0-311,145 3 1,-144 8 233,120-24 411,-11 1-768,-19 23 257,106-6 623,-220 2-518,0 4-1,1 3 1,133 20 0,-173-16-229,1-2 1,-1-2 0,89-9-1,-48 2 342,115 7 0,-80 8-260,53 1 46,-51-12 209,-21 0-240,107 12-1,-91 8 119,-66-9-50,101 4 1,110 3 64,-120 7-80,-94-12 34,94 5 1,61-15-100,87 4 263,29-5 26,140-1-400,-392 0 319,138-21 0,-17 1 222,-140 18-388,-1 3 1,1 1-1,50 9 0,-71-1-488,-29-9 490,0 0 1,0 1-1,0-1 0,-1 1 1,1-1-1,0 1 0,0 0 0,0-1 1,-1 1-1,1 0 0,0-1 0,-1 1 1,1 0-1,-1 0 0,1 0 1,-1 0-1,1-1 0,-1 1 0,1 0 1,-1 0-1,0 0 0,0 0 1,1 0-1,-1 2 0,0-1-141,-1 0 0,1 0 0,-1 0 0,0 0-1,1 0 1,-1 0 0,0 0 0,0 0 0,-3 3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19.919"/>
    </inkml:context>
    <inkml:brush xml:id="br0">
      <inkml:brushProperty name="width" value="0.1" units="cm"/>
      <inkml:brushProperty name="height" value="0.1" units="cm"/>
      <inkml:brushProperty name="color" value="#66CC00"/>
    </inkml:brush>
  </inkml:definitions>
  <inkml:trace contextRef="#ctx0" brushRef="#br0">1 37 512,'8'-1'261,"0"0"-1,1-1 1,-1 1-1,0-2 1,0 1 0,9-5-1,-8 3-84,1 1 0,1 0 0,12-3 0,20 3-30,1 2 0,-1 2 0,54 7 0,54 2 107,93-20-391,75 1 666,-296 10-802,-1 1 1,0 1 0,27 6-1,1 9-1363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24.457"/>
    </inkml:context>
    <inkml:brush xml:id="br0">
      <inkml:brushProperty name="width" value="0.1" units="cm"/>
      <inkml:brushProperty name="height" value="0.1" units="cm"/>
      <inkml:brushProperty name="color" value="#66CC00"/>
    </inkml:brush>
  </inkml:definitions>
  <inkml:trace contextRef="#ctx0" brushRef="#br0">1 104 1792,'0'0'40,"1"-1"-1,0 0 1,-1 1-1,1-1 1,0 1 0,-1 0-1,1-1 1,0 1 0,0-1-1,0 1 1,-1 0-1,1 0 1,0-1 0,0 1-1,0 0 1,0 0 0,-1 0-1,1 0 1,0 0-1,0 0 1,0 0 0,0 0-1,-1 1 1,1-1 0,0 0-1,0 0 1,0 1-1,0-1 1,-1 0 0,1 1-1,0-1 1,0 1 0,33 19 11,-24-13-7,-2-2 41,0 0 1,1-1 0,0 0-1,0-1 1,0 0 0,0 0-1,1-1 1,17 3 0,-12-5 127,0 0 1,-1-1 0,1 0-1,0-1 1,16-4 0,12-5-17,1 3 0,0 1 1,0 3-1,1 1 0,85 7 1,-23 4 14,130-6 1,-117-3 236,-86 1-307,133 5 394,127 2-368,-182-8 117,282 4 104,-63-12-911,-206 10 1169,245-7-452,-18 0 84,38-3 2,-126-14-142,508-23-70,-338 21 38,-5 1-240,140 35 319,-72 27-63,-35 42-230,-389-63 170,154 27-56,-210-41-19,397 60-8,-340-53 168,133 3 1,74-20-222,-158 1 99,118-4-59,190-4 141,-3-13 1,-243 11-325,114-14 221,197-9 140,-113 23-225,-168 3 49,86-2 14,-284 15 76,0 1 0,1 0-1,32 7 1,-46-7-81,1 0 0,0 1 0,-1 0 0,1 0-1,-1 0 1,0 1 0,0-1 0,5 5-1,-7-5-78,0 0-1,0 0 0,0 0 0,0 1 0,0-1 0,0 1 0,-1-1 0,0 1 0,1 0 0,-1-1 0,0 1 0,0 0 0,0 0 0,0 5 0,1 36-2372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49.620"/>
    </inkml:context>
    <inkml:brush xml:id="br0">
      <inkml:brushProperty name="width" value="0.1" units="cm"/>
      <inkml:brushProperty name="height" value="0.1" units="cm"/>
      <inkml:brushProperty name="color" value="#66CC00"/>
    </inkml:brush>
  </inkml:definitions>
  <inkml:trace contextRef="#ctx0" brushRef="#br0">0 178 640,'22'-8'535,"-1"-2"1,23-13-1,5-3 238,-17 11-493,1 2 0,0 1 0,38-8 0,-43 13-213,0 1 0,1 2 0,-1 1 0,1 1 0,0 1 0,40 5 0,6 6-74,-18-2 34,77 2 1,93-5 344,-158 0-334,88 19 0,-103-16 47,1-3 1,0-1-1,91-8 0,-75 1 33,133-3 361,87-15-200,-33 1-115,-75 23-128,-36 1-29,-84-7-5,76-13-1,1-1 44,102 11-172,-37 1 147,-166 3 28,401-5-80,-184 7 80,-134-7-39,0 6 0,155 18 0,-262-15-21,275 21 82,-255-23-63,366 9 24,-105-12 256,9 2-153,39 14-139,149 5 58,-206-10-118,-68-5 135,197 6-11,13-2-130,-100 0 94,116 7 4,-134-6 39,-4-1-132,67 6 167,114-13-5,-383-1-95,107-16 0,35-1-51,-164 17-14,106-4-16,-164 4 44,71-3 43,-81 5-260,1 0-1,-1 1 1,0 0 0,15 5-1,-18-3-489,0 0 1,14 9-1,-26-13 742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7:51.946"/>
    </inkml:context>
    <inkml:brush xml:id="br0">
      <inkml:brushProperty name="width" value="0.1" units="cm"/>
      <inkml:brushProperty name="height" value="0.1" units="cm"/>
      <inkml:brushProperty name="color" value="#66CC00"/>
    </inkml:brush>
  </inkml:definitions>
  <inkml:trace contextRef="#ctx0" brushRef="#br0">1 194 1152,'16'-10'150,"1"1"0,-1 1-1,2 0 1,-1 1 0,35-8 0,96-11 89,-133 24-134,26-2 104,1 1 1,60 5-1,83 16 93,-97-8-86,-39-4-208,-7 0 305,0-2-1,0-2 1,60-5 0,-48-2-264,1 3 1,57 4 0,108 20 143,-118-10 94,66-4-201,-36-2 68,170 31-77,-55-5-63,-33-14 64,119 13 57,140-2-1,-336-26-12,109-8-79,-137 1-43,132-1 36,210-9-62,140 11 269,-298 6-171,-36 4 12,9 0-93,75 7 207,143-4-343,-78-16 257,-83 4-32,15 10 57,60-3-141,134-29 127,-128 5 133,-273 6-186,168-39-1,6-1 37,52-14 268,-252 42-399,1 4 0,201-14 0,-247 31 5,67-15 0,-68 9 21,68-2 1,31 13 21,-128 2-14,-1 0 0,0 2 0,38 11-1,-58-12-65,0-1 0,-1 1 0,1 0 0,-1 1 0,0 0 0,0 0 0,0 1 0,-1 0 0,0 0-1,0 1 1,0 0 0,-1 0 0,0 1 0,0-1 0,-1 1 0,5 10 0,17 37-1815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8:30.771"/>
    </inkml:context>
    <inkml:brush xml:id="br0">
      <inkml:brushProperty name="width" value="0.1" units="cm"/>
      <inkml:brushProperty name="height" value="0.1" units="cm"/>
      <inkml:brushProperty name="color" value="#66CC00"/>
    </inkml:brush>
  </inkml:definitions>
  <inkml:trace contextRef="#ctx0" brushRef="#br0">0 390 896,'36'5'349,"-17"-2"175,33 1 0,94 7 212,32-25-119,4-1-194,72 28-320,-80-1-51,116 7 138,138 4 185,-144-14-207,2 0-26,-253-9-104,491 4 84,-219-15 137,-9 1-151,157 31-192,-32-1 184,-115-29-15,-121 0-52,-97 7-50,226-11-84,13-10 209,192-21-61,-498 42-49,491-79-129,63-11 225,-394 68-23,144-13-111,107-16 96,114-8-109,-404 49 25,249-9 125,5 12-22,30 15-249,-245 1 230,30-8-4,72 4-24,-172 5 36,227 12-133,-140-9 29,254 48 0,-194-27 150,-60-8-151,87 11-1,48 6 90,205 18-36,-403-47-14,230-4 121,-78-5-62,-189 2-8,245 9-82,353-25-9,-85 16-60,-590-3 14,0-2-208,0 2 1,1 1 0,-1 0-1,0 1 1,32 12-1,-18 3-1837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48:34.393"/>
    </inkml:context>
    <inkml:brush xml:id="br0">
      <inkml:brushProperty name="width" value="0.1" units="cm"/>
      <inkml:brushProperty name="height" value="0.1" units="cm"/>
      <inkml:brushProperty name="color" value="#66CC00"/>
    </inkml:brush>
  </inkml:definitions>
  <inkml:trace contextRef="#ctx0" brushRef="#br0">1 10 896,'7'-1'59,"14"-2"164,-1 0 0,1 2 0,-1 0 1,1 1-1,-1 1 0,22 4 0,-7 1-152,0-1 0,0-1-1,41-1 1,-46-3 35,313 14 823,-240-5-782,1-4 1,104-9-1,70 1 177,-38 2-178,34 1 104,-112 14-232,-14-1 50,160-19 220,-26-1 170,-80 9-317,75 2 2,-6 22-230,149 13 184,-124-17-76,-13-7-21,-113-10 48,-107-2-55,161 14-61,195 15 221,-178-19-151,133-3 22,-72-5-6,392 5-45,-481-11 17,308-8 245,-226 3-306,150 3 99,-345 8-66,202 5 65,-91-4 20,100 0 66,392 14-299,400 9 239,-364-24 118,-600-5-187,578 18 192,-310 4-203,83 8 16,174-1-69,-429-24 137,-116 0-23,124 6 60,144 2 36,86-15-137,110-3-71,193-3 261,-698 8-212,220-23-11,-85 3 38,-172 18 2,281-10 0,-171 7-11,181-29 0,-138 1 119,113-13-194,-154 42 104,156 16 0,-140-2-108,391 4 21,19-4 250,389 6-273,-749-17 126,436-41-128,-437 21 198,-144 14-192,122-6 143,-173 12-303,0 2 1,0 1 0,0 1-1,0 1 1,-1 1 0,27 9-1,9 12-1853,-17-11 261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17.358"/>
    </inkml:context>
    <inkml:brush xml:id="br0">
      <inkml:brushProperty name="width" value="0.1" units="cm"/>
      <inkml:brushProperty name="height" value="0.1" units="cm"/>
      <inkml:brushProperty name="color" value="#66CC00"/>
    </inkml:brush>
  </inkml:definitions>
  <inkml:trace contextRef="#ctx0" brushRef="#br0">5125 81 4736,'-6'16'2338,"6"-14"-2238,0 0 0,-1-1 0,1 1 0,-1-1 0,1 1 0,-1-1 0,0 1 0,1-1 0,-1 1-1,0-1 1,0 1 0,-2 1 0,1-2-102,0 1 0,1-1-1,-1 1 1,0-1 0,0 0 0,-1 0 0,1 0-1,0 0 1,0 0 0,0-1 0,-1 1-1,1-1 1,0 1 0,-1-1 0,1 0 0,0 0-1,-1 0 1,-2 0 0,-6-2 16,0 0 0,-20-6-1,21 5 57,0 0 0,-17-2-1,-72 1 483,-36-3-315,69 2 142,-80 5 0,59 1-129,61-1-200,0-2 0,-50-9 0,27 2 10,-76-3 1,-49 9 48,167 3-121,-134 11-148,-2 1 998,-239 2 255,291-3-1290,-118 7 362,71-15-45,-181 27 0,110 17-278,45-8 1095,0 1-912,106-24-51,-2-2 0,-95 9-1,140-22 56,-1-1 1,1-1-1,0-1 0,0 0 0,0-1 1,-16-5-1,-83-35 26,73 25-133,7 7 132,0 1 0,-1 2 0,-68-7 0,22 3-169,-22-3 139,39 7 398,-94-26 1,72 10-424,-1 4 0,-1 4 0,-1 3 0,-93 0 0,146 11-2334,0-1 1,-1-2-1,-56-15 1,0-11-909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21.474"/>
    </inkml:context>
    <inkml:brush xml:id="br0">
      <inkml:brushProperty name="width" value="0.1" units="cm"/>
      <inkml:brushProperty name="height" value="0.1" units="cm"/>
      <inkml:brushProperty name="color" value="#66CC00"/>
    </inkml:brush>
  </inkml:definitions>
  <inkml:trace contextRef="#ctx0" brushRef="#br0">1514 0 4736,'1'2'299,"0"-1"0,0 0 0,0 0 0,0 1 0,0-1 0,-1 1 0,1-1 0,0 1 0,-1-1 0,1 4 0,6 9-506,-6-13 270,-1 0 0,1 0 0,0 0-1,-1 0 1,1 0 0,-1 0 0,1 0-1,-1 0 1,0 0 0,1 0 0,-1 0-1,0 0 1,0 0 0,1 0 0,-1 0-1,0 0 1,0 0 0,0 0 0,0 1-1,-1-1 1,1 0 0,0 0 0,0 0-1,-1 1 1,0 0 20,0 0-1,-1-1 1,1 1 0,0 0-1,-1-1 1,1 0-1,-1 1 1,1-1 0,-1 0-1,1 0 1,-1 0-1,-3 2 1,0-1 29,-1 1 1,-1-1-1,1 0 0,0 0 1,0-1-1,-1 1 0,-9-1 1,-6-2-146,-28-5 0,28 3 58,-27-1 0,-244 4 791,248-3-876,1-1 1,-1-3-1,-46-13 1,-47-6 563,90 21-134,0 2-1,-1 2 0,-71 9 1,42 0-216,-83 6-751,128-13-3472,-42-6 0,33 1 858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28.680"/>
    </inkml:context>
    <inkml:brush xml:id="br0">
      <inkml:brushProperty name="width" value="0.1" units="cm"/>
      <inkml:brushProperty name="height" value="0.1" units="cm"/>
      <inkml:brushProperty name="color" value="#66CC00"/>
    </inkml:brush>
  </inkml:definitions>
  <inkml:trace contextRef="#ctx0" brushRef="#br0">2424 30 5120,'-2'-1'63,"0"-1"1,0 1 0,0 0-1,-1 0 1,1 0 0,0 0-1,0 0 1,-1 1 0,1-1-1,-1 1 1,1 0 0,0-1-1,-1 1 1,1 0-1,-1 0 1,1 1 0,0-1-1,-1 0 1,1 1 0,-1-1-1,1 1 1,0 0 0,0 0-1,-1 0 1,1 0 0,0 0-1,0 1 1,0-1-1,-3 3 1,-14 9 98,0-2 0,0 0 1,-2-1-1,1 0 0,-23 5 0,-112 27 1404,55-17-1065,49-12-148,0-1 0,-1-3 1,-56 2-1,73-9-355,-1-3 0,0 0 1,1-3-1,0-1 0,-50-13 1,-86-38-575,32 9 421,61 25 724,-2 4 0,-128-12 1,-164 15-27,259 14-1612,-88 1-5905,131 1 4041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31.021"/>
    </inkml:context>
    <inkml:brush xml:id="br0">
      <inkml:brushProperty name="width" value="0.1" units="cm"/>
      <inkml:brushProperty name="height" value="0.1" units="cm"/>
      <inkml:brushProperty name="color" value="#66CC00"/>
    </inkml:brush>
  </inkml:definitions>
  <inkml:trace contextRef="#ctx0" brushRef="#br0">1640 3 3200,'-30'-1'2135,"19"0"-1742,0 0 1,0 1 0,0 1-1,0 0 1,1 0 0,-16 4-1,0 4-83,10-3-165,0 0 0,0-2 0,0 0-1,-1 0 1,-31 1 0,-102 6 1104,38-2-1229,-63-1 391,149-8-369,1-1 0,0-2 0,0 0 0,-47-13 0,4 2 260,-1 5-62,-1 3 0,0 4 0,-108 9 0,110-3-1803,-103 22 1,111-8-1110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32.145"/>
    </inkml:context>
    <inkml:brush xml:id="br0">
      <inkml:brushProperty name="width" value="0.1" units="cm"/>
      <inkml:brushProperty name="height" value="0.1" units="cm"/>
      <inkml:brushProperty name="color" value="#66CC00"/>
    </inkml:brush>
  </inkml:definitions>
  <inkml:trace contextRef="#ctx0" brushRef="#br0">2418 80 3200,'-32'-11'1082,"5"-7"-3284,17 4 2076,10 12 154,-1 1 0,1 0 0,-1-1 0,0 1 0,1 0 0,-1 0 1,0 0-1,0 0 0,0 0 0,0 0 0,0 0 0,0 0 0,0 0 1,0 0-1,0 0 0,-3 0 0,-9-4 487,0 2 0,-1 0 1,1 0-1,-1 2 0,0-1 0,0 2 1,-26 1-1,-21-1 979,-24-2-1400,1 4 0,-136 19 0,-10 7 668,103-14-196,64-9 341,-76-4-1,-44 3-532,-301 32 661,339-33-4142,-157-20 0,228 9 825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47.587"/>
    </inkml:context>
    <inkml:brush xml:id="br0">
      <inkml:brushProperty name="width" value="0.1" units="cm"/>
      <inkml:brushProperty name="height" value="0.1" units="cm"/>
      <inkml:brushProperty name="color" value="#66CC00"/>
    </inkml:brush>
  </inkml:definitions>
  <inkml:trace contextRef="#ctx0" brushRef="#br0">5588 170 3328,'-1'0'75,"1"-1"0,0 0-1,0 0 1,-1 0 0,1 1 0,0-1 0,0 0 0,0 0 0,0 0-1,0 1 1,0-1 0,0 0 0,0 0 0,0 0 0,0 0 0,1 1-1,-1-1 1,0 0 0,0 0 0,1 0 0,0 0 0,12-19-167,-1 2 281,8-32 1319,-19 47-1337,0-1 0,0 1 0,0-1 0,-1 0 1,0 0-1,1 1 0,-1-1 0,0 0 0,-1 0 0,1 1 1,-1-1-1,-1-5 0,2 9-169,-1-1 0,1 0 0,-1 0-1,1 1 1,-1-1 0,1 0 0,-1 1 0,0-1-1,0 1 1,1-1 0,-1 1 0,0-1 0,0 1-1,1-1 1,-1 1 0,0 0 0,0-1 0,0 1 0,0 0-1,0 0 1,1 0 0,-1-1 0,0 1 0,0 0-1,0 0 1,0 1 0,0-1 0,0 0 0,-1 0-1,-33 9-539,20-4 515,-74 9 644,-1-3-1,-156-3 1,25-25-685,-1 0 490,-44 28 17,230-8-413,-280 20-17,-18-11 163,279-7-44,2 3 1,-59 15-1,17-3-257,-368 46 509,280-47-89,-151 18-569,-237 15 2002,481-46-1552,-176 23-235,-277-1 555,52-35 1017,449 4-1388,-162-2 30,67 7-2956,88 1 252,-3 2-896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2:37.988"/>
    </inkml:context>
    <inkml:brush xml:id="br0">
      <inkml:brushProperty name="width" value="0.1" units="cm"/>
      <inkml:brushProperty name="height" value="0.1" units="cm"/>
      <inkml:brushProperty name="color" value="#FFFC18"/>
    </inkml:brush>
  </inkml:definitions>
  <inkml:trace contextRef="#ctx0" brushRef="#br0">7707 170 3584,'-8'5'4145,"-1"-10"-2968,3 5-947,0-1-1,0 1 0,1 0 0,-1 0 0,0 0 0,0 1 0,0 0 1,-6 2-1,-50 17-49,38-11-87,-38 13-50,-69 21-67,106-36 42,-1-1 0,0-2 0,-33 2 0,-114-5 417,-65 4 485,-257 38-974,481-42 59,-450 35 374,325-33-490,-60 4-108,-305 31 1525,398-29-1110,-93 5-386,-177-33 184,310 17-39,-1 2 0,-68 10 0,-51 1 122,67-11 119,-205-5 13,212-5-342,-122-9 175,-249-26 738,210 16-701,-73-14 113,110 21 32,83 10-261,-157-30 229,285 37-260,-1 0 0,-49-18 0,49 13 92,-1 2-1,-38-7 0,-206-13-39,206 24-89,-62-1-88,112 4 179,0-1 1,1 0 0,-1-1 0,-19-6 0,-12-3 84,38 10-73,0-1 1,1 0-1,-14-7 0,-14-5-82,-3 4 231,-121-30-651,140 39 710,1 1 1,-35 2 0,10 0-2496,33-2 315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49.196"/>
    </inkml:context>
    <inkml:brush xml:id="br0">
      <inkml:brushProperty name="width" value="0.1" units="cm"/>
      <inkml:brushProperty name="height" value="0.1" units="cm"/>
      <inkml:brushProperty name="color" value="#66CC00"/>
    </inkml:brush>
  </inkml:definitions>
  <inkml:trace contextRef="#ctx0" brushRef="#br0">2344 86 3712,'-1'0'77,"0"0"0,1 0 0,-1 0 0,1 0 0,-1 0 0,0 0 0,1 0 0,-1 0 0,1-1 0,-1 1 0,1 0 0,-1-1 0,1 1 0,-1 0 0,1-1 0,-1 1 0,1 0 0,-1-1 0,1 1 0,-1-1 0,1 0 0,0 1-96,0-1 0,1 0 0,-1 0 0,1 1-1,-1-1 1,0 0 0,1 1 0,0-1 0,-1 0 0,1 1-1,-1-1 1,1 1 0,0-1 0,-1 1 0,1-1 0,0 1-1,1-1 1,-1 0 30,-1 0 88,-1 0 1,1-1-1,0 1 1,0 0-1,-1 0 1,1-1-1,0 1 1,-1 0-1,1 0 1,-1-1-1,0 1 1,1 0-1,-1 0 1,0 0-1,0 0 1,0 0-1,1 0 1,-1 0-1,0 0 1,-1 0-1,1 0 1,0 1-1,0-1 1,0 0-1,0 1 1,0-1-1,-1 1 1,1-1-1,0 1 1,-1 0-1,1-1 0,-2 1 1,0-1-68,1 1-1,-1-1 1,1 0 0,0 0-1,-1 0 1,1-1-1,0 1 1,-4-4 0,3 3-2,-1-1 0,1 1 0,-1-1 0,1 1 0,-1 0 0,0 1 0,1-1 0,-1 0 0,0 1 0,0 0 0,0 0 1,-1 0-1,-4 0 0,-9 0 158,-34 2 0,20 0 103,-9-1 354,-4-1-588,1 2 0,-49 8 0,-65 6-101,103-11 109,1-1 113,-42 4 55,-339 34 760,360-35-1090,-47 6 36,-71 4 84,-446-16 468,597-1-1926,5-7-1551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56.272"/>
    </inkml:context>
    <inkml:brush xml:id="br0">
      <inkml:brushProperty name="width" value="0.1" units="cm"/>
      <inkml:brushProperty name="height" value="0.1" units="cm"/>
      <inkml:brushProperty name="color" value="#66CC00"/>
    </inkml:brush>
  </inkml:definitions>
  <inkml:trace contextRef="#ctx0" brushRef="#br0">5525 7 4352,'-7'-2'888,"0"1"0,0 0 0,-14 0 0,20 1-1006,-22 0 321,7 1 162,0 1-1,0 0 1,0 1 0,1 1-1,-17 6 1,-5 1-548,25-7 296,-2-2 0,1 0-1,0 0 1,0-2-1,0 1 1,-1-2-1,1 0 1,-20-3 0,15 1 221,-32-2 0,31 4-297,-28-5-1,-100-13-340,108 16 496,-9 0 381,-83 7-1,70 0-384,-209 23-58,153-12-57,-21 2 620,-125 12-1087,-307-19 363,426-10 30,99 2 142,-58 11 1,43-5-68,-42 11 172,-3 1-263,77-19 39,-1 0 0,1-1-1,-35-6 1,-34 0 14,-133 6 471,39 10-603,137-10 563,-112 3-1238,-45 0 1344,108-5-576,-76 2 3,130 3-66,35-1 134,-1-1-1,0-1 0,-15-2 0,-117-5-235,32 2 309,-6 0-34,22 3-112,54 3 5,-66 8 89,74-4-35,-39 0 0,-212 4 890,268-8-1172,-41-3-906,54 2 363,0-1 0,1 0 1,-1-1-1,1 1 0,0-1 0,-12-5 1,1-6-2542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5:57.854"/>
    </inkml:context>
    <inkml:brush xml:id="br0">
      <inkml:brushProperty name="width" value="0.1" units="cm"/>
      <inkml:brushProperty name="height" value="0.1" units="cm"/>
      <inkml:brushProperty name="color" value="#66CC00"/>
    </inkml:brush>
  </inkml:definitions>
  <inkml:trace contextRef="#ctx0" brushRef="#br0">2664 74 4352,'-1'0'120,"0"0"1,1 0-1,-1 0 1,1 0-1,-1 0 1,0 0-1,1 0 1,-1 0-1,0-1 1,1 1-1,-1 0 1,1 0-1,-1 0 1,0-1-1,1 1 0,-1 0 1,1-1-1,-1 1 1,1 0-1,-1-1 1,1 1-1,-1-1 1,1 1-1,0-1 1,-1 1-1,1-1 1,0 1-1,-1-1 1,1 0-1,-1-20 739,2 20-844,-1 0 0,1-1 0,-1 1 0,0 0 0,0-1 1,0 1-1,0 0 0,0-1 0,0 1 0,0-1 0,0 1 0,0 0 0,-1-1 0,1 1 0,0 0 1,-1 0-1,1-1 0,-1 1 0,0 0 0,1 0 0,-1 0 0,0 0 0,0-1 0,0 1 0,0 0 1,0 0-1,-1-1 0,-2 1 42,-1 0 1,1 1 0,0-1-1,-1 1 1,1 0 0,0 0-1,0 0 1,-6 1 0,-5 0 143,-448-1 1169,323-5-676,62 4-575,-93 3-238,74 8 119,41-3 51,35-4 91,-28 1 1,18-2 236,1 1 0,-45 10 0,24-4-2,-3 0-73,-101 2 0,29-7 672,-147 23 0,-120 40-4195,362-61 2641,-162 31-6259,102-22 3397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6:21.375"/>
    </inkml:context>
    <inkml:brush xml:id="br0">
      <inkml:brushProperty name="width" value="0.1" units="cm"/>
      <inkml:brushProperty name="height" value="0.1" units="cm"/>
      <inkml:brushProperty name="color" value="#66CC00"/>
    </inkml:brush>
  </inkml:definitions>
  <inkml:trace contextRef="#ctx0" brushRef="#br0">2071 96 4352,'-7'-8'776,"20"7"1642,-13-12-658,0 12-1744,-2 2-114,1 0 212,-1 0 0,1 0 1,0 0-1,-1 1 1,1-1-1,0 0 1,0 1-1,0-1 1,0 1-1,0-1 1,-1 3-1,3-3-102,-1-1-1,0 1 1,0-1 0,0 1 0,1-1-1,-1 1 1,0-1 0,0 1-1,1 0 1,-1-1 0,0 0-1,1 1 1,-1-1 0,1 1 0,-1-1-1,1 1 1,-1-1 0,1 0-1,-1 1 1,1-1 0,-1 0 0,1 0-1,-1 1 1,1-1 0,0 0-1,9 7 74,-9-6 273,-1-1-328,0 0 1,0 0 0,0 0-1,0 0 1,0 0 0,0 0 0,0 0-1,0 1 1,0-1 0,1 0-1,-1 0 1,0 0 0,0 0 0,0 0-1,0 0 1,0 0 0,0 0-1,0 0 1,0 0 0,0 0-1,0 0 1,1 0 0,-1 0 0,0 0-1,0 0 1,0 0 0,0 0-1,0 0 1,0 0 0,0 0 0,0 0-1,1 0 1,-1 0 0,0 0-1,0 0 1,0 0 0,0 0-1,0 0 1,0 0 0,0 0 0,0 0-1,0 0 1,1 0 0,-1 0-1,0 0 1,0 0 0,0 0 0,0-1-1,0 1 1,0 0 0,0 0-1,0-7 487,0 6-516,0 1-1,0-1 1,0 1-1,0-1 1,0 0 0,0 1-1,0-1 1,-1 1-1,1-1 1,0 1-1,0-1 1,-1 1-1,1-1 1,0 1 0,-1-1-1,1 1 1,-1-1-1,1 1 1,0-1-1,-1 1 1,1 0-1,-1-1 1,1 1-1,-1 0 1,0-1 0,-2 1-1,0-1 0,0 1 0,1-1 0,-1 1 0,0-1 0,1 0 0,-1 0 0,-2-2 0,2 2-24,1 1 1,0-1 0,-1 1 0,1 0 0,0-1-1,-1 1 1,1 0 0,0 1 0,-1-1 0,-1 1-1,-2-1-8,-28 0 432,33 0-288,-21 1-683,16 1 531,5-1 46,1-1 0,-1 0 0,1 0 0,-1 0 1,1 0-1,0 0 0,-1 0 0,1 0 0,-1 1 0,1-1 0,0 0 0,-1 0 0,1 1 0,0-1 0,-1 0 0,1 0 0,0 1 0,-1-1 0,1 0 0,0 1 0,0-1 0,-1 1 0,1-1 0,0 0 1,0 1-1,0-1 0,-1 1 0,1-1 0,0 0 0,0 1 0,0-1 0,0 2 0,0-2-145,0 1 18,-1-1 126,1 0 0,0 1 1,0-1-1,0 0 0,0 0 1,0 0-1,0 0 0,0 0 1,0 0-1,0 1 0,0-1 0,0 0 1,0 0-1,-1 0 0,1 0 1,0 0-1,0 0 0,0 0 1,0 0-1,0 0 0,0 1 1,-1-1-1,1 0 0,0 0 0,0 0 1,0 0-1,0 0 0,0 0 1,-1 0-1,1 0 0,0 0 1,0 0-1,0 0 0,0 0 0,0 0 1,-1 0-1,1 0 0,0 0 1,0 0-1,0-1 0,-25-10 166,22 9-190,-1 0 0,0 0-1,0 0 1,1 1 0,-1-1 0,0 1 0,-1 0-1,1 0 1,-6 0 0,8 1 2,1 0-1,0-1 1,-1 1-1,1-1 1,0 1-1,-1-1 1,1 0 0,0 1-1,0-1 1,-2-1-1,-8-5 87,4 5 22,-7-2 74,13 3-143,1 0-16,-1-1 1,0 0 0,1 1 0,-1-1 0,0 1-1,0-1 1,0 1 0,-1-1 0,1 1-1,-1-1 1,-17-12 143,18 15 82,-1-5-70,-1-3 41,2 6-214,0 0-1,0 1 1,-1-1 0,1 1 0,0-1 0,0 1-1,0-1 1,0 1 0,0 0 0,-1-1 0,1 1-1,0 0 1,0 0 0,0 0 0,-1 0-1,1 0 1,0 0 0,0 0 0,0 1 0,-3 0-1,3-1 12,-1 0 1,0 0-1,0 1 0,0-1 0,0-1 0,0 1 0,0 0 0,0 0 0,-2-1 0,1 0 41,0 0 0,0 0-1,1 0 1,-1 1 0,0-1-1,0 1 1,0 0-1,0 0 1,-5 0 0,-1 0-170,9 1 129,0 0 0,0 0 0,0 0 1,0 0-1,0 0 0,-1-1 1,1 1-1,0 0 0,-1 0 1,1 0-1,0-1 0,-1 1 0,1 0 1,-1 0-1,1-1 0,-1 1 1,0 1-1,-4 9 34,4-10-22,1-1 0,0 1-1,0-1 1,0 1 0,0-1 0,0 1 0,0-1 0,-1 1 0,1-1 0,0 0 0,0 1 0,-1-1 0,1 1 0,0-1 0,-1 1 0,1-1 0,0 0 0,-1 1 0,1-1 0,-1 0 0,1 1 0,0-1 0,-1 0 0,1 0 0,-1 1-1,1-1 1,-1 0 0,1 0 0,-1 0 0,1 0 0,-1 0 0,1 0 0,-1 1 0,1-1 0,-1 0 0,1 0 0,-1-1 0,1 1 0,-2 0 0,-9 1 51,0 0 0,1 1-1,-22 5 1,19-3-111,1-1 0,-22 2 0,-136-4 656,91-2-470,-35-6-615,4 0-475,56 2 793,45 4 259,-1-1 0,1 2 0,-1-1 0,1 1-1,-1 0 1,1 1 0,-15 3 0,-31 11 138,0-3 0,-75 7 1,111-16-352,0 1 0,-31 10 1,-16 3 119,61-16-2,0-1 1,0 1-1,0 0 0,0 0 1,0 1-1,0 0 0,1 0 1,-1 0-1,1 0 0,-5 3 1,8-4 164,1 8-490,0-9 390,-3 1-66,0-1 1,0 0-1,0-1 1,0 1-1,0 0 1,0-1-1,0 0 1,0 0-1,0 0 1,1 0-1,-1 0 1,0 0 0,0-1-1,1 1 1,-1-1-1,-2-2 1,-13-8-34,15 10 22,0 1 0,-1 0 1,1 0-1,-1 0 1,-6-1-1,-12-4-81,18 5 76,0 0 1,0 1 0,0-1 0,0 1 0,-1 0-1,1 0 1,0 0 0,-5 1 0,-7 0 117,-102-4-111,70-3 15,30 5 34,-30-5 1,30 3-492,-30-1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6:23.163"/>
    </inkml:context>
    <inkml:brush xml:id="br0">
      <inkml:brushProperty name="width" value="0.1" units="cm"/>
      <inkml:brushProperty name="height" value="0.1" units="cm"/>
      <inkml:brushProperty name="color" value="#66CC00"/>
    </inkml:brush>
  </inkml:definitions>
  <inkml:trace contextRef="#ctx0" brushRef="#br0">1838 42 3712,'3'-8'517,"-3"5"-476,1 1-1,0-1 1,-1 1 0,0-1-1,1 0 1,-1 1 0,-1-5 0,1 7-16,0-1 1,0 1 0,-1-1-1,1 1 1,0-1 0,-1 1 0,1-1-1,0 1 1,-1-1 0,1 1-1,-1-1 1,1 1 0,-1 0 0,1-1-1,-1 1 1,1 0 0,-1-1 0,1 1-1,-1 0 1,0 0 0,1 0-1,-1 0 1,1-1 0,-1 1 0,0 0-1,1 0 1,-1 0 0,1 0-1,-1 0 1,0 1 0,-27-1 885,19 0-913,-4 1 158,1 1-1,-1 0 1,0 1-1,1 0 1,-19 8-1,-21 4 421,-74 24 528,61-22-864,-122 17 0,154-30-93,-109 7 693,112-8-562,-53 12 0,26-4-39,-180 12 774,0-20 504,222-3-1445,-164 15-63,28-2-5927,98-14 2073,4-11 1301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6:24.506"/>
    </inkml:context>
    <inkml:brush xml:id="br0">
      <inkml:brushProperty name="width" value="0.1" units="cm"/>
      <inkml:brushProperty name="height" value="0.1" units="cm"/>
      <inkml:brushProperty name="color" value="#66CC00"/>
    </inkml:brush>
  </inkml:definitions>
  <inkml:trace contextRef="#ctx0" brushRef="#br0">1673 29 4736,'-6'-1'194,"-4"-3"75,-1 0 0,1 1 1,-1 1-1,0 0 1,0 0-1,-14 1 1,-99-8 2498,-68 21-1549,60-2-1313,-71-8 711,-85 7 659,164 4-1452,-268 35-1706,333-38 250,-5-1-1008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6:38.896"/>
    </inkml:context>
    <inkml:brush xml:id="br0">
      <inkml:brushProperty name="width" value="0.1" units="cm"/>
      <inkml:brushProperty name="height" value="0.1" units="cm"/>
      <inkml:brushProperty name="color" value="#66CC00"/>
    </inkml:brush>
  </inkml:definitions>
  <inkml:trace contextRef="#ctx0" brushRef="#br0">2248 16 3072,'-5'-8'1344,"5"7"-1337,0 1 0,0-1 0,-1 1 0,1 0 0,0-1 0,0 1 0,0 0 0,-1-1 0,1 1 0,0 0 0,0 0 0,-1-1-1,1 1 1,0 0 0,0 0 0,-1-1 0,1 1 0,0 0 0,-1 0 0,1 0 0,0 0 0,-1-1 0,1 1 0,-1 0 0,1 0 0,0 0 0,-1 0 0,1 0 0,0 0 0,-1 0 0,1 0 0,-1 0 0,1 0 0,0 0 0,-1 0 0,0 0 139,-1 0 1,1 0-1,0 0 1,0 0 0,-1 0-1,1 0 1,0 1-1,0-1 1,-1 0 0,1 0-1,0 1 1,0-1-1,0 1 1,0-1 0,0 1-1,-2 1 1,-1 1-240,3-3-3,-5 7 1558,-12 7-1161,-32 22 0,43-32-185,-1 0-1,-1-1 1,1 0-1,-1 0 0,1-1 1,-1 0-1,1-1 1,-1 0-1,0 0 0,-10-1 1,-33 3-155,-85 15 1,52-5-349,31-8 557,-58-1 1,-96 5 208,129-8-564,-9 0 88,-102-12 0,123 4 370,0 3 1,-1 3-1,-71 8 0,77-2 46,-1-3 1,1-3-1,0-2 0,0-3 0,-62-14 0,72 8-1754,-101-8 1,111 19-1590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6:53.957"/>
    </inkml:context>
    <inkml:brush xml:id="br0">
      <inkml:brushProperty name="width" value="0.1" units="cm"/>
      <inkml:brushProperty name="height" value="0.1" units="cm"/>
      <inkml:brushProperty name="color" value="#66CC00"/>
    </inkml:brush>
  </inkml:definitions>
  <inkml:trace contextRef="#ctx0" brushRef="#br0">3917 61 4992,'1'-1'206,"-1"0"0,1-1 0,0 1 0,0 0 0,-1 0 0,1 0 0,0 0 0,0 0 0,0 0 0,2-2 0,11-14 311,-13 17-474,-1-1 0,0 1 0,0-1-1,0 1 1,1-1 0,-1 1-1,0 0 1,0-1 0,0 1-1,0-1 1,0 1 0,0-1-1,0 1 1,0-1 0,0 1-1,0-1 1,0 1 0,0-1-1,0 1 1,-1-1 0,1 1-1,0 0 1,0-1 0,0 1-1,-1-1 1,1 1 0,0-1-1,0 1 1,-1 0 0,1-1-1,0 1 1,-1 0 0,1-1-1,0 1 1,-1 0 0,1 0-1,-1-1 1,-4-1 68,1 0 0,-1 0 0,0 0 0,1 1 0,-1 0 1,0 0-1,0 0 0,0 0 0,0 1 0,0 0 0,-5 0 0,-13 1-228,-26 6 1,8-1 115,15-3 294,-31 9 1,-5 1 335,-224 24-21,203-33-714,57-4 79,-46 6 0,-407 55 1301,263-34-1880,63-6 914,107-18-187,-75-4 0,39-1-102,-125-9-133,67 2-151,-38-1 143,-149-3 660,-10 27-874,36 4 578,93-7 743,17-7-1613,153-4-179,31 0 259,-1 0 0,0 0 0,0-1 0,0 1 0,1-2-1,-1 1 1,1-1 0,-14-5 0,10 1-430,1 0 1,-12-11-1,22 17 978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31.026"/>
    </inkml:context>
    <inkml:brush xml:id="br0">
      <inkml:brushProperty name="width" value="0.1" units="cm"/>
      <inkml:brushProperty name="height" value="0.1" units="cm"/>
      <inkml:brushProperty name="color" value="#66CC00"/>
    </inkml:brush>
  </inkml:definitions>
  <inkml:trace contextRef="#ctx0" brushRef="#br0">3483 132 4992,'-2'-2'186,"-1"0"-1,1 1 1,-1-1 0,0 1 0,1 0-1,-1-1 1,0 1 0,0 1 0,0-1 0,0 0-1,-3 0 1,6-1-351,-1 0-1,1 0 1,0 0 0,-1-1-1,1 1 1,0 0 0,0 0-1,1 0 1,-1-3 0,8-13-83,-7 15 359,0 1-1,0 0 0,0-1 0,0 1 0,0-1 0,-1 1 0,1-1 0,-1 1 0,1-5 0,-1 4 68,0 1-1,0 0 0,0 0 1,-1-1-1,1 1 1,0 0-1,-1 0 0,0 0 1,1 0-1,-1-1 1,0 1-1,0 0 0,0 0 1,0 0-1,-3-2 1,3 3-162,0 0 1,-1 0 0,1 0 0,0 0 0,-1 1 0,1-1-1,-1 0 1,1 1 0,-1-1 0,1 1 0,-1 0 0,1-1-1,-1 1 1,1 0 0,-1 0 0,1 0 0,-1 0 0,1 0 0,-1 1-1,0-1 1,1 0 0,-1 1 0,-1 0 0,-10 3-121,-16 4-39,1 0-1,-1-2 1,-1-1-1,-38 1 0,-100-5 1036,-266-5-248,227-1-361,151 4-204,-35-4-201,-133 1 818,72 4-186,-376 10 279,-157 19 437,164-11-4356,445-14 762,2-4-501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8:32.355"/>
    </inkml:context>
    <inkml:brush xml:id="br0">
      <inkml:brushProperty name="width" value="0.1" units="cm"/>
      <inkml:brushProperty name="height" value="0.1" units="cm"/>
      <inkml:brushProperty name="color" value="#FF0066"/>
    </inkml:brush>
  </inkml:definitions>
  <inkml:trace contextRef="#ctx0" brushRef="#br0">4471 140 3328,'-7'2'702,"-1"0"0,0-1 0,0 0-1,1-1 1,-17-1 0,15 1-583,1 0 0,-1 0 0,0 1-1,-10 1 1,-115 23-82,104-19-118,1 0 0,-51 2 0,-62-8 478,-13 2 767,76-1-1276,53-2 138,1 1 1,-43 6 0,30-1-12,-1-2-1,-62-4 1,34 0-139,-59-8-101,61 2 167,-1-2 52,43 5 12,-44-1-1,20 2 166,0-2 0,-50-11-1,14-6 259,7 1-234,-254-53-120,252 61-347,-80-3 0,-116 14 224,144 3 59,79 0-11,-80 13 0,-240 24 894,311-34-764,-61 2 0,-153-12 1,159-5-258,65 4-32,-1 3 0,0 2 0,-80 7 0,107-2 144,-1 1-1,1 1 0,0 1 0,-24 10 0,40-13 20,1 1 0,-1-1 0,1 2 0,0-1 0,0 1 0,0 0 0,1 1 0,0-1 0,0 1 0,0 0 0,0 1 0,1 0 0,0 0-1,1 0 1,-6 12 0,6-10-47,1 1 0,0 0-1,0 0 1,1 1 0,1-1-1,-2 20 1,7 63 33,-4-92 14,7 51 66,2-1 0,30 95 0,-27-106-147,-3-12 52,0-1 0,2 0-1,26 47 1,-26-56 36,1-2-1,0 1 1,1-1 0,1-1-1,0 0 1,22 16 0,-17-17 38,2-1 1,-1 0-1,2-2 0,-1 0 1,38 12-1,117 26 236,-144-42-274,66 13-365,114 8 1,-117-18 238,87 16 167,187 14 19,-330-38-30,245 15 681,-178-8-917,185-9 0,-98-2 23,75-6 259,191-19-119,-298 28 230,62-2-71,31-26 133,-21 2-152,30-9-198,-238 28 90,22-9 1,-8 2 72,-22 8-28,0-1 0,0 0 0,0-2 0,-1 0 1,0 0-1,-1-2 0,0 0 0,15-13 0,-25 18-39,0-1 1,-1 0-1,1 1 0,-1-1 1,-1-1-1,1 1 1,-1 0-1,0-1 1,0 0-1,-1 0 1,0 0-1,0 0 1,-1 0-1,1-7 1,0-13 48,-2 1 1,-3-42 0,-1-2 165,4-156 99,0 213-436,-1 0 0,0-1 0,-1 1 0,-1 0 0,0 0 0,-1 1-1,0-1 1,0 1 0,-2-1 0,0 2 0,0-1 0,-1 1 0,0-1 0,-1 2 0,0-1 0,-13-11 0,-72-70-2098,32 32-36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2:46.102"/>
    </inkml:context>
    <inkml:brush xml:id="br0">
      <inkml:brushProperty name="width" value="0.1" units="cm"/>
      <inkml:brushProperty name="height" value="0.1" units="cm"/>
      <inkml:brushProperty name="color" value="#FFFC18"/>
    </inkml:brush>
  </inkml:definitions>
  <inkml:trace contextRef="#ctx0" brushRef="#br0">3815 252 4224,'-2'0'266,"0"1"0,0-1 0,0 1 0,0 0 0,1 0-1,-1 0 1,0 0 0,1 0 0,-1 0 0,1 0 0,-1 0 0,1 1 0,0-1 0,-1 1 0,0 1 0,-14 12-399,-36 0 2053,44-12-1776,0-1-1,0 0 1,0-1-1,0 0 1,-1 0-1,1 0 1,0-1-1,0-1 1,-11-1-1,10 0-114,-1 0 0,1-1 0,-1 0 0,1-1 0,-10-6 0,1 2-16,-258-98 327,104 43-195,131 49-38,1 1 1,-2 3 0,-45-6-1,-130-6 21,85 10 82,-164 6-56,186 7-249,-374-1 857,384-7-688,-2 0-281,-95 17 378,105-2 107,-108 16 116,16 10-304,165-31-115,-36 0-1,-15 1 125,-54 10 494,-33 6-366,116-13 86,-72 23-1,101-26-257,-19 7-309,-54 25 0,79-33-475,0 0-1,-1 0 0,1-1 1,-12 2-1,-4 0-2912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5:23.224"/>
    </inkml:context>
    <inkml:brush xml:id="br0">
      <inkml:brushProperty name="width" value="0.1" units="cm"/>
      <inkml:brushProperty name="height" value="0.1" units="cm"/>
      <inkml:brushProperty name="color" value="#FF0066"/>
    </inkml:brush>
  </inkml:definitions>
  <inkml:trace contextRef="#ctx0" brushRef="#br0">15 1736 2304,'-1'0'39,"1"1"-1,-1-1 1,1 0 0,-1 0-1,1 0 1,-1 0-1,1 0 1,0 0 0,-1 0-1,1 0 1,-1 0 0,1 0-1,-1 0 1,1 0 0,-1-1-1,1 1 1,-1 0 0,1 0-1,0 0 1,-1-1 0,1 1-1,-1 0 1,1 0 0,0-1-1,-1 1 1,1 0 0,0-1-1,-1 1 1,1 0-1,0-1 1,0 1 0,-1-1-1,1 1 1,0-1 0,0 0-32,0 0 1,1 0 0,-1 0 0,0 0-1,1 0 1,-1 0 0,1 0-1,0 0 1,-1 0 0,1 0-1,0 1 1,-1-1 0,3-1 0,29-24 275,-26 22-178,0 1 0,1-1 0,0 1-1,-1 0 1,1 0 0,1 1 0,-1 0 0,0 0 0,0 1 0,1 0 0,8 0 0,66-4 502,-54 4-344,-1 2 0,0 1-1,47 10 1,-14-1 5,101 6-1,-46-7 94,-52-3-366,1-2-1,0-4 1,97-9 0,-72 0 158,128 6-1,-115 3-20,19-2 33,137 3-282,-180 4 215,-1 3 0,1 4 0,-2 4 1,106 36-1,-159-47-19,0 0 1,0-1-1,1-2 1,0 0-1,31-1 0,122-14 73,-74 3 46,-66 7-210,171-14 72,-153 14-32,-39 2-23,1 0 0,-1-2 0,23-4 0,-23 3 51,0 1 0,29-1 0,-27 3-1,32-6 0,-9-2-32,0 3 0,74-2 0,-102 7-11,19 1 47,0-1 1,0-2-1,0-2 1,45-10-1,-52 6-39,-1-1-1,45-25 1,-55 26 27,0-2 0,16-15 0,7-4-33,-26 21-58,1 0 60,0-1 0,-1 0 0,0-1 1,0 0-1,12-16 0,-17 19-6,-1 0 0,0-1 0,-1 1 0,1-1 0,-2 0 0,1 0 0,-1 0 0,0-1 0,-1 1 0,0-1 0,0 0-1,-1 1 1,0-1 0,0-11 0,-2-12 7,-2-1 0,-1 1 0,-1 1 0,-12-39 0,-49-121 208,35 104 73,17 48-336,-2 1-1,-1 0 0,-38-61 1,27 57 40,7 13 35,2-2-1,-18-37 1,11 7 84,-19-39-1,38 85-117,-2 1 0,0 0 0,-1 0 0,-18-19 0,14 18-45,0 2 0,-1 0 0,0 0 0,-1 1 0,-1 1 0,0 1 0,-18-8 0,-54-18 315,-2 3 1,-167-35 0,192 55-381,-1 3-1,0 3 1,0 2-1,-1 4 1,1 2-1,-123 20 1,86-3 179,-149 28 6,4 17-15,191-46-72,-114 17-1,-63-10-130,115-13 107,-16 10-71,90-11 98,-1-3 0,-61 2 0,27-10 10,-81 1-66,132 2-35,0 1-1,0 2 0,-36 9 1,45-8 15,-3 1 30,-30 12 1,47-16 60,-1 1 0,1 0 0,0 0 1,0 1-1,1-1 0,-1 1 1,1 1-1,-6 6 0,-5 6-53,2 2 0,-1 0 0,2 1 0,1 0 0,1 1 0,0 1 0,-11 33 0,8-10-60,-13 74 0,22-78 146,2-1 0,2 1-1,1 0 1,9 71-1,2-60-231,35 102-1,-41-141 204,1 0-16,0 0 0,0 0-1,2-1 1,0 0 0,13 20-1,-16-27-30,1-1 0,0 0 0,0 0 0,0 0-1,0 0 1,1-1 0,0 0 0,0 0-1,0 0 1,0-1 0,1 0 0,-1 0-1,1-1 1,7 3 0,5-1-480,1-1 1,0 0-1,0-1 1,0-1-1,0-1 1,0-1-1,0-1 0,0 0 1,24-7-1,28-18-1987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6:00.731"/>
    </inkml:context>
    <inkml:brush xml:id="br0">
      <inkml:brushProperty name="width" value="0.1" units="cm"/>
      <inkml:brushProperty name="height" value="0.1" units="cm"/>
      <inkml:brushProperty name="color" value="#FF0066"/>
    </inkml:brush>
  </inkml:definitions>
  <inkml:trace contextRef="#ctx0" brushRef="#br0">4503 588 4480,'-2'-1'180,"0"0"-1,0 0 1,0 0-1,0 0 1,0 0 0,1 0-1,-1-1 1,0 1 0,0-1-1,-1-2 1,2 3-143,0 0 0,1-1 0,-1 1 0,1 0-1,-1-1 1,1 1 0,-1 0 0,1-1 0,0 1 0,0-1 0,0 1 0,0-1 0,0 1 0,0 0-1,0-1 1,0 1 0,1-1 0,-1-1 0,2-3-9,-1 0 1,0 0-1,0-1 0,-1 1 0,0-1 0,0 1 1,-1 0-1,1-1 0,-2 1 0,1 0 1,0 0-1,-1 0 0,0 0 0,-1 0 0,1 0 1,-1 0-1,0 1 0,-1 0 0,1-1 1,-1 1-1,0 0 0,0 1 0,-6-6 0,-1 0 115,-1 0-1,0 1 0,0 0 0,-1 1 1,0 0-1,-1 1 0,1 0 0,-1 2 1,0-1-1,-1 2 0,0 0 0,-18-3 1,-16 0-40,-1 2 1,-68 2-1,-267-6 169,249 7 211,-244-35 0,59 3-527,105 15-328,-10-13 104,72 9 397,-185-21 15,158 13-294,-18-3-143,-160 12 284,-1 20-235,217 2 151,106 1 32,1 1 0,-1 1 0,1 2 0,-1 2-1,2 2 1,-1 0 0,-66 30 0,83-30 61,0 0 0,1 2 0,0 0 0,0 2 0,2 0-1,-1 0 1,2 2 0,0 0 0,0 0 0,2 2 0,0-1 0,0 2-1,2 0 1,0 0 0,-8 23 0,15-31-25,0 1-1,1 1 1,0-1-1,1 0 1,1 1-1,0-1 1,0 1 0,1-1-1,0 1 1,1-1-1,1 1 1,0-1-1,3 12 1,6 11-13,1-1 0,31 61 1,6 29-152,-13-28 228,-16-51-51,32 55 1,-41-82-98,1 0 0,0 0 0,2-1 0,-1-1 0,31 25 0,4-6 248,1-2 0,2-3 0,58 25 0,-17-8-178,-7-6 47,1-3-1,133 36 0,-117-42 164,266 66 319,194-6-47,-425-74-310,142-2 1,-173-17-94,205-29-1,482-106-97,-395 81-143,-45 8-4,-186 22 244,299-61-184,-426 77 164,-1-2 0,0-2 0,-1-1-1,52-28 1,-71 31 87,1 0 0,-1-1 0,-1-1-1,-1-1 1,0-1 0,0 0 0,-2-1-1,0-1 1,17-26 0,-22 28-34,0-1 1,-1 0-1,-1-1 1,11-36-1,-17 48-76,-1 0 0,1 0 0,-1-1 0,-1 1 0,1-1 1,-1 1-1,0-1 0,-1 1 0,0 0 0,0-1 0,0 1 0,0 0 0,-1 0 0,0 0 0,-1 0 0,1 0 0,-1 0 1,-7-10-1,-7-4 6,0 1 1,-2 0 0,-1 2-1,0 0 1,-23-14 0,19 15 98,-1 1 0,0 2 0,-1 0 0,-1 2 0,0 1 0,-29-7 0,-170-28 305,180 38-351,-332-34-364,15 2-1542,140 8-1334,136 20 1421,-73-13-1207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6:35.151"/>
    </inkml:context>
    <inkml:brush xml:id="br0">
      <inkml:brushProperty name="width" value="0.1" units="cm"/>
      <inkml:brushProperty name="height" value="0.1" units="cm"/>
      <inkml:brushProperty name="color" value="#FF0066"/>
    </inkml:brush>
  </inkml:definitions>
  <inkml:trace contextRef="#ctx0" brushRef="#br0">2390 290 3200,'-13'-6'682,"8"4"-559,1 0-1,0 0 0,0 0 1,0-1-1,-7-4 0,10 6-148,1 0 1,-1 0-1,0 1 0,1-1 0,-1 0 1,1 0-1,-1 0 0,1 0 0,-1 0 1,1 0-1,0 0 0,-1 0 0,1 0 1,0 0-1,0 0 0,0 0 0,0 0 0,0 0 1,0 0-1,0 0 0,0 0 0,0 0 1,0 0-1,0 0 0,1 0 0,-1 0 1,0 0-1,1 0 0,-1 0 0,1 0 1,0-1-1,47-73 543,-41 64-436,-4 8 6,-1 0 0,0-1-1,0 1 1,0-1 0,0 0 0,-1 1 0,3-9 0,-4 11-71,0-1 1,0 1-1,0-1 1,-1 0-1,1 1 1,0-1 0,-1 1-1,1-1 1,-1 1-1,1-1 1,-1 1-1,0-1 1,0 1-1,1-1 1,-1 1 0,0 0-1,0 0 1,-1-1-1,1 1 1,0 0-1,0 0 1,0 0-1,-1 0 1,-1-1 0,-8-5 64,0 1 0,0 0 1,-1 0-1,0 1 0,0 1 1,0 0-1,-1 1 1,1 0-1,-15-1 0,-15-1 312,-58 2 0,25 4 119,-1 0-680,-110-12 0,124 4 211,0 3 0,-106 6-1,120 3 44,-72 17 0,-45 22-106,151-41 18,-119 39 338,-181 82 0,268-104-451,-132 65-58,41-20 61,67-33 160,-74 46 0,132-70-105,0 0 0,0 1 1,1 1-1,0 0 1,1 0-1,-15 19 0,22-25 49,0 1-1,0 0 1,0-1-1,0 1 1,1 1 0,0-1-1,0 0 1,0 1-1,0-1 1,1 1-1,0-1 1,1 1 0,-1-1-1,1 1 1,0 0-1,0-1 1,1 1-1,-1 0 1,4 9-1,2 4 15,2 0-1,1 0 1,0-1-1,1-1 1,1 0-1,0 0 1,25 27-1,-1-8 48,1-2 0,41 30 0,-42-38-42,2-1 1,0-2-1,1-2 0,74 30 0,-44-27-74,1-3 0,79 13 0,-8-5 78,211 33-116,-77-41 90,-156-14 204,-45-4 181,103-10 1,71-24-383,-188 22-25,-2-2 0,0-3 0,0-2 1,-2-3-1,97-47 0,-27-8 240,-110 64-201,0-1 1,-1 0-1,-1-2 0,0 1 1,22-30-1,-6-4 347,-1-1 1,-3-1-1,30-80 0,-46 104-181,-1 1-1,-1-2 1,6-39-1,-12 54-140,0 1 0,0-1 0,-1 1 0,-1-1 0,1 0 0,-2 1 0,1-1 0,-1 1 0,-1 0-1,0-1 1,0 1 0,-8-15 0,2 9-57,-2 0-1,0 0 1,-1 1 0,0 1-1,-27-23 1,16 18 5,0 2 1,-1 0 0,-28-14-1,14 12-4,0 2-1,-66-18 1,-82-8-1862,117 28 186,-7 0-1189,1 9 506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7:46.880"/>
    </inkml:context>
    <inkml:brush xml:id="br0">
      <inkml:brushProperty name="width" value="0.1" units="cm"/>
      <inkml:brushProperty name="height" value="0.1" units="cm"/>
      <inkml:brushProperty name="color" value="#FF0066"/>
    </inkml:brush>
  </inkml:definitions>
  <inkml:trace contextRef="#ctx0" brushRef="#br0">1 10 128,'5'-9'0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57:48.908"/>
    </inkml:context>
    <inkml:brush xml:id="br0">
      <inkml:brushProperty name="width" value="0.1" units="cm"/>
      <inkml:brushProperty name="height" value="0.1" units="cm"/>
      <inkml:brushProperty name="color" value="#FF0066"/>
    </inkml:brush>
  </inkml:definitions>
  <inkml:trace contextRef="#ctx0" brushRef="#br0">512 1364 2432,'14'-1'1057,"-13"1"-1006,0-1 0,0 1 0,0 0 0,0 0 0,0 0 0,0 0 0,0 0 0,0 0 0,0 0 0,0 0 0,0 0 0,0 0 0,0 1 0,0-1 0,0 1 0,0-1 0,0 0 0,0 1 0,0-1 0,0 1 0,0 0 0,0-1 0,0 1 0,-1 0 0,1 0 0,0-1 0,-1 1 0,1 0 0,1 1 0,3 4 70,1 0 1,0-1 0,0 0-1,0 0 1,1-1 0,0 0-1,0 0 1,12 4 0,8 3 62,30 6 1,-7-3-364,-19-6 240,1-1 0,-1-1-1,43 1 1,-8-1-11,-11 1 39,145 14 430,-16-19-333,-101-3-180,358-5 79,-267-1 14,-1 0-118,58 6 230,261 3-315,-107 21 195,-292-17 103,59 2-90,94-5 113,247-6-268,-328-2-90,-21 2 276,0-3-28,1-1 38,-39 3-98,132-19-42,-185 13 155,-1-4 0,72-27 0,-117 38-169,0 0 0,0 0-1,-1-1 1,1 0 0,-1 0 0,0-1-1,0 1 1,-1-1 0,1 0-1,7-11 1,-6 6 9,0 1 1,-1-2-1,-1 1 0,1-1 1,-2 0-1,5-12 1,-1-10 90,-1-1 1,-1 1-1,2-56 1,-7 75-79,0 1-1,-1-1 1,-1 0-1,0 1 1,-1-1-1,-1 1 1,0 0-1,0 0 1,-2 0 0,1 0-1,-2 1 1,1-1-1,-2 1 1,0 1-1,0-1 1,-13-14-1,-173-203 868,157 182-948,-42-52-189,64 83 131,-1 1-1,0 1 0,-34-25 0,25 24-38,0 2 0,-46-20-1,-55-10 159,64 23 164,-211-56 259,129 45-451,-87-24-282,143 34 310,-1 3-1,-114-8 1,27 1 186,88 11-210,-142-5 1,-275 34-173,288-10 208,30-1 86,91 2-148,-268 22-793,203-18 415,8-1 822,-175 33-771,166-19 560,-57 11 155,111-13-310,-205 71 1,173-23-265,22-9-21,-38 17 559,130-63-192,0 2-1,1 2 0,-40 36 0,56-45-115,1-1 0,0 1 0,0 0 1,1 1-1,0 0 0,0 0 0,1 0 0,-6 17 0,9-19 33,-1 1 1,1 0-1,1-1 0,-1 1 1,1 0-1,1 0 0,0 0 1,0 0-1,1 0 0,0 0 1,3 12-1,11 23 33,1 1 1,3-2-1,26 46 0,-8-18 86,-4-11 17,3-1 0,2-2-1,3-1 1,72 76 0,-100-118-67,1 1-1,0-2 1,1 0 0,0-1 0,1-1 0,1 0 0,-1-1 0,2 0 0,-1-2 0,1 0-1,30 8 1,11-4-622,0-3 1,1-3-1,68-1 0,-51-3-578,38 3-1241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0:43.098"/>
    </inkml:context>
    <inkml:brush xml:id="br0">
      <inkml:brushProperty name="width" value="0.1" units="cm"/>
      <inkml:brushProperty name="height" value="0.1" units="cm"/>
      <inkml:brushProperty name="color" value="#FFFC18"/>
    </inkml:brush>
  </inkml:definitions>
  <inkml:trace contextRef="#ctx0" brushRef="#br0">22 81 2304,'-16'-29'864,"16"24"-672,-6-4-32,6 0-32,0 0-160,0-2-64,6 8-448,-6-3-192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0:43.754"/>
    </inkml:context>
    <inkml:brush xml:id="br0">
      <inkml:brushProperty name="width" value="0.1" units="cm"/>
      <inkml:brushProperty name="height" value="0.1" units="cm"/>
      <inkml:brushProperty name="color" value="#FFFC18"/>
    </inkml:brush>
  </inkml:definitions>
  <inkml:trace contextRef="#ctx0" brushRef="#br0">1422 234 3072,'-75'-20'1995,"71"19"-1862,-1 0 1,1 0 0,0-1 0,1 1 0,-1-1 0,-6-3 0,-9-5 123,-8-1-278,0 2-1,0 2 1,-53-9 0,7 5-14,-27-3 118,41 11 5,0 2 0,0 3 0,-100 16 0,143-15-107,-166 38 43,160-34-28,1 0 1,-1 2-1,1 0 0,1 2 0,0 0 0,-19 15 0,16-7-5,0 1 0,2 0-1,1 2 1,0 1 0,2 0-1,0 1 1,2 1 0,1 1-1,1 0 1,1 1 0,1 0-1,1 1 1,2 0 0,1 1-1,-5 34 1,10-49 21,2 1-1,-1 0 1,2 0-1,0 0 1,1 0-1,0 0 1,6 25-1,-4-31-15,0 1 0,1-1 0,0 1 0,0-1-1,1 0 1,0 0 0,0-1 0,1 0-1,0 0 1,1 0 0,0 0 0,10 8-1,-2-5-3,0 0-1,1-1 0,0 0 0,33 13 0,73 20 3,-47-19-72,-64-19 80,37 12 78,82 19 1,-112-33-27,-1-1-1,1-1 1,-1 0 0,1-1-1,-1 0 1,1-2 0,-1 0-1,30-8 1,6-7 22,-2-2-1,0-2 1,-1-3 0,51-32-1,-85 46-71,0-1-1,-1 0 1,0-2-1,-1 1 0,-1-2 1,0 0-1,-1 0 1,0-2-1,-1 1 0,16-32 1,-3 1 234,-3-1-1,-2-1 1,21-81 0,-33 99 11,-1 1-1,-1-1 0,-2 0 1,-1 0-1,-2 0 1,-1 0-1,-8-51 0,6 64-141,-1 1-1,-1 0 1,-1 0-1,0 0 0,-1 1 1,-1 0-1,0 0 1,-1 0-1,-1 1 0,0 1 1,-13-14-1,17 20-282,-1 0 0,-1 1 1,1 0-1,-1 0 0,0 1 0,0 0 0,0 0 0,-1 1 1,0 0-1,0 1 0,0-1 0,0 2 0,0-1 0,-1 2 0,1-1 1,-1 1-1,0 0 0,1 1 0,-1 0 0,-13 2 0,-28 11-3210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0:45.524"/>
    </inkml:context>
    <inkml:brush xml:id="br0">
      <inkml:brushProperty name="width" value="0.1" units="cm"/>
      <inkml:brushProperty name="height" value="0.1" units="cm"/>
      <inkml:brushProperty name="color" value="#FFFC18"/>
    </inkml:brush>
  </inkml:definitions>
  <inkml:trace contextRef="#ctx0" brushRef="#br0">702 159 384,'-19'-9'247,"18"8"-267,0 0 0,1 1-1,-1-1 1,0 0 0,1 0-1,-1 0 1,1 0 0,-1 0-1,1 0 1,-1 0 0,1 0 0,0 0-1,0 0 1,0 0 0,-1 0-1,1-1 1,0 1 0,0-1-1,-1-5 283,0 1-1,0-1 1,-1 1-1,0 0 1,-1 0-1,1 0 1,-1 0-1,0 0 1,-1 0-1,-5-6 1,3 2-19,4 6-178,0 1 0,-1-1 0,1 1 1,-1 0-1,1 0 0,-1 0 0,0 0 0,0 1 0,0-1 0,-1 1 0,1 0 0,-7-4 0,6 5-75,0 0-1,0 0 1,0 0-1,-1 1 1,1-1-1,0 1 1,-1 0-1,1 0 1,0 1-1,-1-1 1,1 1-1,-4 1 1,-18 5-11,2 2 0,-1 0 0,-29 17 1,3-2 151,22-11 100,0 1 1,0 2-1,-42 32 1,56-36-204,0 0 0,1 2 0,1 0 1,0 0-1,1 1 0,1 1 0,-15 24 1,13-13-54,1 0 0,1 1 0,1 0 1,1 1-1,2 0 0,1 1 0,1-1 1,2 1-1,1 0 0,2 36 1,1-46 47,2 0 1,1 0 0,0-1-1,1 0 1,2 0 0,-1 0 0,11 19-1,2-2 7,1-1-1,37 47 0,-27-43-36,48 47 0,-58-67 71,0-1-1,1-1 1,1-1-1,26 15 1,-40-26-34,1-1-1,0 0 1,0 0 0,0-1 0,1 0-1,-1-1 1,13 2 0,-16-4-5,-1 1 1,1-1-1,-1-1 0,1 1 1,-1-1-1,1 0 0,-1 0 1,0 0-1,1-1 1,-1 0-1,0 0 0,0 0 1,0-1-1,5-3 0,3-3 32,-2-1 0,1 0-1,-1-1 1,0-1-1,-1 1 1,9-15-1,-5 5 31,-1-1-1,-1 0 0,10-25 1,-14 24-91,-1 0 0,-1 0 1,0 0-1,2-30 0,0-95-947,1-5-1450,5 70 428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0:57.906"/>
    </inkml:context>
    <inkml:brush xml:id="br0">
      <inkml:brushProperty name="width" value="0.1" units="cm"/>
      <inkml:brushProperty name="height" value="0.1" units="cm"/>
      <inkml:brushProperty name="color" value="#FFFC18"/>
    </inkml:brush>
  </inkml:definitions>
  <inkml:trace contextRef="#ctx0" brushRef="#br0">5088 124 2432,'-1'-1'44,"0"1"0,1-1 0,-1 0 1,0 1-1,1-1 0,-1 0 0,0 1 0,1-1 0,-1 0 0,1 0 1,0 0-1,-1 1 0,1-1 0,0 0 0,-1 0 0,1 0 1,0 0-1,0 0 0,0 0 0,0 0 0,0 0 0,0 1 1,0-1-1,0 0 0,0 0 0,0 0 0,1-1 0,0-2-178,1 1 0,-1-1-1,1 1 1,0 0-1,4-5 1,2-4-157,1 8 3189,-13 22-2047,2-13-630,-2-1 0,1 0 0,0 1-1,-1-1 1,0 0 0,0 0 0,0-1 0,-6 5 0,-42 23 346,10-7 542,10-1-682,24-16-363,0-1 0,-1 0 0,1 0 0,-1-1 0,0 0-1,-19 6 1,-57 8 950,-139 14 0,101-18-684,87-11-382,0 0 0,0-3 0,-37-2 0,37-5 199,24 4-207,0 0 0,-14 0 1,7 1 62,0-1 1,-23-5 0,-11-2 225,-155-18 284,85 10-424,29 1-202,57 8 295,-1 2 0,-54-2-1,-271-6-63,173-14-145,94 8 74,65 13-9,-55-7 0,-106 9 20,49 3-80,92 4 28,-74-8 0,-37-3 174,20 3 296,-273-35-156,331 26-255,-4 1 158,63 11-160,-199-15 364,154 15-315,-83 7 0,75 6-82,-150 37-1,191-37-138,-105 24-512,117-29 165,-2-2 0,1-1-1,-39-1 1,55-2 95,1 1 0,0-2 0,0 1 0,0-1 0,0-1-1,1 1 1,-1-2 0,1 1 0,-1-1 0,1 0 0,0-1 0,0 0 0,-7-6-1,-28-34-2816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02.412"/>
    </inkml:context>
    <inkml:brush xml:id="br0">
      <inkml:brushProperty name="width" value="0.1" units="cm"/>
      <inkml:brushProperty name="height" value="0.1" units="cm"/>
      <inkml:brushProperty name="color" value="#FFFC18"/>
    </inkml:brush>
  </inkml:definitions>
  <inkml:trace contextRef="#ctx0" brushRef="#br0">2162 84 4480,'-4'0'226,"0"1"-49,-1-1 0,1 1-1,-1 0 1,1 0 0,0 0-1,-1 1 1,1-1 0,0 1-1,0 0 1,0 1 0,-6 4-1,9-7-175,0 1-1,-1 0 0,1 0 0,0 0 1,-1-1-1,1 1 0,-1 0 0,1-1 1,0 1-1,-1-1 0,1 0 0,-1 0 0,1 1 1,-1-1-1,1 0 0,-1 0 0,1 0 1,-1-1-1,1 1 0,-1 0 0,1 0 0,-1-1 1,1 1-1,-1-1 0,1 0 0,0 1 1,-1-1-1,1 0 0,-3-1 0,-2-3 280,0 1 1,0-1-1,0 0 0,-7-8 0,1-1 241,8 9-373,-1 0-1,1 1 0,-1-1 1,1 1-1,-1 0 0,-10-6 0,10 7-77,1 0 0,-1 0-1,0 1 1,0 0 0,0 0-1,-1 0 1,1 1-1,0-1 1,-1 1 0,1 0-1,-1 1 1,1 0 0,-1 0-1,1 0 1,-1 0-1,1 1 1,-8 1 0,-135 36 238,74-17-126,-139 19 0,-34 3 544,82-10-418,6-14 274,-267-1-1,101-32-3765,317 14 2880,-1-1-668,0 0 1,0 0-1,-1-1 1,1 0-1,-15-6 1,-4-6-1797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2:49.653"/>
    </inkml:context>
    <inkml:brush xml:id="br0">
      <inkml:brushProperty name="width" value="0.1" units="cm"/>
      <inkml:brushProperty name="height" value="0.1" units="cm"/>
      <inkml:brushProperty name="color" value="#FFFC18"/>
    </inkml:brush>
  </inkml:definitions>
  <inkml:trace contextRef="#ctx0" brushRef="#br0">943 261 5120,'-1'-3'181,"-1"1"0,0-1-1,1 0 1,0 0 0,0 0 0,0 0 0,0-1 0,0 1-1,1 0 1,-1 0 0,1 0 0,0-1 0,0 1 0,0-4 0,0 3-156,0 0 0,0 0 1,0 0-1,-1 0 0,1 0 1,-1-1-1,0 1 1,0 1-1,-1-1 0,-1-4 1,-19-39 1628,18 37-1368,0 0 1,0 0-1,-12-16 0,14 23-256,-1 0 1,1 0-1,-1 0 0,0 0 0,0 1 1,0-1-1,0 1 0,-1 0 0,1 0 1,0 0-1,-1 1 0,1-1 0,-1 1 1,-6-2-1,-9 0 193,-38-3 1,-4 1 257,8-1-138,-1 2 1,-56 4-1,50 0-344,-51 10 325,74-5-94,-38 0 0,18-4-1278,-27 7-7759,44-3 6092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16.575"/>
    </inkml:context>
    <inkml:brush xml:id="br0">
      <inkml:brushProperty name="width" value="0.1" units="cm"/>
      <inkml:brushProperty name="height" value="0.1" units="cm"/>
      <inkml:brushProperty name="color" value="#FFFC18"/>
    </inkml:brush>
  </inkml:definitions>
  <inkml:trace contextRef="#ctx0" brushRef="#br0">3100 11 1792,'-1'1'127,"0"-1"-1,1 1 1,-1-1 0,0 1 0,0-1 0,0 1-1,1-1 1,-1 0 0,0 0 0,0 1-1,0-1 1,0 0 0,0 0 0,1 0-1,-1 0 1,-2 0 0,3 0-52,-1 0-1,1 0 1,-1 0-1,0 0 1,1 0 0,-1 0-1,1 0 1,-1 1 0,1-1-1,-1 0 1,1 0 0,-1 0-1,1 0 1,-1 1 0,1-1-1,-1 0 1,1 1 0,-1-1-1,1 0 1,-1 1 0,1-1-1,0 0 1,-1 2-1,0-1-28,0 0 0,-1 0-1,1 1 1,0-1-1,0 0 1,-1 0-1,1 0 1,-1 0-1,1-1 1,-1 1 0,1 0-1,-1-1 1,0 1-1,1-1 1,-4 1-1,-15 8 506,17-7-444,1 0 0,-1 0 0,0 0 0,0-1 0,-1 1 0,1-1 0,0 1 0,0-1 0,-1 0 0,1 0 0,0-1 0,-1 1 0,1-1 0,-1 0 0,-6 0 0,9 0-48,-21 0-384,21 0 365,-1 0-1,1-1 1,-1 1 0,1 0 0,-1-1-1,0 0 1,1 1 0,0-1 0,-1 0 0,1 0-1,-1 1 1,-1-3 0,2 2-22,0 0-1,-1 0 1,1 0 0,-1 0-1,1 1 1,-1-1-1,1 0 1,-1 1 0,1-1-1,-1 1 1,1 0 0,-4-1-1,-79-8 367,10 4-197,74 5-187,-3 0-3,1-1-1,-1 1 1,1 0-1,-1 1 0,1-1 1,-1 0-1,1 1 1,-1-1-1,1 1 1,-1 0-1,1 0 0,0 0 1,-1 0-1,-2 2 1,-29 15 19,-20 11 69,28-16-33,22-12-60,0 1 0,0 0 0,0 0 0,1 1 1,-1-1-1,0 1 0,-3 2 0,5-2 36,-2 0 0,1 0-1,0-1 1,-1 0-1,1 0 1,-1 0 0,1 0-1,-1 0 1,0-1-1,0 1 1,0-1 0,-4 1-1,-4-1 171,0 0 0,-21-1 0,14 0 44,-30-5 62,40 4-306,0 1 0,0-1 0,1-1-1,-11-2 1,-34-2 152,-102-12 596,22 13-778,115 4 52,-1-1-1,1-1 1,-1-1 0,1 0-1,-28-11 1,-3-9-12,17 8 305,-42-15 0,64 29-343,-1 0 0,0 1 0,0 0 0,0 0 0,-19 2 0,1 0 29,-81 8 92,56-4-251,-57 1 496,110-6-342,-9-1-31,0 1 1,1 1-1,-1 0 1,0 0-1,1 1 1,-11 3-1,11-3 30,1 1 0,-1-2-1,1 1 1,-1-1-1,0 0 1,-9-1 0,-24 3 154,14 1-163,-52 2 0,70-5 38,0 1-1,0 0 1,0 0-1,0 1 1,-18 7 0,-11 4-34,16-7 32,-1-1 0,0-1 0,-1-1 1,-34 1-1,-142 0-63,198-5 36,-44 1 13,-84-11 1,90 5 146,1 3 0,-56 3 0,27 0 598,62-1-898,1 0-1,-1 0 1,0 0 0,1 1-1,-1 0 1,1 0 0,-1 1-1,1 0 1,-1 0-1,-6 3 1,13-4 73,0-1 0,-1 0 1,1 0-1,0 0 0,-1 1 0,1-1 0,0 0 1,-1 0-1,1 0 0,-1 0 0,1 0 0,0 0 0,-1 0 1,1 0-1,-1 0 0,1 0 0,0 0 0,-1 0 1,1 0-1,0 0 0,-1 0 0,1 0 0,-1 0 1,1 0-1,0-1 0,-1 1 0,1 0 0,0 0 1,-1 0-1,1-1 0,-16-22-3883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19.986"/>
    </inkml:context>
    <inkml:brush xml:id="br0">
      <inkml:brushProperty name="width" value="0.1" units="cm"/>
      <inkml:brushProperty name="height" value="0.1" units="cm"/>
      <inkml:brushProperty name="color" value="#FFFC18"/>
    </inkml:brush>
  </inkml:definitions>
  <inkml:trace contextRef="#ctx0" brushRef="#br0">1317 1 2816,'-10'2'235,"6"-2"-158,0 1 0,0 0 0,0 0 0,0 0 0,1 0 0,-1 1 0,0-1 1,0 1-1,1 0 0,-1 0 0,1 1 0,-5 3 0,-24 39-119,29-43 99,1 1 1,0-2 0,-1 1 0,1 0 0,-1 0-1,1-1 1,-1 1 0,0-1 0,0 0 0,-3 2-1,2-2 44,1 0-1,-1 1 1,1-1-1,-1 1 0,1 0 1,-4 3-1,2-1 65,0 0 0,-1 0 0,0 0 1,0-1-1,0 0 0,0 0 0,0-1 0,-1 1 0,1-1 0,-1-1 0,1 1 0,-8 0 0,-12 0 290,-49-3-1,32 0 38,-49-6 125,-1 0-189,-48-1 215,81 3-278,-183-34 375,122 16-1005,-22-5-1959,105 23 32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26.581"/>
    </inkml:context>
    <inkml:brush xml:id="br0">
      <inkml:brushProperty name="width" value="0.1" units="cm"/>
      <inkml:brushProperty name="height" value="0.1" units="cm"/>
      <inkml:brushProperty name="color" value="#FFFC18"/>
    </inkml:brush>
  </inkml:definitions>
  <inkml:trace contextRef="#ctx0" brushRef="#br0">3831 121 1536,'-5'1'188,"4"-1"-157,0 1-1,0-1 1,0 0 0,-1 1 0,1-1-1,0 0 1,0 0 0,0 0 0,0 0-1,0 0 1,0 0 0,0 0 0,0-1-1,0 1 1,0 0 0,0-1 0,-2 0-1,8-11 269,-3 8-426,0-2 0,-1 1 0,1 0 1,-1 0-1,0 0 0,-1 0 0,1-1 0,-1-6 0,0 9 314,-1 0-1,1 0 0,0 0 1,-1 0-1,0 0 0,0 0 1,0 1-1,0-1 1,0 0-1,0 0 0,-1 1 1,0-1-1,1 1 0,-1 0 1,0-1-1,-3-2 1,4 4-90,-1 0 1,0 1-1,0-1 1,0 0-1,0 0 1,0 1-1,1 0 1,-1-1 0,0 1-1,0 0 1,0 0-1,0 0 1,0 0-1,-3 0 1,-27 6 545,12 2-349,-24 12 1,25-10-144,-26 8 0,-3 0 100,25-9-192,-44 11-1,31-10 127,-49 18 0,-18 6 495,-142 18 435,147-39-867,-176 2 0,162-6-216,6-2 197,63-4-31,-16 3-38,-38 2-150,-268 22 12,162-8 426,144-17-351,-119 8-17,132-12-65,-87-10 1,9-7-44,-184-30 568,26-16 766,227 47-1196,-1 3 1,-78-7-1,78 14-1662,1-1 0,-65-18 0,84 11-1317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27.852"/>
    </inkml:context>
    <inkml:brush xml:id="br0">
      <inkml:brushProperty name="width" value="0.1" units="cm"/>
      <inkml:brushProperty name="height" value="0.1" units="cm"/>
      <inkml:brushProperty name="color" value="#FFFC18"/>
    </inkml:brush>
  </inkml:definitions>
  <inkml:trace contextRef="#ctx0" brushRef="#br0">0 109 2944,'0'0'1120,"0"-5"-864,6 1 0,-1-1-64,6-4-576,0-5-128,3 3 32,2-2 128,-5-1 544,0 0 320,-6 3 192,0 2 128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28.229"/>
    </inkml:context>
    <inkml:brush xml:id="br0">
      <inkml:brushProperty name="width" value="0.1" units="cm"/>
      <inkml:brushProperty name="height" value="0.1" units="cm"/>
      <inkml:brushProperty name="color" value="#FFFC18"/>
    </inkml:brush>
  </inkml:definitions>
  <inkml:trace contextRef="#ctx0" brushRef="#br0">1827 91 6784,'-5'-3'108,"0"1"0,0 0 1,-1 0-1,1 0 0,0 1 0,-1-1 1,1 1-1,-1 1 0,1-1 1,-1 1-1,0 0 0,1 0 0,-1 0 1,-7 2-1,-11 3-175,-46 14-1,56-15 147,-40 12 281,-105 15 0,80-22 70,0-4 0,-98-5 0,142-5-421,0 0 0,-59-18 0,24 4 124,-60-11 413,-97-22 18,-2 21-1167,196 30-340,1 2 0,0 2 0,-1 0 0,-51 15 0,36-9-1083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37.077"/>
    </inkml:context>
    <inkml:brush xml:id="br0">
      <inkml:brushProperty name="width" value="0.1" units="cm"/>
      <inkml:brushProperty name="height" value="0.1" units="cm"/>
      <inkml:brushProperty name="color" value="#FFFC18"/>
    </inkml:brush>
  </inkml:definitions>
  <inkml:trace contextRef="#ctx0" brushRef="#br0">2329 75 2688,'-2'-5'6889,"-1"1"-7378,-3-3 890,-4-1-216,-1-1-123,11 8-33,-1 0-1,0 0 1,1 1 0,-1-1-1,0 0 1,0 0 0,0 1 0,0-1-1,1 1 1,-1-1 0,0 1-1,0-1 1,0 1 0,0 0-1,0-1 1,-2 1 0,1 0 29,1-1 0,-1 1 0,0 0 0,0-1 1,1 1-1,-1-1 0,0 1 0,1-1 0,-1 0 0,-1-1 1,1 1-64,1 0 0,-1 0 0,0 0 0,0 0 0,0 1 1,0-1-1,0 1 0,0-1 0,0 1 0,-3-1 0,1 1-29,0 0 0,-1-1 0,1 0-1,0 0 1,0 0 0,-5-2 0,-10-3 151,9 4-5,1 1 1,-1 1-1,0-1 1,-16 3 0,-5-1-292,23 0 193,0 0-1,0 0 1,-13 4 0,-8 2 325,-16 0-24,-81 0 0,77-5 26,-79 15 1,69-8-508,22-2 224,0 0 0,0 3 0,1 1 0,0 1-1,0 2 1,-35 20 0,54-26 94,1-2 0,-1 0-1,-32 7 1,-7 2-183,7-2 104,-1-2 0,-100 8-1,117-15-60,2-3-1,-12 2 36,1 5-66,-1-2-1,-76 0 1,78-15-8,39 9 29,-1-1 1,1 1-1,-1-1 1,1 1-1,0-1 1,-1 0-1,-2-1 0,-11-4 6,-5 3 160,-43-2 0,9 5-257,-130-4 748,156 1-614,-1 2-1,-43 5 1,15 8-3496,58-11 3300,0-1 76,-1 0-1,1 0 1,0 0 0,0 0-1,0 0 1,-1 0-1,1 0 1,0 0 0,0 0-1,0 0 1,0 0-1,-1 0 1,1 0 0,0 0-1,0 0 1,0 0-1,-1 0 1,1 0-1,0 0 1,0 0 0,-3-14-4004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38.808"/>
    </inkml:context>
    <inkml:brush xml:id="br0">
      <inkml:brushProperty name="width" value="0.1" units="cm"/>
      <inkml:brushProperty name="height" value="0.1" units="cm"/>
      <inkml:brushProperty name="color" value="#FFFC18"/>
    </inkml:brush>
  </inkml:definitions>
  <inkml:trace contextRef="#ctx0" brushRef="#br0">1829 228 2048,'-1'-2'41,"1"1"1,-1-1 0,0 0-1,1 0 1,0 1-1,-1-1 1,1 0-1,0 0 1,0 0-1,0 0 1,0 1 0,0-1-1,0 0 1,1 0-1,-1 0 1,1 0-1,-1 1 1,1-1-1,0 0 1,-1 1 0,1-1-1,0 0 1,2-2-1,6-9-317,17-23 0,-14 21 39,62-97 4023,-73 111-3354,-6-5 619,-22 6-562,0 1 1,0 2-1,-42 8 0,28-2-210,-1-2 1,-45 2-1,-62 11 893,103-13-1240,-211 47 392,182-37-291,49-13 21,0-1 1,0-1-1,-46-4 1,15 1-17,-194 1 394,240-1-401,1 0-1,-19-4 1,18 2-10,0 1 0,-19-1 0,-66-2 805,-170 5 508,238 2-1841,0 0 1,-37 9-1,43-7-507,-10 8-3391,32-13 4274,-1 1-1,1 0 1,-1 0 0,1-1 0,0 1-1,-1 0 1,1 0 0,0-1-1,-1 1 1,1 0 0,0-1 0,-1 1-1,1 0 1,0-1 0,0 1-1,0-1 1,-1 1 0,1 0-1,0-1 1,0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48.002"/>
    </inkml:context>
    <inkml:brush xml:id="br0">
      <inkml:brushProperty name="width" value="0.1" units="cm"/>
      <inkml:brushProperty name="height" value="0.1" units="cm"/>
      <inkml:brushProperty name="color" value="#FFFC18"/>
    </inkml:brush>
  </inkml:definitions>
  <inkml:trace contextRef="#ctx0" brushRef="#br0">2019 171 1024,'-3'-7'233,"-1"1"0,1 0-1,-1 0 1,0 1 0,0-1 0,-1 1-1,1 0 1,-1 0 0,0 0 0,-1 1-1,1-1 1,-1 2 0,0-1 0,0 0-1,0 1 1,0 0 0,-1 1 0,1-1 0,-1 1-1,1 0 1,-1 1 0,0 0 0,0 0-1,0 0 1,0 1 0,0 0 0,0 0-1,0 1 1,1 0 0,-11 2 0,5 0-117,-1-1 0,0 0 0,0-1 0,0-1 0,0 0 0,1 0 0,-15-3 0,0-1 239,-10-1 347,-43 0 1,56 5-805,-1 0 1,1-2 0,-48-10-1,3-5 681,-86-8 0,110 22-605,-54 4 0,-33-1 259,83-5-69,-94-4 493,-140 30 371,204-13-658,-79 18 451,93-13-848,-20 9-2431,45-10-4102,15-13 3136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49.410"/>
    </inkml:context>
    <inkml:brush xml:id="br0">
      <inkml:brushProperty name="width" value="0.1" units="cm"/>
      <inkml:brushProperty name="height" value="0.1" units="cm"/>
      <inkml:brushProperty name="color" value="#FFFC18"/>
    </inkml:brush>
  </inkml:definitions>
  <inkml:trace contextRef="#ctx0" brushRef="#br0">1849 81 2176,'-5'-1'166,"0"1"0,0 0 0,0 0 0,0 0 0,0 1-1,0-1 1,0 1 0,-8 3 0,10-4-111,1 1 0,-1 0 0,0-1 1,1 0-1,-1 1 0,0-1 0,1 0 0,-1 0 0,0-1 0,1 1 0,-1 0 0,0-1 0,1 0 0,-1 1 0,-3-3 0,-1-1 363,-1 0 0,1 0 0,-10-9 0,11 8-347,-1 1 0,0-1 0,-11-5 0,10 7 5,1-1 0,-1 2 0,0-1 0,0 1 0,0 0 0,-1 1 0,-15-1 0,4 1 380,0-1-1,-19-3 0,15 1-314,1 2 0,-1 1-1,-31 3 1,-70 13 225,66-7-474,18-5 343,0-1-1,-1-3 1,-51-7 0,-78 6 93,89 3 176,-20 8 12,18-1-446,-176-6 1152,139-3-348,105 1-1205,1 2 0,0-1-1,0 2 1,0 0 0,0 1-1,0 0 1,-18 9 0,6 0-2229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1:50.394"/>
    </inkml:context>
    <inkml:brush xml:id="br0">
      <inkml:brushProperty name="width" value="0.1" units="cm"/>
      <inkml:brushProperty name="height" value="0.1" units="cm"/>
      <inkml:brushProperty name="color" value="#FFFC18"/>
    </inkml:brush>
  </inkml:definitions>
  <inkml:trace contextRef="#ctx0" brushRef="#br0">2169 118 2048,'0'0'39,"-1"0"-1,1 0 1,-1 0-1,1 0 1,-1 0 0,1 0-1,-1 0 1,1 0-1,-1 0 1,0 0-1,1 0 1,-1 0 0,1 0-1,-1 0 1,1-1-1,-1 1 1,1 0 0,-1 0-1,1-1 1,-1 1-1,1 0 1,0 0 0,-1-1-1,1 1 1,-1-1-1,1 1 1,0 0 0,-1-1-1,1 1 1,0-1-1,-1 1 1,1-1 0,0 1-1,0-1 1,0 1-1,-1-1 1,1-1 890,-1-11-150,0 11-692,1 1 1,-2-1-1,1 0 1,0 1-1,0-1 0,0 1 1,-1 0-1,1-1 1,0 1-1,-1 0 1,1 0-1,-1 0 0,0 0 1,1 0-1,-1 0 1,0 0-1,0 0 1,0 1-1,1-1 0,-1 1 1,0-1-1,0 1 1,0 0-1,0 0 0,0 0 1,0 0-1,-3 0 1,-283-3 2365,53-14-2018,173 10 53,45 6-373,-250-17 36,15 6 478,68 1 54,-396 29-539,553-17-947,1 2 0,-1 1 0,1 1 0,-38 12-1,14 4-1894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2:56.506"/>
    </inkml:context>
    <inkml:brush xml:id="br0">
      <inkml:brushProperty name="width" value="0.1" units="cm"/>
      <inkml:brushProperty name="height" value="0.1" units="cm"/>
      <inkml:brushProperty name="color" value="#FFFC18"/>
    </inkml:brush>
  </inkml:definitions>
  <inkml:trace contextRef="#ctx0" brushRef="#br0">6552 110 5376,'0'-6'777,"1"4"-663,-1 1 0,0 0-1,0-1 1,0 1 0,0 0 0,0-1 0,0 1 0,0-1 0,0 1-1,-1 0 1,1-1 0,-1 1 0,1 0 0,-1-1 0,1 1 0,-1 0 0,0-2-1,0 3 143,-10 18 128,14-20 327,3-8-70,6-16 514,-12 22-1011,1 0 1,-1-1 0,0 1-1,0 0 1,0 0-1,-1-5 1,1 8-120,0 1 0,0-1-1,0 0 1,0 0 0,0 1 0,-1-1 0,1 0 0,0 0 0,0 1 0,-1-1 0,1 0 0,-1 1 0,1-1 0,-1 0 0,1 1 0,-1-1 0,1 1 0,-1-1 0,1 0 0,-1 1 0,1 0 0,-1-1 0,0 1 0,0-1 0,1 1 0,-1 0 0,0-1 0,1 1 0,-1 0 0,0 0 0,0 0 0,1 0 0,-1-1 0,0 1 0,0 0 0,0 0 0,1 0 0,-1 1 0,-1-1 0,-59 14 704,38-7-461,1-2 0,-1-1 1,-44 3-1,28-8-237,22 0 2,0 0-1,0 2 0,0 0 0,-25 5 0,18-1-16,1-1 1,-1 0-1,-32-1 0,-73-6 417,22-1-483,-186 13-136,219-10 176,28-1 47,0 2 0,-60 9 0,-3 10-15,-80 11 10,152-26 36,-1-2-1,0-1 1,-40-5 0,42-1-98,-94-5 151,105 10-140,-6 1 11,0-2 0,-52-8 0,32 2-8,-1 2-1,-90 2 0,89 4-50,39-1-12,0 2 0,-17 3 1,18-3 140,-1 1 1,-18-1 0,-18 0 6,33 0-68,0-2 1,-1 0-1,-23-3 1,19 0 29,-38-9-52,-114-24 133,131 29-58,-42-2-198,49 3 148,0 3 0,0 1 0,-64 4 0,63 2-39,24-2 63,-1-1 0,0 0 0,1-1 0,-1-1 0,-19-2 0,-121-23 17,127 23-61,-1 2-1,0 1 0,-45 6 1,-13 5 130,-119 1 1,-121-2-120,208-7 5,23-2 0,77 0 3,-122 9 95,36 2-13,-14-9 43,77-3 149,-81 8 1,75 0-324,-87 3 1,77-11 104,-110 14-1,74 4-52,-98 31-1,140-34 127,-1-1 1,-1-3-1,0-2 0,-98 4 0,102-14-409,-70-9-1,7-14-3508,45 6 613,-1-1-480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05.640"/>
    </inkml:context>
    <inkml:brush xml:id="br0">
      <inkml:brushProperty name="width" value="0.1" units="cm"/>
      <inkml:brushProperty name="height" value="0.1" units="cm"/>
      <inkml:brushProperty name="color" value="#FFFC18"/>
    </inkml:brush>
  </inkml:definitions>
  <inkml:trace contextRef="#ctx0" brushRef="#br0">6349 232 3328,'-27'-25'1061,"26"24"-1021,0-1 0,1 1 0,-1-1-1,0 1 1,0-1 0,1 1 0,-1-1-1,1 0 1,-1 1 0,1-1 0,0 0-1,0 1 1,0-1 0,0 0 0,0 0 0,0 1-1,0-1 1,1-3 0,0-2-348,-1-2 510,0 1 0,-1 0 1,0 0-1,0 0 0,-1 1 0,0-1 0,0 0 0,-1 0 0,-4-8 0,4 11-60,0 0 0,0 0-1,-1 1 1,1-1 0,-1 1 0,0 0-1,-1 0 1,1 0 0,-1 0 0,0 1-1,0 0 1,0 0 0,-7-3-1,4 2-107,0 1 1,1 1-1,-1-1 0,0 1 0,0 1 0,-1-1 0,-11 1 0,3 1-34,0 1 0,-28 5-1,-19 3 137,-129 2 0,-146-20 478,274 10-656,1 2 1,-101 19-1,10-1 39,140-20 13,-314 21 604,256-20-586,45 0-3,0-1 0,1-2 0,-53-7 0,43-1 102,-1 2 0,0 2 0,0 2 0,0 1 0,-60 5 0,49 2-231,5-1 23,-58 14 0,74-11 186,0-1 0,0-1 1,0-1-1,-1-2 0,1-1 1,-1-1-1,-42-6 0,-64-4-33,77 7-16,-88 1 366,-9-1-97,94 1-494,0 3 0,-117 18 0,-17 4 116,-40 6 0,209-26 70,-36 0 1,39-3-56,1 1-1,-38 7 1,-113 18-93,36-6 443,23-6-150,18-3-233,-2 1-57,68-11 85,21-1 22,0 1-1,-1-1 1,-16 4 0,11-1 30,0 0 0,-29 0 0,25-3-17,-28 6-1,-19 1 83,44-6-114,-22 5 1,13-1 74,1-2 0,0 0 1,-1-2-1,-39-5 0,46 1-48,-1-2 1,1-1-1,1-1 0,-26-11 0,3 2 56,44 15-48,-11-3-1,0 0 1,-14-2-1,8 2 43,10 2-65,1 1 0,0 0 1,-11-1-1,-72 1-3,-84 2 67,-82 5 917,216-6-365,-28-9-97,36 7-363,27 1-430,-1 1 0,1-1 0,-1 1 0,1 1 0,0-1 1,-1 1-1,1 0 0,-1 1 0,-5 2 0,10-4 116,-1 1-136,0 0 0,-1 0-1,1 0 1,0 0-1,0-1 1,-5 1 0,-37-9-2718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06.706"/>
    </inkml:context>
    <inkml:brush xml:id="br0">
      <inkml:brushProperty name="width" value="0.1" units="cm"/>
      <inkml:brushProperty name="height" value="0.1" units="cm"/>
      <inkml:brushProperty name="color" value="#FFFC18"/>
    </inkml:brush>
  </inkml:definitions>
  <inkml:trace contextRef="#ctx0" brushRef="#br0">3585 129 2816,'-8'-1'348,"7"1"-278,0 0 0,-1 0 0,1 0 0,-1 0 0,1 0 0,0 0 0,-1-1 0,1 1 0,0 0 0,-1-1-1,1 1 1,0-1 0,-1 0 0,1 1 0,0-1 0,0 0 0,0 0 0,0 1 0,0-1 0,0 0 0,0 0 0,0 0 0,-1-2 0,1-1-24,-1-1 1,1 1-1,-1-1 1,0 1-1,0 0 1,-1 0-1,1 0 1,-1 0-1,0 0 1,0 0 0,-7-5-1,4 4 111,-1 0 1,1 0-1,-1 1 0,0 1 1,0-1-1,-12-4 0,0 2 204,-1 1 1,0 1-1,0 1 1,-35-2-1,-13 4 82,-120 11-1,23 2 699,53-5-442,-357 40 96,292-33-454,6 3-325,-190 23 331,298-29-74,-203 25 841,186-31-817,-142 14 430,-118 17-621,-134 20-3834,310-25 438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08.248"/>
    </inkml:context>
    <inkml:brush xml:id="br0">
      <inkml:brushProperty name="width" value="0.1" units="cm"/>
      <inkml:brushProperty name="height" value="0.1" units="cm"/>
      <inkml:brushProperty name="color" value="#FFFC18"/>
    </inkml:brush>
  </inkml:definitions>
  <inkml:trace contextRef="#ctx0" brushRef="#br0">2195 115 4096,'-8'-11'248,"-1"0"1,-1 1-1,1 0 1,-20-14 0,24 20-147,-1 1 1,0 0 0,1 0 0,-1 0 0,-1 1 0,1 0-1,0 1 1,-1-1 0,1 1 0,0 0 0,-1 1 0,1-1 0,-10 2-1,5-1-105,-29 0 61,-42 5-1,17 1 207,-99-5 0,79-3 238,-63 2 425,-434 9 135,506-8-724,0-2 0,-81-13-1,-210-15 250,338 29-1051,-61 2-1813,28 7-347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09.838"/>
    </inkml:context>
    <inkml:brush xml:id="br0">
      <inkml:brushProperty name="width" value="0.1" units="cm"/>
      <inkml:brushProperty name="height" value="0.1" units="cm"/>
      <inkml:brushProperty name="color" value="#FFFC18"/>
    </inkml:brush>
  </inkml:definitions>
  <inkml:trace contextRef="#ctx0" brushRef="#br0">1397 64 2944,'-4'-4'363,"4"3"-299,-1 1 0,0-1 0,1 0 0,-1 1 0,1-1 0,-1 0 0,1 0 0,-1 0 0,1 0 0,-1 1 0,1-1 0,0 0 0,0 0 0,-1 0 0,1-3 544,0-10 1109,0 13-1683,0 0 0,-1-1 1,1 1-1,0 0 0,-1 0 0,1-1 1,0 1-1,-1 0 0,0 0 0,1 0 1,-1 0-1,0 0 0,1 0 0,-1 0 1,0 0-1,0 0 0,0 0 1,0 0-1,0 1 0,0-1 0,0 0 1,0 1-1,0-1 0,0 1 0,-1-1 1,1 1-1,0-1 0,0 1 0,-1 0 1,1-1-1,-3 1 0,-5-1-44,-1 0-1,0 1 1,-12 0 0,10 0 91,-28 0 390,-6-1-103,-1 2-1,-85 14 0,87-7-99,0-2 1,-83-1-1,-70-10 463,147 7-456,1 2-1,-1 3 1,-68 17 0,65-13-213,-61 4 1,0-1-3548,57-1 797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29.999"/>
    </inkml:context>
    <inkml:brush xml:id="br0">
      <inkml:brushProperty name="width" value="0.1" units="cm"/>
      <inkml:brushProperty name="height" value="0.1" units="cm"/>
      <inkml:brushProperty name="color" value="#FFFC18"/>
    </inkml:brush>
  </inkml:definitions>
  <inkml:trace contextRef="#ctx0" brushRef="#br0">5690 203 2944,'1'-18'1632,"1"7"-1112,-1 1-1,0-1 1,0 1 0,-2-13-1,1 8-8,0 14-486,0 0-1,0-1 1,0 1-1,0 0 1,0 0-1,-1 0 0,1 0 1,0 0-1,-1 0 1,1 0-1,-1 0 1,1 0-1,-1 0 1,0 0-1,1 0 1,-1 0-1,0 0 1,1 1-1,-1-1 1,0 0-1,0 1 1,-1-2-1,-26-8-51,9 3 200,-7-3 49,-1 2-1,-34-8 0,-22-6 1,71 19-215,-1 1 1,1 1 0,0-1-1,-1 2 1,1 0-1,-15 2 1,-11-1 280,10 1 28,0 1 0,0 1 0,-40 12 0,34-8-12,-57 8 0,59-13-467,-27 2 97,12-5 79,-35-1 173,-134 16-1,160-8-107,-111-4 0,102-4-101,-45 1 85,-118 1 308,171 2-247,-111 22-1,153-23-110,0 0 1,0-1-1,0-1 0,0 0 0,0-1 0,0-1 1,0 0-1,-20-6 0,1 2 6,-233-20-2,221 24 27,-89 3 81,93 1-71,1-1 0,-78-10 0,57-2 91,-2 3 0,-65-1 0,39 10-59,-113 16 0,147-12 235,-97-4-1,75-2-339,-306 1-7,288 7 41,69-4 26,1-1-1,-1-1 0,-49-5 0,31 0-46,-1 2 1,-61 5-1,103-3-5,-179 17-342,101-7 548,7 1-29,41-6 3,-59 4 0,76-10-154,0 0 0,1 0 0,-1-1 0,-23-7 0,-105-26 396,102 24-88,-1 2 1,0 1-1,-49-1 0,59 8-1008,0 1-1,1 2 1,-1 1-1,-57 13 0,63-6-1579,2 8-1014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38.865"/>
    </inkml:context>
    <inkml:brush xml:id="br0">
      <inkml:brushProperty name="width" value="0.1" units="cm"/>
      <inkml:brushProperty name="height" value="0.1" units="cm"/>
      <inkml:brushProperty name="color" value="#FFFC18"/>
    </inkml:brush>
  </inkml:definitions>
  <inkml:trace contextRef="#ctx0" brushRef="#br0">8911 33 2048,'-4'3'317,"0"0"0,0-1 0,0 1 0,0 1 0,0-1 0,-2 4 0,4-6-231,0 0 0,1 0 1,-1 0-1,0 0 1,1 0-1,-1 0 1,0-1-1,0 1 0,0-1 1,1 1-1,-1-1 1,0 0-1,0 0 1,0 1-1,0-2 1,0 1-1,0 0 0,0 0 1,0 0-1,1-1 1,-4 0-1,1 0 27,0 0-1,0 1 0,0-1 0,1 1 1,-1 0-1,-6 1 0,-9 4-78,0 2-1,1-1 0,0 2 0,-24 14 0,-22 10 852,15-13-514,-1-1 0,0-3 1,-1-1-1,-86 10 0,111-22-216,-363 24 303,342-26-367,-56-9 0,39 4 128,-100 3 1,79 4-78,30-2-75,11 2 139,0-3 0,0-1 0,-79-15 0,34-3-164,-157-12 0,-94 21 524,-81 7 181,331 6-677,-107-4 57,167-2-250,-50-12-1,-14-1 158,62 13 88,-190-12-249,51 7 153,59 17-104,80-4 31,-1-2 0,-57-2 1,26-13 107,6 2 32,-166 3-64,60 6-15,133-2 144,-52-12 0,25 4-127,-6-1-154,32 5 58,-1 2-1,0 1 1,-34 0 0,-289 5-309,329 9 401,-16-6 261,-19 2-320,-115-10-155,-101 2 870,-62-6-576,206 4-59,4 3 4,73 3-152,-42 7 153,33-1-101,41-4-60,0 2 1,0 0-1,-35 14 0,-8 1 123,55-17-12,-452 130 501,426-119-564,-59 20 92,81-30 4,1-1 1,-1 0-1,0-1 1,-19 0-1,2-3 6,1-1 0,-46-10 0,-62-22-148,-13-1 161,-33 12 458,107 16-39,16 2-11,-81 5 0,-61 15-2616,138-10-2508,52-3 661,4-9 768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2:59.298"/>
    </inkml:context>
    <inkml:brush xml:id="br0">
      <inkml:brushProperty name="width" value="0.1" units="cm"/>
      <inkml:brushProperty name="height" value="0.1" units="cm"/>
      <inkml:brushProperty name="color" value="#FFFC18"/>
    </inkml:brush>
  </inkml:definitions>
  <inkml:trace contextRef="#ctx0" brushRef="#br0">1673 131 2048,'-2'-1'751,"2"1"-772,0 0 1,1 0 0,-1 0-1,0 1 1,0-1 0,1 0-1,-1 0 1,0 0 0,0 0-1,1-1 1,-1 1 0,0 0-1,1 0 1,-1 0-1,0 0 1,0 0 0,1 0-1,-1 0 1,0 0 0,0 0-1,0-1 1,1 1 0,-1 0-1,0 0 1,0 0-1,0-1 1,1 1 0,-1 0-1,0 0 1,0 0 0,0-1-1,0 1 1,0 0 0,31-44 206,-25 35 567,-1 0 0,0-1 0,-1 0 0,1 0 0,3-16-1,-7 18-28,-3 8-290,-8 12-159,-10 22-193,18-32 55,0 1-1,0-1 1,0 1-1,0-1 1,-1 0-1,1 0 1,0 0-1,-4 2 1,-13 12 741,9-4-692,-17 28 1,20-27-103,5-9-21,0-1-1,1 1 1,-1-1 0,-1 0 0,1 0 0,0 0 0,-4 3 0,0 3 305,6-8-353,0-1 0,0 0 0,0 1 0,0-1 0,0 0 0,0 1 0,0-1 0,-1 0-1,1 0 1,0 1 0,0-1 0,0 0 0,-1 1 0,1-1 0,0 0 0,0 0 0,-1 0 0,1 1 0,0-1 0,-1 0-1,1 0 1,0 0 0,-1 0 0,1 0 0,0 0 0,0 1 0,-1-1 0,1 0 0,0 0 0,-1 0 0,1 0 0,-1 0 0,1 0-1,0 0 1,-1 0 0,1 0 0,0-1 0,0 1 0,-1 0 0,-1 0-6,1 0-1,0 0 1,-1 0-1,1 0 1,-1-1-1,1 1 1,0 0-1,-1-1 1,1 1-1,0-1 1,-1 0 0,1 1-1,0-1 1,0 0-1,-1 0 1,1 0-1,0 0 1,0 0-1,0 0 1,0 0-1,0 0 1,-1-2 0,1 1-6,-1 0 0,1 0 0,-1 1 0,1-1 0,-1 0 0,0 1 0,0-1 0,-4-1 0,2 2 10,0 0 0,0 0 0,0 1 0,0 0 0,0 0 1,0 0-1,0 0 0,-6 1 0,-5 0 136,-279-1 112,281-1-180,-1 0 1,-17-4-1,18 2-9,0 1-1,-19 0 1,-92-2 157,113 3-141,0 0-1,0-1 1,1-1 0,-1 0 0,-13-5-1,-9-3 128,-18-4-244,-79-18 42,118 31-13,-26-4 197,-72-4 1,88 10-216,-6 0 163,-1 0-1,-52 9 1,48-3 214,-1-2 0,-59 0 0,27 1-501,45-3-1558,1 0 0,-28-2 0,27-3-1788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3:00.312"/>
    </inkml:context>
    <inkml:brush xml:id="br0">
      <inkml:brushProperty name="width" value="0.1" units="cm"/>
      <inkml:brushProperty name="height" value="0.1" units="cm"/>
      <inkml:brushProperty name="color" value="#FFFC18"/>
    </inkml:brush>
  </inkml:definitions>
  <inkml:trace contextRef="#ctx0" brushRef="#br0">2429 37 2560,'0'0'43,"0"0"1,-1 0 0,1 0-1,0 0 1,-1 0-1,1 0 1,0-1-1,-1 1 1,1 0-1,0 0 1,-1 0-1,1 0 1,0 1-1,-1-1 1,1 0 0,0 0-1,0 0 1,-1 0-1,1 0 1,0 0-1,-1 0 1,1 1-1,0-1 1,0 0-1,-1 0 1,1 0-1,0 1 1,0-1-1,-1 0 1,1 0 0,0 0-1,0 1 1,0-1-1,-1 0 1,1 1-1,0-1 1,0 0-1,0 0 1,0 1-1,0-1 1,-1 3 1375,-4-10-597,2 3-666,0 1 0,0 0 0,-1 0 0,1 0-1,-1 1 1,1-1 0,-1 1 0,0 0 0,0 0-1,0 0 1,0 0 0,0 1 0,-1-1-1,1 1 1,0 0 0,-1 1 0,1-1 0,-1 1-1,-4 0 1,-10 0-45,0 2-1,0 0 1,-21 5 0,28-5 53,7-1-127,-155 35 1030,-203 45 213,210-62-785,78-12-318,-305 14 1786,274-21-1714,-151-2 390,176-2-1590,-100-20 0,-132-23-8104,166 29 5876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3:03.331"/>
    </inkml:context>
    <inkml:brush xml:id="br0">
      <inkml:brushProperty name="width" value="0.1" units="cm"/>
      <inkml:brushProperty name="height" value="0.1" units="cm"/>
      <inkml:brushProperty name="color" value="#FFFC18"/>
    </inkml:brush>
  </inkml:definitions>
  <inkml:trace contextRef="#ctx0" brushRef="#br0">3858 92 2944,'-1'0'121,"0"-1"1,0 1-1,1 0 1,-1-1-1,0 1 0,0 0 1,1-1-1,-1 1 1,0-1-1,0 1 1,1-1-1,-1 1 0,0-1 1,1 0-1,-1 1 1,1-1-1,-1 0 0,1 1 1,-1-1-1,1 0 1,0 0-1,-1 1 1,1-1-1,0 0 0,-1 0 1,1 0-1,0 1 1,0-1-1,0-1 0,0 2-122,0-1-1,-1 1 0,1 0 0,0 0 0,0-1 0,0 1 0,0 0 0,-1 0 0,1-1 0,0 1 1,0 0-1,0 0 0,-1 0 0,1 0 0,0-1 0,0 1 0,-1 0 0,1 0 0,0 0 0,0 0 0,-1 0 1,1 0-1,0 0 0,-1 0 0,1-1 0,0 1 0,0 0 0,-1 0 0,1 0 0,0 1 0,-1-1 1,1 0-1,0 0 0,0 0 0,-1 0 0,1 0 0,0 0 0,-1 0 0,1 0 0,0 0 0,0 1 1,-1-1-1,1 0 0,0 0 0,0 0 0,0 1 0,-1-1 0,-20 11-17,12-6 145,4-4 0,1 0-1,-1-1 0,1 1 0,-1-1 0,1 0 0,-1 0 0,1-1 0,0 0 0,-1 1 0,-8-4 0,-5 0 179,2 0 81,-24-8-1,-6-2 10,-80-9 849,110 20-1076,0 2 0,-26-1 1,24 2-131,-30-4 0,20 1 219,-1 1 0,-31 2 1,23 1-386,21 0 218,-30 5 1,30-3-64,-1-1-1,-16 0 1,-98-2 134,126 0-150,1 0 0,-1-1 1,0 0-1,-7-2 1,-17-3 38,-99-3 36,27 4-37,77 5 15,15-1-81,1 1 0,-1 0 0,0 0 0,0 1 0,0 0-1,-10 3 1,7 0 38,-1-1 1,-24 2-1,-14 2-91,41-5 123,-1-1 0,0 0 1,0-1-1,-19-1 0,-2-1 1,-107 11-159,115-8 121,1 2 0,-37 7 0,35-5-32,1-1 0,-39 2 0,45-6 87,-97-5 399,30 0-250,-63-4-209,63 6 122,9 1 8,-67 0-568,80 3 424,-78 4 276,113-5-382,13-1 199,0 1 0,0 1 0,-29 4 0,19-1-142,1-1 1,-1-1-1,-38-2 1,-13 1 246,-71 4 349,-57 4 71,-153 38-4785,288-33 1041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6:48.780"/>
    </inkml:context>
    <inkml:brush xml:id="br0">
      <inkml:brushProperty name="width" value="0.1" units="cm"/>
      <inkml:brushProperty name="height" value="0.1" units="cm"/>
      <inkml:brushProperty name="color" value="#66CC00"/>
    </inkml:brush>
  </inkml:definitions>
  <inkml:trace contextRef="#ctx0" brushRef="#br0">73 347 3456,'-73'4'1909,"89"-18"-1925,66-54 582,-52 46-17,-16 12-403,1 1 1,0 0-1,1 1 1,0 0-1,0 2 1,27-8-1,104-17-169,-94 22 15,114-17-14,-138 24 41,0 0 1,-1 2 0,52 6-1,36 4 156,-40-6-307,10-3 243,-47-1 66,-39 0-167,1 0 0,-1-1 0,1 1 0,-1 0 0,1 0 0,0 0 0,-1 0 0,1 0 0,-1 1 0,1-1 0,0 0 0,-1 0 0,1 0 0,-1 0 0,1 1 0,-1-1 0,1 0 0,-1 0 0,1 1 0,-1-1 0,1 0 0,-1 1 0,1-1 0,0 1 0,-2 0-21,1-1 0,-1 1 0,1-1 0,-1 0 0,1 1 0,-1-1-1,1 0 1,-1 1 0,1-1 0,-1 0 0,1 0 0,-1 1 0,0-1 0,1 0 0,-1 0 0,1 0 0,-1 0 0,0 0 0,1 0 0,-1 0 0,0 0 0,1 0 0,-1 0-1,0 0 1,-17-2-79,1 0-1,-1-1 1,1-1 0,0-1-1,0 0 1,-15-8-1,-35-10 372,7 5-36,19 5-101,-1 1 0,-1 3 1,-84-9-1,71 16-328,0 3 0,0 2 0,-96 18 0,139-19 118,0 0 1,0-1-1,-17-1 1,26 0 17,20-11-26,-6 6 110,1 0 1,0 1-1,0 0 0,0 1 1,0 0-1,1 0 0,17 0 1,88 1 61,-75 2-103,867 0 5,-886 0 21,42 6 0,-59-6 11,-1 1 0,0 0 0,1 1 0,-1-1 0,0 1 0,0 0 0,0 0 0,0 1 0,-1-1 0,1 1 0,-1 0 0,1 1 0,-1-1 0,4 5 0,-7-7-9,-1 1-1,1-1 1,0 0-1,-1 1 0,1-1 1,-1 1-1,0-1 0,1 1 1,-1-1-1,0 1 0,0-1 1,0 1-1,0-1 0,0 1 1,0-1-1,-1 1 1,1-1-1,0 1 0,-1-1 1,1 0-1,-1 1 0,0-1 1,1 0-1,-1 1 0,0-1 1,0 0-1,-1 2 1,-1 2 7,-1 0 1,0-1 0,0 0 0,0 0 0,0 0 0,-6 4 0,1-2-42,-1 0 0,0-1 0,0-1-1,0 0 1,-19 5 0,-57 9-92,55-12 81,-135 12 224,1 1-153,-198 21 750,258-33-676,-123-1-244,172-7 333,43 4-169,13-3-41,0 1 0,0-1 0,0 0 0,0 0-1,-1 0 1,1 1 0,0-1 0,0 0 0,0 0 0,0 0 0,0 1 0,0-1-1,0 0 1,0 0 0,0 0 0,1 1 0,-1-1 0,0 0 0,0 0 0,0 0-1,0 1 1,0-1 0,0 0 0,0 0 0,0 0 0,0 0 0,1 1 0,-1-1-1,0 0 1,0 0 0,0 0 0,0 0 0,1 1 0,23 13 3,-7-9 9,1 0 1,0-1-1,0-1 0,0-1 0,29 0 0,-13 0 93,202-5 101,-72-3-597,-73 4-2875,167-25 0,-166 9 1120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3:14.454"/>
    </inkml:context>
    <inkml:brush xml:id="br0">
      <inkml:brushProperty name="width" value="0.1" units="cm"/>
      <inkml:brushProperty name="height" value="0.1" units="cm"/>
      <inkml:brushProperty name="color" value="#FF0066"/>
    </inkml:brush>
  </inkml:definitions>
  <inkml:trace contextRef="#ctx0" brushRef="#br0">2083 238 3328,'-4'-4'213,"1"0"1,-1 0-1,1 0 1,0-1-1,0 1 1,1-1 0,-1 1-1,1-1 1,0 0-1,-2-9 1,-11-22 557,10 29-609,0-1 1,-1 1 0,0-1 0,0 2-1,-1-1 1,1 1 0,-2 0-1,1 0 1,0 1 0,-1-1-1,0 2 1,0-1 0,-1 1-1,1 1 1,-18-5 0,-8-1-64,-2 1-1,-62-4 1,71 9 111,8 1-222,-126-11 249,111 12-172,0 1 1,-44 7-1,-257 55 629,303-55-661,1 2 0,0 2 0,0 1 0,2 1 0,-1 1 0,2 2 0,0 1 0,1 1 0,-25 22 0,30-22-43,-32 28-18,-2-3-1,-95 57 0,65-56 42,33-18-126,-68 45 1,106-60 151,0 0 1,0 1-1,1 1 1,1 0 0,0 1-1,1 1 1,0 0 0,-14 24-1,16-20-64,1 1 0,1 1 0,0 0 0,1 0 0,-6 38 0,7-17 52,2 0 0,1 44 0,3-63-47,2 0 1,0 0-1,1-1 0,12 44 0,-10-51 6,0-1-1,1 0 1,1 0-1,0 0 1,1-1-1,0-1 1,1 1-1,15 15 1,14 11-18,2-2 0,2-2 0,67 44 0,-79-59 32,-2 2 0,48 46 0,41 62 0,-103-113 14,0-2 0,2 0 0,0-1 0,0 0 0,2-1 0,-1-1 1,2-1-1,-1-1 0,32 14 0,-24-15 6,-1-2-1,1 0 1,0-1 0,1-2-1,-1 0 1,1-2 0,32-2-1,-3-4-124,-1-2 0,-1-3-1,97-28 1,-65 8-77,126-63 0,-64 25 359,-112 52-196,-1-1 0,0-2-1,-1-2 1,-2-1 0,0-2-1,-1 0 1,49-50 0,-61 54 70,0-1 1,-2-1-1,0-1 1,-2 0-1,15-27 1,-16 18 42,-1-1 0,-2-1-1,0 0 1,-3-1 0,-1 0 0,-1 0 0,-2 0-1,-1-1 1,-2 1 0,-2-1 0,-1 0 0,-1 1-1,-2 0 1,-1 0 0,-2 0 0,-17-46 0,-21-75 137,-8-24-203,45 158-36,0 0 0,-1 0 0,-2 1 0,0 1 0,-1 0-1,-17-20 1,19 27-31,-1 1 0,-1 1-1,1 0 1,-1 0 0,-1 1-1,0 1 1,0 1 0,-1 0-1,0 0 1,0 2 0,-25-7 0,21 8-130,1 0 1,-1 1 0,0 2-1,0-1 1,-1 2 0,1 1 0,0 0-1,0 2 1,-29 6 0,26-2-568,-42 19 0,-21 19-1792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07:58.218"/>
    </inkml:context>
    <inkml:brush xml:id="br0">
      <inkml:brushProperty name="width" value="0.1" units="cm"/>
      <inkml:brushProperty name="height" value="0.1" units="cm"/>
      <inkml:brushProperty name="color" value="#66CC00"/>
    </inkml:brush>
  </inkml:definitions>
  <inkml:trace contextRef="#ctx0" brushRef="#br0">7220 64 3968,'-21'-4'2090,"21"4"-2042,5-15-533,-5 14 520,0-1-1,0 1 1,0-1-1,0 0 1,-1 1-1,1-1 1,0 1-1,-1-1 1,1 1-1,-1-1 0,1 1 1,-1-1-1,0 1 1,0-1-1,0 1 1,0 0-1,0 0 1,-1-2-1,-1 1 82,1 0 0,0 1 0,-1 0 0,1 0 0,-1 0 0,1 0 0,-1 0 0,0 0 0,1 1 0,-6-1 0,-20-2 351,0 2 1,-29 2 0,6 1-138,-20-3 100,-158 5 492,178 0-1074,0 2 0,-75 18 0,58-9 113,-109 8-1,54-9 498,-467 48 374,444-51-731,-135 6 352,-11-35-495,164 8 42,-129-14 11,-226-8 20,-105 18 273,422 13-296,-40-3-106,31-10 95,-152-5 283,266 18-214,1 0-142,-63 7 1,-320 8-35,327-14 166,-242-4-200,187 6-45,-211 29 0,300-17 207,-101 33 1,143-34 2,1 2 1,-43 24-1,60-27 27,0 1 0,1 1 0,0 1 0,2 0 0,0 2 0,-27 29 0,36-34-19,1 0 1,0 1-1,1 1 0,0-1 1,1 1-1,0 1 0,1-1 1,1 1-1,-6 24 0,-2 13-41,-16 76-290,22-90 250,-13 118 233,19-136-181,1 0 0,1-1 0,0 1-1,2-1 1,9 39 0,-3-28 98,1-1 0,17 35 1,-22-54-34,1 1 1,1-1 0,0 0-1,0-1 1,1 1-1,0-1 1,1-1-1,16 14 1,-9-12-44,0 0-1,1 0 1,0-2 0,0 0-1,1-1 1,0 0-1,28 5 1,13-1-13,63 3 0,-86-11-24,184 2-148,-135-6 267,23-1 51,145-23 0,62-5 151,-59 7-271,139-4-62,135 27-95,-254-15 302,-130 5-78,-95 7-80,357-12 186,-229 14-208,199 2 0,-321 4 0,67 12 0,28 4 0,245-7-59,-133-24 272,-127-1-77,176-10-192,-209 22 109,123 17 0,-92-5-31,188-3 101,-239-3-64,-3-1-91,-27-6 201,0-1 0,0-3 1,67-14-1,-40 0 7,50-12-303,-106 23 152,1-2-1,47-23 1,7-13-61,-30 16 54,70-29 0,-4 6 45,-73 32 5,0 1-1,79-23 1,-121 42-70,9-2-9,1-1-1,0 0 1,-1-1 0,11-5-1,-18 8 39,-1-1-1,1 1 0,0-1 1,-1 0-1,1 0 1,-1-1-1,0 1 0,0 0 1,0-1-1,0 1 1,0-1-1,0 0 0,-1 0 1,1 0-1,-1 1 1,0-1-1,0 0 0,1-5 1,5-12 70,-6 17-78,1-1 1,-1 1-1,0-1 0,0 0 1,0 0-1,-1 1 0,1-1 0,-1 0 1,0 0-1,0-5 0,-2 0 3,-1 1 0,1 0 0,-1-1 0,-1 1 0,0 0 0,0 1 0,0-1 0,-1 1 0,0 0 0,-9-10 0,-10-8-4,-35-29 0,44 40-93,-57-47 149,-95-62 1,-23 11 72,156 96-85,0 1 0,-1 2 0,-67-16 0,18 14-750,-1 4 0,-149-1 0,65 6-5915,102 3 3457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29.921"/>
    </inkml:context>
    <inkml:brush xml:id="br0">
      <inkml:brushProperty name="width" value="0.1" units="cm"/>
      <inkml:brushProperty name="height" value="0.1" units="cm"/>
      <inkml:brushProperty name="color" value="#66CC00"/>
    </inkml:brush>
  </inkml:definitions>
  <inkml:trace contextRef="#ctx0" brushRef="#br0">2456 66 2560,'-4'-1'146,"0"0"0,0 0 0,0-1 0,0 0 0,1 1 1,-1-1-1,0 0 0,1-1 0,-1 1 0,1-1 0,-4-4 0,4 5-43,-6-2-139,9 4 6,0 0 0,-1 0 1,1 0-1,0 0 0,-1 0 0,1 0 1,0 0-1,-1 0 0,1 0 0,0-1 0,-1 1 1,1 0-1,0 0 0,-1 0 0,1-1 1,0 1-1,-1 0 0,1 0 0,0-1 1,0 1-1,0 0 0,-1-1 0,1 1 1,0 0-1,0-1 0,0 1 0,-1-1 1,1 1 44,0-1 0,-1 0 1,1 1-1,0-1 0,-1 1 1,1-1-1,-1 1 1,1-1-1,-1 1 0,1-1 1,-1 1-1,0-1 1,1 1-1,-1 0 0,0-1 1,1 1-1,-1 0 0,0 0 1,1-1-1,-1 1 1,0 0-1,1 0 0,-1 0 1,0 0-1,-1 0 1,-3-1 613,-2-2-413,-1 0 0,1 0 0,-1 1 0,1 0 0,-1 1 1,0 0-1,1 0 0,-1 1 0,0 0 0,-11 1 0,-10 3-172,-41 10 0,60-11 152,0-2 26,0 1 0,-15-1 0,15-1-66,0 0 1,0 1-1,-10 3 0,-20 5 228,-32 10 293,61-16-671,0-1 1,0 0-1,0-1 1,0 0-1,-22-2 0,17 0-11,-1 1-1,-17 3 0,-136 16 625,160-18-539,-208 36 928,205-35-996,0 0-1,-1 0 1,1-1 0,0-1 0,0-1-1,0 1 1,0-2 0,0 0 0,-18-5-1,0-2-46,-110-27 252,111 30-281,0 1 0,-53-1 0,-2 6 458,-106 14 1,172-12-368,0-1 1,-23-2-1,3 0 56,15 0 166,-37-8 0,37 5-58,-42-2 0,40 5-48,-28-5-1,28 3-76,-29-1-1,37 3-581,0 1 0,1 1 0,-1 1 0,0 1 0,1 0 0,-1 1 0,-28 11 0,9 6-2342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32.806"/>
    </inkml:context>
    <inkml:brush xml:id="br0">
      <inkml:brushProperty name="width" value="0.1" units="cm"/>
      <inkml:brushProperty name="height" value="0.1" units="cm"/>
      <inkml:brushProperty name="color" value="#66CC00"/>
    </inkml:brush>
  </inkml:definitions>
  <inkml:trace contextRef="#ctx0" brushRef="#br0">2850 20 2304,'1'-1'107,"-1"0"1,0 1-1,0-1 0,0 0 0,0 0 1,0 1-1,0-1 0,0 0 1,0 0-1,-1 1 0,1-1 0,0 0 1,0 0-1,-1 1 0,1-1 1,0 0-1,-1 1 0,1-1 0,0 0 1,-1 1-1,1-1 0,-1 1 1,1-1-1,-1 1 0,0-1 1,1 1-1,-2-1 0,1 0-27,-1 1 1,0 0-1,0 0 0,1 0 1,-1 1-1,0-1 0,1 0 0,-1 1 1,1-1-1,-1 1 0,0-1 1,-2 2-1,-91 31 1536,80-27-1277,-1 0 0,-27 5 1,0 0 7,31-9-341,-1 0 0,0-1 0,-1 0 0,1-1 0,-15-1 1,-7-1 73,-173-7 427,174 10-343,0 2 1,1 1-1,-1 1 1,1 2-1,-64 22 1,5 12 896,58-21-971,30-17-89,1-1 0,-1 1 0,1-1 1,-1 0-1,0 0 0,0 0 0,0-1 0,-1 1 1,1-1-1,0 0 0,0 0 0,-1-1 0,-5 1 1,-8-2-23,0-2 0,0 0 0,0-1 0,0 0 1,-20-9-1,11 4 89,-31-6-1,-94-6 239,92 14-212,-159-3 0,15 1-60,-1 4 504,141 5-329,-75 7 190,-1 0-382,-33 1-1294,2-1-1825,94-7 324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42.049"/>
    </inkml:context>
    <inkml:brush xml:id="br0">
      <inkml:brushProperty name="width" value="0.1" units="cm"/>
      <inkml:brushProperty name="height" value="0.1" units="cm"/>
      <inkml:brushProperty name="color" value="#66CC00"/>
    </inkml:brush>
  </inkml:definitions>
  <inkml:trace contextRef="#ctx0" brushRef="#br0">5760 4 1536,'-4'-2'546,"4"2"-525,0 0 0,0 0 0,0 0-1,0 0 1,0 0 0,0 0 0,-1-1 0,1 1 0,0 0-1,0 0 1,0 0 0,0 0 0,0 0 0,-1 0 0,1 0 0,0 0-1,0 0 1,0-1 0,0 1 0,0 0 0,-1 0 0,1 0-1,0 0 1,0 0 0,0 0 0,0 0 0,-1 0 0,1 0 0,0 0-1,0 0 1,0 0 0,0 1 0,-1-1 0,1 0 0,0 0-1,0 0 1,0 0 0,0 0 0,0 0 0,-1 0 0,1 0 0,0 0-1,0 0 1,0 1 0,0-1 0,0 0 0,0 0 0,0 0-1,-1 0 1,1 0 0,0 1 0,0 0 520,-22-1 472,-28-1-459,16 0 73,-41 3 0,6 7-9,-150 0 492,117-4-161,1 1-544,36-4-410,-70 13 0,0 1 474,-76 5 229,193-19-628,-10 3-47,-13 0-19,-178-2 172,38-12-294,175 9 130,-68 0 142,-119 15 0,133-9-22,-112-3-1,107-3-239,-148-6 60,-165 6 91,240-9 58,-246 33 795,319-13-859,42-6-109,-1-1-1,-34 1 0,-512-5 446,519-3-392,-63-10-1,11 0 102,-7 3 90,-1 6 0,-163 13 1,114 6-411,-142 18 737,110-1-200,186-31-321,-16 4-420,-1-1-1,1 0 1,-42-1-1,60-3 219,1 0 0,-1-1 0,0 0 0,1 0 0,-1 0 0,1 0 0,-6-4 0,-23-16-2757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11.058"/>
    </inkml:context>
    <inkml:brush xml:id="br0">
      <inkml:brushProperty name="width" value="0.1" units="cm"/>
      <inkml:brushProperty name="height" value="0.1" units="cm"/>
      <inkml:brushProperty name="color" value="#66CC00"/>
    </inkml:brush>
  </inkml:definitions>
  <inkml:trace contextRef="#ctx0" brushRef="#br0">1860 55 3072,'0'-2'113,"1"0"-1,0 0 1,-1 0 0,1 0-1,0 0 1,0 0 0,0 1 0,1-1-1,-1 0 1,0 1 0,1-1-1,-1 1 1,1 0 0,2-3 0,-2 3 31,1-4-157,-3 5 15,0 0 0,0 0 1,0 0-1,0-1 0,0 1 0,1 0 1,-1 0-1,0 0 0,0-1 0,0 1 0,0 0 1,0 0-1,0 0 0,0-1 0,0 1 0,0 0 1,0 0-1,0-1 0,0 1 0,0 0 1,0 0-1,0-1 0,0 1 0,0 0 0,0 0 1,0 0-1,0-1 0,0 1 0,0 0 0,0 0 1,0 0-1,0-1 0,-1 1 0,1 0 1,0 0-1,0 0 0,0-1 0,0 1 0,-1 0 1,1 0-1,0 0 0,0 0 0,0 0 0,-1-1 1,1 1-1,0 0 0,0 0 0,-1 0 1,-1-2 80,-1 1 0,1 0 1,-1-1-1,0 1 1,1 0-1,-1 0 1,0 1-1,0-1 1,1 0-1,-1 1 1,-6 0-1,-36 1 622,22 0-444,18-1-194,-31-1 52,-1 2 0,1 1 0,0 2 0,-43 10 0,-57 17 116,31-8 703,44-7-939,-10 2-73,-94 11 0,153-27 105,-310 20 1932,134-31-1760,116 2-77,33 4 149,-58-12 1,-132-40 876,214 52-1580,12 3 260,1-1-1,-1 1 1,0-1-1,0 0 1,1 0-1,-5-2 1,6 3-59,0-1 0,1 1-1,-1-1 1,0 0 0,1 1 0,-1-1-1,0 0 1,1 0 0,-1 0 0,1 0-1,-1 1 1,1-1 0,-1 0 0,1 0-1,0 0 1,-1 0 0,1 0 0,0 0-1,0 0 1,0 0 0,0 0 0,0 0-1,0-1 1,0-25-3122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11.945"/>
    </inkml:context>
    <inkml:brush xml:id="br0">
      <inkml:brushProperty name="width" value="0.1" units="cm"/>
      <inkml:brushProperty name="height" value="0.1" units="cm"/>
      <inkml:brushProperty name="color" value="#66CC00"/>
    </inkml:brush>
  </inkml:definitions>
  <inkml:trace contextRef="#ctx0" brushRef="#br0">1289 14 3328,'-8'-3'360,"7"2"-296,0 1 1,0-1-1,-1 1 1,1-1-1,0 1 1,-1-1-1,1 1 0,0 0 1,-1 0-1,1 0 1,0 0-1,-1 0 1,1 0-1,-1 0 1,1 0-1,0 0 0,-3 1 1,-1 0 149,-1-1 0,1 0 0,0 0 0,0 0 0,-1 0 0,1-1 0,-8-2 0,-25-2 506,-324 19 1312,182 9-922,119-14-652,-40 1-398,0-4 0,0-5 0,-110-12 0,161 6-1324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12.962"/>
    </inkml:context>
    <inkml:brush xml:id="br0">
      <inkml:brushProperty name="width" value="0.1" units="cm"/>
      <inkml:brushProperty name="height" value="0.1" units="cm"/>
      <inkml:brushProperty name="color" value="#66CC00"/>
    </inkml:brush>
  </inkml:definitions>
  <inkml:trace contextRef="#ctx0" brushRef="#br0">1332 234 5120,'-36'-17'1669,"36"17"-1655,-1-1-1,0 1 1,1 0 0,-1-1-1,1 1 1,-1-1 0,1 1-1,-1-1 1,1 1-1,0-1 1,-1 1 0,1-1-1,0 0 1,-1 1 0,1-1-1,0 0 1,0 1 0,-1-1-1,1 1 1,0-1-1,0 0 1,0 0 0,0 1-1,0-1 1,0 0 0,0 1-1,0-1 1,0 0-1,0 0 1,7-15-915,-7 15 908,3-4-174,0-1 1,0 1-1,-1-1 1,0 1-1,0-1 1,-1 0-1,1 0 1,0-9-1,-2 11 269,0 1-1,0-1 0,-1 1 1,1-1-1,-1 1 0,0-1 1,0 1-1,0 0 0,0-1 1,0 1-1,-1 0 0,1 0 0,-1 0 1,0 0-1,-5-5 0,3 2 23,-1 1 0,0 0 0,0 0 0,0 0 0,-1 0-1,0 1 1,1 0 0,-2 1 0,1-1 0,0 1 0,-1 0-1,1 1 1,-1-1 0,0 1 0,0 1 0,0-1-1,0 1 1,0 1 0,0-1 0,0 1 0,0 0 0,-11 2-1,-27 5-377,-50 14-1,-12 2 359,-455 39 2794,507-57-2937,15-2-464,-1-1 0,1-2 1,-78-10-1,81 0-766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13.673"/>
    </inkml:context>
    <inkml:brush xml:id="br0">
      <inkml:brushProperty name="width" value="0.1" units="cm"/>
      <inkml:brushProperty name="height" value="0.1" units="cm"/>
      <inkml:brushProperty name="color" value="#66CC00"/>
    </inkml:brush>
  </inkml:definitions>
  <inkml:trace contextRef="#ctx0" brushRef="#br0">1392 78 3712,'-7'-2'213,"1"1"41,0-1-1,0 1 0,0 1 1,0-1-1,-12 1 0,15 0-130,0-1 0,1 0-1,-1 0 1,0 1 0,0-2-1,1 1 1,-1 0 0,0 0-1,1-1 1,0 0 0,-1 1 0,-3-4-1,3 2-68,0 1-1,-1-1 0,1 1 0,-1 0 1,0 0-1,-5-2 0,-29-4 205,0 1 1,-53-2-1,40 4 34,-217-1 1248,169 7-1107,-135 15 117,84-3-631,4-10-1430,46-8-3276,47-2 2083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14.125"/>
    </inkml:context>
    <inkml:brush xml:id="br0">
      <inkml:brushProperty name="width" value="0.1" units="cm"/>
      <inkml:brushProperty name="height" value="0.1" units="cm"/>
      <inkml:brushProperty name="color" value="#66CC00"/>
    </inkml:brush>
  </inkml:definitions>
  <inkml:trace contextRef="#ctx0" brushRef="#br0">1364 236 4224,'-31'-5'1672,"-56"-16"0,29 5-1168,-116-17 1,-18-4 571,77 5-470,27 6-301,-111-17 0,122 33-1014,0 2-1,-96 4 1,80 11-1792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11.593"/>
    </inkml:context>
    <inkml:brush xml:id="br0">
      <inkml:brushProperty name="width" value="0.1" units="cm"/>
      <inkml:brushProperty name="height" value="0.1" units="cm"/>
      <inkml:brushProperty name="color" value="#66CC00"/>
    </inkml:brush>
  </inkml:definitions>
  <inkml:trace contextRef="#ctx0" brushRef="#br0">3159 1367 1536,'-4'0'137,"4"0"-111,-1 0 0,0-1 0,0 1 0,1 0 0,-1 0 0,0 0 0,0 0 0,1 0 1,-1 0-1,0 0 0,0 0 0,1 1 0,-1-1 0,0 0 0,1 0 0,-1 0 0,0 1 1,1-1-1,-1 0 0,0 1 0,1-1 0,-1 1 0,1-1 0,-2 2 939,3-3-560,3-5-249,-1 0 0,1 0 0,1 0-1,5-6 1,-8 9-102,1 1 0,-1 0 0,1 0-1,-1-1 1,1 1 0,0 1-1,0-1 1,0 0 0,0 1 0,0-1-1,5 0 1,-4 1-22,0 1-1,0 0 1,0 0 0,0 0-1,0 1 1,0-1 0,0 1-1,0 0 1,0 0 0,0 0-1,4 3 1,7 3-1,21 15 0,11 5 28,-26-18 11,1-1-1,-1-1 0,2-1 1,-1-1-1,24 2 0,-29-6 130,0 0-1,0-1 1,1-1 0,-1-1 0,0 0-1,0-1 1,22-7 0,136-34 222,-158 40-400,0-1-1,-1 0 1,1-2 0,-1 1 0,24-16-1,69-53 650,-86 58-536,-18 14-98,59-44 442,85-78 0,-147 122-460,0 1 1,0-1-1,0 1 0,0-1 0,0 0 1,-1 0-1,1 0 0,-1 0 1,0 0-1,0 0 0,0 0 1,0 0-1,-1 0 0,1-1 0,-1 1 1,0 0-1,0 0 0,0-1 1,0 1-1,0 0 0,-2-6 0,-2-5 75,0 0 0,-1 1 0,-13-24-1,-1-8 138,-3-24-5,15 44-187,-1 1 0,0 0 0,-2 0 0,-1 0 0,-20-31 0,16 37 0,0 0 0,0 1-1,-2 1 1,0 0 0,-1 2 0,-1 0 0,-21-13-1,-150-71 424,138 76-352,-1 2 0,-59-14 1,-114-16-15,84 20-22,-121-11 88,-1 22-9,244 18-151,-522-46 165,535 46-166,-146-16-66,-154-13-60,175 23 220,-284-23-162,327 22 133,-1 3 0,0 4 0,0 4 1,-104 18-1,158-16-117,0 3 0,1 1 0,0 1 0,0 2 1,1 1-1,-43 25 0,43-19-17,1 2 1,-49 41-1,68-50 31,2 1 0,0 0 0,0 1-1,1 0 1,1 1 0,0 0 0,1 0 0,-7 17 0,5-7-8,1 1 1,2 0 0,0 0 0,-7 53-1,14-63 17,0-1 1,0 1-1,2 0 0,0 0 0,0-1 0,2 1 0,0-1 0,0 1 0,2-1 1,6 16-1,-2-13 10,0 1 1,1-2-1,1 1 1,1-1-1,0-1 1,2 0-1,-1-1 1,2 0-1,0-1 1,1-1 0,0 0-1,25 14 1,186 91-68,0 1 102,-138-67 38,-24-12-19,126 56-1,206 31 83,-291-103 197,2-5-1,1-4 1,0-6 0,136-5-1,-14-20-558,-155 9-320,8-2-1233,-1-3 1,0-3 0,94-32 0,-38-6-1334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4:58.767"/>
    </inkml:context>
    <inkml:brush xml:id="br0">
      <inkml:brushProperty name="width" value="0.1" units="cm"/>
      <inkml:brushProperty name="height" value="0.1" units="cm"/>
      <inkml:brushProperty name="color" value="#FF0066"/>
    </inkml:brush>
  </inkml:definitions>
  <inkml:trace contextRef="#ctx0" brushRef="#br0">1912 208 2688,'0'0'111,"-1"0"1,1 0-1,-1 0 0,1 0 1,-1-1-1,1 1 0,0 0 1,-1 0-1,1 0 0,-1 0 1,1-1-1,0 1 0,-1 0 1,1-1-1,0 1 1,-1 0-1,1 0 0,0-1 1,-1 1-1,1-1 0,0 1 1,0 0-1,-1-1 0,1 1 1,0-1-1,0 1 0,0 0 1,0-1-1,-1 0 0,-2-19 842,3 18-898,0-1 0,0 1-1,0-1 1,-1 1 0,1 0-1,-1-1 1,1 1 0,-1 0-1,0-1 1,0 1-1,-2-4 1,-4 0 98,0 1-1,0-1 1,0 1-1,-1 1 1,0-1 0,0 2-1,0-1 1,-17-5-1,3 3-90,-1 1-1,-29-2 0,16 4 310,-38 4 0,25 0-222,31 0-79,0 0 0,-20 6 0,20-4-35,0 0 0,-21 0 0,21-3 82,1-1 0,-1 0 1,0-2-1,-25-5 0,-26-13 146,-120-29-37,160 45-268,-1 0 0,1 2-1,-1 1 1,-45 3 0,60 1 21,1 0 0,-1 1 0,0 1 0,1 0 0,0 1 0,0 1 0,0 0 0,-17 11 0,-6 7 141,-50 43 0,6-4 79,-180 117-385,239-165 147,2 2 1,0 0 0,1 1-1,1 1 1,-23 32-1,31-36 18,0 0-1,1 0 0,1 1 0,1 0 1,0 1-1,1-1 0,1 2 0,0-1 0,-2 18 1,3 0 74,-2 59 1,7-76-78,1 1 1,0 0-1,1 0 1,10 33-1,-7-33 2,0 0-1,2 0 1,0 0 0,1-1-1,1-1 1,1 0 0,0 0 0,1-1-1,1 0 1,20 19 0,0-9-13,2-1 1,0-1-1,46 22 1,-45-27-12,-2 1 1,0 2-1,56 47 1,10 39 22,-50-51-24,-40-48 37,-1 0 0,1-1-1,0 0 1,0-1 0,1 0-1,0-1 1,1 0 0,-1-1-1,1 0 1,0-1 0,0 0-1,0-1 1,1-1-1,19 3 1,6-3 121,-1-1 0,1-2 0,60-8-1,-30-2-113,-2-2-1,0-3 0,-1-3 0,0-3 0,-2-3 0,72-39 1,-62 26-109,-2-3 0,78-61 0,-109 67 316,49-53 1,-21 18-92,-50 51-44,0-1 0,-2-1 0,0 0 0,-2-2 0,19-35 0,44-126 35,-67 156-168,11-49 0,-19 66 57,0-1 0,-1 1 1,-1-1-1,1 0 0,-2 1 1,0-1-1,-3-14 0,-5-12 84,-2 1 1,-25-54-1,-41-64-255,69 140 26,0 2 0,-1-1 0,0 1 0,-2 1 0,1-1 0,-1 2 0,-1-1 0,0 2 0,-1 0 0,0 0 0,0 1 0,-1 1 0,0 0 0,0 1 0,-1 0 0,0 1 0,-1 1 0,1 1 0,-1 0 0,0 1 0,0 0 0,0 1 0,0 1 0,0 1 0,0 0 0,0 1 0,-16 3 0,-38 14-1928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16.985"/>
    </inkml:context>
    <inkml:brush xml:id="br0">
      <inkml:brushProperty name="width" value="0.1" units="cm"/>
      <inkml:brushProperty name="height" value="0.1" units="cm"/>
      <inkml:brushProperty name="color" value="#66CC00"/>
    </inkml:brush>
  </inkml:definitions>
  <inkml:trace contextRef="#ctx0" brushRef="#br0">14361 334 2048,'1'-1'41,"-1"0"1,1 0-1,-1 0 0,1 1 1,-1-1-1,1 0 0,-1 0 1,1 0-1,-1 0 0,0 0 1,0 0-1,1 0 0,-1 0 1,0 0-1,0 0 0,0 0 1,0 0-1,0 0 1,0 0-1,0 0 0,-1-1 1,0 0 1,0 0 0,0 0 1,0 0-1,0 1 0,0-1 1,-1 0-1,1 1 0,-1-1 1,1 1-1,-3-2 1,-28-31 2542,27 30-2412,-1-1 1,0 1-1,0 0 0,0 0 1,0 1-1,0 0 0,-1 0 0,1 0 1,-1 1-1,0 0 0,0 0 1,-10-1-1,-10 0-294,-53 1 0,53 3 222,-834 2 2389,445 8-2214,-287-22 843,434 4-1129,64-1 71,-299-31 116,354 23-94,-431-22-68,305 21 66,38 1-63,-518-4-318,625 20 352,-317 5 12,-210 2 165,405-8-188,-869-52-74,563 41-45,361 14 42,-229 9 125,267-12-71,-278 6 37,53-4 473,184-3-637,-46 10-71,3-1 422,-113 7-387,-130 16 54,404-27 50,-70 2-59,-106 2 113,84-1-7,-259 15-108,63 3 272,267-9-317,50-5 99,-62 1 0,-260 13 244,341-21-240,0 2 1,1 1-1,0 2 0,-53 18 1,37-7-44,23-10 34,1 1 1,-42 23 0,60-29 20,-33 21 16,-71 54 0,100-68 13,0 0 0,1 0 1,0 1-1,1 0 0,0 1 0,1 0 0,1 1 0,0 0 0,-10 23 0,13-21-25,0-1 1,0 0 0,2 1 0,0 0-1,0 0 1,2 0 0,0 0 0,1 0 0,0 0-1,5 25 1,-3-31 19,0 0-1,1-1 1,0 1 0,1-1-1,0 1 1,0-1-1,1 0 1,0-1 0,1 1-1,0-1 1,0 0 0,1 0-1,0-1 1,0 0-1,1 0 1,-1-1 0,17 11-1,223 115 99,-215-118-82,1-2 0,50 12 0,72 7 60,-60-14 86,1-5-1,97 0 1,-188-12-157,489 5 489,-171-21-697,-78 1 154,197 4 24,-92 12 91,-121 3-60,345 10 49,-311-2 6,58 5-38,253-1 604,-333-15-814,504-19 56,-473-4 297,-47 2-121,252-14-134,-59 24-93,-343 10 95,178-8 20,-48 0 255,-54 7-49,143-4 88,182 4-113,-87-8-390,-81-1 11,-90 9 326,342 7 164,38 18-250,-59-1 59,-216-1 122,-7-1 16,87 24-216,-318-33 44,45-1-12,197-6 0,-187-6-7,537 15 95,-158-9-7,-314-6-92,-158 1 40,127-6 115,-152 4-99,-1-2 1,0 0-1,0-1 1,0-1-1,-1-2 0,23-10 1,-12 2 28,1-2 0,48-37 1,-67 45-34,-1 0 1,-1-1-1,1 0 1,-2-1-1,0-1 0,0 1 1,-1-2-1,11-20 1,-18 28-28,0 0 1,0 0-1,-1 0 0,1 0 0,-1 0 1,-1-1-1,1 1 0,-1 0 1,0 0-1,0-1 0,-1 1 1,0 0-1,0 0 0,0 0 1,-1 0-1,-4-11 0,-4-5 16,-1 0-1,-27-40 1,23 40 21,-52-76 136,53 81-123,-1 1-1,0 0 1,-27-21 0,11 15-3,0 2 0,-2 1 0,0 1 0,-1 2 0,-1 2 1,-39-12-1,-229-48-241,283 70 151,-442-71-2628,253 45-1368,82 8 1212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20.121"/>
    </inkml:context>
    <inkml:brush xml:id="br0">
      <inkml:brushProperty name="width" value="0.1" units="cm"/>
      <inkml:brushProperty name="height" value="0.1" units="cm"/>
      <inkml:brushProperty name="color" value="#66CC00"/>
    </inkml:brush>
  </inkml:definitions>
  <inkml:trace contextRef="#ctx0" brushRef="#br0">5865 156 2560,'-3'-4'163,"1"0"0,-1-1 0,1 1 0,0-1 0,1 0 0,-2-4 0,-4-13 504,-9-7 288,12 25-827,1-1 0,1 0 0,-1 0 0,0 0 0,-2-7-1,5 10-101,0 1 0,0-1 0,-1 1 0,1 0 0,-1-1-1,1 1 1,-1 0 0,0 0 0,1-1 0,-1 1-1,0 0 1,0 0 0,0 0 0,-2-2 0,2 3-27,0-1 0,0 1 0,0 0 1,0 0-1,0 0 0,-1 0 0,1 0 1,0 0-1,0 0 0,0 0 1,0 0-1,-1 0 0,1 0 0,0 1 1,0-1-1,0 1 0,0-1 1,-2 1-1,-11 4 60,0-1 0,-27 4-1,5-1 11,-295 42 962,-4-28-337,224-16-654,-335 8-204,7-1 163,290-7 225,-260-25 0,-161 2 218,250 16-543,-133-41 370,272 21-79,-602-16-83,738 38-183,-241 9-19,244-5 78,0 2 0,0 2 0,1 2 0,-69 25 0,65-14-101,1 1 1,-64 42-1,-72 69-95,167-123 184,0 0-1,1 0 0,0 2 0,1-1 1,1 1-1,0 1 0,0 0 0,1 1 0,1-1 1,0 2-1,-9 23 0,12-21 32,0 1 0,1 0 0,1 0 0,1 0 0,0 0 0,2 0 0,0 1 0,1-1 0,0 0 0,2 0 0,0 0 0,1 0 0,1 0 0,1-1 0,0 1 0,1-2 0,10 18 0,-7-16-14,0-1 0,2 0-1,0-1 1,1 0 0,0-1 0,1-1-1,1 0 1,0-1 0,1 0 0,0-2-1,1 0 1,1 0 0,-1-2 0,2 0-1,25 9 1,20-1 20,103 14 0,-91-19-99,80 9 229,185-1-1,-252-17-134,613 3-200,-433-7 394,-62 0-268,529 11 72,-362 19 239,-98-6-410,15 12 174,2 19 102,80 12 8,-361-64-110,218 26-98,-166-23 43,105-6 0,-18-13 227,150-35 0,-270 42-123,0-1-1,-1-2 1,0-1 0,-1-1 0,0-1 0,-1-2 0,37-26 0,-48 29 1,-1 0 0,-1-1 0,0-1 0,-1 0 0,0-1 0,-2-1 0,1 0 0,-2 0 0,0-1 0,-1-1 0,-1 0 0,13-36 0,-10 11 26,-2-1-1,-2 0 1,-2 0-1,-2-1 1,-1 1-1,-3-1 1,-2 0-1,-1 1 1,-3 0-1,-14-59 1,4 44-135,-3 2-1,-31-67 1,-2 28-430,46 86 196,-1 1-1,0 0 1,0 0 0,-1 0-1,0 1 1,-1 0 0,-9-7-1,13 12-82,0 1-1,1-1 0,-1 1 1,0 0-1,0 0 0,0 1 1,-9-2-1,-51-7-2480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34.872"/>
    </inkml:context>
    <inkml:brush xml:id="br0">
      <inkml:brushProperty name="width" value="0.1" units="cm"/>
      <inkml:brushProperty name="height" value="0.1" units="cm"/>
      <inkml:brushProperty name="color" value="#66CC00"/>
    </inkml:brush>
  </inkml:definitions>
  <inkml:trace contextRef="#ctx0" brushRef="#br0">1555 101 4096,'-1'-2'254,"-1"1"0,1 0 1,-1-1-1,1 1 0,-1 0 1,0 0-1,1 0 0,-1 0 1,0 0-1,0 1 0,1-1 0,-1 0 1,0 1-1,0-1 0,0 1 1,0 0-1,0 0 0,0 0 1,0 0-1,0 0 0,-3 0 0,0 0-392,-38-5 1028,7 5-199,1-1-621,-54 6 1,9-1 116,38-2-49,0-3-1,-71-10 1,-36-1 94,134 12-182,-44 0 258,-75-9 1,-102-12 496,-50 18-745,218 3-1538,56 1 895,9-1 235,1 1 0,-1-1-1,0 0 1,0 0 0,1 0 0,-1-1-1,0 1 1,0 0 0,1-1 0,-1 0-1,0 0 1,1 0 0,-1 0 0,1 0-1,-5-3 1,-14-21-3129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36.186"/>
    </inkml:context>
    <inkml:brush xml:id="br0">
      <inkml:brushProperty name="width" value="0.1" units="cm"/>
      <inkml:brushProperty name="height" value="0.1" units="cm"/>
      <inkml:brushProperty name="color" value="#66CC00"/>
    </inkml:brush>
  </inkml:definitions>
  <inkml:trace contextRef="#ctx0" brushRef="#br0">6 18 2176,'-5'0'864,"5"-3"-672,5 3-320,6-6-1056,0-3 160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47:36.627"/>
    </inkml:context>
    <inkml:brush xml:id="br0">
      <inkml:brushProperty name="width" value="0.1" units="cm"/>
      <inkml:brushProperty name="height" value="0.1" units="cm"/>
      <inkml:brushProperty name="color" value="#66CC00"/>
    </inkml:brush>
  </inkml:definitions>
  <inkml:trace contextRef="#ctx0" brushRef="#br0">1533 0 3968,'0'5'1941,"0"-5"-1925,0 1 1,0-1-1,0 0 1,0 0-1,0 0 1,0 0-1,0 0 1,0 1-1,0-1 1,0 0-1,0 0 1,0 0-1,0 0 0,0 0 1,0 1-1,0-1 1,0 0-1,0 0 1,0 0-1,-1 0 1,1 0-1,0 0 1,0 1-1,0-1 1,0 0-1,0 0 1,0 0-1,0 0 1,0 0-1,-1 0 1,1 0-1,0 0 1,0 0-1,0 0 1,0 0-1,0 0 0,-1 1 1,1-1-1,-8 5-247,1-1 355,0 0 0,0 0 1,0-1-1,-1 0 0,1 0 1,-16 2-1,2-1 764,-30 2-1,-8-3-740,-58-6-1,29-10-240,64 8 92,0 1-1,-38-2 1,39 6 146,-507 20 2571,110 27-4870,383-42 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15.234"/>
    </inkml:context>
    <inkml:brush xml:id="br0">
      <inkml:brushProperty name="width" value="0.1" units="cm"/>
      <inkml:brushProperty name="height" value="0.1" units="cm"/>
      <inkml:brushProperty name="color" value="#66CC00"/>
    </inkml:brush>
  </inkml:definitions>
  <inkml:trace contextRef="#ctx0" brushRef="#br0">1689 53 1792,'-7'-1'243,"-1"0"0,0 0 0,0 1 0,-12 1 0,14 0-105,1 0 0,-1-1-1,0 0 1,0 0 0,1 0 0,-1-1-1,0 0 1,1 0 0,-1-1 0,-8-2 0,3-1-21,-1 1 0,0 0 0,-1 1 0,1 1 0,-1 0 0,1 0 0,-18 1 0,-30-5-88,-7-1-97,0 2-1,0 3 1,0 3 0,-97 13 0,92-1 124,0 3 0,-84 30 0,46-13-96,24-9 223,18-7 144,1 4-1,-79 35 0,129-48-269,-2 1 21,1 0-1,-35 24 1,47-29-74,1 1 0,-1 0 1,1 0-1,1 0 1,-1 1-1,1 0 0,0 0 1,0 0-1,0 0 1,1 0-1,0 1 0,-3 10 1,1 1-28,1 1 0,1 0 0,1-1-1,0 1 1,2 0 0,0 0 0,1 0 0,0-1 0,2 1 0,0 0 0,2-1 0,11 33 0,-7-27 49,2 0 0,1 0 0,0-1 1,2-1-1,1 0 0,0-1 0,2 0 1,31 30-1,2-7 72,2-2 1,2-3 0,100 56-1,-124-80-32,1-1 0,0-2 0,1-2 0,0 0 0,58 8 0,168 5 285,-163-22-275,0-5 0,0-3-1,-1-5 1,172-43 0,-251 51 10,0 0 1,0-1 0,0-1-1,0 0 1,15-9 0,-25 11-42,0 1 0,0-1 1,0 0-1,0-1 0,-1 1 1,0-1-1,0 0 0,0 0 1,0 0-1,-1 0 0,0 0 1,0-1-1,0 0 0,-1 0 1,0 0-1,2-7 0,1-12 47,-1 0-1,-1-1 0,-2 0 0,0 1 1,-2-1-1,-6-40 0,-2 16 52,-1 1-1,-25-69 1,18 74 45,-1 0 1,-2 2-1,-2 0 1,-2 1-1,-29-38 1,45 68-283,0 1 0,-1-1 1,0 2-1,-19-16 0,23 21-94,-1 0 0,0 0 0,0 1 0,0 0 0,-1 0 0,1 1 0,-1 0 0,1 0 0,-1 0 0,0 1-1,-9-1 1,-4 2-747,0 0 0,0 2 0,0 1 0,-21 5 0,9-2-128,-62 9-985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16.893"/>
    </inkml:context>
    <inkml:brush xml:id="br0">
      <inkml:brushProperty name="width" value="0.1" units="cm"/>
      <inkml:brushProperty name="height" value="0.1" units="cm"/>
      <inkml:brushProperty name="color" value="#66CC00"/>
    </inkml:brush>
  </inkml:definitions>
  <inkml:trace contextRef="#ctx0" brushRef="#br0">1503 464 2560,'-6'-5'242,"1"2"-142,-1-1 0,1 0 1,0-1-1,0 1 1,0-1-1,0 0 0,1 0 1,0-1-1,0 1 0,0-1 1,1 0-1,-4-7 1,-42-128-347,41 124 455,-1 1 0,0 0-1,-1 0 1,-1 1 0,-1 0-1,0 1 1,-21-19-1,17 20-144,0 2 0,-1 0-1,0 0 1,-1 2-1,0 0 1,-1 1 0,0 1-1,0 1 1,0 0-1,-1 2 1,0 0 0,-24-1-1,13 4-132,1 2-1,-56 10 1,61-8 0,-11 2 47,1 2 1,-1 1 0,1 2-1,1 2 1,0 0 0,0 3-1,1 0 1,1 2 0,1 2-1,1 1 1,0 1 0,-33 31-1,-4 14 102,2 2 0,-84 116 0,136-165-79,0 2 0,1 0-1,1 0 1,1 1 0,1 0-1,1 1 1,1-1-1,1 2 1,1-1 0,1 1-1,1 0 1,2-1-1,0 1 1,1 0 0,1 0-1,1 0 1,2 0 0,0 0-1,1-1 1,2 0-1,0 0 1,2-1 0,0 0-1,1 0 1,25 37-1,-24-45-18,0 0-1,1-2 0,1 1 0,0-1 0,1-1 0,0-1 0,1 0 0,0 0 1,0-2-1,1 0 0,24 9 0,10 0 87,0-2 1,81 13-1,-72-19 113,0-3 1,111-2-1,116-32 704,-251 23-747,-1-2 0,0-2 0,0-1 0,47-20 0,-65 23-107,-1-1 0,-1-1 0,1 0 0,-1 0 0,-1-1 0,0-1 0,0-1 0,-1 0 0,-1 0 0,0-1 0,13-20 0,-8 5 48,-2 0 0,0-1 0,-2-1 0,-2-1 1,0 1-1,9-60 0,-11 27 175,-2-1 1,-3-93-1,-4 123 33,-2 1 1,-11-59-1,12 81-226,-1 1 0,-1-1 1,1 0-1,-2 1 0,0 0 1,0 0-1,0 0 0,-1 1 0,-1-1 1,0 1-1,0 1 0,-11-11 1,10 13-92,-1-1 1,0 1-1,0 1 1,0 0-1,-1 0 1,0 0-1,0 2 1,0-1-1,0 1 1,-1 0-1,1 1 1,-1 1-1,1-1 1,-1 2 0,0-1-1,0 2 1,-10 1-1,-6 2-318,0 1 0,0 1 0,1 2 0,0 1 0,-44 20 0,-70 41-1423,-4 13-511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22.164"/>
    </inkml:context>
    <inkml:brush xml:id="br0">
      <inkml:brushProperty name="width" value="0.1" units="cm"/>
      <inkml:brushProperty name="height" value="0.1" units="cm"/>
      <inkml:brushProperty name="color" value="#66CC00"/>
    </inkml:brush>
  </inkml:definitions>
  <inkml:trace contextRef="#ctx0" brushRef="#br0">4906 91 2048,'-4'0'137,"1"0"0,-1-1 0,1 1-1,-1-1 1,1 0 0,-1 0 0,1 0 0,-5-2 0,-4-12 487,10 13-516,0 1 0,1 0 0,-1 0 0,0 0 0,0 0 0,0 0 0,0 0 0,-3 0-1,-13-9 1178,13 7-1158,0 0 1,0-1 0,0 2-1,0-1 1,-1 1 0,1-1-1,-1 1 1,0 1 0,1-1-1,-1 1 1,-8-1 0,-9 1 59,-38 2 0,21 0 339,0-1-337,-74-11 0,64 5 24,0 3 1,-53 3-1,44 0-58,19 2-7,-41 7 1,-6 1 55,9-2-193,-46 1 261,-441-9 91,550 1-361,-31 5 0,30-3 31,-29 1-1,-125 5 224,-35 2-244,148-6-93,9 0 49,-56 15 0,-16 2 149,-100-3 182,4 0-289,-8 9-95,180-24 57,-74-3 1,57-2 29,-42-7 76,30 1 94,-19-4-286,59 6 46,-49-2 0,62 6 133,-38-7 1,2 0-64,36 6 6,-29-9 1,30 7 25,-39-5 0,20 6-53,-45-3-42,-314 6 280,272 6-235,101-6-637,0 1 0,-1 1 1,1 1-1,-44 11 0,16 9-1864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23.702"/>
    </inkml:context>
    <inkml:brush xml:id="br0">
      <inkml:brushProperty name="width" value="0.1" units="cm"/>
      <inkml:brushProperty name="height" value="0.1" units="cm"/>
      <inkml:brushProperty name="color" value="#66CC00"/>
    </inkml:brush>
  </inkml:definitions>
  <inkml:trace contextRef="#ctx0" brushRef="#br0">2610 47 2688,'-4'-2'185,"0"-1"0,0 2 0,0-1-1,-1 0 1,1 1 0,-1 0 0,1 0 0,-8-1 0,7 2-165,0 0 0,1-1-1,-1 0 1,1 0 0,-8-3 0,-14-3 309,1 3 381,-13-1 78,-5 5-256,14-1-426,0 1-1,-40 6 0,-24 12-282,48-8 307,0-2 0,-77 3 1,64-11 316,-283-10-366,324 8 24,0-2 1,-30-9 0,28 8 50,-37-8 0,-298-1 104,300 14-211,-241 19 934,142-5-734,24-6 65,-232 21-1113,326-23-732,6 2-911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48.940"/>
    </inkml:context>
    <inkml:brush xml:id="br0">
      <inkml:brushProperty name="width" value="0.1" units="cm"/>
      <inkml:brushProperty name="height" value="0.1" units="cm"/>
      <inkml:brushProperty name="color" value="#66CC00"/>
    </inkml:brush>
  </inkml:definitions>
  <inkml:trace contextRef="#ctx0" brushRef="#br0">1975 65 1408,'-26'-11'939,"26"10"-800,-1 1 0,0-1 1,1-1-1,-1 1 1,0 0-1,1 0 1,-1 0-1,1 0 1,0 0-1,-1 0 0,1-1 1,0 1-1,0 0 1,0 0-1,0-3 1,-1 1 199,-30-2-403,-21-4 1829,-55 17-870,101-8-824,-21 2 398,-29-2-1,31-1-158,-44 5 0,39-1-242,-60-3-1,36-2 214,-474-11 2236,390 7-2080,-50-3 476,-108 6-1498,98 20-7550,151-12 5351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2:35:53.477"/>
    </inkml:context>
    <inkml:brush xml:id="br0">
      <inkml:brushProperty name="width" value="0.1" units="cm"/>
      <inkml:brushProperty name="height" value="0.1" units="cm"/>
      <inkml:brushProperty name="color" value="#FF0066"/>
    </inkml:brush>
  </inkml:definitions>
  <inkml:trace contextRef="#ctx0" brushRef="#br0">1080 310 2688,'-1'0'56,"0"0"0,0 0 0,0 0 0,1 0 0,-1-1 0,0 1 0,0 0 0,0 0 0,1-1 0,-1 1 1,0 0-1,0-1 0,0 1 0,1 0 0,-1-1 0,0 1 0,1-1 0,-1 1 0,1-1 0,-1 0 0,0 1 0,1-1 0,-1 0 0,1 1 0,-1-1 0,1-1 0,-1 0 8,0 1 0,1-1-1,0 0 1,-1 0 0,1 0-1,0 0 1,0 0 0,0 0-1,0 0 1,0 0 0,1-3-1,5-30-210,-1-1-1,-1-45 1,-4 79 249,0 0 1,-1 0 0,1 0-1,-1 0 1,1 0 0,-1 0-1,0 1 1,0-1 0,0 0-1,0 0 1,0 1 0,0-1 0,0 0-1,-1 1 1,1 0 0,-1-1-1,1 1 1,-3-2 0,-35-21 452,25 16-454,-1 0-95,1 1 0,-2 0 0,1 1 0,0 0 0,-1 1 0,0 1 0,0 1 0,-1 0 0,1 1-1,0 0 1,-1 2 0,1 0 0,-1 1 0,1 0 0,-1 2 0,1 0 0,0 0 0,-29 12-1,10-1 158,1 2 0,0 1-1,1 2 1,1 1 0,-43 35-1,46-29-163,0 2 0,-28 38 0,21-25 58,1-1-96,-48 71 1,69-88 53,1-1-1,1 2 1,1-1-1,1 2 1,-9 35-1,0 31-213,-9 113 0,13-80-27,8-70 355,2 0 0,2 0-1,8 92 1,-3-123-126,2 0 0,0 0 0,2 0 0,1-1 0,0 0-1,2 0 1,0 0 0,2-1 0,0-1 0,1 0 0,15 19 0,117 116-902,-96-106 800,-28-31 185,0 0 0,1-2 0,1 0 0,1-1 0,0-1 0,1-1 0,0-2 0,1 0 0,34 10 0,-20-10 104,1-2 0,0-2 0,0-1 0,0-2 0,65-2 0,-75-4-210,1-1-1,-1-2 0,31-9 1,87-32-63,-90 27 30,74-29-219,-111 38 216,1 0 0,-1-2 0,37-27 0,-36 20 14,0-2 0,-1 0 1,-1-1-1,-2-1 0,23-36 0,-14 14 17,-1-1 0,21-57 0,-30 61 55,-3-1-1,-2 0 0,-1-1 0,-2 0 0,-3-1 0,-1 1 1,-2-1-1,-2 0 0,-2-1 0,-3 2 0,-1-1 0,-2 0 0,-2 1 1,-20-62-1,19 82 21,-1 1 1,-1 0-1,-1 0 1,0 1-1,-2 1 0,-1 0 1,-1 1-1,0 1 1,-26-22-1,-12-6 223,-2 4 0,-68-40-1,98 66-146,-1 2 0,-1 0 1,0 2-1,-1 1 0,0 2 0,-1 1 0,0 1 0,-1 1 0,1 2 0,-56-1 0,-181 23-1716,119-4-2964,40-7 1557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50.055"/>
    </inkml:context>
    <inkml:brush xml:id="br0">
      <inkml:brushProperty name="width" value="0.1" units="cm"/>
      <inkml:brushProperty name="height" value="0.1" units="cm"/>
      <inkml:brushProperty name="color" value="#66CC00"/>
    </inkml:brush>
  </inkml:definitions>
  <inkml:trace contextRef="#ctx0" brushRef="#br0">1710 96 3200,'0'0'34,"0"0"1,0 0-1,0 0 0,0 0 0,-1 0 1,1 0-1,0 0 0,0 0 1,0 0-1,0-1 0,0 1 1,-1 0-1,1 0 0,0 0 0,0 0 1,0 0-1,0 0 0,0 0 1,0 0-1,-1 0 0,1-1 1,0 1-1,0 0 0,0 0 0,0 0 1,0 0-1,0 0 0,0-1 1,0 1-1,0 0 0,0 0 1,0 0-1,0 0 0,0 0 0,0-1 1,0 1-1,0 0 0,0 0 1,6-5 702,22-8-220,4-3 3280,-44 11-2970,-183 15 53,153-7-757,-61-4 1,34 0 45,39-1 81,-58-11 0,21 3-41,-22-2-225,-7-1-101,-103 0-1,-223 40 1823,348-20-1484,-66 12-631,84-10-855,-13 5-3834,47-13 2577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57.524"/>
    </inkml:context>
    <inkml:brush xml:id="br0">
      <inkml:brushProperty name="width" value="0.1" units="cm"/>
      <inkml:brushProperty name="height" value="0.1" units="cm"/>
      <inkml:brushProperty name="color" value="#66CC00"/>
    </inkml:brush>
  </inkml:definitions>
  <inkml:trace contextRef="#ctx0" brushRef="#br0">1689 92 3072,'-22'-28'1696,"39"19"-2752,61-33 3829,-72 38-1861,-6 4-899,0 0-1,0 0 1,0 0-1,0 0 1,0 0-1,0 0 1,0 0-1,0 0 1,0 0-1,0 0 1,0 0-1,0 0 1,0 0-1,0 1 1,0-1-1,0 0 1,0 0-1,0 0 1,0 0-1,0 0 1,0 0-1,0 0 1,0 0-1,0 0 1,0 0-1,0 0 1,0 0-1,0 0 1,0 0 0,0 0-1,1 0 1,-1 0-1,0 0 1,0 1-1,0-1 1,0 0-1,0 0 1,0 0-1,0 0 1,0 0-1,0 0 1,0 0-1,0 0 1,0 0-1,0 0 1,0 0-1,0 0 1,1 0-1,-1 0-6,0 1 154,-17-1 746,6 0-919,7 0 104,0 1 0,0-1 0,0 0 0,0-1 0,0 1 0,0-1 0,0 0 0,-6-2 0,7 2-30,0 1 1,0-1 0,1 1-1,-1-1 1,0 1 0,0 0-1,-5 0 1,-7-1 31,-3 0-16,0-1 0,-33 4 0,10-1 428,-230 13-9,216-7-401,-221 33 392,237-35-410,0-1 0,-75-3 0,57-2 6,5 1 36,-141 4 98,148-2 171,-45-3 0,50-1-317,-62 5 0,82 0-2148,0 1 1,-20 8 0,11-4-788,-18 2-43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59.015"/>
    </inkml:context>
    <inkml:brush xml:id="br0">
      <inkml:brushProperty name="width" value="0.1" units="cm"/>
      <inkml:brushProperty name="height" value="0.1" units="cm"/>
      <inkml:brushProperty name="color" value="#66CC00"/>
    </inkml:brush>
  </inkml:definitions>
  <inkml:trace contextRef="#ctx0" brushRef="#br0">0 24 1280,'6'-14'512,"-6"10"-384,5-1-192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0:59.641"/>
    </inkml:context>
    <inkml:brush xml:id="br0">
      <inkml:brushProperty name="width" value="0.1" units="cm"/>
      <inkml:brushProperty name="height" value="0.1" units="cm"/>
      <inkml:brushProperty name="color" value="#66CC00"/>
    </inkml:brush>
  </inkml:definitions>
  <inkml:trace contextRef="#ctx0" brushRef="#br0">1849 27 3200,'-14'-14'2246,"13"13"-2198,1 0 1,-1 0-1,1 0 0,-1 1 0,0-1 0,1 0 0,-1 0 1,0 1-1,0-1 0,0 0 0,0 1 0,1-1 0,-1 1 0,0-1 1,0 1-1,0 0 0,0-1 0,0 1 0,0 0 0,0 0 1,0-1-1,0 1 0,0 0 0,0 0 0,0 0 0,-2 1 0,-93 6 461,-5 0 438,30-3-488,-131 24 0,146-19-353,-4-1 596,-75-2 0,16-1-628,-4 1-104,-20 2 241,112-7-169,22-1-60,-1 1 1,-16 2-1,9 0 53,-1-2 0,-28 1 0,26-2 259,-33 4 1,33-3-209,0 0 0,0-1 0,0-1 0,0-1 1,-33-7-1,25 4 269,-52-3-1,52 8-382,-3-1-1278,-1 2 0,-57 9 0,57-2-1462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00.450"/>
    </inkml:context>
    <inkml:brush xml:id="br0">
      <inkml:brushProperty name="width" value="0.1" units="cm"/>
      <inkml:brushProperty name="height" value="0.1" units="cm"/>
      <inkml:brushProperty name="color" value="#66CC00"/>
    </inkml:brush>
  </inkml:definitions>
  <inkml:trace contextRef="#ctx0" brushRef="#br0">2078 67 3328,'-4'-2'176,"-1"1"1,0 0-1,0 1 1,0-1-1,0 1 1,0 0-1,0 0 1,0 0-1,0 1 1,-8 2-1,5-2 2,1 0 0,0 0 0,-1-1 0,1 0 0,-10-1 0,-7 0 290,20 1-398,-15 0 483,0-1-1,-24-3 1,-7-1-164,35 5-141,-26-5 0,-11-2 195,-1 1 0,-90 3-1,45 2-260,19 0 104,-66-4 729,114 2-758,-264-23 1206,-2 26-1546,177 8-606,-149 14-2686,185-6 1455,4 10-650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22.669"/>
    </inkml:context>
    <inkml:brush xml:id="br0">
      <inkml:brushProperty name="width" value="0.1" units="cm"/>
      <inkml:brushProperty name="height" value="0.1" units="cm"/>
      <inkml:brushProperty name="color" value="#66CC00"/>
    </inkml:brush>
  </inkml:definitions>
  <inkml:trace contextRef="#ctx0" brushRef="#br0">12857 539 3328,'0'-29'336,"-5"-100"949,-2 50-533,7 73-805,-1 0 0,0 0 0,-1 0 0,0 0 0,0 0 1,0 1-1,0-1 0,-1 1 0,0-1 0,0 1 0,-1 0 0,1 0 0,-7-6 0,4 5-75,-1 1 0,1 0-1,-1 0 1,0 0 0,-1 1 0,1 0-1,-1 0 1,-13-4 0,-8 0 33,0 2 1,-1 1-1,1 1 0,-40 0 1,66 4 137,-523 4 1802,291 8-1274,-25 2-246,-362-11 969,457-7-1057,-185-15 566,55 1-902,-48-2-40,-1 1 342,-24 0-158,-4 0 32,178 12-60,-96-3 4,-204 10-71,-322-6 94,461 1-49,12 1 197,-248-3-21,224 5-118,-219-9-96,108 6 83,110 2 32,26 7-135,18 0 36,-186 1 32,231-3-64,-156 6 17,392-5 77,-278 19-111,5 24-139,-58 38 188,325-73 32,-13 5-39,1 2 0,1 3 0,-73 37 0,87-35 67,2 2 1,1 3 0,1 1 0,-62 56-1,89-72-33,-19 19 37,-38 44 0,64-66-44,0 0-1,1 1 1,0 0 0,0 0-1,1 1 1,1 0 0,0 0-1,0 0 1,-3 17-1,7-17 20,0-1 0,0 1 0,1 0-1,0 0 1,1 0 0,1 0 0,0-1-1,1 1 1,3 12 0,4 4 6,2 1-1,19 36 1,-20-47-61,0 1 1,2-1-1,0-1 0,0 0 1,2-1-1,0-1 0,1 0 1,0-1-1,1-1 0,1 0 1,34 18-1,40 13 219,110 35 0,-108-49-153,2-5-1,109 14 1,-115-23-80,345 46-109,-266-47 290,328 26 30,-206-14-279,-32-3 148,527 25 111,-527-36 4,90 2-175,155 9-126,-192-6 203,-49-4-6,292 11 140,69-21-280,-4-13 228,57 5 78,104-2-256,-583-1 29,628-27-170,-742 29 175,219-16-41,-181 8 16,150-14-29,272-17-110,-100 6 122,-198 18 133,-194 16-24,726-81-693,-438 32 1160,-187 21-280,-134 26-300,0 0 0,-1-2 0,1 0 0,-1-1 0,28-19 0,-35 21 121,-2-2 0,1 1 0,-1-1 0,-1-1 0,0 0-1,0 0 1,-1 0 0,0-1 0,-1 0 0,0-1 0,-1 1-1,0-1 1,-1 0 0,0 0 0,4-23 0,-7 23-47,1 0 0,-1 0 0,-1 0 0,0 0 0,-1 1 0,0-1 1,-1 0-1,0 0 0,-1 0 0,0 1 0,-1 0 0,0-1 0,-1 1 0,0 1 0,-1-1 1,-13-18-1,7 15-282,-1 1 0,0 0 0,-1 1 1,0 0-1,-1 1 0,-17-9 0,-44-23-1873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25.319"/>
    </inkml:context>
    <inkml:brush xml:id="br0">
      <inkml:brushProperty name="width" value="0.1" units="cm"/>
      <inkml:brushProperty name="height" value="0.1" units="cm"/>
      <inkml:brushProperty name="color" value="#66CC00"/>
    </inkml:brush>
  </inkml:definitions>
  <inkml:trace contextRef="#ctx0" brushRef="#br0">158 43 4736,'-2'-4'186,"0"1"-46,1 0 1,-1 1-1,1-1 1,-1 0-1,0 1 0,0-1 1,0 1-1,0 0 0,0-1 1,-1 1-1,1 0 0,-1 0 1,1 1-1,-1-1 0,-4-1 1,6 2-104,2 1-138,33 2 57,0 2 0,-1 2 0,48 13 0,-51-11 28,-15-5 64,0 1 0,1 1 0,-1 0 0,-1 1 0,1 1 0,-1 0 0,0 1 0,-1 1 0,0 0 0,0 1 0,16 16 0,28 38 466,65 95 0,-89-113-422,2 2 38,-3 2 1,-2 2 0,42 96-1,57 216 622,-116-315-625,-3 1-1,-1 0 1,2 89-1,-22 150-18,-50 90 53,53-336-130,-19 79 115,-68 192 1,-43 101-232,112-328 183,-61 139 1,76-203-101,-1-2-1,-1 1 1,0-1-1,-32 36 1,37-48 29,0-1 1,-1 0 0,0-1-1,0 0 1,0 0-1,-1-1 1,0 0 0,0-1-1,-1 0 1,1-1-1,-1 0 1,-19 4 0,26-7-18,0 0 0,-1-1 0,1 1 0,0-1 0,-1 0 0,1 0 0,0 0 0,-1-1 0,1 0 0,0 0 0,0 0 0,-1 0 0,1 0 0,0-1 0,0 0 0,1 0 0,-1 0 0,0 0 0,0-1 0,1 1 0,-6-6 0,4 1-11,0 1 0,0-1 0,0 0 0,1 0 0,0-1-1,1 1 1,0-1 0,0 1 0,0-1 0,-2-14 0,0-10 53,1-1 0,1 1 0,2-1 0,2 0 0,0 1 1,3-1-1,0 1 0,10-35 0,1 12-147,34-82-1,-44 124 106,-3 8-16,-1 1 0,0-1 0,0 1 0,0-1 0,-1 1 0,1-1 0,-2-5 0,-9 35-202,-13 60 74,-36 106 166,-18-9 32,-14 34 86,75-170 42,1 1 0,-13 86 0,26-122-142,1 0 0,0 1 0,1-1 0,0 0 0,1 0 1,0 0-1,6 22 0,-7-30-37,1 1 1,1-1-1,-1 0 1,0 0-1,1 0 1,-1-1-1,1 1 1,0 0-1,0-1 0,0 1 1,1-1-1,-1 1 1,0-1-1,1 0 1,0 0-1,-1 0 1,1 0-1,0-1 1,0 1-1,0-1 1,0 0-1,0 1 0,0-1 1,0-1-1,1 1 1,-1 0-1,0-1 1,0 0-1,1 0 1,-1 0-1,4 0 1,9-3 53,0 0 0,0-1 0,-1-1 0,0 0 0,0-1 0,23-13 0,154-91 766,-119 64-546,45-25 60,141-112-1,50-86-1412,-285 250 795,38-33-1999,59-63 0,-81 68-711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26.204"/>
    </inkml:context>
    <inkml:brush xml:id="br0">
      <inkml:brushProperty name="width" value="0.1" units="cm"/>
      <inkml:brushProperty name="height" value="0.1" units="cm"/>
      <inkml:brushProperty name="color" value="#66CC00"/>
    </inkml:brush>
  </inkml:definitions>
  <inkml:trace contextRef="#ctx0" brushRef="#br0">298 13 5120,'0'0'48,"0"0"1,0-1-1,0 1 0,0 0 1,-1-1-1,1 1 1,0 0-1,0-1 0,0 1 1,0 0-1,0-1 0,0 1 1,0-1-1,0 1 1,0 0-1,0-1 0,0 1 1,0 0-1,0-1 0,1 1 1,-1 0-1,0-1 1,0 1-1,0 0 0,0-1 1,1 1-1,-1 0 1,0-1-1,0 1 0,1 0 1,-1 0-1,0-1 0,0 1 1,1 0-1,-1 0 1,0-1-1,1 1 0,-1 0 1,0 0-1,1 0 1,-1 0-1,0 0 0,1 0 1,-1-1-1,0 1 0,1 0 1,-1 0-1,1 0 1,24 0 225,-16 1-93,12-1-67,1 0 0,-1 2 0,1 1 0,-1 0 0,0 2 0,0 0 0,23 10 0,36 16 53,196 86 157,-212-85-189,-1 4 1,62 48-1,103 102 243,-223-181-322,8 6-464,-12-11 73,-6-7 14,-7-6 224,0 1 1,-1 0-1,-1 1 0,0 1 0,0 0 0,-24-12 1,-47-21-24,-2 3 0,-2 4 0,-138-37 0,135 51 501,0 4-1,-1 3 1,0 5 0,-116 3 0,199 7-318,-5-1 130,-1 2 1,-30 4-1,42-4-178,0 0 0,0 0 0,1 0 0,-1 0-1,0 1 1,0 0 0,1-1 0,-1 1 0,1 1 0,0-1 0,-1 0-1,1 1 1,0 0 0,0 0 0,1 0 0,-5 5 0,1 2 10,1 0 0,1 0-1,0 1 1,0-1 0,1 1 0,-3 18 0,-5 71 546,10-83-484,-4 118 793,6 0 0,31 237 0,-1-208-4080,-11-100-96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36.883"/>
    </inkml:context>
    <inkml:brush xml:id="br0">
      <inkml:brushProperty name="width" value="0.1" units="cm"/>
      <inkml:brushProperty name="height" value="0.1" units="cm"/>
      <inkml:brushProperty name="color" value="#66CC00"/>
    </inkml:brush>
  </inkml:definitions>
  <inkml:trace contextRef="#ctx0" brushRef="#br0">1322 124 2944,'-3'-3'301,"0"0"0,0 0 0,1 0 0,0 0 0,-1 0 0,-2-8 0,-2 2-27,-2-5 390,8 11-523,0-1 1,0 1-1,0 0 0,-1 0 1,1-1-1,-1 1 0,0 0 1,0 0-1,0 0 0,0 1 1,0-1-1,-1 1 0,1-1 1,-1 1-1,0 0 0,1-1 1,-1 2-1,0-1 0,-7-3 1,1 2-78,0 1 1,0 0-1,0 1 1,0-1-1,-1 2 1,1-1-1,0 2 1,-1-1-1,1 1 1,-15 3-1,10-2-34,0-1 0,-25-2 0,9 0 211,-76-10 313,-224 11 737,294 2-1076,-40 6 0,40-3 31,-41 0 1,-84 1-28,134-4-874,1 2 0,-1 1 0,1 1 0,-26 10 0,9 3-2193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4T23:11:37.539"/>
    </inkml:context>
    <inkml:brush xml:id="br0">
      <inkml:brushProperty name="width" value="0.1" units="cm"/>
      <inkml:brushProperty name="height" value="0.1" units="cm"/>
      <inkml:brushProperty name="color" value="#66CC00"/>
    </inkml:brush>
  </inkml:definitions>
  <inkml:trace contextRef="#ctx0" brushRef="#br0">1403 60 2816,'-3'-2'84,"1"0"1,-1 1-1,1-1 1,-1 1-1,0-1 1,1 1-1,-1 0 0,0 0 1,0 1-1,0-1 1,1 0-1,-1 1 1,0 0-1,0 0 1,0 0-1,0 0 0,0 0 1,0 0-1,0 1 1,0 0-1,0-1 1,0 1-1,-3 2 1,-14 4 63,1-1 1,-1-1 0,0 0-1,-35 2 1,-83-3 2144,112-4-1799,-8-2 143,0-2 0,-66-15 0,-31-5-41,33 14-331,-218-12 264,255 21-951,36-1-649,0 2 0,0 0 0,0 2 0,0 1 0,-46 11 1,8 8-1709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b="0">
                <a:effectLst/>
              </a:rPr>
              <a:t>אבינו ומלכינו, ברוך אתה יי אלהינו מלך העולם אשר שמוע תפילה!</a:t>
            </a: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69726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15891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1577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4433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63740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14174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9553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68083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6125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48089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89331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3728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05787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00702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74949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180.png"/><Relationship Id="rId18" Type="http://schemas.openxmlformats.org/officeDocument/2006/relationships/customXml" Target="../ink/ink181.xml"/><Relationship Id="rId26" Type="http://schemas.openxmlformats.org/officeDocument/2006/relationships/customXml" Target="../ink/ink185.xml"/><Relationship Id="rId3" Type="http://schemas.openxmlformats.org/officeDocument/2006/relationships/image" Target="../media/image1.jpg"/><Relationship Id="rId21" Type="http://schemas.openxmlformats.org/officeDocument/2006/relationships/image" Target="../media/image184.png"/><Relationship Id="rId34" Type="http://schemas.openxmlformats.org/officeDocument/2006/relationships/customXml" Target="../ink/ink189.xml"/><Relationship Id="rId7" Type="http://schemas.openxmlformats.org/officeDocument/2006/relationships/image" Target="../media/image177.png"/><Relationship Id="rId12" Type="http://schemas.openxmlformats.org/officeDocument/2006/relationships/customXml" Target="../ink/ink178.xml"/><Relationship Id="rId17" Type="http://schemas.openxmlformats.org/officeDocument/2006/relationships/image" Target="../media/image182.png"/><Relationship Id="rId25" Type="http://schemas.openxmlformats.org/officeDocument/2006/relationships/image" Target="../media/image186.png"/><Relationship Id="rId33" Type="http://schemas.openxmlformats.org/officeDocument/2006/relationships/image" Target="../media/image190.png"/><Relationship Id="rId2" Type="http://schemas.openxmlformats.org/officeDocument/2006/relationships/notesSlide" Target="../notesSlides/notesSlide10.xml"/><Relationship Id="rId16" Type="http://schemas.openxmlformats.org/officeDocument/2006/relationships/customXml" Target="../ink/ink180.xml"/><Relationship Id="rId20" Type="http://schemas.openxmlformats.org/officeDocument/2006/relationships/customXml" Target="../ink/ink182.xml"/><Relationship Id="rId29" Type="http://schemas.openxmlformats.org/officeDocument/2006/relationships/image" Target="../media/image188.png"/><Relationship Id="rId1" Type="http://schemas.openxmlformats.org/officeDocument/2006/relationships/slideLayout" Target="../slideLayouts/slideLayout1.xml"/><Relationship Id="rId6" Type="http://schemas.openxmlformats.org/officeDocument/2006/relationships/customXml" Target="../ink/ink175.xml"/><Relationship Id="rId11" Type="http://schemas.openxmlformats.org/officeDocument/2006/relationships/image" Target="../media/image179.png"/><Relationship Id="rId24" Type="http://schemas.openxmlformats.org/officeDocument/2006/relationships/customXml" Target="../ink/ink184.xml"/><Relationship Id="rId32" Type="http://schemas.openxmlformats.org/officeDocument/2006/relationships/customXml" Target="../ink/ink188.xml"/><Relationship Id="rId5" Type="http://schemas.openxmlformats.org/officeDocument/2006/relationships/image" Target="../media/image176.png"/><Relationship Id="rId15" Type="http://schemas.openxmlformats.org/officeDocument/2006/relationships/image" Target="../media/image181.png"/><Relationship Id="rId23" Type="http://schemas.openxmlformats.org/officeDocument/2006/relationships/image" Target="../media/image185.png"/><Relationship Id="rId28" Type="http://schemas.openxmlformats.org/officeDocument/2006/relationships/customXml" Target="../ink/ink186.xml"/><Relationship Id="rId10" Type="http://schemas.openxmlformats.org/officeDocument/2006/relationships/customXml" Target="../ink/ink177.xml"/><Relationship Id="rId19" Type="http://schemas.openxmlformats.org/officeDocument/2006/relationships/image" Target="../media/image183.png"/><Relationship Id="rId31" Type="http://schemas.openxmlformats.org/officeDocument/2006/relationships/image" Target="../media/image189.png"/><Relationship Id="rId4" Type="http://schemas.openxmlformats.org/officeDocument/2006/relationships/customXml" Target="../ink/ink174.xml"/><Relationship Id="rId9" Type="http://schemas.openxmlformats.org/officeDocument/2006/relationships/image" Target="../media/image178.png"/><Relationship Id="rId14" Type="http://schemas.openxmlformats.org/officeDocument/2006/relationships/customXml" Target="../ink/ink179.xml"/><Relationship Id="rId22" Type="http://schemas.openxmlformats.org/officeDocument/2006/relationships/customXml" Target="../ink/ink183.xml"/><Relationship Id="rId27" Type="http://schemas.openxmlformats.org/officeDocument/2006/relationships/image" Target="../media/image187.png"/><Relationship Id="rId30" Type="http://schemas.openxmlformats.org/officeDocument/2006/relationships/customXml" Target="../ink/ink187.xml"/><Relationship Id="rId35" Type="http://schemas.openxmlformats.org/officeDocument/2006/relationships/image" Target="../media/image191.png"/></Relationships>
</file>

<file path=ppt/slides/_rels/slide11.xml.rels><?xml version="1.0" encoding="UTF-8" standalone="yes"?>
<Relationships xmlns="http://schemas.openxmlformats.org/package/2006/relationships"><Relationship Id="rId8" Type="http://schemas.openxmlformats.org/officeDocument/2006/relationships/customXml" Target="../ink/ink192.xml"/><Relationship Id="rId13" Type="http://schemas.openxmlformats.org/officeDocument/2006/relationships/image" Target="../media/image196.png"/><Relationship Id="rId18" Type="http://schemas.openxmlformats.org/officeDocument/2006/relationships/customXml" Target="../ink/ink197.xml"/><Relationship Id="rId26" Type="http://schemas.openxmlformats.org/officeDocument/2006/relationships/customXml" Target="../ink/ink201.xml"/><Relationship Id="rId3" Type="http://schemas.openxmlformats.org/officeDocument/2006/relationships/image" Target="../media/image1.jpg"/><Relationship Id="rId21" Type="http://schemas.openxmlformats.org/officeDocument/2006/relationships/image" Target="../media/image200.png"/><Relationship Id="rId7" Type="http://schemas.openxmlformats.org/officeDocument/2006/relationships/image" Target="../media/image193.png"/><Relationship Id="rId12" Type="http://schemas.openxmlformats.org/officeDocument/2006/relationships/customXml" Target="../ink/ink194.xml"/><Relationship Id="rId17" Type="http://schemas.openxmlformats.org/officeDocument/2006/relationships/image" Target="../media/image198.png"/><Relationship Id="rId25" Type="http://schemas.openxmlformats.org/officeDocument/2006/relationships/image" Target="../media/image202.png"/><Relationship Id="rId2" Type="http://schemas.openxmlformats.org/officeDocument/2006/relationships/notesSlide" Target="../notesSlides/notesSlide11.xml"/><Relationship Id="rId16" Type="http://schemas.openxmlformats.org/officeDocument/2006/relationships/customXml" Target="../ink/ink196.xml"/><Relationship Id="rId20" Type="http://schemas.openxmlformats.org/officeDocument/2006/relationships/customXml" Target="../ink/ink198.xml"/><Relationship Id="rId1" Type="http://schemas.openxmlformats.org/officeDocument/2006/relationships/slideLayout" Target="../slideLayouts/slideLayout1.xml"/><Relationship Id="rId6" Type="http://schemas.openxmlformats.org/officeDocument/2006/relationships/customXml" Target="../ink/ink191.xml"/><Relationship Id="rId11" Type="http://schemas.openxmlformats.org/officeDocument/2006/relationships/image" Target="../media/image195.png"/><Relationship Id="rId24" Type="http://schemas.openxmlformats.org/officeDocument/2006/relationships/customXml" Target="../ink/ink200.xml"/><Relationship Id="rId5" Type="http://schemas.openxmlformats.org/officeDocument/2006/relationships/image" Target="../media/image192.png"/><Relationship Id="rId15" Type="http://schemas.openxmlformats.org/officeDocument/2006/relationships/image" Target="../media/image197.png"/><Relationship Id="rId23" Type="http://schemas.openxmlformats.org/officeDocument/2006/relationships/image" Target="../media/image201.png"/><Relationship Id="rId10" Type="http://schemas.openxmlformats.org/officeDocument/2006/relationships/customXml" Target="../ink/ink193.xml"/><Relationship Id="rId19" Type="http://schemas.openxmlformats.org/officeDocument/2006/relationships/image" Target="../media/image199.png"/><Relationship Id="rId4" Type="http://schemas.openxmlformats.org/officeDocument/2006/relationships/customXml" Target="../ink/ink190.xml"/><Relationship Id="rId9" Type="http://schemas.openxmlformats.org/officeDocument/2006/relationships/image" Target="../media/image194.png"/><Relationship Id="rId14" Type="http://schemas.openxmlformats.org/officeDocument/2006/relationships/customXml" Target="../ink/ink195.xml"/><Relationship Id="rId22" Type="http://schemas.openxmlformats.org/officeDocument/2006/relationships/customXml" Target="../ink/ink199.xml"/><Relationship Id="rId27" Type="http://schemas.openxmlformats.org/officeDocument/2006/relationships/image" Target="../media/image203.png"/></Relationships>
</file>

<file path=ppt/slides/_rels/slide12.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208.png"/><Relationship Id="rId3" Type="http://schemas.openxmlformats.org/officeDocument/2006/relationships/image" Target="../media/image1.jpg"/><Relationship Id="rId7" Type="http://schemas.openxmlformats.org/officeDocument/2006/relationships/image" Target="../media/image205.png"/><Relationship Id="rId12" Type="http://schemas.openxmlformats.org/officeDocument/2006/relationships/customXml" Target="../ink/ink206.xml"/><Relationship Id="rId17" Type="http://schemas.openxmlformats.org/officeDocument/2006/relationships/image" Target="../media/image210.png"/><Relationship Id="rId2" Type="http://schemas.openxmlformats.org/officeDocument/2006/relationships/notesSlide" Target="../notesSlides/notesSlide12.xml"/><Relationship Id="rId16"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207.png"/><Relationship Id="rId5" Type="http://schemas.openxmlformats.org/officeDocument/2006/relationships/image" Target="../media/image204.png"/><Relationship Id="rId15" Type="http://schemas.openxmlformats.org/officeDocument/2006/relationships/image" Target="../media/image209.png"/><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206.png"/><Relationship Id="rId14" Type="http://schemas.openxmlformats.org/officeDocument/2006/relationships/customXml" Target="../ink/ink207.xml"/></Relationships>
</file>

<file path=ppt/slides/_rels/slide13.xml.rels><?xml version="1.0" encoding="UTF-8" standalone="yes"?>
<Relationships xmlns="http://schemas.openxmlformats.org/package/2006/relationships"><Relationship Id="rId8" Type="http://schemas.openxmlformats.org/officeDocument/2006/relationships/customXml" Target="../ink/ink211.xml"/><Relationship Id="rId13" Type="http://schemas.openxmlformats.org/officeDocument/2006/relationships/image" Target="../media/image215.png"/><Relationship Id="rId18" Type="http://schemas.openxmlformats.org/officeDocument/2006/relationships/customXml" Target="../ink/ink216.xml"/><Relationship Id="rId26" Type="http://schemas.openxmlformats.org/officeDocument/2006/relationships/customXml" Target="../ink/ink220.xml"/><Relationship Id="rId3" Type="http://schemas.openxmlformats.org/officeDocument/2006/relationships/image" Target="../media/image1.jpg"/><Relationship Id="rId21" Type="http://schemas.openxmlformats.org/officeDocument/2006/relationships/image" Target="../media/image219.png"/><Relationship Id="rId34" Type="http://schemas.openxmlformats.org/officeDocument/2006/relationships/customXml" Target="../ink/ink224.xml"/><Relationship Id="rId7" Type="http://schemas.openxmlformats.org/officeDocument/2006/relationships/image" Target="../media/image212.png"/><Relationship Id="rId12" Type="http://schemas.openxmlformats.org/officeDocument/2006/relationships/customXml" Target="../ink/ink213.xml"/><Relationship Id="rId17" Type="http://schemas.openxmlformats.org/officeDocument/2006/relationships/image" Target="../media/image217.png"/><Relationship Id="rId25" Type="http://schemas.openxmlformats.org/officeDocument/2006/relationships/image" Target="../media/image221.png"/><Relationship Id="rId33" Type="http://schemas.openxmlformats.org/officeDocument/2006/relationships/image" Target="../media/image225.png"/><Relationship Id="rId2" Type="http://schemas.openxmlformats.org/officeDocument/2006/relationships/notesSlide" Target="../notesSlides/notesSlide13.xml"/><Relationship Id="rId16" Type="http://schemas.openxmlformats.org/officeDocument/2006/relationships/customXml" Target="../ink/ink215.xml"/><Relationship Id="rId20" Type="http://schemas.openxmlformats.org/officeDocument/2006/relationships/customXml" Target="../ink/ink217.xml"/><Relationship Id="rId29"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customXml" Target="../ink/ink210.xml"/><Relationship Id="rId11" Type="http://schemas.openxmlformats.org/officeDocument/2006/relationships/image" Target="../media/image214.png"/><Relationship Id="rId24" Type="http://schemas.openxmlformats.org/officeDocument/2006/relationships/customXml" Target="../ink/ink219.xml"/><Relationship Id="rId32" Type="http://schemas.openxmlformats.org/officeDocument/2006/relationships/customXml" Target="../ink/ink223.xml"/><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221.xml"/><Relationship Id="rId10" Type="http://schemas.openxmlformats.org/officeDocument/2006/relationships/customXml" Target="../ink/ink212.xml"/><Relationship Id="rId19" Type="http://schemas.openxmlformats.org/officeDocument/2006/relationships/image" Target="../media/image218.png"/><Relationship Id="rId31" Type="http://schemas.openxmlformats.org/officeDocument/2006/relationships/image" Target="../media/image224.png"/><Relationship Id="rId4" Type="http://schemas.openxmlformats.org/officeDocument/2006/relationships/customXml" Target="../ink/ink209.xml"/><Relationship Id="rId9" Type="http://schemas.openxmlformats.org/officeDocument/2006/relationships/image" Target="../media/image213.png"/><Relationship Id="rId14" Type="http://schemas.openxmlformats.org/officeDocument/2006/relationships/customXml" Target="../ink/ink214.xml"/><Relationship Id="rId22" Type="http://schemas.openxmlformats.org/officeDocument/2006/relationships/customXml" Target="../ink/ink218.xml"/><Relationship Id="rId27" Type="http://schemas.openxmlformats.org/officeDocument/2006/relationships/image" Target="../media/image222.png"/><Relationship Id="rId30" Type="http://schemas.openxmlformats.org/officeDocument/2006/relationships/customXml" Target="../ink/ink222.xml"/><Relationship Id="rId35" Type="http://schemas.openxmlformats.org/officeDocument/2006/relationships/image" Target="../media/image226.png"/></Relationships>
</file>

<file path=ppt/slides/_rels/slide14.xml.rels><?xml version="1.0" encoding="UTF-8" standalone="yes"?>
<Relationships xmlns="http://schemas.openxmlformats.org/package/2006/relationships"><Relationship Id="rId8" Type="http://schemas.openxmlformats.org/officeDocument/2006/relationships/customXml" Target="../ink/ink227.xml"/><Relationship Id="rId3" Type="http://schemas.openxmlformats.org/officeDocument/2006/relationships/image" Target="../media/image1.jpg"/><Relationship Id="rId7" Type="http://schemas.openxmlformats.org/officeDocument/2006/relationships/image" Target="../media/image2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26.xml"/><Relationship Id="rId11" Type="http://schemas.openxmlformats.org/officeDocument/2006/relationships/image" Target="../media/image230.png"/><Relationship Id="rId5" Type="http://schemas.openxmlformats.org/officeDocument/2006/relationships/image" Target="../media/image227.png"/><Relationship Id="rId10" Type="http://schemas.openxmlformats.org/officeDocument/2006/relationships/customXml" Target="../ink/ink228.xml"/><Relationship Id="rId4" Type="http://schemas.openxmlformats.org/officeDocument/2006/relationships/customXml" Target="../ink/ink225.xml"/><Relationship Id="rId9" Type="http://schemas.openxmlformats.org/officeDocument/2006/relationships/image" Target="../media/image229.png"/></Relationships>
</file>

<file path=ppt/slides/_rels/slide15.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5.png"/><Relationship Id="rId18" Type="http://schemas.openxmlformats.org/officeDocument/2006/relationships/customXml" Target="../ink/ink236.xml"/><Relationship Id="rId3" Type="http://schemas.openxmlformats.org/officeDocument/2006/relationships/image" Target="../media/image1.jpg"/><Relationship Id="rId21" Type="http://schemas.openxmlformats.org/officeDocument/2006/relationships/image" Target="../media/image239.png"/><Relationship Id="rId7" Type="http://schemas.openxmlformats.org/officeDocument/2006/relationships/image" Target="../media/image232.png"/><Relationship Id="rId12" Type="http://schemas.openxmlformats.org/officeDocument/2006/relationships/customXml" Target="../ink/ink233.xml"/><Relationship Id="rId17" Type="http://schemas.openxmlformats.org/officeDocument/2006/relationships/image" Target="../media/image237.png"/><Relationship Id="rId2" Type="http://schemas.openxmlformats.org/officeDocument/2006/relationships/notesSlide" Target="../notesSlides/notesSlide15.xml"/><Relationship Id="rId16" Type="http://schemas.openxmlformats.org/officeDocument/2006/relationships/customXml" Target="../ink/ink235.xml"/><Relationship Id="rId20"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4.png"/><Relationship Id="rId5" Type="http://schemas.openxmlformats.org/officeDocument/2006/relationships/image" Target="../media/image231.png"/><Relationship Id="rId15" Type="http://schemas.openxmlformats.org/officeDocument/2006/relationships/image" Target="../media/image236.png"/><Relationship Id="rId10" Type="http://schemas.openxmlformats.org/officeDocument/2006/relationships/customXml" Target="../ink/ink232.xml"/><Relationship Id="rId19" Type="http://schemas.openxmlformats.org/officeDocument/2006/relationships/image" Target="../media/image238.png"/><Relationship Id="rId4" Type="http://schemas.openxmlformats.org/officeDocument/2006/relationships/customXml" Target="../ink/ink229.xml"/><Relationship Id="rId9" Type="http://schemas.openxmlformats.org/officeDocument/2006/relationships/image" Target="../media/image233.png"/><Relationship Id="rId14" Type="http://schemas.openxmlformats.org/officeDocument/2006/relationships/customXml" Target="../ink/ink234.xml"/></Relationships>
</file>

<file path=ppt/slides/_rels/slide2.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0.xml"/><Relationship Id="rId63" Type="http://schemas.openxmlformats.org/officeDocument/2006/relationships/image" Target="../media/image32.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0.png"/><Relationship Id="rId170" Type="http://schemas.openxmlformats.org/officeDocument/2006/relationships/customXml" Target="../ink/ink84.xml"/><Relationship Id="rId191" Type="http://schemas.openxmlformats.org/officeDocument/2006/relationships/image" Target="../media/image96.png"/><Relationship Id="rId205" Type="http://schemas.openxmlformats.org/officeDocument/2006/relationships/image" Target="../media/image103.png"/><Relationship Id="rId107" Type="http://schemas.openxmlformats.org/officeDocument/2006/relationships/image" Target="../media/image54.png"/><Relationship Id="rId11" Type="http://schemas.openxmlformats.org/officeDocument/2006/relationships/image" Target="../media/image6.png"/><Relationship Id="rId32" Type="http://schemas.openxmlformats.org/officeDocument/2006/relationships/customXml" Target="../ink/ink15.xml"/><Relationship Id="rId53" Type="http://schemas.openxmlformats.org/officeDocument/2006/relationships/image" Target="../media/image27.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5.png"/><Relationship Id="rId5" Type="http://schemas.openxmlformats.org/officeDocument/2006/relationships/image" Target="../media/image3.png"/><Relationship Id="rId90" Type="http://schemas.openxmlformats.org/officeDocument/2006/relationships/customXml" Target="../ink/ink44.xml"/><Relationship Id="rId95" Type="http://schemas.openxmlformats.org/officeDocument/2006/relationships/image" Target="../media/image48.png"/><Relationship Id="rId160" Type="http://schemas.openxmlformats.org/officeDocument/2006/relationships/customXml" Target="../ink/ink79.xml"/><Relationship Id="rId165" Type="http://schemas.openxmlformats.org/officeDocument/2006/relationships/image" Target="../media/image83.png"/><Relationship Id="rId181" Type="http://schemas.openxmlformats.org/officeDocument/2006/relationships/image" Target="../media/image91.png"/><Relationship Id="rId186" Type="http://schemas.openxmlformats.org/officeDocument/2006/relationships/customXml" Target="../ink/ink92.xml"/><Relationship Id="rId216" Type="http://schemas.openxmlformats.org/officeDocument/2006/relationships/customXml" Target="../ink/ink107.xml"/><Relationship Id="rId211" Type="http://schemas.openxmlformats.org/officeDocument/2006/relationships/image" Target="../media/image106.png"/><Relationship Id="rId22" Type="http://schemas.openxmlformats.org/officeDocument/2006/relationships/customXml" Target="../ink/ink10.xml"/><Relationship Id="rId27" Type="http://schemas.openxmlformats.org/officeDocument/2006/relationships/image" Target="../media/image14.png"/><Relationship Id="rId43" Type="http://schemas.openxmlformats.org/officeDocument/2006/relationships/image" Target="../media/image22.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5.png"/><Relationship Id="rId113" Type="http://schemas.openxmlformats.org/officeDocument/2006/relationships/image" Target="../media/image57.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0.png"/><Relationship Id="rId80" Type="http://schemas.openxmlformats.org/officeDocument/2006/relationships/customXml" Target="../ink/ink39.xml"/><Relationship Id="rId85" Type="http://schemas.openxmlformats.org/officeDocument/2006/relationships/image" Target="../media/image43.png"/><Relationship Id="rId150" Type="http://schemas.openxmlformats.org/officeDocument/2006/relationships/customXml" Target="../ink/ink74.xml"/><Relationship Id="rId155" Type="http://schemas.openxmlformats.org/officeDocument/2006/relationships/image" Target="../media/image78.png"/><Relationship Id="rId171" Type="http://schemas.openxmlformats.org/officeDocument/2006/relationships/image" Target="../media/image86.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99.png"/><Relationship Id="rId206" Type="http://schemas.openxmlformats.org/officeDocument/2006/relationships/customXml" Target="../ink/ink102.xml"/><Relationship Id="rId201" Type="http://schemas.openxmlformats.org/officeDocument/2006/relationships/image" Target="../media/image101.png"/><Relationship Id="rId12" Type="http://schemas.openxmlformats.org/officeDocument/2006/relationships/customXml" Target="../ink/ink5.xml"/><Relationship Id="rId17" Type="http://schemas.openxmlformats.org/officeDocument/2006/relationships/image" Target="../media/image9.png"/><Relationship Id="rId33" Type="http://schemas.openxmlformats.org/officeDocument/2006/relationships/image" Target="../media/image17.png"/><Relationship Id="rId38" Type="http://schemas.openxmlformats.org/officeDocument/2006/relationships/customXml" Target="../ink/ink18.xml"/><Relationship Id="rId59" Type="http://schemas.openxmlformats.org/officeDocument/2006/relationships/image" Target="../media/image30.png"/><Relationship Id="rId103" Type="http://schemas.openxmlformats.org/officeDocument/2006/relationships/image" Target="../media/image52.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5.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8.png"/><Relationship Id="rId91" Type="http://schemas.openxmlformats.org/officeDocument/2006/relationships/image" Target="../media/image46.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3.png"/><Relationship Id="rId161" Type="http://schemas.openxmlformats.org/officeDocument/2006/relationships/image" Target="../media/image81.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4.png"/><Relationship Id="rId217"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 Type="http://schemas.openxmlformats.org/officeDocument/2006/relationships/image" Target="../media/image12.png"/><Relationship Id="rId28" Type="http://schemas.openxmlformats.org/officeDocument/2006/relationships/customXml" Target="../ink/ink13.xml"/><Relationship Id="rId49" Type="http://schemas.openxmlformats.org/officeDocument/2006/relationships/image" Target="../media/image25.png"/><Relationship Id="rId114" Type="http://schemas.openxmlformats.org/officeDocument/2006/relationships/customXml" Target="../ink/ink56.xml"/><Relationship Id="rId119" Type="http://schemas.openxmlformats.org/officeDocument/2006/relationships/image" Target="../media/image60.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3.png"/><Relationship Id="rId81" Type="http://schemas.openxmlformats.org/officeDocument/2006/relationships/image" Target="../media/image41.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8.png"/><Relationship Id="rId151" Type="http://schemas.openxmlformats.org/officeDocument/2006/relationships/image" Target="../media/image76.png"/><Relationship Id="rId156" Type="http://schemas.openxmlformats.org/officeDocument/2006/relationships/customXml" Target="../ink/ink77.xml"/><Relationship Id="rId177" Type="http://schemas.openxmlformats.org/officeDocument/2006/relationships/image" Target="../media/image89.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7.png"/><Relationship Id="rId202" Type="http://schemas.openxmlformats.org/officeDocument/2006/relationships/customXml" Target="../ink/ink100.xml"/><Relationship Id="rId207" Type="http://schemas.openxmlformats.org/officeDocument/2006/relationships/image" Target="../media/image104.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109" Type="http://schemas.openxmlformats.org/officeDocument/2006/relationships/image" Target="../media/image55.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97" Type="http://schemas.openxmlformats.org/officeDocument/2006/relationships/image" Target="../media/image49.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2.xml"/><Relationship Id="rId167" Type="http://schemas.openxmlformats.org/officeDocument/2006/relationships/image" Target="../media/image84.png"/><Relationship Id="rId188" Type="http://schemas.openxmlformats.org/officeDocument/2006/relationships/customXml" Target="../ink/ink93.xml"/><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2.png"/><Relationship Id="rId213" Type="http://schemas.openxmlformats.org/officeDocument/2006/relationships/image" Target="../media/image107.png"/><Relationship Id="rId2" Type="http://schemas.openxmlformats.org/officeDocument/2006/relationships/notesSlide" Target="../notesSlides/notesSlide2.xml"/><Relationship Id="rId29" Type="http://schemas.openxmlformats.org/officeDocument/2006/relationships/image" Target="../media/image15.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3.png"/><Relationship Id="rId66" Type="http://schemas.openxmlformats.org/officeDocument/2006/relationships/customXml" Target="../ink/ink32.xml"/><Relationship Id="rId87" Type="http://schemas.openxmlformats.org/officeDocument/2006/relationships/image" Target="../media/image44.png"/><Relationship Id="rId110" Type="http://schemas.openxmlformats.org/officeDocument/2006/relationships/customXml" Target="../ink/ink54.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7.xml"/><Relationship Id="rId157" Type="http://schemas.openxmlformats.org/officeDocument/2006/relationships/image" Target="../media/image79.png"/><Relationship Id="rId178" Type="http://schemas.openxmlformats.org/officeDocument/2006/relationships/customXml" Target="../ink/ink88.xml"/><Relationship Id="rId61" Type="http://schemas.openxmlformats.org/officeDocument/2006/relationships/image" Target="../media/image31.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7.png"/><Relationship Id="rId194" Type="http://schemas.openxmlformats.org/officeDocument/2006/relationships/customXml" Target="../ink/ink96.xml"/><Relationship Id="rId199" Type="http://schemas.openxmlformats.org/officeDocument/2006/relationships/image" Target="../media/image100.png"/><Relationship Id="rId203" Type="http://schemas.openxmlformats.org/officeDocument/2006/relationships/image" Target="../media/image102.png"/><Relationship Id="rId208" Type="http://schemas.openxmlformats.org/officeDocument/2006/relationships/customXml" Target="../ink/ink103.xml"/><Relationship Id="rId19" Type="http://schemas.openxmlformats.org/officeDocument/2006/relationships/image" Target="../media/image10.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8.png"/><Relationship Id="rId56" Type="http://schemas.openxmlformats.org/officeDocument/2006/relationships/customXml" Target="../ink/ink27.xml"/><Relationship Id="rId77" Type="http://schemas.openxmlformats.org/officeDocument/2006/relationships/image" Target="../media/image39.png"/><Relationship Id="rId100" Type="http://schemas.openxmlformats.org/officeDocument/2006/relationships/customXml" Target="../ink/ink49.xml"/><Relationship Id="rId105" Type="http://schemas.openxmlformats.org/officeDocument/2006/relationships/image" Target="../media/image53.png"/><Relationship Id="rId126" Type="http://schemas.openxmlformats.org/officeDocument/2006/relationships/customXml" Target="../ink/ink62.xml"/><Relationship Id="rId147" Type="http://schemas.openxmlformats.org/officeDocument/2006/relationships/image" Target="../media/image74.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93" Type="http://schemas.openxmlformats.org/officeDocument/2006/relationships/image" Target="../media/image47.png"/><Relationship Id="rId98" Type="http://schemas.openxmlformats.org/officeDocument/2006/relationships/customXml" Target="../ink/ink48.xml"/><Relationship Id="rId121" Type="http://schemas.openxmlformats.org/officeDocument/2006/relationships/image" Target="../media/image61.png"/><Relationship Id="rId142" Type="http://schemas.openxmlformats.org/officeDocument/2006/relationships/customXml" Target="../ink/ink70.xml"/><Relationship Id="rId163" Type="http://schemas.openxmlformats.org/officeDocument/2006/relationships/image" Target="../media/image82.png"/><Relationship Id="rId184" Type="http://schemas.openxmlformats.org/officeDocument/2006/relationships/customXml" Target="../ink/ink91.xml"/><Relationship Id="rId189" Type="http://schemas.openxmlformats.org/officeDocument/2006/relationships/image" Target="../media/image95.png"/><Relationship Id="rId3" Type="http://schemas.openxmlformats.org/officeDocument/2006/relationships/image" Target="../media/image1.jpg"/><Relationship Id="rId214" Type="http://schemas.openxmlformats.org/officeDocument/2006/relationships/customXml" Target="../ink/ink106.xml"/><Relationship Id="rId25" Type="http://schemas.openxmlformats.org/officeDocument/2006/relationships/image" Target="../media/image13.png"/><Relationship Id="rId46" Type="http://schemas.openxmlformats.org/officeDocument/2006/relationships/customXml" Target="../ink/ink22.xml"/><Relationship Id="rId67" Type="http://schemas.openxmlformats.org/officeDocument/2006/relationships/image" Target="../media/image34.png"/><Relationship Id="rId116" Type="http://schemas.openxmlformats.org/officeDocument/2006/relationships/customXml" Target="../ink/ink57.xml"/><Relationship Id="rId137" Type="http://schemas.openxmlformats.org/officeDocument/2006/relationships/image" Target="../media/image69.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1.png"/><Relationship Id="rId62" Type="http://schemas.openxmlformats.org/officeDocument/2006/relationships/customXml" Target="../ink/ink30.xml"/><Relationship Id="rId83" Type="http://schemas.openxmlformats.org/officeDocument/2006/relationships/image" Target="../media/image42.png"/><Relationship Id="rId88" Type="http://schemas.openxmlformats.org/officeDocument/2006/relationships/customXml" Target="../ink/ink43.xml"/><Relationship Id="rId111" Type="http://schemas.openxmlformats.org/officeDocument/2006/relationships/image" Target="../media/image56.png"/><Relationship Id="rId132" Type="http://schemas.openxmlformats.org/officeDocument/2006/relationships/customXml" Target="../ink/ink65.xml"/><Relationship Id="rId153" Type="http://schemas.openxmlformats.org/officeDocument/2006/relationships/image" Target="../media/image77.png"/><Relationship Id="rId174" Type="http://schemas.openxmlformats.org/officeDocument/2006/relationships/customXml" Target="../ink/ink86.xml"/><Relationship Id="rId179" Type="http://schemas.openxmlformats.org/officeDocument/2006/relationships/image" Target="../media/image90.png"/><Relationship Id="rId195" Type="http://schemas.openxmlformats.org/officeDocument/2006/relationships/image" Target="../media/image98.png"/><Relationship Id="rId209" Type="http://schemas.openxmlformats.org/officeDocument/2006/relationships/image" Target="../media/image105.png"/><Relationship Id="rId190" Type="http://schemas.openxmlformats.org/officeDocument/2006/relationships/customXml" Target="../ink/ink94.xml"/><Relationship Id="rId204" Type="http://schemas.openxmlformats.org/officeDocument/2006/relationships/customXml" Target="../ink/ink101.xml"/><Relationship Id="rId15" Type="http://schemas.openxmlformats.org/officeDocument/2006/relationships/image" Target="../media/image8.png"/><Relationship Id="rId36" Type="http://schemas.openxmlformats.org/officeDocument/2006/relationships/customXml" Target="../ink/ink17.xml"/><Relationship Id="rId57" Type="http://schemas.openxmlformats.org/officeDocument/2006/relationships/image" Target="../media/image29.png"/><Relationship Id="rId106" Type="http://schemas.openxmlformats.org/officeDocument/2006/relationships/customXml" Target="../ink/ink52.xml"/><Relationship Id="rId127" Type="http://schemas.openxmlformats.org/officeDocument/2006/relationships/image" Target="../media/image64.png"/><Relationship Id="rId10" Type="http://schemas.openxmlformats.org/officeDocument/2006/relationships/customXml" Target="../ink/ink4.xml"/><Relationship Id="rId31" Type="http://schemas.openxmlformats.org/officeDocument/2006/relationships/image" Target="../media/image16.png"/><Relationship Id="rId52" Type="http://schemas.openxmlformats.org/officeDocument/2006/relationships/customXml" Target="../ink/ink25.xml"/><Relationship Id="rId73" Type="http://schemas.openxmlformats.org/officeDocument/2006/relationships/image" Target="../media/image37.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0.xml"/><Relationship Id="rId143" Type="http://schemas.openxmlformats.org/officeDocument/2006/relationships/image" Target="../media/image72.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5.png"/><Relationship Id="rId185" Type="http://schemas.openxmlformats.org/officeDocument/2006/relationships/image" Target="../media/image93.png"/><Relationship Id="rId4" Type="http://schemas.openxmlformats.org/officeDocument/2006/relationships/customXml" Target="../ink/ink1.xml"/><Relationship Id="rId9" Type="http://schemas.openxmlformats.org/officeDocument/2006/relationships/image" Target="../media/image5.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8.png"/><Relationship Id="rId26" Type="http://schemas.openxmlformats.org/officeDocument/2006/relationships/customXml" Target="../ink/ink12.xml"/><Relationship Id="rId47" Type="http://schemas.openxmlformats.org/officeDocument/2006/relationships/image" Target="../media/image24.png"/><Relationship Id="rId68" Type="http://schemas.openxmlformats.org/officeDocument/2006/relationships/customXml" Target="../ink/ink33.xml"/><Relationship Id="rId89" Type="http://schemas.openxmlformats.org/officeDocument/2006/relationships/image" Target="../media/image45.png"/><Relationship Id="rId112" Type="http://schemas.openxmlformats.org/officeDocument/2006/relationships/customXml" Target="../ink/ink55.xml"/><Relationship Id="rId133" Type="http://schemas.openxmlformats.org/officeDocument/2006/relationships/image" Target="../media/image67.png"/><Relationship Id="rId154" Type="http://schemas.openxmlformats.org/officeDocument/2006/relationships/customXml" Target="../ink/ink76.xml"/><Relationship Id="rId175" Type="http://schemas.openxmlformats.org/officeDocument/2006/relationships/image" Target="../media/image88.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37" Type="http://schemas.openxmlformats.org/officeDocument/2006/relationships/image" Target="../media/image19.png"/><Relationship Id="rId58" Type="http://schemas.openxmlformats.org/officeDocument/2006/relationships/customXml" Target="../ink/ink28.xml"/><Relationship Id="rId79" Type="http://schemas.openxmlformats.org/officeDocument/2006/relationships/image" Target="../media/image40.png"/><Relationship Id="rId102" Type="http://schemas.openxmlformats.org/officeDocument/2006/relationships/customXml" Target="../ink/ink50.xml"/><Relationship Id="rId123" Type="http://schemas.openxmlformats.org/officeDocument/2006/relationships/image" Target="../media/image62.png"/><Relationship Id="rId144" Type="http://schemas.openxmlformats.org/officeDocument/2006/relationships/customXml" Target="../ink/ink7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14.png"/><Relationship Id="rId18" Type="http://schemas.openxmlformats.org/officeDocument/2006/relationships/customXml" Target="../ink/ink115.xml"/><Relationship Id="rId26" Type="http://schemas.openxmlformats.org/officeDocument/2006/relationships/customXml" Target="../ink/ink119.xml"/><Relationship Id="rId39" Type="http://schemas.openxmlformats.org/officeDocument/2006/relationships/image" Target="../media/image127.png"/><Relationship Id="rId21" Type="http://schemas.openxmlformats.org/officeDocument/2006/relationships/image" Target="../media/image118.png"/><Relationship Id="rId34" Type="http://schemas.openxmlformats.org/officeDocument/2006/relationships/customXml" Target="../ink/ink123.xml"/><Relationship Id="rId42" Type="http://schemas.openxmlformats.org/officeDocument/2006/relationships/customXml" Target="../ink/ink127.xml"/><Relationship Id="rId47" Type="http://schemas.openxmlformats.org/officeDocument/2006/relationships/image" Target="../media/image131.png"/><Relationship Id="rId50" Type="http://schemas.openxmlformats.org/officeDocument/2006/relationships/customXml" Target="../ink/ink131.xml"/><Relationship Id="rId55" Type="http://schemas.openxmlformats.org/officeDocument/2006/relationships/image" Target="../media/image135.png"/><Relationship Id="rId7" Type="http://schemas.openxmlformats.org/officeDocument/2006/relationships/image" Target="../media/image111.png"/><Relationship Id="rId12" Type="http://schemas.openxmlformats.org/officeDocument/2006/relationships/customXml" Target="../ink/ink112.xml"/><Relationship Id="rId17" Type="http://schemas.openxmlformats.org/officeDocument/2006/relationships/image" Target="../media/image116.png"/><Relationship Id="rId25" Type="http://schemas.openxmlformats.org/officeDocument/2006/relationships/image" Target="../media/image120.png"/><Relationship Id="rId33" Type="http://schemas.openxmlformats.org/officeDocument/2006/relationships/image" Target="../media/image124.png"/><Relationship Id="rId38" Type="http://schemas.openxmlformats.org/officeDocument/2006/relationships/customXml" Target="../ink/ink125.xml"/><Relationship Id="rId46" Type="http://schemas.openxmlformats.org/officeDocument/2006/relationships/customXml" Target="../ink/ink129.xml"/><Relationship Id="rId2" Type="http://schemas.openxmlformats.org/officeDocument/2006/relationships/notesSlide" Target="../notesSlides/notesSlide4.xml"/><Relationship Id="rId16" Type="http://schemas.openxmlformats.org/officeDocument/2006/relationships/customXml" Target="../ink/ink114.xml"/><Relationship Id="rId20" Type="http://schemas.openxmlformats.org/officeDocument/2006/relationships/customXml" Target="../ink/ink116.xml"/><Relationship Id="rId29" Type="http://schemas.openxmlformats.org/officeDocument/2006/relationships/image" Target="../media/image122.png"/><Relationship Id="rId41" Type="http://schemas.openxmlformats.org/officeDocument/2006/relationships/image" Target="../media/image128.png"/><Relationship Id="rId54" Type="http://schemas.openxmlformats.org/officeDocument/2006/relationships/customXml" Target="../ink/ink133.xml"/><Relationship Id="rId1" Type="http://schemas.openxmlformats.org/officeDocument/2006/relationships/slideLayout" Target="../slideLayouts/slideLayout1.xml"/><Relationship Id="rId6" Type="http://schemas.openxmlformats.org/officeDocument/2006/relationships/customXml" Target="../ink/ink109.xml"/><Relationship Id="rId11" Type="http://schemas.openxmlformats.org/officeDocument/2006/relationships/image" Target="../media/image113.png"/><Relationship Id="rId24" Type="http://schemas.openxmlformats.org/officeDocument/2006/relationships/customXml" Target="../ink/ink118.xml"/><Relationship Id="rId32" Type="http://schemas.openxmlformats.org/officeDocument/2006/relationships/customXml" Target="../ink/ink122.xml"/><Relationship Id="rId37" Type="http://schemas.openxmlformats.org/officeDocument/2006/relationships/image" Target="../media/image126.png"/><Relationship Id="rId40" Type="http://schemas.openxmlformats.org/officeDocument/2006/relationships/customXml" Target="../ink/ink126.xml"/><Relationship Id="rId45" Type="http://schemas.openxmlformats.org/officeDocument/2006/relationships/image" Target="../media/image130.png"/><Relationship Id="rId53" Type="http://schemas.openxmlformats.org/officeDocument/2006/relationships/image" Target="../media/image134.png"/><Relationship Id="rId5" Type="http://schemas.openxmlformats.org/officeDocument/2006/relationships/image" Target="../media/image110.png"/><Relationship Id="rId15" Type="http://schemas.openxmlformats.org/officeDocument/2006/relationships/image" Target="../media/image115.png"/><Relationship Id="rId23" Type="http://schemas.openxmlformats.org/officeDocument/2006/relationships/image" Target="../media/image119.png"/><Relationship Id="rId28" Type="http://schemas.openxmlformats.org/officeDocument/2006/relationships/customXml" Target="../ink/ink120.xml"/><Relationship Id="rId36" Type="http://schemas.openxmlformats.org/officeDocument/2006/relationships/customXml" Target="../ink/ink124.xml"/><Relationship Id="rId49" Type="http://schemas.openxmlformats.org/officeDocument/2006/relationships/image" Target="../media/image132.png"/><Relationship Id="rId57" Type="http://schemas.openxmlformats.org/officeDocument/2006/relationships/image" Target="../media/image136.png"/><Relationship Id="rId10" Type="http://schemas.openxmlformats.org/officeDocument/2006/relationships/customXml" Target="../ink/ink111.xml"/><Relationship Id="rId19" Type="http://schemas.openxmlformats.org/officeDocument/2006/relationships/image" Target="../media/image117.png"/><Relationship Id="rId31" Type="http://schemas.openxmlformats.org/officeDocument/2006/relationships/image" Target="../media/image123.png"/><Relationship Id="rId44" Type="http://schemas.openxmlformats.org/officeDocument/2006/relationships/customXml" Target="../ink/ink128.xml"/><Relationship Id="rId52" Type="http://schemas.openxmlformats.org/officeDocument/2006/relationships/customXml" Target="../ink/ink132.xml"/><Relationship Id="rId4" Type="http://schemas.openxmlformats.org/officeDocument/2006/relationships/customXml" Target="../ink/ink108.xml"/><Relationship Id="rId9" Type="http://schemas.openxmlformats.org/officeDocument/2006/relationships/image" Target="../media/image112.png"/><Relationship Id="rId14" Type="http://schemas.openxmlformats.org/officeDocument/2006/relationships/customXml" Target="../ink/ink113.xml"/><Relationship Id="rId22" Type="http://schemas.openxmlformats.org/officeDocument/2006/relationships/customXml" Target="../ink/ink117.xml"/><Relationship Id="rId27" Type="http://schemas.openxmlformats.org/officeDocument/2006/relationships/image" Target="../media/image121.png"/><Relationship Id="rId30" Type="http://schemas.openxmlformats.org/officeDocument/2006/relationships/customXml" Target="../ink/ink121.xml"/><Relationship Id="rId35" Type="http://schemas.openxmlformats.org/officeDocument/2006/relationships/image" Target="../media/image125.png"/><Relationship Id="rId43" Type="http://schemas.openxmlformats.org/officeDocument/2006/relationships/image" Target="../media/image129.png"/><Relationship Id="rId48" Type="http://schemas.openxmlformats.org/officeDocument/2006/relationships/customXml" Target="../ink/ink130.xml"/><Relationship Id="rId56" Type="http://schemas.openxmlformats.org/officeDocument/2006/relationships/customXml" Target="../ink/ink134.xml"/><Relationship Id="rId8" Type="http://schemas.openxmlformats.org/officeDocument/2006/relationships/customXml" Target="../ink/ink110.xml"/><Relationship Id="rId51" Type="http://schemas.openxmlformats.org/officeDocument/2006/relationships/image" Target="../media/image133.png"/><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141.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image" Target="../media/image1.jpg"/><Relationship Id="rId21" Type="http://schemas.openxmlformats.org/officeDocument/2006/relationships/image" Target="../media/image145.png"/><Relationship Id="rId34" Type="http://schemas.openxmlformats.org/officeDocument/2006/relationships/customXml" Target="../ink/ink150.xml"/><Relationship Id="rId7" Type="http://schemas.openxmlformats.org/officeDocument/2006/relationships/image" Target="../media/image138.png"/><Relationship Id="rId12" Type="http://schemas.openxmlformats.org/officeDocument/2006/relationships/customXml" Target="../ink/ink139.xml"/><Relationship Id="rId17" Type="http://schemas.openxmlformats.org/officeDocument/2006/relationships/image" Target="../media/image143.png"/><Relationship Id="rId25" Type="http://schemas.openxmlformats.org/officeDocument/2006/relationships/image" Target="../media/image147.png"/><Relationship Id="rId33" Type="http://schemas.openxmlformats.org/officeDocument/2006/relationships/image" Target="../media/image151.png"/><Relationship Id="rId2" Type="http://schemas.openxmlformats.org/officeDocument/2006/relationships/notesSlide" Target="../notesSlides/notesSlide7.xml"/><Relationship Id="rId16" Type="http://schemas.openxmlformats.org/officeDocument/2006/relationships/customXml" Target="../ink/ink141.xml"/><Relationship Id="rId20" Type="http://schemas.openxmlformats.org/officeDocument/2006/relationships/customXml" Target="../ink/ink143.xml"/><Relationship Id="rId29"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customXml" Target="../ink/ink136.xml"/><Relationship Id="rId11" Type="http://schemas.openxmlformats.org/officeDocument/2006/relationships/image" Target="../media/image140.png"/><Relationship Id="rId24" Type="http://schemas.openxmlformats.org/officeDocument/2006/relationships/customXml" Target="../ink/ink145.xml"/><Relationship Id="rId32" Type="http://schemas.openxmlformats.org/officeDocument/2006/relationships/customXml" Target="../ink/ink149.xml"/><Relationship Id="rId5" Type="http://schemas.openxmlformats.org/officeDocument/2006/relationships/image" Target="../media/image137.png"/><Relationship Id="rId15" Type="http://schemas.openxmlformats.org/officeDocument/2006/relationships/image" Target="../media/image142.png"/><Relationship Id="rId23" Type="http://schemas.openxmlformats.org/officeDocument/2006/relationships/image" Target="../media/image146.png"/><Relationship Id="rId28" Type="http://schemas.openxmlformats.org/officeDocument/2006/relationships/customXml" Target="../ink/ink147.xml"/><Relationship Id="rId10" Type="http://schemas.openxmlformats.org/officeDocument/2006/relationships/customXml" Target="../ink/ink138.xml"/><Relationship Id="rId19" Type="http://schemas.openxmlformats.org/officeDocument/2006/relationships/image" Target="../media/image144.png"/><Relationship Id="rId31" Type="http://schemas.openxmlformats.org/officeDocument/2006/relationships/image" Target="../media/image150.png"/><Relationship Id="rId4" Type="http://schemas.openxmlformats.org/officeDocument/2006/relationships/customXml" Target="../ink/ink135.xml"/><Relationship Id="rId9" Type="http://schemas.openxmlformats.org/officeDocument/2006/relationships/image" Target="../media/image139.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48.png"/><Relationship Id="rId30" Type="http://schemas.openxmlformats.org/officeDocument/2006/relationships/customXml" Target="../ink/ink148.xml"/><Relationship Id="rId35" Type="http://schemas.openxmlformats.org/officeDocument/2006/relationships/image" Target="../media/image152.png"/></Relationships>
</file>

<file path=ppt/slides/_rels/slide8.xml.rels><?xml version="1.0" encoding="UTF-8" standalone="yes"?>
<Relationships xmlns="http://schemas.openxmlformats.org/package/2006/relationships"><Relationship Id="rId8" Type="http://schemas.openxmlformats.org/officeDocument/2006/relationships/customXml" Target="../ink/ink153.xml"/><Relationship Id="rId13" Type="http://schemas.openxmlformats.org/officeDocument/2006/relationships/image" Target="../media/image157.png"/><Relationship Id="rId18" Type="http://schemas.openxmlformats.org/officeDocument/2006/relationships/customXml" Target="../ink/ink158.xml"/><Relationship Id="rId26" Type="http://schemas.openxmlformats.org/officeDocument/2006/relationships/customXml" Target="../ink/ink162.xml"/><Relationship Id="rId3" Type="http://schemas.openxmlformats.org/officeDocument/2006/relationships/image" Target="../media/image1.jpg"/><Relationship Id="rId21" Type="http://schemas.openxmlformats.org/officeDocument/2006/relationships/image" Target="../media/image161.png"/><Relationship Id="rId7" Type="http://schemas.openxmlformats.org/officeDocument/2006/relationships/image" Target="../media/image154.png"/><Relationship Id="rId12" Type="http://schemas.openxmlformats.org/officeDocument/2006/relationships/customXml" Target="../ink/ink155.xml"/><Relationship Id="rId17" Type="http://schemas.openxmlformats.org/officeDocument/2006/relationships/image" Target="../media/image159.png"/><Relationship Id="rId25" Type="http://schemas.openxmlformats.org/officeDocument/2006/relationships/image" Target="../media/image163.png"/><Relationship Id="rId2" Type="http://schemas.openxmlformats.org/officeDocument/2006/relationships/notesSlide" Target="../notesSlides/notesSlide8.xml"/><Relationship Id="rId16" Type="http://schemas.openxmlformats.org/officeDocument/2006/relationships/customXml" Target="../ink/ink157.xml"/><Relationship Id="rId20" Type="http://schemas.openxmlformats.org/officeDocument/2006/relationships/customXml" Target="../ink/ink159.xml"/><Relationship Id="rId1" Type="http://schemas.openxmlformats.org/officeDocument/2006/relationships/slideLayout" Target="../slideLayouts/slideLayout1.xml"/><Relationship Id="rId6" Type="http://schemas.openxmlformats.org/officeDocument/2006/relationships/customXml" Target="../ink/ink152.xml"/><Relationship Id="rId11" Type="http://schemas.openxmlformats.org/officeDocument/2006/relationships/image" Target="../media/image156.png"/><Relationship Id="rId24" Type="http://schemas.openxmlformats.org/officeDocument/2006/relationships/customXml" Target="../ink/ink161.xml"/><Relationship Id="rId5" Type="http://schemas.openxmlformats.org/officeDocument/2006/relationships/image" Target="../media/image153.png"/><Relationship Id="rId15" Type="http://schemas.openxmlformats.org/officeDocument/2006/relationships/image" Target="../media/image158.png"/><Relationship Id="rId23" Type="http://schemas.openxmlformats.org/officeDocument/2006/relationships/image" Target="../media/image162.png"/><Relationship Id="rId10" Type="http://schemas.openxmlformats.org/officeDocument/2006/relationships/customXml" Target="../ink/ink154.xml"/><Relationship Id="rId19" Type="http://schemas.openxmlformats.org/officeDocument/2006/relationships/image" Target="../media/image160.png"/><Relationship Id="rId4" Type="http://schemas.openxmlformats.org/officeDocument/2006/relationships/customXml" Target="../ink/ink151.xml"/><Relationship Id="rId9" Type="http://schemas.openxmlformats.org/officeDocument/2006/relationships/image" Target="../media/image155.png"/><Relationship Id="rId14" Type="http://schemas.openxmlformats.org/officeDocument/2006/relationships/customXml" Target="../ink/ink156.xml"/><Relationship Id="rId22" Type="http://schemas.openxmlformats.org/officeDocument/2006/relationships/customXml" Target="../ink/ink160.xml"/><Relationship Id="rId27" Type="http://schemas.openxmlformats.org/officeDocument/2006/relationships/image" Target="../media/image164.png"/></Relationships>
</file>

<file path=ppt/slides/_rels/slide9.xml.rels><?xml version="1.0" encoding="UTF-8" standalone="yes"?>
<Relationships xmlns="http://schemas.openxmlformats.org/package/2006/relationships"><Relationship Id="rId8" Type="http://schemas.openxmlformats.org/officeDocument/2006/relationships/customXml" Target="../ink/ink165.xml"/><Relationship Id="rId13" Type="http://schemas.openxmlformats.org/officeDocument/2006/relationships/image" Target="../media/image169.png"/><Relationship Id="rId18" Type="http://schemas.openxmlformats.org/officeDocument/2006/relationships/customXml" Target="../ink/ink170.xml"/><Relationship Id="rId3" Type="http://schemas.openxmlformats.org/officeDocument/2006/relationships/image" Target="../media/image1.jpg"/><Relationship Id="rId21" Type="http://schemas.openxmlformats.org/officeDocument/2006/relationships/image" Target="../media/image173.png"/><Relationship Id="rId7" Type="http://schemas.openxmlformats.org/officeDocument/2006/relationships/image" Target="../media/image166.png"/><Relationship Id="rId12" Type="http://schemas.openxmlformats.org/officeDocument/2006/relationships/customXml" Target="../ink/ink167.xml"/><Relationship Id="rId17" Type="http://schemas.openxmlformats.org/officeDocument/2006/relationships/image" Target="../media/image171.png"/><Relationship Id="rId25" Type="http://schemas.openxmlformats.org/officeDocument/2006/relationships/image" Target="../media/image175.png"/><Relationship Id="rId2" Type="http://schemas.openxmlformats.org/officeDocument/2006/relationships/notesSlide" Target="../notesSlides/notesSlide9.xml"/><Relationship Id="rId16" Type="http://schemas.openxmlformats.org/officeDocument/2006/relationships/customXml" Target="../ink/ink169.xml"/><Relationship Id="rId20" Type="http://schemas.openxmlformats.org/officeDocument/2006/relationships/customXml" Target="../ink/ink171.xml"/><Relationship Id="rId1" Type="http://schemas.openxmlformats.org/officeDocument/2006/relationships/slideLayout" Target="../slideLayouts/slideLayout1.xml"/><Relationship Id="rId6" Type="http://schemas.openxmlformats.org/officeDocument/2006/relationships/customXml" Target="../ink/ink164.xml"/><Relationship Id="rId11" Type="http://schemas.openxmlformats.org/officeDocument/2006/relationships/image" Target="../media/image168.png"/><Relationship Id="rId24" Type="http://schemas.openxmlformats.org/officeDocument/2006/relationships/customXml" Target="../ink/ink173.xml"/><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10" Type="http://schemas.openxmlformats.org/officeDocument/2006/relationships/customXml" Target="../ink/ink166.xml"/><Relationship Id="rId19" Type="http://schemas.openxmlformats.org/officeDocument/2006/relationships/image" Target="../media/image172.png"/><Relationship Id="rId4" Type="http://schemas.openxmlformats.org/officeDocument/2006/relationships/customXml" Target="../ink/ink163.xml"/><Relationship Id="rId9" Type="http://schemas.openxmlformats.org/officeDocument/2006/relationships/image" Target="../media/image167.png"/><Relationship Id="rId14" Type="http://schemas.openxmlformats.org/officeDocument/2006/relationships/customXml" Target="../ink/ink168.xml"/><Relationship Id="rId22" Type="http://schemas.openxmlformats.org/officeDocument/2006/relationships/customXml" Target="../ink/ink17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Picture 4" descr="A desert landscape with mountains&#10;&#10;Description automatically generated with low confidence">
            <a:extLst>
              <a:ext uri="{FF2B5EF4-FFF2-40B4-BE49-F238E27FC236}">
                <a16:creationId xmlns:a16="http://schemas.microsoft.com/office/drawing/2014/main" id="{A5BAC664-BE18-4F37-B7BA-3393B6775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0806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27036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6355586"/>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5832366"/>
          </a:xfrm>
          <a:prstGeom prst="rect">
            <a:avLst/>
          </a:prstGeom>
          <a:noFill/>
        </p:spPr>
        <p:txBody>
          <a:bodyPr wrap="square" rtlCol="0">
            <a:spAutoFit/>
          </a:bodyPr>
          <a:lstStyle/>
          <a:p>
            <a:r>
              <a:rPr lang="en-US" sz="2100" b="1">
                <a:solidFill>
                  <a:schemeClr val="bg1"/>
                </a:solidFill>
                <a:cs typeface="+mj-cs"/>
              </a:rPr>
              <a:t>Midrash Tanchuma Buber, Shoftim 10.2</a:t>
            </a:r>
            <a:endParaRPr lang="en-US" sz="1600">
              <a:solidFill>
                <a:schemeClr val="bg1"/>
              </a:solidFill>
              <a:cs typeface="+mj-cs"/>
            </a:endParaRPr>
          </a:p>
          <a:p>
            <a:r>
              <a:rPr lang="en-US" sz="1600">
                <a:solidFill>
                  <a:schemeClr val="bg1"/>
                </a:solidFill>
                <a:cs typeface="+mj-cs"/>
              </a:rPr>
              <a:t>Another interpretation (of Ps. 97:7): {AND} ALL GODS BOW DOWN TO {YOU} [HIM]. The peoples of the world say to their gods: Come and fall down before the Holy One, for you have led us astray. Immediately (according to Is. 2:18): AND THE IDOLS SHALL COMPLETELY VANISH. Then the Holy One brings the peoples of the world down into Gehinnom. It is therefore stated (in Ps. 97:7): ALL WHO WORSHIP AN IMAGE, “WHO BOAST IN IDOLS,” ARE PUT TO SHAME…. (Zech. 13:8:) AND IT SHALL COME TO PASS THROUGHOUT ALL THE LAND, SAYS THE LORD, THAT TWO-THIRDS IN IT SHALL BE CUT OFF {AND} DIE, BUT ONE-THIRD (shelishit) SHALL REMAIN IN IT. [These comprise Israel, who are from a deposit (shelishut) for the world “as” the children of three (sheloshet) patriarchs. Another interpretation (of Zech. 13:8:) BUT ONE-THIRD SHALL REMAIN IN IT.: “These words mean” that they shall only settle in their land in a third deliverance. The first deliverance was the deliverance from Egypt. The second was the deliverance of “in the time of” Ezra. The third has no interruption. R. Simlay said: Six hundred and thirteen commandments were spoken to Moses on Sinai. David came and reduced them to eleven, as stated (in Ps. 15:1–2): O LORD, WHO SHALL DWELL IN YOUR TENT? […. ] THE ONE WHO WALKS BLAMELESSLY…. up to (vs. 5): THE ONE WHO DOES THESE THINGS SHALL NEVER BE SHAKEN. Isaiah came and reduced them to six, as stated (in Is. 33:15): (1) ONE WHO WALKS RIGHTEOUSLY AND (2) SPEAKS UPRIGHTLY, (3) WHO DETESTS THE UNJUST GAIN OF OPPRESSION, (4) WHO SHAKES HIS FINGER (literally: HIS HAND) AGAINST GRASPING AT A BRIBE, (5) [WHO SHUTS OFF HIS EARS AGAINST HEARING OF BLOODSHED,] AND (6) CLOSES HIS EYES AGAINST LOOKING AT EVIL. It is also written after that (in vs.16): {AND} THAT SUCH A ONE SHALL DWELL ON THE HEIGHTS; THE STRONGHOLDS ON CLIFFS SHALL BE HIS REFUGE, WITH HIS FOOD SUPPLIED AND HIS WATER ASSURED. Micah came and reduced them to three, as stated (in Micah 6:8): HE HAS TOLD YOU, O HUMAN, WHAT IS GOOD. SO WHAT DOES THE LORD DEMAND OF YOU BUT TO PRACTICE JUSTICE, LOVE KINDNESS, AND TO WALK HUMBLY WITH YOUR GOD. Amos came and reduced them to two, as stated (in Amos 5:4): FOR THUS SAYS THE LORD […]: SEEK ME AND LIVE. Habakkuk came and reduced them to one, as stated (in Hab. 2:4): BUT THE RIGHTEOUS PERSON SHALL LIVE BY HIS FAITHFULNESS.</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75EFD0C-C2FE-44CD-9767-A0A58148EE56}"/>
                  </a:ext>
                </a:extLst>
              </p14:cNvPr>
              <p14:cNvContentPartPr/>
              <p14:nvPr/>
            </p14:nvContentPartPr>
            <p14:xfrm>
              <a:off x="1314976" y="2660523"/>
              <a:ext cx="1614960" cy="109080"/>
            </p14:xfrm>
          </p:contentPart>
        </mc:Choice>
        <mc:Fallback xmlns="">
          <p:pic>
            <p:nvPicPr>
              <p:cNvPr id="4" name="Ink 3">
                <a:extLst>
                  <a:ext uri="{FF2B5EF4-FFF2-40B4-BE49-F238E27FC236}">
                    <a16:creationId xmlns:a16="http://schemas.microsoft.com/office/drawing/2014/main" id="{575EFD0C-C2FE-44CD-9767-A0A58148EE56}"/>
                  </a:ext>
                </a:extLst>
              </p:cNvPr>
              <p:cNvPicPr/>
              <p:nvPr/>
            </p:nvPicPr>
            <p:blipFill>
              <a:blip r:embed="rId5"/>
              <a:stretch>
                <a:fillRect/>
              </a:stretch>
            </p:blipFill>
            <p:spPr>
              <a:xfrm>
                <a:off x="1297336" y="2642523"/>
                <a:ext cx="1650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3E1914E-2753-4F0B-BEBB-2ED911EE5AA4}"/>
                  </a:ext>
                </a:extLst>
              </p14:cNvPr>
              <p14:cNvContentPartPr/>
              <p14:nvPr/>
            </p14:nvContentPartPr>
            <p14:xfrm>
              <a:off x="5762416" y="2692203"/>
              <a:ext cx="1203480" cy="67680"/>
            </p14:xfrm>
          </p:contentPart>
        </mc:Choice>
        <mc:Fallback xmlns="">
          <p:pic>
            <p:nvPicPr>
              <p:cNvPr id="5" name="Ink 4">
                <a:extLst>
                  <a:ext uri="{FF2B5EF4-FFF2-40B4-BE49-F238E27FC236}">
                    <a16:creationId xmlns:a16="http://schemas.microsoft.com/office/drawing/2014/main" id="{03E1914E-2753-4F0B-BEBB-2ED911EE5AA4}"/>
                  </a:ext>
                </a:extLst>
              </p:cNvPr>
              <p:cNvPicPr/>
              <p:nvPr/>
            </p:nvPicPr>
            <p:blipFill>
              <a:blip r:embed="rId7"/>
              <a:stretch>
                <a:fillRect/>
              </a:stretch>
            </p:blipFill>
            <p:spPr>
              <a:xfrm>
                <a:off x="5744416" y="2674563"/>
                <a:ext cx="1239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C1D1A65-7F70-40DE-8F6F-A61B0997BC90}"/>
                  </a:ext>
                </a:extLst>
              </p14:cNvPr>
              <p14:cNvContentPartPr/>
              <p14:nvPr/>
            </p14:nvContentPartPr>
            <p14:xfrm>
              <a:off x="753736" y="2895243"/>
              <a:ext cx="1083960" cy="62640"/>
            </p14:xfrm>
          </p:contentPart>
        </mc:Choice>
        <mc:Fallback xmlns="">
          <p:pic>
            <p:nvPicPr>
              <p:cNvPr id="7" name="Ink 6">
                <a:extLst>
                  <a:ext uri="{FF2B5EF4-FFF2-40B4-BE49-F238E27FC236}">
                    <a16:creationId xmlns:a16="http://schemas.microsoft.com/office/drawing/2014/main" id="{0C1D1A65-7F70-40DE-8F6F-A61B0997BC90}"/>
                  </a:ext>
                </a:extLst>
              </p:cNvPr>
              <p:cNvPicPr/>
              <p:nvPr/>
            </p:nvPicPr>
            <p:blipFill>
              <a:blip r:embed="rId9"/>
              <a:stretch>
                <a:fillRect/>
              </a:stretch>
            </p:blipFill>
            <p:spPr>
              <a:xfrm>
                <a:off x="735736" y="2877243"/>
                <a:ext cx="1119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206F984-20D9-4869-993A-386F5A8FA318}"/>
                  </a:ext>
                </a:extLst>
              </p14:cNvPr>
              <p14:cNvContentPartPr/>
              <p14:nvPr/>
            </p14:nvContentPartPr>
            <p14:xfrm>
              <a:off x="3292096" y="3145443"/>
              <a:ext cx="682920" cy="33120"/>
            </p14:xfrm>
          </p:contentPart>
        </mc:Choice>
        <mc:Fallback xmlns="">
          <p:pic>
            <p:nvPicPr>
              <p:cNvPr id="9" name="Ink 8">
                <a:extLst>
                  <a:ext uri="{FF2B5EF4-FFF2-40B4-BE49-F238E27FC236}">
                    <a16:creationId xmlns:a16="http://schemas.microsoft.com/office/drawing/2014/main" id="{6206F984-20D9-4869-993A-386F5A8FA318}"/>
                  </a:ext>
                </a:extLst>
              </p:cNvPr>
              <p:cNvPicPr/>
              <p:nvPr/>
            </p:nvPicPr>
            <p:blipFill>
              <a:blip r:embed="rId11"/>
              <a:stretch>
                <a:fillRect/>
              </a:stretch>
            </p:blipFill>
            <p:spPr>
              <a:xfrm>
                <a:off x="3274456" y="3127803"/>
                <a:ext cx="718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A0BABF9-240F-4EAA-AAC8-59C93892FED6}"/>
                  </a:ext>
                </a:extLst>
              </p14:cNvPr>
              <p14:cNvContentPartPr/>
              <p14:nvPr/>
            </p14:nvContentPartPr>
            <p14:xfrm>
              <a:off x="3148096" y="3655563"/>
              <a:ext cx="872640" cy="29160"/>
            </p14:xfrm>
          </p:contentPart>
        </mc:Choice>
        <mc:Fallback xmlns="">
          <p:pic>
            <p:nvPicPr>
              <p:cNvPr id="11" name="Ink 10">
                <a:extLst>
                  <a:ext uri="{FF2B5EF4-FFF2-40B4-BE49-F238E27FC236}">
                    <a16:creationId xmlns:a16="http://schemas.microsoft.com/office/drawing/2014/main" id="{5A0BABF9-240F-4EAA-AAC8-59C93892FED6}"/>
                  </a:ext>
                </a:extLst>
              </p:cNvPr>
              <p:cNvPicPr/>
              <p:nvPr/>
            </p:nvPicPr>
            <p:blipFill>
              <a:blip r:embed="rId13"/>
              <a:stretch>
                <a:fillRect/>
              </a:stretch>
            </p:blipFill>
            <p:spPr>
              <a:xfrm>
                <a:off x="3130456" y="3637563"/>
                <a:ext cx="908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13B8822-F9F8-4B24-BC76-05B0F69337CC}"/>
                  </a:ext>
                </a:extLst>
              </p14:cNvPr>
              <p14:cNvContentPartPr/>
              <p14:nvPr/>
            </p14:nvContentPartPr>
            <p14:xfrm>
              <a:off x="9694696" y="3369723"/>
              <a:ext cx="300600" cy="1031040"/>
            </p14:xfrm>
          </p:contentPart>
        </mc:Choice>
        <mc:Fallback xmlns="">
          <p:pic>
            <p:nvPicPr>
              <p:cNvPr id="12" name="Ink 11">
                <a:extLst>
                  <a:ext uri="{FF2B5EF4-FFF2-40B4-BE49-F238E27FC236}">
                    <a16:creationId xmlns:a16="http://schemas.microsoft.com/office/drawing/2014/main" id="{113B8822-F9F8-4B24-BC76-05B0F69337CC}"/>
                  </a:ext>
                </a:extLst>
              </p:cNvPr>
              <p:cNvPicPr/>
              <p:nvPr/>
            </p:nvPicPr>
            <p:blipFill>
              <a:blip r:embed="rId15"/>
              <a:stretch>
                <a:fillRect/>
              </a:stretch>
            </p:blipFill>
            <p:spPr>
              <a:xfrm>
                <a:off x="9677056" y="3352083"/>
                <a:ext cx="336240" cy="106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B0E3E3F-4AA5-4290-B585-A551459777A0}"/>
                  </a:ext>
                </a:extLst>
              </p14:cNvPr>
              <p14:cNvContentPartPr/>
              <p14:nvPr/>
            </p14:nvContentPartPr>
            <p14:xfrm>
              <a:off x="4295056" y="4821603"/>
              <a:ext cx="777240" cy="63000"/>
            </p14:xfrm>
          </p:contentPart>
        </mc:Choice>
        <mc:Fallback xmlns="">
          <p:pic>
            <p:nvPicPr>
              <p:cNvPr id="13" name="Ink 12">
                <a:extLst>
                  <a:ext uri="{FF2B5EF4-FFF2-40B4-BE49-F238E27FC236}">
                    <a16:creationId xmlns:a16="http://schemas.microsoft.com/office/drawing/2014/main" id="{AB0E3E3F-4AA5-4290-B585-A551459777A0}"/>
                  </a:ext>
                </a:extLst>
              </p:cNvPr>
              <p:cNvPicPr/>
              <p:nvPr/>
            </p:nvPicPr>
            <p:blipFill>
              <a:blip r:embed="rId17"/>
              <a:stretch>
                <a:fillRect/>
              </a:stretch>
            </p:blipFill>
            <p:spPr>
              <a:xfrm>
                <a:off x="4277056" y="4803603"/>
                <a:ext cx="81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32D8005-5E30-4084-9D03-1FD3DAA69A36}"/>
                  </a:ext>
                </a:extLst>
              </p14:cNvPr>
              <p14:cNvContentPartPr/>
              <p14:nvPr/>
            </p14:nvContentPartPr>
            <p14:xfrm>
              <a:off x="9646816" y="4630083"/>
              <a:ext cx="183600" cy="559800"/>
            </p14:xfrm>
          </p:contentPart>
        </mc:Choice>
        <mc:Fallback xmlns="">
          <p:pic>
            <p:nvPicPr>
              <p:cNvPr id="14" name="Ink 13">
                <a:extLst>
                  <a:ext uri="{FF2B5EF4-FFF2-40B4-BE49-F238E27FC236}">
                    <a16:creationId xmlns:a16="http://schemas.microsoft.com/office/drawing/2014/main" id="{F32D8005-5E30-4084-9D03-1FD3DAA69A36}"/>
                  </a:ext>
                </a:extLst>
              </p:cNvPr>
              <p:cNvPicPr/>
              <p:nvPr/>
            </p:nvPicPr>
            <p:blipFill>
              <a:blip r:embed="rId19"/>
              <a:stretch>
                <a:fillRect/>
              </a:stretch>
            </p:blipFill>
            <p:spPr>
              <a:xfrm>
                <a:off x="9629176" y="4612443"/>
                <a:ext cx="219240" cy="595440"/>
              </a:xfrm>
              <a:prstGeom prst="rect">
                <a:avLst/>
              </a:prstGeom>
            </p:spPr>
          </p:pic>
        </mc:Fallback>
      </mc:AlternateContent>
      <p:grpSp>
        <p:nvGrpSpPr>
          <p:cNvPr id="17" name="Group 16">
            <a:extLst>
              <a:ext uri="{FF2B5EF4-FFF2-40B4-BE49-F238E27FC236}">
                <a16:creationId xmlns:a16="http://schemas.microsoft.com/office/drawing/2014/main" id="{6C2289C1-9D98-4596-AD88-8842C2190029}"/>
              </a:ext>
            </a:extLst>
          </p:cNvPr>
          <p:cNvGrpSpPr/>
          <p:nvPr/>
        </p:nvGrpSpPr>
        <p:grpSpPr>
          <a:xfrm>
            <a:off x="6112696" y="5117883"/>
            <a:ext cx="2612520" cy="78480"/>
            <a:chOff x="6112696" y="5117883"/>
            <a:chExt cx="2612520" cy="7848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866C848-7129-4C9E-B7A7-23436C4EBB1F}"/>
                    </a:ext>
                  </a:extLst>
                </p14:cNvPr>
                <p14:cNvContentPartPr/>
                <p14:nvPr/>
              </p14:nvContentPartPr>
              <p14:xfrm>
                <a:off x="6112696" y="5155683"/>
                <a:ext cx="1081800" cy="40680"/>
              </p14:xfrm>
            </p:contentPart>
          </mc:Choice>
          <mc:Fallback xmlns="">
            <p:pic>
              <p:nvPicPr>
                <p:cNvPr id="15" name="Ink 14">
                  <a:extLst>
                    <a:ext uri="{FF2B5EF4-FFF2-40B4-BE49-F238E27FC236}">
                      <a16:creationId xmlns:a16="http://schemas.microsoft.com/office/drawing/2014/main" id="{2866C848-7129-4C9E-B7A7-23436C4EBB1F}"/>
                    </a:ext>
                  </a:extLst>
                </p:cNvPr>
                <p:cNvPicPr/>
                <p:nvPr/>
              </p:nvPicPr>
              <p:blipFill>
                <a:blip r:embed="rId21"/>
                <a:stretch>
                  <a:fillRect/>
                </a:stretch>
              </p:blipFill>
              <p:spPr>
                <a:xfrm>
                  <a:off x="6095056" y="5138043"/>
                  <a:ext cx="1117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FDAE625-C956-433E-B5CA-5D8BE09F1F10}"/>
                    </a:ext>
                  </a:extLst>
                </p14:cNvPr>
                <p14:cNvContentPartPr/>
                <p14:nvPr/>
              </p14:nvContentPartPr>
              <p14:xfrm>
                <a:off x="7550896" y="5117883"/>
                <a:ext cx="1174320" cy="56880"/>
              </p14:xfrm>
            </p:contentPart>
          </mc:Choice>
          <mc:Fallback xmlns="">
            <p:pic>
              <p:nvPicPr>
                <p:cNvPr id="16" name="Ink 15">
                  <a:extLst>
                    <a:ext uri="{FF2B5EF4-FFF2-40B4-BE49-F238E27FC236}">
                      <a16:creationId xmlns:a16="http://schemas.microsoft.com/office/drawing/2014/main" id="{FFDAE625-C956-433E-B5CA-5D8BE09F1F10}"/>
                    </a:ext>
                  </a:extLst>
                </p:cNvPr>
                <p:cNvPicPr/>
                <p:nvPr/>
              </p:nvPicPr>
              <p:blipFill>
                <a:blip r:embed="rId23"/>
                <a:stretch>
                  <a:fillRect/>
                </a:stretch>
              </p:blipFill>
              <p:spPr>
                <a:xfrm>
                  <a:off x="7533256" y="5099883"/>
                  <a:ext cx="120996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7F0BC48-9949-465E-9FC5-64A9A62F3A63}"/>
                  </a:ext>
                </a:extLst>
              </p14:cNvPr>
              <p14:cNvContentPartPr/>
              <p14:nvPr/>
            </p14:nvContentPartPr>
            <p14:xfrm>
              <a:off x="288976" y="5322723"/>
              <a:ext cx="2570040" cy="77760"/>
            </p14:xfrm>
          </p:contentPart>
        </mc:Choice>
        <mc:Fallback xmlns="">
          <p:pic>
            <p:nvPicPr>
              <p:cNvPr id="18" name="Ink 17">
                <a:extLst>
                  <a:ext uri="{FF2B5EF4-FFF2-40B4-BE49-F238E27FC236}">
                    <a16:creationId xmlns:a16="http://schemas.microsoft.com/office/drawing/2014/main" id="{27F0BC48-9949-465E-9FC5-64A9A62F3A63}"/>
                  </a:ext>
                </a:extLst>
              </p:cNvPr>
              <p:cNvPicPr/>
              <p:nvPr/>
            </p:nvPicPr>
            <p:blipFill>
              <a:blip r:embed="rId25"/>
              <a:stretch>
                <a:fillRect/>
              </a:stretch>
            </p:blipFill>
            <p:spPr>
              <a:xfrm>
                <a:off x="271336" y="5304723"/>
                <a:ext cx="2605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EEA35B7-280E-49B6-9BC8-AA24CF65DA2B}"/>
                  </a:ext>
                </a:extLst>
              </p14:cNvPr>
              <p14:cNvContentPartPr/>
              <p14:nvPr/>
            </p14:nvContentPartPr>
            <p14:xfrm>
              <a:off x="5748736" y="5327763"/>
              <a:ext cx="278640" cy="20880"/>
            </p14:xfrm>
          </p:contentPart>
        </mc:Choice>
        <mc:Fallback xmlns="">
          <p:pic>
            <p:nvPicPr>
              <p:cNvPr id="19" name="Ink 18">
                <a:extLst>
                  <a:ext uri="{FF2B5EF4-FFF2-40B4-BE49-F238E27FC236}">
                    <a16:creationId xmlns:a16="http://schemas.microsoft.com/office/drawing/2014/main" id="{AEEA35B7-280E-49B6-9BC8-AA24CF65DA2B}"/>
                  </a:ext>
                </a:extLst>
              </p:cNvPr>
              <p:cNvPicPr/>
              <p:nvPr/>
            </p:nvPicPr>
            <p:blipFill>
              <a:blip r:embed="rId27"/>
              <a:stretch>
                <a:fillRect/>
              </a:stretch>
            </p:blipFill>
            <p:spPr>
              <a:xfrm>
                <a:off x="5731096" y="5310123"/>
                <a:ext cx="314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11B6899-B67F-4B69-A6C4-13FA278E8962}"/>
                  </a:ext>
                </a:extLst>
              </p14:cNvPr>
              <p14:cNvContentPartPr/>
              <p14:nvPr/>
            </p14:nvContentPartPr>
            <p14:xfrm>
              <a:off x="1136776" y="5556723"/>
              <a:ext cx="1400040" cy="103680"/>
            </p14:xfrm>
          </p:contentPart>
        </mc:Choice>
        <mc:Fallback xmlns="">
          <p:pic>
            <p:nvPicPr>
              <p:cNvPr id="20" name="Ink 19">
                <a:extLst>
                  <a:ext uri="{FF2B5EF4-FFF2-40B4-BE49-F238E27FC236}">
                    <a16:creationId xmlns:a16="http://schemas.microsoft.com/office/drawing/2014/main" id="{C11B6899-B67F-4B69-A6C4-13FA278E8962}"/>
                  </a:ext>
                </a:extLst>
              </p:cNvPr>
              <p:cNvPicPr/>
              <p:nvPr/>
            </p:nvPicPr>
            <p:blipFill>
              <a:blip r:embed="rId29"/>
              <a:stretch>
                <a:fillRect/>
              </a:stretch>
            </p:blipFill>
            <p:spPr>
              <a:xfrm>
                <a:off x="1119136" y="5539083"/>
                <a:ext cx="1435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3EA62F34-96DE-4ED3-B463-001E473C2148}"/>
                  </a:ext>
                </a:extLst>
              </p14:cNvPr>
              <p14:cNvContentPartPr/>
              <p14:nvPr/>
            </p14:nvContentPartPr>
            <p14:xfrm>
              <a:off x="5437696" y="5679123"/>
              <a:ext cx="583560" cy="63360"/>
            </p14:xfrm>
          </p:contentPart>
        </mc:Choice>
        <mc:Fallback xmlns="">
          <p:pic>
            <p:nvPicPr>
              <p:cNvPr id="21" name="Ink 20">
                <a:extLst>
                  <a:ext uri="{FF2B5EF4-FFF2-40B4-BE49-F238E27FC236}">
                    <a16:creationId xmlns:a16="http://schemas.microsoft.com/office/drawing/2014/main" id="{3EA62F34-96DE-4ED3-B463-001E473C2148}"/>
                  </a:ext>
                </a:extLst>
              </p:cNvPr>
              <p:cNvPicPr/>
              <p:nvPr/>
            </p:nvPicPr>
            <p:blipFill>
              <a:blip r:embed="rId31"/>
              <a:stretch>
                <a:fillRect/>
              </a:stretch>
            </p:blipFill>
            <p:spPr>
              <a:xfrm>
                <a:off x="5420056" y="5661483"/>
                <a:ext cx="619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8D19B4E7-A008-4CF0-B0EC-E73472AAC355}"/>
                  </a:ext>
                </a:extLst>
              </p14:cNvPr>
              <p14:cNvContentPartPr/>
              <p14:nvPr/>
            </p14:nvContentPartPr>
            <p14:xfrm>
              <a:off x="8300776" y="5638083"/>
              <a:ext cx="1097280" cy="133200"/>
            </p14:xfrm>
          </p:contentPart>
        </mc:Choice>
        <mc:Fallback xmlns="">
          <p:pic>
            <p:nvPicPr>
              <p:cNvPr id="22" name="Ink 21">
                <a:extLst>
                  <a:ext uri="{FF2B5EF4-FFF2-40B4-BE49-F238E27FC236}">
                    <a16:creationId xmlns:a16="http://schemas.microsoft.com/office/drawing/2014/main" id="{8D19B4E7-A008-4CF0-B0EC-E73472AAC355}"/>
                  </a:ext>
                </a:extLst>
              </p:cNvPr>
              <p:cNvPicPr/>
              <p:nvPr/>
            </p:nvPicPr>
            <p:blipFill>
              <a:blip r:embed="rId33"/>
              <a:stretch>
                <a:fillRect/>
              </a:stretch>
            </p:blipFill>
            <p:spPr>
              <a:xfrm>
                <a:off x="8283136" y="5620443"/>
                <a:ext cx="1132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C7E73B8B-B7A1-4FEC-8B94-DE7C5A9411CF}"/>
                  </a:ext>
                </a:extLst>
              </p14:cNvPr>
              <p14:cNvContentPartPr/>
              <p14:nvPr/>
            </p14:nvContentPartPr>
            <p14:xfrm>
              <a:off x="266296" y="5825283"/>
              <a:ext cx="3394800" cy="128160"/>
            </p14:xfrm>
          </p:contentPart>
        </mc:Choice>
        <mc:Fallback xmlns="">
          <p:pic>
            <p:nvPicPr>
              <p:cNvPr id="23" name="Ink 22">
                <a:extLst>
                  <a:ext uri="{FF2B5EF4-FFF2-40B4-BE49-F238E27FC236}">
                    <a16:creationId xmlns:a16="http://schemas.microsoft.com/office/drawing/2014/main" id="{C7E73B8B-B7A1-4FEC-8B94-DE7C5A9411CF}"/>
                  </a:ext>
                </a:extLst>
              </p:cNvPr>
              <p:cNvPicPr/>
              <p:nvPr/>
            </p:nvPicPr>
            <p:blipFill>
              <a:blip r:embed="rId35"/>
              <a:stretch>
                <a:fillRect/>
              </a:stretch>
            </p:blipFill>
            <p:spPr>
              <a:xfrm>
                <a:off x="248656" y="5807643"/>
                <a:ext cx="3430440" cy="163800"/>
              </a:xfrm>
              <a:prstGeom prst="rect">
                <a:avLst/>
              </a:prstGeom>
            </p:spPr>
          </p:pic>
        </mc:Fallback>
      </mc:AlternateContent>
    </p:spTree>
    <p:extLst>
      <p:ext uri="{BB962C8B-B14F-4D97-AF65-F5344CB8AC3E}">
        <p14:creationId xmlns:p14="http://schemas.microsoft.com/office/powerpoint/2010/main" val="348594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6355586"/>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6232475"/>
          </a:xfrm>
          <a:prstGeom prst="rect">
            <a:avLst/>
          </a:prstGeom>
          <a:noFill/>
        </p:spPr>
        <p:txBody>
          <a:bodyPr wrap="square" rtlCol="0">
            <a:spAutoFit/>
          </a:bodyPr>
          <a:lstStyle/>
          <a:p>
            <a:r>
              <a:rPr lang="en-US" sz="1900" b="1">
                <a:solidFill>
                  <a:schemeClr val="bg1"/>
                </a:solidFill>
                <a:cs typeface="+mj-cs"/>
              </a:rPr>
              <a:t>Ezekiel 16:49–50 </a:t>
            </a:r>
          </a:p>
          <a:p>
            <a:r>
              <a:rPr lang="en-US" sz="1900">
                <a:solidFill>
                  <a:schemeClr val="bg1"/>
                </a:solidFill>
                <a:cs typeface="+mj-cs"/>
              </a:rPr>
              <a:t>16:49 Behold, this was the iniquity of thy sister Sodom, ﻿pride, ﻿fulness of bread, and abundance of idleness was in her and in her daughters, neither did she strengthen the hand of the poor and needy. 16:50 And ﻿they were haughty, and ﻿committed abomination before me: therefore ﻿I took them away ﻿as I saw good. (KJV) </a:t>
            </a:r>
          </a:p>
          <a:p>
            <a:endParaRPr lang="en-US" sz="1900" b="1">
              <a:solidFill>
                <a:schemeClr val="bg1"/>
              </a:solidFill>
              <a:cs typeface="+mj-cs"/>
            </a:endParaRPr>
          </a:p>
          <a:p>
            <a:r>
              <a:rPr lang="en-US" sz="1900" b="1">
                <a:solidFill>
                  <a:schemeClr val="bg1"/>
                </a:solidFill>
                <a:cs typeface="+mj-cs"/>
              </a:rPr>
              <a:t>1 Clement 11:1</a:t>
            </a:r>
          </a:p>
          <a:p>
            <a:r>
              <a:rPr lang="en-US" sz="1900">
                <a:solidFill>
                  <a:schemeClr val="bg1"/>
                </a:solidFill>
                <a:cs typeface="+mj-cs"/>
              </a:rPr>
              <a:t>On account of his hospitality and godliness, Lot was saved out of Sodom when all the country round was punished by means of fire and brimstone, the Lord thus making it manifest that He does not forsake those that hope in Him, but gives up such as depart from Him to punishment and torture. </a:t>
            </a:r>
          </a:p>
          <a:p>
            <a:endParaRPr lang="en-US" sz="1900">
              <a:solidFill>
                <a:schemeClr val="bg1"/>
              </a:solidFill>
              <a:cs typeface="+mj-cs"/>
            </a:endParaRPr>
          </a:p>
          <a:p>
            <a:r>
              <a:rPr lang="en-US" sz="1900" b="1">
                <a:solidFill>
                  <a:schemeClr val="bg1"/>
                </a:solidFill>
                <a:cs typeface="+mj-cs"/>
              </a:rPr>
              <a:t>Matthew 10:9-15</a:t>
            </a:r>
          </a:p>
          <a:p>
            <a:r>
              <a:rPr lang="en-US" sz="1900">
                <a:solidFill>
                  <a:schemeClr val="bg1"/>
                </a:solidFill>
                <a:cs typeface="+mj-cs"/>
              </a:rPr>
              <a:t>10:9 ﻿﻿Provide neither gold, nor silver, nor ﻿brass in your purses, 10:10 Nor ﻿scrip for your journey, neither two coats, neither shoes, nor yet ﻿staves: ﻿for the workman is worthy of his meat. 10:11 And into whatsoever city or town ye shall enter, inquire who in it is ﻿worthy; and there abide till ye go thence. 10:12 And when ye come into an house, ﻿salute it. 10:13 And if the house be worthy, let your peace come upon it: but if it be not ﻿worthy, let your peace ﻿return to you. 10:14 And whosoever shall not receive you, nor hear your words, when ye depart out of that house or city, ﻿shake off the dust of your feet. 10:15 ﻿Verily I say unto you, It shall be more tolerable for the land of Sodom and Gomorrha in the day of judgment, than for that city. (KJV) </a:t>
            </a:r>
          </a:p>
          <a:p>
            <a:endParaRPr lang="en-US" sz="19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BE7E2E5-7F64-47F7-B6E3-209F5899CE1C}"/>
                  </a:ext>
                </a:extLst>
              </p14:cNvPr>
              <p14:cNvContentPartPr/>
              <p14:nvPr/>
            </p14:nvContentPartPr>
            <p14:xfrm>
              <a:off x="3019936" y="766923"/>
              <a:ext cx="2644920" cy="28800"/>
            </p14:xfrm>
          </p:contentPart>
        </mc:Choice>
        <mc:Fallback xmlns="">
          <p:pic>
            <p:nvPicPr>
              <p:cNvPr id="4" name="Ink 3">
                <a:extLst>
                  <a:ext uri="{FF2B5EF4-FFF2-40B4-BE49-F238E27FC236}">
                    <a16:creationId xmlns:a16="http://schemas.microsoft.com/office/drawing/2014/main" id="{5BE7E2E5-7F64-47F7-B6E3-209F5899CE1C}"/>
                  </a:ext>
                </a:extLst>
              </p:cNvPr>
              <p:cNvPicPr/>
              <p:nvPr/>
            </p:nvPicPr>
            <p:blipFill>
              <a:blip r:embed="rId5"/>
              <a:stretch>
                <a:fillRect/>
              </a:stretch>
            </p:blipFill>
            <p:spPr>
              <a:xfrm>
                <a:off x="3001936" y="749283"/>
                <a:ext cx="2680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C639D88-87A5-457E-86BA-1D32BE050605}"/>
                  </a:ext>
                </a:extLst>
              </p14:cNvPr>
              <p14:cNvContentPartPr/>
              <p14:nvPr/>
            </p14:nvContentPartPr>
            <p14:xfrm>
              <a:off x="5741176" y="734523"/>
              <a:ext cx="4048200" cy="66600"/>
            </p14:xfrm>
          </p:contentPart>
        </mc:Choice>
        <mc:Fallback xmlns="">
          <p:pic>
            <p:nvPicPr>
              <p:cNvPr id="5" name="Ink 4">
                <a:extLst>
                  <a:ext uri="{FF2B5EF4-FFF2-40B4-BE49-F238E27FC236}">
                    <a16:creationId xmlns:a16="http://schemas.microsoft.com/office/drawing/2014/main" id="{AC639D88-87A5-457E-86BA-1D32BE050605}"/>
                  </a:ext>
                </a:extLst>
              </p:cNvPr>
              <p:cNvPicPr/>
              <p:nvPr/>
            </p:nvPicPr>
            <p:blipFill>
              <a:blip r:embed="rId7"/>
              <a:stretch>
                <a:fillRect/>
              </a:stretch>
            </p:blipFill>
            <p:spPr>
              <a:xfrm>
                <a:off x="5723176" y="716523"/>
                <a:ext cx="408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12E1EF6-4440-4FFF-94CE-DE98A171468F}"/>
                  </a:ext>
                </a:extLst>
              </p14:cNvPr>
              <p14:cNvContentPartPr/>
              <p14:nvPr/>
            </p14:nvContentPartPr>
            <p14:xfrm>
              <a:off x="235336" y="1037283"/>
              <a:ext cx="4002480" cy="51480"/>
            </p14:xfrm>
          </p:contentPart>
        </mc:Choice>
        <mc:Fallback xmlns="">
          <p:pic>
            <p:nvPicPr>
              <p:cNvPr id="7" name="Ink 6">
                <a:extLst>
                  <a:ext uri="{FF2B5EF4-FFF2-40B4-BE49-F238E27FC236}">
                    <a16:creationId xmlns:a16="http://schemas.microsoft.com/office/drawing/2014/main" id="{D12E1EF6-4440-4FFF-94CE-DE98A171468F}"/>
                  </a:ext>
                </a:extLst>
              </p:cNvPr>
              <p:cNvPicPr/>
              <p:nvPr/>
            </p:nvPicPr>
            <p:blipFill>
              <a:blip r:embed="rId9"/>
              <a:stretch>
                <a:fillRect/>
              </a:stretch>
            </p:blipFill>
            <p:spPr>
              <a:xfrm>
                <a:off x="217336" y="1019283"/>
                <a:ext cx="4038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23742C9-73EF-483C-B82A-9ABBFAE3406F}"/>
                  </a:ext>
                </a:extLst>
              </p14:cNvPr>
              <p14:cNvContentPartPr/>
              <p14:nvPr/>
            </p14:nvContentPartPr>
            <p14:xfrm>
              <a:off x="4615816" y="1022523"/>
              <a:ext cx="4803840" cy="59760"/>
            </p14:xfrm>
          </p:contentPart>
        </mc:Choice>
        <mc:Fallback xmlns="">
          <p:pic>
            <p:nvPicPr>
              <p:cNvPr id="9" name="Ink 8">
                <a:extLst>
                  <a:ext uri="{FF2B5EF4-FFF2-40B4-BE49-F238E27FC236}">
                    <a16:creationId xmlns:a16="http://schemas.microsoft.com/office/drawing/2014/main" id="{623742C9-73EF-483C-B82A-9ABBFAE3406F}"/>
                  </a:ext>
                </a:extLst>
              </p:cNvPr>
              <p:cNvPicPr/>
              <p:nvPr/>
            </p:nvPicPr>
            <p:blipFill>
              <a:blip r:embed="rId11"/>
              <a:stretch>
                <a:fillRect/>
              </a:stretch>
            </p:blipFill>
            <p:spPr>
              <a:xfrm>
                <a:off x="4597816" y="1004883"/>
                <a:ext cx="4839480" cy="95400"/>
              </a:xfrm>
              <a:prstGeom prst="rect">
                <a:avLst/>
              </a:prstGeom>
            </p:spPr>
          </p:pic>
        </mc:Fallback>
      </mc:AlternateContent>
      <p:grpSp>
        <p:nvGrpSpPr>
          <p:cNvPr id="14" name="Group 13">
            <a:extLst>
              <a:ext uri="{FF2B5EF4-FFF2-40B4-BE49-F238E27FC236}">
                <a16:creationId xmlns:a16="http://schemas.microsoft.com/office/drawing/2014/main" id="{0A2E6F6D-02CC-45F7-A949-DC21DB37AB20}"/>
              </a:ext>
            </a:extLst>
          </p:cNvPr>
          <p:cNvGrpSpPr/>
          <p:nvPr/>
        </p:nvGrpSpPr>
        <p:grpSpPr>
          <a:xfrm>
            <a:off x="243256" y="1302603"/>
            <a:ext cx="7396200" cy="115560"/>
            <a:chOff x="243256" y="1302603"/>
            <a:chExt cx="7396200" cy="1155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268F57F-B9C6-4DF6-9A14-EE6CA5DBFD34}"/>
                    </a:ext>
                  </a:extLst>
                </p14:cNvPr>
                <p14:cNvContentPartPr/>
                <p14:nvPr/>
              </p14:nvContentPartPr>
              <p14:xfrm>
                <a:off x="243256" y="1302603"/>
                <a:ext cx="516600" cy="62280"/>
              </p14:xfrm>
            </p:contentPart>
          </mc:Choice>
          <mc:Fallback xmlns="">
            <p:pic>
              <p:nvPicPr>
                <p:cNvPr id="11" name="Ink 10">
                  <a:extLst>
                    <a:ext uri="{FF2B5EF4-FFF2-40B4-BE49-F238E27FC236}">
                      <a16:creationId xmlns:a16="http://schemas.microsoft.com/office/drawing/2014/main" id="{6268F57F-B9C6-4DF6-9A14-EE6CA5DBFD34}"/>
                    </a:ext>
                  </a:extLst>
                </p:cNvPr>
                <p:cNvPicPr/>
                <p:nvPr/>
              </p:nvPicPr>
              <p:blipFill>
                <a:blip r:embed="rId13"/>
                <a:stretch>
                  <a:fillRect/>
                </a:stretch>
              </p:blipFill>
              <p:spPr>
                <a:xfrm>
                  <a:off x="225256" y="1284963"/>
                  <a:ext cx="552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13793EC-78E7-4079-93A1-C6A8809226C7}"/>
                    </a:ext>
                  </a:extLst>
                </p14:cNvPr>
                <p14:cNvContentPartPr/>
                <p14:nvPr/>
              </p14:nvContentPartPr>
              <p14:xfrm>
                <a:off x="3002296" y="1309443"/>
                <a:ext cx="896040" cy="38520"/>
              </p14:xfrm>
            </p:contentPart>
          </mc:Choice>
          <mc:Fallback xmlns="">
            <p:pic>
              <p:nvPicPr>
                <p:cNvPr id="12" name="Ink 11">
                  <a:extLst>
                    <a:ext uri="{FF2B5EF4-FFF2-40B4-BE49-F238E27FC236}">
                      <a16:creationId xmlns:a16="http://schemas.microsoft.com/office/drawing/2014/main" id="{513793EC-78E7-4079-93A1-C6A8809226C7}"/>
                    </a:ext>
                  </a:extLst>
                </p:cNvPr>
                <p:cNvPicPr/>
                <p:nvPr/>
              </p:nvPicPr>
              <p:blipFill>
                <a:blip r:embed="rId15"/>
                <a:stretch>
                  <a:fillRect/>
                </a:stretch>
              </p:blipFill>
              <p:spPr>
                <a:xfrm>
                  <a:off x="2984656" y="1291803"/>
                  <a:ext cx="931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305E2C-4BB1-43A3-B251-C3A779CDCB1C}"/>
                    </a:ext>
                  </a:extLst>
                </p14:cNvPr>
                <p14:cNvContentPartPr/>
                <p14:nvPr/>
              </p14:nvContentPartPr>
              <p14:xfrm>
                <a:off x="4546696" y="1320243"/>
                <a:ext cx="3092760" cy="97920"/>
              </p14:xfrm>
            </p:contentPart>
          </mc:Choice>
          <mc:Fallback xmlns="">
            <p:pic>
              <p:nvPicPr>
                <p:cNvPr id="13" name="Ink 12">
                  <a:extLst>
                    <a:ext uri="{FF2B5EF4-FFF2-40B4-BE49-F238E27FC236}">
                      <a16:creationId xmlns:a16="http://schemas.microsoft.com/office/drawing/2014/main" id="{BE305E2C-4BB1-43A3-B251-C3A779CDCB1C}"/>
                    </a:ext>
                  </a:extLst>
                </p:cNvPr>
                <p:cNvPicPr/>
                <p:nvPr/>
              </p:nvPicPr>
              <p:blipFill>
                <a:blip r:embed="rId17"/>
                <a:stretch>
                  <a:fillRect/>
                </a:stretch>
              </p:blipFill>
              <p:spPr>
                <a:xfrm>
                  <a:off x="4528696" y="1302603"/>
                  <a:ext cx="312840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0E068837-4535-4DA7-B77C-767495158322}"/>
                  </a:ext>
                </a:extLst>
              </p14:cNvPr>
              <p14:cNvContentPartPr/>
              <p14:nvPr/>
            </p14:nvContentPartPr>
            <p14:xfrm>
              <a:off x="2087896" y="2443803"/>
              <a:ext cx="2272320" cy="109800"/>
            </p14:xfrm>
          </p:contentPart>
        </mc:Choice>
        <mc:Fallback xmlns="">
          <p:pic>
            <p:nvPicPr>
              <p:cNvPr id="15" name="Ink 14">
                <a:extLst>
                  <a:ext uri="{FF2B5EF4-FFF2-40B4-BE49-F238E27FC236}">
                    <a16:creationId xmlns:a16="http://schemas.microsoft.com/office/drawing/2014/main" id="{0E068837-4535-4DA7-B77C-767495158322}"/>
                  </a:ext>
                </a:extLst>
              </p:cNvPr>
              <p:cNvPicPr/>
              <p:nvPr/>
            </p:nvPicPr>
            <p:blipFill>
              <a:blip r:embed="rId19"/>
              <a:stretch>
                <a:fillRect/>
              </a:stretch>
            </p:blipFill>
            <p:spPr>
              <a:xfrm>
                <a:off x="2070256" y="2425803"/>
                <a:ext cx="2307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06E8698-7484-465C-B064-B09D0A4F0C69}"/>
                  </a:ext>
                </a:extLst>
              </p14:cNvPr>
              <p14:cNvContentPartPr/>
              <p14:nvPr/>
            </p14:nvContentPartPr>
            <p14:xfrm>
              <a:off x="726376" y="5920683"/>
              <a:ext cx="6357240" cy="157680"/>
            </p14:xfrm>
          </p:contentPart>
        </mc:Choice>
        <mc:Fallback xmlns="">
          <p:pic>
            <p:nvPicPr>
              <p:cNvPr id="16" name="Ink 15">
                <a:extLst>
                  <a:ext uri="{FF2B5EF4-FFF2-40B4-BE49-F238E27FC236}">
                    <a16:creationId xmlns:a16="http://schemas.microsoft.com/office/drawing/2014/main" id="{206E8698-7484-465C-B064-B09D0A4F0C69}"/>
                  </a:ext>
                </a:extLst>
              </p:cNvPr>
              <p:cNvPicPr/>
              <p:nvPr/>
            </p:nvPicPr>
            <p:blipFill>
              <a:blip r:embed="rId21"/>
              <a:stretch>
                <a:fillRect/>
              </a:stretch>
            </p:blipFill>
            <p:spPr>
              <a:xfrm>
                <a:off x="708736" y="5903043"/>
                <a:ext cx="6392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3C0CB92-D03E-4B4F-AD1F-2E53BBAB842B}"/>
                  </a:ext>
                </a:extLst>
              </p14:cNvPr>
              <p14:cNvContentPartPr/>
              <p14:nvPr/>
            </p14:nvContentPartPr>
            <p14:xfrm>
              <a:off x="2266096" y="4732683"/>
              <a:ext cx="2556360" cy="135360"/>
            </p14:xfrm>
          </p:contentPart>
        </mc:Choice>
        <mc:Fallback xmlns="">
          <p:pic>
            <p:nvPicPr>
              <p:cNvPr id="17" name="Ink 16">
                <a:extLst>
                  <a:ext uri="{FF2B5EF4-FFF2-40B4-BE49-F238E27FC236}">
                    <a16:creationId xmlns:a16="http://schemas.microsoft.com/office/drawing/2014/main" id="{63C0CB92-D03E-4B4F-AD1F-2E53BBAB842B}"/>
                  </a:ext>
                </a:extLst>
              </p:cNvPr>
              <p:cNvPicPr/>
              <p:nvPr/>
            </p:nvPicPr>
            <p:blipFill>
              <a:blip r:embed="rId23"/>
              <a:stretch>
                <a:fillRect/>
              </a:stretch>
            </p:blipFill>
            <p:spPr>
              <a:xfrm>
                <a:off x="2248456" y="4715043"/>
                <a:ext cx="2592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1474E280-3748-4C73-8AEE-840131D80DAA}"/>
                  </a:ext>
                </a:extLst>
              </p14:cNvPr>
              <p14:cNvContentPartPr/>
              <p14:nvPr/>
            </p14:nvContentPartPr>
            <p14:xfrm>
              <a:off x="9288256" y="4790643"/>
              <a:ext cx="252000" cy="72360"/>
            </p14:xfrm>
          </p:contentPart>
        </mc:Choice>
        <mc:Fallback xmlns="">
          <p:pic>
            <p:nvPicPr>
              <p:cNvPr id="18" name="Ink 17">
                <a:extLst>
                  <a:ext uri="{FF2B5EF4-FFF2-40B4-BE49-F238E27FC236}">
                    <a16:creationId xmlns:a16="http://schemas.microsoft.com/office/drawing/2014/main" id="{1474E280-3748-4C73-8AEE-840131D80DAA}"/>
                  </a:ext>
                </a:extLst>
              </p:cNvPr>
              <p:cNvPicPr/>
              <p:nvPr/>
            </p:nvPicPr>
            <p:blipFill>
              <a:blip r:embed="rId25"/>
              <a:stretch>
                <a:fillRect/>
              </a:stretch>
            </p:blipFill>
            <p:spPr>
              <a:xfrm>
                <a:off x="9270256" y="4772643"/>
                <a:ext cx="287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02CF4E5-2744-4C44-B394-5B2305557DC2}"/>
                  </a:ext>
                </a:extLst>
              </p14:cNvPr>
              <p14:cNvContentPartPr/>
              <p14:nvPr/>
            </p14:nvContentPartPr>
            <p14:xfrm>
              <a:off x="417856" y="5014923"/>
              <a:ext cx="2098080" cy="130680"/>
            </p14:xfrm>
          </p:contentPart>
        </mc:Choice>
        <mc:Fallback xmlns="">
          <p:pic>
            <p:nvPicPr>
              <p:cNvPr id="19" name="Ink 18">
                <a:extLst>
                  <a:ext uri="{FF2B5EF4-FFF2-40B4-BE49-F238E27FC236}">
                    <a16:creationId xmlns:a16="http://schemas.microsoft.com/office/drawing/2014/main" id="{702CF4E5-2744-4C44-B394-5B2305557DC2}"/>
                  </a:ext>
                </a:extLst>
              </p:cNvPr>
              <p:cNvPicPr/>
              <p:nvPr/>
            </p:nvPicPr>
            <p:blipFill>
              <a:blip r:embed="rId27"/>
              <a:stretch>
                <a:fillRect/>
              </a:stretch>
            </p:blipFill>
            <p:spPr>
              <a:xfrm>
                <a:off x="400216" y="4996923"/>
                <a:ext cx="2133720" cy="166320"/>
              </a:xfrm>
              <a:prstGeom prst="rect">
                <a:avLst/>
              </a:prstGeom>
            </p:spPr>
          </p:pic>
        </mc:Fallback>
      </mc:AlternateContent>
    </p:spTree>
    <p:extLst>
      <p:ext uri="{BB962C8B-B14F-4D97-AF65-F5344CB8AC3E}">
        <p14:creationId xmlns:p14="http://schemas.microsoft.com/office/powerpoint/2010/main" val="102021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5262979"/>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5262979"/>
          </a:xfrm>
          <a:prstGeom prst="rect">
            <a:avLst/>
          </a:prstGeom>
          <a:noFill/>
        </p:spPr>
        <p:txBody>
          <a:bodyPr wrap="square" rtlCol="0">
            <a:spAutoFit/>
          </a:bodyPr>
          <a:lstStyle/>
          <a:p>
            <a:r>
              <a:rPr lang="en-US" sz="2400" b="1">
                <a:solidFill>
                  <a:schemeClr val="bg1"/>
                </a:solidFill>
                <a:cs typeface="+mj-cs"/>
              </a:rPr>
              <a:t>Rashi on Isaiah 2:19 Part 1-4</a:t>
            </a:r>
          </a:p>
          <a:p>
            <a:r>
              <a:rPr lang="en-US" sz="2400">
                <a:solidFill>
                  <a:schemeClr val="bg1"/>
                </a:solidFill>
                <a:cs typeface="+mj-cs"/>
              </a:rPr>
              <a:t>And they shall come [i.e.,] the inhabitants of the earth shall come into the caves of the rocks. and into the hollows They are caves. when He rises for Judgment Day. </a:t>
            </a:r>
            <a:r>
              <a:rPr lang="he-IL" sz="2400">
                <a:solidFill>
                  <a:schemeClr val="bg1"/>
                </a:solidFill>
                <a:cs typeface="+mj-cs"/>
              </a:rPr>
              <a:t>לערוץ הארץ. לשבור רשעי הארץ </a:t>
            </a:r>
            <a:r>
              <a:rPr lang="en-US" sz="2400">
                <a:solidFill>
                  <a:schemeClr val="bg1"/>
                </a:solidFill>
                <a:cs typeface="+mj-cs"/>
              </a:rPr>
              <a:t>to break the earth to break the wicked of the earth.</a:t>
            </a:r>
          </a:p>
          <a:p>
            <a:endParaRPr lang="en-US" sz="2400" b="1">
              <a:solidFill>
                <a:schemeClr val="bg1"/>
              </a:solidFill>
              <a:cs typeface="+mj-cs"/>
            </a:endParaRPr>
          </a:p>
          <a:p>
            <a:r>
              <a:rPr lang="en-US" sz="2400" b="1">
                <a:solidFill>
                  <a:schemeClr val="bg1"/>
                </a:solidFill>
                <a:cs typeface="+mj-cs"/>
              </a:rPr>
              <a:t>Rashi on Isaiah 2:20 Part 1-2</a:t>
            </a:r>
          </a:p>
          <a:p>
            <a:r>
              <a:rPr lang="en-US" sz="2400">
                <a:solidFill>
                  <a:schemeClr val="bg1"/>
                </a:solidFill>
                <a:cs typeface="+mj-cs"/>
              </a:rPr>
              <a:t>to prostrate himself to moles Heb. </a:t>
            </a:r>
            <a:r>
              <a:rPr lang="he-IL" sz="2400">
                <a:solidFill>
                  <a:schemeClr val="bg1"/>
                </a:solidFill>
                <a:cs typeface="+mj-cs"/>
              </a:rPr>
              <a:t>לַחְפֹּר פֵּרוֹת, </a:t>
            </a:r>
            <a:r>
              <a:rPr lang="en-US" sz="2400">
                <a:solidFill>
                  <a:schemeClr val="bg1"/>
                </a:solidFill>
                <a:cs typeface="+mj-cs"/>
              </a:rPr>
              <a:t>idols in the likeness of moles, a species of rodents who dig in the earth, called talpes in O.F. [taupes in modern French]. and to bats kalbe soric [chauvesouris in modern French]. Alternatively, this may be interpreted to mean that man will cast his idols that he made for himself, before which to prostrate himself, into pits and ditches that he finds before him when he goes to escape and hide.</a:t>
            </a:r>
          </a:p>
          <a:p>
            <a:endParaRPr lang="en-US" sz="24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7F9DF7D-A4CB-4AE5-9AA8-6217596A84C1}"/>
                  </a:ext>
                </a:extLst>
              </p14:cNvPr>
              <p14:cNvContentPartPr/>
              <p14:nvPr/>
            </p14:nvContentPartPr>
            <p14:xfrm>
              <a:off x="5792656" y="1650003"/>
              <a:ext cx="2777040" cy="190440"/>
            </p14:xfrm>
          </p:contentPart>
        </mc:Choice>
        <mc:Fallback xmlns="">
          <p:pic>
            <p:nvPicPr>
              <p:cNvPr id="4" name="Ink 3">
                <a:extLst>
                  <a:ext uri="{FF2B5EF4-FFF2-40B4-BE49-F238E27FC236}">
                    <a16:creationId xmlns:a16="http://schemas.microsoft.com/office/drawing/2014/main" id="{E7F9DF7D-A4CB-4AE5-9AA8-6217596A84C1}"/>
                  </a:ext>
                </a:extLst>
              </p:cNvPr>
              <p:cNvPicPr/>
              <p:nvPr/>
            </p:nvPicPr>
            <p:blipFill>
              <a:blip r:embed="rId5"/>
              <a:stretch>
                <a:fillRect/>
              </a:stretch>
            </p:blipFill>
            <p:spPr>
              <a:xfrm>
                <a:off x="5774656" y="1632003"/>
                <a:ext cx="28126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7CE178D-C312-4EEA-9CBA-1D26D063EF19}"/>
                  </a:ext>
                </a:extLst>
              </p14:cNvPr>
              <p14:cNvContentPartPr/>
              <p14:nvPr/>
            </p14:nvContentPartPr>
            <p14:xfrm>
              <a:off x="304816" y="2075523"/>
              <a:ext cx="2332080" cy="37440"/>
            </p14:xfrm>
          </p:contentPart>
        </mc:Choice>
        <mc:Fallback xmlns="">
          <p:pic>
            <p:nvPicPr>
              <p:cNvPr id="5" name="Ink 4">
                <a:extLst>
                  <a:ext uri="{FF2B5EF4-FFF2-40B4-BE49-F238E27FC236}">
                    <a16:creationId xmlns:a16="http://schemas.microsoft.com/office/drawing/2014/main" id="{D7CE178D-C312-4EEA-9CBA-1D26D063EF19}"/>
                  </a:ext>
                </a:extLst>
              </p:cNvPr>
              <p:cNvPicPr/>
              <p:nvPr/>
            </p:nvPicPr>
            <p:blipFill>
              <a:blip r:embed="rId7"/>
              <a:stretch>
                <a:fillRect/>
              </a:stretch>
            </p:blipFill>
            <p:spPr>
              <a:xfrm>
                <a:off x="287176" y="2057883"/>
                <a:ext cx="2367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87611F0-B527-4984-B7F6-014CAA5E0CCB}"/>
                  </a:ext>
                </a:extLst>
              </p14:cNvPr>
              <p14:cNvContentPartPr/>
              <p14:nvPr/>
            </p14:nvContentPartPr>
            <p14:xfrm>
              <a:off x="241096" y="3087483"/>
              <a:ext cx="3382920" cy="75600"/>
            </p14:xfrm>
          </p:contentPart>
        </mc:Choice>
        <mc:Fallback xmlns="">
          <p:pic>
            <p:nvPicPr>
              <p:cNvPr id="7" name="Ink 6">
                <a:extLst>
                  <a:ext uri="{FF2B5EF4-FFF2-40B4-BE49-F238E27FC236}">
                    <a16:creationId xmlns:a16="http://schemas.microsoft.com/office/drawing/2014/main" id="{487611F0-B527-4984-B7F6-014CAA5E0CCB}"/>
                  </a:ext>
                </a:extLst>
              </p:cNvPr>
              <p:cNvPicPr/>
              <p:nvPr/>
            </p:nvPicPr>
            <p:blipFill>
              <a:blip r:embed="rId9"/>
              <a:stretch>
                <a:fillRect/>
              </a:stretch>
            </p:blipFill>
            <p:spPr>
              <a:xfrm>
                <a:off x="223456" y="3069843"/>
                <a:ext cx="3418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A74B7A4-3FA9-4848-A6A2-08D3E77F52A8}"/>
                  </a:ext>
                </a:extLst>
              </p14:cNvPr>
              <p14:cNvContentPartPr/>
              <p14:nvPr/>
            </p14:nvContentPartPr>
            <p14:xfrm>
              <a:off x="5930896" y="3045003"/>
              <a:ext cx="3434760" cy="77400"/>
            </p14:xfrm>
          </p:contentPart>
        </mc:Choice>
        <mc:Fallback xmlns="">
          <p:pic>
            <p:nvPicPr>
              <p:cNvPr id="9" name="Ink 8">
                <a:extLst>
                  <a:ext uri="{FF2B5EF4-FFF2-40B4-BE49-F238E27FC236}">
                    <a16:creationId xmlns:a16="http://schemas.microsoft.com/office/drawing/2014/main" id="{AA74B7A4-3FA9-4848-A6A2-08D3E77F52A8}"/>
                  </a:ext>
                </a:extLst>
              </p:cNvPr>
              <p:cNvPicPr/>
              <p:nvPr/>
            </p:nvPicPr>
            <p:blipFill>
              <a:blip r:embed="rId11"/>
              <a:stretch>
                <a:fillRect/>
              </a:stretch>
            </p:blipFill>
            <p:spPr>
              <a:xfrm>
                <a:off x="5912896" y="3027363"/>
                <a:ext cx="3470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333E7C37-C847-4E39-89C0-6B2B3CE890B9}"/>
                  </a:ext>
                </a:extLst>
              </p14:cNvPr>
              <p14:cNvContentPartPr/>
              <p14:nvPr/>
            </p14:nvContentPartPr>
            <p14:xfrm>
              <a:off x="1424776" y="3803523"/>
              <a:ext cx="1123920" cy="79200"/>
            </p14:xfrm>
          </p:contentPart>
        </mc:Choice>
        <mc:Fallback xmlns="">
          <p:pic>
            <p:nvPicPr>
              <p:cNvPr id="11" name="Ink 10">
                <a:extLst>
                  <a:ext uri="{FF2B5EF4-FFF2-40B4-BE49-F238E27FC236}">
                    <a16:creationId xmlns:a16="http://schemas.microsoft.com/office/drawing/2014/main" id="{333E7C37-C847-4E39-89C0-6B2B3CE890B9}"/>
                  </a:ext>
                </a:extLst>
              </p:cNvPr>
              <p:cNvPicPr/>
              <p:nvPr/>
            </p:nvPicPr>
            <p:blipFill>
              <a:blip r:embed="rId13"/>
              <a:stretch>
                <a:fillRect/>
              </a:stretch>
            </p:blipFill>
            <p:spPr>
              <a:xfrm>
                <a:off x="1406776" y="3785883"/>
                <a:ext cx="1159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6EC1969-E97F-4C4F-BC2C-171FBDE8AEA2}"/>
                  </a:ext>
                </a:extLst>
              </p14:cNvPr>
              <p14:cNvContentPartPr/>
              <p14:nvPr/>
            </p14:nvContentPartPr>
            <p14:xfrm>
              <a:off x="5737216" y="4518123"/>
              <a:ext cx="3947040" cy="131760"/>
            </p14:xfrm>
          </p:contentPart>
        </mc:Choice>
        <mc:Fallback xmlns="">
          <p:pic>
            <p:nvPicPr>
              <p:cNvPr id="12" name="Ink 11">
                <a:extLst>
                  <a:ext uri="{FF2B5EF4-FFF2-40B4-BE49-F238E27FC236}">
                    <a16:creationId xmlns:a16="http://schemas.microsoft.com/office/drawing/2014/main" id="{06EC1969-E97F-4C4F-BC2C-171FBDE8AEA2}"/>
                  </a:ext>
                </a:extLst>
              </p:cNvPr>
              <p:cNvPicPr/>
              <p:nvPr/>
            </p:nvPicPr>
            <p:blipFill>
              <a:blip r:embed="rId15"/>
              <a:stretch>
                <a:fillRect/>
              </a:stretch>
            </p:blipFill>
            <p:spPr>
              <a:xfrm>
                <a:off x="5719216" y="4500123"/>
                <a:ext cx="3982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E23055F-5422-4A98-8283-4B567B610273}"/>
                  </a:ext>
                </a:extLst>
              </p14:cNvPr>
              <p14:cNvContentPartPr/>
              <p14:nvPr/>
            </p14:nvContentPartPr>
            <p14:xfrm>
              <a:off x="341176" y="4911963"/>
              <a:ext cx="5292360" cy="78840"/>
            </p14:xfrm>
          </p:contentPart>
        </mc:Choice>
        <mc:Fallback xmlns="">
          <p:pic>
            <p:nvPicPr>
              <p:cNvPr id="13" name="Ink 12">
                <a:extLst>
                  <a:ext uri="{FF2B5EF4-FFF2-40B4-BE49-F238E27FC236}">
                    <a16:creationId xmlns:a16="http://schemas.microsoft.com/office/drawing/2014/main" id="{7E23055F-5422-4A98-8283-4B567B610273}"/>
                  </a:ext>
                </a:extLst>
              </p:cNvPr>
              <p:cNvPicPr/>
              <p:nvPr/>
            </p:nvPicPr>
            <p:blipFill>
              <a:blip r:embed="rId17"/>
              <a:stretch>
                <a:fillRect/>
              </a:stretch>
            </p:blipFill>
            <p:spPr>
              <a:xfrm>
                <a:off x="323536" y="4893963"/>
                <a:ext cx="5328000" cy="114480"/>
              </a:xfrm>
              <a:prstGeom prst="rect">
                <a:avLst/>
              </a:prstGeom>
            </p:spPr>
          </p:pic>
        </mc:Fallback>
      </mc:AlternateContent>
    </p:spTree>
    <p:extLst>
      <p:ext uri="{BB962C8B-B14F-4D97-AF65-F5344CB8AC3E}">
        <p14:creationId xmlns:p14="http://schemas.microsoft.com/office/powerpoint/2010/main" val="298510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5749149"/>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5201424"/>
          </a:xfrm>
          <a:prstGeom prst="rect">
            <a:avLst/>
          </a:prstGeom>
          <a:noFill/>
        </p:spPr>
        <p:txBody>
          <a:bodyPr wrap="square" rtlCol="0">
            <a:spAutoFit/>
          </a:bodyPr>
          <a:lstStyle/>
          <a:p>
            <a:pPr algn="r"/>
            <a:r>
              <a:rPr lang="he-IL" sz="2400" b="1">
                <a:solidFill>
                  <a:schemeClr val="bg1"/>
                </a:solidFill>
                <a:cs typeface="+mj-cs"/>
              </a:rPr>
              <a:t>﻿</a:t>
            </a:r>
            <a:r>
              <a:rPr lang="he-IL" sz="2800" b="1">
                <a:solidFill>
                  <a:schemeClr val="bg1"/>
                </a:solidFill>
                <a:cs typeface="+mj-cs"/>
              </a:rPr>
              <a:t>ספר ויקרא פרק י</a:t>
            </a:r>
          </a:p>
          <a:p>
            <a:pPr algn="r"/>
            <a:r>
              <a:rPr lang="he-IL" sz="2800">
                <a:solidFill>
                  <a:schemeClr val="bg1"/>
                </a:solidFill>
                <a:cs typeface="+mj-cs"/>
              </a:rPr>
              <a:t>י  וּֽלֲהַבְדִּ֔יל בֵּ֥ין הַקֹּ֖דֶשׁ וּבֵ֣ין הַחֹ֑ל וּבֵ֥ין הַטָּמֵ֖א וּבֵ֥ין הַטָּהֽוֹר׃ יא  וּלְהוֹרֹ֖ת אֶת־בְּנֵ֣י יִשְׂרָאֵ֑ל אֵ֚ת כָּל־הַ֣חֻקִּ֔ים אֲשֶׁ֨ר דִּבֶּ֧ר יְהוָ֛ה אֲלֵיהֶ֖ם בְּיַד־מֹשֶֽׁה׃</a:t>
            </a:r>
          </a:p>
          <a:p>
            <a:r>
              <a:rPr lang="en-US" sz="2400" b="1">
                <a:solidFill>
                  <a:schemeClr val="bg1"/>
                </a:solidFill>
                <a:cs typeface="+mj-cs"/>
              </a:rPr>
              <a:t>Vayikra / Leviticus 10:10-11</a:t>
            </a:r>
          </a:p>
          <a:p>
            <a:r>
              <a:rPr lang="en-US" sz="2400">
                <a:solidFill>
                  <a:schemeClr val="bg1"/>
                </a:solidFill>
                <a:cs typeface="+mj-cs"/>
              </a:rPr>
              <a:t>10:10 You must distinguish between the holy and the common, between the clean and the unclean, 10:11 so that you may teach the Israelites all the statutes that the LORD has given them through Moses.” (KJV)</a:t>
            </a:r>
          </a:p>
          <a:p>
            <a:endParaRPr lang="en-US" sz="2400" b="1">
              <a:solidFill>
                <a:schemeClr val="bg1"/>
              </a:solidFill>
              <a:cs typeface="+mj-cs"/>
            </a:endParaRPr>
          </a:p>
          <a:p>
            <a:pPr algn="r"/>
            <a:r>
              <a:rPr lang="en-US" sz="2400" b="1">
                <a:solidFill>
                  <a:schemeClr val="bg1"/>
                </a:solidFill>
                <a:cs typeface="+mj-cs"/>
              </a:rPr>
              <a:t>﻿</a:t>
            </a:r>
            <a:r>
              <a:rPr lang="he-IL" sz="2800" b="1">
                <a:solidFill>
                  <a:schemeClr val="bg1"/>
                </a:solidFill>
                <a:cs typeface="+mj-cs"/>
              </a:rPr>
              <a:t>ספר יחזקאל פרק מד</a:t>
            </a:r>
          </a:p>
          <a:p>
            <a:pPr algn="r"/>
            <a:r>
              <a:rPr lang="he-IL" sz="2800">
                <a:solidFill>
                  <a:schemeClr val="bg1"/>
                </a:solidFill>
                <a:cs typeface="+mj-cs"/>
              </a:rPr>
              <a:t>﻿כג   וְאֶת-עַמִּי יוֹרוּ בֵּין קֹדֶשׁ לְחֹל וּבֵין-טָמֵא לְטָהוֹר יוֹדִעֻם:</a:t>
            </a:r>
          </a:p>
          <a:p>
            <a:r>
              <a:rPr lang="en-US" sz="2400" b="1">
                <a:solidFill>
                  <a:schemeClr val="bg1"/>
                </a:solidFill>
                <a:cs typeface="+mj-cs"/>
              </a:rPr>
              <a:t>Ezekiel 44:23</a:t>
            </a:r>
          </a:p>
          <a:p>
            <a:r>
              <a:rPr lang="en-US" sz="2400">
                <a:solidFill>
                  <a:schemeClr val="bg1"/>
                </a:solidFill>
                <a:cs typeface="+mj-cs"/>
              </a:rPr>
              <a:t>44:23 And they shall teach my people the difference between the holy and profane, and cause them to discern between the unclean and the clean. (KJV)</a:t>
            </a:r>
          </a:p>
        </p:txBody>
      </p:sp>
      <p:grpSp>
        <p:nvGrpSpPr>
          <p:cNvPr id="12" name="Group 11">
            <a:extLst>
              <a:ext uri="{FF2B5EF4-FFF2-40B4-BE49-F238E27FC236}">
                <a16:creationId xmlns:a16="http://schemas.microsoft.com/office/drawing/2014/main" id="{B7C8ECBF-9888-4CA9-8920-77DA48549DB0}"/>
              </a:ext>
            </a:extLst>
          </p:cNvPr>
          <p:cNvGrpSpPr/>
          <p:nvPr/>
        </p:nvGrpSpPr>
        <p:grpSpPr>
          <a:xfrm>
            <a:off x="6527056" y="1012083"/>
            <a:ext cx="3053160" cy="87120"/>
            <a:chOff x="6527056" y="1012083"/>
            <a:chExt cx="3053160" cy="8712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7432E04-A949-4590-AC4D-5ECF7EFE952E}"/>
                    </a:ext>
                  </a:extLst>
                </p14:cNvPr>
                <p14:cNvContentPartPr/>
                <p14:nvPr/>
              </p14:nvContentPartPr>
              <p14:xfrm>
                <a:off x="8797936" y="1012083"/>
                <a:ext cx="782280" cy="87120"/>
              </p14:xfrm>
            </p:contentPart>
          </mc:Choice>
          <mc:Fallback xmlns="">
            <p:pic>
              <p:nvPicPr>
                <p:cNvPr id="4" name="Ink 3">
                  <a:extLst>
                    <a:ext uri="{FF2B5EF4-FFF2-40B4-BE49-F238E27FC236}">
                      <a16:creationId xmlns:a16="http://schemas.microsoft.com/office/drawing/2014/main" id="{C7432E04-A949-4590-AC4D-5ECF7EFE952E}"/>
                    </a:ext>
                  </a:extLst>
                </p:cNvPr>
                <p:cNvPicPr/>
                <p:nvPr/>
              </p:nvPicPr>
              <p:blipFill>
                <a:blip r:embed="rId5"/>
                <a:stretch>
                  <a:fillRect/>
                </a:stretch>
              </p:blipFill>
              <p:spPr>
                <a:xfrm>
                  <a:off x="8779936" y="994083"/>
                  <a:ext cx="817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F6A8F2D-ACFD-492F-9EB4-7C6AA1E8096D}"/>
                    </a:ext>
                  </a:extLst>
                </p14:cNvPr>
                <p14:cNvContentPartPr/>
                <p14:nvPr/>
              </p14:nvContentPartPr>
              <p14:xfrm>
                <a:off x="8590576" y="1065003"/>
                <a:ext cx="28800" cy="10080"/>
              </p14:xfrm>
            </p:contentPart>
          </mc:Choice>
          <mc:Fallback xmlns="">
            <p:pic>
              <p:nvPicPr>
                <p:cNvPr id="5" name="Ink 4">
                  <a:extLst>
                    <a:ext uri="{FF2B5EF4-FFF2-40B4-BE49-F238E27FC236}">
                      <a16:creationId xmlns:a16="http://schemas.microsoft.com/office/drawing/2014/main" id="{8F6A8F2D-ACFD-492F-9EB4-7C6AA1E8096D}"/>
                    </a:ext>
                  </a:extLst>
                </p:cNvPr>
                <p:cNvPicPr/>
                <p:nvPr/>
              </p:nvPicPr>
              <p:blipFill>
                <a:blip r:embed="rId7"/>
                <a:stretch>
                  <a:fillRect/>
                </a:stretch>
              </p:blipFill>
              <p:spPr>
                <a:xfrm>
                  <a:off x="8572936" y="1047363"/>
                  <a:ext cx="64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8CD4902-6F50-40BF-ABC2-6A46540F8B56}"/>
                    </a:ext>
                  </a:extLst>
                </p14:cNvPr>
                <p14:cNvContentPartPr/>
                <p14:nvPr/>
              </p14:nvContentPartPr>
              <p14:xfrm>
                <a:off x="8180176" y="1012443"/>
                <a:ext cx="379800" cy="32400"/>
              </p14:xfrm>
            </p:contentPart>
          </mc:Choice>
          <mc:Fallback xmlns="">
            <p:pic>
              <p:nvPicPr>
                <p:cNvPr id="7" name="Ink 6">
                  <a:extLst>
                    <a:ext uri="{FF2B5EF4-FFF2-40B4-BE49-F238E27FC236}">
                      <a16:creationId xmlns:a16="http://schemas.microsoft.com/office/drawing/2014/main" id="{48CD4902-6F50-40BF-ABC2-6A46540F8B56}"/>
                    </a:ext>
                  </a:extLst>
                </p:cNvPr>
                <p:cNvPicPr/>
                <p:nvPr/>
              </p:nvPicPr>
              <p:blipFill>
                <a:blip r:embed="rId9"/>
                <a:stretch>
                  <a:fillRect/>
                </a:stretch>
              </p:blipFill>
              <p:spPr>
                <a:xfrm>
                  <a:off x="8162536" y="994443"/>
                  <a:ext cx="415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3684780-D768-4891-8F6A-746A9D94595F}"/>
                    </a:ext>
                  </a:extLst>
                </p14:cNvPr>
                <p14:cNvContentPartPr/>
                <p14:nvPr/>
              </p14:nvContentPartPr>
              <p14:xfrm>
                <a:off x="7572496" y="1014963"/>
                <a:ext cx="506160" cy="45360"/>
              </p14:xfrm>
            </p:contentPart>
          </mc:Choice>
          <mc:Fallback xmlns="">
            <p:pic>
              <p:nvPicPr>
                <p:cNvPr id="9" name="Ink 8">
                  <a:extLst>
                    <a:ext uri="{FF2B5EF4-FFF2-40B4-BE49-F238E27FC236}">
                      <a16:creationId xmlns:a16="http://schemas.microsoft.com/office/drawing/2014/main" id="{23684780-D768-4891-8F6A-746A9D94595F}"/>
                    </a:ext>
                  </a:extLst>
                </p:cNvPr>
                <p:cNvPicPr/>
                <p:nvPr/>
              </p:nvPicPr>
              <p:blipFill>
                <a:blip r:embed="rId11"/>
                <a:stretch>
                  <a:fillRect/>
                </a:stretch>
              </p:blipFill>
              <p:spPr>
                <a:xfrm>
                  <a:off x="7554496" y="996963"/>
                  <a:ext cx="541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B4AADD5-6892-469E-974F-57728A0B7ABC}"/>
                    </a:ext>
                  </a:extLst>
                </p14:cNvPr>
                <p14:cNvContentPartPr/>
                <p14:nvPr/>
              </p14:nvContentPartPr>
              <p14:xfrm>
                <a:off x="6527056" y="1051323"/>
                <a:ext cx="783000" cy="38160"/>
              </p14:xfrm>
            </p:contentPart>
          </mc:Choice>
          <mc:Fallback xmlns="">
            <p:pic>
              <p:nvPicPr>
                <p:cNvPr id="11" name="Ink 10">
                  <a:extLst>
                    <a:ext uri="{FF2B5EF4-FFF2-40B4-BE49-F238E27FC236}">
                      <a16:creationId xmlns:a16="http://schemas.microsoft.com/office/drawing/2014/main" id="{4B4AADD5-6892-469E-974F-57728A0B7ABC}"/>
                    </a:ext>
                  </a:extLst>
                </p:cNvPr>
                <p:cNvPicPr/>
                <p:nvPr/>
              </p:nvPicPr>
              <p:blipFill>
                <a:blip r:embed="rId13"/>
                <a:stretch>
                  <a:fillRect/>
                </a:stretch>
              </p:blipFill>
              <p:spPr>
                <a:xfrm>
                  <a:off x="6509056" y="1033323"/>
                  <a:ext cx="818640" cy="73800"/>
                </a:xfrm>
                <a:prstGeom prst="rect">
                  <a:avLst/>
                </a:prstGeom>
              </p:spPr>
            </p:pic>
          </mc:Fallback>
        </mc:AlternateContent>
      </p:grpSp>
      <p:grpSp>
        <p:nvGrpSpPr>
          <p:cNvPr id="15" name="Group 14">
            <a:extLst>
              <a:ext uri="{FF2B5EF4-FFF2-40B4-BE49-F238E27FC236}">
                <a16:creationId xmlns:a16="http://schemas.microsoft.com/office/drawing/2014/main" id="{A739BD09-6703-4F42-9020-C01EC963630F}"/>
              </a:ext>
            </a:extLst>
          </p:cNvPr>
          <p:cNvGrpSpPr/>
          <p:nvPr/>
        </p:nvGrpSpPr>
        <p:grpSpPr>
          <a:xfrm>
            <a:off x="3828856" y="1023963"/>
            <a:ext cx="2503080" cy="92160"/>
            <a:chOff x="3828856" y="1023963"/>
            <a:chExt cx="2503080" cy="921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6F2FBFE-53A8-42B8-81ED-D2C5774CF818}"/>
                    </a:ext>
                  </a:extLst>
                </p14:cNvPr>
                <p14:cNvContentPartPr/>
                <p14:nvPr/>
              </p14:nvContentPartPr>
              <p14:xfrm>
                <a:off x="5232496" y="1023963"/>
                <a:ext cx="1099440" cy="41400"/>
              </p14:xfrm>
            </p:contentPart>
          </mc:Choice>
          <mc:Fallback xmlns="">
            <p:pic>
              <p:nvPicPr>
                <p:cNvPr id="13" name="Ink 12">
                  <a:extLst>
                    <a:ext uri="{FF2B5EF4-FFF2-40B4-BE49-F238E27FC236}">
                      <a16:creationId xmlns:a16="http://schemas.microsoft.com/office/drawing/2014/main" id="{56F2FBFE-53A8-42B8-81ED-D2C5774CF818}"/>
                    </a:ext>
                  </a:extLst>
                </p:cNvPr>
                <p:cNvPicPr/>
                <p:nvPr/>
              </p:nvPicPr>
              <p:blipFill>
                <a:blip r:embed="rId15"/>
                <a:stretch>
                  <a:fillRect/>
                </a:stretch>
              </p:blipFill>
              <p:spPr>
                <a:xfrm>
                  <a:off x="5214856" y="1005963"/>
                  <a:ext cx="1135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84253FC0-6A77-43E2-9E52-11644A8AFC84}"/>
                    </a:ext>
                  </a:extLst>
                </p14:cNvPr>
                <p14:cNvContentPartPr/>
                <p14:nvPr/>
              </p14:nvContentPartPr>
              <p14:xfrm>
                <a:off x="3828856" y="1083723"/>
                <a:ext cx="1154880" cy="32400"/>
              </p14:xfrm>
            </p:contentPart>
          </mc:Choice>
          <mc:Fallback xmlns="">
            <p:pic>
              <p:nvPicPr>
                <p:cNvPr id="14" name="Ink 13">
                  <a:extLst>
                    <a:ext uri="{FF2B5EF4-FFF2-40B4-BE49-F238E27FC236}">
                      <a16:creationId xmlns:a16="http://schemas.microsoft.com/office/drawing/2014/main" id="{84253FC0-6A77-43E2-9E52-11644A8AFC84}"/>
                    </a:ext>
                  </a:extLst>
                </p:cNvPr>
                <p:cNvPicPr/>
                <p:nvPr/>
              </p:nvPicPr>
              <p:blipFill>
                <a:blip r:embed="rId17"/>
                <a:stretch>
                  <a:fillRect/>
                </a:stretch>
              </p:blipFill>
              <p:spPr>
                <a:xfrm>
                  <a:off x="3811216" y="1066083"/>
                  <a:ext cx="119052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BA8A7D0A-A22E-470B-BE01-359675C12A45}"/>
                  </a:ext>
                </a:extLst>
              </p14:cNvPr>
              <p14:cNvContentPartPr/>
              <p14:nvPr/>
            </p14:nvContentPartPr>
            <p14:xfrm>
              <a:off x="3604576" y="4176483"/>
              <a:ext cx="530280" cy="19800"/>
            </p14:xfrm>
          </p:contentPart>
        </mc:Choice>
        <mc:Fallback xmlns="">
          <p:pic>
            <p:nvPicPr>
              <p:cNvPr id="27" name="Ink 26">
                <a:extLst>
                  <a:ext uri="{FF2B5EF4-FFF2-40B4-BE49-F238E27FC236}">
                    <a16:creationId xmlns:a16="http://schemas.microsoft.com/office/drawing/2014/main" id="{BA8A7D0A-A22E-470B-BE01-359675C12A45}"/>
                  </a:ext>
                </a:extLst>
              </p:cNvPr>
              <p:cNvPicPr/>
              <p:nvPr/>
            </p:nvPicPr>
            <p:blipFill>
              <a:blip r:embed="rId19"/>
              <a:stretch>
                <a:fillRect/>
              </a:stretch>
            </p:blipFill>
            <p:spPr>
              <a:xfrm>
                <a:off x="3586576" y="4158843"/>
                <a:ext cx="565920" cy="55440"/>
              </a:xfrm>
              <a:prstGeom prst="rect">
                <a:avLst/>
              </a:prstGeom>
            </p:spPr>
          </p:pic>
        </mc:Fallback>
      </mc:AlternateContent>
      <p:grpSp>
        <p:nvGrpSpPr>
          <p:cNvPr id="31" name="Group 30">
            <a:extLst>
              <a:ext uri="{FF2B5EF4-FFF2-40B4-BE49-F238E27FC236}">
                <a16:creationId xmlns:a16="http://schemas.microsoft.com/office/drawing/2014/main" id="{163E52F5-1E96-452A-B1EB-4A31F67AB7C0}"/>
              </a:ext>
            </a:extLst>
          </p:cNvPr>
          <p:cNvGrpSpPr/>
          <p:nvPr/>
        </p:nvGrpSpPr>
        <p:grpSpPr>
          <a:xfrm>
            <a:off x="4170496" y="3639723"/>
            <a:ext cx="5338800" cy="743040"/>
            <a:chOff x="4170496" y="3639723"/>
            <a:chExt cx="5338800" cy="74304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BB9C3EE-8CA0-4965-9C39-F22E21E964CB}"/>
                    </a:ext>
                  </a:extLst>
                </p14:cNvPr>
                <p14:cNvContentPartPr/>
                <p14:nvPr/>
              </p14:nvContentPartPr>
              <p14:xfrm>
                <a:off x="9478696" y="4098723"/>
                <a:ext cx="30600" cy="5400"/>
              </p14:xfrm>
            </p:contentPart>
          </mc:Choice>
          <mc:Fallback xmlns="">
            <p:pic>
              <p:nvPicPr>
                <p:cNvPr id="16" name="Ink 15">
                  <a:extLst>
                    <a:ext uri="{FF2B5EF4-FFF2-40B4-BE49-F238E27FC236}">
                      <a16:creationId xmlns:a16="http://schemas.microsoft.com/office/drawing/2014/main" id="{BBB9C3EE-8CA0-4965-9C39-F22E21E964CB}"/>
                    </a:ext>
                  </a:extLst>
                </p:cNvPr>
                <p:cNvPicPr/>
                <p:nvPr/>
              </p:nvPicPr>
              <p:blipFill>
                <a:blip r:embed="rId21"/>
                <a:stretch>
                  <a:fillRect/>
                </a:stretch>
              </p:blipFill>
              <p:spPr>
                <a:xfrm>
                  <a:off x="9460696" y="4080723"/>
                  <a:ext cx="66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5D496FBC-5049-4D74-8F16-AC7781990DCB}"/>
                    </a:ext>
                  </a:extLst>
                </p14:cNvPr>
                <p14:cNvContentPartPr/>
                <p14:nvPr/>
              </p14:nvContentPartPr>
              <p14:xfrm>
                <a:off x="7867336" y="4119243"/>
                <a:ext cx="1479240" cy="79200"/>
              </p14:xfrm>
            </p:contentPart>
          </mc:Choice>
          <mc:Fallback xmlns="">
            <p:pic>
              <p:nvPicPr>
                <p:cNvPr id="17" name="Ink 16">
                  <a:extLst>
                    <a:ext uri="{FF2B5EF4-FFF2-40B4-BE49-F238E27FC236}">
                      <a16:creationId xmlns:a16="http://schemas.microsoft.com/office/drawing/2014/main" id="{5D496FBC-5049-4D74-8F16-AC7781990DCB}"/>
                    </a:ext>
                  </a:extLst>
                </p:cNvPr>
                <p:cNvPicPr/>
                <p:nvPr/>
              </p:nvPicPr>
              <p:blipFill>
                <a:blip r:embed="rId23"/>
                <a:stretch>
                  <a:fillRect/>
                </a:stretch>
              </p:blipFill>
              <p:spPr>
                <a:xfrm>
                  <a:off x="7849336" y="4101243"/>
                  <a:ext cx="1514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FA27103F-7151-42D8-AE94-03D4F3EB0864}"/>
                    </a:ext>
                  </a:extLst>
                </p14:cNvPr>
                <p14:cNvContentPartPr/>
                <p14:nvPr/>
              </p14:nvContentPartPr>
              <p14:xfrm>
                <a:off x="6862576" y="4188003"/>
                <a:ext cx="941760" cy="19800"/>
              </p14:xfrm>
            </p:contentPart>
          </mc:Choice>
          <mc:Fallback xmlns="">
            <p:pic>
              <p:nvPicPr>
                <p:cNvPr id="19" name="Ink 18">
                  <a:extLst>
                    <a:ext uri="{FF2B5EF4-FFF2-40B4-BE49-F238E27FC236}">
                      <a16:creationId xmlns:a16="http://schemas.microsoft.com/office/drawing/2014/main" id="{FA27103F-7151-42D8-AE94-03D4F3EB0864}"/>
                    </a:ext>
                  </a:extLst>
                </p:cNvPr>
                <p:cNvPicPr/>
                <p:nvPr/>
              </p:nvPicPr>
              <p:blipFill>
                <a:blip r:embed="rId25"/>
                <a:stretch>
                  <a:fillRect/>
                </a:stretch>
              </p:blipFill>
              <p:spPr>
                <a:xfrm>
                  <a:off x="6844576" y="4170363"/>
                  <a:ext cx="977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C8D8B41-87BC-4F60-86E2-00FBF8BC4BAA}"/>
                    </a:ext>
                  </a:extLst>
                </p14:cNvPr>
                <p14:cNvContentPartPr/>
                <p14:nvPr/>
              </p14:nvContentPartPr>
              <p14:xfrm>
                <a:off x="6475216" y="4217883"/>
                <a:ext cx="266760" cy="39600"/>
              </p14:xfrm>
            </p:contentPart>
          </mc:Choice>
          <mc:Fallback xmlns="">
            <p:pic>
              <p:nvPicPr>
                <p:cNvPr id="21" name="Ink 20">
                  <a:extLst>
                    <a:ext uri="{FF2B5EF4-FFF2-40B4-BE49-F238E27FC236}">
                      <a16:creationId xmlns:a16="http://schemas.microsoft.com/office/drawing/2014/main" id="{EC8D8B41-87BC-4F60-86E2-00FBF8BC4BAA}"/>
                    </a:ext>
                  </a:extLst>
                </p:cNvPr>
                <p:cNvPicPr/>
                <p:nvPr/>
              </p:nvPicPr>
              <p:blipFill>
                <a:blip r:embed="rId27"/>
                <a:stretch>
                  <a:fillRect/>
                </a:stretch>
              </p:blipFill>
              <p:spPr>
                <a:xfrm>
                  <a:off x="6457576" y="4200243"/>
                  <a:ext cx="302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7C4EB951-D40F-48F1-B2E9-4835C6D99CED}"/>
                    </a:ext>
                  </a:extLst>
                </p14:cNvPr>
                <p14:cNvContentPartPr/>
                <p14:nvPr/>
              </p14:nvContentPartPr>
              <p14:xfrm>
                <a:off x="5251936" y="4189803"/>
                <a:ext cx="1022400" cy="68040"/>
              </p14:xfrm>
            </p:contentPart>
          </mc:Choice>
          <mc:Fallback xmlns="">
            <p:pic>
              <p:nvPicPr>
                <p:cNvPr id="23" name="Ink 22">
                  <a:extLst>
                    <a:ext uri="{FF2B5EF4-FFF2-40B4-BE49-F238E27FC236}">
                      <a16:creationId xmlns:a16="http://schemas.microsoft.com/office/drawing/2014/main" id="{7C4EB951-D40F-48F1-B2E9-4835C6D99CED}"/>
                    </a:ext>
                  </a:extLst>
                </p:cNvPr>
                <p:cNvPicPr/>
                <p:nvPr/>
              </p:nvPicPr>
              <p:blipFill>
                <a:blip r:embed="rId29"/>
                <a:stretch>
                  <a:fillRect/>
                </a:stretch>
              </p:blipFill>
              <p:spPr>
                <a:xfrm>
                  <a:off x="5233936" y="4171803"/>
                  <a:ext cx="1058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0661AD06-2E16-44CC-89B8-618E7A00A0CD}"/>
                    </a:ext>
                  </a:extLst>
                </p14:cNvPr>
                <p14:cNvContentPartPr/>
                <p14:nvPr/>
              </p14:nvContentPartPr>
              <p14:xfrm>
                <a:off x="4456336" y="4206363"/>
                <a:ext cx="508320" cy="43560"/>
              </p14:xfrm>
            </p:contentPart>
          </mc:Choice>
          <mc:Fallback xmlns="">
            <p:pic>
              <p:nvPicPr>
                <p:cNvPr id="25" name="Ink 24">
                  <a:extLst>
                    <a:ext uri="{FF2B5EF4-FFF2-40B4-BE49-F238E27FC236}">
                      <a16:creationId xmlns:a16="http://schemas.microsoft.com/office/drawing/2014/main" id="{0661AD06-2E16-44CC-89B8-618E7A00A0CD}"/>
                    </a:ext>
                  </a:extLst>
                </p:cNvPr>
                <p:cNvPicPr/>
                <p:nvPr/>
              </p:nvPicPr>
              <p:blipFill>
                <a:blip r:embed="rId31"/>
                <a:stretch>
                  <a:fillRect/>
                </a:stretch>
              </p:blipFill>
              <p:spPr>
                <a:xfrm>
                  <a:off x="4438336" y="4188723"/>
                  <a:ext cx="543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C5F2916A-7717-4210-9E37-41FE6B38F232}"/>
                    </a:ext>
                  </a:extLst>
                </p14:cNvPr>
                <p14:cNvContentPartPr/>
                <p14:nvPr/>
              </p14:nvContentPartPr>
              <p14:xfrm>
                <a:off x="6232216" y="3659163"/>
                <a:ext cx="1184040" cy="723600"/>
              </p14:xfrm>
            </p:contentPart>
          </mc:Choice>
          <mc:Fallback xmlns="">
            <p:pic>
              <p:nvPicPr>
                <p:cNvPr id="28" name="Ink 27">
                  <a:extLst>
                    <a:ext uri="{FF2B5EF4-FFF2-40B4-BE49-F238E27FC236}">
                      <a16:creationId xmlns:a16="http://schemas.microsoft.com/office/drawing/2014/main" id="{C5F2916A-7717-4210-9E37-41FE6B38F232}"/>
                    </a:ext>
                  </a:extLst>
                </p:cNvPr>
                <p:cNvPicPr/>
                <p:nvPr/>
              </p:nvPicPr>
              <p:blipFill>
                <a:blip r:embed="rId33"/>
                <a:stretch>
                  <a:fillRect/>
                </a:stretch>
              </p:blipFill>
              <p:spPr>
                <a:xfrm>
                  <a:off x="6214216" y="3641163"/>
                  <a:ext cx="121968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A0040C5F-E24F-40A4-A2B8-F8C26740C60E}"/>
                    </a:ext>
                  </a:extLst>
                </p14:cNvPr>
                <p14:cNvContentPartPr/>
                <p14:nvPr/>
              </p14:nvContentPartPr>
              <p14:xfrm>
                <a:off x="4170496" y="3639723"/>
                <a:ext cx="1610640" cy="668520"/>
              </p14:xfrm>
            </p:contentPart>
          </mc:Choice>
          <mc:Fallback xmlns="">
            <p:pic>
              <p:nvPicPr>
                <p:cNvPr id="30" name="Ink 29">
                  <a:extLst>
                    <a:ext uri="{FF2B5EF4-FFF2-40B4-BE49-F238E27FC236}">
                      <a16:creationId xmlns:a16="http://schemas.microsoft.com/office/drawing/2014/main" id="{A0040C5F-E24F-40A4-A2B8-F8C26740C60E}"/>
                    </a:ext>
                  </a:extLst>
                </p:cNvPr>
                <p:cNvPicPr/>
                <p:nvPr/>
              </p:nvPicPr>
              <p:blipFill>
                <a:blip r:embed="rId35"/>
                <a:stretch>
                  <a:fillRect/>
                </a:stretch>
              </p:blipFill>
              <p:spPr>
                <a:xfrm>
                  <a:off x="4152496" y="3622083"/>
                  <a:ext cx="1646280" cy="704160"/>
                </a:xfrm>
                <a:prstGeom prst="rect">
                  <a:avLst/>
                </a:prstGeom>
              </p:spPr>
            </p:pic>
          </mc:Fallback>
        </mc:AlternateContent>
      </p:grpSp>
    </p:spTree>
    <p:extLst>
      <p:ext uri="{BB962C8B-B14F-4D97-AF65-F5344CB8AC3E}">
        <p14:creationId xmlns:p14="http://schemas.microsoft.com/office/powerpoint/2010/main" val="176194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4"/>
            <a:ext cx="10433546" cy="3022200"/>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2308324"/>
          </a:xfrm>
          <a:prstGeom prst="rect">
            <a:avLst/>
          </a:prstGeom>
          <a:noFill/>
        </p:spPr>
        <p:txBody>
          <a:bodyPr wrap="square" rtlCol="0">
            <a:spAutoFit/>
          </a:bodyPr>
          <a:lstStyle/>
          <a:p>
            <a:r>
              <a:rPr lang="en-US" sz="2400" b="1">
                <a:solidFill>
                  <a:schemeClr val="bg1"/>
                </a:solidFill>
                <a:cs typeface="+mj-cs"/>
              </a:rPr>
              <a:t>Talmud Bavli Sotah 4b:13</a:t>
            </a:r>
          </a:p>
          <a:p>
            <a:r>
              <a:rPr lang="en-US" sz="2400">
                <a:solidFill>
                  <a:schemeClr val="bg1"/>
                </a:solidFill>
                <a:cs typeface="+mj-cs"/>
              </a:rPr>
              <a:t>Ulla says: Any person who has arrogance within him is considered as if he built a personal altar for idol worship, as it is stated: “Cease you from man, in whose nostrils there is breath, for how little [bammeh] is he to be accounted” (Isaiah 2:22), referring to an arrogant person. Do not read the verse as it is written, bammeh, how little. Rather, read it as bama, altar.</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DACCC82-2B6C-4C56-B4A9-B58E136C7AED}"/>
                  </a:ext>
                </a:extLst>
              </p14:cNvPr>
              <p14:cNvContentPartPr/>
              <p14:nvPr/>
            </p14:nvContentPartPr>
            <p14:xfrm>
              <a:off x="1458976" y="885723"/>
              <a:ext cx="3633840" cy="99360"/>
            </p14:xfrm>
          </p:contentPart>
        </mc:Choice>
        <mc:Fallback xmlns="">
          <p:pic>
            <p:nvPicPr>
              <p:cNvPr id="4" name="Ink 3">
                <a:extLst>
                  <a:ext uri="{FF2B5EF4-FFF2-40B4-BE49-F238E27FC236}">
                    <a16:creationId xmlns:a16="http://schemas.microsoft.com/office/drawing/2014/main" id="{BDACCC82-2B6C-4C56-B4A9-B58E136C7AED}"/>
                  </a:ext>
                </a:extLst>
              </p:cNvPr>
              <p:cNvPicPr/>
              <p:nvPr/>
            </p:nvPicPr>
            <p:blipFill>
              <a:blip r:embed="rId5"/>
              <a:stretch>
                <a:fillRect/>
              </a:stretch>
            </p:blipFill>
            <p:spPr>
              <a:xfrm>
                <a:off x="1440976" y="867723"/>
                <a:ext cx="3669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03C9C8D-6D59-41EB-9D5D-3C55183C5817}"/>
                  </a:ext>
                </a:extLst>
              </p14:cNvPr>
              <p14:cNvContentPartPr/>
              <p14:nvPr/>
            </p14:nvContentPartPr>
            <p14:xfrm>
              <a:off x="5263456" y="865563"/>
              <a:ext cx="4551120" cy="97560"/>
            </p14:xfrm>
          </p:contentPart>
        </mc:Choice>
        <mc:Fallback xmlns="">
          <p:pic>
            <p:nvPicPr>
              <p:cNvPr id="5" name="Ink 4">
                <a:extLst>
                  <a:ext uri="{FF2B5EF4-FFF2-40B4-BE49-F238E27FC236}">
                    <a16:creationId xmlns:a16="http://schemas.microsoft.com/office/drawing/2014/main" id="{803C9C8D-6D59-41EB-9D5D-3C55183C5817}"/>
                  </a:ext>
                </a:extLst>
              </p:cNvPr>
              <p:cNvPicPr/>
              <p:nvPr/>
            </p:nvPicPr>
            <p:blipFill>
              <a:blip r:embed="rId7"/>
              <a:stretch>
                <a:fillRect/>
              </a:stretch>
            </p:blipFill>
            <p:spPr>
              <a:xfrm>
                <a:off x="5245816" y="847923"/>
                <a:ext cx="4586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47EF8D8-E056-41CA-BABC-D5BA0946DC61}"/>
                  </a:ext>
                </a:extLst>
              </p14:cNvPr>
              <p14:cNvContentPartPr/>
              <p14:nvPr/>
            </p14:nvContentPartPr>
            <p14:xfrm>
              <a:off x="239296" y="1268403"/>
              <a:ext cx="3761280" cy="77760"/>
            </p14:xfrm>
          </p:contentPart>
        </mc:Choice>
        <mc:Fallback xmlns="">
          <p:pic>
            <p:nvPicPr>
              <p:cNvPr id="7" name="Ink 6">
                <a:extLst>
                  <a:ext uri="{FF2B5EF4-FFF2-40B4-BE49-F238E27FC236}">
                    <a16:creationId xmlns:a16="http://schemas.microsoft.com/office/drawing/2014/main" id="{547EF8D8-E056-41CA-BABC-D5BA0946DC61}"/>
                  </a:ext>
                </a:extLst>
              </p:cNvPr>
              <p:cNvPicPr/>
              <p:nvPr/>
            </p:nvPicPr>
            <p:blipFill>
              <a:blip r:embed="rId9"/>
              <a:stretch>
                <a:fillRect/>
              </a:stretch>
            </p:blipFill>
            <p:spPr>
              <a:xfrm>
                <a:off x="221296" y="1250403"/>
                <a:ext cx="379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EDF4F96-A6D5-4233-AA33-5210BB2EB9FC}"/>
                  </a:ext>
                </a:extLst>
              </p14:cNvPr>
              <p14:cNvContentPartPr/>
              <p14:nvPr/>
            </p14:nvContentPartPr>
            <p14:xfrm>
              <a:off x="5052496" y="2381523"/>
              <a:ext cx="1107000" cy="32040"/>
            </p14:xfrm>
          </p:contentPart>
        </mc:Choice>
        <mc:Fallback xmlns="">
          <p:pic>
            <p:nvPicPr>
              <p:cNvPr id="9" name="Ink 8">
                <a:extLst>
                  <a:ext uri="{FF2B5EF4-FFF2-40B4-BE49-F238E27FC236}">
                    <a16:creationId xmlns:a16="http://schemas.microsoft.com/office/drawing/2014/main" id="{1EDF4F96-A6D5-4233-AA33-5210BB2EB9FC}"/>
                  </a:ext>
                </a:extLst>
              </p:cNvPr>
              <p:cNvPicPr/>
              <p:nvPr/>
            </p:nvPicPr>
            <p:blipFill>
              <a:blip r:embed="rId11"/>
              <a:stretch>
                <a:fillRect/>
              </a:stretch>
            </p:blipFill>
            <p:spPr>
              <a:xfrm>
                <a:off x="5034856" y="2363523"/>
                <a:ext cx="1142640" cy="67680"/>
              </a:xfrm>
              <a:prstGeom prst="rect">
                <a:avLst/>
              </a:prstGeom>
            </p:spPr>
          </p:pic>
        </mc:Fallback>
      </mc:AlternateContent>
    </p:spTree>
    <p:extLst>
      <p:ext uri="{BB962C8B-B14F-4D97-AF65-F5344CB8AC3E}">
        <p14:creationId xmlns:p14="http://schemas.microsoft.com/office/powerpoint/2010/main" val="19315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4304" y="-70345"/>
            <a:ext cx="10433546" cy="6416743"/>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2298" y="0"/>
            <a:ext cx="9799548" cy="6155531"/>
          </a:xfrm>
          <a:prstGeom prst="rect">
            <a:avLst/>
          </a:prstGeom>
          <a:noFill/>
        </p:spPr>
        <p:txBody>
          <a:bodyPr wrap="square" rtlCol="0">
            <a:spAutoFit/>
          </a:bodyPr>
          <a:lstStyle/>
          <a:p>
            <a:r>
              <a:rPr lang="en-US" sz="2000" b="1">
                <a:solidFill>
                  <a:schemeClr val="bg1"/>
                </a:solidFill>
                <a:cs typeface="+mj-cs"/>
              </a:rPr>
              <a:t>Ezekiel 14:1-8</a:t>
            </a:r>
          </a:p>
          <a:p>
            <a:r>
              <a:rPr lang="en-US" sz="2200">
                <a:solidFill>
                  <a:schemeClr val="bg1"/>
                </a:solidFill>
                <a:cs typeface="+mj-cs"/>
              </a:rPr>
              <a:t>14:1  Then came certain of the elders of Israel unto me, and sat before me. 14:2  And the word of the LORD came unto me, saying, 14:3  Son of man, these men have set up their idols in their heart, and put the stumbling block of their iniquity before their face: should I be enquired of at all by them? 14:4  Therefore speak unto them, and say unto them, Thus saith the Lord GOD; Every man of the house of Israel that setteth up his idols in his heart, and putteth the stumbling block of his iniquity before his face, and cometh to the prophet; I the LORD will answer him that cometh according to the multitude of his idols; 14:5  That I may take the house of Israel in their own heart, because they are all estranged from me through their idols. 14:6  Therefore say unto the house of Israel, Thus saith the Lord GOD; Repent, and turn yourselves from your idols; and turn away your faces from all your abominations. 14:7  For every one of the house of Israel, or of the stranger that sojourneth in Israel, which separateth himself from me, and setteth up his idols in his heart, and putteth the stumbling block of his iniquity before his face, and cometh to a prophet to enquire of him concerning me; I the LORD will answer him by myself: 14:8  And I will set my face against that man, and will make him a sign and a proverb, and I will cut him off from the midst of my people; and ye shall know that I am the LORD.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FBFF41-1297-4634-81FC-6082FA9E3734}"/>
                  </a:ext>
                </a:extLst>
              </p14:cNvPr>
              <p14:cNvContentPartPr/>
              <p14:nvPr/>
            </p14:nvContentPartPr>
            <p14:xfrm>
              <a:off x="6244816" y="1017483"/>
              <a:ext cx="3522960" cy="71640"/>
            </p14:xfrm>
          </p:contentPart>
        </mc:Choice>
        <mc:Fallback xmlns="">
          <p:pic>
            <p:nvPicPr>
              <p:cNvPr id="4" name="Ink 3">
                <a:extLst>
                  <a:ext uri="{FF2B5EF4-FFF2-40B4-BE49-F238E27FC236}">
                    <a16:creationId xmlns:a16="http://schemas.microsoft.com/office/drawing/2014/main" id="{68FBFF41-1297-4634-81FC-6082FA9E3734}"/>
                  </a:ext>
                </a:extLst>
              </p:cNvPr>
              <p:cNvPicPr/>
              <p:nvPr/>
            </p:nvPicPr>
            <p:blipFill>
              <a:blip r:embed="rId5"/>
              <a:stretch>
                <a:fillRect/>
              </a:stretch>
            </p:blipFill>
            <p:spPr>
              <a:xfrm>
                <a:off x="6227176" y="999843"/>
                <a:ext cx="3558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9D1036-4EBD-4421-97D5-8963FDB8167D}"/>
                  </a:ext>
                </a:extLst>
              </p14:cNvPr>
              <p14:cNvContentPartPr/>
              <p14:nvPr/>
            </p14:nvContentPartPr>
            <p14:xfrm>
              <a:off x="442336" y="1313403"/>
              <a:ext cx="2917440" cy="57960"/>
            </p14:xfrm>
          </p:contentPart>
        </mc:Choice>
        <mc:Fallback xmlns="">
          <p:pic>
            <p:nvPicPr>
              <p:cNvPr id="5" name="Ink 4">
                <a:extLst>
                  <a:ext uri="{FF2B5EF4-FFF2-40B4-BE49-F238E27FC236}">
                    <a16:creationId xmlns:a16="http://schemas.microsoft.com/office/drawing/2014/main" id="{6F9D1036-4EBD-4421-97D5-8963FDB8167D}"/>
                  </a:ext>
                </a:extLst>
              </p:cNvPr>
              <p:cNvPicPr/>
              <p:nvPr/>
            </p:nvPicPr>
            <p:blipFill>
              <a:blip r:embed="rId7"/>
              <a:stretch>
                <a:fillRect/>
              </a:stretch>
            </p:blipFill>
            <p:spPr>
              <a:xfrm>
                <a:off x="424336" y="1295763"/>
                <a:ext cx="2953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D3840AD-F3AA-4F38-A5DC-51B56C7CDD8D}"/>
                  </a:ext>
                </a:extLst>
              </p14:cNvPr>
              <p14:cNvContentPartPr/>
              <p14:nvPr/>
            </p14:nvContentPartPr>
            <p14:xfrm>
              <a:off x="3610336" y="1311963"/>
              <a:ext cx="6424560" cy="65160"/>
            </p14:xfrm>
          </p:contentPart>
        </mc:Choice>
        <mc:Fallback xmlns="">
          <p:pic>
            <p:nvPicPr>
              <p:cNvPr id="7" name="Ink 6">
                <a:extLst>
                  <a:ext uri="{FF2B5EF4-FFF2-40B4-BE49-F238E27FC236}">
                    <a16:creationId xmlns:a16="http://schemas.microsoft.com/office/drawing/2014/main" id="{0D3840AD-F3AA-4F38-A5DC-51B56C7CDD8D}"/>
                  </a:ext>
                </a:extLst>
              </p:cNvPr>
              <p:cNvPicPr/>
              <p:nvPr/>
            </p:nvPicPr>
            <p:blipFill>
              <a:blip r:embed="rId9"/>
              <a:stretch>
                <a:fillRect/>
              </a:stretch>
            </p:blipFill>
            <p:spPr>
              <a:xfrm>
                <a:off x="3592336" y="1294323"/>
                <a:ext cx="6460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FFACD9C-ECDC-426E-B2BF-FBE63E6E3006}"/>
                  </a:ext>
                </a:extLst>
              </p14:cNvPr>
              <p14:cNvContentPartPr/>
              <p14:nvPr/>
            </p14:nvContentPartPr>
            <p14:xfrm>
              <a:off x="310216" y="1704363"/>
              <a:ext cx="441720" cy="13680"/>
            </p14:xfrm>
          </p:contentPart>
        </mc:Choice>
        <mc:Fallback xmlns="">
          <p:pic>
            <p:nvPicPr>
              <p:cNvPr id="9" name="Ink 8">
                <a:extLst>
                  <a:ext uri="{FF2B5EF4-FFF2-40B4-BE49-F238E27FC236}">
                    <a16:creationId xmlns:a16="http://schemas.microsoft.com/office/drawing/2014/main" id="{8FFACD9C-ECDC-426E-B2BF-FBE63E6E3006}"/>
                  </a:ext>
                </a:extLst>
              </p:cNvPr>
              <p:cNvPicPr/>
              <p:nvPr/>
            </p:nvPicPr>
            <p:blipFill>
              <a:blip r:embed="rId11"/>
              <a:stretch>
                <a:fillRect/>
              </a:stretch>
            </p:blipFill>
            <p:spPr>
              <a:xfrm>
                <a:off x="292576" y="1686363"/>
                <a:ext cx="477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2A14FC2-17D8-4C11-91B9-8342BB32E158}"/>
                  </a:ext>
                </a:extLst>
              </p14:cNvPr>
              <p14:cNvContentPartPr/>
              <p14:nvPr/>
            </p14:nvContentPartPr>
            <p14:xfrm>
              <a:off x="990976" y="1688523"/>
              <a:ext cx="4194000" cy="100800"/>
            </p14:xfrm>
          </p:contentPart>
        </mc:Choice>
        <mc:Fallback xmlns="">
          <p:pic>
            <p:nvPicPr>
              <p:cNvPr id="11" name="Ink 10">
                <a:extLst>
                  <a:ext uri="{FF2B5EF4-FFF2-40B4-BE49-F238E27FC236}">
                    <a16:creationId xmlns:a16="http://schemas.microsoft.com/office/drawing/2014/main" id="{22A14FC2-17D8-4C11-91B9-8342BB32E158}"/>
                  </a:ext>
                </a:extLst>
              </p:cNvPr>
              <p:cNvPicPr/>
              <p:nvPr/>
            </p:nvPicPr>
            <p:blipFill>
              <a:blip r:embed="rId13"/>
              <a:stretch>
                <a:fillRect/>
              </a:stretch>
            </p:blipFill>
            <p:spPr>
              <a:xfrm>
                <a:off x="973336" y="1670523"/>
                <a:ext cx="4229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70C7919-9908-422B-BE77-5D529B6397DA}"/>
                  </a:ext>
                </a:extLst>
              </p14:cNvPr>
              <p14:cNvContentPartPr/>
              <p14:nvPr/>
            </p14:nvContentPartPr>
            <p14:xfrm>
              <a:off x="5435896" y="2647203"/>
              <a:ext cx="4196160" cy="64440"/>
            </p14:xfrm>
          </p:contentPart>
        </mc:Choice>
        <mc:Fallback xmlns="">
          <p:pic>
            <p:nvPicPr>
              <p:cNvPr id="12" name="Ink 11">
                <a:extLst>
                  <a:ext uri="{FF2B5EF4-FFF2-40B4-BE49-F238E27FC236}">
                    <a16:creationId xmlns:a16="http://schemas.microsoft.com/office/drawing/2014/main" id="{E70C7919-9908-422B-BE77-5D529B6397DA}"/>
                  </a:ext>
                </a:extLst>
              </p:cNvPr>
              <p:cNvPicPr/>
              <p:nvPr/>
            </p:nvPicPr>
            <p:blipFill>
              <a:blip r:embed="rId15"/>
              <a:stretch>
                <a:fillRect/>
              </a:stretch>
            </p:blipFill>
            <p:spPr>
              <a:xfrm>
                <a:off x="5417896" y="2629203"/>
                <a:ext cx="4231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F066A82-0EC0-43EA-89A3-E603374D98D9}"/>
                  </a:ext>
                </a:extLst>
              </p14:cNvPr>
              <p14:cNvContentPartPr/>
              <p14:nvPr/>
            </p14:nvContentPartPr>
            <p14:xfrm>
              <a:off x="421096" y="2960403"/>
              <a:ext cx="4217400" cy="127800"/>
            </p14:xfrm>
          </p:contentPart>
        </mc:Choice>
        <mc:Fallback xmlns="">
          <p:pic>
            <p:nvPicPr>
              <p:cNvPr id="13" name="Ink 12">
                <a:extLst>
                  <a:ext uri="{FF2B5EF4-FFF2-40B4-BE49-F238E27FC236}">
                    <a16:creationId xmlns:a16="http://schemas.microsoft.com/office/drawing/2014/main" id="{6F066A82-0EC0-43EA-89A3-E603374D98D9}"/>
                  </a:ext>
                </a:extLst>
              </p:cNvPr>
              <p:cNvPicPr/>
              <p:nvPr/>
            </p:nvPicPr>
            <p:blipFill>
              <a:blip r:embed="rId17"/>
              <a:stretch>
                <a:fillRect/>
              </a:stretch>
            </p:blipFill>
            <p:spPr>
              <a:xfrm>
                <a:off x="403456" y="2942763"/>
                <a:ext cx="4253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8481EEF-379F-4F7A-B9BC-75A15C08D55E}"/>
                  </a:ext>
                </a:extLst>
              </p14:cNvPr>
              <p14:cNvContentPartPr/>
              <p14:nvPr/>
            </p14:nvContentPartPr>
            <p14:xfrm>
              <a:off x="4040176" y="5588403"/>
              <a:ext cx="5825880" cy="177480"/>
            </p14:xfrm>
          </p:contentPart>
        </mc:Choice>
        <mc:Fallback xmlns="">
          <p:pic>
            <p:nvPicPr>
              <p:cNvPr id="14" name="Ink 13">
                <a:extLst>
                  <a:ext uri="{FF2B5EF4-FFF2-40B4-BE49-F238E27FC236}">
                    <a16:creationId xmlns:a16="http://schemas.microsoft.com/office/drawing/2014/main" id="{88481EEF-379F-4F7A-B9BC-75A15C08D55E}"/>
                  </a:ext>
                </a:extLst>
              </p:cNvPr>
              <p:cNvPicPr/>
              <p:nvPr/>
            </p:nvPicPr>
            <p:blipFill>
              <a:blip r:embed="rId19"/>
              <a:stretch>
                <a:fillRect/>
              </a:stretch>
            </p:blipFill>
            <p:spPr>
              <a:xfrm>
                <a:off x="4022176" y="5570763"/>
                <a:ext cx="5861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08ED015-3ADE-416F-8DB8-1A356F3A438F}"/>
                  </a:ext>
                </a:extLst>
              </p14:cNvPr>
              <p14:cNvContentPartPr/>
              <p14:nvPr/>
            </p14:nvContentPartPr>
            <p14:xfrm>
              <a:off x="421096" y="6039843"/>
              <a:ext cx="8484120" cy="164880"/>
            </p14:xfrm>
          </p:contentPart>
        </mc:Choice>
        <mc:Fallback xmlns="">
          <p:pic>
            <p:nvPicPr>
              <p:cNvPr id="15" name="Ink 14">
                <a:extLst>
                  <a:ext uri="{FF2B5EF4-FFF2-40B4-BE49-F238E27FC236}">
                    <a16:creationId xmlns:a16="http://schemas.microsoft.com/office/drawing/2014/main" id="{008ED015-3ADE-416F-8DB8-1A356F3A438F}"/>
                  </a:ext>
                </a:extLst>
              </p:cNvPr>
              <p:cNvPicPr/>
              <p:nvPr/>
            </p:nvPicPr>
            <p:blipFill>
              <a:blip r:embed="rId21"/>
              <a:stretch>
                <a:fillRect/>
              </a:stretch>
            </p:blipFill>
            <p:spPr>
              <a:xfrm>
                <a:off x="403456" y="6022203"/>
                <a:ext cx="8519760" cy="200520"/>
              </a:xfrm>
              <a:prstGeom prst="rect">
                <a:avLst/>
              </a:prstGeom>
            </p:spPr>
          </p:pic>
        </mc:Fallback>
      </mc:AlternateContent>
    </p:spTree>
    <p:extLst>
      <p:ext uri="{BB962C8B-B14F-4D97-AF65-F5344CB8AC3E}">
        <p14:creationId xmlns:p14="http://schemas.microsoft.com/office/powerpoint/2010/main" val="47520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22169" cy="6161460"/>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6067" y="49937"/>
            <a:ext cx="9870996" cy="6001643"/>
          </a:xfrm>
          <a:prstGeom prst="rect">
            <a:avLst/>
          </a:prstGeom>
          <a:noFill/>
        </p:spPr>
        <p:txBody>
          <a:bodyPr wrap="square" rtlCol="0">
            <a:spAutoFit/>
          </a:bodyPr>
          <a:lstStyle/>
          <a:p>
            <a:pPr algn="r"/>
            <a:r>
              <a:rPr lang="he-IL" sz="3200" b="1">
                <a:solidFill>
                  <a:schemeClr val="bg1"/>
                </a:solidFill>
                <a:cs typeface="+mj-cs"/>
              </a:rPr>
              <a:t>ספר ישעיה פרק ב</a:t>
            </a:r>
          </a:p>
          <a:p>
            <a:pPr algn="r"/>
            <a:r>
              <a:rPr lang="he-IL" sz="3200">
                <a:solidFill>
                  <a:schemeClr val="bg1"/>
                </a:solidFill>
                <a:cs typeface="+mj-cs"/>
              </a:rPr>
              <a:t>﻿</a:t>
            </a:r>
            <a:r>
              <a:rPr lang="he-IL" sz="3200">
                <a:solidFill>
                  <a:srgbClr val="FFFF00"/>
                </a:solidFill>
                <a:cs typeface="+mj-cs"/>
              </a:rPr>
              <a:t>יב   כִּי יוֹם לַיהֹוָה צְבָאוֹת עַל כָּל-גֵּאֶה וָרָם וְעַל כָּל-נִשָּׂא וְשָׁפֵל: </a:t>
            </a:r>
            <a:r>
              <a:rPr lang="he-IL" sz="3200">
                <a:solidFill>
                  <a:schemeClr val="accent4">
                    <a:lumMod val="60000"/>
                    <a:lumOff val="40000"/>
                  </a:schemeClr>
                </a:solidFill>
                <a:cs typeface="+mj-cs"/>
              </a:rPr>
              <a:t>יג   וְעַל כָּל-אַרְזֵי הַלְּבָנוֹן הָרָמִים וְהַנִּשָּׂאִים וְעַל כָּל-אַלּוֹנֵי הַבָּשָׁן: יד   וְעַל כָּל-הֶהָרִים הָרָמִים וְעַל כָּל-הַגְּבָעוֹת הַנִּשָּׂאוֹת: טו   וְעַל כָּל-מִגְדָּל גָּבֹהַּ וְעַל כָּל-חוֹמָה בְצוּרָה: טז   וְעַל כָּל-אֳנִיּוֹת תַּרְשִׁישׁ וְעַל כָּל-שְֹכִיּוֹת הַחֶמְדָּה: יז   וְשַׁח גַּבְהוּת הָאָדָם וְשָׁפֵל רוּם אֲנָשִׁים וְנִשְֹגַּב יְהֹוָה לְבַדּוֹ בַּיּוֹם הַהוּא: יח   וְהָאֱלִילִים כָּלִיל יַחֲלֹף: </a:t>
            </a:r>
            <a:r>
              <a:rPr lang="he-IL" sz="3200">
                <a:solidFill>
                  <a:srgbClr val="00B0F0"/>
                </a:solidFill>
                <a:cs typeface="+mj-cs"/>
              </a:rPr>
              <a:t>יט   וּבָאוּ בִּמְעָרוֹת צֻרִים וּבִמְחִלּוֹת עָפָר מִפְּנֵי פַּחַד יְהֹוָה וּמֵהֲדַר גְּאוֹנוֹ בְּקוּמוֹ לַעֲרֹץ הָאָרֶץ: כ   בַּיּוֹם הַהוּא יַשְׁלִיךְ הָאָדָם אֵת אֱלִילֵי כַסְפּוֹ וְאֵת אֱלִילֵי זְהָבוֹ אֲשֶׁר עָשֹוּ-לוֹ לְהִשְׁתַּחֲוֹת לַחְפֹּר פֵּרוֹת וְלָעֲטַלֵּפִים:</a:t>
            </a:r>
            <a:r>
              <a:rPr lang="he-IL" sz="3200">
                <a:solidFill>
                  <a:schemeClr val="bg1"/>
                </a:solidFill>
                <a:cs typeface="+mj-cs"/>
              </a:rPr>
              <a:t> כא   לָבוֹא בְּנִקְרוֹת הַצֻּרִים וּבִסְעִפֵי הַסְּלָעִים מִפְּנֵי פַּחַד יְהֹוָה וּמֵהֲדַר גְּאוֹנוֹ בְּקוּמוֹ לַעֲרֹץ הָאָרֶץ: כב   חִדְלוּ לָכֶם מִן-הָאָדָם אֲשֶׁר נְשָׁמָה בְּאַפּוֹ כִּי-בַמֶּה נֶחְשָׁב הוּא: </a:t>
            </a:r>
            <a:endParaRPr lang="en-US" sz="32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8E65B49-24C2-44D2-B4AC-34DFD6DC716B}"/>
                  </a:ext>
                </a:extLst>
              </p14:cNvPr>
              <p14:cNvContentPartPr/>
              <p14:nvPr/>
            </p14:nvContentPartPr>
            <p14:xfrm>
              <a:off x="9807914" y="540222"/>
              <a:ext cx="28080" cy="26280"/>
            </p14:xfrm>
          </p:contentPart>
        </mc:Choice>
        <mc:Fallback xmlns="">
          <p:pic>
            <p:nvPicPr>
              <p:cNvPr id="4" name="Ink 3">
                <a:extLst>
                  <a:ext uri="{FF2B5EF4-FFF2-40B4-BE49-F238E27FC236}">
                    <a16:creationId xmlns:a16="http://schemas.microsoft.com/office/drawing/2014/main" id="{C8E65B49-24C2-44D2-B4AC-34DFD6DC716B}"/>
                  </a:ext>
                </a:extLst>
              </p:cNvPr>
              <p:cNvPicPr/>
              <p:nvPr/>
            </p:nvPicPr>
            <p:blipFill>
              <a:blip r:embed="rId5"/>
              <a:stretch>
                <a:fillRect/>
              </a:stretch>
            </p:blipFill>
            <p:spPr>
              <a:xfrm>
                <a:off x="9789914" y="522582"/>
                <a:ext cx="63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B4708EA-EF9E-4544-8F1A-25F6C310EAF5}"/>
                  </a:ext>
                </a:extLst>
              </p14:cNvPr>
              <p14:cNvContentPartPr/>
              <p14:nvPr/>
            </p14:nvContentPartPr>
            <p14:xfrm>
              <a:off x="7128976" y="560643"/>
              <a:ext cx="2718360" cy="70200"/>
            </p14:xfrm>
          </p:contentPart>
        </mc:Choice>
        <mc:Fallback xmlns="">
          <p:pic>
            <p:nvPicPr>
              <p:cNvPr id="5" name="Ink 4">
                <a:extLst>
                  <a:ext uri="{FF2B5EF4-FFF2-40B4-BE49-F238E27FC236}">
                    <a16:creationId xmlns:a16="http://schemas.microsoft.com/office/drawing/2014/main" id="{3B4708EA-EF9E-4544-8F1A-25F6C310EAF5}"/>
                  </a:ext>
                </a:extLst>
              </p:cNvPr>
              <p:cNvPicPr/>
              <p:nvPr/>
            </p:nvPicPr>
            <p:blipFill>
              <a:blip r:embed="rId7"/>
              <a:stretch>
                <a:fillRect/>
              </a:stretch>
            </p:blipFill>
            <p:spPr>
              <a:xfrm>
                <a:off x="7111336" y="542643"/>
                <a:ext cx="2754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EE29D51-EFD0-434F-B559-B1CE25CBD501}"/>
                  </a:ext>
                </a:extLst>
              </p14:cNvPr>
              <p14:cNvContentPartPr/>
              <p14:nvPr/>
            </p14:nvContentPartPr>
            <p14:xfrm>
              <a:off x="6577816" y="1004163"/>
              <a:ext cx="2774880" cy="161640"/>
            </p14:xfrm>
          </p:contentPart>
        </mc:Choice>
        <mc:Fallback xmlns="">
          <p:pic>
            <p:nvPicPr>
              <p:cNvPr id="7" name="Ink 6">
                <a:extLst>
                  <a:ext uri="{FF2B5EF4-FFF2-40B4-BE49-F238E27FC236}">
                    <a16:creationId xmlns:a16="http://schemas.microsoft.com/office/drawing/2014/main" id="{BEE29D51-EFD0-434F-B559-B1CE25CBD501}"/>
                  </a:ext>
                </a:extLst>
              </p:cNvPr>
              <p:cNvPicPr/>
              <p:nvPr/>
            </p:nvPicPr>
            <p:blipFill>
              <a:blip r:embed="rId9"/>
              <a:stretch>
                <a:fillRect/>
              </a:stretch>
            </p:blipFill>
            <p:spPr>
              <a:xfrm>
                <a:off x="6559816" y="986523"/>
                <a:ext cx="2810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BA5F4EA-3C07-47A6-9238-778BA9C6AD24}"/>
                  </a:ext>
                </a:extLst>
              </p14:cNvPr>
              <p14:cNvContentPartPr/>
              <p14:nvPr/>
            </p14:nvContentPartPr>
            <p14:xfrm>
              <a:off x="5165536" y="1003083"/>
              <a:ext cx="1373400" cy="111960"/>
            </p14:xfrm>
          </p:contentPart>
        </mc:Choice>
        <mc:Fallback xmlns="">
          <p:pic>
            <p:nvPicPr>
              <p:cNvPr id="9" name="Ink 8">
                <a:extLst>
                  <a:ext uri="{FF2B5EF4-FFF2-40B4-BE49-F238E27FC236}">
                    <a16:creationId xmlns:a16="http://schemas.microsoft.com/office/drawing/2014/main" id="{ABA5F4EA-3C07-47A6-9238-778BA9C6AD24}"/>
                  </a:ext>
                </a:extLst>
              </p:cNvPr>
              <p:cNvPicPr/>
              <p:nvPr/>
            </p:nvPicPr>
            <p:blipFill>
              <a:blip r:embed="rId11"/>
              <a:stretch>
                <a:fillRect/>
              </a:stretch>
            </p:blipFill>
            <p:spPr>
              <a:xfrm>
                <a:off x="5147536" y="985443"/>
                <a:ext cx="1409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8738FE4-F484-4DBF-9D87-2B9585BB536E}"/>
                  </a:ext>
                </a:extLst>
              </p14:cNvPr>
              <p14:cNvContentPartPr/>
              <p14:nvPr/>
            </p14:nvContentPartPr>
            <p14:xfrm>
              <a:off x="4607896" y="1066083"/>
              <a:ext cx="339840" cy="93960"/>
            </p14:xfrm>
          </p:contentPart>
        </mc:Choice>
        <mc:Fallback xmlns="">
          <p:pic>
            <p:nvPicPr>
              <p:cNvPr id="11" name="Ink 10">
                <a:extLst>
                  <a:ext uri="{FF2B5EF4-FFF2-40B4-BE49-F238E27FC236}">
                    <a16:creationId xmlns:a16="http://schemas.microsoft.com/office/drawing/2014/main" id="{E8738FE4-F484-4DBF-9D87-2B9585BB536E}"/>
                  </a:ext>
                </a:extLst>
              </p:cNvPr>
              <p:cNvPicPr/>
              <p:nvPr/>
            </p:nvPicPr>
            <p:blipFill>
              <a:blip r:embed="rId13"/>
              <a:stretch>
                <a:fillRect/>
              </a:stretch>
            </p:blipFill>
            <p:spPr>
              <a:xfrm>
                <a:off x="4590256" y="1048443"/>
                <a:ext cx="37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8AF7DCA-770D-49D4-A4F3-0BD3D7E06C98}"/>
                  </a:ext>
                </a:extLst>
              </p14:cNvPr>
              <p14:cNvContentPartPr/>
              <p14:nvPr/>
            </p14:nvContentPartPr>
            <p14:xfrm>
              <a:off x="1977016" y="1093443"/>
              <a:ext cx="2361240" cy="86400"/>
            </p14:xfrm>
          </p:contentPart>
        </mc:Choice>
        <mc:Fallback xmlns="">
          <p:pic>
            <p:nvPicPr>
              <p:cNvPr id="12" name="Ink 11">
                <a:extLst>
                  <a:ext uri="{FF2B5EF4-FFF2-40B4-BE49-F238E27FC236}">
                    <a16:creationId xmlns:a16="http://schemas.microsoft.com/office/drawing/2014/main" id="{F8AF7DCA-770D-49D4-A4F3-0BD3D7E06C98}"/>
                  </a:ext>
                </a:extLst>
              </p:cNvPr>
              <p:cNvPicPr/>
              <p:nvPr/>
            </p:nvPicPr>
            <p:blipFill>
              <a:blip r:embed="rId15"/>
              <a:stretch>
                <a:fillRect/>
              </a:stretch>
            </p:blipFill>
            <p:spPr>
              <a:xfrm>
                <a:off x="1959376" y="1075443"/>
                <a:ext cx="2396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BBF4663-791A-491F-80D5-EF604ACAC6A8}"/>
                  </a:ext>
                </a:extLst>
              </p14:cNvPr>
              <p14:cNvContentPartPr/>
              <p14:nvPr/>
            </p14:nvContentPartPr>
            <p14:xfrm>
              <a:off x="1835176" y="465963"/>
              <a:ext cx="825480" cy="704520"/>
            </p14:xfrm>
          </p:contentPart>
        </mc:Choice>
        <mc:Fallback xmlns="">
          <p:pic>
            <p:nvPicPr>
              <p:cNvPr id="13" name="Ink 12">
                <a:extLst>
                  <a:ext uri="{FF2B5EF4-FFF2-40B4-BE49-F238E27FC236}">
                    <a16:creationId xmlns:a16="http://schemas.microsoft.com/office/drawing/2014/main" id="{0BBF4663-791A-491F-80D5-EF604ACAC6A8}"/>
                  </a:ext>
                </a:extLst>
              </p:cNvPr>
              <p:cNvPicPr/>
              <p:nvPr/>
            </p:nvPicPr>
            <p:blipFill>
              <a:blip r:embed="rId17"/>
              <a:stretch>
                <a:fillRect/>
              </a:stretch>
            </p:blipFill>
            <p:spPr>
              <a:xfrm>
                <a:off x="1817176" y="447963"/>
                <a:ext cx="86112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0688F91-95F4-4613-BC61-F6F8F93D959E}"/>
                  </a:ext>
                </a:extLst>
              </p14:cNvPr>
              <p14:cNvContentPartPr/>
              <p14:nvPr/>
            </p14:nvContentPartPr>
            <p14:xfrm>
              <a:off x="2621416" y="563883"/>
              <a:ext cx="835560" cy="603720"/>
            </p14:xfrm>
          </p:contentPart>
        </mc:Choice>
        <mc:Fallback xmlns="">
          <p:pic>
            <p:nvPicPr>
              <p:cNvPr id="14" name="Ink 13">
                <a:extLst>
                  <a:ext uri="{FF2B5EF4-FFF2-40B4-BE49-F238E27FC236}">
                    <a16:creationId xmlns:a16="http://schemas.microsoft.com/office/drawing/2014/main" id="{00688F91-95F4-4613-BC61-F6F8F93D959E}"/>
                  </a:ext>
                </a:extLst>
              </p:cNvPr>
              <p:cNvPicPr/>
              <p:nvPr/>
            </p:nvPicPr>
            <p:blipFill>
              <a:blip r:embed="rId19"/>
              <a:stretch>
                <a:fillRect/>
              </a:stretch>
            </p:blipFill>
            <p:spPr>
              <a:xfrm>
                <a:off x="2603416" y="545883"/>
                <a:ext cx="871200" cy="639360"/>
              </a:xfrm>
              <a:prstGeom prst="rect">
                <a:avLst/>
              </a:prstGeom>
            </p:spPr>
          </p:pic>
        </mc:Fallback>
      </mc:AlternateContent>
      <p:grpSp>
        <p:nvGrpSpPr>
          <p:cNvPr id="17" name="Group 16">
            <a:extLst>
              <a:ext uri="{FF2B5EF4-FFF2-40B4-BE49-F238E27FC236}">
                <a16:creationId xmlns:a16="http://schemas.microsoft.com/office/drawing/2014/main" id="{9CBC23AB-BDF0-4FCC-B26A-EA3217FDF0AE}"/>
              </a:ext>
            </a:extLst>
          </p:cNvPr>
          <p:cNvGrpSpPr/>
          <p:nvPr/>
        </p:nvGrpSpPr>
        <p:grpSpPr>
          <a:xfrm>
            <a:off x="4437256" y="537603"/>
            <a:ext cx="1283400" cy="741600"/>
            <a:chOff x="4437256" y="537603"/>
            <a:chExt cx="1283400" cy="74160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B98E532-FF5F-448B-AAB4-0C51BEE40EA6}"/>
                    </a:ext>
                  </a:extLst>
                </p14:cNvPr>
                <p14:cNvContentPartPr/>
                <p14:nvPr/>
              </p14:nvContentPartPr>
              <p14:xfrm>
                <a:off x="5070496" y="537603"/>
                <a:ext cx="650160" cy="741600"/>
              </p14:xfrm>
            </p:contentPart>
          </mc:Choice>
          <mc:Fallback xmlns="">
            <p:pic>
              <p:nvPicPr>
                <p:cNvPr id="15" name="Ink 14">
                  <a:extLst>
                    <a:ext uri="{FF2B5EF4-FFF2-40B4-BE49-F238E27FC236}">
                      <a16:creationId xmlns:a16="http://schemas.microsoft.com/office/drawing/2014/main" id="{3B98E532-FF5F-448B-AAB4-0C51BEE40EA6}"/>
                    </a:ext>
                  </a:extLst>
                </p:cNvPr>
                <p:cNvPicPr/>
                <p:nvPr/>
              </p:nvPicPr>
              <p:blipFill>
                <a:blip r:embed="rId21"/>
                <a:stretch>
                  <a:fillRect/>
                </a:stretch>
              </p:blipFill>
              <p:spPr>
                <a:xfrm>
                  <a:off x="5052856" y="519963"/>
                  <a:ext cx="68580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0A4AEEB-4311-40A2-8A11-C3B1EA06D7E9}"/>
                    </a:ext>
                  </a:extLst>
                </p14:cNvPr>
                <p14:cNvContentPartPr/>
                <p14:nvPr/>
              </p14:nvContentPartPr>
              <p14:xfrm>
                <a:off x="4437256" y="566763"/>
                <a:ext cx="514440" cy="684000"/>
              </p14:xfrm>
            </p:contentPart>
          </mc:Choice>
          <mc:Fallback xmlns="">
            <p:pic>
              <p:nvPicPr>
                <p:cNvPr id="16" name="Ink 15">
                  <a:extLst>
                    <a:ext uri="{FF2B5EF4-FFF2-40B4-BE49-F238E27FC236}">
                      <a16:creationId xmlns:a16="http://schemas.microsoft.com/office/drawing/2014/main" id="{60A4AEEB-4311-40A2-8A11-C3B1EA06D7E9}"/>
                    </a:ext>
                  </a:extLst>
                </p:cNvPr>
                <p:cNvPicPr/>
                <p:nvPr/>
              </p:nvPicPr>
              <p:blipFill>
                <a:blip r:embed="rId23"/>
                <a:stretch>
                  <a:fillRect/>
                </a:stretch>
              </p:blipFill>
              <p:spPr>
                <a:xfrm>
                  <a:off x="4419256" y="549123"/>
                  <a:ext cx="550080" cy="71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1A4C86A-5CCE-45D7-ACB1-A619FCA48375}"/>
                  </a:ext>
                </a:extLst>
              </p14:cNvPr>
              <p14:cNvContentPartPr/>
              <p14:nvPr/>
            </p14:nvContentPartPr>
            <p14:xfrm>
              <a:off x="780016" y="1026483"/>
              <a:ext cx="487440" cy="47160"/>
            </p14:xfrm>
          </p:contentPart>
        </mc:Choice>
        <mc:Fallback xmlns="">
          <p:pic>
            <p:nvPicPr>
              <p:cNvPr id="18" name="Ink 17">
                <a:extLst>
                  <a:ext uri="{FF2B5EF4-FFF2-40B4-BE49-F238E27FC236}">
                    <a16:creationId xmlns:a16="http://schemas.microsoft.com/office/drawing/2014/main" id="{31A4C86A-5CCE-45D7-ACB1-A619FCA48375}"/>
                  </a:ext>
                </a:extLst>
              </p:cNvPr>
              <p:cNvPicPr/>
              <p:nvPr/>
            </p:nvPicPr>
            <p:blipFill>
              <a:blip r:embed="rId25"/>
              <a:stretch>
                <a:fillRect/>
              </a:stretch>
            </p:blipFill>
            <p:spPr>
              <a:xfrm>
                <a:off x="762376" y="1008843"/>
                <a:ext cx="523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F0C36AE-1368-4231-9DC1-967675810EFD}"/>
                  </a:ext>
                </a:extLst>
              </p14:cNvPr>
              <p14:cNvContentPartPr/>
              <p14:nvPr/>
            </p14:nvContentPartPr>
            <p14:xfrm>
              <a:off x="8883616" y="1526523"/>
              <a:ext cx="1067040" cy="90720"/>
            </p14:xfrm>
          </p:contentPart>
        </mc:Choice>
        <mc:Fallback xmlns="">
          <p:pic>
            <p:nvPicPr>
              <p:cNvPr id="19" name="Ink 18">
                <a:extLst>
                  <a:ext uri="{FF2B5EF4-FFF2-40B4-BE49-F238E27FC236}">
                    <a16:creationId xmlns:a16="http://schemas.microsoft.com/office/drawing/2014/main" id="{0F0C36AE-1368-4231-9DC1-967675810EFD}"/>
                  </a:ext>
                </a:extLst>
              </p:cNvPr>
              <p:cNvPicPr/>
              <p:nvPr/>
            </p:nvPicPr>
            <p:blipFill>
              <a:blip r:embed="rId27"/>
              <a:stretch>
                <a:fillRect/>
              </a:stretch>
            </p:blipFill>
            <p:spPr>
              <a:xfrm>
                <a:off x="8865616" y="1508523"/>
                <a:ext cx="110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9DBE458-6CA1-4DFB-AF50-C8E0F32F8F80}"/>
                  </a:ext>
                </a:extLst>
              </p14:cNvPr>
              <p14:cNvContentPartPr/>
              <p14:nvPr/>
            </p14:nvContentPartPr>
            <p14:xfrm>
              <a:off x="7927096" y="1578723"/>
              <a:ext cx="824400" cy="62280"/>
            </p14:xfrm>
          </p:contentPart>
        </mc:Choice>
        <mc:Fallback xmlns="">
          <p:pic>
            <p:nvPicPr>
              <p:cNvPr id="20" name="Ink 19">
                <a:extLst>
                  <a:ext uri="{FF2B5EF4-FFF2-40B4-BE49-F238E27FC236}">
                    <a16:creationId xmlns:a16="http://schemas.microsoft.com/office/drawing/2014/main" id="{89DBE458-6CA1-4DFB-AF50-C8E0F32F8F80}"/>
                  </a:ext>
                </a:extLst>
              </p:cNvPr>
              <p:cNvPicPr/>
              <p:nvPr/>
            </p:nvPicPr>
            <p:blipFill>
              <a:blip r:embed="rId29"/>
              <a:stretch>
                <a:fillRect/>
              </a:stretch>
            </p:blipFill>
            <p:spPr>
              <a:xfrm>
                <a:off x="7909456" y="1560723"/>
                <a:ext cx="860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375362C8-6E28-40C6-AF9C-31FC5E01367C}"/>
                  </a:ext>
                </a:extLst>
              </p14:cNvPr>
              <p14:cNvContentPartPr/>
              <p14:nvPr/>
            </p14:nvContentPartPr>
            <p14:xfrm>
              <a:off x="7215376" y="1545243"/>
              <a:ext cx="572040" cy="77040"/>
            </p14:xfrm>
          </p:contentPart>
        </mc:Choice>
        <mc:Fallback xmlns="">
          <p:pic>
            <p:nvPicPr>
              <p:cNvPr id="21" name="Ink 20">
                <a:extLst>
                  <a:ext uri="{FF2B5EF4-FFF2-40B4-BE49-F238E27FC236}">
                    <a16:creationId xmlns:a16="http://schemas.microsoft.com/office/drawing/2014/main" id="{375362C8-6E28-40C6-AF9C-31FC5E01367C}"/>
                  </a:ext>
                </a:extLst>
              </p:cNvPr>
              <p:cNvPicPr/>
              <p:nvPr/>
            </p:nvPicPr>
            <p:blipFill>
              <a:blip r:embed="rId31"/>
              <a:stretch>
                <a:fillRect/>
              </a:stretch>
            </p:blipFill>
            <p:spPr>
              <a:xfrm>
                <a:off x="7197736" y="1527243"/>
                <a:ext cx="607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8631378C-976B-4D14-BE29-14B1FBEC9473}"/>
                  </a:ext>
                </a:extLst>
              </p14:cNvPr>
              <p14:cNvContentPartPr/>
              <p14:nvPr/>
            </p14:nvContentPartPr>
            <p14:xfrm>
              <a:off x="5672056" y="1526163"/>
              <a:ext cx="1116000" cy="28080"/>
            </p14:xfrm>
          </p:contentPart>
        </mc:Choice>
        <mc:Fallback xmlns="">
          <p:pic>
            <p:nvPicPr>
              <p:cNvPr id="22" name="Ink 21">
                <a:extLst>
                  <a:ext uri="{FF2B5EF4-FFF2-40B4-BE49-F238E27FC236}">
                    <a16:creationId xmlns:a16="http://schemas.microsoft.com/office/drawing/2014/main" id="{8631378C-976B-4D14-BE29-14B1FBEC9473}"/>
                  </a:ext>
                </a:extLst>
              </p:cNvPr>
              <p:cNvPicPr/>
              <p:nvPr/>
            </p:nvPicPr>
            <p:blipFill>
              <a:blip r:embed="rId33"/>
              <a:stretch>
                <a:fillRect/>
              </a:stretch>
            </p:blipFill>
            <p:spPr>
              <a:xfrm>
                <a:off x="5654056" y="1508523"/>
                <a:ext cx="11516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08756924-BC6D-4ED7-B2D5-515422C408E1}"/>
                  </a:ext>
                </a:extLst>
              </p14:cNvPr>
              <p14:cNvContentPartPr/>
              <p14:nvPr/>
            </p14:nvContentPartPr>
            <p14:xfrm>
              <a:off x="5735056" y="1106763"/>
              <a:ext cx="732960" cy="462600"/>
            </p14:xfrm>
          </p:contentPart>
        </mc:Choice>
        <mc:Fallback xmlns="">
          <p:pic>
            <p:nvPicPr>
              <p:cNvPr id="23" name="Ink 22">
                <a:extLst>
                  <a:ext uri="{FF2B5EF4-FFF2-40B4-BE49-F238E27FC236}">
                    <a16:creationId xmlns:a16="http://schemas.microsoft.com/office/drawing/2014/main" id="{08756924-BC6D-4ED7-B2D5-515422C408E1}"/>
                  </a:ext>
                </a:extLst>
              </p:cNvPr>
              <p:cNvPicPr/>
              <p:nvPr/>
            </p:nvPicPr>
            <p:blipFill>
              <a:blip r:embed="rId35"/>
              <a:stretch>
                <a:fillRect/>
              </a:stretch>
            </p:blipFill>
            <p:spPr>
              <a:xfrm>
                <a:off x="5717056" y="1089123"/>
                <a:ext cx="7686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D35ED98-AC09-47A1-BD99-EB293E58D315}"/>
                  </a:ext>
                </a:extLst>
              </p14:cNvPr>
              <p14:cNvContentPartPr/>
              <p14:nvPr/>
            </p14:nvContentPartPr>
            <p14:xfrm>
              <a:off x="3394336" y="269763"/>
              <a:ext cx="2432520" cy="914400"/>
            </p14:xfrm>
          </p:contentPart>
        </mc:Choice>
        <mc:Fallback xmlns="">
          <p:pic>
            <p:nvPicPr>
              <p:cNvPr id="24" name="Ink 23">
                <a:extLst>
                  <a:ext uri="{FF2B5EF4-FFF2-40B4-BE49-F238E27FC236}">
                    <a16:creationId xmlns:a16="http://schemas.microsoft.com/office/drawing/2014/main" id="{FD35ED98-AC09-47A1-BD99-EB293E58D315}"/>
                  </a:ext>
                </a:extLst>
              </p:cNvPr>
              <p:cNvPicPr/>
              <p:nvPr/>
            </p:nvPicPr>
            <p:blipFill>
              <a:blip r:embed="rId37"/>
              <a:stretch>
                <a:fillRect/>
              </a:stretch>
            </p:blipFill>
            <p:spPr>
              <a:xfrm>
                <a:off x="3376696" y="252123"/>
                <a:ext cx="2468160" cy="950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B5FA1453-BFC3-41FB-8F88-6CA16802EB46}"/>
                  </a:ext>
                </a:extLst>
              </p14:cNvPr>
              <p14:cNvContentPartPr/>
              <p14:nvPr/>
            </p14:nvContentPartPr>
            <p14:xfrm>
              <a:off x="2713216" y="1571163"/>
              <a:ext cx="2736360" cy="141120"/>
            </p14:xfrm>
          </p:contentPart>
        </mc:Choice>
        <mc:Fallback xmlns="">
          <p:pic>
            <p:nvPicPr>
              <p:cNvPr id="25" name="Ink 24">
                <a:extLst>
                  <a:ext uri="{FF2B5EF4-FFF2-40B4-BE49-F238E27FC236}">
                    <a16:creationId xmlns:a16="http://schemas.microsoft.com/office/drawing/2014/main" id="{B5FA1453-BFC3-41FB-8F88-6CA16802EB46}"/>
                  </a:ext>
                </a:extLst>
              </p:cNvPr>
              <p:cNvPicPr/>
              <p:nvPr/>
            </p:nvPicPr>
            <p:blipFill>
              <a:blip r:embed="rId39"/>
              <a:stretch>
                <a:fillRect/>
              </a:stretch>
            </p:blipFill>
            <p:spPr>
              <a:xfrm>
                <a:off x="2695576" y="1553163"/>
                <a:ext cx="2772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F4E0B882-518A-4B6D-9366-71E17FEE212B}"/>
                  </a:ext>
                </a:extLst>
              </p14:cNvPr>
              <p14:cNvContentPartPr/>
              <p14:nvPr/>
            </p14:nvContentPartPr>
            <p14:xfrm>
              <a:off x="1068016" y="1527243"/>
              <a:ext cx="1036080" cy="93600"/>
            </p14:xfrm>
          </p:contentPart>
        </mc:Choice>
        <mc:Fallback xmlns="">
          <p:pic>
            <p:nvPicPr>
              <p:cNvPr id="26" name="Ink 25">
                <a:extLst>
                  <a:ext uri="{FF2B5EF4-FFF2-40B4-BE49-F238E27FC236}">
                    <a16:creationId xmlns:a16="http://schemas.microsoft.com/office/drawing/2014/main" id="{F4E0B882-518A-4B6D-9366-71E17FEE212B}"/>
                  </a:ext>
                </a:extLst>
              </p:cNvPr>
              <p:cNvPicPr/>
              <p:nvPr/>
            </p:nvPicPr>
            <p:blipFill>
              <a:blip r:embed="rId41"/>
              <a:stretch>
                <a:fillRect/>
              </a:stretch>
            </p:blipFill>
            <p:spPr>
              <a:xfrm>
                <a:off x="1050016" y="1509603"/>
                <a:ext cx="1071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EA994A56-4345-46C1-AA4C-F208FDF7ACF3}"/>
                  </a:ext>
                </a:extLst>
              </p14:cNvPr>
              <p14:cNvContentPartPr/>
              <p14:nvPr/>
            </p14:nvContentPartPr>
            <p14:xfrm>
              <a:off x="8044096" y="2051403"/>
              <a:ext cx="1875600" cy="54720"/>
            </p14:xfrm>
          </p:contentPart>
        </mc:Choice>
        <mc:Fallback xmlns="">
          <p:pic>
            <p:nvPicPr>
              <p:cNvPr id="27" name="Ink 26">
                <a:extLst>
                  <a:ext uri="{FF2B5EF4-FFF2-40B4-BE49-F238E27FC236}">
                    <a16:creationId xmlns:a16="http://schemas.microsoft.com/office/drawing/2014/main" id="{EA994A56-4345-46C1-AA4C-F208FDF7ACF3}"/>
                  </a:ext>
                </a:extLst>
              </p:cNvPr>
              <p:cNvPicPr/>
              <p:nvPr/>
            </p:nvPicPr>
            <p:blipFill>
              <a:blip r:embed="rId43"/>
              <a:stretch>
                <a:fillRect/>
              </a:stretch>
            </p:blipFill>
            <p:spPr>
              <a:xfrm>
                <a:off x="8026096" y="2033763"/>
                <a:ext cx="1911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7F8D9FCE-35C0-4B30-9703-FB85A140DC1B}"/>
                  </a:ext>
                </a:extLst>
              </p14:cNvPr>
              <p14:cNvContentPartPr/>
              <p14:nvPr/>
            </p14:nvContentPartPr>
            <p14:xfrm>
              <a:off x="6041776" y="2006043"/>
              <a:ext cx="1812960" cy="52560"/>
            </p14:xfrm>
          </p:contentPart>
        </mc:Choice>
        <mc:Fallback xmlns="">
          <p:pic>
            <p:nvPicPr>
              <p:cNvPr id="28" name="Ink 27">
                <a:extLst>
                  <a:ext uri="{FF2B5EF4-FFF2-40B4-BE49-F238E27FC236}">
                    <a16:creationId xmlns:a16="http://schemas.microsoft.com/office/drawing/2014/main" id="{7F8D9FCE-35C0-4B30-9703-FB85A140DC1B}"/>
                  </a:ext>
                </a:extLst>
              </p:cNvPr>
              <p:cNvPicPr/>
              <p:nvPr/>
            </p:nvPicPr>
            <p:blipFill>
              <a:blip r:embed="rId45"/>
              <a:stretch>
                <a:fillRect/>
              </a:stretch>
            </p:blipFill>
            <p:spPr>
              <a:xfrm>
                <a:off x="6023776" y="1988043"/>
                <a:ext cx="1848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55525FE6-6BFC-411E-970D-30467D77077D}"/>
                  </a:ext>
                </a:extLst>
              </p14:cNvPr>
              <p14:cNvContentPartPr/>
              <p14:nvPr/>
            </p14:nvContentPartPr>
            <p14:xfrm>
              <a:off x="4699696" y="2022243"/>
              <a:ext cx="1128240" cy="60840"/>
            </p14:xfrm>
          </p:contentPart>
        </mc:Choice>
        <mc:Fallback xmlns="">
          <p:pic>
            <p:nvPicPr>
              <p:cNvPr id="29" name="Ink 28">
                <a:extLst>
                  <a:ext uri="{FF2B5EF4-FFF2-40B4-BE49-F238E27FC236}">
                    <a16:creationId xmlns:a16="http://schemas.microsoft.com/office/drawing/2014/main" id="{55525FE6-6BFC-411E-970D-30467D77077D}"/>
                  </a:ext>
                </a:extLst>
              </p:cNvPr>
              <p:cNvPicPr/>
              <p:nvPr/>
            </p:nvPicPr>
            <p:blipFill>
              <a:blip r:embed="rId47"/>
              <a:stretch>
                <a:fillRect/>
              </a:stretch>
            </p:blipFill>
            <p:spPr>
              <a:xfrm>
                <a:off x="4681696" y="2004603"/>
                <a:ext cx="1163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2A8E0E78-31E6-41C4-8FB9-ABDE11463641}"/>
                  </a:ext>
                </a:extLst>
              </p14:cNvPr>
              <p14:cNvContentPartPr/>
              <p14:nvPr/>
            </p14:nvContentPartPr>
            <p14:xfrm>
              <a:off x="4971856" y="1546323"/>
              <a:ext cx="645480" cy="579240"/>
            </p14:xfrm>
          </p:contentPart>
        </mc:Choice>
        <mc:Fallback xmlns="">
          <p:pic>
            <p:nvPicPr>
              <p:cNvPr id="30" name="Ink 29">
                <a:extLst>
                  <a:ext uri="{FF2B5EF4-FFF2-40B4-BE49-F238E27FC236}">
                    <a16:creationId xmlns:a16="http://schemas.microsoft.com/office/drawing/2014/main" id="{2A8E0E78-31E6-41C4-8FB9-ABDE11463641}"/>
                  </a:ext>
                </a:extLst>
              </p:cNvPr>
              <p:cNvPicPr/>
              <p:nvPr/>
            </p:nvPicPr>
            <p:blipFill>
              <a:blip r:embed="rId49"/>
              <a:stretch>
                <a:fillRect/>
              </a:stretch>
            </p:blipFill>
            <p:spPr>
              <a:xfrm>
                <a:off x="4953856" y="1528323"/>
                <a:ext cx="681120" cy="61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C459FDFB-2B02-46A8-ABC1-0F61F21B2A4F}"/>
                  </a:ext>
                </a:extLst>
              </p14:cNvPr>
              <p14:cNvContentPartPr/>
              <p14:nvPr/>
            </p14:nvContentPartPr>
            <p14:xfrm>
              <a:off x="2055136" y="2070483"/>
              <a:ext cx="1845360" cy="121680"/>
            </p14:xfrm>
          </p:contentPart>
        </mc:Choice>
        <mc:Fallback xmlns="">
          <p:pic>
            <p:nvPicPr>
              <p:cNvPr id="31" name="Ink 30">
                <a:extLst>
                  <a:ext uri="{FF2B5EF4-FFF2-40B4-BE49-F238E27FC236}">
                    <a16:creationId xmlns:a16="http://schemas.microsoft.com/office/drawing/2014/main" id="{C459FDFB-2B02-46A8-ABC1-0F61F21B2A4F}"/>
                  </a:ext>
                </a:extLst>
              </p:cNvPr>
              <p:cNvPicPr/>
              <p:nvPr/>
            </p:nvPicPr>
            <p:blipFill>
              <a:blip r:embed="rId51"/>
              <a:stretch>
                <a:fillRect/>
              </a:stretch>
            </p:blipFill>
            <p:spPr>
              <a:xfrm>
                <a:off x="2037136" y="2052483"/>
                <a:ext cx="1881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50D9DC5A-A537-40C9-ABD2-69301C277C24}"/>
                  </a:ext>
                </a:extLst>
              </p14:cNvPr>
              <p14:cNvContentPartPr/>
              <p14:nvPr/>
            </p14:nvContentPartPr>
            <p14:xfrm>
              <a:off x="1487776" y="2107923"/>
              <a:ext cx="553320" cy="34560"/>
            </p14:xfrm>
          </p:contentPart>
        </mc:Choice>
        <mc:Fallback xmlns="">
          <p:pic>
            <p:nvPicPr>
              <p:cNvPr id="32" name="Ink 31">
                <a:extLst>
                  <a:ext uri="{FF2B5EF4-FFF2-40B4-BE49-F238E27FC236}">
                    <a16:creationId xmlns:a16="http://schemas.microsoft.com/office/drawing/2014/main" id="{50D9DC5A-A537-40C9-ABD2-69301C277C24}"/>
                  </a:ext>
                </a:extLst>
              </p:cNvPr>
              <p:cNvPicPr/>
              <p:nvPr/>
            </p:nvPicPr>
            <p:blipFill>
              <a:blip r:embed="rId53"/>
              <a:stretch>
                <a:fillRect/>
              </a:stretch>
            </p:blipFill>
            <p:spPr>
              <a:xfrm>
                <a:off x="1470136" y="2089923"/>
                <a:ext cx="588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8621C6DF-A9D8-4AA4-9DA0-7885DCC3EE2C}"/>
                  </a:ext>
                </a:extLst>
              </p14:cNvPr>
              <p14:cNvContentPartPr/>
              <p14:nvPr/>
            </p14:nvContentPartPr>
            <p14:xfrm>
              <a:off x="459976" y="2085603"/>
              <a:ext cx="872640" cy="78480"/>
            </p14:xfrm>
          </p:contentPart>
        </mc:Choice>
        <mc:Fallback xmlns="">
          <p:pic>
            <p:nvPicPr>
              <p:cNvPr id="33" name="Ink 32">
                <a:extLst>
                  <a:ext uri="{FF2B5EF4-FFF2-40B4-BE49-F238E27FC236}">
                    <a16:creationId xmlns:a16="http://schemas.microsoft.com/office/drawing/2014/main" id="{8621C6DF-A9D8-4AA4-9DA0-7885DCC3EE2C}"/>
                  </a:ext>
                </a:extLst>
              </p:cNvPr>
              <p:cNvPicPr/>
              <p:nvPr/>
            </p:nvPicPr>
            <p:blipFill>
              <a:blip r:embed="rId55"/>
              <a:stretch>
                <a:fillRect/>
              </a:stretch>
            </p:blipFill>
            <p:spPr>
              <a:xfrm>
                <a:off x="442336" y="2067603"/>
                <a:ext cx="908280" cy="114120"/>
              </a:xfrm>
              <a:prstGeom prst="rect">
                <a:avLst/>
              </a:prstGeom>
            </p:spPr>
          </p:pic>
        </mc:Fallback>
      </mc:AlternateContent>
      <p:grpSp>
        <p:nvGrpSpPr>
          <p:cNvPr id="36" name="Group 35">
            <a:extLst>
              <a:ext uri="{FF2B5EF4-FFF2-40B4-BE49-F238E27FC236}">
                <a16:creationId xmlns:a16="http://schemas.microsoft.com/office/drawing/2014/main" id="{28C291E6-20BB-483E-884F-5223255F14EB}"/>
              </a:ext>
            </a:extLst>
          </p:cNvPr>
          <p:cNvGrpSpPr/>
          <p:nvPr/>
        </p:nvGrpSpPr>
        <p:grpSpPr>
          <a:xfrm>
            <a:off x="8389336" y="2543163"/>
            <a:ext cx="1524600" cy="61200"/>
            <a:chOff x="8389336" y="2543163"/>
            <a:chExt cx="1524600" cy="61200"/>
          </a:xfrm>
        </p:grpSpPr>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3ABF5294-DFB1-4468-BF16-A9FD741D880C}"/>
                    </a:ext>
                  </a:extLst>
                </p14:cNvPr>
                <p14:cNvContentPartPr/>
                <p14:nvPr/>
              </p14:nvContentPartPr>
              <p14:xfrm>
                <a:off x="9323176" y="2577363"/>
                <a:ext cx="590760" cy="27000"/>
              </p14:xfrm>
            </p:contentPart>
          </mc:Choice>
          <mc:Fallback xmlns="">
            <p:pic>
              <p:nvPicPr>
                <p:cNvPr id="34" name="Ink 33">
                  <a:extLst>
                    <a:ext uri="{FF2B5EF4-FFF2-40B4-BE49-F238E27FC236}">
                      <a16:creationId xmlns:a16="http://schemas.microsoft.com/office/drawing/2014/main" id="{3ABF5294-DFB1-4468-BF16-A9FD741D880C}"/>
                    </a:ext>
                  </a:extLst>
                </p:cNvPr>
                <p:cNvPicPr/>
                <p:nvPr/>
              </p:nvPicPr>
              <p:blipFill>
                <a:blip r:embed="rId57"/>
                <a:stretch>
                  <a:fillRect/>
                </a:stretch>
              </p:blipFill>
              <p:spPr>
                <a:xfrm>
                  <a:off x="9305176" y="2559363"/>
                  <a:ext cx="626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386BE144-546A-43AD-B547-978E7DF8FE9A}"/>
                    </a:ext>
                  </a:extLst>
                </p14:cNvPr>
                <p14:cNvContentPartPr/>
                <p14:nvPr/>
              </p14:nvContentPartPr>
              <p14:xfrm>
                <a:off x="8389336" y="2543163"/>
                <a:ext cx="870840" cy="41040"/>
              </p14:xfrm>
            </p:contentPart>
          </mc:Choice>
          <mc:Fallback xmlns="">
            <p:pic>
              <p:nvPicPr>
                <p:cNvPr id="35" name="Ink 34">
                  <a:extLst>
                    <a:ext uri="{FF2B5EF4-FFF2-40B4-BE49-F238E27FC236}">
                      <a16:creationId xmlns:a16="http://schemas.microsoft.com/office/drawing/2014/main" id="{386BE144-546A-43AD-B547-978E7DF8FE9A}"/>
                    </a:ext>
                  </a:extLst>
                </p:cNvPr>
                <p:cNvPicPr/>
                <p:nvPr/>
              </p:nvPicPr>
              <p:blipFill>
                <a:blip r:embed="rId59"/>
                <a:stretch>
                  <a:fillRect/>
                </a:stretch>
              </p:blipFill>
              <p:spPr>
                <a:xfrm>
                  <a:off x="8371336" y="2525163"/>
                  <a:ext cx="906480" cy="76680"/>
                </a:xfrm>
                <a:prstGeom prst="rect">
                  <a:avLst/>
                </a:prstGeom>
              </p:spPr>
            </p:pic>
          </mc:Fallback>
        </mc:AlternateContent>
      </p:grpSp>
      <p:grpSp>
        <p:nvGrpSpPr>
          <p:cNvPr id="42" name="Group 41">
            <a:extLst>
              <a:ext uri="{FF2B5EF4-FFF2-40B4-BE49-F238E27FC236}">
                <a16:creationId xmlns:a16="http://schemas.microsoft.com/office/drawing/2014/main" id="{E1F56F8D-45CE-4FB5-BECE-031B33E91D3D}"/>
              </a:ext>
            </a:extLst>
          </p:cNvPr>
          <p:cNvGrpSpPr/>
          <p:nvPr/>
        </p:nvGrpSpPr>
        <p:grpSpPr>
          <a:xfrm>
            <a:off x="1353856" y="2472603"/>
            <a:ext cx="6144840" cy="172440"/>
            <a:chOff x="1353856" y="2472603"/>
            <a:chExt cx="6144840" cy="172440"/>
          </a:xfrm>
        </p:grpSpPr>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8906CF54-EB82-4163-8C06-6A467CC524BF}"/>
                    </a:ext>
                  </a:extLst>
                </p14:cNvPr>
                <p14:cNvContentPartPr/>
                <p14:nvPr/>
              </p14:nvContentPartPr>
              <p14:xfrm>
                <a:off x="5468656" y="2472603"/>
                <a:ext cx="2030040" cy="128520"/>
              </p14:xfrm>
            </p:contentPart>
          </mc:Choice>
          <mc:Fallback xmlns="">
            <p:pic>
              <p:nvPicPr>
                <p:cNvPr id="37" name="Ink 36">
                  <a:extLst>
                    <a:ext uri="{FF2B5EF4-FFF2-40B4-BE49-F238E27FC236}">
                      <a16:creationId xmlns:a16="http://schemas.microsoft.com/office/drawing/2014/main" id="{8906CF54-EB82-4163-8C06-6A467CC524BF}"/>
                    </a:ext>
                  </a:extLst>
                </p:cNvPr>
                <p:cNvPicPr/>
                <p:nvPr/>
              </p:nvPicPr>
              <p:blipFill>
                <a:blip r:embed="rId61"/>
                <a:stretch>
                  <a:fillRect/>
                </a:stretch>
              </p:blipFill>
              <p:spPr>
                <a:xfrm>
                  <a:off x="5451016" y="2454603"/>
                  <a:ext cx="2065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3D738C68-F4CF-4AFA-BFA3-2002D72C4F77}"/>
                    </a:ext>
                  </a:extLst>
                </p14:cNvPr>
                <p14:cNvContentPartPr/>
                <p14:nvPr/>
              </p14:nvContentPartPr>
              <p14:xfrm>
                <a:off x="4684576" y="2537043"/>
                <a:ext cx="843840" cy="41760"/>
              </p14:xfrm>
            </p:contentPart>
          </mc:Choice>
          <mc:Fallback xmlns="">
            <p:pic>
              <p:nvPicPr>
                <p:cNvPr id="38" name="Ink 37">
                  <a:extLst>
                    <a:ext uri="{FF2B5EF4-FFF2-40B4-BE49-F238E27FC236}">
                      <a16:creationId xmlns:a16="http://schemas.microsoft.com/office/drawing/2014/main" id="{3D738C68-F4CF-4AFA-BFA3-2002D72C4F77}"/>
                    </a:ext>
                  </a:extLst>
                </p:cNvPr>
                <p:cNvPicPr/>
                <p:nvPr/>
              </p:nvPicPr>
              <p:blipFill>
                <a:blip r:embed="rId63"/>
                <a:stretch>
                  <a:fillRect/>
                </a:stretch>
              </p:blipFill>
              <p:spPr>
                <a:xfrm>
                  <a:off x="4666936" y="2519043"/>
                  <a:ext cx="879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30D661A7-8151-410E-B073-239DF44E962D}"/>
                    </a:ext>
                  </a:extLst>
                </p14:cNvPr>
                <p14:cNvContentPartPr/>
                <p14:nvPr/>
              </p14:nvContentPartPr>
              <p14:xfrm>
                <a:off x="2410096" y="2535243"/>
                <a:ext cx="1989000" cy="67320"/>
              </p14:xfrm>
            </p:contentPart>
          </mc:Choice>
          <mc:Fallback xmlns="">
            <p:pic>
              <p:nvPicPr>
                <p:cNvPr id="40" name="Ink 39">
                  <a:extLst>
                    <a:ext uri="{FF2B5EF4-FFF2-40B4-BE49-F238E27FC236}">
                      <a16:creationId xmlns:a16="http://schemas.microsoft.com/office/drawing/2014/main" id="{30D661A7-8151-410E-B073-239DF44E962D}"/>
                    </a:ext>
                  </a:extLst>
                </p:cNvPr>
                <p:cNvPicPr/>
                <p:nvPr/>
              </p:nvPicPr>
              <p:blipFill>
                <a:blip r:embed="rId65"/>
                <a:stretch>
                  <a:fillRect/>
                </a:stretch>
              </p:blipFill>
              <p:spPr>
                <a:xfrm>
                  <a:off x="2392096" y="2517243"/>
                  <a:ext cx="2024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FD269FE1-2BB7-4F81-BB51-6751F63A9580}"/>
                    </a:ext>
                  </a:extLst>
                </p14:cNvPr>
                <p14:cNvContentPartPr/>
                <p14:nvPr/>
              </p14:nvContentPartPr>
              <p14:xfrm>
                <a:off x="1353856" y="2562243"/>
                <a:ext cx="959400" cy="82800"/>
              </p14:xfrm>
            </p:contentPart>
          </mc:Choice>
          <mc:Fallback xmlns="">
            <p:pic>
              <p:nvPicPr>
                <p:cNvPr id="41" name="Ink 40">
                  <a:extLst>
                    <a:ext uri="{FF2B5EF4-FFF2-40B4-BE49-F238E27FC236}">
                      <a16:creationId xmlns:a16="http://schemas.microsoft.com/office/drawing/2014/main" id="{FD269FE1-2BB7-4F81-BB51-6751F63A9580}"/>
                    </a:ext>
                  </a:extLst>
                </p:cNvPr>
                <p:cNvPicPr/>
                <p:nvPr/>
              </p:nvPicPr>
              <p:blipFill>
                <a:blip r:embed="rId67"/>
                <a:stretch>
                  <a:fillRect/>
                </a:stretch>
              </p:blipFill>
              <p:spPr>
                <a:xfrm>
                  <a:off x="1335856" y="2544603"/>
                  <a:ext cx="995040" cy="118440"/>
                </a:xfrm>
                <a:prstGeom prst="rect">
                  <a:avLst/>
                </a:prstGeom>
              </p:spPr>
            </p:pic>
          </mc:Fallback>
        </mc:AlternateContent>
      </p:grpSp>
      <p:grpSp>
        <p:nvGrpSpPr>
          <p:cNvPr id="49" name="Group 48">
            <a:extLst>
              <a:ext uri="{FF2B5EF4-FFF2-40B4-BE49-F238E27FC236}">
                <a16:creationId xmlns:a16="http://schemas.microsoft.com/office/drawing/2014/main" id="{69499AB5-17B5-46A1-849B-27E09BA29927}"/>
              </a:ext>
            </a:extLst>
          </p:cNvPr>
          <p:cNvGrpSpPr/>
          <p:nvPr/>
        </p:nvGrpSpPr>
        <p:grpSpPr>
          <a:xfrm>
            <a:off x="6741976" y="3005763"/>
            <a:ext cx="3258000" cy="104400"/>
            <a:chOff x="6741976" y="3005763"/>
            <a:chExt cx="3258000" cy="104400"/>
          </a:xfrm>
        </p:grpSpPr>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39DD3B87-8035-434A-906B-B7B5986CD5BE}"/>
                    </a:ext>
                  </a:extLst>
                </p14:cNvPr>
                <p14:cNvContentPartPr/>
                <p14:nvPr/>
              </p14:nvContentPartPr>
              <p14:xfrm>
                <a:off x="9248656" y="3039963"/>
                <a:ext cx="751320" cy="56880"/>
              </p14:xfrm>
            </p:contentPart>
          </mc:Choice>
          <mc:Fallback xmlns="">
            <p:pic>
              <p:nvPicPr>
                <p:cNvPr id="43" name="Ink 42">
                  <a:extLst>
                    <a:ext uri="{FF2B5EF4-FFF2-40B4-BE49-F238E27FC236}">
                      <a16:creationId xmlns:a16="http://schemas.microsoft.com/office/drawing/2014/main" id="{39DD3B87-8035-434A-906B-B7B5986CD5BE}"/>
                    </a:ext>
                  </a:extLst>
                </p:cNvPr>
                <p:cNvPicPr/>
                <p:nvPr/>
              </p:nvPicPr>
              <p:blipFill>
                <a:blip r:embed="rId69"/>
                <a:stretch>
                  <a:fillRect/>
                </a:stretch>
              </p:blipFill>
              <p:spPr>
                <a:xfrm>
                  <a:off x="9230656" y="3022323"/>
                  <a:ext cx="786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B1FEC86F-A1A8-4D46-B399-3C7C4195BA9D}"/>
                    </a:ext>
                  </a:extLst>
                </p14:cNvPr>
                <p14:cNvContentPartPr/>
                <p14:nvPr/>
              </p14:nvContentPartPr>
              <p14:xfrm>
                <a:off x="8505976" y="3028443"/>
                <a:ext cx="663840" cy="81720"/>
              </p14:xfrm>
            </p:contentPart>
          </mc:Choice>
          <mc:Fallback xmlns="">
            <p:pic>
              <p:nvPicPr>
                <p:cNvPr id="44" name="Ink 43">
                  <a:extLst>
                    <a:ext uri="{FF2B5EF4-FFF2-40B4-BE49-F238E27FC236}">
                      <a16:creationId xmlns:a16="http://schemas.microsoft.com/office/drawing/2014/main" id="{B1FEC86F-A1A8-4D46-B399-3C7C4195BA9D}"/>
                    </a:ext>
                  </a:extLst>
                </p:cNvPr>
                <p:cNvPicPr/>
                <p:nvPr/>
              </p:nvPicPr>
              <p:blipFill>
                <a:blip r:embed="rId71"/>
                <a:stretch>
                  <a:fillRect/>
                </a:stretch>
              </p:blipFill>
              <p:spPr>
                <a:xfrm>
                  <a:off x="8488336" y="3010443"/>
                  <a:ext cx="699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B09A8326-975B-481F-A666-AE31E6CBF0BF}"/>
                    </a:ext>
                  </a:extLst>
                </p14:cNvPr>
                <p14:cNvContentPartPr/>
                <p14:nvPr/>
              </p14:nvContentPartPr>
              <p14:xfrm>
                <a:off x="7764016" y="3026643"/>
                <a:ext cx="602280" cy="41040"/>
              </p14:xfrm>
            </p:contentPart>
          </mc:Choice>
          <mc:Fallback xmlns="">
            <p:pic>
              <p:nvPicPr>
                <p:cNvPr id="46" name="Ink 45">
                  <a:extLst>
                    <a:ext uri="{FF2B5EF4-FFF2-40B4-BE49-F238E27FC236}">
                      <a16:creationId xmlns:a16="http://schemas.microsoft.com/office/drawing/2014/main" id="{B09A8326-975B-481F-A666-AE31E6CBF0BF}"/>
                    </a:ext>
                  </a:extLst>
                </p:cNvPr>
                <p:cNvPicPr/>
                <p:nvPr/>
              </p:nvPicPr>
              <p:blipFill>
                <a:blip r:embed="rId73"/>
                <a:stretch>
                  <a:fillRect/>
                </a:stretch>
              </p:blipFill>
              <p:spPr>
                <a:xfrm>
                  <a:off x="7746016" y="3009003"/>
                  <a:ext cx="63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E6575458-6A38-42E4-AE88-54C3DABBC1C0}"/>
                    </a:ext>
                  </a:extLst>
                </p14:cNvPr>
                <p14:cNvContentPartPr/>
                <p14:nvPr/>
              </p14:nvContentPartPr>
              <p14:xfrm>
                <a:off x="6741976" y="3005763"/>
                <a:ext cx="809640" cy="52200"/>
              </p14:xfrm>
            </p:contentPart>
          </mc:Choice>
          <mc:Fallback xmlns="">
            <p:pic>
              <p:nvPicPr>
                <p:cNvPr id="48" name="Ink 47">
                  <a:extLst>
                    <a:ext uri="{FF2B5EF4-FFF2-40B4-BE49-F238E27FC236}">
                      <a16:creationId xmlns:a16="http://schemas.microsoft.com/office/drawing/2014/main" id="{E6575458-6A38-42E4-AE88-54C3DABBC1C0}"/>
                    </a:ext>
                  </a:extLst>
                </p:cNvPr>
                <p:cNvPicPr/>
                <p:nvPr/>
              </p:nvPicPr>
              <p:blipFill>
                <a:blip r:embed="rId75"/>
                <a:stretch>
                  <a:fillRect/>
                </a:stretch>
              </p:blipFill>
              <p:spPr>
                <a:xfrm>
                  <a:off x="6723976" y="2988123"/>
                  <a:ext cx="84528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5F7789A1-7EAC-42BB-8212-A46100857759}"/>
                  </a:ext>
                </a:extLst>
              </p14:cNvPr>
              <p14:cNvContentPartPr/>
              <p14:nvPr/>
            </p14:nvContentPartPr>
            <p14:xfrm>
              <a:off x="5163376" y="3032043"/>
              <a:ext cx="1419840" cy="73440"/>
            </p14:xfrm>
          </p:contentPart>
        </mc:Choice>
        <mc:Fallback xmlns="">
          <p:pic>
            <p:nvPicPr>
              <p:cNvPr id="51" name="Ink 50">
                <a:extLst>
                  <a:ext uri="{FF2B5EF4-FFF2-40B4-BE49-F238E27FC236}">
                    <a16:creationId xmlns:a16="http://schemas.microsoft.com/office/drawing/2014/main" id="{5F7789A1-7EAC-42BB-8212-A46100857759}"/>
                  </a:ext>
                </a:extLst>
              </p:cNvPr>
              <p:cNvPicPr/>
              <p:nvPr/>
            </p:nvPicPr>
            <p:blipFill>
              <a:blip r:embed="rId77"/>
              <a:stretch>
                <a:fillRect/>
              </a:stretch>
            </p:blipFill>
            <p:spPr>
              <a:xfrm>
                <a:off x="5145736" y="3014403"/>
                <a:ext cx="145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32190962-1A7C-4770-85D8-A6F858B3F752}"/>
                  </a:ext>
                </a:extLst>
              </p14:cNvPr>
              <p14:cNvContentPartPr/>
              <p14:nvPr/>
            </p14:nvContentPartPr>
            <p14:xfrm>
              <a:off x="8610016" y="3560883"/>
              <a:ext cx="1254240" cy="47880"/>
            </p14:xfrm>
          </p:contentPart>
        </mc:Choice>
        <mc:Fallback xmlns="">
          <p:pic>
            <p:nvPicPr>
              <p:cNvPr id="59" name="Ink 58">
                <a:extLst>
                  <a:ext uri="{FF2B5EF4-FFF2-40B4-BE49-F238E27FC236}">
                    <a16:creationId xmlns:a16="http://schemas.microsoft.com/office/drawing/2014/main" id="{32190962-1A7C-4770-85D8-A6F858B3F752}"/>
                  </a:ext>
                </a:extLst>
              </p:cNvPr>
              <p:cNvPicPr/>
              <p:nvPr/>
            </p:nvPicPr>
            <p:blipFill>
              <a:blip r:embed="rId79"/>
              <a:stretch>
                <a:fillRect/>
              </a:stretch>
            </p:blipFill>
            <p:spPr>
              <a:xfrm>
                <a:off x="8592016" y="3542883"/>
                <a:ext cx="1289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Ink 63">
                <a:extLst>
                  <a:ext uri="{FF2B5EF4-FFF2-40B4-BE49-F238E27FC236}">
                    <a16:creationId xmlns:a16="http://schemas.microsoft.com/office/drawing/2014/main" id="{A5B360FB-9BB6-41C0-9033-6EABBF317638}"/>
                  </a:ext>
                </a:extLst>
              </p14:cNvPr>
              <p14:cNvContentPartPr/>
              <p14:nvPr/>
            </p14:nvContentPartPr>
            <p14:xfrm>
              <a:off x="7774816" y="1171563"/>
              <a:ext cx="1681560" cy="440280"/>
            </p14:xfrm>
          </p:contentPart>
        </mc:Choice>
        <mc:Fallback xmlns="">
          <p:pic>
            <p:nvPicPr>
              <p:cNvPr id="64" name="Ink 63">
                <a:extLst>
                  <a:ext uri="{FF2B5EF4-FFF2-40B4-BE49-F238E27FC236}">
                    <a16:creationId xmlns:a16="http://schemas.microsoft.com/office/drawing/2014/main" id="{A5B360FB-9BB6-41C0-9033-6EABBF317638}"/>
                  </a:ext>
                </a:extLst>
              </p:cNvPr>
              <p:cNvPicPr/>
              <p:nvPr/>
            </p:nvPicPr>
            <p:blipFill>
              <a:blip r:embed="rId81"/>
              <a:stretch>
                <a:fillRect/>
              </a:stretch>
            </p:blipFill>
            <p:spPr>
              <a:xfrm>
                <a:off x="7756816" y="1153923"/>
                <a:ext cx="17172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Ink 64">
                <a:extLst>
                  <a:ext uri="{FF2B5EF4-FFF2-40B4-BE49-F238E27FC236}">
                    <a16:creationId xmlns:a16="http://schemas.microsoft.com/office/drawing/2014/main" id="{21804A2C-4A01-46EC-81D4-4A0AAFFB9871}"/>
                  </a:ext>
                </a:extLst>
              </p14:cNvPr>
              <p14:cNvContentPartPr/>
              <p14:nvPr/>
            </p14:nvContentPartPr>
            <p14:xfrm>
              <a:off x="1455736" y="1482963"/>
              <a:ext cx="1472040" cy="658080"/>
            </p14:xfrm>
          </p:contentPart>
        </mc:Choice>
        <mc:Fallback xmlns="">
          <p:pic>
            <p:nvPicPr>
              <p:cNvPr id="65" name="Ink 64">
                <a:extLst>
                  <a:ext uri="{FF2B5EF4-FFF2-40B4-BE49-F238E27FC236}">
                    <a16:creationId xmlns:a16="http://schemas.microsoft.com/office/drawing/2014/main" id="{21804A2C-4A01-46EC-81D4-4A0AAFFB9871}"/>
                  </a:ext>
                </a:extLst>
              </p:cNvPr>
              <p:cNvPicPr/>
              <p:nvPr/>
            </p:nvPicPr>
            <p:blipFill>
              <a:blip r:embed="rId83"/>
              <a:stretch>
                <a:fillRect/>
              </a:stretch>
            </p:blipFill>
            <p:spPr>
              <a:xfrm>
                <a:off x="1438096" y="1465323"/>
                <a:ext cx="150768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6" name="Ink 65">
                <a:extLst>
                  <a:ext uri="{FF2B5EF4-FFF2-40B4-BE49-F238E27FC236}">
                    <a16:creationId xmlns:a16="http://schemas.microsoft.com/office/drawing/2014/main" id="{6A41E289-F169-4717-9534-5D5463C086FA}"/>
                  </a:ext>
                </a:extLst>
              </p14:cNvPr>
              <p14:cNvContentPartPr/>
              <p14:nvPr/>
            </p14:nvContentPartPr>
            <p14:xfrm>
              <a:off x="8238856" y="2066883"/>
              <a:ext cx="2022840" cy="625680"/>
            </p14:xfrm>
          </p:contentPart>
        </mc:Choice>
        <mc:Fallback xmlns="">
          <p:pic>
            <p:nvPicPr>
              <p:cNvPr id="66" name="Ink 65">
                <a:extLst>
                  <a:ext uri="{FF2B5EF4-FFF2-40B4-BE49-F238E27FC236}">
                    <a16:creationId xmlns:a16="http://schemas.microsoft.com/office/drawing/2014/main" id="{6A41E289-F169-4717-9534-5D5463C086FA}"/>
                  </a:ext>
                </a:extLst>
              </p:cNvPr>
              <p:cNvPicPr/>
              <p:nvPr/>
            </p:nvPicPr>
            <p:blipFill>
              <a:blip r:embed="rId85"/>
              <a:stretch>
                <a:fillRect/>
              </a:stretch>
            </p:blipFill>
            <p:spPr>
              <a:xfrm>
                <a:off x="8221216" y="2049243"/>
                <a:ext cx="20584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Ink 66">
                <a:extLst>
                  <a:ext uri="{FF2B5EF4-FFF2-40B4-BE49-F238E27FC236}">
                    <a16:creationId xmlns:a16="http://schemas.microsoft.com/office/drawing/2014/main" id="{183CE53B-8EE5-4767-9FF0-B6D9D714C246}"/>
                  </a:ext>
                </a:extLst>
              </p14:cNvPr>
              <p14:cNvContentPartPr/>
              <p14:nvPr/>
            </p14:nvContentPartPr>
            <p14:xfrm>
              <a:off x="8119336" y="2078403"/>
              <a:ext cx="1087560" cy="494640"/>
            </p14:xfrm>
          </p:contentPart>
        </mc:Choice>
        <mc:Fallback xmlns="">
          <p:pic>
            <p:nvPicPr>
              <p:cNvPr id="67" name="Ink 66">
                <a:extLst>
                  <a:ext uri="{FF2B5EF4-FFF2-40B4-BE49-F238E27FC236}">
                    <a16:creationId xmlns:a16="http://schemas.microsoft.com/office/drawing/2014/main" id="{183CE53B-8EE5-4767-9FF0-B6D9D714C246}"/>
                  </a:ext>
                </a:extLst>
              </p:cNvPr>
              <p:cNvPicPr/>
              <p:nvPr/>
            </p:nvPicPr>
            <p:blipFill>
              <a:blip r:embed="rId87"/>
              <a:stretch>
                <a:fillRect/>
              </a:stretch>
            </p:blipFill>
            <p:spPr>
              <a:xfrm>
                <a:off x="8101696" y="2060763"/>
                <a:ext cx="1123200" cy="530280"/>
              </a:xfrm>
              <a:prstGeom prst="rect">
                <a:avLst/>
              </a:prstGeom>
            </p:spPr>
          </p:pic>
        </mc:Fallback>
      </mc:AlternateContent>
      <p:grpSp>
        <p:nvGrpSpPr>
          <p:cNvPr id="70" name="Group 69">
            <a:extLst>
              <a:ext uri="{FF2B5EF4-FFF2-40B4-BE49-F238E27FC236}">
                <a16:creationId xmlns:a16="http://schemas.microsoft.com/office/drawing/2014/main" id="{378A931E-B78F-44AA-B88F-FCAD1136C709}"/>
              </a:ext>
            </a:extLst>
          </p:cNvPr>
          <p:cNvGrpSpPr/>
          <p:nvPr/>
        </p:nvGrpSpPr>
        <p:grpSpPr>
          <a:xfrm>
            <a:off x="4458136" y="2036283"/>
            <a:ext cx="2057760" cy="595440"/>
            <a:chOff x="4458136" y="2036283"/>
            <a:chExt cx="2057760" cy="595440"/>
          </a:xfrm>
        </p:grpSpPr>
        <mc:AlternateContent xmlns:mc="http://schemas.openxmlformats.org/markup-compatibility/2006" xmlns:p14="http://schemas.microsoft.com/office/powerpoint/2010/main">
          <mc:Choice Requires="p14">
            <p:contentPart p14:bwMode="auto" r:id="rId88">
              <p14:nvContentPartPr>
                <p14:cNvPr id="68" name="Ink 67">
                  <a:extLst>
                    <a:ext uri="{FF2B5EF4-FFF2-40B4-BE49-F238E27FC236}">
                      <a16:creationId xmlns:a16="http://schemas.microsoft.com/office/drawing/2014/main" id="{064EE707-B497-470A-BD91-909EDE691422}"/>
                    </a:ext>
                  </a:extLst>
                </p14:cNvPr>
                <p14:cNvContentPartPr/>
                <p14:nvPr/>
              </p14:nvContentPartPr>
              <p14:xfrm>
                <a:off x="4613656" y="2551083"/>
                <a:ext cx="2160" cy="3600"/>
              </p14:xfrm>
            </p:contentPart>
          </mc:Choice>
          <mc:Fallback xmlns="">
            <p:pic>
              <p:nvPicPr>
                <p:cNvPr id="68" name="Ink 67">
                  <a:extLst>
                    <a:ext uri="{FF2B5EF4-FFF2-40B4-BE49-F238E27FC236}">
                      <a16:creationId xmlns:a16="http://schemas.microsoft.com/office/drawing/2014/main" id="{064EE707-B497-470A-BD91-909EDE691422}"/>
                    </a:ext>
                  </a:extLst>
                </p:cNvPr>
                <p:cNvPicPr/>
                <p:nvPr/>
              </p:nvPicPr>
              <p:blipFill>
                <a:blip r:embed="rId89"/>
                <a:stretch>
                  <a:fillRect/>
                </a:stretch>
              </p:blipFill>
              <p:spPr>
                <a:xfrm>
                  <a:off x="4596016" y="2533443"/>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9493CDFB-BEB9-4BA8-A3EA-419F18723D85}"/>
                    </a:ext>
                  </a:extLst>
                </p14:cNvPr>
                <p14:cNvContentPartPr/>
                <p14:nvPr/>
              </p14:nvContentPartPr>
              <p14:xfrm>
                <a:off x="4458136" y="2036283"/>
                <a:ext cx="2057760" cy="595440"/>
              </p14:xfrm>
            </p:contentPart>
          </mc:Choice>
          <mc:Fallback xmlns="">
            <p:pic>
              <p:nvPicPr>
                <p:cNvPr id="69" name="Ink 68">
                  <a:extLst>
                    <a:ext uri="{FF2B5EF4-FFF2-40B4-BE49-F238E27FC236}">
                      <a16:creationId xmlns:a16="http://schemas.microsoft.com/office/drawing/2014/main" id="{9493CDFB-BEB9-4BA8-A3EA-419F18723D85}"/>
                    </a:ext>
                  </a:extLst>
                </p:cNvPr>
                <p:cNvPicPr/>
                <p:nvPr/>
              </p:nvPicPr>
              <p:blipFill>
                <a:blip r:embed="rId91"/>
                <a:stretch>
                  <a:fillRect/>
                </a:stretch>
              </p:blipFill>
              <p:spPr>
                <a:xfrm>
                  <a:off x="4440496" y="2018283"/>
                  <a:ext cx="2093400" cy="631080"/>
                </a:xfrm>
                <a:prstGeom prst="rect">
                  <a:avLst/>
                </a:prstGeom>
              </p:spPr>
            </p:pic>
          </mc:Fallback>
        </mc:AlternateContent>
      </p:grpSp>
      <p:grpSp>
        <p:nvGrpSpPr>
          <p:cNvPr id="76" name="Group 75">
            <a:extLst>
              <a:ext uri="{FF2B5EF4-FFF2-40B4-BE49-F238E27FC236}">
                <a16:creationId xmlns:a16="http://schemas.microsoft.com/office/drawing/2014/main" id="{D9F5E59E-A064-4AE4-BFF4-36685F2A9F13}"/>
              </a:ext>
            </a:extLst>
          </p:cNvPr>
          <p:cNvGrpSpPr/>
          <p:nvPr/>
        </p:nvGrpSpPr>
        <p:grpSpPr>
          <a:xfrm>
            <a:off x="4473616" y="3033123"/>
            <a:ext cx="2568240" cy="997920"/>
            <a:chOff x="4473616" y="3033123"/>
            <a:chExt cx="2568240" cy="997920"/>
          </a:xfrm>
        </p:grpSpPr>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D3157220-1994-46ED-97A1-5118FDD445B6}"/>
                    </a:ext>
                  </a:extLst>
                </p14:cNvPr>
                <p14:cNvContentPartPr/>
                <p14:nvPr/>
              </p14:nvContentPartPr>
              <p14:xfrm>
                <a:off x="7033576" y="3130683"/>
                <a:ext cx="8280" cy="29520"/>
              </p14:xfrm>
            </p:contentPart>
          </mc:Choice>
          <mc:Fallback xmlns="">
            <p:pic>
              <p:nvPicPr>
                <p:cNvPr id="71" name="Ink 70">
                  <a:extLst>
                    <a:ext uri="{FF2B5EF4-FFF2-40B4-BE49-F238E27FC236}">
                      <a16:creationId xmlns:a16="http://schemas.microsoft.com/office/drawing/2014/main" id="{D3157220-1994-46ED-97A1-5118FDD445B6}"/>
                    </a:ext>
                  </a:extLst>
                </p:cNvPr>
                <p:cNvPicPr/>
                <p:nvPr/>
              </p:nvPicPr>
              <p:blipFill>
                <a:blip r:embed="rId93"/>
                <a:stretch>
                  <a:fillRect/>
                </a:stretch>
              </p:blipFill>
              <p:spPr>
                <a:xfrm>
                  <a:off x="7015576" y="3112683"/>
                  <a:ext cx="43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0BEC05AA-2BAF-4833-ABF4-D67008A6A537}"/>
                    </a:ext>
                  </a:extLst>
                </p14:cNvPr>
                <p14:cNvContentPartPr/>
                <p14:nvPr/>
              </p14:nvContentPartPr>
              <p14:xfrm>
                <a:off x="6488896" y="3033123"/>
                <a:ext cx="511920" cy="416160"/>
              </p14:xfrm>
            </p:contentPart>
          </mc:Choice>
          <mc:Fallback xmlns="">
            <p:pic>
              <p:nvPicPr>
                <p:cNvPr id="72" name="Ink 71">
                  <a:extLst>
                    <a:ext uri="{FF2B5EF4-FFF2-40B4-BE49-F238E27FC236}">
                      <a16:creationId xmlns:a16="http://schemas.microsoft.com/office/drawing/2014/main" id="{0BEC05AA-2BAF-4833-ABF4-D67008A6A537}"/>
                    </a:ext>
                  </a:extLst>
                </p:cNvPr>
                <p:cNvPicPr/>
                <p:nvPr/>
              </p:nvPicPr>
              <p:blipFill>
                <a:blip r:embed="rId95"/>
                <a:stretch>
                  <a:fillRect/>
                </a:stretch>
              </p:blipFill>
              <p:spPr>
                <a:xfrm>
                  <a:off x="6471256" y="3015123"/>
                  <a:ext cx="5475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2B069EA7-EC5D-4312-8C88-7DBA756162C5}"/>
                    </a:ext>
                  </a:extLst>
                </p14:cNvPr>
                <p14:cNvContentPartPr/>
                <p14:nvPr/>
              </p14:nvContentPartPr>
              <p14:xfrm>
                <a:off x="4473976" y="3583203"/>
                <a:ext cx="276120" cy="447840"/>
              </p14:xfrm>
            </p:contentPart>
          </mc:Choice>
          <mc:Fallback xmlns="">
            <p:pic>
              <p:nvPicPr>
                <p:cNvPr id="74" name="Ink 73">
                  <a:extLst>
                    <a:ext uri="{FF2B5EF4-FFF2-40B4-BE49-F238E27FC236}">
                      <a16:creationId xmlns:a16="http://schemas.microsoft.com/office/drawing/2014/main" id="{2B069EA7-EC5D-4312-8C88-7DBA756162C5}"/>
                    </a:ext>
                  </a:extLst>
                </p:cNvPr>
                <p:cNvPicPr/>
                <p:nvPr/>
              </p:nvPicPr>
              <p:blipFill>
                <a:blip r:embed="rId97"/>
                <a:stretch>
                  <a:fillRect/>
                </a:stretch>
              </p:blipFill>
              <p:spPr>
                <a:xfrm>
                  <a:off x="4456336" y="3565203"/>
                  <a:ext cx="31176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F5D0FDA4-E142-42B5-AC54-24A01A3ED4E7}"/>
                    </a:ext>
                  </a:extLst>
                </p14:cNvPr>
                <p14:cNvContentPartPr/>
                <p14:nvPr/>
              </p14:nvContentPartPr>
              <p14:xfrm>
                <a:off x="4473616" y="3479883"/>
                <a:ext cx="1840320" cy="114480"/>
              </p14:xfrm>
            </p:contentPart>
          </mc:Choice>
          <mc:Fallback xmlns="">
            <p:pic>
              <p:nvPicPr>
                <p:cNvPr id="75" name="Ink 74">
                  <a:extLst>
                    <a:ext uri="{FF2B5EF4-FFF2-40B4-BE49-F238E27FC236}">
                      <a16:creationId xmlns:a16="http://schemas.microsoft.com/office/drawing/2014/main" id="{F5D0FDA4-E142-42B5-AC54-24A01A3ED4E7}"/>
                    </a:ext>
                  </a:extLst>
                </p:cNvPr>
                <p:cNvPicPr/>
                <p:nvPr/>
              </p:nvPicPr>
              <p:blipFill>
                <a:blip r:embed="rId99"/>
                <a:stretch>
                  <a:fillRect/>
                </a:stretch>
              </p:blipFill>
              <p:spPr>
                <a:xfrm>
                  <a:off x="4455976" y="3462243"/>
                  <a:ext cx="187596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16D2FE6E-32BE-4AE8-9150-D311F830087B}"/>
                  </a:ext>
                </a:extLst>
              </p14:cNvPr>
              <p14:cNvContentPartPr/>
              <p14:nvPr/>
            </p14:nvContentPartPr>
            <p14:xfrm>
              <a:off x="3721936" y="3494283"/>
              <a:ext cx="778680" cy="78120"/>
            </p14:xfrm>
          </p:contentPart>
        </mc:Choice>
        <mc:Fallback xmlns="">
          <p:pic>
            <p:nvPicPr>
              <p:cNvPr id="77" name="Ink 76">
                <a:extLst>
                  <a:ext uri="{FF2B5EF4-FFF2-40B4-BE49-F238E27FC236}">
                    <a16:creationId xmlns:a16="http://schemas.microsoft.com/office/drawing/2014/main" id="{16D2FE6E-32BE-4AE8-9150-D311F830087B}"/>
                  </a:ext>
                </a:extLst>
              </p:cNvPr>
              <p:cNvPicPr/>
              <p:nvPr/>
            </p:nvPicPr>
            <p:blipFill>
              <a:blip r:embed="rId101"/>
              <a:stretch>
                <a:fillRect/>
              </a:stretch>
            </p:blipFill>
            <p:spPr>
              <a:xfrm>
                <a:off x="3703936" y="3476643"/>
                <a:ext cx="814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9B7C4156-8C6B-43CF-8DBE-B20EC639AD60}"/>
                  </a:ext>
                </a:extLst>
              </p14:cNvPr>
              <p14:cNvContentPartPr/>
              <p14:nvPr/>
            </p14:nvContentPartPr>
            <p14:xfrm>
              <a:off x="2506216" y="3510123"/>
              <a:ext cx="1116000" cy="54000"/>
            </p14:xfrm>
          </p:contentPart>
        </mc:Choice>
        <mc:Fallback xmlns="">
          <p:pic>
            <p:nvPicPr>
              <p:cNvPr id="78" name="Ink 77">
                <a:extLst>
                  <a:ext uri="{FF2B5EF4-FFF2-40B4-BE49-F238E27FC236}">
                    <a16:creationId xmlns:a16="http://schemas.microsoft.com/office/drawing/2014/main" id="{9B7C4156-8C6B-43CF-8DBE-B20EC639AD60}"/>
                  </a:ext>
                </a:extLst>
              </p:cNvPr>
              <p:cNvPicPr/>
              <p:nvPr/>
            </p:nvPicPr>
            <p:blipFill>
              <a:blip r:embed="rId103"/>
              <a:stretch>
                <a:fillRect/>
              </a:stretch>
            </p:blipFill>
            <p:spPr>
              <a:xfrm>
                <a:off x="2488216" y="3492123"/>
                <a:ext cx="1151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8BC94A08-86EE-4270-BBAA-FBA9390474C6}"/>
                  </a:ext>
                </a:extLst>
              </p14:cNvPr>
              <p14:cNvContentPartPr/>
              <p14:nvPr/>
            </p14:nvContentPartPr>
            <p14:xfrm>
              <a:off x="1916896" y="3505443"/>
              <a:ext cx="474120" cy="51840"/>
            </p14:xfrm>
          </p:contentPart>
        </mc:Choice>
        <mc:Fallback xmlns="">
          <p:pic>
            <p:nvPicPr>
              <p:cNvPr id="79" name="Ink 78">
                <a:extLst>
                  <a:ext uri="{FF2B5EF4-FFF2-40B4-BE49-F238E27FC236}">
                    <a16:creationId xmlns:a16="http://schemas.microsoft.com/office/drawing/2014/main" id="{8BC94A08-86EE-4270-BBAA-FBA9390474C6}"/>
                  </a:ext>
                </a:extLst>
              </p:cNvPr>
              <p:cNvPicPr/>
              <p:nvPr/>
            </p:nvPicPr>
            <p:blipFill>
              <a:blip r:embed="rId105"/>
              <a:stretch>
                <a:fillRect/>
              </a:stretch>
            </p:blipFill>
            <p:spPr>
              <a:xfrm>
                <a:off x="1899256" y="3487803"/>
                <a:ext cx="50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DEB764E2-EA0F-4821-9EB1-5D127509218D}"/>
                  </a:ext>
                </a:extLst>
              </p14:cNvPr>
              <p14:cNvContentPartPr/>
              <p14:nvPr/>
            </p14:nvContentPartPr>
            <p14:xfrm>
              <a:off x="371416" y="3493203"/>
              <a:ext cx="1379520" cy="131760"/>
            </p14:xfrm>
          </p:contentPart>
        </mc:Choice>
        <mc:Fallback xmlns="">
          <p:pic>
            <p:nvPicPr>
              <p:cNvPr id="80" name="Ink 79">
                <a:extLst>
                  <a:ext uri="{FF2B5EF4-FFF2-40B4-BE49-F238E27FC236}">
                    <a16:creationId xmlns:a16="http://schemas.microsoft.com/office/drawing/2014/main" id="{DEB764E2-EA0F-4821-9EB1-5D127509218D}"/>
                  </a:ext>
                </a:extLst>
              </p:cNvPr>
              <p:cNvPicPr/>
              <p:nvPr/>
            </p:nvPicPr>
            <p:blipFill>
              <a:blip r:embed="rId107"/>
              <a:stretch>
                <a:fillRect/>
              </a:stretch>
            </p:blipFill>
            <p:spPr>
              <a:xfrm>
                <a:off x="353776" y="3475563"/>
                <a:ext cx="1415160" cy="167400"/>
              </a:xfrm>
              <a:prstGeom prst="rect">
                <a:avLst/>
              </a:prstGeom>
            </p:spPr>
          </p:pic>
        </mc:Fallback>
      </mc:AlternateContent>
      <p:grpSp>
        <p:nvGrpSpPr>
          <p:cNvPr id="90" name="Group 89">
            <a:extLst>
              <a:ext uri="{FF2B5EF4-FFF2-40B4-BE49-F238E27FC236}">
                <a16:creationId xmlns:a16="http://schemas.microsoft.com/office/drawing/2014/main" id="{9225F205-6893-4D1F-867C-E62E956611DC}"/>
              </a:ext>
            </a:extLst>
          </p:cNvPr>
          <p:cNvGrpSpPr/>
          <p:nvPr/>
        </p:nvGrpSpPr>
        <p:grpSpPr>
          <a:xfrm>
            <a:off x="4956376" y="3935643"/>
            <a:ext cx="5028480" cy="146520"/>
            <a:chOff x="4956376" y="3935643"/>
            <a:chExt cx="5028480" cy="146520"/>
          </a:xfrm>
        </p:grpSpPr>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A4E8F866-74A7-4711-AF73-5EA949164E15}"/>
                    </a:ext>
                  </a:extLst>
                </p14:cNvPr>
                <p14:cNvContentPartPr/>
                <p14:nvPr/>
              </p14:nvContentPartPr>
              <p14:xfrm>
                <a:off x="9950296" y="4042563"/>
                <a:ext cx="34560" cy="39600"/>
              </p14:xfrm>
            </p:contentPart>
          </mc:Choice>
          <mc:Fallback xmlns="">
            <p:pic>
              <p:nvPicPr>
                <p:cNvPr id="81" name="Ink 80">
                  <a:extLst>
                    <a:ext uri="{FF2B5EF4-FFF2-40B4-BE49-F238E27FC236}">
                      <a16:creationId xmlns:a16="http://schemas.microsoft.com/office/drawing/2014/main" id="{A4E8F866-74A7-4711-AF73-5EA949164E15}"/>
                    </a:ext>
                  </a:extLst>
                </p:cNvPr>
                <p:cNvPicPr/>
                <p:nvPr/>
              </p:nvPicPr>
              <p:blipFill>
                <a:blip r:embed="rId109"/>
                <a:stretch>
                  <a:fillRect/>
                </a:stretch>
              </p:blipFill>
              <p:spPr>
                <a:xfrm>
                  <a:off x="9932296" y="4024563"/>
                  <a:ext cx="70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82995B42-B98E-40F8-9F42-3C166ED86D54}"/>
                    </a:ext>
                  </a:extLst>
                </p14:cNvPr>
                <p14:cNvContentPartPr/>
                <p14:nvPr/>
              </p14:nvContentPartPr>
              <p14:xfrm>
                <a:off x="9324976" y="4003323"/>
                <a:ext cx="658080" cy="60120"/>
              </p14:xfrm>
            </p:contentPart>
          </mc:Choice>
          <mc:Fallback xmlns="">
            <p:pic>
              <p:nvPicPr>
                <p:cNvPr id="82" name="Ink 81">
                  <a:extLst>
                    <a:ext uri="{FF2B5EF4-FFF2-40B4-BE49-F238E27FC236}">
                      <a16:creationId xmlns:a16="http://schemas.microsoft.com/office/drawing/2014/main" id="{82995B42-B98E-40F8-9F42-3C166ED86D54}"/>
                    </a:ext>
                  </a:extLst>
                </p:cNvPr>
                <p:cNvPicPr/>
                <p:nvPr/>
              </p:nvPicPr>
              <p:blipFill>
                <a:blip r:embed="rId111"/>
                <a:stretch>
                  <a:fillRect/>
                </a:stretch>
              </p:blipFill>
              <p:spPr>
                <a:xfrm>
                  <a:off x="9306976" y="3985323"/>
                  <a:ext cx="693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1AEBE768-152E-4C5D-B433-D41124BF5517}"/>
                    </a:ext>
                  </a:extLst>
                </p14:cNvPr>
                <p14:cNvContentPartPr/>
                <p14:nvPr/>
              </p14:nvContentPartPr>
              <p14:xfrm>
                <a:off x="8371696" y="3935643"/>
                <a:ext cx="838440" cy="98640"/>
              </p14:xfrm>
            </p:contentPart>
          </mc:Choice>
          <mc:Fallback xmlns="">
            <p:pic>
              <p:nvPicPr>
                <p:cNvPr id="84" name="Ink 83">
                  <a:extLst>
                    <a:ext uri="{FF2B5EF4-FFF2-40B4-BE49-F238E27FC236}">
                      <a16:creationId xmlns:a16="http://schemas.microsoft.com/office/drawing/2014/main" id="{1AEBE768-152E-4C5D-B433-D41124BF5517}"/>
                    </a:ext>
                  </a:extLst>
                </p:cNvPr>
                <p:cNvPicPr/>
                <p:nvPr/>
              </p:nvPicPr>
              <p:blipFill>
                <a:blip r:embed="rId113"/>
                <a:stretch>
                  <a:fillRect/>
                </a:stretch>
              </p:blipFill>
              <p:spPr>
                <a:xfrm>
                  <a:off x="8354056" y="3917643"/>
                  <a:ext cx="874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184D83A4-4716-4A71-8A2B-FD90DC693586}"/>
                    </a:ext>
                  </a:extLst>
                </p14:cNvPr>
                <p14:cNvContentPartPr/>
                <p14:nvPr/>
              </p14:nvContentPartPr>
              <p14:xfrm>
                <a:off x="7604536" y="3997923"/>
                <a:ext cx="704520" cy="82440"/>
              </p14:xfrm>
            </p:contentPart>
          </mc:Choice>
          <mc:Fallback xmlns="">
            <p:pic>
              <p:nvPicPr>
                <p:cNvPr id="85" name="Ink 84">
                  <a:extLst>
                    <a:ext uri="{FF2B5EF4-FFF2-40B4-BE49-F238E27FC236}">
                      <a16:creationId xmlns:a16="http://schemas.microsoft.com/office/drawing/2014/main" id="{184D83A4-4716-4A71-8A2B-FD90DC693586}"/>
                    </a:ext>
                  </a:extLst>
                </p:cNvPr>
                <p:cNvPicPr/>
                <p:nvPr/>
              </p:nvPicPr>
              <p:blipFill>
                <a:blip r:embed="rId115"/>
                <a:stretch>
                  <a:fillRect/>
                </a:stretch>
              </p:blipFill>
              <p:spPr>
                <a:xfrm>
                  <a:off x="7586896" y="3979923"/>
                  <a:ext cx="740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7" name="Ink 86">
                  <a:extLst>
                    <a:ext uri="{FF2B5EF4-FFF2-40B4-BE49-F238E27FC236}">
                      <a16:creationId xmlns:a16="http://schemas.microsoft.com/office/drawing/2014/main" id="{22969209-DC86-49C2-BFB7-80909029E660}"/>
                    </a:ext>
                  </a:extLst>
                </p14:cNvPr>
                <p14:cNvContentPartPr/>
                <p14:nvPr/>
              </p14:nvContentPartPr>
              <p14:xfrm>
                <a:off x="6757456" y="3994683"/>
                <a:ext cx="726840" cy="61560"/>
              </p14:xfrm>
            </p:contentPart>
          </mc:Choice>
          <mc:Fallback xmlns="">
            <p:pic>
              <p:nvPicPr>
                <p:cNvPr id="87" name="Ink 86">
                  <a:extLst>
                    <a:ext uri="{FF2B5EF4-FFF2-40B4-BE49-F238E27FC236}">
                      <a16:creationId xmlns:a16="http://schemas.microsoft.com/office/drawing/2014/main" id="{22969209-DC86-49C2-BFB7-80909029E660}"/>
                    </a:ext>
                  </a:extLst>
                </p:cNvPr>
                <p:cNvPicPr/>
                <p:nvPr/>
              </p:nvPicPr>
              <p:blipFill>
                <a:blip r:embed="rId117"/>
                <a:stretch>
                  <a:fillRect/>
                </a:stretch>
              </p:blipFill>
              <p:spPr>
                <a:xfrm>
                  <a:off x="6739456" y="3976683"/>
                  <a:ext cx="762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Ink 87">
                  <a:extLst>
                    <a:ext uri="{FF2B5EF4-FFF2-40B4-BE49-F238E27FC236}">
                      <a16:creationId xmlns:a16="http://schemas.microsoft.com/office/drawing/2014/main" id="{C3F50E13-E70E-4BA9-BD8A-315CDEC88C6F}"/>
                    </a:ext>
                  </a:extLst>
                </p14:cNvPr>
                <p14:cNvContentPartPr/>
                <p14:nvPr/>
              </p14:nvContentPartPr>
              <p14:xfrm>
                <a:off x="5944216" y="4032123"/>
                <a:ext cx="665640" cy="32400"/>
              </p14:xfrm>
            </p:contentPart>
          </mc:Choice>
          <mc:Fallback xmlns="">
            <p:pic>
              <p:nvPicPr>
                <p:cNvPr id="88" name="Ink 87">
                  <a:extLst>
                    <a:ext uri="{FF2B5EF4-FFF2-40B4-BE49-F238E27FC236}">
                      <a16:creationId xmlns:a16="http://schemas.microsoft.com/office/drawing/2014/main" id="{C3F50E13-E70E-4BA9-BD8A-315CDEC88C6F}"/>
                    </a:ext>
                  </a:extLst>
                </p:cNvPr>
                <p:cNvPicPr/>
                <p:nvPr/>
              </p:nvPicPr>
              <p:blipFill>
                <a:blip r:embed="rId119"/>
                <a:stretch>
                  <a:fillRect/>
                </a:stretch>
              </p:blipFill>
              <p:spPr>
                <a:xfrm>
                  <a:off x="5926576" y="4014123"/>
                  <a:ext cx="701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BC9CE296-DB9D-4650-99BF-4C2A8996F58F}"/>
                    </a:ext>
                  </a:extLst>
                </p14:cNvPr>
                <p14:cNvContentPartPr/>
                <p14:nvPr/>
              </p14:nvContentPartPr>
              <p14:xfrm>
                <a:off x="4956376" y="4026003"/>
                <a:ext cx="781200" cy="42840"/>
              </p14:xfrm>
            </p:contentPart>
          </mc:Choice>
          <mc:Fallback xmlns="">
            <p:pic>
              <p:nvPicPr>
                <p:cNvPr id="89" name="Ink 88">
                  <a:extLst>
                    <a:ext uri="{FF2B5EF4-FFF2-40B4-BE49-F238E27FC236}">
                      <a16:creationId xmlns:a16="http://schemas.microsoft.com/office/drawing/2014/main" id="{BC9CE296-DB9D-4650-99BF-4C2A8996F58F}"/>
                    </a:ext>
                  </a:extLst>
                </p:cNvPr>
                <p:cNvPicPr/>
                <p:nvPr/>
              </p:nvPicPr>
              <p:blipFill>
                <a:blip r:embed="rId121"/>
                <a:stretch>
                  <a:fillRect/>
                </a:stretch>
              </p:blipFill>
              <p:spPr>
                <a:xfrm>
                  <a:off x="4938376" y="4008003"/>
                  <a:ext cx="816840" cy="78480"/>
                </a:xfrm>
                <a:prstGeom prst="rect">
                  <a:avLst/>
                </a:prstGeom>
              </p:spPr>
            </p:pic>
          </mc:Fallback>
        </mc:AlternateContent>
      </p:grpSp>
      <p:grpSp>
        <p:nvGrpSpPr>
          <p:cNvPr id="93" name="Group 92">
            <a:extLst>
              <a:ext uri="{FF2B5EF4-FFF2-40B4-BE49-F238E27FC236}">
                <a16:creationId xmlns:a16="http://schemas.microsoft.com/office/drawing/2014/main" id="{4DF507A8-0A43-4CF7-BDAA-2A152A37F95B}"/>
              </a:ext>
            </a:extLst>
          </p:cNvPr>
          <p:cNvGrpSpPr/>
          <p:nvPr/>
        </p:nvGrpSpPr>
        <p:grpSpPr>
          <a:xfrm>
            <a:off x="498136" y="3952563"/>
            <a:ext cx="3803040" cy="148320"/>
            <a:chOff x="498136" y="3952563"/>
            <a:chExt cx="3803040" cy="148320"/>
          </a:xfrm>
        </p:grpSpPr>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EF4DB632-6369-42B7-AB58-596738B67AD6}"/>
                    </a:ext>
                  </a:extLst>
                </p14:cNvPr>
                <p14:cNvContentPartPr/>
                <p14:nvPr/>
              </p14:nvContentPartPr>
              <p14:xfrm>
                <a:off x="2015176" y="3952563"/>
                <a:ext cx="2286000" cy="109800"/>
              </p14:xfrm>
            </p:contentPart>
          </mc:Choice>
          <mc:Fallback xmlns="">
            <p:pic>
              <p:nvPicPr>
                <p:cNvPr id="91" name="Ink 90">
                  <a:extLst>
                    <a:ext uri="{FF2B5EF4-FFF2-40B4-BE49-F238E27FC236}">
                      <a16:creationId xmlns:a16="http://schemas.microsoft.com/office/drawing/2014/main" id="{EF4DB632-6369-42B7-AB58-596738B67AD6}"/>
                    </a:ext>
                  </a:extLst>
                </p:cNvPr>
                <p:cNvPicPr/>
                <p:nvPr/>
              </p:nvPicPr>
              <p:blipFill>
                <a:blip r:embed="rId123"/>
                <a:stretch>
                  <a:fillRect/>
                </a:stretch>
              </p:blipFill>
              <p:spPr>
                <a:xfrm>
                  <a:off x="1997176" y="3934923"/>
                  <a:ext cx="2321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AA7C79DF-6A80-495A-ABBC-AA49C2E45194}"/>
                    </a:ext>
                  </a:extLst>
                </p14:cNvPr>
                <p14:cNvContentPartPr/>
                <p14:nvPr/>
              </p14:nvContentPartPr>
              <p14:xfrm>
                <a:off x="498136" y="3977403"/>
                <a:ext cx="1290960" cy="123480"/>
              </p14:xfrm>
            </p:contentPart>
          </mc:Choice>
          <mc:Fallback xmlns="">
            <p:pic>
              <p:nvPicPr>
                <p:cNvPr id="92" name="Ink 91">
                  <a:extLst>
                    <a:ext uri="{FF2B5EF4-FFF2-40B4-BE49-F238E27FC236}">
                      <a16:creationId xmlns:a16="http://schemas.microsoft.com/office/drawing/2014/main" id="{AA7C79DF-6A80-495A-ABBC-AA49C2E45194}"/>
                    </a:ext>
                  </a:extLst>
                </p:cNvPr>
                <p:cNvPicPr/>
                <p:nvPr/>
              </p:nvPicPr>
              <p:blipFill>
                <a:blip r:embed="rId125"/>
                <a:stretch>
                  <a:fillRect/>
                </a:stretch>
              </p:blipFill>
              <p:spPr>
                <a:xfrm>
                  <a:off x="480136" y="3959763"/>
                  <a:ext cx="1326600" cy="159120"/>
                </a:xfrm>
                <a:prstGeom prst="rect">
                  <a:avLst/>
                </a:prstGeom>
              </p:spPr>
            </p:pic>
          </mc:Fallback>
        </mc:AlternateContent>
      </p:grpSp>
      <p:grpSp>
        <p:nvGrpSpPr>
          <p:cNvPr id="98" name="Group 97">
            <a:extLst>
              <a:ext uri="{FF2B5EF4-FFF2-40B4-BE49-F238E27FC236}">
                <a16:creationId xmlns:a16="http://schemas.microsoft.com/office/drawing/2014/main" id="{34B9CF52-0675-4576-97E2-C32CA1313649}"/>
              </a:ext>
            </a:extLst>
          </p:cNvPr>
          <p:cNvGrpSpPr/>
          <p:nvPr/>
        </p:nvGrpSpPr>
        <p:grpSpPr>
          <a:xfrm>
            <a:off x="6218536" y="4440003"/>
            <a:ext cx="3714480" cy="109440"/>
            <a:chOff x="6218536" y="4440003"/>
            <a:chExt cx="3714480" cy="109440"/>
          </a:xfrm>
        </p:grpSpPr>
        <mc:AlternateContent xmlns:mc="http://schemas.openxmlformats.org/markup-compatibility/2006" xmlns:p14="http://schemas.microsoft.com/office/powerpoint/2010/main">
          <mc:Choice Requires="p14">
            <p:contentPart p14:bwMode="auto" r:id="rId126">
              <p14:nvContentPartPr>
                <p14:cNvPr id="94" name="Ink 93">
                  <a:extLst>
                    <a:ext uri="{FF2B5EF4-FFF2-40B4-BE49-F238E27FC236}">
                      <a16:creationId xmlns:a16="http://schemas.microsoft.com/office/drawing/2014/main" id="{B9962C6D-2680-41D8-909D-A1B38CBE9DA1}"/>
                    </a:ext>
                  </a:extLst>
                </p14:cNvPr>
                <p14:cNvContentPartPr/>
                <p14:nvPr/>
              </p14:nvContentPartPr>
              <p14:xfrm>
                <a:off x="9142816" y="4507683"/>
                <a:ext cx="790200" cy="41760"/>
              </p14:xfrm>
            </p:contentPart>
          </mc:Choice>
          <mc:Fallback xmlns="">
            <p:pic>
              <p:nvPicPr>
                <p:cNvPr id="94" name="Ink 93">
                  <a:extLst>
                    <a:ext uri="{FF2B5EF4-FFF2-40B4-BE49-F238E27FC236}">
                      <a16:creationId xmlns:a16="http://schemas.microsoft.com/office/drawing/2014/main" id="{B9962C6D-2680-41D8-909D-A1B38CBE9DA1}"/>
                    </a:ext>
                  </a:extLst>
                </p:cNvPr>
                <p:cNvPicPr/>
                <p:nvPr/>
              </p:nvPicPr>
              <p:blipFill>
                <a:blip r:embed="rId127"/>
                <a:stretch>
                  <a:fillRect/>
                </a:stretch>
              </p:blipFill>
              <p:spPr>
                <a:xfrm>
                  <a:off x="9125176" y="4489683"/>
                  <a:ext cx="825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Ink 94">
                  <a:extLst>
                    <a:ext uri="{FF2B5EF4-FFF2-40B4-BE49-F238E27FC236}">
                      <a16:creationId xmlns:a16="http://schemas.microsoft.com/office/drawing/2014/main" id="{5A2251BD-A354-4DBD-8F20-ED232B53A5D2}"/>
                    </a:ext>
                  </a:extLst>
                </p14:cNvPr>
                <p14:cNvContentPartPr/>
                <p14:nvPr/>
              </p14:nvContentPartPr>
              <p14:xfrm>
                <a:off x="8504176" y="4488603"/>
                <a:ext cx="502920" cy="43200"/>
              </p14:xfrm>
            </p:contentPart>
          </mc:Choice>
          <mc:Fallback xmlns="">
            <p:pic>
              <p:nvPicPr>
                <p:cNvPr id="95" name="Ink 94">
                  <a:extLst>
                    <a:ext uri="{FF2B5EF4-FFF2-40B4-BE49-F238E27FC236}">
                      <a16:creationId xmlns:a16="http://schemas.microsoft.com/office/drawing/2014/main" id="{5A2251BD-A354-4DBD-8F20-ED232B53A5D2}"/>
                    </a:ext>
                  </a:extLst>
                </p:cNvPr>
                <p:cNvPicPr/>
                <p:nvPr/>
              </p:nvPicPr>
              <p:blipFill>
                <a:blip r:embed="rId129"/>
                <a:stretch>
                  <a:fillRect/>
                </a:stretch>
              </p:blipFill>
              <p:spPr>
                <a:xfrm>
                  <a:off x="8486176" y="4470603"/>
                  <a:ext cx="538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8F951670-0959-4E0F-B1DD-6DE2C1538631}"/>
                    </a:ext>
                  </a:extLst>
                </p14:cNvPr>
                <p14:cNvContentPartPr/>
                <p14:nvPr/>
              </p14:nvContentPartPr>
              <p14:xfrm>
                <a:off x="6218536" y="4440003"/>
                <a:ext cx="2050560" cy="73080"/>
              </p14:xfrm>
            </p:contentPart>
          </mc:Choice>
          <mc:Fallback xmlns="">
            <p:pic>
              <p:nvPicPr>
                <p:cNvPr id="97" name="Ink 96">
                  <a:extLst>
                    <a:ext uri="{FF2B5EF4-FFF2-40B4-BE49-F238E27FC236}">
                      <a16:creationId xmlns:a16="http://schemas.microsoft.com/office/drawing/2014/main" id="{8F951670-0959-4E0F-B1DD-6DE2C1538631}"/>
                    </a:ext>
                  </a:extLst>
                </p:cNvPr>
                <p:cNvPicPr/>
                <p:nvPr/>
              </p:nvPicPr>
              <p:blipFill>
                <a:blip r:embed="rId131"/>
                <a:stretch>
                  <a:fillRect/>
                </a:stretch>
              </p:blipFill>
              <p:spPr>
                <a:xfrm>
                  <a:off x="6200896" y="4422363"/>
                  <a:ext cx="208620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9" name="Ink 98">
                <a:extLst>
                  <a:ext uri="{FF2B5EF4-FFF2-40B4-BE49-F238E27FC236}">
                    <a16:creationId xmlns:a16="http://schemas.microsoft.com/office/drawing/2014/main" id="{C5BC4749-E29B-4720-9BC0-A0E13D8A0C10}"/>
                  </a:ext>
                </a:extLst>
              </p14:cNvPr>
              <p14:cNvContentPartPr/>
              <p14:nvPr/>
            </p14:nvContentPartPr>
            <p14:xfrm>
              <a:off x="2908696" y="4442883"/>
              <a:ext cx="3207960" cy="96120"/>
            </p14:xfrm>
          </p:contentPart>
        </mc:Choice>
        <mc:Fallback xmlns="">
          <p:pic>
            <p:nvPicPr>
              <p:cNvPr id="99" name="Ink 98">
                <a:extLst>
                  <a:ext uri="{FF2B5EF4-FFF2-40B4-BE49-F238E27FC236}">
                    <a16:creationId xmlns:a16="http://schemas.microsoft.com/office/drawing/2014/main" id="{C5BC4749-E29B-4720-9BC0-A0E13D8A0C10}"/>
                  </a:ext>
                </a:extLst>
              </p:cNvPr>
              <p:cNvPicPr/>
              <p:nvPr/>
            </p:nvPicPr>
            <p:blipFill>
              <a:blip r:embed="rId133"/>
              <a:stretch>
                <a:fillRect/>
              </a:stretch>
            </p:blipFill>
            <p:spPr>
              <a:xfrm>
                <a:off x="2891056" y="4424883"/>
                <a:ext cx="3243600" cy="131760"/>
              </a:xfrm>
              <a:prstGeom prst="rect">
                <a:avLst/>
              </a:prstGeom>
            </p:spPr>
          </p:pic>
        </mc:Fallback>
      </mc:AlternateContent>
      <p:grpSp>
        <p:nvGrpSpPr>
          <p:cNvPr id="102" name="Group 101">
            <a:extLst>
              <a:ext uri="{FF2B5EF4-FFF2-40B4-BE49-F238E27FC236}">
                <a16:creationId xmlns:a16="http://schemas.microsoft.com/office/drawing/2014/main" id="{9279CFD1-8AAA-49EA-AE14-66362551448B}"/>
              </a:ext>
            </a:extLst>
          </p:cNvPr>
          <p:cNvGrpSpPr/>
          <p:nvPr/>
        </p:nvGrpSpPr>
        <p:grpSpPr>
          <a:xfrm>
            <a:off x="1160176" y="4464123"/>
            <a:ext cx="1723680" cy="85320"/>
            <a:chOff x="1160176" y="4464123"/>
            <a:chExt cx="1723680" cy="85320"/>
          </a:xfrm>
        </p:grpSpPr>
        <mc:AlternateContent xmlns:mc="http://schemas.openxmlformats.org/markup-compatibility/2006" xmlns:p14="http://schemas.microsoft.com/office/powerpoint/2010/main">
          <mc:Choice Requires="p14">
            <p:contentPart p14:bwMode="auto" r:id="rId134">
              <p14:nvContentPartPr>
                <p14:cNvPr id="100" name="Ink 99">
                  <a:extLst>
                    <a:ext uri="{FF2B5EF4-FFF2-40B4-BE49-F238E27FC236}">
                      <a16:creationId xmlns:a16="http://schemas.microsoft.com/office/drawing/2014/main" id="{4289ED21-FC47-4C32-807C-5EE6593940BB}"/>
                    </a:ext>
                  </a:extLst>
                </p14:cNvPr>
                <p14:cNvContentPartPr/>
                <p14:nvPr/>
              </p14:nvContentPartPr>
              <p14:xfrm>
                <a:off x="2256376" y="4479243"/>
                <a:ext cx="627480" cy="70200"/>
              </p14:xfrm>
            </p:contentPart>
          </mc:Choice>
          <mc:Fallback xmlns="">
            <p:pic>
              <p:nvPicPr>
                <p:cNvPr id="100" name="Ink 99">
                  <a:extLst>
                    <a:ext uri="{FF2B5EF4-FFF2-40B4-BE49-F238E27FC236}">
                      <a16:creationId xmlns:a16="http://schemas.microsoft.com/office/drawing/2014/main" id="{4289ED21-FC47-4C32-807C-5EE6593940BB}"/>
                    </a:ext>
                  </a:extLst>
                </p:cNvPr>
                <p:cNvPicPr/>
                <p:nvPr/>
              </p:nvPicPr>
              <p:blipFill>
                <a:blip r:embed="rId135"/>
                <a:stretch>
                  <a:fillRect/>
                </a:stretch>
              </p:blipFill>
              <p:spPr>
                <a:xfrm>
                  <a:off x="2238736" y="4461603"/>
                  <a:ext cx="66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E4FB7FE6-B145-49DA-A3CF-25049A4F0CE0}"/>
                    </a:ext>
                  </a:extLst>
                </p14:cNvPr>
                <p14:cNvContentPartPr/>
                <p14:nvPr/>
              </p14:nvContentPartPr>
              <p14:xfrm>
                <a:off x="1160176" y="4464123"/>
                <a:ext cx="874800" cy="64800"/>
              </p14:xfrm>
            </p:contentPart>
          </mc:Choice>
          <mc:Fallback xmlns="">
            <p:pic>
              <p:nvPicPr>
                <p:cNvPr id="101" name="Ink 100">
                  <a:extLst>
                    <a:ext uri="{FF2B5EF4-FFF2-40B4-BE49-F238E27FC236}">
                      <a16:creationId xmlns:a16="http://schemas.microsoft.com/office/drawing/2014/main" id="{E4FB7FE6-B145-49DA-A3CF-25049A4F0CE0}"/>
                    </a:ext>
                  </a:extLst>
                </p:cNvPr>
                <p:cNvPicPr/>
                <p:nvPr/>
              </p:nvPicPr>
              <p:blipFill>
                <a:blip r:embed="rId137"/>
                <a:stretch>
                  <a:fillRect/>
                </a:stretch>
              </p:blipFill>
              <p:spPr>
                <a:xfrm>
                  <a:off x="1142176" y="4446483"/>
                  <a:ext cx="9104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D2EBAAA1-F739-412F-8012-3878AB06DCD8}"/>
                  </a:ext>
                </a:extLst>
              </p14:cNvPr>
              <p14:cNvContentPartPr/>
              <p14:nvPr/>
            </p14:nvContentPartPr>
            <p14:xfrm>
              <a:off x="8494456" y="4977483"/>
              <a:ext cx="1388880" cy="48600"/>
            </p14:xfrm>
          </p:contentPart>
        </mc:Choice>
        <mc:Fallback xmlns="">
          <p:pic>
            <p:nvPicPr>
              <p:cNvPr id="103" name="Ink 102">
                <a:extLst>
                  <a:ext uri="{FF2B5EF4-FFF2-40B4-BE49-F238E27FC236}">
                    <a16:creationId xmlns:a16="http://schemas.microsoft.com/office/drawing/2014/main" id="{D2EBAAA1-F739-412F-8012-3878AB06DCD8}"/>
                  </a:ext>
                </a:extLst>
              </p:cNvPr>
              <p:cNvPicPr/>
              <p:nvPr/>
            </p:nvPicPr>
            <p:blipFill>
              <a:blip r:embed="rId139"/>
              <a:stretch>
                <a:fillRect/>
              </a:stretch>
            </p:blipFill>
            <p:spPr>
              <a:xfrm>
                <a:off x="8476816" y="4959843"/>
                <a:ext cx="1424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116DF7CB-9587-4423-814E-E6DBB9F009BE}"/>
                  </a:ext>
                </a:extLst>
              </p14:cNvPr>
              <p14:cNvContentPartPr/>
              <p14:nvPr/>
            </p14:nvContentPartPr>
            <p14:xfrm>
              <a:off x="6433816" y="3454323"/>
              <a:ext cx="563040" cy="126360"/>
            </p14:xfrm>
          </p:contentPart>
        </mc:Choice>
        <mc:Fallback xmlns="">
          <p:pic>
            <p:nvPicPr>
              <p:cNvPr id="104" name="Ink 103">
                <a:extLst>
                  <a:ext uri="{FF2B5EF4-FFF2-40B4-BE49-F238E27FC236}">
                    <a16:creationId xmlns:a16="http://schemas.microsoft.com/office/drawing/2014/main" id="{116DF7CB-9587-4423-814E-E6DBB9F009BE}"/>
                  </a:ext>
                </a:extLst>
              </p:cNvPr>
              <p:cNvPicPr/>
              <p:nvPr/>
            </p:nvPicPr>
            <p:blipFill>
              <a:blip r:embed="rId141"/>
              <a:stretch>
                <a:fillRect/>
              </a:stretch>
            </p:blipFill>
            <p:spPr>
              <a:xfrm>
                <a:off x="6415816" y="3436683"/>
                <a:ext cx="598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6D61884E-7423-43E8-B1A9-B2383712D2EB}"/>
                  </a:ext>
                </a:extLst>
              </p14:cNvPr>
              <p14:cNvContentPartPr/>
              <p14:nvPr/>
            </p14:nvContentPartPr>
            <p14:xfrm>
              <a:off x="3642736" y="3063363"/>
              <a:ext cx="2820960" cy="493920"/>
            </p14:xfrm>
          </p:contentPart>
        </mc:Choice>
        <mc:Fallback xmlns="">
          <p:pic>
            <p:nvPicPr>
              <p:cNvPr id="106" name="Ink 105">
                <a:extLst>
                  <a:ext uri="{FF2B5EF4-FFF2-40B4-BE49-F238E27FC236}">
                    <a16:creationId xmlns:a16="http://schemas.microsoft.com/office/drawing/2014/main" id="{6D61884E-7423-43E8-B1A9-B2383712D2EB}"/>
                  </a:ext>
                </a:extLst>
              </p:cNvPr>
              <p:cNvPicPr/>
              <p:nvPr/>
            </p:nvPicPr>
            <p:blipFill>
              <a:blip r:embed="rId143"/>
              <a:stretch>
                <a:fillRect/>
              </a:stretch>
            </p:blipFill>
            <p:spPr>
              <a:xfrm>
                <a:off x="3625096" y="3045363"/>
                <a:ext cx="285660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065C2A66-671F-4496-9BE4-682D42520E95}"/>
                  </a:ext>
                </a:extLst>
              </p14:cNvPr>
              <p14:cNvContentPartPr/>
              <p14:nvPr/>
            </p14:nvContentPartPr>
            <p14:xfrm>
              <a:off x="3947656" y="4939683"/>
              <a:ext cx="884520" cy="48240"/>
            </p14:xfrm>
          </p:contentPart>
        </mc:Choice>
        <mc:Fallback xmlns="">
          <p:pic>
            <p:nvPicPr>
              <p:cNvPr id="113" name="Ink 112">
                <a:extLst>
                  <a:ext uri="{FF2B5EF4-FFF2-40B4-BE49-F238E27FC236}">
                    <a16:creationId xmlns:a16="http://schemas.microsoft.com/office/drawing/2014/main" id="{065C2A66-671F-4496-9BE4-682D42520E95}"/>
                  </a:ext>
                </a:extLst>
              </p:cNvPr>
              <p:cNvPicPr/>
              <p:nvPr/>
            </p:nvPicPr>
            <p:blipFill>
              <a:blip r:embed="rId145"/>
              <a:stretch>
                <a:fillRect/>
              </a:stretch>
            </p:blipFill>
            <p:spPr>
              <a:xfrm>
                <a:off x="3930016" y="4922043"/>
                <a:ext cx="920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5" name="Ink 114">
                <a:extLst>
                  <a:ext uri="{FF2B5EF4-FFF2-40B4-BE49-F238E27FC236}">
                    <a16:creationId xmlns:a16="http://schemas.microsoft.com/office/drawing/2014/main" id="{EB7FDD27-439D-4F9D-8652-88A7F10DAAFE}"/>
                  </a:ext>
                </a:extLst>
              </p14:cNvPr>
              <p14:cNvContentPartPr/>
              <p14:nvPr/>
            </p14:nvContentPartPr>
            <p14:xfrm>
              <a:off x="2730136" y="4940763"/>
              <a:ext cx="1026720" cy="72000"/>
            </p14:xfrm>
          </p:contentPart>
        </mc:Choice>
        <mc:Fallback xmlns="">
          <p:pic>
            <p:nvPicPr>
              <p:cNvPr id="115" name="Ink 114">
                <a:extLst>
                  <a:ext uri="{FF2B5EF4-FFF2-40B4-BE49-F238E27FC236}">
                    <a16:creationId xmlns:a16="http://schemas.microsoft.com/office/drawing/2014/main" id="{EB7FDD27-439D-4F9D-8652-88A7F10DAAFE}"/>
                  </a:ext>
                </a:extLst>
              </p:cNvPr>
              <p:cNvPicPr/>
              <p:nvPr/>
            </p:nvPicPr>
            <p:blipFill>
              <a:blip r:embed="rId147"/>
              <a:stretch>
                <a:fillRect/>
              </a:stretch>
            </p:blipFill>
            <p:spPr>
              <a:xfrm>
                <a:off x="2712136" y="4922763"/>
                <a:ext cx="1062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Ink 116">
                <a:extLst>
                  <a:ext uri="{FF2B5EF4-FFF2-40B4-BE49-F238E27FC236}">
                    <a16:creationId xmlns:a16="http://schemas.microsoft.com/office/drawing/2014/main" id="{72622423-749E-4ECA-BF9E-3F7AC94242B6}"/>
                  </a:ext>
                </a:extLst>
              </p14:cNvPr>
              <p14:cNvContentPartPr/>
              <p14:nvPr/>
            </p14:nvContentPartPr>
            <p14:xfrm>
              <a:off x="494176" y="4927803"/>
              <a:ext cx="2073600" cy="77400"/>
            </p14:xfrm>
          </p:contentPart>
        </mc:Choice>
        <mc:Fallback xmlns="">
          <p:pic>
            <p:nvPicPr>
              <p:cNvPr id="117" name="Ink 116">
                <a:extLst>
                  <a:ext uri="{FF2B5EF4-FFF2-40B4-BE49-F238E27FC236}">
                    <a16:creationId xmlns:a16="http://schemas.microsoft.com/office/drawing/2014/main" id="{72622423-749E-4ECA-BF9E-3F7AC94242B6}"/>
                  </a:ext>
                </a:extLst>
              </p:cNvPr>
              <p:cNvPicPr/>
              <p:nvPr/>
            </p:nvPicPr>
            <p:blipFill>
              <a:blip r:embed="rId149"/>
              <a:stretch>
                <a:fillRect/>
              </a:stretch>
            </p:blipFill>
            <p:spPr>
              <a:xfrm>
                <a:off x="476536" y="4909803"/>
                <a:ext cx="2109240" cy="113040"/>
              </a:xfrm>
              <a:prstGeom prst="rect">
                <a:avLst/>
              </a:prstGeom>
            </p:spPr>
          </p:pic>
        </mc:Fallback>
      </mc:AlternateContent>
      <p:grpSp>
        <p:nvGrpSpPr>
          <p:cNvPr id="127" name="Group 126">
            <a:extLst>
              <a:ext uri="{FF2B5EF4-FFF2-40B4-BE49-F238E27FC236}">
                <a16:creationId xmlns:a16="http://schemas.microsoft.com/office/drawing/2014/main" id="{7CDCACBA-96E9-4B97-9A50-ACF444A23368}"/>
              </a:ext>
            </a:extLst>
          </p:cNvPr>
          <p:cNvGrpSpPr/>
          <p:nvPr/>
        </p:nvGrpSpPr>
        <p:grpSpPr>
          <a:xfrm>
            <a:off x="183856" y="2947803"/>
            <a:ext cx="4933800" cy="656640"/>
            <a:chOff x="183856" y="2947803"/>
            <a:chExt cx="4933800" cy="656640"/>
          </a:xfrm>
        </p:grpSpPr>
        <mc:AlternateContent xmlns:mc="http://schemas.openxmlformats.org/markup-compatibility/2006" xmlns:p14="http://schemas.microsoft.com/office/powerpoint/2010/main">
          <mc:Choice Requires="p14">
            <p:contentPart p14:bwMode="auto" r:id="rId150">
              <p14:nvContentPartPr>
                <p14:cNvPr id="52" name="Ink 51">
                  <a:extLst>
                    <a:ext uri="{FF2B5EF4-FFF2-40B4-BE49-F238E27FC236}">
                      <a16:creationId xmlns:a16="http://schemas.microsoft.com/office/drawing/2014/main" id="{62A6FB08-1465-4AD2-8A7D-D9F1883D799F}"/>
                    </a:ext>
                  </a:extLst>
                </p14:cNvPr>
                <p14:cNvContentPartPr/>
                <p14:nvPr/>
              </p14:nvContentPartPr>
              <p14:xfrm>
                <a:off x="4438696" y="3010443"/>
                <a:ext cx="678960" cy="59400"/>
              </p14:xfrm>
            </p:contentPart>
          </mc:Choice>
          <mc:Fallback xmlns="">
            <p:pic>
              <p:nvPicPr>
                <p:cNvPr id="52" name="Ink 51">
                  <a:extLst>
                    <a:ext uri="{FF2B5EF4-FFF2-40B4-BE49-F238E27FC236}">
                      <a16:creationId xmlns:a16="http://schemas.microsoft.com/office/drawing/2014/main" id="{62A6FB08-1465-4AD2-8A7D-D9F1883D799F}"/>
                    </a:ext>
                  </a:extLst>
                </p:cNvPr>
                <p:cNvPicPr/>
                <p:nvPr/>
              </p:nvPicPr>
              <p:blipFill>
                <a:blip r:embed="rId151"/>
                <a:stretch>
                  <a:fillRect/>
                </a:stretch>
              </p:blipFill>
              <p:spPr>
                <a:xfrm>
                  <a:off x="4421056" y="2992803"/>
                  <a:ext cx="714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3" name="Ink 52">
                  <a:extLst>
                    <a:ext uri="{FF2B5EF4-FFF2-40B4-BE49-F238E27FC236}">
                      <a16:creationId xmlns:a16="http://schemas.microsoft.com/office/drawing/2014/main" id="{D796D350-D8FE-4887-9965-E3728E309BC8}"/>
                    </a:ext>
                  </a:extLst>
                </p14:cNvPr>
                <p14:cNvContentPartPr/>
                <p14:nvPr/>
              </p14:nvContentPartPr>
              <p14:xfrm>
                <a:off x="3710416" y="3032043"/>
                <a:ext cx="464400" cy="23040"/>
              </p14:xfrm>
            </p:contentPart>
          </mc:Choice>
          <mc:Fallback xmlns="">
            <p:pic>
              <p:nvPicPr>
                <p:cNvPr id="53" name="Ink 52">
                  <a:extLst>
                    <a:ext uri="{FF2B5EF4-FFF2-40B4-BE49-F238E27FC236}">
                      <a16:creationId xmlns:a16="http://schemas.microsoft.com/office/drawing/2014/main" id="{D796D350-D8FE-4887-9965-E3728E309BC8}"/>
                    </a:ext>
                  </a:extLst>
                </p:cNvPr>
                <p:cNvPicPr/>
                <p:nvPr/>
              </p:nvPicPr>
              <p:blipFill>
                <a:blip r:embed="rId153"/>
                <a:stretch>
                  <a:fillRect/>
                </a:stretch>
              </p:blipFill>
              <p:spPr>
                <a:xfrm>
                  <a:off x="3692416" y="3014043"/>
                  <a:ext cx="500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5" name="Ink 54">
                  <a:extLst>
                    <a:ext uri="{FF2B5EF4-FFF2-40B4-BE49-F238E27FC236}">
                      <a16:creationId xmlns:a16="http://schemas.microsoft.com/office/drawing/2014/main" id="{F28B1C9B-043A-4126-BD4A-21A1F1119D86}"/>
                    </a:ext>
                  </a:extLst>
                </p14:cNvPr>
                <p14:cNvContentPartPr/>
                <p14:nvPr/>
              </p14:nvContentPartPr>
              <p14:xfrm>
                <a:off x="2985736" y="2947803"/>
                <a:ext cx="479880" cy="84600"/>
              </p14:xfrm>
            </p:contentPart>
          </mc:Choice>
          <mc:Fallback xmlns="">
            <p:pic>
              <p:nvPicPr>
                <p:cNvPr id="55" name="Ink 54">
                  <a:extLst>
                    <a:ext uri="{FF2B5EF4-FFF2-40B4-BE49-F238E27FC236}">
                      <a16:creationId xmlns:a16="http://schemas.microsoft.com/office/drawing/2014/main" id="{F28B1C9B-043A-4126-BD4A-21A1F1119D86}"/>
                    </a:ext>
                  </a:extLst>
                </p:cNvPr>
                <p:cNvPicPr/>
                <p:nvPr/>
              </p:nvPicPr>
              <p:blipFill>
                <a:blip r:embed="rId155"/>
                <a:stretch>
                  <a:fillRect/>
                </a:stretch>
              </p:blipFill>
              <p:spPr>
                <a:xfrm>
                  <a:off x="2967736" y="2929803"/>
                  <a:ext cx="515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 name="Ink 55">
                  <a:extLst>
                    <a:ext uri="{FF2B5EF4-FFF2-40B4-BE49-F238E27FC236}">
                      <a16:creationId xmlns:a16="http://schemas.microsoft.com/office/drawing/2014/main" id="{13C86136-836C-44D0-BA63-FE0D5D57FC08}"/>
                    </a:ext>
                  </a:extLst>
                </p14:cNvPr>
                <p14:cNvContentPartPr/>
                <p14:nvPr/>
              </p14:nvContentPartPr>
              <p14:xfrm>
                <a:off x="2122096" y="2985243"/>
                <a:ext cx="501120" cy="28440"/>
              </p14:xfrm>
            </p:contentPart>
          </mc:Choice>
          <mc:Fallback xmlns="">
            <p:pic>
              <p:nvPicPr>
                <p:cNvPr id="56" name="Ink 55">
                  <a:extLst>
                    <a:ext uri="{FF2B5EF4-FFF2-40B4-BE49-F238E27FC236}">
                      <a16:creationId xmlns:a16="http://schemas.microsoft.com/office/drawing/2014/main" id="{13C86136-836C-44D0-BA63-FE0D5D57FC08}"/>
                    </a:ext>
                  </a:extLst>
                </p:cNvPr>
                <p:cNvPicPr/>
                <p:nvPr/>
              </p:nvPicPr>
              <p:blipFill>
                <a:blip r:embed="rId157"/>
                <a:stretch>
                  <a:fillRect/>
                </a:stretch>
              </p:blipFill>
              <p:spPr>
                <a:xfrm>
                  <a:off x="2104456" y="2967243"/>
                  <a:ext cx="536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7" name="Ink 56">
                  <a:extLst>
                    <a:ext uri="{FF2B5EF4-FFF2-40B4-BE49-F238E27FC236}">
                      <a16:creationId xmlns:a16="http://schemas.microsoft.com/office/drawing/2014/main" id="{2429B2EE-C57B-4102-BDFD-F701A7F65B61}"/>
                    </a:ext>
                  </a:extLst>
                </p14:cNvPr>
                <p14:cNvContentPartPr/>
                <p14:nvPr/>
              </p14:nvContentPartPr>
              <p14:xfrm>
                <a:off x="1403536" y="2981283"/>
                <a:ext cx="491400" cy="84960"/>
              </p14:xfrm>
            </p:contentPart>
          </mc:Choice>
          <mc:Fallback xmlns="">
            <p:pic>
              <p:nvPicPr>
                <p:cNvPr id="57" name="Ink 56">
                  <a:extLst>
                    <a:ext uri="{FF2B5EF4-FFF2-40B4-BE49-F238E27FC236}">
                      <a16:creationId xmlns:a16="http://schemas.microsoft.com/office/drawing/2014/main" id="{2429B2EE-C57B-4102-BDFD-F701A7F65B61}"/>
                    </a:ext>
                  </a:extLst>
                </p:cNvPr>
                <p:cNvPicPr/>
                <p:nvPr/>
              </p:nvPicPr>
              <p:blipFill>
                <a:blip r:embed="rId159"/>
                <a:stretch>
                  <a:fillRect/>
                </a:stretch>
              </p:blipFill>
              <p:spPr>
                <a:xfrm>
                  <a:off x="1385536" y="2963643"/>
                  <a:ext cx="527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Ink 125">
                  <a:extLst>
                    <a:ext uri="{FF2B5EF4-FFF2-40B4-BE49-F238E27FC236}">
                      <a16:creationId xmlns:a16="http://schemas.microsoft.com/office/drawing/2014/main" id="{445D4CC8-B329-41BB-8BC5-3FBE0A7400C8}"/>
                    </a:ext>
                  </a:extLst>
                </p14:cNvPr>
                <p14:cNvContentPartPr/>
                <p14:nvPr/>
              </p14:nvContentPartPr>
              <p14:xfrm>
                <a:off x="183856" y="3037443"/>
                <a:ext cx="1560960" cy="567000"/>
              </p14:xfrm>
            </p:contentPart>
          </mc:Choice>
          <mc:Fallback xmlns="">
            <p:pic>
              <p:nvPicPr>
                <p:cNvPr id="126" name="Ink 125">
                  <a:extLst>
                    <a:ext uri="{FF2B5EF4-FFF2-40B4-BE49-F238E27FC236}">
                      <a16:creationId xmlns:a16="http://schemas.microsoft.com/office/drawing/2014/main" id="{445D4CC8-B329-41BB-8BC5-3FBE0A7400C8}"/>
                    </a:ext>
                  </a:extLst>
                </p:cNvPr>
                <p:cNvPicPr/>
                <p:nvPr/>
              </p:nvPicPr>
              <p:blipFill>
                <a:blip r:embed="rId161"/>
                <a:stretch>
                  <a:fillRect/>
                </a:stretch>
              </p:blipFill>
              <p:spPr>
                <a:xfrm>
                  <a:off x="165856" y="3019443"/>
                  <a:ext cx="1596600" cy="60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28" name="Ink 127">
                <a:extLst>
                  <a:ext uri="{FF2B5EF4-FFF2-40B4-BE49-F238E27FC236}">
                    <a16:creationId xmlns:a16="http://schemas.microsoft.com/office/drawing/2014/main" id="{3570DA6C-A844-4AC9-865B-F9111803DD45}"/>
                  </a:ext>
                </a:extLst>
              </p14:cNvPr>
              <p14:cNvContentPartPr/>
              <p14:nvPr/>
            </p14:nvContentPartPr>
            <p14:xfrm>
              <a:off x="4788256" y="3550803"/>
              <a:ext cx="5432400" cy="453240"/>
            </p14:xfrm>
          </p:contentPart>
        </mc:Choice>
        <mc:Fallback xmlns="">
          <p:pic>
            <p:nvPicPr>
              <p:cNvPr id="128" name="Ink 127">
                <a:extLst>
                  <a:ext uri="{FF2B5EF4-FFF2-40B4-BE49-F238E27FC236}">
                    <a16:creationId xmlns:a16="http://schemas.microsoft.com/office/drawing/2014/main" id="{3570DA6C-A844-4AC9-865B-F9111803DD45}"/>
                  </a:ext>
                </a:extLst>
              </p:cNvPr>
              <p:cNvPicPr/>
              <p:nvPr/>
            </p:nvPicPr>
            <p:blipFill>
              <a:blip r:embed="rId163"/>
              <a:stretch>
                <a:fillRect/>
              </a:stretch>
            </p:blipFill>
            <p:spPr>
              <a:xfrm>
                <a:off x="4770616" y="3532803"/>
                <a:ext cx="54680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0" name="Ink 129">
                <a:extLst>
                  <a:ext uri="{FF2B5EF4-FFF2-40B4-BE49-F238E27FC236}">
                    <a16:creationId xmlns:a16="http://schemas.microsoft.com/office/drawing/2014/main" id="{B8DF3499-ACBF-418B-92EC-89DA6DD100F8}"/>
                  </a:ext>
                </a:extLst>
              </p14:cNvPr>
              <p14:cNvContentPartPr/>
              <p14:nvPr/>
            </p14:nvContentPartPr>
            <p14:xfrm>
              <a:off x="450616" y="4552323"/>
              <a:ext cx="2214360" cy="505080"/>
            </p14:xfrm>
          </p:contentPart>
        </mc:Choice>
        <mc:Fallback xmlns="">
          <p:pic>
            <p:nvPicPr>
              <p:cNvPr id="130" name="Ink 129">
                <a:extLst>
                  <a:ext uri="{FF2B5EF4-FFF2-40B4-BE49-F238E27FC236}">
                    <a16:creationId xmlns:a16="http://schemas.microsoft.com/office/drawing/2014/main" id="{B8DF3499-ACBF-418B-92EC-89DA6DD100F8}"/>
                  </a:ext>
                </a:extLst>
              </p:cNvPr>
              <p:cNvPicPr/>
              <p:nvPr/>
            </p:nvPicPr>
            <p:blipFill>
              <a:blip r:embed="rId165"/>
              <a:stretch>
                <a:fillRect/>
              </a:stretch>
            </p:blipFill>
            <p:spPr>
              <a:xfrm>
                <a:off x="432976" y="4534323"/>
                <a:ext cx="2250000" cy="540720"/>
              </a:xfrm>
              <a:prstGeom prst="rect">
                <a:avLst/>
              </a:prstGeom>
            </p:spPr>
          </p:pic>
        </mc:Fallback>
      </mc:AlternateContent>
      <p:grpSp>
        <p:nvGrpSpPr>
          <p:cNvPr id="135" name="Group 134">
            <a:extLst>
              <a:ext uri="{FF2B5EF4-FFF2-40B4-BE49-F238E27FC236}">
                <a16:creationId xmlns:a16="http://schemas.microsoft.com/office/drawing/2014/main" id="{313DF8FB-3543-40AA-A50C-28328B4CA79C}"/>
              </a:ext>
            </a:extLst>
          </p:cNvPr>
          <p:cNvGrpSpPr/>
          <p:nvPr/>
        </p:nvGrpSpPr>
        <p:grpSpPr>
          <a:xfrm>
            <a:off x="4890856" y="3567003"/>
            <a:ext cx="5805720" cy="2025360"/>
            <a:chOff x="4890856" y="3567003"/>
            <a:chExt cx="5805720" cy="2025360"/>
          </a:xfrm>
        </p:grpSpPr>
        <mc:AlternateContent xmlns:mc="http://schemas.openxmlformats.org/markup-compatibility/2006" xmlns:p14="http://schemas.microsoft.com/office/powerpoint/2010/main">
          <mc:Choice Requires="p14">
            <p:contentPart p14:bwMode="auto" r:id="rId166">
              <p14:nvContentPartPr>
                <p14:cNvPr id="60" name="Ink 59">
                  <a:extLst>
                    <a:ext uri="{FF2B5EF4-FFF2-40B4-BE49-F238E27FC236}">
                      <a16:creationId xmlns:a16="http://schemas.microsoft.com/office/drawing/2014/main" id="{2FC772A9-AC28-4317-9BC6-D61E0ACB5E44}"/>
                    </a:ext>
                  </a:extLst>
                </p14:cNvPr>
                <p14:cNvContentPartPr/>
                <p14:nvPr/>
              </p14:nvContentPartPr>
              <p14:xfrm>
                <a:off x="7856176" y="3590763"/>
                <a:ext cx="559800" cy="36360"/>
              </p14:xfrm>
            </p:contentPart>
          </mc:Choice>
          <mc:Fallback xmlns="">
            <p:pic>
              <p:nvPicPr>
                <p:cNvPr id="60" name="Ink 59">
                  <a:extLst>
                    <a:ext uri="{FF2B5EF4-FFF2-40B4-BE49-F238E27FC236}">
                      <a16:creationId xmlns:a16="http://schemas.microsoft.com/office/drawing/2014/main" id="{2FC772A9-AC28-4317-9BC6-D61E0ACB5E44}"/>
                    </a:ext>
                  </a:extLst>
                </p:cNvPr>
                <p:cNvPicPr/>
                <p:nvPr/>
              </p:nvPicPr>
              <p:blipFill>
                <a:blip r:embed="rId167"/>
                <a:stretch>
                  <a:fillRect/>
                </a:stretch>
              </p:blipFill>
              <p:spPr>
                <a:xfrm>
                  <a:off x="7838536" y="3572763"/>
                  <a:ext cx="595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1" name="Ink 60">
                  <a:extLst>
                    <a:ext uri="{FF2B5EF4-FFF2-40B4-BE49-F238E27FC236}">
                      <a16:creationId xmlns:a16="http://schemas.microsoft.com/office/drawing/2014/main" id="{8AEA9C5B-74FF-4126-AF82-108B0E7A81CF}"/>
                    </a:ext>
                  </a:extLst>
                </p14:cNvPr>
                <p14:cNvContentPartPr/>
                <p14:nvPr/>
              </p14:nvContentPartPr>
              <p14:xfrm>
                <a:off x="7706416" y="3584283"/>
                <a:ext cx="10080" cy="6840"/>
              </p14:xfrm>
            </p:contentPart>
          </mc:Choice>
          <mc:Fallback xmlns="">
            <p:pic>
              <p:nvPicPr>
                <p:cNvPr id="61" name="Ink 60">
                  <a:extLst>
                    <a:ext uri="{FF2B5EF4-FFF2-40B4-BE49-F238E27FC236}">
                      <a16:creationId xmlns:a16="http://schemas.microsoft.com/office/drawing/2014/main" id="{8AEA9C5B-74FF-4126-AF82-108B0E7A81CF}"/>
                    </a:ext>
                  </a:extLst>
                </p:cNvPr>
                <p:cNvPicPr/>
                <p:nvPr/>
              </p:nvPicPr>
              <p:blipFill>
                <a:blip r:embed="rId169"/>
                <a:stretch>
                  <a:fillRect/>
                </a:stretch>
              </p:blipFill>
              <p:spPr>
                <a:xfrm>
                  <a:off x="7688776" y="3566283"/>
                  <a:ext cx="45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2" name="Ink 61">
                  <a:extLst>
                    <a:ext uri="{FF2B5EF4-FFF2-40B4-BE49-F238E27FC236}">
                      <a16:creationId xmlns:a16="http://schemas.microsoft.com/office/drawing/2014/main" id="{58D8175C-4696-4105-809A-D6A9AB31F091}"/>
                    </a:ext>
                  </a:extLst>
                </p14:cNvPr>
                <p14:cNvContentPartPr/>
                <p14:nvPr/>
              </p14:nvContentPartPr>
              <p14:xfrm>
                <a:off x="7187296" y="3567003"/>
                <a:ext cx="552240" cy="34560"/>
              </p14:xfrm>
            </p:contentPart>
          </mc:Choice>
          <mc:Fallback xmlns="">
            <p:pic>
              <p:nvPicPr>
                <p:cNvPr id="62" name="Ink 61">
                  <a:extLst>
                    <a:ext uri="{FF2B5EF4-FFF2-40B4-BE49-F238E27FC236}">
                      <a16:creationId xmlns:a16="http://schemas.microsoft.com/office/drawing/2014/main" id="{58D8175C-4696-4105-809A-D6A9AB31F091}"/>
                    </a:ext>
                  </a:extLst>
                </p:cNvPr>
                <p:cNvPicPr/>
                <p:nvPr/>
              </p:nvPicPr>
              <p:blipFill>
                <a:blip r:embed="rId171"/>
                <a:stretch>
                  <a:fillRect/>
                </a:stretch>
              </p:blipFill>
              <p:spPr>
                <a:xfrm>
                  <a:off x="7169296" y="3549003"/>
                  <a:ext cx="587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1894E850-CF06-435B-976D-D8969F57D818}"/>
                    </a:ext>
                  </a:extLst>
                </p14:cNvPr>
                <p14:cNvContentPartPr/>
                <p14:nvPr/>
              </p14:nvContentPartPr>
              <p14:xfrm>
                <a:off x="7815496" y="4550163"/>
                <a:ext cx="657360" cy="437400"/>
              </p14:xfrm>
            </p:contentPart>
          </mc:Choice>
          <mc:Fallback xmlns="">
            <p:pic>
              <p:nvPicPr>
                <p:cNvPr id="108" name="Ink 107">
                  <a:extLst>
                    <a:ext uri="{FF2B5EF4-FFF2-40B4-BE49-F238E27FC236}">
                      <a16:creationId xmlns:a16="http://schemas.microsoft.com/office/drawing/2014/main" id="{1894E850-CF06-435B-976D-D8969F57D818}"/>
                    </a:ext>
                  </a:extLst>
                </p:cNvPr>
                <p:cNvPicPr/>
                <p:nvPr/>
              </p:nvPicPr>
              <p:blipFill>
                <a:blip r:embed="rId173"/>
                <a:stretch>
                  <a:fillRect/>
                </a:stretch>
              </p:blipFill>
              <p:spPr>
                <a:xfrm>
                  <a:off x="7797856" y="4532523"/>
                  <a:ext cx="69300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6A77AC63-98EB-4CAF-B596-B4085895FD67}"/>
                    </a:ext>
                  </a:extLst>
                </p14:cNvPr>
                <p14:cNvContentPartPr/>
                <p14:nvPr/>
              </p14:nvContentPartPr>
              <p14:xfrm>
                <a:off x="4890856" y="4954443"/>
                <a:ext cx="572040" cy="501120"/>
              </p14:xfrm>
            </p:contentPart>
          </mc:Choice>
          <mc:Fallback xmlns="">
            <p:pic>
              <p:nvPicPr>
                <p:cNvPr id="109" name="Ink 108">
                  <a:extLst>
                    <a:ext uri="{FF2B5EF4-FFF2-40B4-BE49-F238E27FC236}">
                      <a16:creationId xmlns:a16="http://schemas.microsoft.com/office/drawing/2014/main" id="{6A77AC63-98EB-4CAF-B596-B4085895FD67}"/>
                    </a:ext>
                  </a:extLst>
                </p:cNvPr>
                <p:cNvPicPr/>
                <p:nvPr/>
              </p:nvPicPr>
              <p:blipFill>
                <a:blip r:embed="rId175"/>
                <a:stretch>
                  <a:fillRect/>
                </a:stretch>
              </p:blipFill>
              <p:spPr>
                <a:xfrm>
                  <a:off x="4873216" y="4936443"/>
                  <a:ext cx="60768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8916C1F7-5774-47AB-94F6-EC9FE2490F80}"/>
                    </a:ext>
                  </a:extLst>
                </p14:cNvPr>
                <p14:cNvContentPartPr/>
                <p14:nvPr/>
              </p14:nvContentPartPr>
              <p14:xfrm>
                <a:off x="5896696" y="4926723"/>
                <a:ext cx="1766520" cy="70560"/>
              </p14:xfrm>
            </p:contentPart>
          </mc:Choice>
          <mc:Fallback xmlns="">
            <p:pic>
              <p:nvPicPr>
                <p:cNvPr id="110" name="Ink 109">
                  <a:extLst>
                    <a:ext uri="{FF2B5EF4-FFF2-40B4-BE49-F238E27FC236}">
                      <a16:creationId xmlns:a16="http://schemas.microsoft.com/office/drawing/2014/main" id="{8916C1F7-5774-47AB-94F6-EC9FE2490F80}"/>
                    </a:ext>
                  </a:extLst>
                </p:cNvPr>
                <p:cNvPicPr/>
                <p:nvPr/>
              </p:nvPicPr>
              <p:blipFill>
                <a:blip r:embed="rId177"/>
                <a:stretch>
                  <a:fillRect/>
                </a:stretch>
              </p:blipFill>
              <p:spPr>
                <a:xfrm>
                  <a:off x="5878696" y="4909083"/>
                  <a:ext cx="1802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Ink 110">
                  <a:extLst>
                    <a:ext uri="{FF2B5EF4-FFF2-40B4-BE49-F238E27FC236}">
                      <a16:creationId xmlns:a16="http://schemas.microsoft.com/office/drawing/2014/main" id="{659065ED-934A-435B-BABA-4BD81F96C04D}"/>
                    </a:ext>
                  </a:extLst>
                </p14:cNvPr>
                <p14:cNvContentPartPr/>
                <p14:nvPr/>
              </p14:nvContentPartPr>
              <p14:xfrm>
                <a:off x="4937656" y="4918803"/>
                <a:ext cx="939960" cy="30600"/>
              </p14:xfrm>
            </p:contentPart>
          </mc:Choice>
          <mc:Fallback xmlns="">
            <p:pic>
              <p:nvPicPr>
                <p:cNvPr id="111" name="Ink 110">
                  <a:extLst>
                    <a:ext uri="{FF2B5EF4-FFF2-40B4-BE49-F238E27FC236}">
                      <a16:creationId xmlns:a16="http://schemas.microsoft.com/office/drawing/2014/main" id="{659065ED-934A-435B-BABA-4BD81F96C04D}"/>
                    </a:ext>
                  </a:extLst>
                </p:cNvPr>
                <p:cNvPicPr/>
                <p:nvPr/>
              </p:nvPicPr>
              <p:blipFill>
                <a:blip r:embed="rId179"/>
                <a:stretch>
                  <a:fillRect/>
                </a:stretch>
              </p:blipFill>
              <p:spPr>
                <a:xfrm>
                  <a:off x="4919656" y="4900803"/>
                  <a:ext cx="975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Ink 117">
                  <a:extLst>
                    <a:ext uri="{FF2B5EF4-FFF2-40B4-BE49-F238E27FC236}">
                      <a16:creationId xmlns:a16="http://schemas.microsoft.com/office/drawing/2014/main" id="{E4387450-3A33-4CA0-AEC6-0D7BCFF5DC3B}"/>
                    </a:ext>
                  </a:extLst>
                </p14:cNvPr>
                <p14:cNvContentPartPr/>
                <p14:nvPr/>
              </p14:nvContentPartPr>
              <p14:xfrm>
                <a:off x="9148936" y="5458083"/>
                <a:ext cx="711360" cy="23760"/>
              </p14:xfrm>
            </p:contentPart>
          </mc:Choice>
          <mc:Fallback xmlns="">
            <p:pic>
              <p:nvPicPr>
                <p:cNvPr id="118" name="Ink 117">
                  <a:extLst>
                    <a:ext uri="{FF2B5EF4-FFF2-40B4-BE49-F238E27FC236}">
                      <a16:creationId xmlns:a16="http://schemas.microsoft.com/office/drawing/2014/main" id="{E4387450-3A33-4CA0-AEC6-0D7BCFF5DC3B}"/>
                    </a:ext>
                  </a:extLst>
                </p:cNvPr>
                <p:cNvPicPr/>
                <p:nvPr/>
              </p:nvPicPr>
              <p:blipFill>
                <a:blip r:embed="rId181"/>
                <a:stretch>
                  <a:fillRect/>
                </a:stretch>
              </p:blipFill>
              <p:spPr>
                <a:xfrm>
                  <a:off x="9130936" y="5440083"/>
                  <a:ext cx="747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Ink 118">
                  <a:extLst>
                    <a:ext uri="{FF2B5EF4-FFF2-40B4-BE49-F238E27FC236}">
                      <a16:creationId xmlns:a16="http://schemas.microsoft.com/office/drawing/2014/main" id="{5EFCD791-82EB-426E-A1F2-066CB4693EEF}"/>
                    </a:ext>
                  </a:extLst>
                </p14:cNvPr>
                <p14:cNvContentPartPr/>
                <p14:nvPr/>
              </p14:nvContentPartPr>
              <p14:xfrm>
                <a:off x="8324176" y="5448363"/>
                <a:ext cx="638640" cy="34560"/>
              </p14:xfrm>
            </p:contentPart>
          </mc:Choice>
          <mc:Fallback xmlns="">
            <p:pic>
              <p:nvPicPr>
                <p:cNvPr id="119" name="Ink 118">
                  <a:extLst>
                    <a:ext uri="{FF2B5EF4-FFF2-40B4-BE49-F238E27FC236}">
                      <a16:creationId xmlns:a16="http://schemas.microsoft.com/office/drawing/2014/main" id="{5EFCD791-82EB-426E-A1F2-066CB4693EEF}"/>
                    </a:ext>
                  </a:extLst>
                </p:cNvPr>
                <p:cNvPicPr/>
                <p:nvPr/>
              </p:nvPicPr>
              <p:blipFill>
                <a:blip r:embed="rId183"/>
                <a:stretch>
                  <a:fillRect/>
                </a:stretch>
              </p:blipFill>
              <p:spPr>
                <a:xfrm>
                  <a:off x="8306176" y="5430723"/>
                  <a:ext cx="674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A9AEC277-2C03-48C3-AA3C-009C9743191E}"/>
                    </a:ext>
                  </a:extLst>
                </p14:cNvPr>
                <p14:cNvContentPartPr/>
                <p14:nvPr/>
              </p14:nvContentPartPr>
              <p14:xfrm>
                <a:off x="7478176" y="5441163"/>
                <a:ext cx="637200" cy="41760"/>
              </p14:xfrm>
            </p:contentPart>
          </mc:Choice>
          <mc:Fallback xmlns="">
            <p:pic>
              <p:nvPicPr>
                <p:cNvPr id="121" name="Ink 120">
                  <a:extLst>
                    <a:ext uri="{FF2B5EF4-FFF2-40B4-BE49-F238E27FC236}">
                      <a16:creationId xmlns:a16="http://schemas.microsoft.com/office/drawing/2014/main" id="{A9AEC277-2C03-48C3-AA3C-009C9743191E}"/>
                    </a:ext>
                  </a:extLst>
                </p:cNvPr>
                <p:cNvPicPr/>
                <p:nvPr/>
              </p:nvPicPr>
              <p:blipFill>
                <a:blip r:embed="rId185"/>
                <a:stretch>
                  <a:fillRect/>
                </a:stretch>
              </p:blipFill>
              <p:spPr>
                <a:xfrm>
                  <a:off x="7460176" y="5423163"/>
                  <a:ext cx="67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489E8C61-92B6-45B6-A057-0F2B218787A5}"/>
                    </a:ext>
                  </a:extLst>
                </p14:cNvPr>
                <p14:cNvContentPartPr/>
                <p14:nvPr/>
              </p14:nvContentPartPr>
              <p14:xfrm>
                <a:off x="7242736" y="5463843"/>
                <a:ext cx="4320" cy="8640"/>
              </p14:xfrm>
            </p:contentPart>
          </mc:Choice>
          <mc:Fallback xmlns="">
            <p:pic>
              <p:nvPicPr>
                <p:cNvPr id="122" name="Ink 121">
                  <a:extLst>
                    <a:ext uri="{FF2B5EF4-FFF2-40B4-BE49-F238E27FC236}">
                      <a16:creationId xmlns:a16="http://schemas.microsoft.com/office/drawing/2014/main" id="{489E8C61-92B6-45B6-A057-0F2B218787A5}"/>
                    </a:ext>
                  </a:extLst>
                </p:cNvPr>
                <p:cNvPicPr/>
                <p:nvPr/>
              </p:nvPicPr>
              <p:blipFill>
                <a:blip r:embed="rId187"/>
                <a:stretch>
                  <a:fillRect/>
                </a:stretch>
              </p:blipFill>
              <p:spPr>
                <a:xfrm>
                  <a:off x="7224736" y="5446203"/>
                  <a:ext cx="39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1369F950-5962-42C2-B6E3-E30A7FAE3159}"/>
                    </a:ext>
                  </a:extLst>
                </p14:cNvPr>
                <p14:cNvContentPartPr/>
                <p14:nvPr/>
              </p14:nvContentPartPr>
              <p14:xfrm>
                <a:off x="6581056" y="5452323"/>
                <a:ext cx="665640" cy="38520"/>
              </p14:xfrm>
            </p:contentPart>
          </mc:Choice>
          <mc:Fallback xmlns="">
            <p:pic>
              <p:nvPicPr>
                <p:cNvPr id="123" name="Ink 122">
                  <a:extLst>
                    <a:ext uri="{FF2B5EF4-FFF2-40B4-BE49-F238E27FC236}">
                      <a16:creationId xmlns:a16="http://schemas.microsoft.com/office/drawing/2014/main" id="{1369F950-5962-42C2-B6E3-E30A7FAE3159}"/>
                    </a:ext>
                  </a:extLst>
                </p:cNvPr>
                <p:cNvPicPr/>
                <p:nvPr/>
              </p:nvPicPr>
              <p:blipFill>
                <a:blip r:embed="rId189"/>
                <a:stretch>
                  <a:fillRect/>
                </a:stretch>
              </p:blipFill>
              <p:spPr>
                <a:xfrm>
                  <a:off x="6563416" y="5434323"/>
                  <a:ext cx="701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4" name="Ink 123">
                  <a:extLst>
                    <a:ext uri="{FF2B5EF4-FFF2-40B4-BE49-F238E27FC236}">
                      <a16:creationId xmlns:a16="http://schemas.microsoft.com/office/drawing/2014/main" id="{363860A8-36FE-4A97-AA5F-1A8944A18E97}"/>
                    </a:ext>
                  </a:extLst>
                </p14:cNvPr>
                <p14:cNvContentPartPr/>
                <p14:nvPr/>
              </p14:nvContentPartPr>
              <p14:xfrm>
                <a:off x="5620216" y="5493003"/>
                <a:ext cx="748080" cy="26280"/>
              </p14:xfrm>
            </p:contentPart>
          </mc:Choice>
          <mc:Fallback xmlns="">
            <p:pic>
              <p:nvPicPr>
                <p:cNvPr id="124" name="Ink 123">
                  <a:extLst>
                    <a:ext uri="{FF2B5EF4-FFF2-40B4-BE49-F238E27FC236}">
                      <a16:creationId xmlns:a16="http://schemas.microsoft.com/office/drawing/2014/main" id="{363860A8-36FE-4A97-AA5F-1A8944A18E97}"/>
                    </a:ext>
                  </a:extLst>
                </p:cNvPr>
                <p:cNvPicPr/>
                <p:nvPr/>
              </p:nvPicPr>
              <p:blipFill>
                <a:blip r:embed="rId191"/>
                <a:stretch>
                  <a:fillRect/>
                </a:stretch>
              </p:blipFill>
              <p:spPr>
                <a:xfrm>
                  <a:off x="5602576" y="5475003"/>
                  <a:ext cx="783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8B690456-1AE1-428B-A6F6-8565736B9CDF}"/>
                    </a:ext>
                  </a:extLst>
                </p14:cNvPr>
                <p14:cNvContentPartPr/>
                <p14:nvPr/>
              </p14:nvContentPartPr>
              <p14:xfrm>
                <a:off x="5400616" y="4956603"/>
                <a:ext cx="4700880" cy="635760"/>
              </p14:xfrm>
            </p:contentPart>
          </mc:Choice>
          <mc:Fallback xmlns="">
            <p:pic>
              <p:nvPicPr>
                <p:cNvPr id="131" name="Ink 130">
                  <a:extLst>
                    <a:ext uri="{FF2B5EF4-FFF2-40B4-BE49-F238E27FC236}">
                      <a16:creationId xmlns:a16="http://schemas.microsoft.com/office/drawing/2014/main" id="{8B690456-1AE1-428B-A6F6-8565736B9CDF}"/>
                    </a:ext>
                  </a:extLst>
                </p:cNvPr>
                <p:cNvPicPr/>
                <p:nvPr/>
              </p:nvPicPr>
              <p:blipFill>
                <a:blip r:embed="rId193"/>
                <a:stretch>
                  <a:fillRect/>
                </a:stretch>
              </p:blipFill>
              <p:spPr>
                <a:xfrm>
                  <a:off x="5382976" y="4938603"/>
                  <a:ext cx="473652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3" name="Ink 132">
                  <a:extLst>
                    <a:ext uri="{FF2B5EF4-FFF2-40B4-BE49-F238E27FC236}">
                      <a16:creationId xmlns:a16="http://schemas.microsoft.com/office/drawing/2014/main" id="{E978315A-586F-49EF-B756-0FB30724C21B}"/>
                    </a:ext>
                  </a:extLst>
                </p14:cNvPr>
                <p14:cNvContentPartPr/>
                <p14:nvPr/>
              </p14:nvContentPartPr>
              <p14:xfrm>
                <a:off x="10184656" y="3688323"/>
                <a:ext cx="511920" cy="1389600"/>
              </p14:xfrm>
            </p:contentPart>
          </mc:Choice>
          <mc:Fallback xmlns="">
            <p:pic>
              <p:nvPicPr>
                <p:cNvPr id="133" name="Ink 132">
                  <a:extLst>
                    <a:ext uri="{FF2B5EF4-FFF2-40B4-BE49-F238E27FC236}">
                      <a16:creationId xmlns:a16="http://schemas.microsoft.com/office/drawing/2014/main" id="{E978315A-586F-49EF-B756-0FB30724C21B}"/>
                    </a:ext>
                  </a:extLst>
                </p:cNvPr>
                <p:cNvPicPr/>
                <p:nvPr/>
              </p:nvPicPr>
              <p:blipFill>
                <a:blip r:embed="rId195"/>
                <a:stretch>
                  <a:fillRect/>
                </a:stretch>
              </p:blipFill>
              <p:spPr>
                <a:xfrm>
                  <a:off x="10167016" y="3670323"/>
                  <a:ext cx="547560" cy="1425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4" name="Ink 133">
                  <a:extLst>
                    <a:ext uri="{FF2B5EF4-FFF2-40B4-BE49-F238E27FC236}">
                      <a16:creationId xmlns:a16="http://schemas.microsoft.com/office/drawing/2014/main" id="{5AAF2676-4A41-4FD3-953B-84FA81D5002F}"/>
                    </a:ext>
                  </a:extLst>
                </p14:cNvPr>
                <p14:cNvContentPartPr/>
                <p14:nvPr/>
              </p14:nvContentPartPr>
              <p14:xfrm>
                <a:off x="10147576" y="3589323"/>
                <a:ext cx="499680" cy="466920"/>
              </p14:xfrm>
            </p:contentPart>
          </mc:Choice>
          <mc:Fallback xmlns="">
            <p:pic>
              <p:nvPicPr>
                <p:cNvPr id="134" name="Ink 133">
                  <a:extLst>
                    <a:ext uri="{FF2B5EF4-FFF2-40B4-BE49-F238E27FC236}">
                      <a16:creationId xmlns:a16="http://schemas.microsoft.com/office/drawing/2014/main" id="{5AAF2676-4A41-4FD3-953B-84FA81D5002F}"/>
                    </a:ext>
                  </a:extLst>
                </p:cNvPr>
                <p:cNvPicPr/>
                <p:nvPr/>
              </p:nvPicPr>
              <p:blipFill>
                <a:blip r:embed="rId197"/>
                <a:stretch>
                  <a:fillRect/>
                </a:stretch>
              </p:blipFill>
              <p:spPr>
                <a:xfrm>
                  <a:off x="10129936" y="3571323"/>
                  <a:ext cx="535320" cy="502560"/>
                </a:xfrm>
                <a:prstGeom prst="rect">
                  <a:avLst/>
                </a:prstGeom>
              </p:spPr>
            </p:pic>
          </mc:Fallback>
        </mc:AlternateContent>
      </p:grpSp>
      <p:grpSp>
        <p:nvGrpSpPr>
          <p:cNvPr id="143" name="Group 142">
            <a:extLst>
              <a:ext uri="{FF2B5EF4-FFF2-40B4-BE49-F238E27FC236}">
                <a16:creationId xmlns:a16="http://schemas.microsoft.com/office/drawing/2014/main" id="{08A53515-FBA3-4FC1-9B86-D2936F2F3791}"/>
              </a:ext>
            </a:extLst>
          </p:cNvPr>
          <p:cNvGrpSpPr/>
          <p:nvPr/>
        </p:nvGrpSpPr>
        <p:grpSpPr>
          <a:xfrm>
            <a:off x="638176" y="5477523"/>
            <a:ext cx="4119120" cy="93960"/>
            <a:chOff x="638176" y="5477523"/>
            <a:chExt cx="4119120" cy="93960"/>
          </a:xfrm>
        </p:grpSpPr>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89C16C16-5FC5-430F-A78F-B946A1F8A4A9}"/>
                    </a:ext>
                  </a:extLst>
                </p14:cNvPr>
                <p14:cNvContentPartPr/>
                <p14:nvPr/>
              </p14:nvContentPartPr>
              <p14:xfrm>
                <a:off x="4281376" y="5477523"/>
                <a:ext cx="475920" cy="45000"/>
              </p14:xfrm>
            </p:contentPart>
          </mc:Choice>
          <mc:Fallback xmlns="">
            <p:pic>
              <p:nvPicPr>
                <p:cNvPr id="136" name="Ink 135">
                  <a:extLst>
                    <a:ext uri="{FF2B5EF4-FFF2-40B4-BE49-F238E27FC236}">
                      <a16:creationId xmlns:a16="http://schemas.microsoft.com/office/drawing/2014/main" id="{89C16C16-5FC5-430F-A78F-B946A1F8A4A9}"/>
                    </a:ext>
                  </a:extLst>
                </p:cNvPr>
                <p:cNvPicPr/>
                <p:nvPr/>
              </p:nvPicPr>
              <p:blipFill>
                <a:blip r:embed="rId199"/>
                <a:stretch>
                  <a:fillRect/>
                </a:stretch>
              </p:blipFill>
              <p:spPr>
                <a:xfrm>
                  <a:off x="4263736" y="5459523"/>
                  <a:ext cx="511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7" name="Ink 136">
                  <a:extLst>
                    <a:ext uri="{FF2B5EF4-FFF2-40B4-BE49-F238E27FC236}">
                      <a16:creationId xmlns:a16="http://schemas.microsoft.com/office/drawing/2014/main" id="{BE486382-433B-47B3-B110-9F23DF324E7E}"/>
                    </a:ext>
                  </a:extLst>
                </p14:cNvPr>
                <p14:cNvContentPartPr/>
                <p14:nvPr/>
              </p14:nvContentPartPr>
              <p14:xfrm>
                <a:off x="3568216" y="5517483"/>
                <a:ext cx="505080" cy="30600"/>
              </p14:xfrm>
            </p:contentPart>
          </mc:Choice>
          <mc:Fallback xmlns="">
            <p:pic>
              <p:nvPicPr>
                <p:cNvPr id="137" name="Ink 136">
                  <a:extLst>
                    <a:ext uri="{FF2B5EF4-FFF2-40B4-BE49-F238E27FC236}">
                      <a16:creationId xmlns:a16="http://schemas.microsoft.com/office/drawing/2014/main" id="{BE486382-433B-47B3-B110-9F23DF324E7E}"/>
                    </a:ext>
                  </a:extLst>
                </p:cNvPr>
                <p:cNvPicPr/>
                <p:nvPr/>
              </p:nvPicPr>
              <p:blipFill>
                <a:blip r:embed="rId201"/>
                <a:stretch>
                  <a:fillRect/>
                </a:stretch>
              </p:blipFill>
              <p:spPr>
                <a:xfrm>
                  <a:off x="3550576" y="5499843"/>
                  <a:ext cx="540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Ink 137">
                  <a:extLst>
                    <a:ext uri="{FF2B5EF4-FFF2-40B4-BE49-F238E27FC236}">
                      <a16:creationId xmlns:a16="http://schemas.microsoft.com/office/drawing/2014/main" id="{C7C00F9B-C882-4231-93DF-6CEF49F5396B}"/>
                    </a:ext>
                  </a:extLst>
                </p14:cNvPr>
                <p14:cNvContentPartPr/>
                <p14:nvPr/>
              </p14:nvContentPartPr>
              <p14:xfrm>
                <a:off x="2935336" y="5494443"/>
                <a:ext cx="441720" cy="24840"/>
              </p14:xfrm>
            </p:contentPart>
          </mc:Choice>
          <mc:Fallback xmlns="">
            <p:pic>
              <p:nvPicPr>
                <p:cNvPr id="138" name="Ink 137">
                  <a:extLst>
                    <a:ext uri="{FF2B5EF4-FFF2-40B4-BE49-F238E27FC236}">
                      <a16:creationId xmlns:a16="http://schemas.microsoft.com/office/drawing/2014/main" id="{C7C00F9B-C882-4231-93DF-6CEF49F5396B}"/>
                    </a:ext>
                  </a:extLst>
                </p:cNvPr>
                <p:cNvPicPr/>
                <p:nvPr/>
              </p:nvPicPr>
              <p:blipFill>
                <a:blip r:embed="rId203"/>
                <a:stretch>
                  <a:fillRect/>
                </a:stretch>
              </p:blipFill>
              <p:spPr>
                <a:xfrm>
                  <a:off x="2917336" y="5476443"/>
                  <a:ext cx="47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E17F426D-F0AA-4C46-A99C-AD85B709742C}"/>
                    </a:ext>
                  </a:extLst>
                </p14:cNvPr>
                <p14:cNvContentPartPr/>
                <p14:nvPr/>
              </p14:nvContentPartPr>
              <p14:xfrm>
                <a:off x="2187256" y="5481483"/>
                <a:ext cx="646920" cy="21960"/>
              </p14:xfrm>
            </p:contentPart>
          </mc:Choice>
          <mc:Fallback xmlns="">
            <p:pic>
              <p:nvPicPr>
                <p:cNvPr id="139" name="Ink 138">
                  <a:extLst>
                    <a:ext uri="{FF2B5EF4-FFF2-40B4-BE49-F238E27FC236}">
                      <a16:creationId xmlns:a16="http://schemas.microsoft.com/office/drawing/2014/main" id="{E17F426D-F0AA-4C46-A99C-AD85B709742C}"/>
                    </a:ext>
                  </a:extLst>
                </p:cNvPr>
                <p:cNvPicPr/>
                <p:nvPr/>
              </p:nvPicPr>
              <p:blipFill>
                <a:blip r:embed="rId205"/>
                <a:stretch>
                  <a:fillRect/>
                </a:stretch>
              </p:blipFill>
              <p:spPr>
                <a:xfrm>
                  <a:off x="2169616" y="5463843"/>
                  <a:ext cx="682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 name="Ink 140">
                  <a:extLst>
                    <a:ext uri="{FF2B5EF4-FFF2-40B4-BE49-F238E27FC236}">
                      <a16:creationId xmlns:a16="http://schemas.microsoft.com/office/drawing/2014/main" id="{10314C08-5151-4D34-943C-FC8AF1766128}"/>
                    </a:ext>
                  </a:extLst>
                </p14:cNvPr>
                <p14:cNvContentPartPr/>
                <p14:nvPr/>
              </p14:nvContentPartPr>
              <p14:xfrm>
                <a:off x="1556896" y="5495523"/>
                <a:ext cx="444960" cy="45360"/>
              </p14:xfrm>
            </p:contentPart>
          </mc:Choice>
          <mc:Fallback xmlns="">
            <p:pic>
              <p:nvPicPr>
                <p:cNvPr id="141" name="Ink 140">
                  <a:extLst>
                    <a:ext uri="{FF2B5EF4-FFF2-40B4-BE49-F238E27FC236}">
                      <a16:creationId xmlns:a16="http://schemas.microsoft.com/office/drawing/2014/main" id="{10314C08-5151-4D34-943C-FC8AF1766128}"/>
                    </a:ext>
                  </a:extLst>
                </p:cNvPr>
                <p:cNvPicPr/>
                <p:nvPr/>
              </p:nvPicPr>
              <p:blipFill>
                <a:blip r:embed="rId207"/>
                <a:stretch>
                  <a:fillRect/>
                </a:stretch>
              </p:blipFill>
              <p:spPr>
                <a:xfrm>
                  <a:off x="1539256" y="5477883"/>
                  <a:ext cx="480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2" name="Ink 141">
                  <a:extLst>
                    <a:ext uri="{FF2B5EF4-FFF2-40B4-BE49-F238E27FC236}">
                      <a16:creationId xmlns:a16="http://schemas.microsoft.com/office/drawing/2014/main" id="{117C7D2E-10C2-400D-8148-822B095ACEA7}"/>
                    </a:ext>
                  </a:extLst>
                </p14:cNvPr>
                <p14:cNvContentPartPr/>
                <p14:nvPr/>
              </p14:nvContentPartPr>
              <p14:xfrm>
                <a:off x="638176" y="5505963"/>
                <a:ext cx="665640" cy="65520"/>
              </p14:xfrm>
            </p:contentPart>
          </mc:Choice>
          <mc:Fallback xmlns="">
            <p:pic>
              <p:nvPicPr>
                <p:cNvPr id="142" name="Ink 141">
                  <a:extLst>
                    <a:ext uri="{FF2B5EF4-FFF2-40B4-BE49-F238E27FC236}">
                      <a16:creationId xmlns:a16="http://schemas.microsoft.com/office/drawing/2014/main" id="{117C7D2E-10C2-400D-8148-822B095ACEA7}"/>
                    </a:ext>
                  </a:extLst>
                </p:cNvPr>
                <p:cNvPicPr/>
                <p:nvPr/>
              </p:nvPicPr>
              <p:blipFill>
                <a:blip r:embed="rId209"/>
                <a:stretch>
                  <a:fillRect/>
                </a:stretch>
              </p:blipFill>
              <p:spPr>
                <a:xfrm>
                  <a:off x="620176" y="5487963"/>
                  <a:ext cx="70128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25997688-E2A5-4EAA-AA2C-BBCCFD3B2F8E}"/>
                  </a:ext>
                </a:extLst>
              </p14:cNvPr>
              <p14:cNvContentPartPr/>
              <p14:nvPr/>
            </p14:nvContentPartPr>
            <p14:xfrm>
              <a:off x="9388336" y="5986923"/>
              <a:ext cx="519840" cy="26640"/>
            </p14:xfrm>
          </p:contentPart>
        </mc:Choice>
        <mc:Fallback xmlns="">
          <p:pic>
            <p:nvPicPr>
              <p:cNvPr id="144" name="Ink 143">
                <a:extLst>
                  <a:ext uri="{FF2B5EF4-FFF2-40B4-BE49-F238E27FC236}">
                    <a16:creationId xmlns:a16="http://schemas.microsoft.com/office/drawing/2014/main" id="{25997688-E2A5-4EAA-AA2C-BBCCFD3B2F8E}"/>
                  </a:ext>
                </a:extLst>
              </p:cNvPr>
              <p:cNvPicPr/>
              <p:nvPr/>
            </p:nvPicPr>
            <p:blipFill>
              <a:blip r:embed="rId211"/>
              <a:stretch>
                <a:fillRect/>
              </a:stretch>
            </p:blipFill>
            <p:spPr>
              <a:xfrm>
                <a:off x="9370336" y="5968923"/>
                <a:ext cx="555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5E1A9FA1-6DD1-4263-8093-A0D4A014288B}"/>
                  </a:ext>
                </a:extLst>
              </p14:cNvPr>
              <p14:cNvContentPartPr/>
              <p14:nvPr/>
            </p14:nvContentPartPr>
            <p14:xfrm>
              <a:off x="8331736" y="5968563"/>
              <a:ext cx="853560" cy="63360"/>
            </p14:xfrm>
          </p:contentPart>
        </mc:Choice>
        <mc:Fallback xmlns="">
          <p:pic>
            <p:nvPicPr>
              <p:cNvPr id="145" name="Ink 144">
                <a:extLst>
                  <a:ext uri="{FF2B5EF4-FFF2-40B4-BE49-F238E27FC236}">
                    <a16:creationId xmlns:a16="http://schemas.microsoft.com/office/drawing/2014/main" id="{5E1A9FA1-6DD1-4263-8093-A0D4A014288B}"/>
                  </a:ext>
                </a:extLst>
              </p:cNvPr>
              <p:cNvPicPr/>
              <p:nvPr/>
            </p:nvPicPr>
            <p:blipFill>
              <a:blip r:embed="rId213"/>
              <a:stretch>
                <a:fillRect/>
              </a:stretch>
            </p:blipFill>
            <p:spPr>
              <a:xfrm>
                <a:off x="8314096" y="5950563"/>
                <a:ext cx="889200" cy="99000"/>
              </a:xfrm>
              <a:prstGeom prst="rect">
                <a:avLst/>
              </a:prstGeom>
            </p:spPr>
          </p:pic>
        </mc:Fallback>
      </mc:AlternateContent>
      <p:grpSp>
        <p:nvGrpSpPr>
          <p:cNvPr id="148" name="Group 147">
            <a:extLst>
              <a:ext uri="{FF2B5EF4-FFF2-40B4-BE49-F238E27FC236}">
                <a16:creationId xmlns:a16="http://schemas.microsoft.com/office/drawing/2014/main" id="{DDF93EC6-981F-41B9-B550-8A35A6CBCE6B}"/>
              </a:ext>
            </a:extLst>
          </p:cNvPr>
          <p:cNvGrpSpPr/>
          <p:nvPr/>
        </p:nvGrpSpPr>
        <p:grpSpPr>
          <a:xfrm>
            <a:off x="6834136" y="5998083"/>
            <a:ext cx="1238760" cy="129600"/>
            <a:chOff x="6834136" y="5998083"/>
            <a:chExt cx="1238760" cy="129600"/>
          </a:xfrm>
        </p:grpSpPr>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F584DA4B-34B0-414E-B6AE-532EA9EEA60B}"/>
                    </a:ext>
                  </a:extLst>
                </p14:cNvPr>
                <p14:cNvContentPartPr/>
                <p14:nvPr/>
              </p14:nvContentPartPr>
              <p14:xfrm>
                <a:off x="7334176" y="6023283"/>
                <a:ext cx="738720" cy="104400"/>
              </p14:xfrm>
            </p:contentPart>
          </mc:Choice>
          <mc:Fallback xmlns="">
            <p:pic>
              <p:nvPicPr>
                <p:cNvPr id="146" name="Ink 145">
                  <a:extLst>
                    <a:ext uri="{FF2B5EF4-FFF2-40B4-BE49-F238E27FC236}">
                      <a16:creationId xmlns:a16="http://schemas.microsoft.com/office/drawing/2014/main" id="{F584DA4B-34B0-414E-B6AE-532EA9EEA60B}"/>
                    </a:ext>
                  </a:extLst>
                </p:cNvPr>
                <p:cNvPicPr/>
                <p:nvPr/>
              </p:nvPicPr>
              <p:blipFill>
                <a:blip r:embed="rId215"/>
                <a:stretch>
                  <a:fillRect/>
                </a:stretch>
              </p:blipFill>
              <p:spPr>
                <a:xfrm>
                  <a:off x="7316536" y="6005283"/>
                  <a:ext cx="774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D7D5CB5E-562F-459F-8F14-E425752760D7}"/>
                    </a:ext>
                  </a:extLst>
                </p14:cNvPr>
                <p14:cNvContentPartPr/>
                <p14:nvPr/>
              </p14:nvContentPartPr>
              <p14:xfrm>
                <a:off x="6834136" y="5998083"/>
                <a:ext cx="293400" cy="10440"/>
              </p14:xfrm>
            </p:contentPart>
          </mc:Choice>
          <mc:Fallback xmlns="">
            <p:pic>
              <p:nvPicPr>
                <p:cNvPr id="147" name="Ink 146">
                  <a:extLst>
                    <a:ext uri="{FF2B5EF4-FFF2-40B4-BE49-F238E27FC236}">
                      <a16:creationId xmlns:a16="http://schemas.microsoft.com/office/drawing/2014/main" id="{D7D5CB5E-562F-459F-8F14-E425752760D7}"/>
                    </a:ext>
                  </a:extLst>
                </p:cNvPr>
                <p:cNvPicPr/>
                <p:nvPr/>
              </p:nvPicPr>
              <p:blipFill>
                <a:blip r:embed="rId217"/>
                <a:stretch>
                  <a:fillRect/>
                </a:stretch>
              </p:blipFill>
              <p:spPr>
                <a:xfrm>
                  <a:off x="6816496" y="5980083"/>
                  <a:ext cx="329040" cy="46080"/>
                </a:xfrm>
                <a:prstGeom prst="rect">
                  <a:avLst/>
                </a:prstGeom>
              </p:spPr>
            </p:pic>
          </mc:Fallback>
        </mc:AlternateContent>
      </p:grpSp>
    </p:spTree>
    <p:extLst>
      <p:ext uri="{BB962C8B-B14F-4D97-AF65-F5344CB8AC3E}">
        <p14:creationId xmlns:p14="http://schemas.microsoft.com/office/powerpoint/2010/main" val="254296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22169" cy="6346398"/>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56066" y="49937"/>
            <a:ext cx="10001979" cy="6063198"/>
          </a:xfrm>
          <a:prstGeom prst="rect">
            <a:avLst/>
          </a:prstGeom>
          <a:noFill/>
        </p:spPr>
        <p:txBody>
          <a:bodyPr wrap="square" rtlCol="0">
            <a:spAutoFit/>
          </a:bodyPr>
          <a:lstStyle/>
          <a:p>
            <a:pPr algn="r"/>
            <a:r>
              <a:rPr lang="he-IL" sz="2400" b="1">
                <a:solidFill>
                  <a:schemeClr val="bg1"/>
                </a:solidFill>
                <a:cs typeface="+mj-cs"/>
              </a:rPr>
              <a:t>ספר יחזקאל פרק לא:ג-יא</a:t>
            </a:r>
          </a:p>
          <a:p>
            <a:pPr algn="r"/>
            <a:r>
              <a:rPr lang="he-IL" sz="2000">
                <a:solidFill>
                  <a:schemeClr val="bg1"/>
                </a:solidFill>
                <a:cs typeface="+mj-cs"/>
              </a:rPr>
              <a:t>הִנֵּ֨ה אַשּׁ֜וּר אֶ֣רֶז בַּלְּבָנ֗וֹן יְפֵ֥ה עָנָ֛ף וְחֹ֥רֶשׁ מֵצַ֖ל וּגְבַ֣הּ קוֹמָ֑ה וּבֵ֣ין עֲבֹתִ֔ים הָיְתָ֖ה צַמַּרְתּֽוֹ׃ מַ֣יִם גִּדְּל֔וּהוּ תְּה֖וֹם רֹֽמְמָ֑תְהוּ אֶת־נַהֲרֹתֶ֗יהָ הֹלֵךְ֙ סְבִיב֣וֹת מַטָּעָ֔הּ וְאֶת־תְּעָלֹתֶ֣יהָ שִׁלְחָ֔ה אֶ֖ל כָּל־עֲצֵ֥י הַשָּׂדֶֽה׃ עַל־כֵּן֙ גָּבְהָ֣א קֹמָת֔וֹ מִכֹּ֖ל עֲצֵ֣י הַשָּׂדֶ֑ה וַתִּרְבֶּ֨ינָה סַֽרְעַפֹּתָ֜יו וַתֶּאֱרַ֧כְנָה פֹארֹתוֹ מִמַּ֥יִם רַבִּ֖ים בְּשַׁלְּחֽוֹ׃ בִּסְעַפֹּתָ֤יו קִֽנְנוּ֙ כָּל־ע֣וֹף הַשָּׁמַ֔יִם וְתַ֤חַת פֹּֽארֹתָיו֙ יָֽלְד֔וּ כֹּ֖ל חַיַּ֣ת הַשָּׂדֶ֑ה וּבְצִלּוֹ֙ יֵֽשְׁב֔וּ כֹּ֖ל גּוֹיִ֥ם רַבִּֽים׃ וַיְּיִ֣ף בְּגָדְל֔וֹ בְּאֹ֖רֶךְ דָּֽלִיּוֹתָ֑יו כִּֽי־הָיָ֥ה שָׁרְשׁ֖וֹ אֶל־מַ֥יִם רַבִּֽים׃ אֲרָזִ֣ים לֹֽא־עֲמָמֻהוּ֮ בְּגַן־אֱלֹהִים֒ בְּרוֹשִׁ֗ים לֹ֤א דָמוּ֙ אֶל־סְעַפֹּתָ֔יו וְעַרְמֹנִ֥ים לֹֽא־הָי֖וּ כְּפֹֽארֹתָ֑יו כָּל־עֵץ֙ בְּגַן־אֱלֹהִ֔ים לֹא־דָמָ֥ה אֵלָ֖יו בְּיָפְיֽוֹ׃ יָפֶ֣ה עֲשִׂיתִ֔יו בְּרֹ֖ב דָּֽלִיּוֹתָ֑יו וַיְקַנְאֻ֙הוּ֙ כָּל־עֲצֵי־עֵ֔דֶן אֲשֶׁ֖ר בְּגַ֥ן הָאֱלֹהִֽים׃ לָכֵ֗ן כֹּ֤ה אָמַר֙ אֲדֹנָ֣י יְהוִ֔ה יַ֕עַן אֲשֶׁ֥ר גָּבַ֖הְתָּ בְּקוֹמָ֑ה וַיִּתֵּ֤ן צַמַּרְתּוֹ֙ אֶל־בֵּ֣ין עֲבוֹתִ֔ים וְרָ֥ם לְבָב֖וֹ בְּגָבְהֽוֹ׃ וְאֶ֨תְּנֵ֔הוּ בְּיַ֖ד אֵ֣יל גּוֹיִ֑ם עָשׂ֤וֹ יַֽעֲשֶׂה֙ ל֔וֹ כְּרִשְׁע֖וֹ גֵּרַשְׁתִּֽהוּ׃</a:t>
            </a:r>
          </a:p>
          <a:p>
            <a:r>
              <a:rPr lang="en-US" sz="1600">
                <a:solidFill>
                  <a:schemeClr val="bg1"/>
                </a:solidFill>
                <a:cs typeface="+mj-cs"/>
              </a:rPr>
              <a:t>Ezekiel 31:3-11</a:t>
            </a:r>
          </a:p>
          <a:p>
            <a:r>
              <a:rPr lang="en-US" sz="1600">
                <a:solidFill>
                  <a:schemeClr val="bg1"/>
                </a:solidFill>
                <a:cs typeface="+mj-cs"/>
              </a:rPr>
              <a:t>31:3  Behold, the Assyrian was a cedar in Lebanon with fair branches, and with a shadowing shroud, and of an high stature; and his top was among the thick boughs. 31:4  The waters made him great, the deep set him up on high with her rivers running round about his plants, and sent her little rivers unto all the trees of the field. 31:5  Therefore his height was exalted above all the trees of the field, and his boughs were multiplied, and his branches became long because of the multitude of waters, when he shot forth. 31:6  All the fowls of heaven made their nests in his boughs, and under his branches did all the beasts of the field bring forth their young, and under his shadow dwelt all great nations. 31:7  Thus was he fair in his greatness, in the length of his branches: for his root was by great waters. 31:8  The cedars in the garden of God could not hide him: the fir trees were not like his boughs, and the chestnut trees were not like his branches; nor any tree in the garden of God was like unto him in his beauty. 31:9  I have made him fair by the multitude of his branches: so that all the trees of Eden, that were in the garden of God, envied him. 31:10  Therefore thus saith the Lord GOD; Because thou hast lifted up thyself in height, and he hath shot up his top among the thick boughs, and his heart is lifted up in his height; 31:11  I have therefore delivered him into the hand of the mighty one of the heathen; he shall surely deal with him: I have driven him out for his wickedness. (KJV)</a:t>
            </a:r>
            <a:endParaRPr lang="en-US" sz="2800">
              <a:solidFill>
                <a:schemeClr val="bg1"/>
              </a:solidFill>
              <a:cs typeface="+mj-cs"/>
            </a:endParaRPr>
          </a:p>
        </p:txBody>
      </p:sp>
    </p:spTree>
    <p:extLst>
      <p:ext uri="{BB962C8B-B14F-4D97-AF65-F5344CB8AC3E}">
        <p14:creationId xmlns:p14="http://schemas.microsoft.com/office/powerpoint/2010/main" val="358820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22169" cy="6296461"/>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298" y="-5417"/>
            <a:ext cx="9870996" cy="6863417"/>
          </a:xfrm>
          <a:prstGeom prst="rect">
            <a:avLst/>
          </a:prstGeom>
          <a:noFill/>
        </p:spPr>
        <p:txBody>
          <a:bodyPr wrap="square" rtlCol="0">
            <a:spAutoFit/>
          </a:bodyPr>
          <a:lstStyle/>
          <a:p>
            <a:r>
              <a:rPr lang="en-US" sz="2400" b="1">
                <a:solidFill>
                  <a:schemeClr val="bg1"/>
                </a:solidFill>
                <a:cs typeface="+mj-cs"/>
              </a:rPr>
              <a:t>Zechariah 11:1-3</a:t>
            </a:r>
          </a:p>
          <a:p>
            <a:r>
              <a:rPr lang="en-US" sz="2300">
                <a:solidFill>
                  <a:schemeClr val="bg1"/>
                </a:solidFill>
                <a:cs typeface="+mj-cs"/>
              </a:rPr>
              <a:t>11:1 Open thy doors, O Lebanon, that the fire may devour thy cedars. 11:2 Howl, fir tree; for the cedar is fallen; because the mighty are spoiled: howl, O ye oaks of Bashan; for the forest of the vintage is come down. 11:3 There is a voice of the howling of the shepherds; for their glory is spoiled: a voice of the roaring of young lions; for the pride of Jordan is spoiled. (KJV)</a:t>
            </a:r>
          </a:p>
          <a:p>
            <a:pPr algn="r"/>
            <a:r>
              <a:rPr lang="he-IL" sz="2400" b="1">
                <a:solidFill>
                  <a:srgbClr val="FFFF00"/>
                </a:solidFill>
                <a:cs typeface="+mj-cs"/>
              </a:rPr>
              <a:t>ספר תהילים פרק קטו</a:t>
            </a:r>
          </a:p>
          <a:p>
            <a:pPr algn="r"/>
            <a:r>
              <a:rPr lang="he-IL" sz="2400">
                <a:solidFill>
                  <a:srgbClr val="FFFF00"/>
                </a:solidFill>
                <a:cs typeface="+mj-cs"/>
              </a:rPr>
              <a:t>﻿ד   עֲצַבֵּיהֶם כֶּסֶף וְזָהָב מַעֲשֵֹה יְדֵי אָדָם: ה   פֶּה-לָהֶם וְלֹא יְדַבֵּרוּ עֵינַיִם לָהֶם וְלֹא יִרְאוּ: ו   אָזְנַיִם לָהֶם וְלֹא יִשְׁמָעוּ אַף לָהֶם וְלֹא יְרִיחוּן: ז   יְדֵיהֶם | וְלֹא יְמִישׁוּן רַגְלֵיהֶם וְלֹא יְהַלֵּכוּ לֹא-יֶהְגּוּ בִּגְרוֹנָם: ח   כְּמוֹהֶם יִהְיוּ עֹשֵֹיהֶם כֹּל אֲשֶׁר-בֹּטֵחַ בָּהֶם:</a:t>
            </a:r>
            <a:endParaRPr lang="he-IL" sz="3200">
              <a:solidFill>
                <a:srgbClr val="FFFF00"/>
              </a:solidFill>
              <a:cs typeface="+mj-cs"/>
            </a:endParaRPr>
          </a:p>
          <a:p>
            <a:r>
              <a:rPr lang="en-US" sz="2400" b="1">
                <a:solidFill>
                  <a:schemeClr val="bg1"/>
                </a:solidFill>
                <a:cs typeface="+mj-cs"/>
              </a:rPr>
              <a:t>Tehillim / Psalms 115:4-8</a:t>
            </a:r>
          </a:p>
          <a:p>
            <a:r>
              <a:rPr lang="en-US" sz="2300">
                <a:solidFill>
                  <a:schemeClr val="bg1"/>
                </a:solidFill>
                <a:cs typeface="+mj-cs"/>
              </a:rPr>
              <a:t>115:4  Their idols are silver and gold, the work of men's hands. 115:5  They have mouths, but they speak not: eyes have they, but they see not: 115:6  They have ears, but they hear not: noses have they, but they smell not: 115:7  They have hands, but they handle not: feet have they, but they walk not: neither speak they through their throat. 115:8  They that make them are like unto them; so is every one that trusteth in them. (KJV)</a:t>
            </a:r>
          </a:p>
          <a:p>
            <a:endParaRPr lang="en-US" sz="32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9832F29-02D3-4F49-8113-B0F93DA6DA81}"/>
                  </a:ext>
                </a:extLst>
              </p14:cNvPr>
              <p14:cNvContentPartPr/>
              <p14:nvPr/>
            </p14:nvContentPartPr>
            <p14:xfrm>
              <a:off x="8536936" y="1107843"/>
              <a:ext cx="1469160" cy="38880"/>
            </p14:xfrm>
          </p:contentPart>
        </mc:Choice>
        <mc:Fallback xmlns="">
          <p:pic>
            <p:nvPicPr>
              <p:cNvPr id="4" name="Ink 3">
                <a:extLst>
                  <a:ext uri="{FF2B5EF4-FFF2-40B4-BE49-F238E27FC236}">
                    <a16:creationId xmlns:a16="http://schemas.microsoft.com/office/drawing/2014/main" id="{E9832F29-02D3-4F49-8113-B0F93DA6DA81}"/>
                  </a:ext>
                </a:extLst>
              </p:cNvPr>
              <p:cNvPicPr/>
              <p:nvPr/>
            </p:nvPicPr>
            <p:blipFill>
              <a:blip r:embed="rId5"/>
              <a:stretch>
                <a:fillRect/>
              </a:stretch>
            </p:blipFill>
            <p:spPr>
              <a:xfrm>
                <a:off x="8519296" y="1090203"/>
                <a:ext cx="1504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F9F95A9-9268-46C6-861F-8EE901BE88F0}"/>
                  </a:ext>
                </a:extLst>
              </p14:cNvPr>
              <p14:cNvContentPartPr/>
              <p14:nvPr/>
            </p14:nvContentPartPr>
            <p14:xfrm>
              <a:off x="377536" y="1412763"/>
              <a:ext cx="939960" cy="75240"/>
            </p14:xfrm>
          </p:contentPart>
        </mc:Choice>
        <mc:Fallback xmlns="">
          <p:pic>
            <p:nvPicPr>
              <p:cNvPr id="5" name="Ink 4">
                <a:extLst>
                  <a:ext uri="{FF2B5EF4-FFF2-40B4-BE49-F238E27FC236}">
                    <a16:creationId xmlns:a16="http://schemas.microsoft.com/office/drawing/2014/main" id="{4F9F95A9-9268-46C6-861F-8EE901BE88F0}"/>
                  </a:ext>
                </a:extLst>
              </p:cNvPr>
              <p:cNvPicPr/>
              <p:nvPr/>
            </p:nvPicPr>
            <p:blipFill>
              <a:blip r:embed="rId7"/>
              <a:stretch>
                <a:fillRect/>
              </a:stretch>
            </p:blipFill>
            <p:spPr>
              <a:xfrm>
                <a:off x="359536" y="1395123"/>
                <a:ext cx="975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3D0C2F7-DF24-485F-BCA3-6F7E5F0FA491}"/>
                  </a:ext>
                </a:extLst>
              </p14:cNvPr>
              <p14:cNvContentPartPr/>
              <p14:nvPr/>
            </p14:nvContentPartPr>
            <p14:xfrm>
              <a:off x="6237976" y="2898843"/>
              <a:ext cx="3480480" cy="102960"/>
            </p14:xfrm>
          </p:contentPart>
        </mc:Choice>
        <mc:Fallback xmlns="">
          <p:pic>
            <p:nvPicPr>
              <p:cNvPr id="7" name="Ink 6">
                <a:extLst>
                  <a:ext uri="{FF2B5EF4-FFF2-40B4-BE49-F238E27FC236}">
                    <a16:creationId xmlns:a16="http://schemas.microsoft.com/office/drawing/2014/main" id="{83D0C2F7-DF24-485F-BCA3-6F7E5F0FA491}"/>
                  </a:ext>
                </a:extLst>
              </p:cNvPr>
              <p:cNvPicPr/>
              <p:nvPr/>
            </p:nvPicPr>
            <p:blipFill>
              <a:blip r:embed="rId9"/>
              <a:stretch>
                <a:fillRect/>
              </a:stretch>
            </p:blipFill>
            <p:spPr>
              <a:xfrm>
                <a:off x="6219976" y="2881203"/>
                <a:ext cx="3516120" cy="138600"/>
              </a:xfrm>
              <a:prstGeom prst="rect">
                <a:avLst/>
              </a:prstGeom>
            </p:spPr>
          </p:pic>
        </mc:Fallback>
      </mc:AlternateContent>
      <p:grpSp>
        <p:nvGrpSpPr>
          <p:cNvPr id="12" name="Group 11">
            <a:extLst>
              <a:ext uri="{FF2B5EF4-FFF2-40B4-BE49-F238E27FC236}">
                <a16:creationId xmlns:a16="http://schemas.microsoft.com/office/drawing/2014/main" id="{8AAF0FBF-0513-4CB9-AA5B-A80A9125ADA7}"/>
              </a:ext>
            </a:extLst>
          </p:cNvPr>
          <p:cNvGrpSpPr/>
          <p:nvPr/>
        </p:nvGrpSpPr>
        <p:grpSpPr>
          <a:xfrm>
            <a:off x="4962136" y="2894883"/>
            <a:ext cx="941400" cy="90000"/>
            <a:chOff x="4962136" y="2894883"/>
            <a:chExt cx="941400" cy="900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7DC7DE0-2B2A-4FD0-BF87-6E77419B4FD4}"/>
                    </a:ext>
                  </a:extLst>
                </p14:cNvPr>
                <p14:cNvContentPartPr/>
                <p14:nvPr/>
              </p14:nvContentPartPr>
              <p14:xfrm>
                <a:off x="5871496" y="2919003"/>
                <a:ext cx="2160" cy="2160"/>
              </p14:xfrm>
            </p:contentPart>
          </mc:Choice>
          <mc:Fallback xmlns="">
            <p:pic>
              <p:nvPicPr>
                <p:cNvPr id="9" name="Ink 8">
                  <a:extLst>
                    <a:ext uri="{FF2B5EF4-FFF2-40B4-BE49-F238E27FC236}">
                      <a16:creationId xmlns:a16="http://schemas.microsoft.com/office/drawing/2014/main" id="{97DC7DE0-2B2A-4FD0-BF87-6E77419B4FD4}"/>
                    </a:ext>
                  </a:extLst>
                </p:cNvPr>
                <p:cNvPicPr/>
                <p:nvPr/>
              </p:nvPicPr>
              <p:blipFill>
                <a:blip r:embed="rId11"/>
                <a:stretch>
                  <a:fillRect/>
                </a:stretch>
              </p:blipFill>
              <p:spPr>
                <a:xfrm>
                  <a:off x="5853496" y="2901003"/>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F91DEE2-9F2A-4AEC-8109-7B3427E2AD41}"/>
                    </a:ext>
                  </a:extLst>
                </p14:cNvPr>
                <p14:cNvContentPartPr/>
                <p14:nvPr/>
              </p14:nvContentPartPr>
              <p14:xfrm>
                <a:off x="4962136" y="2894883"/>
                <a:ext cx="941400" cy="90000"/>
              </p14:xfrm>
            </p:contentPart>
          </mc:Choice>
          <mc:Fallback xmlns="">
            <p:pic>
              <p:nvPicPr>
                <p:cNvPr id="11" name="Ink 10">
                  <a:extLst>
                    <a:ext uri="{FF2B5EF4-FFF2-40B4-BE49-F238E27FC236}">
                      <a16:creationId xmlns:a16="http://schemas.microsoft.com/office/drawing/2014/main" id="{AF91DEE2-9F2A-4AEC-8109-7B3427E2AD41}"/>
                    </a:ext>
                  </a:extLst>
                </p:cNvPr>
                <p:cNvPicPr/>
                <p:nvPr/>
              </p:nvPicPr>
              <p:blipFill>
                <a:blip r:embed="rId13"/>
                <a:stretch>
                  <a:fillRect/>
                </a:stretch>
              </p:blipFill>
              <p:spPr>
                <a:xfrm>
                  <a:off x="4944496" y="2877243"/>
                  <a:ext cx="97704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9D92D338-3612-4844-AA37-37E227664D56}"/>
                  </a:ext>
                </a:extLst>
              </p14:cNvPr>
              <p14:cNvContentPartPr/>
              <p14:nvPr/>
            </p14:nvContentPartPr>
            <p14:xfrm>
              <a:off x="3832816" y="2899923"/>
              <a:ext cx="1091520" cy="89640"/>
            </p14:xfrm>
          </p:contentPart>
        </mc:Choice>
        <mc:Fallback xmlns="">
          <p:pic>
            <p:nvPicPr>
              <p:cNvPr id="13" name="Ink 12">
                <a:extLst>
                  <a:ext uri="{FF2B5EF4-FFF2-40B4-BE49-F238E27FC236}">
                    <a16:creationId xmlns:a16="http://schemas.microsoft.com/office/drawing/2014/main" id="{9D92D338-3612-4844-AA37-37E227664D56}"/>
                  </a:ext>
                </a:extLst>
              </p:cNvPr>
              <p:cNvPicPr/>
              <p:nvPr/>
            </p:nvPicPr>
            <p:blipFill>
              <a:blip r:embed="rId15"/>
              <a:stretch>
                <a:fillRect/>
              </a:stretch>
            </p:blipFill>
            <p:spPr>
              <a:xfrm>
                <a:off x="3815176" y="2882283"/>
                <a:ext cx="112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4EE8969-BEEE-424A-B33E-88132EF1216E}"/>
                  </a:ext>
                </a:extLst>
              </p14:cNvPr>
              <p14:cNvContentPartPr/>
              <p14:nvPr/>
            </p14:nvContentPartPr>
            <p14:xfrm>
              <a:off x="2801056" y="2891643"/>
              <a:ext cx="1022400" cy="55440"/>
            </p14:xfrm>
          </p:contentPart>
        </mc:Choice>
        <mc:Fallback xmlns="">
          <p:pic>
            <p:nvPicPr>
              <p:cNvPr id="14" name="Ink 13">
                <a:extLst>
                  <a:ext uri="{FF2B5EF4-FFF2-40B4-BE49-F238E27FC236}">
                    <a16:creationId xmlns:a16="http://schemas.microsoft.com/office/drawing/2014/main" id="{F4EE8969-BEEE-424A-B33E-88132EF1216E}"/>
                  </a:ext>
                </a:extLst>
              </p:cNvPr>
              <p:cNvPicPr/>
              <p:nvPr/>
            </p:nvPicPr>
            <p:blipFill>
              <a:blip r:embed="rId17"/>
              <a:stretch>
                <a:fillRect/>
              </a:stretch>
            </p:blipFill>
            <p:spPr>
              <a:xfrm>
                <a:off x="2783416" y="2874003"/>
                <a:ext cx="105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208A237-F0DC-4792-B4C5-B64F78627575}"/>
                  </a:ext>
                </a:extLst>
              </p14:cNvPr>
              <p14:cNvContentPartPr/>
              <p14:nvPr/>
            </p14:nvContentPartPr>
            <p14:xfrm>
              <a:off x="3495496" y="2471163"/>
              <a:ext cx="111240" cy="90720"/>
            </p14:xfrm>
          </p:contentPart>
        </mc:Choice>
        <mc:Fallback xmlns="">
          <p:pic>
            <p:nvPicPr>
              <p:cNvPr id="15" name="Ink 14">
                <a:extLst>
                  <a:ext uri="{FF2B5EF4-FFF2-40B4-BE49-F238E27FC236}">
                    <a16:creationId xmlns:a16="http://schemas.microsoft.com/office/drawing/2014/main" id="{B208A237-F0DC-4792-B4C5-B64F78627575}"/>
                  </a:ext>
                </a:extLst>
              </p:cNvPr>
              <p:cNvPicPr/>
              <p:nvPr/>
            </p:nvPicPr>
            <p:blipFill>
              <a:blip r:embed="rId19"/>
              <a:stretch>
                <a:fillRect/>
              </a:stretch>
            </p:blipFill>
            <p:spPr>
              <a:xfrm>
                <a:off x="3477496" y="2453163"/>
                <a:ext cx="146880" cy="126360"/>
              </a:xfrm>
              <a:prstGeom prst="rect">
                <a:avLst/>
              </a:prstGeom>
            </p:spPr>
          </p:pic>
        </mc:Fallback>
      </mc:AlternateContent>
      <p:grpSp>
        <p:nvGrpSpPr>
          <p:cNvPr id="18" name="Group 17">
            <a:extLst>
              <a:ext uri="{FF2B5EF4-FFF2-40B4-BE49-F238E27FC236}">
                <a16:creationId xmlns:a16="http://schemas.microsoft.com/office/drawing/2014/main" id="{DDD041CD-5350-48B6-82B5-3E820A8CEF94}"/>
              </a:ext>
            </a:extLst>
          </p:cNvPr>
          <p:cNvGrpSpPr/>
          <p:nvPr/>
        </p:nvGrpSpPr>
        <p:grpSpPr>
          <a:xfrm>
            <a:off x="649696" y="2881203"/>
            <a:ext cx="2071800" cy="86040"/>
            <a:chOff x="649696" y="2881203"/>
            <a:chExt cx="2071800" cy="8604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9A3297C-C5D1-4BF7-A9D3-C0B9C2A5736B}"/>
                    </a:ext>
                  </a:extLst>
                </p14:cNvPr>
                <p14:cNvContentPartPr/>
                <p14:nvPr/>
              </p14:nvContentPartPr>
              <p14:xfrm>
                <a:off x="1869376" y="2894163"/>
                <a:ext cx="852120" cy="73080"/>
              </p14:xfrm>
            </p:contentPart>
          </mc:Choice>
          <mc:Fallback xmlns="">
            <p:pic>
              <p:nvPicPr>
                <p:cNvPr id="16" name="Ink 15">
                  <a:extLst>
                    <a:ext uri="{FF2B5EF4-FFF2-40B4-BE49-F238E27FC236}">
                      <a16:creationId xmlns:a16="http://schemas.microsoft.com/office/drawing/2014/main" id="{D9A3297C-C5D1-4BF7-A9D3-C0B9C2A5736B}"/>
                    </a:ext>
                  </a:extLst>
                </p:cNvPr>
                <p:cNvPicPr/>
                <p:nvPr/>
              </p:nvPicPr>
              <p:blipFill>
                <a:blip r:embed="rId21"/>
                <a:stretch>
                  <a:fillRect/>
                </a:stretch>
              </p:blipFill>
              <p:spPr>
                <a:xfrm>
                  <a:off x="1851376" y="2876163"/>
                  <a:ext cx="887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713F2520-2F34-46A6-A468-09DE084A2F32}"/>
                    </a:ext>
                  </a:extLst>
                </p14:cNvPr>
                <p14:cNvContentPartPr/>
                <p14:nvPr/>
              </p14:nvContentPartPr>
              <p14:xfrm>
                <a:off x="649696" y="2881203"/>
                <a:ext cx="809640" cy="53640"/>
              </p14:xfrm>
            </p:contentPart>
          </mc:Choice>
          <mc:Fallback xmlns="">
            <p:pic>
              <p:nvPicPr>
                <p:cNvPr id="17" name="Ink 16">
                  <a:extLst>
                    <a:ext uri="{FF2B5EF4-FFF2-40B4-BE49-F238E27FC236}">
                      <a16:creationId xmlns:a16="http://schemas.microsoft.com/office/drawing/2014/main" id="{713F2520-2F34-46A6-A468-09DE084A2F32}"/>
                    </a:ext>
                  </a:extLst>
                </p:cNvPr>
                <p:cNvPicPr/>
                <p:nvPr/>
              </p:nvPicPr>
              <p:blipFill>
                <a:blip r:embed="rId23"/>
                <a:stretch>
                  <a:fillRect/>
                </a:stretch>
              </p:blipFill>
              <p:spPr>
                <a:xfrm>
                  <a:off x="631696" y="2863203"/>
                  <a:ext cx="845280" cy="89280"/>
                </a:xfrm>
                <a:prstGeom prst="rect">
                  <a:avLst/>
                </a:prstGeom>
              </p:spPr>
            </p:pic>
          </mc:Fallback>
        </mc:AlternateContent>
      </p:grpSp>
      <p:grpSp>
        <p:nvGrpSpPr>
          <p:cNvPr id="23" name="Group 22">
            <a:extLst>
              <a:ext uri="{FF2B5EF4-FFF2-40B4-BE49-F238E27FC236}">
                <a16:creationId xmlns:a16="http://schemas.microsoft.com/office/drawing/2014/main" id="{06F08AFF-16B2-4C89-A24F-50C0E4F875BB}"/>
              </a:ext>
            </a:extLst>
          </p:cNvPr>
          <p:cNvGrpSpPr/>
          <p:nvPr/>
        </p:nvGrpSpPr>
        <p:grpSpPr>
          <a:xfrm>
            <a:off x="8448736" y="3252723"/>
            <a:ext cx="1614960" cy="81000"/>
            <a:chOff x="8448736" y="3252723"/>
            <a:chExt cx="1614960" cy="8100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FB22832-5710-4F42-8B83-5C42206756D2}"/>
                    </a:ext>
                  </a:extLst>
                </p14:cNvPr>
                <p14:cNvContentPartPr/>
                <p14:nvPr/>
              </p14:nvContentPartPr>
              <p14:xfrm>
                <a:off x="10063336" y="3263523"/>
                <a:ext cx="360" cy="360"/>
              </p14:xfrm>
            </p:contentPart>
          </mc:Choice>
          <mc:Fallback xmlns="">
            <p:pic>
              <p:nvPicPr>
                <p:cNvPr id="19" name="Ink 18">
                  <a:extLst>
                    <a:ext uri="{FF2B5EF4-FFF2-40B4-BE49-F238E27FC236}">
                      <a16:creationId xmlns:a16="http://schemas.microsoft.com/office/drawing/2014/main" id="{4FB22832-5710-4F42-8B83-5C42206756D2}"/>
                    </a:ext>
                  </a:extLst>
                </p:cNvPr>
                <p:cNvPicPr/>
                <p:nvPr/>
              </p:nvPicPr>
              <p:blipFill>
                <a:blip r:embed="rId25"/>
                <a:stretch>
                  <a:fillRect/>
                </a:stretch>
              </p:blipFill>
              <p:spPr>
                <a:xfrm>
                  <a:off x="10045336" y="324588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3FC70ED5-586A-4ED3-BE52-E4A621D1E199}"/>
                    </a:ext>
                  </a:extLst>
                </p14:cNvPr>
                <p14:cNvContentPartPr/>
                <p14:nvPr/>
              </p14:nvContentPartPr>
              <p14:xfrm>
                <a:off x="9694696" y="3295923"/>
                <a:ext cx="361080" cy="19080"/>
              </p14:xfrm>
            </p:contentPart>
          </mc:Choice>
          <mc:Fallback xmlns="">
            <p:pic>
              <p:nvPicPr>
                <p:cNvPr id="20" name="Ink 19">
                  <a:extLst>
                    <a:ext uri="{FF2B5EF4-FFF2-40B4-BE49-F238E27FC236}">
                      <a16:creationId xmlns:a16="http://schemas.microsoft.com/office/drawing/2014/main" id="{3FC70ED5-586A-4ED3-BE52-E4A621D1E199}"/>
                    </a:ext>
                  </a:extLst>
                </p:cNvPr>
                <p:cNvPicPr/>
                <p:nvPr/>
              </p:nvPicPr>
              <p:blipFill>
                <a:blip r:embed="rId27"/>
                <a:stretch>
                  <a:fillRect/>
                </a:stretch>
              </p:blipFill>
              <p:spPr>
                <a:xfrm>
                  <a:off x="9677056" y="3277923"/>
                  <a:ext cx="396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14A0004-D2B0-4AC8-8A5D-6A93AFC3CB9E}"/>
                    </a:ext>
                  </a:extLst>
                </p14:cNvPr>
                <p14:cNvContentPartPr/>
                <p14:nvPr/>
              </p14:nvContentPartPr>
              <p14:xfrm>
                <a:off x="8448736" y="3252723"/>
                <a:ext cx="1112040" cy="81000"/>
              </p14:xfrm>
            </p:contentPart>
          </mc:Choice>
          <mc:Fallback xmlns="">
            <p:pic>
              <p:nvPicPr>
                <p:cNvPr id="22" name="Ink 21">
                  <a:extLst>
                    <a:ext uri="{FF2B5EF4-FFF2-40B4-BE49-F238E27FC236}">
                      <a16:creationId xmlns:a16="http://schemas.microsoft.com/office/drawing/2014/main" id="{214A0004-D2B0-4AC8-8A5D-6A93AFC3CB9E}"/>
                    </a:ext>
                  </a:extLst>
                </p:cNvPr>
                <p:cNvPicPr/>
                <p:nvPr/>
              </p:nvPicPr>
              <p:blipFill>
                <a:blip r:embed="rId29"/>
                <a:stretch>
                  <a:fillRect/>
                </a:stretch>
              </p:blipFill>
              <p:spPr>
                <a:xfrm>
                  <a:off x="8430736" y="3234723"/>
                  <a:ext cx="1147680" cy="116640"/>
                </a:xfrm>
                <a:prstGeom prst="rect">
                  <a:avLst/>
                </a:prstGeom>
              </p:spPr>
            </p:pic>
          </mc:Fallback>
        </mc:AlternateContent>
      </p:grpSp>
      <p:grpSp>
        <p:nvGrpSpPr>
          <p:cNvPr id="26" name="Group 25">
            <a:extLst>
              <a:ext uri="{FF2B5EF4-FFF2-40B4-BE49-F238E27FC236}">
                <a16:creationId xmlns:a16="http://schemas.microsoft.com/office/drawing/2014/main" id="{B05B749A-7E85-4D15-9800-8F6B9171AD74}"/>
              </a:ext>
            </a:extLst>
          </p:cNvPr>
          <p:cNvGrpSpPr/>
          <p:nvPr/>
        </p:nvGrpSpPr>
        <p:grpSpPr>
          <a:xfrm>
            <a:off x="6441016" y="3243003"/>
            <a:ext cx="1877760" cy="88920"/>
            <a:chOff x="6441016" y="3243003"/>
            <a:chExt cx="1877760" cy="88920"/>
          </a:xfrm>
        </p:grpSpPr>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AEFB98E5-1487-4633-99D1-FA3AA7B6FD2C}"/>
                    </a:ext>
                  </a:extLst>
                </p14:cNvPr>
                <p14:cNvContentPartPr/>
                <p14:nvPr/>
              </p14:nvContentPartPr>
              <p14:xfrm>
                <a:off x="7708576" y="3249483"/>
                <a:ext cx="610200" cy="51840"/>
              </p14:xfrm>
            </p:contentPart>
          </mc:Choice>
          <mc:Fallback xmlns="">
            <p:pic>
              <p:nvPicPr>
                <p:cNvPr id="24" name="Ink 23">
                  <a:extLst>
                    <a:ext uri="{FF2B5EF4-FFF2-40B4-BE49-F238E27FC236}">
                      <a16:creationId xmlns:a16="http://schemas.microsoft.com/office/drawing/2014/main" id="{AEFB98E5-1487-4633-99D1-FA3AA7B6FD2C}"/>
                    </a:ext>
                  </a:extLst>
                </p:cNvPr>
                <p:cNvPicPr/>
                <p:nvPr/>
              </p:nvPicPr>
              <p:blipFill>
                <a:blip r:embed="rId31"/>
                <a:stretch>
                  <a:fillRect/>
                </a:stretch>
              </p:blipFill>
              <p:spPr>
                <a:xfrm>
                  <a:off x="7690576" y="3231483"/>
                  <a:ext cx="645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ED6FE08A-551D-4BF6-AA63-FA210525D062}"/>
                    </a:ext>
                  </a:extLst>
                </p14:cNvPr>
                <p14:cNvContentPartPr/>
                <p14:nvPr/>
              </p14:nvContentPartPr>
              <p14:xfrm>
                <a:off x="6441016" y="3243003"/>
                <a:ext cx="1112040" cy="88920"/>
              </p14:xfrm>
            </p:contentPart>
          </mc:Choice>
          <mc:Fallback xmlns="">
            <p:pic>
              <p:nvPicPr>
                <p:cNvPr id="25" name="Ink 24">
                  <a:extLst>
                    <a:ext uri="{FF2B5EF4-FFF2-40B4-BE49-F238E27FC236}">
                      <a16:creationId xmlns:a16="http://schemas.microsoft.com/office/drawing/2014/main" id="{ED6FE08A-551D-4BF6-AA63-FA210525D062}"/>
                    </a:ext>
                  </a:extLst>
                </p:cNvPr>
                <p:cNvPicPr/>
                <p:nvPr/>
              </p:nvPicPr>
              <p:blipFill>
                <a:blip r:embed="rId33"/>
                <a:stretch>
                  <a:fillRect/>
                </a:stretch>
              </p:blipFill>
              <p:spPr>
                <a:xfrm>
                  <a:off x="6423376" y="3225003"/>
                  <a:ext cx="1147680" cy="124560"/>
                </a:xfrm>
                <a:prstGeom prst="rect">
                  <a:avLst/>
                </a:prstGeom>
              </p:spPr>
            </p:pic>
          </mc:Fallback>
        </mc:AlternateContent>
      </p:grpSp>
      <p:grpSp>
        <p:nvGrpSpPr>
          <p:cNvPr id="29" name="Group 28">
            <a:extLst>
              <a:ext uri="{FF2B5EF4-FFF2-40B4-BE49-F238E27FC236}">
                <a16:creationId xmlns:a16="http://schemas.microsoft.com/office/drawing/2014/main" id="{CC8197DC-CFAC-4BF0-A7FF-24BD1CCFD136}"/>
              </a:ext>
            </a:extLst>
          </p:cNvPr>
          <p:cNvGrpSpPr/>
          <p:nvPr/>
        </p:nvGrpSpPr>
        <p:grpSpPr>
          <a:xfrm>
            <a:off x="5422936" y="3212403"/>
            <a:ext cx="709560" cy="72720"/>
            <a:chOff x="5422936" y="3212403"/>
            <a:chExt cx="709560" cy="72720"/>
          </a:xfrm>
        </p:grpSpPr>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FBA0F108-BD7B-496D-BE04-7810D06F8F6B}"/>
                    </a:ext>
                  </a:extLst>
                </p14:cNvPr>
                <p14:cNvContentPartPr/>
                <p14:nvPr/>
              </p14:nvContentPartPr>
              <p14:xfrm>
                <a:off x="6112696" y="3212403"/>
                <a:ext cx="19800" cy="11880"/>
              </p14:xfrm>
            </p:contentPart>
          </mc:Choice>
          <mc:Fallback xmlns="">
            <p:pic>
              <p:nvPicPr>
                <p:cNvPr id="27" name="Ink 26">
                  <a:extLst>
                    <a:ext uri="{FF2B5EF4-FFF2-40B4-BE49-F238E27FC236}">
                      <a16:creationId xmlns:a16="http://schemas.microsoft.com/office/drawing/2014/main" id="{FBA0F108-BD7B-496D-BE04-7810D06F8F6B}"/>
                    </a:ext>
                  </a:extLst>
                </p:cNvPr>
                <p:cNvPicPr/>
                <p:nvPr/>
              </p:nvPicPr>
              <p:blipFill>
                <a:blip r:embed="rId35"/>
                <a:stretch>
                  <a:fillRect/>
                </a:stretch>
              </p:blipFill>
              <p:spPr>
                <a:xfrm>
                  <a:off x="6095056" y="3194763"/>
                  <a:ext cx="55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E4337AAE-39B2-4ACC-8D89-BB82552CC61F}"/>
                    </a:ext>
                  </a:extLst>
                </p14:cNvPr>
                <p14:cNvContentPartPr/>
                <p14:nvPr/>
              </p14:nvContentPartPr>
              <p14:xfrm>
                <a:off x="5422936" y="3215283"/>
                <a:ext cx="638640" cy="69840"/>
              </p14:xfrm>
            </p:contentPart>
          </mc:Choice>
          <mc:Fallback xmlns="">
            <p:pic>
              <p:nvPicPr>
                <p:cNvPr id="28" name="Ink 27">
                  <a:extLst>
                    <a:ext uri="{FF2B5EF4-FFF2-40B4-BE49-F238E27FC236}">
                      <a16:creationId xmlns:a16="http://schemas.microsoft.com/office/drawing/2014/main" id="{E4337AAE-39B2-4ACC-8D89-BB82552CC61F}"/>
                    </a:ext>
                  </a:extLst>
                </p:cNvPr>
                <p:cNvPicPr/>
                <p:nvPr/>
              </p:nvPicPr>
              <p:blipFill>
                <a:blip r:embed="rId37"/>
                <a:stretch>
                  <a:fillRect/>
                </a:stretch>
              </p:blipFill>
              <p:spPr>
                <a:xfrm>
                  <a:off x="5404936" y="3197283"/>
                  <a:ext cx="67428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CA3CD083-619F-45CE-9BB4-6C2D58F91131}"/>
                  </a:ext>
                </a:extLst>
              </p14:cNvPr>
              <p14:cNvContentPartPr/>
              <p14:nvPr/>
            </p14:nvContentPartPr>
            <p14:xfrm>
              <a:off x="4201456" y="3314643"/>
              <a:ext cx="1089000" cy="33120"/>
            </p14:xfrm>
          </p:contentPart>
        </mc:Choice>
        <mc:Fallback xmlns="">
          <p:pic>
            <p:nvPicPr>
              <p:cNvPr id="30" name="Ink 29">
                <a:extLst>
                  <a:ext uri="{FF2B5EF4-FFF2-40B4-BE49-F238E27FC236}">
                    <a16:creationId xmlns:a16="http://schemas.microsoft.com/office/drawing/2014/main" id="{CA3CD083-619F-45CE-9BB4-6C2D58F91131}"/>
                  </a:ext>
                </a:extLst>
              </p:cNvPr>
              <p:cNvPicPr/>
              <p:nvPr/>
            </p:nvPicPr>
            <p:blipFill>
              <a:blip r:embed="rId39"/>
              <a:stretch>
                <a:fillRect/>
              </a:stretch>
            </p:blipFill>
            <p:spPr>
              <a:xfrm>
                <a:off x="4183456" y="3296643"/>
                <a:ext cx="1124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CD835745-89B4-4486-8848-ECDF0AB2F44D}"/>
                  </a:ext>
                </a:extLst>
              </p14:cNvPr>
              <p14:cNvContentPartPr/>
              <p14:nvPr/>
            </p14:nvContentPartPr>
            <p14:xfrm>
              <a:off x="2933536" y="3284043"/>
              <a:ext cx="1040040" cy="39240"/>
            </p14:xfrm>
          </p:contentPart>
        </mc:Choice>
        <mc:Fallback xmlns="">
          <p:pic>
            <p:nvPicPr>
              <p:cNvPr id="31" name="Ink 30">
                <a:extLst>
                  <a:ext uri="{FF2B5EF4-FFF2-40B4-BE49-F238E27FC236}">
                    <a16:creationId xmlns:a16="http://schemas.microsoft.com/office/drawing/2014/main" id="{CD835745-89B4-4486-8848-ECDF0AB2F44D}"/>
                  </a:ext>
                </a:extLst>
              </p:cNvPr>
              <p:cNvPicPr/>
              <p:nvPr/>
            </p:nvPicPr>
            <p:blipFill>
              <a:blip r:embed="rId41"/>
              <a:stretch>
                <a:fillRect/>
              </a:stretch>
            </p:blipFill>
            <p:spPr>
              <a:xfrm>
                <a:off x="2915536" y="3266043"/>
                <a:ext cx="1075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ED75CD83-A9AC-4F29-80E6-B222BB5798C7}"/>
                  </a:ext>
                </a:extLst>
              </p14:cNvPr>
              <p14:cNvContentPartPr/>
              <p14:nvPr/>
            </p14:nvContentPartPr>
            <p14:xfrm>
              <a:off x="2187256" y="3297723"/>
              <a:ext cx="612000" cy="42120"/>
            </p14:xfrm>
          </p:contentPart>
        </mc:Choice>
        <mc:Fallback xmlns="">
          <p:pic>
            <p:nvPicPr>
              <p:cNvPr id="32" name="Ink 31">
                <a:extLst>
                  <a:ext uri="{FF2B5EF4-FFF2-40B4-BE49-F238E27FC236}">
                    <a16:creationId xmlns:a16="http://schemas.microsoft.com/office/drawing/2014/main" id="{ED75CD83-A9AC-4F29-80E6-B222BB5798C7}"/>
                  </a:ext>
                </a:extLst>
              </p:cNvPr>
              <p:cNvPicPr/>
              <p:nvPr/>
            </p:nvPicPr>
            <p:blipFill>
              <a:blip r:embed="rId43"/>
              <a:stretch>
                <a:fillRect/>
              </a:stretch>
            </p:blipFill>
            <p:spPr>
              <a:xfrm>
                <a:off x="2169616" y="3279723"/>
                <a:ext cx="647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E01D4B25-A896-482E-A11A-CB3CB923D9A1}"/>
                  </a:ext>
                </a:extLst>
              </p14:cNvPr>
              <p14:cNvContentPartPr/>
              <p14:nvPr/>
            </p14:nvContentPartPr>
            <p14:xfrm>
              <a:off x="1322896" y="3299163"/>
              <a:ext cx="740520" cy="45720"/>
            </p14:xfrm>
          </p:contentPart>
        </mc:Choice>
        <mc:Fallback xmlns="">
          <p:pic>
            <p:nvPicPr>
              <p:cNvPr id="33" name="Ink 32">
                <a:extLst>
                  <a:ext uri="{FF2B5EF4-FFF2-40B4-BE49-F238E27FC236}">
                    <a16:creationId xmlns:a16="http://schemas.microsoft.com/office/drawing/2014/main" id="{E01D4B25-A896-482E-A11A-CB3CB923D9A1}"/>
                  </a:ext>
                </a:extLst>
              </p:cNvPr>
              <p:cNvPicPr/>
              <p:nvPr/>
            </p:nvPicPr>
            <p:blipFill>
              <a:blip r:embed="rId45"/>
              <a:stretch>
                <a:fillRect/>
              </a:stretch>
            </p:blipFill>
            <p:spPr>
              <a:xfrm>
                <a:off x="1304896" y="3281163"/>
                <a:ext cx="776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5077D17E-F731-46C1-A103-AF801914F4BA}"/>
                  </a:ext>
                </a:extLst>
              </p14:cNvPr>
              <p14:cNvContentPartPr/>
              <p14:nvPr/>
            </p14:nvContentPartPr>
            <p14:xfrm>
              <a:off x="477256" y="3228963"/>
              <a:ext cx="723240" cy="93600"/>
            </p14:xfrm>
          </p:contentPart>
        </mc:Choice>
        <mc:Fallback xmlns="">
          <p:pic>
            <p:nvPicPr>
              <p:cNvPr id="34" name="Ink 33">
                <a:extLst>
                  <a:ext uri="{FF2B5EF4-FFF2-40B4-BE49-F238E27FC236}">
                    <a16:creationId xmlns:a16="http://schemas.microsoft.com/office/drawing/2014/main" id="{5077D17E-F731-46C1-A103-AF801914F4BA}"/>
                  </a:ext>
                </a:extLst>
              </p:cNvPr>
              <p:cNvPicPr/>
              <p:nvPr/>
            </p:nvPicPr>
            <p:blipFill>
              <a:blip r:embed="rId47"/>
              <a:stretch>
                <a:fillRect/>
              </a:stretch>
            </p:blipFill>
            <p:spPr>
              <a:xfrm>
                <a:off x="459616" y="3210963"/>
                <a:ext cx="758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800EC3B9-CC27-4944-8731-9C5190244F94}"/>
                  </a:ext>
                </a:extLst>
              </p14:cNvPr>
              <p14:cNvContentPartPr/>
              <p14:nvPr/>
            </p14:nvContentPartPr>
            <p14:xfrm>
              <a:off x="9074056" y="3621363"/>
              <a:ext cx="545760" cy="39600"/>
            </p14:xfrm>
          </p:contentPart>
        </mc:Choice>
        <mc:Fallback xmlns="">
          <p:pic>
            <p:nvPicPr>
              <p:cNvPr id="35" name="Ink 34">
                <a:extLst>
                  <a:ext uri="{FF2B5EF4-FFF2-40B4-BE49-F238E27FC236}">
                    <a16:creationId xmlns:a16="http://schemas.microsoft.com/office/drawing/2014/main" id="{800EC3B9-CC27-4944-8731-9C5190244F94}"/>
                  </a:ext>
                </a:extLst>
              </p:cNvPr>
              <p:cNvPicPr/>
              <p:nvPr/>
            </p:nvPicPr>
            <p:blipFill>
              <a:blip r:embed="rId49"/>
              <a:stretch>
                <a:fillRect/>
              </a:stretch>
            </p:blipFill>
            <p:spPr>
              <a:xfrm>
                <a:off x="9056056" y="3603363"/>
                <a:ext cx="581400" cy="75240"/>
              </a:xfrm>
              <a:prstGeom prst="rect">
                <a:avLst/>
              </a:prstGeom>
            </p:spPr>
          </p:pic>
        </mc:Fallback>
      </mc:AlternateContent>
      <p:grpSp>
        <p:nvGrpSpPr>
          <p:cNvPr id="40" name="Group 39">
            <a:extLst>
              <a:ext uri="{FF2B5EF4-FFF2-40B4-BE49-F238E27FC236}">
                <a16:creationId xmlns:a16="http://schemas.microsoft.com/office/drawing/2014/main" id="{8AE0352B-C9DD-4EDD-B313-72B1E43A82DD}"/>
              </a:ext>
            </a:extLst>
          </p:cNvPr>
          <p:cNvGrpSpPr/>
          <p:nvPr/>
        </p:nvGrpSpPr>
        <p:grpSpPr>
          <a:xfrm>
            <a:off x="5886976" y="3646923"/>
            <a:ext cx="3006360" cy="164160"/>
            <a:chOff x="5886976" y="3646923"/>
            <a:chExt cx="3006360" cy="164160"/>
          </a:xfrm>
        </p:grpSpPr>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26D3D429-608C-4BE5-9596-C3CD03896AFD}"/>
                    </a:ext>
                  </a:extLst>
                </p14:cNvPr>
                <p14:cNvContentPartPr/>
                <p14:nvPr/>
              </p14:nvContentPartPr>
              <p14:xfrm>
                <a:off x="8545936" y="3671763"/>
                <a:ext cx="347400" cy="52200"/>
              </p14:xfrm>
            </p:contentPart>
          </mc:Choice>
          <mc:Fallback xmlns="">
            <p:pic>
              <p:nvPicPr>
                <p:cNvPr id="36" name="Ink 35">
                  <a:extLst>
                    <a:ext uri="{FF2B5EF4-FFF2-40B4-BE49-F238E27FC236}">
                      <a16:creationId xmlns:a16="http://schemas.microsoft.com/office/drawing/2014/main" id="{26D3D429-608C-4BE5-9596-C3CD03896AFD}"/>
                    </a:ext>
                  </a:extLst>
                </p:cNvPr>
                <p:cNvPicPr/>
                <p:nvPr/>
              </p:nvPicPr>
              <p:blipFill>
                <a:blip r:embed="rId51"/>
                <a:stretch>
                  <a:fillRect/>
                </a:stretch>
              </p:blipFill>
              <p:spPr>
                <a:xfrm>
                  <a:off x="8528296" y="3653763"/>
                  <a:ext cx="38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222B1262-0C75-420B-A398-2D7BFE44C33C}"/>
                    </a:ext>
                  </a:extLst>
                </p14:cNvPr>
                <p14:cNvContentPartPr/>
                <p14:nvPr/>
              </p14:nvContentPartPr>
              <p14:xfrm>
                <a:off x="7734856" y="3646923"/>
                <a:ext cx="587520" cy="48240"/>
              </p14:xfrm>
            </p:contentPart>
          </mc:Choice>
          <mc:Fallback xmlns="">
            <p:pic>
              <p:nvPicPr>
                <p:cNvPr id="37" name="Ink 36">
                  <a:extLst>
                    <a:ext uri="{FF2B5EF4-FFF2-40B4-BE49-F238E27FC236}">
                      <a16:creationId xmlns:a16="http://schemas.microsoft.com/office/drawing/2014/main" id="{222B1262-0C75-420B-A398-2D7BFE44C33C}"/>
                    </a:ext>
                  </a:extLst>
                </p:cNvPr>
                <p:cNvPicPr/>
                <p:nvPr/>
              </p:nvPicPr>
              <p:blipFill>
                <a:blip r:embed="rId53"/>
                <a:stretch>
                  <a:fillRect/>
                </a:stretch>
              </p:blipFill>
              <p:spPr>
                <a:xfrm>
                  <a:off x="7717216" y="3628923"/>
                  <a:ext cx="623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BD0BEF0D-883B-4983-904E-FF80AD654929}"/>
                    </a:ext>
                  </a:extLst>
                </p14:cNvPr>
                <p14:cNvContentPartPr/>
                <p14:nvPr/>
              </p14:nvContentPartPr>
              <p14:xfrm>
                <a:off x="5886976" y="3752763"/>
                <a:ext cx="1739520" cy="58320"/>
              </p14:xfrm>
            </p:contentPart>
          </mc:Choice>
          <mc:Fallback xmlns="">
            <p:pic>
              <p:nvPicPr>
                <p:cNvPr id="39" name="Ink 38">
                  <a:extLst>
                    <a:ext uri="{FF2B5EF4-FFF2-40B4-BE49-F238E27FC236}">
                      <a16:creationId xmlns:a16="http://schemas.microsoft.com/office/drawing/2014/main" id="{BD0BEF0D-883B-4983-904E-FF80AD654929}"/>
                    </a:ext>
                  </a:extLst>
                </p:cNvPr>
                <p:cNvPicPr/>
                <p:nvPr/>
              </p:nvPicPr>
              <p:blipFill>
                <a:blip r:embed="rId55"/>
                <a:stretch>
                  <a:fillRect/>
                </a:stretch>
              </p:blipFill>
              <p:spPr>
                <a:xfrm>
                  <a:off x="5868976" y="3734763"/>
                  <a:ext cx="177516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7BD1DB48-6C6E-48C4-8193-2F225F2190F9}"/>
                  </a:ext>
                </a:extLst>
              </p14:cNvPr>
              <p14:cNvContentPartPr/>
              <p14:nvPr/>
            </p14:nvContentPartPr>
            <p14:xfrm>
              <a:off x="8774176" y="2511843"/>
              <a:ext cx="1039320" cy="418320"/>
            </p14:xfrm>
          </p:contentPart>
        </mc:Choice>
        <mc:Fallback xmlns="">
          <p:pic>
            <p:nvPicPr>
              <p:cNvPr id="41" name="Ink 40">
                <a:extLst>
                  <a:ext uri="{FF2B5EF4-FFF2-40B4-BE49-F238E27FC236}">
                    <a16:creationId xmlns:a16="http://schemas.microsoft.com/office/drawing/2014/main" id="{7BD1DB48-6C6E-48C4-8193-2F225F2190F9}"/>
                  </a:ext>
                </a:extLst>
              </p:cNvPr>
              <p:cNvPicPr/>
              <p:nvPr/>
            </p:nvPicPr>
            <p:blipFill>
              <a:blip r:embed="rId57"/>
              <a:stretch>
                <a:fillRect/>
              </a:stretch>
            </p:blipFill>
            <p:spPr>
              <a:xfrm>
                <a:off x="8756176" y="2493843"/>
                <a:ext cx="1074960" cy="453960"/>
              </a:xfrm>
              <a:prstGeom prst="rect">
                <a:avLst/>
              </a:prstGeom>
            </p:spPr>
          </p:pic>
        </mc:Fallback>
      </mc:AlternateContent>
    </p:spTree>
    <p:extLst>
      <p:ext uri="{BB962C8B-B14F-4D97-AF65-F5344CB8AC3E}">
        <p14:creationId xmlns:p14="http://schemas.microsoft.com/office/powerpoint/2010/main" val="362320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322169" cy="6296461"/>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25586" y="164846"/>
            <a:ext cx="9870996" cy="5940088"/>
          </a:xfrm>
          <a:prstGeom prst="rect">
            <a:avLst/>
          </a:prstGeom>
          <a:noFill/>
        </p:spPr>
        <p:txBody>
          <a:bodyPr wrap="square" rtlCol="0">
            <a:spAutoFit/>
          </a:bodyPr>
          <a:lstStyle/>
          <a:p>
            <a:pPr algn="r"/>
            <a:r>
              <a:rPr lang="he-IL" sz="2800" b="1">
                <a:solidFill>
                  <a:schemeClr val="bg1"/>
                </a:solidFill>
                <a:cs typeface="+mj-cs"/>
              </a:rPr>
              <a:t>ספר תהלים פרק ח:ד-י</a:t>
            </a:r>
          </a:p>
          <a:p>
            <a:pPr algn="r"/>
            <a:r>
              <a:rPr lang="he-IL" sz="2800">
                <a:solidFill>
                  <a:schemeClr val="bg1"/>
                </a:solidFill>
                <a:cs typeface="+mj-cs"/>
              </a:rPr>
              <a:t>כִּֽי־אֶרְאֶ֣ה שָׁ֭מֶיךָ מַעֲשֵׂ֣י אֶצְבְּעֹתֶ֑יךָ יָרֵ֥חַ וְ֝כוֹכָבִ֗ים אֲשֶׁ֣ר כּוֹנָֽנְתָּה׃ מָֽה־אֱנ֥וֹשׁ כִּֽי־תִזְכְּרֶ֑נּוּ וּבֶן־אָ֝דָ֗ם כִּ֣י תִפְקְדֶֽנּוּ׃ וַתְּחַסְּרֵ֣הוּ מְּ֭עַט מֵאֱלֹהִ֑ים וְכָב֖וֹד וְהָדָ֣ר תְּעַטְּרֵֽהוּ׃ תַּ֭מְשִׁילֵהוּ בְּמַעֲשֵׂ֣י יָדֶ֑יךָ כֹּ֝ל שַׁ֣תָּה תַֽחַת־רַגְלָֽיו׃ צֹנֶ֣ה וַאֲלָפִ֣ים כֻּלָּ֑ם וְ֝גַ֗ם בַּהֲמ֥וֹת שָׂדָֽי׃ צִפּ֣וֹר שָׁ֭מַיִם וּדְגֵ֣י הַיָּ֑ם עֹ֝בֵ֗ר אָרְח֥וֹת יַמִּֽים׃ יְהוָ֥ה אֲדֹנֵ֑ינוּ מָֽה־אַדִּ֥יר שִׁ֝מְךָ֗ בְּכָל־הָאָֽרֶץ׃</a:t>
            </a:r>
          </a:p>
          <a:p>
            <a:r>
              <a:rPr lang="en-US" sz="2400" b="1">
                <a:solidFill>
                  <a:schemeClr val="bg1"/>
                </a:solidFill>
                <a:cs typeface="+mj-cs"/>
              </a:rPr>
              <a:t>Tehillim / Psalms 8:3-9</a:t>
            </a:r>
          </a:p>
          <a:p>
            <a:r>
              <a:rPr lang="en-US" sz="2400">
                <a:solidFill>
                  <a:schemeClr val="bg1"/>
                </a:solidFill>
                <a:cs typeface="+mj-cs"/>
              </a:rPr>
              <a:t>8:3  When I consider thy heavens, the work of thy fingers, the moon and the stars, which thou hast ordained; 8:4  What is man, that thou art mindful of him? and the son of man, that thou visitest him? 8:5  For thou hast made him a little lower than the angels, and hast crowned him with glory and honour. 8:6  Thou madest him to have dominion over the works of thy hands; thou hast put all things under his feet: 8:7  All sheep and oxen, yea, and the beasts of the field; 8:8  The fowl of the air, and the fish of the sea, and whatsoever passeth through the paths of the seas. 8:9  O LORD our Lord, how excellent is thy name in all the earth! (KJV)</a:t>
            </a:r>
          </a:p>
        </p:txBody>
      </p:sp>
    </p:spTree>
    <p:extLst>
      <p:ext uri="{BB962C8B-B14F-4D97-AF65-F5344CB8AC3E}">
        <p14:creationId xmlns:p14="http://schemas.microsoft.com/office/powerpoint/2010/main" val="429018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7222537A-4B59-41E1-92FB-F1AC5D08BA9C}"/>
              </a:ext>
            </a:extLst>
          </p:cNvPr>
          <p:cNvSpPr/>
          <p:nvPr/>
        </p:nvSpPr>
        <p:spPr>
          <a:xfrm>
            <a:off x="3651738" y="1740876"/>
            <a:ext cx="4067908" cy="2842847"/>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36A811-61FC-4E6E-BB2F-7133D4015341}"/>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67874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6104935"/>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82062" y="10958"/>
            <a:ext cx="10158046" cy="5909310"/>
          </a:xfrm>
          <a:prstGeom prst="rect">
            <a:avLst/>
          </a:prstGeom>
          <a:noFill/>
        </p:spPr>
        <p:txBody>
          <a:bodyPr wrap="square" rtlCol="0">
            <a:spAutoFit/>
          </a:bodyPr>
          <a:lstStyle/>
          <a:p>
            <a:r>
              <a:rPr lang="en-US" sz="2100" b="1">
                <a:solidFill>
                  <a:schemeClr val="bg1"/>
                </a:solidFill>
                <a:cs typeface="+mj-cs"/>
              </a:rPr>
              <a:t>Targum Jonathan son of Uziel Isaiah 2:12-22</a:t>
            </a:r>
          </a:p>
          <a:p>
            <a:r>
              <a:rPr lang="en-US" sz="2100">
                <a:solidFill>
                  <a:schemeClr val="bg1"/>
                </a:solidFill>
                <a:cs typeface="+mj-cs"/>
              </a:rPr>
              <a:t>12 For the day shall come from the Lord of hosts upon all the proud, and upon those who are high-minded, and upon all the mighty, yea, they shall be humbled. 13 And upon all the kings of the nations, the strong and the mighty; and upon all the princes of the provinces; 14 And upon all the high mountains, and upon all the hills that are lifted up; 15 And upon all that dwell in a high tower; and upon all who dwell within fortified walls; 16 And upon all that dwell in the islands of the sea; and upon all that dwell in beautiful palaces. 17 The pride of the common man shall be humbled, and the strength of the great men shall become weak, and the Lord alone shall be mighty in that time. 18 And the idols shall utterly come to an end. 19 And they shall go into the caves of the rocks, and into the caverns of the earth, for the fear of the Lord, and for the brightness of His glory, when He shall be revealed to destroy the wicked of the earth. 20 At that time the sons of men shall abominate the idols of their silver, and the idols of their gold, which they have made for themselves to prostrate themselves to idols and to images. 21 To go into the caves of the rocks, and into the holes of the rocks, for the fear of the Lord and for the brightness of His glory, when He shall be revealed to destroy the wicked of the earth. 22 Cease ye to make yourselves servile to man, because he is working terror; the breath of the spirit of life is in his nostrils, for to-day he is alive, but to-morrow he is not, and he is counted as nothing. (TgJ)</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511E2AA-1171-44CD-BC5B-5BC577D3EA82}"/>
                  </a:ext>
                </a:extLst>
              </p14:cNvPr>
              <p14:cNvContentPartPr/>
              <p14:nvPr/>
            </p14:nvContentPartPr>
            <p14:xfrm>
              <a:off x="5349856" y="667923"/>
              <a:ext cx="1839600" cy="56160"/>
            </p14:xfrm>
          </p:contentPart>
        </mc:Choice>
        <mc:Fallback xmlns="">
          <p:pic>
            <p:nvPicPr>
              <p:cNvPr id="4" name="Ink 3">
                <a:extLst>
                  <a:ext uri="{FF2B5EF4-FFF2-40B4-BE49-F238E27FC236}">
                    <a16:creationId xmlns:a16="http://schemas.microsoft.com/office/drawing/2014/main" id="{6511E2AA-1171-44CD-BC5B-5BC577D3EA82}"/>
                  </a:ext>
                </a:extLst>
              </p:cNvPr>
              <p:cNvPicPr/>
              <p:nvPr/>
            </p:nvPicPr>
            <p:blipFill>
              <a:blip r:embed="rId5"/>
              <a:stretch>
                <a:fillRect/>
              </a:stretch>
            </p:blipFill>
            <p:spPr>
              <a:xfrm>
                <a:off x="5332216" y="649923"/>
                <a:ext cx="1875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D3AE763-0AC2-4AA6-B56A-1C05C98CBCEC}"/>
                  </a:ext>
                </a:extLst>
              </p14:cNvPr>
              <p14:cNvContentPartPr/>
              <p14:nvPr/>
            </p14:nvContentPartPr>
            <p14:xfrm>
              <a:off x="7729816" y="712203"/>
              <a:ext cx="1994400" cy="35280"/>
            </p14:xfrm>
          </p:contentPart>
        </mc:Choice>
        <mc:Fallback xmlns="">
          <p:pic>
            <p:nvPicPr>
              <p:cNvPr id="5" name="Ink 4">
                <a:extLst>
                  <a:ext uri="{FF2B5EF4-FFF2-40B4-BE49-F238E27FC236}">
                    <a16:creationId xmlns:a16="http://schemas.microsoft.com/office/drawing/2014/main" id="{3D3AE763-0AC2-4AA6-B56A-1C05C98CBCEC}"/>
                  </a:ext>
                </a:extLst>
              </p:cNvPr>
              <p:cNvPicPr/>
              <p:nvPr/>
            </p:nvPicPr>
            <p:blipFill>
              <a:blip r:embed="rId7"/>
              <a:stretch>
                <a:fillRect/>
              </a:stretch>
            </p:blipFill>
            <p:spPr>
              <a:xfrm>
                <a:off x="7711816" y="694563"/>
                <a:ext cx="2030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FFB599A-B3BF-4197-869C-C25DFF7C74FB}"/>
                  </a:ext>
                </a:extLst>
              </p14:cNvPr>
              <p14:cNvContentPartPr/>
              <p14:nvPr/>
            </p14:nvContentPartPr>
            <p14:xfrm>
              <a:off x="229576" y="978243"/>
              <a:ext cx="4426560" cy="77040"/>
            </p14:xfrm>
          </p:contentPart>
        </mc:Choice>
        <mc:Fallback xmlns="">
          <p:pic>
            <p:nvPicPr>
              <p:cNvPr id="7" name="Ink 6">
                <a:extLst>
                  <a:ext uri="{FF2B5EF4-FFF2-40B4-BE49-F238E27FC236}">
                    <a16:creationId xmlns:a16="http://schemas.microsoft.com/office/drawing/2014/main" id="{7FFB599A-B3BF-4197-869C-C25DFF7C74FB}"/>
                  </a:ext>
                </a:extLst>
              </p:cNvPr>
              <p:cNvPicPr/>
              <p:nvPr/>
            </p:nvPicPr>
            <p:blipFill>
              <a:blip r:embed="rId9"/>
              <a:stretch>
                <a:fillRect/>
              </a:stretch>
            </p:blipFill>
            <p:spPr>
              <a:xfrm>
                <a:off x="211936" y="960243"/>
                <a:ext cx="4462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86A6246-00ED-4FB0-8603-C81DCB65D645}"/>
                  </a:ext>
                </a:extLst>
              </p14:cNvPr>
              <p14:cNvContentPartPr/>
              <p14:nvPr/>
            </p14:nvContentPartPr>
            <p14:xfrm>
              <a:off x="4782136" y="976443"/>
              <a:ext cx="2877120" cy="63360"/>
            </p14:xfrm>
          </p:contentPart>
        </mc:Choice>
        <mc:Fallback xmlns="">
          <p:pic>
            <p:nvPicPr>
              <p:cNvPr id="9" name="Ink 8">
                <a:extLst>
                  <a:ext uri="{FF2B5EF4-FFF2-40B4-BE49-F238E27FC236}">
                    <a16:creationId xmlns:a16="http://schemas.microsoft.com/office/drawing/2014/main" id="{886A6246-00ED-4FB0-8603-C81DCB65D645}"/>
                  </a:ext>
                </a:extLst>
              </p:cNvPr>
              <p:cNvPicPr/>
              <p:nvPr/>
            </p:nvPicPr>
            <p:blipFill>
              <a:blip r:embed="rId11"/>
              <a:stretch>
                <a:fillRect/>
              </a:stretch>
            </p:blipFill>
            <p:spPr>
              <a:xfrm>
                <a:off x="4764136" y="958443"/>
                <a:ext cx="2912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84F6519-A6B7-4DFE-AB59-76CEA62735C2}"/>
                  </a:ext>
                </a:extLst>
              </p14:cNvPr>
              <p14:cNvContentPartPr/>
              <p14:nvPr/>
            </p14:nvContentPartPr>
            <p14:xfrm>
              <a:off x="1780816" y="1918923"/>
              <a:ext cx="897840" cy="100800"/>
            </p14:xfrm>
          </p:contentPart>
        </mc:Choice>
        <mc:Fallback xmlns="">
          <p:pic>
            <p:nvPicPr>
              <p:cNvPr id="11" name="Ink 10">
                <a:extLst>
                  <a:ext uri="{FF2B5EF4-FFF2-40B4-BE49-F238E27FC236}">
                    <a16:creationId xmlns:a16="http://schemas.microsoft.com/office/drawing/2014/main" id="{284F6519-A6B7-4DFE-AB59-76CEA62735C2}"/>
                  </a:ext>
                </a:extLst>
              </p:cNvPr>
              <p:cNvPicPr/>
              <p:nvPr/>
            </p:nvPicPr>
            <p:blipFill>
              <a:blip r:embed="rId13"/>
              <a:stretch>
                <a:fillRect/>
              </a:stretch>
            </p:blipFill>
            <p:spPr>
              <a:xfrm>
                <a:off x="1763176" y="1901283"/>
                <a:ext cx="933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03E4E4F6-6841-44DC-9AA5-BA32910B6869}"/>
                  </a:ext>
                </a:extLst>
              </p14:cNvPr>
              <p14:cNvContentPartPr/>
              <p14:nvPr/>
            </p14:nvContentPartPr>
            <p14:xfrm>
              <a:off x="6510136" y="1977603"/>
              <a:ext cx="1186920" cy="28440"/>
            </p14:xfrm>
          </p:contentPart>
        </mc:Choice>
        <mc:Fallback xmlns="">
          <p:pic>
            <p:nvPicPr>
              <p:cNvPr id="12" name="Ink 11">
                <a:extLst>
                  <a:ext uri="{FF2B5EF4-FFF2-40B4-BE49-F238E27FC236}">
                    <a16:creationId xmlns:a16="http://schemas.microsoft.com/office/drawing/2014/main" id="{03E4E4F6-6841-44DC-9AA5-BA32910B6869}"/>
                  </a:ext>
                </a:extLst>
              </p:cNvPr>
              <p:cNvPicPr/>
              <p:nvPr/>
            </p:nvPicPr>
            <p:blipFill>
              <a:blip r:embed="rId15"/>
              <a:stretch>
                <a:fillRect/>
              </a:stretch>
            </p:blipFill>
            <p:spPr>
              <a:xfrm>
                <a:off x="6492496" y="1959963"/>
                <a:ext cx="122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DD556C28-0920-47C2-BF23-47497F18ABF2}"/>
                  </a:ext>
                </a:extLst>
              </p14:cNvPr>
              <p14:cNvContentPartPr/>
              <p14:nvPr/>
            </p14:nvContentPartPr>
            <p14:xfrm>
              <a:off x="951016" y="2306643"/>
              <a:ext cx="3105000" cy="35280"/>
            </p14:xfrm>
          </p:contentPart>
        </mc:Choice>
        <mc:Fallback xmlns="">
          <p:pic>
            <p:nvPicPr>
              <p:cNvPr id="13" name="Ink 12">
                <a:extLst>
                  <a:ext uri="{FF2B5EF4-FFF2-40B4-BE49-F238E27FC236}">
                    <a16:creationId xmlns:a16="http://schemas.microsoft.com/office/drawing/2014/main" id="{DD556C28-0920-47C2-BF23-47497F18ABF2}"/>
                  </a:ext>
                </a:extLst>
              </p:cNvPr>
              <p:cNvPicPr/>
              <p:nvPr/>
            </p:nvPicPr>
            <p:blipFill>
              <a:blip r:embed="rId17"/>
              <a:stretch>
                <a:fillRect/>
              </a:stretch>
            </p:blipFill>
            <p:spPr>
              <a:xfrm>
                <a:off x="933376" y="2288643"/>
                <a:ext cx="3140640" cy="70920"/>
              </a:xfrm>
              <a:prstGeom prst="rect">
                <a:avLst/>
              </a:prstGeom>
            </p:spPr>
          </p:pic>
        </mc:Fallback>
      </mc:AlternateContent>
      <p:grpSp>
        <p:nvGrpSpPr>
          <p:cNvPr id="16" name="Group 15">
            <a:extLst>
              <a:ext uri="{FF2B5EF4-FFF2-40B4-BE49-F238E27FC236}">
                <a16:creationId xmlns:a16="http://schemas.microsoft.com/office/drawing/2014/main" id="{CCDD0A13-927E-469C-A510-B53C10B5BBFA}"/>
              </a:ext>
            </a:extLst>
          </p:cNvPr>
          <p:cNvGrpSpPr/>
          <p:nvPr/>
        </p:nvGrpSpPr>
        <p:grpSpPr>
          <a:xfrm>
            <a:off x="6303136" y="2260923"/>
            <a:ext cx="3657240" cy="72720"/>
            <a:chOff x="6303136" y="2260923"/>
            <a:chExt cx="3657240" cy="7272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45C4BEA-D5A1-4792-933C-2B0D6EB34D3B}"/>
                    </a:ext>
                  </a:extLst>
                </p14:cNvPr>
                <p14:cNvContentPartPr/>
                <p14:nvPr/>
              </p14:nvContentPartPr>
              <p14:xfrm>
                <a:off x="6303136" y="2260923"/>
                <a:ext cx="2096280" cy="59400"/>
              </p14:xfrm>
            </p:contentPart>
          </mc:Choice>
          <mc:Fallback xmlns="">
            <p:pic>
              <p:nvPicPr>
                <p:cNvPr id="14" name="Ink 13">
                  <a:extLst>
                    <a:ext uri="{FF2B5EF4-FFF2-40B4-BE49-F238E27FC236}">
                      <a16:creationId xmlns:a16="http://schemas.microsoft.com/office/drawing/2014/main" id="{845C4BEA-D5A1-4792-933C-2B0D6EB34D3B}"/>
                    </a:ext>
                  </a:extLst>
                </p:cNvPr>
                <p:cNvPicPr/>
                <p:nvPr/>
              </p:nvPicPr>
              <p:blipFill>
                <a:blip r:embed="rId19"/>
                <a:stretch>
                  <a:fillRect/>
                </a:stretch>
              </p:blipFill>
              <p:spPr>
                <a:xfrm>
                  <a:off x="6285136" y="2243283"/>
                  <a:ext cx="2131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C68F353-ACAA-4B27-AABA-31987065F2E8}"/>
                    </a:ext>
                  </a:extLst>
                </p14:cNvPr>
                <p14:cNvContentPartPr/>
                <p14:nvPr/>
              </p14:nvContentPartPr>
              <p14:xfrm>
                <a:off x="9102496" y="2273163"/>
                <a:ext cx="857880" cy="60480"/>
              </p14:xfrm>
            </p:contentPart>
          </mc:Choice>
          <mc:Fallback xmlns="">
            <p:pic>
              <p:nvPicPr>
                <p:cNvPr id="15" name="Ink 14">
                  <a:extLst>
                    <a:ext uri="{FF2B5EF4-FFF2-40B4-BE49-F238E27FC236}">
                      <a16:creationId xmlns:a16="http://schemas.microsoft.com/office/drawing/2014/main" id="{2C68F353-ACAA-4B27-AABA-31987065F2E8}"/>
                    </a:ext>
                  </a:extLst>
                </p:cNvPr>
                <p:cNvPicPr/>
                <p:nvPr/>
              </p:nvPicPr>
              <p:blipFill>
                <a:blip r:embed="rId21"/>
                <a:stretch>
                  <a:fillRect/>
                </a:stretch>
              </p:blipFill>
              <p:spPr>
                <a:xfrm>
                  <a:off x="9084496" y="2255163"/>
                  <a:ext cx="893520" cy="96120"/>
                </a:xfrm>
                <a:prstGeom prst="rect">
                  <a:avLst/>
                </a:prstGeom>
              </p:spPr>
            </p:pic>
          </mc:Fallback>
        </mc:AlternateContent>
      </p:grpSp>
      <p:grpSp>
        <p:nvGrpSpPr>
          <p:cNvPr id="19" name="Group 18">
            <a:extLst>
              <a:ext uri="{FF2B5EF4-FFF2-40B4-BE49-F238E27FC236}">
                <a16:creationId xmlns:a16="http://schemas.microsoft.com/office/drawing/2014/main" id="{0F77E670-AB1E-4C2A-B795-9288D3CF1845}"/>
              </a:ext>
            </a:extLst>
          </p:cNvPr>
          <p:cNvGrpSpPr/>
          <p:nvPr/>
        </p:nvGrpSpPr>
        <p:grpSpPr>
          <a:xfrm>
            <a:off x="801256" y="2585283"/>
            <a:ext cx="8690760" cy="73440"/>
            <a:chOff x="801256" y="2585283"/>
            <a:chExt cx="8690760" cy="7344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A59669A-374C-45A7-BC54-494638DCBC4D}"/>
                    </a:ext>
                  </a:extLst>
                </p14:cNvPr>
                <p14:cNvContentPartPr/>
                <p14:nvPr/>
              </p14:nvContentPartPr>
              <p14:xfrm>
                <a:off x="801256" y="2616603"/>
                <a:ext cx="3248640" cy="42120"/>
              </p14:xfrm>
            </p:contentPart>
          </mc:Choice>
          <mc:Fallback xmlns="">
            <p:pic>
              <p:nvPicPr>
                <p:cNvPr id="17" name="Ink 16">
                  <a:extLst>
                    <a:ext uri="{FF2B5EF4-FFF2-40B4-BE49-F238E27FC236}">
                      <a16:creationId xmlns:a16="http://schemas.microsoft.com/office/drawing/2014/main" id="{0A59669A-374C-45A7-BC54-494638DCBC4D}"/>
                    </a:ext>
                  </a:extLst>
                </p:cNvPr>
                <p:cNvPicPr/>
                <p:nvPr/>
              </p:nvPicPr>
              <p:blipFill>
                <a:blip r:embed="rId23"/>
                <a:stretch>
                  <a:fillRect/>
                </a:stretch>
              </p:blipFill>
              <p:spPr>
                <a:xfrm>
                  <a:off x="783616" y="2598963"/>
                  <a:ext cx="3284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9C95255-E2B1-4936-A0FE-A211CEB57E53}"/>
                    </a:ext>
                  </a:extLst>
                </p14:cNvPr>
                <p14:cNvContentPartPr/>
                <p14:nvPr/>
              </p14:nvContentPartPr>
              <p14:xfrm>
                <a:off x="4841536" y="2585283"/>
                <a:ext cx="4650480" cy="45360"/>
              </p14:xfrm>
            </p:contentPart>
          </mc:Choice>
          <mc:Fallback xmlns="">
            <p:pic>
              <p:nvPicPr>
                <p:cNvPr id="18" name="Ink 17">
                  <a:extLst>
                    <a:ext uri="{FF2B5EF4-FFF2-40B4-BE49-F238E27FC236}">
                      <a16:creationId xmlns:a16="http://schemas.microsoft.com/office/drawing/2014/main" id="{39C95255-E2B1-4936-A0FE-A211CEB57E53}"/>
                    </a:ext>
                  </a:extLst>
                </p:cNvPr>
                <p:cNvPicPr/>
                <p:nvPr/>
              </p:nvPicPr>
              <p:blipFill>
                <a:blip r:embed="rId25"/>
                <a:stretch>
                  <a:fillRect/>
                </a:stretch>
              </p:blipFill>
              <p:spPr>
                <a:xfrm>
                  <a:off x="4823536" y="2567643"/>
                  <a:ext cx="4686120" cy="81000"/>
                </a:xfrm>
                <a:prstGeom prst="rect">
                  <a:avLst/>
                </a:prstGeom>
              </p:spPr>
            </p:pic>
          </mc:Fallback>
        </mc:AlternateContent>
      </p:grpSp>
      <p:grpSp>
        <p:nvGrpSpPr>
          <p:cNvPr id="22" name="Group 21">
            <a:extLst>
              <a:ext uri="{FF2B5EF4-FFF2-40B4-BE49-F238E27FC236}">
                <a16:creationId xmlns:a16="http://schemas.microsoft.com/office/drawing/2014/main" id="{3440761D-8A46-4713-829E-B8FBB34A6407}"/>
              </a:ext>
            </a:extLst>
          </p:cNvPr>
          <p:cNvGrpSpPr/>
          <p:nvPr/>
        </p:nvGrpSpPr>
        <p:grpSpPr>
          <a:xfrm>
            <a:off x="130216" y="2900283"/>
            <a:ext cx="5860440" cy="91080"/>
            <a:chOff x="130216" y="2900283"/>
            <a:chExt cx="5860440" cy="9108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110297F-E4E6-411C-99B7-9128F5D510AB}"/>
                    </a:ext>
                  </a:extLst>
                </p14:cNvPr>
                <p14:cNvContentPartPr/>
                <p14:nvPr/>
              </p14:nvContentPartPr>
              <p14:xfrm>
                <a:off x="130216" y="2900283"/>
                <a:ext cx="579240" cy="14400"/>
              </p14:xfrm>
            </p:contentPart>
          </mc:Choice>
          <mc:Fallback xmlns="">
            <p:pic>
              <p:nvPicPr>
                <p:cNvPr id="20" name="Ink 19">
                  <a:extLst>
                    <a:ext uri="{FF2B5EF4-FFF2-40B4-BE49-F238E27FC236}">
                      <a16:creationId xmlns:a16="http://schemas.microsoft.com/office/drawing/2014/main" id="{B110297F-E4E6-411C-99B7-9128F5D510AB}"/>
                    </a:ext>
                  </a:extLst>
                </p:cNvPr>
                <p:cNvPicPr/>
                <p:nvPr/>
              </p:nvPicPr>
              <p:blipFill>
                <a:blip r:embed="rId27"/>
                <a:stretch>
                  <a:fillRect/>
                </a:stretch>
              </p:blipFill>
              <p:spPr>
                <a:xfrm>
                  <a:off x="112576" y="2882283"/>
                  <a:ext cx="614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E21D6C6-5937-49EE-B1DE-85264DFA787C}"/>
                    </a:ext>
                  </a:extLst>
                </p14:cNvPr>
                <p14:cNvContentPartPr/>
                <p14:nvPr/>
              </p14:nvContentPartPr>
              <p14:xfrm>
                <a:off x="1223536" y="2915763"/>
                <a:ext cx="4767120" cy="75600"/>
              </p14:xfrm>
            </p:contentPart>
          </mc:Choice>
          <mc:Fallback xmlns="">
            <p:pic>
              <p:nvPicPr>
                <p:cNvPr id="21" name="Ink 20">
                  <a:extLst>
                    <a:ext uri="{FF2B5EF4-FFF2-40B4-BE49-F238E27FC236}">
                      <a16:creationId xmlns:a16="http://schemas.microsoft.com/office/drawing/2014/main" id="{1E21D6C6-5937-49EE-B1DE-85264DFA787C}"/>
                    </a:ext>
                  </a:extLst>
                </p:cNvPr>
                <p:cNvPicPr/>
                <p:nvPr/>
              </p:nvPicPr>
              <p:blipFill>
                <a:blip r:embed="rId29"/>
                <a:stretch>
                  <a:fillRect/>
                </a:stretch>
              </p:blipFill>
              <p:spPr>
                <a:xfrm>
                  <a:off x="1205536" y="2897763"/>
                  <a:ext cx="4802760" cy="111240"/>
                </a:xfrm>
                <a:prstGeom prst="rect">
                  <a:avLst/>
                </a:prstGeom>
              </p:spPr>
            </p:pic>
          </mc:Fallback>
        </mc:AlternateContent>
      </p:grpSp>
      <p:grpSp>
        <p:nvGrpSpPr>
          <p:cNvPr id="26" name="Group 25">
            <a:extLst>
              <a:ext uri="{FF2B5EF4-FFF2-40B4-BE49-F238E27FC236}">
                <a16:creationId xmlns:a16="http://schemas.microsoft.com/office/drawing/2014/main" id="{1E19C27D-8F18-4C3B-92FC-435213D61098}"/>
              </a:ext>
            </a:extLst>
          </p:cNvPr>
          <p:cNvGrpSpPr/>
          <p:nvPr/>
        </p:nvGrpSpPr>
        <p:grpSpPr>
          <a:xfrm>
            <a:off x="9650776" y="2331123"/>
            <a:ext cx="773640" cy="228600"/>
            <a:chOff x="9650776" y="2331123"/>
            <a:chExt cx="773640" cy="22860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BD60463-FC59-4E90-9141-9D10DE6084B7}"/>
                    </a:ext>
                  </a:extLst>
                </p14:cNvPr>
                <p14:cNvContentPartPr/>
                <p14:nvPr/>
              </p14:nvContentPartPr>
              <p14:xfrm>
                <a:off x="9789016" y="2331123"/>
                <a:ext cx="635400" cy="228600"/>
              </p14:xfrm>
            </p:contentPart>
          </mc:Choice>
          <mc:Fallback xmlns="">
            <p:pic>
              <p:nvPicPr>
                <p:cNvPr id="23" name="Ink 22">
                  <a:extLst>
                    <a:ext uri="{FF2B5EF4-FFF2-40B4-BE49-F238E27FC236}">
                      <a16:creationId xmlns:a16="http://schemas.microsoft.com/office/drawing/2014/main" id="{BBD60463-FC59-4E90-9141-9D10DE6084B7}"/>
                    </a:ext>
                  </a:extLst>
                </p:cNvPr>
                <p:cNvPicPr/>
                <p:nvPr/>
              </p:nvPicPr>
              <p:blipFill>
                <a:blip r:embed="rId31"/>
                <a:stretch>
                  <a:fillRect/>
                </a:stretch>
              </p:blipFill>
              <p:spPr>
                <a:xfrm>
                  <a:off x="9771016" y="2313483"/>
                  <a:ext cx="6710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6CB85E5-A2F6-4E34-B05B-D14738E9DAD3}"/>
                    </a:ext>
                  </a:extLst>
                </p14:cNvPr>
                <p14:cNvContentPartPr/>
                <p14:nvPr/>
              </p14:nvContentPartPr>
              <p14:xfrm>
                <a:off x="9650776" y="2489523"/>
                <a:ext cx="585000" cy="58320"/>
              </p14:xfrm>
            </p:contentPart>
          </mc:Choice>
          <mc:Fallback xmlns="">
            <p:pic>
              <p:nvPicPr>
                <p:cNvPr id="24" name="Ink 23">
                  <a:extLst>
                    <a:ext uri="{FF2B5EF4-FFF2-40B4-BE49-F238E27FC236}">
                      <a16:creationId xmlns:a16="http://schemas.microsoft.com/office/drawing/2014/main" id="{56CB85E5-A2F6-4E34-B05B-D14738E9DAD3}"/>
                    </a:ext>
                  </a:extLst>
                </p:cNvPr>
                <p:cNvPicPr/>
                <p:nvPr/>
              </p:nvPicPr>
              <p:blipFill>
                <a:blip r:embed="rId33"/>
                <a:stretch>
                  <a:fillRect/>
                </a:stretch>
              </p:blipFill>
              <p:spPr>
                <a:xfrm>
                  <a:off x="9633136" y="2471883"/>
                  <a:ext cx="620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564A7C66-5F53-4BFF-833A-9B58AADB70AA}"/>
                    </a:ext>
                  </a:extLst>
                </p14:cNvPr>
                <p14:cNvContentPartPr/>
                <p14:nvPr/>
              </p14:nvContentPartPr>
              <p14:xfrm>
                <a:off x="9674536" y="2349843"/>
                <a:ext cx="373320" cy="208080"/>
              </p14:xfrm>
            </p:contentPart>
          </mc:Choice>
          <mc:Fallback xmlns="">
            <p:pic>
              <p:nvPicPr>
                <p:cNvPr id="25" name="Ink 24">
                  <a:extLst>
                    <a:ext uri="{FF2B5EF4-FFF2-40B4-BE49-F238E27FC236}">
                      <a16:creationId xmlns:a16="http://schemas.microsoft.com/office/drawing/2014/main" id="{564A7C66-5F53-4BFF-833A-9B58AADB70AA}"/>
                    </a:ext>
                  </a:extLst>
                </p:cNvPr>
                <p:cNvPicPr/>
                <p:nvPr/>
              </p:nvPicPr>
              <p:blipFill>
                <a:blip r:embed="rId35"/>
                <a:stretch>
                  <a:fillRect/>
                </a:stretch>
              </p:blipFill>
              <p:spPr>
                <a:xfrm>
                  <a:off x="9656896" y="2331843"/>
                  <a:ext cx="408960" cy="243720"/>
                </a:xfrm>
                <a:prstGeom prst="rect">
                  <a:avLst/>
                </a:prstGeom>
              </p:spPr>
            </p:pic>
          </mc:Fallback>
        </mc:AlternateContent>
      </p:grpSp>
    </p:spTree>
    <p:extLst>
      <p:ext uri="{BB962C8B-B14F-4D97-AF65-F5344CB8AC3E}">
        <p14:creationId xmlns:p14="http://schemas.microsoft.com/office/powerpoint/2010/main" val="59503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6104935"/>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58010" y="131889"/>
            <a:ext cx="9489310" cy="5586145"/>
          </a:xfrm>
          <a:prstGeom prst="rect">
            <a:avLst/>
          </a:prstGeom>
          <a:noFill/>
        </p:spPr>
        <p:txBody>
          <a:bodyPr wrap="square" rtlCol="0">
            <a:spAutoFit/>
          </a:bodyPr>
          <a:lstStyle/>
          <a:p>
            <a:r>
              <a:rPr lang="en-US" sz="2100" b="1">
                <a:solidFill>
                  <a:schemeClr val="bg1"/>
                </a:solidFill>
                <a:cs typeface="+mj-cs"/>
              </a:rPr>
              <a:t>2 Corinthians 12:9-10 </a:t>
            </a:r>
          </a:p>
          <a:p>
            <a:r>
              <a:rPr lang="en-US" sz="2100">
                <a:solidFill>
                  <a:schemeClr val="bg1"/>
                </a:solidFill>
                <a:cs typeface="+mj-cs"/>
              </a:rPr>
              <a:t>But he said to me, “My grace is sufficient for you, for my power is made perfect in weakness.” Therefore I will boast all the more gladly of my weaknesses, so that the power of Christ may rest upon me. For the sake of Christ, then, I am content with weaknesses, insults, hardships, persecutions, and calamities. For when I am weak, then I am strong. (ESV)</a:t>
            </a:r>
          </a:p>
          <a:p>
            <a:endParaRPr lang="en-US" sz="2100" b="1">
              <a:solidFill>
                <a:schemeClr val="bg1"/>
              </a:solidFill>
              <a:cs typeface="+mj-cs"/>
            </a:endParaRPr>
          </a:p>
          <a:p>
            <a:r>
              <a:rPr lang="en-US" sz="2100" b="1">
                <a:solidFill>
                  <a:schemeClr val="bg1"/>
                </a:solidFill>
                <a:cs typeface="+mj-cs"/>
              </a:rPr>
              <a:t>1 Peter 2:1-25 </a:t>
            </a:r>
          </a:p>
          <a:p>
            <a:r>
              <a:rPr lang="en-US" sz="2100">
                <a:solidFill>
                  <a:schemeClr val="bg1"/>
                </a:solidFill>
                <a:cs typeface="+mj-cs"/>
              </a:rPr>
              <a:t>So put away all malice and all deceit and hypocrisy and envy and all slander. Like newborn infants, long for the pure spiritual milk, that by it you may grow up into salvation— if indeed you have tasted that the Lord is good. As you come to him, a living stone rejected by men but in the sight of God chosen and precious, you yourselves like living stones are being built up as a spiritual house, to be a holy priesthood, to offer spiritual sacrifices acceptable to God through Jesus Christ. (ESV)</a:t>
            </a:r>
          </a:p>
          <a:p>
            <a:endParaRPr lang="en-US" sz="2100" b="1">
              <a:solidFill>
                <a:schemeClr val="bg1"/>
              </a:solidFill>
              <a:cs typeface="+mj-cs"/>
            </a:endParaRPr>
          </a:p>
          <a:p>
            <a:r>
              <a:rPr lang="en-US" sz="2100" b="1">
                <a:solidFill>
                  <a:schemeClr val="bg1"/>
                </a:solidFill>
                <a:cs typeface="+mj-cs"/>
              </a:rPr>
              <a:t>Philippians 4:13 </a:t>
            </a:r>
          </a:p>
          <a:p>
            <a:r>
              <a:rPr lang="en-US" sz="2100">
                <a:solidFill>
                  <a:schemeClr val="bg1"/>
                </a:solidFill>
                <a:cs typeface="+mj-cs"/>
              </a:rPr>
              <a:t>I can do all things through him who strengthens me. (ESV)</a:t>
            </a:r>
          </a:p>
        </p:txBody>
      </p:sp>
      <p:grpSp>
        <p:nvGrpSpPr>
          <p:cNvPr id="11" name="Group 10">
            <a:extLst>
              <a:ext uri="{FF2B5EF4-FFF2-40B4-BE49-F238E27FC236}">
                <a16:creationId xmlns:a16="http://schemas.microsoft.com/office/drawing/2014/main" id="{5FC1DD55-E6C4-43E6-90D0-552874DF5233}"/>
              </a:ext>
            </a:extLst>
          </p:cNvPr>
          <p:cNvGrpSpPr/>
          <p:nvPr/>
        </p:nvGrpSpPr>
        <p:grpSpPr>
          <a:xfrm>
            <a:off x="2881696" y="55923"/>
            <a:ext cx="263160" cy="388800"/>
            <a:chOff x="2881696" y="55923"/>
            <a:chExt cx="263160" cy="3888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43A3672-8B8A-44AA-AD25-261E343B145E}"/>
                    </a:ext>
                  </a:extLst>
                </p14:cNvPr>
                <p14:cNvContentPartPr/>
                <p14:nvPr/>
              </p14:nvContentPartPr>
              <p14:xfrm>
                <a:off x="2901136" y="260403"/>
                <a:ext cx="243720" cy="80280"/>
              </p14:xfrm>
            </p:contentPart>
          </mc:Choice>
          <mc:Fallback xmlns="">
            <p:pic>
              <p:nvPicPr>
                <p:cNvPr id="4" name="Ink 3">
                  <a:extLst>
                    <a:ext uri="{FF2B5EF4-FFF2-40B4-BE49-F238E27FC236}">
                      <a16:creationId xmlns:a16="http://schemas.microsoft.com/office/drawing/2014/main" id="{843A3672-8B8A-44AA-AD25-261E343B145E}"/>
                    </a:ext>
                  </a:extLst>
                </p:cNvPr>
                <p:cNvPicPr/>
                <p:nvPr/>
              </p:nvPicPr>
              <p:blipFill>
                <a:blip r:embed="rId5"/>
                <a:stretch>
                  <a:fillRect/>
                </a:stretch>
              </p:blipFill>
              <p:spPr>
                <a:xfrm>
                  <a:off x="2883136" y="242763"/>
                  <a:ext cx="279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E70F50A-72DB-4437-B2A6-F28E324EBE25}"/>
                    </a:ext>
                  </a:extLst>
                </p14:cNvPr>
                <p14:cNvContentPartPr/>
                <p14:nvPr/>
              </p14:nvContentPartPr>
              <p14:xfrm>
                <a:off x="2996536" y="185523"/>
                <a:ext cx="121680" cy="259200"/>
              </p14:xfrm>
            </p:contentPart>
          </mc:Choice>
          <mc:Fallback xmlns="">
            <p:pic>
              <p:nvPicPr>
                <p:cNvPr id="5" name="Ink 4">
                  <a:extLst>
                    <a:ext uri="{FF2B5EF4-FFF2-40B4-BE49-F238E27FC236}">
                      <a16:creationId xmlns:a16="http://schemas.microsoft.com/office/drawing/2014/main" id="{1E70F50A-72DB-4437-B2A6-F28E324EBE25}"/>
                    </a:ext>
                  </a:extLst>
                </p:cNvPr>
                <p:cNvPicPr/>
                <p:nvPr/>
              </p:nvPicPr>
              <p:blipFill>
                <a:blip r:embed="rId7"/>
                <a:stretch>
                  <a:fillRect/>
                </a:stretch>
              </p:blipFill>
              <p:spPr>
                <a:xfrm>
                  <a:off x="2978896" y="167883"/>
                  <a:ext cx="157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BAE60F4-5768-41AC-8340-A642EC449FF0}"/>
                    </a:ext>
                  </a:extLst>
                </p14:cNvPr>
                <p14:cNvContentPartPr/>
                <p14:nvPr/>
              </p14:nvContentPartPr>
              <p14:xfrm>
                <a:off x="3063856" y="55923"/>
                <a:ext cx="14040" cy="322200"/>
              </p14:xfrm>
            </p:contentPart>
          </mc:Choice>
          <mc:Fallback xmlns="">
            <p:pic>
              <p:nvPicPr>
                <p:cNvPr id="7" name="Ink 6">
                  <a:extLst>
                    <a:ext uri="{FF2B5EF4-FFF2-40B4-BE49-F238E27FC236}">
                      <a16:creationId xmlns:a16="http://schemas.microsoft.com/office/drawing/2014/main" id="{8BAE60F4-5768-41AC-8340-A642EC449FF0}"/>
                    </a:ext>
                  </a:extLst>
                </p:cNvPr>
                <p:cNvPicPr/>
                <p:nvPr/>
              </p:nvPicPr>
              <p:blipFill>
                <a:blip r:embed="rId9"/>
                <a:stretch>
                  <a:fillRect/>
                </a:stretch>
              </p:blipFill>
              <p:spPr>
                <a:xfrm>
                  <a:off x="3045856" y="37923"/>
                  <a:ext cx="496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E3ED662-B3BB-415F-B503-528119A343D2}"/>
                    </a:ext>
                  </a:extLst>
                </p14:cNvPr>
                <p14:cNvContentPartPr/>
                <p14:nvPr/>
              </p14:nvContentPartPr>
              <p14:xfrm>
                <a:off x="2881696" y="324843"/>
                <a:ext cx="234720" cy="19080"/>
              </p14:xfrm>
            </p:contentPart>
          </mc:Choice>
          <mc:Fallback xmlns="">
            <p:pic>
              <p:nvPicPr>
                <p:cNvPr id="9" name="Ink 8">
                  <a:extLst>
                    <a:ext uri="{FF2B5EF4-FFF2-40B4-BE49-F238E27FC236}">
                      <a16:creationId xmlns:a16="http://schemas.microsoft.com/office/drawing/2014/main" id="{7E3ED662-B3BB-415F-B503-528119A343D2}"/>
                    </a:ext>
                  </a:extLst>
                </p:cNvPr>
                <p:cNvPicPr/>
                <p:nvPr/>
              </p:nvPicPr>
              <p:blipFill>
                <a:blip r:embed="rId11"/>
                <a:stretch>
                  <a:fillRect/>
                </a:stretch>
              </p:blipFill>
              <p:spPr>
                <a:xfrm>
                  <a:off x="2864056" y="307203"/>
                  <a:ext cx="27036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9342B0E-511F-4E98-ABC7-7FA83B233E2B}"/>
                  </a:ext>
                </a:extLst>
              </p14:cNvPr>
              <p14:cNvContentPartPr/>
              <p14:nvPr/>
            </p14:nvContentPartPr>
            <p14:xfrm>
              <a:off x="5867536" y="778083"/>
              <a:ext cx="3339000" cy="62280"/>
            </p14:xfrm>
          </p:contentPart>
        </mc:Choice>
        <mc:Fallback xmlns="">
          <p:pic>
            <p:nvPicPr>
              <p:cNvPr id="12" name="Ink 11">
                <a:extLst>
                  <a:ext uri="{FF2B5EF4-FFF2-40B4-BE49-F238E27FC236}">
                    <a16:creationId xmlns:a16="http://schemas.microsoft.com/office/drawing/2014/main" id="{09342B0E-511F-4E98-ABC7-7FA83B233E2B}"/>
                  </a:ext>
                </a:extLst>
              </p:cNvPr>
              <p:cNvPicPr/>
              <p:nvPr/>
            </p:nvPicPr>
            <p:blipFill>
              <a:blip r:embed="rId13"/>
              <a:stretch>
                <a:fillRect/>
              </a:stretch>
            </p:blipFill>
            <p:spPr>
              <a:xfrm>
                <a:off x="5849536" y="760443"/>
                <a:ext cx="3374640" cy="97920"/>
              </a:xfrm>
              <a:prstGeom prst="rect">
                <a:avLst/>
              </a:prstGeom>
            </p:spPr>
          </p:pic>
        </mc:Fallback>
      </mc:AlternateContent>
      <p:grpSp>
        <p:nvGrpSpPr>
          <p:cNvPr id="15" name="Group 14">
            <a:extLst>
              <a:ext uri="{FF2B5EF4-FFF2-40B4-BE49-F238E27FC236}">
                <a16:creationId xmlns:a16="http://schemas.microsoft.com/office/drawing/2014/main" id="{BE9A4972-914A-443C-A4AC-D2BF7508A61D}"/>
              </a:ext>
            </a:extLst>
          </p:cNvPr>
          <p:cNvGrpSpPr/>
          <p:nvPr/>
        </p:nvGrpSpPr>
        <p:grpSpPr>
          <a:xfrm>
            <a:off x="427216" y="1143483"/>
            <a:ext cx="1126440" cy="59760"/>
            <a:chOff x="427216" y="1143483"/>
            <a:chExt cx="1126440" cy="5976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28F2B058-5330-42C9-BA09-452EEC51C3DB}"/>
                    </a:ext>
                  </a:extLst>
                </p14:cNvPr>
                <p14:cNvContentPartPr/>
                <p14:nvPr/>
              </p14:nvContentPartPr>
              <p14:xfrm>
                <a:off x="929776" y="1145643"/>
                <a:ext cx="623880" cy="57600"/>
              </p14:xfrm>
            </p:contentPart>
          </mc:Choice>
          <mc:Fallback xmlns="">
            <p:pic>
              <p:nvPicPr>
                <p:cNvPr id="13" name="Ink 12">
                  <a:extLst>
                    <a:ext uri="{FF2B5EF4-FFF2-40B4-BE49-F238E27FC236}">
                      <a16:creationId xmlns:a16="http://schemas.microsoft.com/office/drawing/2014/main" id="{28F2B058-5330-42C9-BA09-452EEC51C3DB}"/>
                    </a:ext>
                  </a:extLst>
                </p:cNvPr>
                <p:cNvPicPr/>
                <p:nvPr/>
              </p:nvPicPr>
              <p:blipFill>
                <a:blip r:embed="rId15"/>
                <a:stretch>
                  <a:fillRect/>
                </a:stretch>
              </p:blipFill>
              <p:spPr>
                <a:xfrm>
                  <a:off x="911776" y="1127643"/>
                  <a:ext cx="659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793D30C-D145-4577-9270-B20DB1E5B5E3}"/>
                    </a:ext>
                  </a:extLst>
                </p14:cNvPr>
                <p14:cNvContentPartPr/>
                <p14:nvPr/>
              </p14:nvContentPartPr>
              <p14:xfrm>
                <a:off x="427216" y="1143483"/>
                <a:ext cx="426240" cy="56160"/>
              </p14:xfrm>
            </p:contentPart>
          </mc:Choice>
          <mc:Fallback xmlns="">
            <p:pic>
              <p:nvPicPr>
                <p:cNvPr id="14" name="Ink 13">
                  <a:extLst>
                    <a:ext uri="{FF2B5EF4-FFF2-40B4-BE49-F238E27FC236}">
                      <a16:creationId xmlns:a16="http://schemas.microsoft.com/office/drawing/2014/main" id="{D793D30C-D145-4577-9270-B20DB1E5B5E3}"/>
                    </a:ext>
                  </a:extLst>
                </p:cNvPr>
                <p:cNvPicPr/>
                <p:nvPr/>
              </p:nvPicPr>
              <p:blipFill>
                <a:blip r:embed="rId17"/>
                <a:stretch>
                  <a:fillRect/>
                </a:stretch>
              </p:blipFill>
              <p:spPr>
                <a:xfrm>
                  <a:off x="409216" y="1125483"/>
                  <a:ext cx="46188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B0E07E8D-F5AB-4433-B5CD-1F7E8A50FDEB}"/>
                  </a:ext>
                </a:extLst>
              </p14:cNvPr>
              <p14:cNvContentPartPr/>
              <p14:nvPr/>
            </p14:nvContentPartPr>
            <p14:xfrm>
              <a:off x="3587656" y="1101003"/>
              <a:ext cx="4441320" cy="88560"/>
            </p14:xfrm>
          </p:contentPart>
        </mc:Choice>
        <mc:Fallback xmlns="">
          <p:pic>
            <p:nvPicPr>
              <p:cNvPr id="16" name="Ink 15">
                <a:extLst>
                  <a:ext uri="{FF2B5EF4-FFF2-40B4-BE49-F238E27FC236}">
                    <a16:creationId xmlns:a16="http://schemas.microsoft.com/office/drawing/2014/main" id="{B0E07E8D-F5AB-4433-B5CD-1F7E8A50FDEB}"/>
                  </a:ext>
                </a:extLst>
              </p:cNvPr>
              <p:cNvPicPr/>
              <p:nvPr/>
            </p:nvPicPr>
            <p:blipFill>
              <a:blip r:embed="rId19"/>
              <a:stretch>
                <a:fillRect/>
              </a:stretch>
            </p:blipFill>
            <p:spPr>
              <a:xfrm>
                <a:off x="3570016" y="1083003"/>
                <a:ext cx="4476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93366BB8-3AC5-43F5-A43D-19EFB26A5A10}"/>
                  </a:ext>
                </a:extLst>
              </p14:cNvPr>
              <p14:cNvContentPartPr/>
              <p14:nvPr/>
            </p14:nvContentPartPr>
            <p14:xfrm>
              <a:off x="7199896" y="1812003"/>
              <a:ext cx="1732320" cy="35640"/>
            </p14:xfrm>
          </p:contentPart>
        </mc:Choice>
        <mc:Fallback xmlns="">
          <p:pic>
            <p:nvPicPr>
              <p:cNvPr id="17" name="Ink 16">
                <a:extLst>
                  <a:ext uri="{FF2B5EF4-FFF2-40B4-BE49-F238E27FC236}">
                    <a16:creationId xmlns:a16="http://schemas.microsoft.com/office/drawing/2014/main" id="{93366BB8-3AC5-43F5-A43D-19EFB26A5A10}"/>
                  </a:ext>
                </a:extLst>
              </p:cNvPr>
              <p:cNvPicPr/>
              <p:nvPr/>
            </p:nvPicPr>
            <p:blipFill>
              <a:blip r:embed="rId21"/>
              <a:stretch>
                <a:fillRect/>
              </a:stretch>
            </p:blipFill>
            <p:spPr>
              <a:xfrm>
                <a:off x="7182256" y="1794363"/>
                <a:ext cx="1767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A4D54097-63AA-48D5-A210-6B3B6B812FBF}"/>
                  </a:ext>
                </a:extLst>
              </p14:cNvPr>
              <p14:cNvContentPartPr/>
              <p14:nvPr/>
            </p14:nvContentPartPr>
            <p14:xfrm>
              <a:off x="503896" y="2104323"/>
              <a:ext cx="1484640" cy="60480"/>
            </p14:xfrm>
          </p:contentPart>
        </mc:Choice>
        <mc:Fallback xmlns="">
          <p:pic>
            <p:nvPicPr>
              <p:cNvPr id="18" name="Ink 17">
                <a:extLst>
                  <a:ext uri="{FF2B5EF4-FFF2-40B4-BE49-F238E27FC236}">
                    <a16:creationId xmlns:a16="http://schemas.microsoft.com/office/drawing/2014/main" id="{A4D54097-63AA-48D5-A210-6B3B6B812FBF}"/>
                  </a:ext>
                </a:extLst>
              </p:cNvPr>
              <p:cNvPicPr/>
              <p:nvPr/>
            </p:nvPicPr>
            <p:blipFill>
              <a:blip r:embed="rId23"/>
              <a:stretch>
                <a:fillRect/>
              </a:stretch>
            </p:blipFill>
            <p:spPr>
              <a:xfrm>
                <a:off x="485896" y="2086683"/>
                <a:ext cx="1520280" cy="96120"/>
              </a:xfrm>
              <a:prstGeom prst="rect">
                <a:avLst/>
              </a:prstGeom>
            </p:spPr>
          </p:pic>
        </mc:Fallback>
      </mc:AlternateContent>
      <p:grpSp>
        <p:nvGrpSpPr>
          <p:cNvPr id="21" name="Group 20">
            <a:extLst>
              <a:ext uri="{FF2B5EF4-FFF2-40B4-BE49-F238E27FC236}">
                <a16:creationId xmlns:a16="http://schemas.microsoft.com/office/drawing/2014/main" id="{787D4BEB-C6F0-4080-82D2-EBE42A42636A}"/>
              </a:ext>
            </a:extLst>
          </p:cNvPr>
          <p:cNvGrpSpPr/>
          <p:nvPr/>
        </p:nvGrpSpPr>
        <p:grpSpPr>
          <a:xfrm>
            <a:off x="829696" y="5542683"/>
            <a:ext cx="5184000" cy="182520"/>
            <a:chOff x="829696" y="5542683"/>
            <a:chExt cx="5184000" cy="18252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9C2BB256-3231-4E41-8E69-540A49A1DBAB}"/>
                    </a:ext>
                  </a:extLst>
                </p14:cNvPr>
                <p14:cNvContentPartPr/>
                <p14:nvPr/>
              </p14:nvContentPartPr>
              <p14:xfrm>
                <a:off x="829696" y="5615763"/>
                <a:ext cx="10080" cy="2160"/>
              </p14:xfrm>
            </p:contentPart>
          </mc:Choice>
          <mc:Fallback xmlns="">
            <p:pic>
              <p:nvPicPr>
                <p:cNvPr id="19" name="Ink 18">
                  <a:extLst>
                    <a:ext uri="{FF2B5EF4-FFF2-40B4-BE49-F238E27FC236}">
                      <a16:creationId xmlns:a16="http://schemas.microsoft.com/office/drawing/2014/main" id="{9C2BB256-3231-4E41-8E69-540A49A1DBAB}"/>
                    </a:ext>
                  </a:extLst>
                </p:cNvPr>
                <p:cNvPicPr/>
                <p:nvPr/>
              </p:nvPicPr>
              <p:blipFill>
                <a:blip r:embed="rId25"/>
                <a:stretch>
                  <a:fillRect/>
                </a:stretch>
              </p:blipFill>
              <p:spPr>
                <a:xfrm>
                  <a:off x="812056" y="5597763"/>
                  <a:ext cx="45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D5F8060-7350-40E5-8AFE-F8A32786E5A7}"/>
                    </a:ext>
                  </a:extLst>
                </p14:cNvPr>
                <p14:cNvContentPartPr/>
                <p14:nvPr/>
              </p14:nvContentPartPr>
              <p14:xfrm>
                <a:off x="969736" y="5542683"/>
                <a:ext cx="5043960" cy="182520"/>
              </p14:xfrm>
            </p:contentPart>
          </mc:Choice>
          <mc:Fallback xmlns="">
            <p:pic>
              <p:nvPicPr>
                <p:cNvPr id="20" name="Ink 19">
                  <a:extLst>
                    <a:ext uri="{FF2B5EF4-FFF2-40B4-BE49-F238E27FC236}">
                      <a16:creationId xmlns:a16="http://schemas.microsoft.com/office/drawing/2014/main" id="{CD5F8060-7350-40E5-8AFE-F8A32786E5A7}"/>
                    </a:ext>
                  </a:extLst>
                </p:cNvPr>
                <p:cNvPicPr/>
                <p:nvPr/>
              </p:nvPicPr>
              <p:blipFill>
                <a:blip r:embed="rId27"/>
                <a:stretch>
                  <a:fillRect/>
                </a:stretch>
              </p:blipFill>
              <p:spPr>
                <a:xfrm>
                  <a:off x="952096" y="5524683"/>
                  <a:ext cx="5079600" cy="218160"/>
                </a:xfrm>
                <a:prstGeom prst="rect">
                  <a:avLst/>
                </a:prstGeom>
              </p:spPr>
            </p:pic>
          </mc:Fallback>
        </mc:AlternateContent>
      </p:grpSp>
    </p:spTree>
    <p:extLst>
      <p:ext uri="{BB962C8B-B14F-4D97-AF65-F5344CB8AC3E}">
        <p14:creationId xmlns:p14="http://schemas.microsoft.com/office/powerpoint/2010/main" val="65356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17238" y="-70345"/>
            <a:ext cx="10433546" cy="6355586"/>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3092" y="131889"/>
            <a:ext cx="9958754" cy="6355586"/>
          </a:xfrm>
          <a:prstGeom prst="rect">
            <a:avLst/>
          </a:prstGeom>
          <a:noFill/>
        </p:spPr>
        <p:txBody>
          <a:bodyPr wrap="square" rtlCol="0">
            <a:spAutoFit/>
          </a:bodyPr>
          <a:lstStyle/>
          <a:p>
            <a:r>
              <a:rPr lang="en-US" sz="2100" b="1">
                <a:solidFill>
                  <a:schemeClr val="bg1"/>
                </a:solidFill>
                <a:cs typeface="+mj-cs"/>
              </a:rPr>
              <a:t>Rashi on Isaiah 2:17 Part 1</a:t>
            </a:r>
          </a:p>
          <a:p>
            <a:r>
              <a:rPr lang="he-IL" sz="2100">
                <a:solidFill>
                  <a:schemeClr val="bg1"/>
                </a:solidFill>
                <a:cs typeface="+mj-cs"/>
              </a:rPr>
              <a:t>ביום ההוא. הוא יום הדין:</a:t>
            </a:r>
            <a:r>
              <a:rPr lang="en-US" sz="2100">
                <a:solidFill>
                  <a:schemeClr val="bg1"/>
                </a:solidFill>
                <a:cs typeface="+mj-cs"/>
              </a:rPr>
              <a:t> on that day That is the Day of Judgment.</a:t>
            </a:r>
          </a:p>
          <a:p>
            <a:endParaRPr lang="en-US" sz="2100" b="1">
              <a:solidFill>
                <a:schemeClr val="bg1"/>
              </a:solidFill>
              <a:cs typeface="+mj-cs"/>
            </a:endParaRPr>
          </a:p>
          <a:p>
            <a:r>
              <a:rPr lang="en-US" sz="1900" b="1">
                <a:solidFill>
                  <a:schemeClr val="bg1"/>
                </a:solidFill>
                <a:cs typeface="+mj-cs"/>
              </a:rPr>
              <a:t>Derashot HaRan 7.34</a:t>
            </a:r>
          </a:p>
          <a:p>
            <a:r>
              <a:rPr lang="en-US" sz="1900">
                <a:solidFill>
                  <a:schemeClr val="bg1"/>
                </a:solidFill>
                <a:cs typeface="+mj-cs"/>
              </a:rPr>
              <a:t>And this is as the Midrash (Eichah Rabbah 2:17) concludes: "When the day arrives, 'The L-rd alone will be exalted on that day'" (Isaiah 2:17). This refers to the time of our Messiah. And this is what was intimated by Jacob (Genesis 49:10): "The staff shall not depart from Judah nor the sceptre from between his feet until Shiloh shall come, and his shall be the gathering of the peoples." As Onkelos translated "…forever, until Messiah comes, to whom the kingdom belongs, and to whom the peoples will give obedience." The intent of "and his shall be the gathering of the peoples" is that all will be gathered to him and he will teach them his judgments. The interpretation of the verse is as follows: "The staff shall not depart from Judah" to one of his brothers, for the kingdom in Israel will always be with the tribe of Judah. Similarly, the sceptre shall not depart from between his feet to be given to a different tribe. For so long as there is rule in Israel, Judah will be the ruler, until the advent of Messiah, the last of the kings of Israel. The idea is not that kingship shall never depart from Israel, for it is explicitly stated (Deuteronomy 28:36): "The L-rd shall bring you and the king whom you have set over you to a nation…," and the prophet [Jacob] would not assure the Jews that they would under no circumstances go into captivity so that Judah could reign over them. The meaning is, rather, that it will not depart from him to another of his brothers, and as long as there will be kingdom in Israel, it will reside in no other tribe but that of Judah.</a:t>
            </a:r>
          </a:p>
          <a:p>
            <a:endParaRPr lang="en-US" sz="21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28FE807-3D2A-4168-86B2-05BE04FE2BE2}"/>
                  </a:ext>
                </a:extLst>
              </p14:cNvPr>
              <p14:cNvContentPartPr/>
              <p14:nvPr/>
            </p14:nvContentPartPr>
            <p14:xfrm>
              <a:off x="4365976" y="1988403"/>
              <a:ext cx="3607560" cy="87120"/>
            </p14:xfrm>
          </p:contentPart>
        </mc:Choice>
        <mc:Fallback xmlns="">
          <p:pic>
            <p:nvPicPr>
              <p:cNvPr id="4" name="Ink 3">
                <a:extLst>
                  <a:ext uri="{FF2B5EF4-FFF2-40B4-BE49-F238E27FC236}">
                    <a16:creationId xmlns:a16="http://schemas.microsoft.com/office/drawing/2014/main" id="{C28FE807-3D2A-4168-86B2-05BE04FE2BE2}"/>
                  </a:ext>
                </a:extLst>
              </p:cNvPr>
              <p:cNvPicPr/>
              <p:nvPr/>
            </p:nvPicPr>
            <p:blipFill>
              <a:blip r:embed="rId5"/>
              <a:stretch>
                <a:fillRect/>
              </a:stretch>
            </p:blipFill>
            <p:spPr>
              <a:xfrm>
                <a:off x="4347976" y="1970403"/>
                <a:ext cx="3643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1B8E18E-B45E-4A44-B68A-7D2DB7314C40}"/>
                  </a:ext>
                </a:extLst>
              </p14:cNvPr>
              <p14:cNvContentPartPr/>
              <p14:nvPr/>
            </p14:nvContentPartPr>
            <p14:xfrm>
              <a:off x="2486776" y="2260923"/>
              <a:ext cx="1590480" cy="69480"/>
            </p14:xfrm>
          </p:contentPart>
        </mc:Choice>
        <mc:Fallback xmlns="">
          <p:pic>
            <p:nvPicPr>
              <p:cNvPr id="5" name="Ink 4">
                <a:extLst>
                  <a:ext uri="{FF2B5EF4-FFF2-40B4-BE49-F238E27FC236}">
                    <a16:creationId xmlns:a16="http://schemas.microsoft.com/office/drawing/2014/main" id="{11B8E18E-B45E-4A44-B68A-7D2DB7314C40}"/>
                  </a:ext>
                </a:extLst>
              </p:cNvPr>
              <p:cNvPicPr/>
              <p:nvPr/>
            </p:nvPicPr>
            <p:blipFill>
              <a:blip r:embed="rId7"/>
              <a:stretch>
                <a:fillRect/>
              </a:stretch>
            </p:blipFill>
            <p:spPr>
              <a:xfrm>
                <a:off x="2469136" y="2243283"/>
                <a:ext cx="1626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A02EEFF-C6AD-431A-A6F7-D88839855F9E}"/>
                  </a:ext>
                </a:extLst>
              </p14:cNvPr>
              <p14:cNvContentPartPr/>
              <p14:nvPr/>
            </p14:nvContentPartPr>
            <p14:xfrm>
              <a:off x="4471816" y="2219883"/>
              <a:ext cx="5340600" cy="116280"/>
            </p14:xfrm>
          </p:contentPart>
        </mc:Choice>
        <mc:Fallback xmlns="">
          <p:pic>
            <p:nvPicPr>
              <p:cNvPr id="7" name="Ink 6">
                <a:extLst>
                  <a:ext uri="{FF2B5EF4-FFF2-40B4-BE49-F238E27FC236}">
                    <a16:creationId xmlns:a16="http://schemas.microsoft.com/office/drawing/2014/main" id="{5A02EEFF-C6AD-431A-A6F7-D88839855F9E}"/>
                  </a:ext>
                </a:extLst>
              </p:cNvPr>
              <p:cNvPicPr/>
              <p:nvPr/>
            </p:nvPicPr>
            <p:blipFill>
              <a:blip r:embed="rId9"/>
              <a:stretch>
                <a:fillRect/>
              </a:stretch>
            </p:blipFill>
            <p:spPr>
              <a:xfrm>
                <a:off x="4453816" y="2202243"/>
                <a:ext cx="5376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E75A321-E466-4128-8D81-DA3A8BE99D97}"/>
                  </a:ext>
                </a:extLst>
              </p14:cNvPr>
              <p14:cNvContentPartPr/>
              <p14:nvPr/>
            </p14:nvContentPartPr>
            <p14:xfrm>
              <a:off x="362056" y="2542803"/>
              <a:ext cx="3676680" cy="97200"/>
            </p14:xfrm>
          </p:contentPart>
        </mc:Choice>
        <mc:Fallback xmlns="">
          <p:pic>
            <p:nvPicPr>
              <p:cNvPr id="9" name="Ink 8">
                <a:extLst>
                  <a:ext uri="{FF2B5EF4-FFF2-40B4-BE49-F238E27FC236}">
                    <a16:creationId xmlns:a16="http://schemas.microsoft.com/office/drawing/2014/main" id="{3E75A321-E466-4128-8D81-DA3A8BE99D97}"/>
                  </a:ext>
                </a:extLst>
              </p:cNvPr>
              <p:cNvPicPr/>
              <p:nvPr/>
            </p:nvPicPr>
            <p:blipFill>
              <a:blip r:embed="rId11"/>
              <a:stretch>
                <a:fillRect/>
              </a:stretch>
            </p:blipFill>
            <p:spPr>
              <a:xfrm>
                <a:off x="344056" y="2524803"/>
                <a:ext cx="3712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C63D39A-EE56-40E7-8602-C90EB6B51E2A}"/>
                  </a:ext>
                </a:extLst>
              </p14:cNvPr>
              <p14:cNvContentPartPr/>
              <p14:nvPr/>
            </p14:nvContentPartPr>
            <p14:xfrm>
              <a:off x="4223776" y="2583123"/>
              <a:ext cx="4253400" cy="48960"/>
            </p14:xfrm>
          </p:contentPart>
        </mc:Choice>
        <mc:Fallback xmlns="">
          <p:pic>
            <p:nvPicPr>
              <p:cNvPr id="11" name="Ink 10">
                <a:extLst>
                  <a:ext uri="{FF2B5EF4-FFF2-40B4-BE49-F238E27FC236}">
                    <a16:creationId xmlns:a16="http://schemas.microsoft.com/office/drawing/2014/main" id="{DC63D39A-EE56-40E7-8602-C90EB6B51E2A}"/>
                  </a:ext>
                </a:extLst>
              </p:cNvPr>
              <p:cNvPicPr/>
              <p:nvPr/>
            </p:nvPicPr>
            <p:blipFill>
              <a:blip r:embed="rId13"/>
              <a:stretch>
                <a:fillRect/>
              </a:stretch>
            </p:blipFill>
            <p:spPr>
              <a:xfrm>
                <a:off x="4206136" y="2565483"/>
                <a:ext cx="4289040" cy="84600"/>
              </a:xfrm>
              <a:prstGeom prst="rect">
                <a:avLst/>
              </a:prstGeom>
            </p:spPr>
          </p:pic>
        </mc:Fallback>
      </mc:AlternateContent>
      <p:grpSp>
        <p:nvGrpSpPr>
          <p:cNvPr id="15" name="Group 14">
            <a:extLst>
              <a:ext uri="{FF2B5EF4-FFF2-40B4-BE49-F238E27FC236}">
                <a16:creationId xmlns:a16="http://schemas.microsoft.com/office/drawing/2014/main" id="{9575CD10-3362-47B6-8B22-2B5626138E04}"/>
              </a:ext>
            </a:extLst>
          </p:cNvPr>
          <p:cNvGrpSpPr/>
          <p:nvPr/>
        </p:nvGrpSpPr>
        <p:grpSpPr>
          <a:xfrm>
            <a:off x="1541416" y="2843043"/>
            <a:ext cx="7685640" cy="67680"/>
            <a:chOff x="1541416" y="2843043"/>
            <a:chExt cx="7685640" cy="676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93580F1-2475-4CD1-8414-FC70BEB66CDF}"/>
                    </a:ext>
                  </a:extLst>
                </p14:cNvPr>
                <p14:cNvContentPartPr/>
                <p14:nvPr/>
              </p14:nvContentPartPr>
              <p14:xfrm>
                <a:off x="1541416" y="2843043"/>
                <a:ext cx="2907360" cy="67680"/>
              </p14:xfrm>
            </p:contentPart>
          </mc:Choice>
          <mc:Fallback xmlns="">
            <p:pic>
              <p:nvPicPr>
                <p:cNvPr id="12" name="Ink 11">
                  <a:extLst>
                    <a:ext uri="{FF2B5EF4-FFF2-40B4-BE49-F238E27FC236}">
                      <a16:creationId xmlns:a16="http://schemas.microsoft.com/office/drawing/2014/main" id="{D93580F1-2475-4CD1-8414-FC70BEB66CDF}"/>
                    </a:ext>
                  </a:extLst>
                </p:cNvPr>
                <p:cNvPicPr/>
                <p:nvPr/>
              </p:nvPicPr>
              <p:blipFill>
                <a:blip r:embed="rId15"/>
                <a:stretch>
                  <a:fillRect/>
                </a:stretch>
              </p:blipFill>
              <p:spPr>
                <a:xfrm>
                  <a:off x="1523776" y="2825043"/>
                  <a:ext cx="2943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094F275-0BB7-4D0B-9FF5-81BF2BA264B1}"/>
                    </a:ext>
                  </a:extLst>
                </p14:cNvPr>
                <p14:cNvContentPartPr/>
                <p14:nvPr/>
              </p14:nvContentPartPr>
              <p14:xfrm>
                <a:off x="4661536" y="2871123"/>
                <a:ext cx="2654280" cy="32400"/>
              </p14:xfrm>
            </p:contentPart>
          </mc:Choice>
          <mc:Fallback xmlns="">
            <p:pic>
              <p:nvPicPr>
                <p:cNvPr id="13" name="Ink 12">
                  <a:extLst>
                    <a:ext uri="{FF2B5EF4-FFF2-40B4-BE49-F238E27FC236}">
                      <a16:creationId xmlns:a16="http://schemas.microsoft.com/office/drawing/2014/main" id="{B094F275-0BB7-4D0B-9FF5-81BF2BA264B1}"/>
                    </a:ext>
                  </a:extLst>
                </p:cNvPr>
                <p:cNvPicPr/>
                <p:nvPr/>
              </p:nvPicPr>
              <p:blipFill>
                <a:blip r:embed="rId17"/>
                <a:stretch>
                  <a:fillRect/>
                </a:stretch>
              </p:blipFill>
              <p:spPr>
                <a:xfrm>
                  <a:off x="4643536" y="2853483"/>
                  <a:ext cx="2689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229CFEF-5BC3-4647-AF86-9C64C9B27CDF}"/>
                    </a:ext>
                  </a:extLst>
                </p14:cNvPr>
                <p14:cNvContentPartPr/>
                <p14:nvPr/>
              </p14:nvContentPartPr>
              <p14:xfrm>
                <a:off x="7734856" y="2881923"/>
                <a:ext cx="1492200" cy="23760"/>
              </p14:xfrm>
            </p:contentPart>
          </mc:Choice>
          <mc:Fallback xmlns="">
            <p:pic>
              <p:nvPicPr>
                <p:cNvPr id="14" name="Ink 13">
                  <a:extLst>
                    <a:ext uri="{FF2B5EF4-FFF2-40B4-BE49-F238E27FC236}">
                      <a16:creationId xmlns:a16="http://schemas.microsoft.com/office/drawing/2014/main" id="{7229CFEF-5BC3-4647-AF86-9C64C9B27CDF}"/>
                    </a:ext>
                  </a:extLst>
                </p:cNvPr>
                <p:cNvPicPr/>
                <p:nvPr/>
              </p:nvPicPr>
              <p:blipFill>
                <a:blip r:embed="rId19"/>
                <a:stretch>
                  <a:fillRect/>
                </a:stretch>
              </p:blipFill>
              <p:spPr>
                <a:xfrm>
                  <a:off x="7717216" y="2863923"/>
                  <a:ext cx="152784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35C07FA-7DDA-47B4-906C-19BF20D4A94D}"/>
                  </a:ext>
                </a:extLst>
              </p14:cNvPr>
              <p14:cNvContentPartPr/>
              <p14:nvPr/>
            </p14:nvContentPartPr>
            <p14:xfrm>
              <a:off x="249016" y="3141843"/>
              <a:ext cx="2539440" cy="105480"/>
            </p14:xfrm>
          </p:contentPart>
        </mc:Choice>
        <mc:Fallback xmlns="">
          <p:pic>
            <p:nvPicPr>
              <p:cNvPr id="16" name="Ink 15">
                <a:extLst>
                  <a:ext uri="{FF2B5EF4-FFF2-40B4-BE49-F238E27FC236}">
                    <a16:creationId xmlns:a16="http://schemas.microsoft.com/office/drawing/2014/main" id="{335C07FA-7DDA-47B4-906C-19BF20D4A94D}"/>
                  </a:ext>
                </a:extLst>
              </p:cNvPr>
              <p:cNvPicPr/>
              <p:nvPr/>
            </p:nvPicPr>
            <p:blipFill>
              <a:blip r:embed="rId21"/>
              <a:stretch>
                <a:fillRect/>
              </a:stretch>
            </p:blipFill>
            <p:spPr>
              <a:xfrm>
                <a:off x="231016" y="3123843"/>
                <a:ext cx="2575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545C1148-6376-4F8B-B005-8CD9C3C0AE52}"/>
                  </a:ext>
                </a:extLst>
              </p14:cNvPr>
              <p14:cNvContentPartPr/>
              <p14:nvPr/>
            </p14:nvContentPartPr>
            <p14:xfrm>
              <a:off x="2044336" y="4524963"/>
              <a:ext cx="2684880" cy="158400"/>
            </p14:xfrm>
          </p:contentPart>
        </mc:Choice>
        <mc:Fallback xmlns="">
          <p:pic>
            <p:nvPicPr>
              <p:cNvPr id="17" name="Ink 16">
                <a:extLst>
                  <a:ext uri="{FF2B5EF4-FFF2-40B4-BE49-F238E27FC236}">
                    <a16:creationId xmlns:a16="http://schemas.microsoft.com/office/drawing/2014/main" id="{545C1148-6376-4F8B-B005-8CD9C3C0AE52}"/>
                  </a:ext>
                </a:extLst>
              </p:cNvPr>
              <p:cNvPicPr/>
              <p:nvPr/>
            </p:nvPicPr>
            <p:blipFill>
              <a:blip r:embed="rId23"/>
              <a:stretch>
                <a:fillRect/>
              </a:stretch>
            </p:blipFill>
            <p:spPr>
              <a:xfrm>
                <a:off x="2026336" y="4507323"/>
                <a:ext cx="2720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3684888-B00C-4305-8AF2-91DEB94881BE}"/>
                  </a:ext>
                </a:extLst>
              </p14:cNvPr>
              <p14:cNvContentPartPr/>
              <p14:nvPr/>
            </p14:nvContentPartPr>
            <p14:xfrm>
              <a:off x="4065376" y="4867683"/>
              <a:ext cx="1650960" cy="104040"/>
            </p14:xfrm>
          </p:contentPart>
        </mc:Choice>
        <mc:Fallback xmlns="">
          <p:pic>
            <p:nvPicPr>
              <p:cNvPr id="18" name="Ink 17">
                <a:extLst>
                  <a:ext uri="{FF2B5EF4-FFF2-40B4-BE49-F238E27FC236}">
                    <a16:creationId xmlns:a16="http://schemas.microsoft.com/office/drawing/2014/main" id="{63684888-B00C-4305-8AF2-91DEB94881BE}"/>
                  </a:ext>
                </a:extLst>
              </p:cNvPr>
              <p:cNvPicPr/>
              <p:nvPr/>
            </p:nvPicPr>
            <p:blipFill>
              <a:blip r:embed="rId25"/>
              <a:stretch>
                <a:fillRect/>
              </a:stretch>
            </p:blipFill>
            <p:spPr>
              <a:xfrm>
                <a:off x="4047376" y="4850043"/>
                <a:ext cx="1686600" cy="139680"/>
              </a:xfrm>
              <a:prstGeom prst="rect">
                <a:avLst/>
              </a:prstGeom>
            </p:spPr>
          </p:pic>
        </mc:Fallback>
      </mc:AlternateContent>
    </p:spTree>
    <p:extLst>
      <p:ext uri="{BB962C8B-B14F-4D97-AF65-F5344CB8AC3E}">
        <p14:creationId xmlns:p14="http://schemas.microsoft.com/office/powerpoint/2010/main" val="84888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16601</TotalTime>
  <Words>3735</Words>
  <Application>Microsoft Office PowerPoint</Application>
  <PresentationFormat>Widescreen</PresentationFormat>
  <Paragraphs>109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36</cp:revision>
  <dcterms:created xsi:type="dcterms:W3CDTF">2021-02-18T19:11:41Z</dcterms:created>
  <dcterms:modified xsi:type="dcterms:W3CDTF">2021-12-07T20:58:26Z</dcterms:modified>
</cp:coreProperties>
</file>