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notesSlides/notesSlide2.xml" ContentType="application/vnd.openxmlformats-officedocument.presentationml.notesSlide+xml"/>
  <Override PartName="/ppt/ink/ink96.xml" ContentType="application/inkml+xml"/>
  <Override PartName="/ppt/ink/ink97.xml" ContentType="application/inkml+xml"/>
  <Override PartName="/ppt/notesSlides/notesSlide3.xml" ContentType="application/vnd.openxmlformats-officedocument.presentationml.notesSlide+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notesSlides/notesSlide6.xml" ContentType="application/vnd.openxmlformats-officedocument.presentationml.notesSlide+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notesSlides/notesSlide7.xml" ContentType="application/vnd.openxmlformats-officedocument.presentationml.notesSlide+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notesSlides/notesSlide8.xml" ContentType="application/vnd.openxmlformats-officedocument.presentationml.notesSlide+xml"/>
  <Override PartName="/ppt/ink/ink140.xml" ContentType="application/inkml+xml"/>
  <Override PartName="/ppt/ink/ink141.xml" ContentType="application/inkml+xml"/>
  <Override PartName="/ppt/ink/ink142.xml" ContentType="application/inkml+xml"/>
  <Override PartName="/ppt/notesSlides/notesSlide9.xml" ContentType="application/vnd.openxmlformats-officedocument.presentationml.notesSlide+xml"/>
  <Override PartName="/ppt/ink/ink143.xml" ContentType="application/inkml+xml"/>
  <Override PartName="/ppt/ink/ink144.xml" ContentType="application/inkml+xml"/>
  <Override PartName="/ppt/ink/ink145.xml" ContentType="application/inkml+xml"/>
  <Override PartName="/ppt/notesSlides/notesSlide10.xml" ContentType="application/vnd.openxmlformats-officedocument.presentationml.notesSlide+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notesSlides/notesSlide11.xml" ContentType="application/vnd.openxmlformats-officedocument.presentationml.notesSlide+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notesSlides/notesSlide12.xml" ContentType="application/vnd.openxmlformats-officedocument.presentationml.notesSlide+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65" r:id="rId3"/>
    <p:sldId id="266" r:id="rId4"/>
    <p:sldId id="267" r:id="rId5"/>
    <p:sldId id="268" r:id="rId6"/>
    <p:sldId id="269" r:id="rId7"/>
    <p:sldId id="271" r:id="rId8"/>
    <p:sldId id="270" r:id="rId9"/>
    <p:sldId id="272" r:id="rId10"/>
    <p:sldId id="273" r:id="rId11"/>
    <p:sldId id="27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1A04"/>
    <a:srgbClr val="E89A51"/>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AFB48-5666-4E51-B810-B2AE734CCBAE}" v="54" dt="2021-10-21T23:51:50.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75146" autoAdjust="0"/>
  </p:normalViewPr>
  <p:slideViewPr>
    <p:cSldViewPr snapToGrid="0">
      <p:cViewPr varScale="1">
        <p:scale>
          <a:sx n="92" d="100"/>
          <a:sy n="92" d="100"/>
        </p:scale>
        <p:origin x="638" y="38"/>
      </p:cViewPr>
      <p:guideLst/>
    </p:cSldViewPr>
  </p:slideViewPr>
  <p:outlineViewPr>
    <p:cViewPr>
      <p:scale>
        <a:sx n="33" d="100"/>
        <a:sy n="33" d="100"/>
      </p:scale>
      <p:origin x="0" y="0"/>
    </p:cViewPr>
  </p:outlineViewPr>
  <p:notesTextViewPr>
    <p:cViewPr>
      <p:scale>
        <a:sx n="175" d="100"/>
        <a:sy n="1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ED7AFB48-5666-4E51-B810-B2AE734CCBAE}"/>
    <pc:docChg chg="undo custSel addSld delSld modSld sldOrd">
      <pc:chgData name="Duane Miller" userId="086b8d4e5ca37aec" providerId="LiveId" clId="{ED7AFB48-5666-4E51-B810-B2AE734CCBAE}" dt="2021-12-07T20:58:50.088" v="797" actId="6549"/>
      <pc:docMkLst>
        <pc:docMk/>
      </pc:docMkLst>
      <pc:sldChg chg="addSp delSp modSp mod modNotesTx">
        <pc:chgData name="Duane Miller" userId="086b8d4e5ca37aec" providerId="LiveId" clId="{ED7AFB48-5666-4E51-B810-B2AE734CCBAE}" dt="2021-12-07T20:58:50.088" v="797" actId="6549"/>
        <pc:sldMkLst>
          <pc:docMk/>
          <pc:sldMk cId="4270368627" sldId="264"/>
        </pc:sldMkLst>
        <pc:spChg chg="mod">
          <ac:chgData name="Duane Miller" userId="086b8d4e5ca37aec" providerId="LiveId" clId="{ED7AFB48-5666-4E51-B810-B2AE734CCBAE}" dt="2021-10-19T18:16:23.943" v="71" actId="6549"/>
          <ac:spMkLst>
            <pc:docMk/>
            <pc:sldMk cId="4270368627" sldId="264"/>
            <ac:spMk id="3" creationId="{D3EFC0C3-FD39-449B-AD90-C042901F23F4}"/>
          </ac:spMkLst>
        </pc:spChg>
        <pc:spChg chg="mod">
          <ac:chgData name="Duane Miller" userId="086b8d4e5ca37aec" providerId="LiveId" clId="{ED7AFB48-5666-4E51-B810-B2AE734CCBAE}" dt="2021-10-09T11:44:27.839" v="4" actId="14100"/>
          <ac:spMkLst>
            <pc:docMk/>
            <pc:sldMk cId="4270368627" sldId="264"/>
            <ac:spMk id="6" creationId="{B2FD387F-92CC-4779-81C3-06BBC90B104F}"/>
          </ac:spMkLst>
        </pc:spChg>
        <pc:grpChg chg="del mod">
          <ac:chgData name="Duane Miller" userId="086b8d4e5ca37aec" providerId="LiveId" clId="{ED7AFB48-5666-4E51-B810-B2AE734CCBAE}" dt="2021-10-21T22:37:05.733" v="592"/>
          <ac:grpSpMkLst>
            <pc:docMk/>
            <pc:sldMk cId="4270368627" sldId="264"/>
            <ac:grpSpMk id="17" creationId="{940D724F-D8F5-4A1B-A6B0-9898AC554874}"/>
          </ac:grpSpMkLst>
        </pc:grpChg>
        <pc:grpChg chg="mod">
          <ac:chgData name="Duane Miller" userId="086b8d4e5ca37aec" providerId="LiveId" clId="{ED7AFB48-5666-4E51-B810-B2AE734CCBAE}" dt="2021-10-21T22:37:05.733" v="592"/>
          <ac:grpSpMkLst>
            <pc:docMk/>
            <pc:sldMk cId="4270368627" sldId="264"/>
            <ac:grpSpMk id="19" creationId="{E89635AB-79D2-410E-A6F3-A1CF6051736D}"/>
          </ac:grpSpMkLst>
        </pc:grpChg>
        <pc:grpChg chg="mod">
          <ac:chgData name="Duane Miller" userId="086b8d4e5ca37aec" providerId="LiveId" clId="{ED7AFB48-5666-4E51-B810-B2AE734CCBAE}" dt="2021-10-21T22:37:54.490" v="597"/>
          <ac:grpSpMkLst>
            <pc:docMk/>
            <pc:sldMk cId="4270368627" sldId="264"/>
            <ac:grpSpMk id="24" creationId="{2195691D-66F4-4146-ACE9-FAA9622251A3}"/>
          </ac:grpSpMkLst>
        </pc:grpChg>
        <pc:grpChg chg="del mod">
          <ac:chgData name="Duane Miller" userId="086b8d4e5ca37aec" providerId="LiveId" clId="{ED7AFB48-5666-4E51-B810-B2AE734CCBAE}" dt="2021-10-21T22:46:29.501" v="612"/>
          <ac:grpSpMkLst>
            <pc:docMk/>
            <pc:sldMk cId="4270368627" sldId="264"/>
            <ac:grpSpMk id="36" creationId="{2DB62786-5DF3-4F73-B855-0B3138E85B99}"/>
          </ac:grpSpMkLst>
        </pc:grpChg>
        <pc:grpChg chg="del mod">
          <ac:chgData name="Duane Miller" userId="086b8d4e5ca37aec" providerId="LiveId" clId="{ED7AFB48-5666-4E51-B810-B2AE734CCBAE}" dt="2021-10-21T22:46:32.112" v="614"/>
          <ac:grpSpMkLst>
            <pc:docMk/>
            <pc:sldMk cId="4270368627" sldId="264"/>
            <ac:grpSpMk id="39" creationId="{872468B7-22CB-474C-92A5-5843B122B7FA}"/>
          </ac:grpSpMkLst>
        </pc:grpChg>
        <pc:grpChg chg="del mod">
          <ac:chgData name="Duane Miller" userId="086b8d4e5ca37aec" providerId="LiveId" clId="{ED7AFB48-5666-4E51-B810-B2AE734CCBAE}" dt="2021-10-21T22:48:36.085" v="619"/>
          <ac:grpSpMkLst>
            <pc:docMk/>
            <pc:sldMk cId="4270368627" sldId="264"/>
            <ac:grpSpMk id="41" creationId="{2FEC6EAA-5F54-410E-873C-1A1FB6D39C89}"/>
          </ac:grpSpMkLst>
        </pc:grpChg>
        <pc:grpChg chg="del mod">
          <ac:chgData name="Duane Miller" userId="086b8d4e5ca37aec" providerId="LiveId" clId="{ED7AFB48-5666-4E51-B810-B2AE734CCBAE}" dt="2021-10-21T22:48:46.366" v="621"/>
          <ac:grpSpMkLst>
            <pc:docMk/>
            <pc:sldMk cId="4270368627" sldId="264"/>
            <ac:grpSpMk id="46" creationId="{C8401E2A-E1A0-4670-A90E-FF20A4CAE6BE}"/>
          </ac:grpSpMkLst>
        </pc:grpChg>
        <pc:grpChg chg="del mod">
          <ac:chgData name="Duane Miller" userId="086b8d4e5ca37aec" providerId="LiveId" clId="{ED7AFB48-5666-4E51-B810-B2AE734CCBAE}" dt="2021-10-21T22:48:48.441" v="624"/>
          <ac:grpSpMkLst>
            <pc:docMk/>
            <pc:sldMk cId="4270368627" sldId="264"/>
            <ac:grpSpMk id="48" creationId="{4A1AF107-1A63-41F1-8F7E-CF7152E3EA09}"/>
          </ac:grpSpMkLst>
        </pc:grpChg>
        <pc:grpChg chg="mod">
          <ac:chgData name="Duane Miller" userId="086b8d4e5ca37aec" providerId="LiveId" clId="{ED7AFB48-5666-4E51-B810-B2AE734CCBAE}" dt="2021-10-21T22:48:48.441" v="624"/>
          <ac:grpSpMkLst>
            <pc:docMk/>
            <pc:sldMk cId="4270368627" sldId="264"/>
            <ac:grpSpMk id="51" creationId="{C4D26B0F-F0A0-4CB8-9B0C-78346454C339}"/>
          </ac:grpSpMkLst>
        </pc:grpChg>
        <pc:grpChg chg="del mod">
          <ac:chgData name="Duane Miller" userId="086b8d4e5ca37aec" providerId="LiveId" clId="{ED7AFB48-5666-4E51-B810-B2AE734CCBAE}" dt="2021-10-21T22:49:26.184" v="631"/>
          <ac:grpSpMkLst>
            <pc:docMk/>
            <pc:sldMk cId="4270368627" sldId="264"/>
            <ac:grpSpMk id="55" creationId="{7775EBDB-30E4-4DFF-AC45-EC69590D939C}"/>
          </ac:grpSpMkLst>
        </pc:grpChg>
        <pc:grpChg chg="mod">
          <ac:chgData name="Duane Miller" userId="086b8d4e5ca37aec" providerId="LiveId" clId="{ED7AFB48-5666-4E51-B810-B2AE734CCBAE}" dt="2021-10-21T22:49:26.184" v="631"/>
          <ac:grpSpMkLst>
            <pc:docMk/>
            <pc:sldMk cId="4270368627" sldId="264"/>
            <ac:grpSpMk id="58" creationId="{EE533B83-8BEF-4863-A453-2DFD7F9E5AD3}"/>
          </ac:grpSpMkLst>
        </pc:grpChg>
        <pc:grpChg chg="del mod">
          <ac:chgData name="Duane Miller" userId="086b8d4e5ca37aec" providerId="LiveId" clId="{ED7AFB48-5666-4E51-B810-B2AE734CCBAE}" dt="2021-10-21T22:49:39.700" v="636"/>
          <ac:grpSpMkLst>
            <pc:docMk/>
            <pc:sldMk cId="4270368627" sldId="264"/>
            <ac:grpSpMk id="61" creationId="{661FEA4A-AC3D-4878-AA18-9BE745792611}"/>
          </ac:grpSpMkLst>
        </pc:grpChg>
        <pc:grpChg chg="del mod">
          <ac:chgData name="Duane Miller" userId="086b8d4e5ca37aec" providerId="LiveId" clId="{ED7AFB48-5666-4E51-B810-B2AE734CCBAE}" dt="2021-10-21T23:00:18.991" v="664"/>
          <ac:grpSpMkLst>
            <pc:docMk/>
            <pc:sldMk cId="4270368627" sldId="264"/>
            <ac:grpSpMk id="63" creationId="{22C47D8F-C99A-4F02-A903-8487C701555B}"/>
          </ac:grpSpMkLst>
        </pc:grpChg>
        <pc:grpChg chg="mod">
          <ac:chgData name="Duane Miller" userId="086b8d4e5ca37aec" providerId="LiveId" clId="{ED7AFB48-5666-4E51-B810-B2AE734CCBAE}" dt="2021-10-21T22:49:45.616" v="639"/>
          <ac:grpSpMkLst>
            <pc:docMk/>
            <pc:sldMk cId="4270368627" sldId="264"/>
            <ac:grpSpMk id="66" creationId="{08032151-F3E7-4A82-9942-244CD0917D00}"/>
          </ac:grpSpMkLst>
        </pc:grpChg>
        <pc:grpChg chg="del mod">
          <ac:chgData name="Duane Miller" userId="086b8d4e5ca37aec" providerId="LiveId" clId="{ED7AFB48-5666-4E51-B810-B2AE734CCBAE}" dt="2021-10-21T22:51:39.943" v="646"/>
          <ac:grpSpMkLst>
            <pc:docMk/>
            <pc:sldMk cId="4270368627" sldId="264"/>
            <ac:grpSpMk id="71" creationId="{9184C12D-273B-4058-BEBE-D75EAC805404}"/>
          </ac:grpSpMkLst>
        </pc:grpChg>
        <pc:grpChg chg="mod">
          <ac:chgData name="Duane Miller" userId="086b8d4e5ca37aec" providerId="LiveId" clId="{ED7AFB48-5666-4E51-B810-B2AE734CCBAE}" dt="2021-10-21T22:51:39.943" v="646"/>
          <ac:grpSpMkLst>
            <pc:docMk/>
            <pc:sldMk cId="4270368627" sldId="264"/>
            <ac:grpSpMk id="73" creationId="{EC368972-F42A-4891-9990-AD82ABCF0985}"/>
          </ac:grpSpMkLst>
        </pc:grpChg>
        <pc:grpChg chg="mod">
          <ac:chgData name="Duane Miller" userId="086b8d4e5ca37aec" providerId="LiveId" clId="{ED7AFB48-5666-4E51-B810-B2AE734CCBAE}" dt="2021-10-21T22:55:14.695" v="651"/>
          <ac:grpSpMkLst>
            <pc:docMk/>
            <pc:sldMk cId="4270368627" sldId="264"/>
            <ac:grpSpMk id="78" creationId="{936F8FA4-C3B2-440F-A153-8FA0DEAFF35F}"/>
          </ac:grpSpMkLst>
        </pc:grpChg>
        <pc:grpChg chg="del mod">
          <ac:chgData name="Duane Miller" userId="086b8d4e5ca37aec" providerId="LiveId" clId="{ED7AFB48-5666-4E51-B810-B2AE734CCBAE}" dt="2021-10-21T22:55:42.323" v="657"/>
          <ac:grpSpMkLst>
            <pc:docMk/>
            <pc:sldMk cId="4270368627" sldId="264"/>
            <ac:grpSpMk id="82" creationId="{625E3E1F-3B24-4F44-A367-243F6E1BA6D5}"/>
          </ac:grpSpMkLst>
        </pc:grpChg>
        <pc:grpChg chg="del mod">
          <ac:chgData name="Duane Miller" userId="086b8d4e5ca37aec" providerId="LiveId" clId="{ED7AFB48-5666-4E51-B810-B2AE734CCBAE}" dt="2021-10-21T23:09:43.921" v="695"/>
          <ac:grpSpMkLst>
            <pc:docMk/>
            <pc:sldMk cId="4270368627" sldId="264"/>
            <ac:grpSpMk id="84" creationId="{1AA1D9CC-EAF1-4D68-B0BB-4A6AB004255F}"/>
          </ac:grpSpMkLst>
        </pc:grpChg>
        <pc:grpChg chg="del mod">
          <ac:chgData name="Duane Miller" userId="086b8d4e5ca37aec" providerId="LiveId" clId="{ED7AFB48-5666-4E51-B810-B2AE734CCBAE}" dt="2021-10-21T22:55:48.946" v="662"/>
          <ac:grpSpMkLst>
            <pc:docMk/>
            <pc:sldMk cId="4270368627" sldId="264"/>
            <ac:grpSpMk id="87" creationId="{E06E79B2-DBE1-4E11-B4C7-5A82D5A321C9}"/>
          </ac:grpSpMkLst>
        </pc:grpChg>
        <pc:grpChg chg="del mod">
          <ac:chgData name="Duane Miller" userId="086b8d4e5ca37aec" providerId="LiveId" clId="{ED7AFB48-5666-4E51-B810-B2AE734CCBAE}" dt="2021-10-21T23:09:49.604" v="697"/>
          <ac:grpSpMkLst>
            <pc:docMk/>
            <pc:sldMk cId="4270368627" sldId="264"/>
            <ac:grpSpMk id="89" creationId="{CA1AA916-CAF1-4835-8600-859BA73D95DA}"/>
          </ac:grpSpMkLst>
        </pc:grpChg>
        <pc:grpChg chg="mod">
          <ac:chgData name="Duane Miller" userId="086b8d4e5ca37aec" providerId="LiveId" clId="{ED7AFB48-5666-4E51-B810-B2AE734CCBAE}" dt="2021-10-21T23:00:18.991" v="664"/>
          <ac:grpSpMkLst>
            <pc:docMk/>
            <pc:sldMk cId="4270368627" sldId="264"/>
            <ac:grpSpMk id="91" creationId="{69EF23A1-390D-43D9-B731-B066571BF08B}"/>
          </ac:grpSpMkLst>
        </pc:grpChg>
        <pc:grpChg chg="del mod">
          <ac:chgData name="Duane Miller" userId="086b8d4e5ca37aec" providerId="LiveId" clId="{ED7AFB48-5666-4E51-B810-B2AE734CCBAE}" dt="2021-10-21T23:04:50.939" v="674"/>
          <ac:grpSpMkLst>
            <pc:docMk/>
            <pc:sldMk cId="4270368627" sldId="264"/>
            <ac:grpSpMk id="97" creationId="{003C306A-3F43-4D94-87CD-324DF61B653F}"/>
          </ac:grpSpMkLst>
        </pc:grpChg>
        <pc:grpChg chg="del mod">
          <ac:chgData name="Duane Miller" userId="086b8d4e5ca37aec" providerId="LiveId" clId="{ED7AFB48-5666-4E51-B810-B2AE734CCBAE}" dt="2021-10-21T23:06:46.437" v="693"/>
          <ac:grpSpMkLst>
            <pc:docMk/>
            <pc:sldMk cId="4270368627" sldId="264"/>
            <ac:grpSpMk id="99" creationId="{CE4E41FB-E41F-4453-862D-282F55C0E7D3}"/>
          </ac:grpSpMkLst>
        </pc:grpChg>
        <pc:grpChg chg="add del mod">
          <ac:chgData name="Duane Miller" userId="086b8d4e5ca37aec" providerId="LiveId" clId="{ED7AFB48-5666-4E51-B810-B2AE734CCBAE}" dt="2021-10-21T23:12:50.154" v="713"/>
          <ac:grpSpMkLst>
            <pc:docMk/>
            <pc:sldMk cId="4270368627" sldId="264"/>
            <ac:grpSpMk id="104" creationId="{40B6461F-A707-49C3-AA14-8EDF56F36332}"/>
          </ac:grpSpMkLst>
        </pc:grpChg>
        <pc:grpChg chg="del mod">
          <ac:chgData name="Duane Miller" userId="086b8d4e5ca37aec" providerId="LiveId" clId="{ED7AFB48-5666-4E51-B810-B2AE734CCBAE}" dt="2021-10-21T23:05:30.640" v="685"/>
          <ac:grpSpMkLst>
            <pc:docMk/>
            <pc:sldMk cId="4270368627" sldId="264"/>
            <ac:grpSpMk id="108" creationId="{FD71ECEC-831D-4BE8-863D-1AB584D6D727}"/>
          </ac:grpSpMkLst>
        </pc:grpChg>
        <pc:grpChg chg="del mod">
          <ac:chgData name="Duane Miller" userId="086b8d4e5ca37aec" providerId="LiveId" clId="{ED7AFB48-5666-4E51-B810-B2AE734CCBAE}" dt="2021-10-21T23:05:45.060" v="691"/>
          <ac:grpSpMkLst>
            <pc:docMk/>
            <pc:sldMk cId="4270368627" sldId="264"/>
            <ac:grpSpMk id="110" creationId="{779BCF3A-D51C-4353-8BBD-BF1469F4E317}"/>
          </ac:grpSpMkLst>
        </pc:grpChg>
        <pc:grpChg chg="add del mod">
          <ac:chgData name="Duane Miller" userId="086b8d4e5ca37aec" providerId="LiveId" clId="{ED7AFB48-5666-4E51-B810-B2AE734CCBAE}" dt="2021-10-21T23:12:50.154" v="713"/>
          <ac:grpSpMkLst>
            <pc:docMk/>
            <pc:sldMk cId="4270368627" sldId="264"/>
            <ac:grpSpMk id="116" creationId="{C15B832D-931C-476D-BE42-6EACB03D37FB}"/>
          </ac:grpSpMkLst>
        </pc:grpChg>
        <pc:grpChg chg="add del mod">
          <ac:chgData name="Duane Miller" userId="086b8d4e5ca37aec" providerId="LiveId" clId="{ED7AFB48-5666-4E51-B810-B2AE734CCBAE}" dt="2021-10-21T23:12:50.154" v="713"/>
          <ac:grpSpMkLst>
            <pc:docMk/>
            <pc:sldMk cId="4270368627" sldId="264"/>
            <ac:grpSpMk id="118" creationId="{CD10FCB0-C530-4515-A736-1D2D4E30C1A7}"/>
          </ac:grpSpMkLst>
        </pc:grpChg>
        <pc:grpChg chg="del mod">
          <ac:chgData name="Duane Miller" userId="086b8d4e5ca37aec" providerId="LiveId" clId="{ED7AFB48-5666-4E51-B810-B2AE734CCBAE}" dt="2021-10-21T23:09:49.604" v="697"/>
          <ac:grpSpMkLst>
            <pc:docMk/>
            <pc:sldMk cId="4270368627" sldId="264"/>
            <ac:grpSpMk id="120" creationId="{A2EF894E-5991-41E5-8AF5-0634B50EF2BE}"/>
          </ac:grpSpMkLst>
        </pc:grpChg>
        <pc:grpChg chg="mod">
          <ac:chgData name="Duane Miller" userId="086b8d4e5ca37aec" providerId="LiveId" clId="{ED7AFB48-5666-4E51-B810-B2AE734CCBAE}" dt="2021-10-21T23:09:49.604" v="697"/>
          <ac:grpSpMkLst>
            <pc:docMk/>
            <pc:sldMk cId="4270368627" sldId="264"/>
            <ac:grpSpMk id="122" creationId="{A6DB26C3-4E3A-4513-AB42-D789268DD5B0}"/>
          </ac:grpSpMkLst>
        </pc:grpChg>
        <pc:grpChg chg="del mod">
          <ac:chgData name="Duane Miller" userId="086b8d4e5ca37aec" providerId="LiveId" clId="{ED7AFB48-5666-4E51-B810-B2AE734CCBAE}" dt="2021-10-21T23:12:09.197" v="706"/>
          <ac:grpSpMkLst>
            <pc:docMk/>
            <pc:sldMk cId="4270368627" sldId="264"/>
            <ac:grpSpMk id="129" creationId="{D6BE7EA0-EE15-46F5-A49E-EF5A090A5F70}"/>
          </ac:grpSpMkLst>
        </pc:grpChg>
        <pc:grpChg chg="mod">
          <ac:chgData name="Duane Miller" userId="086b8d4e5ca37aec" providerId="LiveId" clId="{ED7AFB48-5666-4E51-B810-B2AE734CCBAE}" dt="2021-10-21T23:12:09.197" v="706"/>
          <ac:grpSpMkLst>
            <pc:docMk/>
            <pc:sldMk cId="4270368627" sldId="264"/>
            <ac:grpSpMk id="131" creationId="{F47E6A5B-3DE4-4F04-B335-D9775BFEB626}"/>
          </ac:grpSpMkLst>
        </pc:grpChg>
        <pc:grpChg chg="mod">
          <ac:chgData name="Duane Miller" userId="086b8d4e5ca37aec" providerId="LiveId" clId="{ED7AFB48-5666-4E51-B810-B2AE734CCBAE}" dt="2021-10-21T23:12:43.818" v="710"/>
          <ac:grpSpMkLst>
            <pc:docMk/>
            <pc:sldMk cId="4270368627" sldId="264"/>
            <ac:grpSpMk id="133" creationId="{94E33F76-F495-4535-B47D-E55D18E858C3}"/>
          </ac:grpSpMkLst>
        </pc:grpChg>
        <pc:grpChg chg="del mod">
          <ac:chgData name="Duane Miller" userId="086b8d4e5ca37aec" providerId="LiveId" clId="{ED7AFB48-5666-4E51-B810-B2AE734CCBAE}" dt="2021-10-21T23:13:24.794" v="715"/>
          <ac:grpSpMkLst>
            <pc:docMk/>
            <pc:sldMk cId="4270368627" sldId="264"/>
            <ac:grpSpMk id="136" creationId="{43497C12-F594-4CA2-B0AB-AA3E7938FF0A}"/>
          </ac:grpSpMkLst>
        </pc:grpChg>
        <pc:grpChg chg="del mod">
          <ac:chgData name="Duane Miller" userId="086b8d4e5ca37aec" providerId="LiveId" clId="{ED7AFB48-5666-4E51-B810-B2AE734CCBAE}" dt="2021-10-21T23:13:28.120" v="717"/>
          <ac:grpSpMkLst>
            <pc:docMk/>
            <pc:sldMk cId="4270368627" sldId="264"/>
            <ac:grpSpMk id="138" creationId="{FD137299-89E5-4810-BBEC-E8F127B34DC0}"/>
          </ac:grpSpMkLst>
        </pc:grpChg>
        <pc:grpChg chg="mod">
          <ac:chgData name="Duane Miller" userId="086b8d4e5ca37aec" providerId="LiveId" clId="{ED7AFB48-5666-4E51-B810-B2AE734CCBAE}" dt="2021-10-21T23:13:28.120" v="717"/>
          <ac:grpSpMkLst>
            <pc:docMk/>
            <pc:sldMk cId="4270368627" sldId="264"/>
            <ac:grpSpMk id="140" creationId="{71AB22A4-E57E-453A-8E4D-D53E5A4A5B05}"/>
          </ac:grpSpMkLst>
        </pc:grpChg>
        <pc:inkChg chg="add del">
          <ac:chgData name="Duane Miller" userId="086b8d4e5ca37aec" providerId="LiveId" clId="{ED7AFB48-5666-4E51-B810-B2AE734CCBAE}" dt="2021-10-21T22:15:02.336" v="542" actId="9405"/>
          <ac:inkMkLst>
            <pc:docMk/>
            <pc:sldMk cId="4270368627" sldId="264"/>
            <ac:inkMk id="4" creationId="{3ACCD89C-7715-4E05-9D2D-94F1BF631AF9}"/>
          </ac:inkMkLst>
        </pc:inkChg>
        <pc:inkChg chg="add">
          <ac:chgData name="Duane Miller" userId="086b8d4e5ca37aec" providerId="LiveId" clId="{ED7AFB48-5666-4E51-B810-B2AE734CCBAE}" dt="2021-10-21T22:31:39.671" v="581" actId="9405"/>
          <ac:inkMkLst>
            <pc:docMk/>
            <pc:sldMk cId="4270368627" sldId="264"/>
            <ac:inkMk id="5" creationId="{B410CEB8-DD04-4413-8C3B-372203E3A66B}"/>
          </ac:inkMkLst>
        </pc:inkChg>
        <pc:inkChg chg="add">
          <ac:chgData name="Duane Miller" userId="086b8d4e5ca37aec" providerId="LiveId" clId="{ED7AFB48-5666-4E51-B810-B2AE734CCBAE}" dt="2021-10-21T22:31:49.863" v="582" actId="9405"/>
          <ac:inkMkLst>
            <pc:docMk/>
            <pc:sldMk cId="4270368627" sldId="264"/>
            <ac:inkMk id="7" creationId="{F7D62A2E-5EF6-43E0-B881-CD1C616E47B8}"/>
          </ac:inkMkLst>
        </pc:inkChg>
        <pc:inkChg chg="add">
          <ac:chgData name="Duane Miller" userId="086b8d4e5ca37aec" providerId="LiveId" clId="{ED7AFB48-5666-4E51-B810-B2AE734CCBAE}" dt="2021-10-21T22:32:02.354" v="583" actId="9405"/>
          <ac:inkMkLst>
            <pc:docMk/>
            <pc:sldMk cId="4270368627" sldId="264"/>
            <ac:inkMk id="9" creationId="{B4ADED26-BBB0-4B9A-905D-3D50404AC0C4}"/>
          </ac:inkMkLst>
        </pc:inkChg>
        <pc:inkChg chg="add">
          <ac:chgData name="Duane Miller" userId="086b8d4e5ca37aec" providerId="LiveId" clId="{ED7AFB48-5666-4E51-B810-B2AE734CCBAE}" dt="2021-10-21T22:32:06.515" v="584" actId="9405"/>
          <ac:inkMkLst>
            <pc:docMk/>
            <pc:sldMk cId="4270368627" sldId="264"/>
            <ac:inkMk id="11" creationId="{BE0C5BE8-42DD-4F32-AED1-252ED10DAF46}"/>
          </ac:inkMkLst>
        </pc:inkChg>
        <pc:inkChg chg="add">
          <ac:chgData name="Duane Miller" userId="086b8d4e5ca37aec" providerId="LiveId" clId="{ED7AFB48-5666-4E51-B810-B2AE734CCBAE}" dt="2021-10-21T22:32:13.311" v="585" actId="9405"/>
          <ac:inkMkLst>
            <pc:docMk/>
            <pc:sldMk cId="4270368627" sldId="264"/>
            <ac:inkMk id="12" creationId="{246AE0DC-F52D-495B-9046-A9978CB0CB59}"/>
          </ac:inkMkLst>
        </pc:inkChg>
        <pc:inkChg chg="add">
          <ac:chgData name="Duane Miller" userId="086b8d4e5ca37aec" providerId="LiveId" clId="{ED7AFB48-5666-4E51-B810-B2AE734CCBAE}" dt="2021-10-21T22:32:18.094" v="586" actId="9405"/>
          <ac:inkMkLst>
            <pc:docMk/>
            <pc:sldMk cId="4270368627" sldId="264"/>
            <ac:inkMk id="13" creationId="{E86BD337-1BC8-47AD-B4EC-9E91A6742304}"/>
          </ac:inkMkLst>
        </pc:inkChg>
        <pc:inkChg chg="add">
          <ac:chgData name="Duane Miller" userId="086b8d4e5ca37aec" providerId="LiveId" clId="{ED7AFB48-5666-4E51-B810-B2AE734CCBAE}" dt="2021-10-21T22:34:45.010" v="587" actId="9405"/>
          <ac:inkMkLst>
            <pc:docMk/>
            <pc:sldMk cId="4270368627" sldId="264"/>
            <ac:inkMk id="14" creationId="{8373B81B-D2C1-4AF7-9A0B-C1AFBCA2562B}"/>
          </ac:inkMkLst>
        </pc:inkChg>
        <pc:inkChg chg="add mod">
          <ac:chgData name="Duane Miller" userId="086b8d4e5ca37aec" providerId="LiveId" clId="{ED7AFB48-5666-4E51-B810-B2AE734CCBAE}" dt="2021-10-21T22:37:05.733" v="592"/>
          <ac:inkMkLst>
            <pc:docMk/>
            <pc:sldMk cId="4270368627" sldId="264"/>
            <ac:inkMk id="15" creationId="{0F129C71-F9FF-4D8A-B1D2-6F136398B7CF}"/>
          </ac:inkMkLst>
        </pc:inkChg>
        <pc:inkChg chg="add mod">
          <ac:chgData name="Duane Miller" userId="086b8d4e5ca37aec" providerId="LiveId" clId="{ED7AFB48-5666-4E51-B810-B2AE734CCBAE}" dt="2021-10-21T22:37:05.733" v="592"/>
          <ac:inkMkLst>
            <pc:docMk/>
            <pc:sldMk cId="4270368627" sldId="264"/>
            <ac:inkMk id="16" creationId="{A780A2B4-52A8-45DB-96BD-CB74D92BA3BA}"/>
          </ac:inkMkLst>
        </pc:inkChg>
        <pc:inkChg chg="add mod">
          <ac:chgData name="Duane Miller" userId="086b8d4e5ca37aec" providerId="LiveId" clId="{ED7AFB48-5666-4E51-B810-B2AE734CCBAE}" dt="2021-10-21T22:37:05.733" v="592"/>
          <ac:inkMkLst>
            <pc:docMk/>
            <pc:sldMk cId="4270368627" sldId="264"/>
            <ac:inkMk id="18" creationId="{EA0C7EB9-1334-494D-8AFD-8054999C22DF}"/>
          </ac:inkMkLst>
        </pc:inkChg>
        <pc:inkChg chg="add">
          <ac:chgData name="Duane Miller" userId="086b8d4e5ca37aec" providerId="LiveId" clId="{ED7AFB48-5666-4E51-B810-B2AE734CCBAE}" dt="2021-10-21T22:37:15.080" v="593" actId="9405"/>
          <ac:inkMkLst>
            <pc:docMk/>
            <pc:sldMk cId="4270368627" sldId="264"/>
            <ac:inkMk id="20" creationId="{2B92C9C4-0D62-4BBA-BF9A-2337D295D30B}"/>
          </ac:inkMkLst>
        </pc:inkChg>
        <pc:inkChg chg="add">
          <ac:chgData name="Duane Miller" userId="086b8d4e5ca37aec" providerId="LiveId" clId="{ED7AFB48-5666-4E51-B810-B2AE734CCBAE}" dt="2021-10-21T22:37:46.034" v="594" actId="9405"/>
          <ac:inkMkLst>
            <pc:docMk/>
            <pc:sldMk cId="4270368627" sldId="264"/>
            <ac:inkMk id="21" creationId="{63577EEF-038D-4914-9000-535DDDA0BA7F}"/>
          </ac:inkMkLst>
        </pc:inkChg>
        <pc:inkChg chg="add mod">
          <ac:chgData name="Duane Miller" userId="086b8d4e5ca37aec" providerId="LiveId" clId="{ED7AFB48-5666-4E51-B810-B2AE734CCBAE}" dt="2021-10-21T22:37:54.490" v="597"/>
          <ac:inkMkLst>
            <pc:docMk/>
            <pc:sldMk cId="4270368627" sldId="264"/>
            <ac:inkMk id="22" creationId="{20581737-502F-405A-87E9-07349A24F7F8}"/>
          </ac:inkMkLst>
        </pc:inkChg>
        <pc:inkChg chg="add mod">
          <ac:chgData name="Duane Miller" userId="086b8d4e5ca37aec" providerId="LiveId" clId="{ED7AFB48-5666-4E51-B810-B2AE734CCBAE}" dt="2021-10-21T22:37:54.490" v="597"/>
          <ac:inkMkLst>
            <pc:docMk/>
            <pc:sldMk cId="4270368627" sldId="264"/>
            <ac:inkMk id="23" creationId="{886923E7-D132-4482-ACCD-5AF8EFA4351D}"/>
          </ac:inkMkLst>
        </pc:inkChg>
        <pc:inkChg chg="add">
          <ac:chgData name="Duane Miller" userId="086b8d4e5ca37aec" providerId="LiveId" clId="{ED7AFB48-5666-4E51-B810-B2AE734CCBAE}" dt="2021-10-21T22:38:08.939" v="598" actId="9405"/>
          <ac:inkMkLst>
            <pc:docMk/>
            <pc:sldMk cId="4270368627" sldId="264"/>
            <ac:inkMk id="25" creationId="{D4A9FFBE-6E12-49DF-A08B-AAA565BCE0DF}"/>
          </ac:inkMkLst>
        </pc:inkChg>
        <pc:inkChg chg="add">
          <ac:chgData name="Duane Miller" userId="086b8d4e5ca37aec" providerId="LiveId" clId="{ED7AFB48-5666-4E51-B810-B2AE734CCBAE}" dt="2021-10-21T22:38:18.800" v="599" actId="9405"/>
          <ac:inkMkLst>
            <pc:docMk/>
            <pc:sldMk cId="4270368627" sldId="264"/>
            <ac:inkMk id="26" creationId="{3911428B-11A4-40E6-B48B-5BF55347E162}"/>
          </ac:inkMkLst>
        </pc:inkChg>
        <pc:inkChg chg="add">
          <ac:chgData name="Duane Miller" userId="086b8d4e5ca37aec" providerId="LiveId" clId="{ED7AFB48-5666-4E51-B810-B2AE734CCBAE}" dt="2021-10-21T22:38:30.711" v="600" actId="9405"/>
          <ac:inkMkLst>
            <pc:docMk/>
            <pc:sldMk cId="4270368627" sldId="264"/>
            <ac:inkMk id="27" creationId="{539B8E99-774F-4226-90D3-AA8AC1DF103E}"/>
          </ac:inkMkLst>
        </pc:inkChg>
        <pc:inkChg chg="add">
          <ac:chgData name="Duane Miller" userId="086b8d4e5ca37aec" providerId="LiveId" clId="{ED7AFB48-5666-4E51-B810-B2AE734CCBAE}" dt="2021-10-21T22:38:38.646" v="601" actId="9405"/>
          <ac:inkMkLst>
            <pc:docMk/>
            <pc:sldMk cId="4270368627" sldId="264"/>
            <ac:inkMk id="28" creationId="{A0A12E0D-29C3-456D-8277-D95A81277999}"/>
          </ac:inkMkLst>
        </pc:inkChg>
        <pc:inkChg chg="add">
          <ac:chgData name="Duane Miller" userId="086b8d4e5ca37aec" providerId="LiveId" clId="{ED7AFB48-5666-4E51-B810-B2AE734CCBAE}" dt="2021-10-21T22:38:41.303" v="602" actId="9405"/>
          <ac:inkMkLst>
            <pc:docMk/>
            <pc:sldMk cId="4270368627" sldId="264"/>
            <ac:inkMk id="29" creationId="{C72E7823-26A4-438D-8CD1-B03B5C0D17C9}"/>
          </ac:inkMkLst>
        </pc:inkChg>
        <pc:inkChg chg="add">
          <ac:chgData name="Duane Miller" userId="086b8d4e5ca37aec" providerId="LiveId" clId="{ED7AFB48-5666-4E51-B810-B2AE734CCBAE}" dt="2021-10-21T22:45:44.343" v="603" actId="9405"/>
          <ac:inkMkLst>
            <pc:docMk/>
            <pc:sldMk cId="4270368627" sldId="264"/>
            <ac:inkMk id="30" creationId="{ED6D7E4A-E108-4365-8F30-DA309B82AEA4}"/>
          </ac:inkMkLst>
        </pc:inkChg>
        <pc:inkChg chg="add">
          <ac:chgData name="Duane Miller" userId="086b8d4e5ca37aec" providerId="LiveId" clId="{ED7AFB48-5666-4E51-B810-B2AE734CCBAE}" dt="2021-10-21T22:45:51.099" v="604" actId="9405"/>
          <ac:inkMkLst>
            <pc:docMk/>
            <pc:sldMk cId="4270368627" sldId="264"/>
            <ac:inkMk id="31" creationId="{BCEAC531-1026-4331-853C-7A9D7F7E1848}"/>
          </ac:inkMkLst>
        </pc:inkChg>
        <pc:inkChg chg="add">
          <ac:chgData name="Duane Miller" userId="086b8d4e5ca37aec" providerId="LiveId" clId="{ED7AFB48-5666-4E51-B810-B2AE734CCBAE}" dt="2021-10-21T22:46:02.271" v="605" actId="9405"/>
          <ac:inkMkLst>
            <pc:docMk/>
            <pc:sldMk cId="4270368627" sldId="264"/>
            <ac:inkMk id="32" creationId="{9B8FEB1A-B655-43BC-96C8-D2E6DC2CD0C8}"/>
          </ac:inkMkLst>
        </pc:inkChg>
        <pc:inkChg chg="add">
          <ac:chgData name="Duane Miller" userId="086b8d4e5ca37aec" providerId="LiveId" clId="{ED7AFB48-5666-4E51-B810-B2AE734CCBAE}" dt="2021-10-21T22:46:07.266" v="606" actId="9405"/>
          <ac:inkMkLst>
            <pc:docMk/>
            <pc:sldMk cId="4270368627" sldId="264"/>
            <ac:inkMk id="33" creationId="{24AFD13E-3F42-4EE9-9A7E-B40FA41C0570}"/>
          </ac:inkMkLst>
        </pc:inkChg>
        <pc:inkChg chg="add mod">
          <ac:chgData name="Duane Miller" userId="086b8d4e5ca37aec" providerId="LiveId" clId="{ED7AFB48-5666-4E51-B810-B2AE734CCBAE}" dt="2021-10-21T22:48:48.441" v="624"/>
          <ac:inkMkLst>
            <pc:docMk/>
            <pc:sldMk cId="4270368627" sldId="264"/>
            <ac:inkMk id="34" creationId="{6F6F4BE5-08C5-45C5-8A4A-31C7C80ECA49}"/>
          </ac:inkMkLst>
        </pc:inkChg>
        <pc:inkChg chg="add mod">
          <ac:chgData name="Duane Miller" userId="086b8d4e5ca37aec" providerId="LiveId" clId="{ED7AFB48-5666-4E51-B810-B2AE734CCBAE}" dt="2021-10-21T22:48:48.441" v="624"/>
          <ac:inkMkLst>
            <pc:docMk/>
            <pc:sldMk cId="4270368627" sldId="264"/>
            <ac:inkMk id="35" creationId="{CC282C57-94DD-4C59-9554-9418E71B2E11}"/>
          </ac:inkMkLst>
        </pc:inkChg>
        <pc:inkChg chg="add mod">
          <ac:chgData name="Duane Miller" userId="086b8d4e5ca37aec" providerId="LiveId" clId="{ED7AFB48-5666-4E51-B810-B2AE734CCBAE}" dt="2021-10-21T22:48:48.441" v="624"/>
          <ac:inkMkLst>
            <pc:docMk/>
            <pc:sldMk cId="4270368627" sldId="264"/>
            <ac:inkMk id="37" creationId="{192D1660-F90A-48C5-BDF4-729512E90076}"/>
          </ac:inkMkLst>
        </pc:inkChg>
        <pc:inkChg chg="add mod">
          <ac:chgData name="Duane Miller" userId="086b8d4e5ca37aec" providerId="LiveId" clId="{ED7AFB48-5666-4E51-B810-B2AE734CCBAE}" dt="2021-10-21T22:48:48.441" v="624"/>
          <ac:inkMkLst>
            <pc:docMk/>
            <pc:sldMk cId="4270368627" sldId="264"/>
            <ac:inkMk id="38" creationId="{8D1B9B48-24C6-4C34-9091-90A351C173D4}"/>
          </ac:inkMkLst>
        </pc:inkChg>
        <pc:inkChg chg="add mod">
          <ac:chgData name="Duane Miller" userId="086b8d4e5ca37aec" providerId="LiveId" clId="{ED7AFB48-5666-4E51-B810-B2AE734CCBAE}" dt="2021-10-21T22:48:48.441" v="624"/>
          <ac:inkMkLst>
            <pc:docMk/>
            <pc:sldMk cId="4270368627" sldId="264"/>
            <ac:inkMk id="40" creationId="{50EF2F74-20C8-4E7B-8BE0-E36CFDB4C5E9}"/>
          </ac:inkMkLst>
        </pc:inkChg>
        <pc:inkChg chg="add mod">
          <ac:chgData name="Duane Miller" userId="086b8d4e5ca37aec" providerId="LiveId" clId="{ED7AFB48-5666-4E51-B810-B2AE734CCBAE}" dt="2021-10-21T22:48:48.441" v="624"/>
          <ac:inkMkLst>
            <pc:docMk/>
            <pc:sldMk cId="4270368627" sldId="264"/>
            <ac:inkMk id="42" creationId="{6241F76F-C59F-4A48-822D-0399F9CBCA44}"/>
          </ac:inkMkLst>
        </pc:inkChg>
        <pc:inkChg chg="add mod">
          <ac:chgData name="Duane Miller" userId="086b8d4e5ca37aec" providerId="LiveId" clId="{ED7AFB48-5666-4E51-B810-B2AE734CCBAE}" dt="2021-10-21T22:48:48.441" v="624"/>
          <ac:inkMkLst>
            <pc:docMk/>
            <pc:sldMk cId="4270368627" sldId="264"/>
            <ac:inkMk id="43" creationId="{920CFB93-8CF0-4771-9090-425891B24438}"/>
          </ac:inkMkLst>
        </pc:inkChg>
        <pc:inkChg chg="add mod">
          <ac:chgData name="Duane Miller" userId="086b8d4e5ca37aec" providerId="LiveId" clId="{ED7AFB48-5666-4E51-B810-B2AE734CCBAE}" dt="2021-10-21T22:48:48.441" v="624"/>
          <ac:inkMkLst>
            <pc:docMk/>
            <pc:sldMk cId="4270368627" sldId="264"/>
            <ac:inkMk id="44" creationId="{7C849F47-F299-43C4-A8C4-20A758C52A04}"/>
          </ac:inkMkLst>
        </pc:inkChg>
        <pc:inkChg chg="add mod">
          <ac:chgData name="Duane Miller" userId="086b8d4e5ca37aec" providerId="LiveId" clId="{ED7AFB48-5666-4E51-B810-B2AE734CCBAE}" dt="2021-10-21T22:48:48.441" v="624"/>
          <ac:inkMkLst>
            <pc:docMk/>
            <pc:sldMk cId="4270368627" sldId="264"/>
            <ac:inkMk id="45" creationId="{0289FBB2-E2D6-47E7-8731-82C73764AE4E}"/>
          </ac:inkMkLst>
        </pc:inkChg>
        <pc:inkChg chg="add mod">
          <ac:chgData name="Duane Miller" userId="086b8d4e5ca37aec" providerId="LiveId" clId="{ED7AFB48-5666-4E51-B810-B2AE734CCBAE}" dt="2021-10-21T22:48:48.441" v="624"/>
          <ac:inkMkLst>
            <pc:docMk/>
            <pc:sldMk cId="4270368627" sldId="264"/>
            <ac:inkMk id="47" creationId="{733D1FDA-D6CB-4676-972A-4BBFD085DC37}"/>
          </ac:inkMkLst>
        </pc:inkChg>
        <pc:inkChg chg="add mod">
          <ac:chgData name="Duane Miller" userId="086b8d4e5ca37aec" providerId="LiveId" clId="{ED7AFB48-5666-4E51-B810-B2AE734CCBAE}" dt="2021-10-21T22:48:48.441" v="624"/>
          <ac:inkMkLst>
            <pc:docMk/>
            <pc:sldMk cId="4270368627" sldId="264"/>
            <ac:inkMk id="49" creationId="{A37F93D8-35B3-4650-90B3-E0C5C7B590B1}"/>
          </ac:inkMkLst>
        </pc:inkChg>
        <pc:inkChg chg="add mod">
          <ac:chgData name="Duane Miller" userId="086b8d4e5ca37aec" providerId="LiveId" clId="{ED7AFB48-5666-4E51-B810-B2AE734CCBAE}" dt="2021-10-21T22:48:48.441" v="624"/>
          <ac:inkMkLst>
            <pc:docMk/>
            <pc:sldMk cId="4270368627" sldId="264"/>
            <ac:inkMk id="50" creationId="{145A06FF-B36E-4A09-AD1A-BA3A94A034A7}"/>
          </ac:inkMkLst>
        </pc:inkChg>
        <pc:inkChg chg="add">
          <ac:chgData name="Duane Miller" userId="086b8d4e5ca37aec" providerId="LiveId" clId="{ED7AFB48-5666-4E51-B810-B2AE734CCBAE}" dt="2021-10-21T22:49:00.484" v="625" actId="9405"/>
          <ac:inkMkLst>
            <pc:docMk/>
            <pc:sldMk cId="4270368627" sldId="264"/>
            <ac:inkMk id="52" creationId="{2AC82567-489C-4C40-93A4-3C57D11394CA}"/>
          </ac:inkMkLst>
        </pc:inkChg>
        <pc:inkChg chg="add mod">
          <ac:chgData name="Duane Miller" userId="086b8d4e5ca37aec" providerId="LiveId" clId="{ED7AFB48-5666-4E51-B810-B2AE734CCBAE}" dt="2021-10-21T22:49:26.184" v="631"/>
          <ac:inkMkLst>
            <pc:docMk/>
            <pc:sldMk cId="4270368627" sldId="264"/>
            <ac:inkMk id="53" creationId="{783780C6-BA3F-4504-BDAE-0033420E9FFA}"/>
          </ac:inkMkLst>
        </pc:inkChg>
        <pc:inkChg chg="add mod">
          <ac:chgData name="Duane Miller" userId="086b8d4e5ca37aec" providerId="LiveId" clId="{ED7AFB48-5666-4E51-B810-B2AE734CCBAE}" dt="2021-10-21T22:49:26.184" v="631"/>
          <ac:inkMkLst>
            <pc:docMk/>
            <pc:sldMk cId="4270368627" sldId="264"/>
            <ac:inkMk id="54" creationId="{7758E3EA-5D85-41FA-A76A-55E6DFD7BE5D}"/>
          </ac:inkMkLst>
        </pc:inkChg>
        <pc:inkChg chg="add mod">
          <ac:chgData name="Duane Miller" userId="086b8d4e5ca37aec" providerId="LiveId" clId="{ED7AFB48-5666-4E51-B810-B2AE734CCBAE}" dt="2021-10-21T22:49:26.184" v="631"/>
          <ac:inkMkLst>
            <pc:docMk/>
            <pc:sldMk cId="4270368627" sldId="264"/>
            <ac:inkMk id="56" creationId="{B66DA2DE-F7C2-42C7-A22C-1334CC5AF1C7}"/>
          </ac:inkMkLst>
        </pc:inkChg>
        <pc:inkChg chg="add mod">
          <ac:chgData name="Duane Miller" userId="086b8d4e5ca37aec" providerId="LiveId" clId="{ED7AFB48-5666-4E51-B810-B2AE734CCBAE}" dt="2021-10-21T22:49:26.184" v="631"/>
          <ac:inkMkLst>
            <pc:docMk/>
            <pc:sldMk cId="4270368627" sldId="264"/>
            <ac:inkMk id="57" creationId="{56D90A31-EE56-4F04-9F76-150B5030A080}"/>
          </ac:inkMkLst>
        </pc:inkChg>
        <pc:inkChg chg="add mod">
          <ac:chgData name="Duane Miller" userId="086b8d4e5ca37aec" providerId="LiveId" clId="{ED7AFB48-5666-4E51-B810-B2AE734CCBAE}" dt="2021-10-21T23:00:18.991" v="664"/>
          <ac:inkMkLst>
            <pc:docMk/>
            <pc:sldMk cId="4270368627" sldId="264"/>
            <ac:inkMk id="59" creationId="{F11D7DCB-D5E6-43ED-8BC6-39A836D7A031}"/>
          </ac:inkMkLst>
        </pc:inkChg>
        <pc:inkChg chg="add mod">
          <ac:chgData name="Duane Miller" userId="086b8d4e5ca37aec" providerId="LiveId" clId="{ED7AFB48-5666-4E51-B810-B2AE734CCBAE}" dt="2021-10-21T23:00:18.991" v="664"/>
          <ac:inkMkLst>
            <pc:docMk/>
            <pc:sldMk cId="4270368627" sldId="264"/>
            <ac:inkMk id="60" creationId="{3CEFF6FB-3F38-44EB-BC06-1B6EEB8F63BA}"/>
          </ac:inkMkLst>
        </pc:inkChg>
        <pc:inkChg chg="add mod">
          <ac:chgData name="Duane Miller" userId="086b8d4e5ca37aec" providerId="LiveId" clId="{ED7AFB48-5666-4E51-B810-B2AE734CCBAE}" dt="2021-10-21T23:00:18.991" v="664"/>
          <ac:inkMkLst>
            <pc:docMk/>
            <pc:sldMk cId="4270368627" sldId="264"/>
            <ac:inkMk id="62" creationId="{4498AAF6-7242-45BE-A849-255D072B1A94}"/>
          </ac:inkMkLst>
        </pc:inkChg>
        <pc:inkChg chg="add mod">
          <ac:chgData name="Duane Miller" userId="086b8d4e5ca37aec" providerId="LiveId" clId="{ED7AFB48-5666-4E51-B810-B2AE734CCBAE}" dt="2021-10-21T22:49:45.616" v="639"/>
          <ac:inkMkLst>
            <pc:docMk/>
            <pc:sldMk cId="4270368627" sldId="264"/>
            <ac:inkMk id="64" creationId="{6E8AC324-A5F0-491E-87E4-4A929F36AC89}"/>
          </ac:inkMkLst>
        </pc:inkChg>
        <pc:inkChg chg="add mod">
          <ac:chgData name="Duane Miller" userId="086b8d4e5ca37aec" providerId="LiveId" clId="{ED7AFB48-5666-4E51-B810-B2AE734CCBAE}" dt="2021-10-21T22:49:45.616" v="639"/>
          <ac:inkMkLst>
            <pc:docMk/>
            <pc:sldMk cId="4270368627" sldId="264"/>
            <ac:inkMk id="65" creationId="{33D94829-2A52-46AF-B114-95A86BD870AD}"/>
          </ac:inkMkLst>
        </pc:inkChg>
        <pc:inkChg chg="add">
          <ac:chgData name="Duane Miller" userId="086b8d4e5ca37aec" providerId="LiveId" clId="{ED7AFB48-5666-4E51-B810-B2AE734CCBAE}" dt="2021-10-21T22:49:57.051" v="640" actId="9405"/>
          <ac:inkMkLst>
            <pc:docMk/>
            <pc:sldMk cId="4270368627" sldId="264"/>
            <ac:inkMk id="67" creationId="{CF373AFF-90AF-4F7D-AE7B-FFD0882EABD9}"/>
          </ac:inkMkLst>
        </pc:inkChg>
        <pc:inkChg chg="add">
          <ac:chgData name="Duane Miller" userId="086b8d4e5ca37aec" providerId="LiveId" clId="{ED7AFB48-5666-4E51-B810-B2AE734CCBAE}" dt="2021-10-21T22:50:00.846" v="641" actId="9405"/>
          <ac:inkMkLst>
            <pc:docMk/>
            <pc:sldMk cId="4270368627" sldId="264"/>
            <ac:inkMk id="68" creationId="{3CDDE7AB-90AB-49C9-9899-33A8C80CAA94}"/>
          </ac:inkMkLst>
        </pc:inkChg>
        <pc:inkChg chg="add mod">
          <ac:chgData name="Duane Miller" userId="086b8d4e5ca37aec" providerId="LiveId" clId="{ED7AFB48-5666-4E51-B810-B2AE734CCBAE}" dt="2021-10-21T22:51:39.943" v="646"/>
          <ac:inkMkLst>
            <pc:docMk/>
            <pc:sldMk cId="4270368627" sldId="264"/>
            <ac:inkMk id="69" creationId="{E32CB9E9-A03E-4ABE-9C05-8B0D9FFF5BC2}"/>
          </ac:inkMkLst>
        </pc:inkChg>
        <pc:inkChg chg="add mod">
          <ac:chgData name="Duane Miller" userId="086b8d4e5ca37aec" providerId="LiveId" clId="{ED7AFB48-5666-4E51-B810-B2AE734CCBAE}" dt="2021-10-21T22:51:39.943" v="646"/>
          <ac:inkMkLst>
            <pc:docMk/>
            <pc:sldMk cId="4270368627" sldId="264"/>
            <ac:inkMk id="70" creationId="{9C4CB2D1-F294-4038-8854-009F13787003}"/>
          </ac:inkMkLst>
        </pc:inkChg>
        <pc:inkChg chg="add mod">
          <ac:chgData name="Duane Miller" userId="086b8d4e5ca37aec" providerId="LiveId" clId="{ED7AFB48-5666-4E51-B810-B2AE734CCBAE}" dt="2021-10-21T22:51:39.943" v="646"/>
          <ac:inkMkLst>
            <pc:docMk/>
            <pc:sldMk cId="4270368627" sldId="264"/>
            <ac:inkMk id="72" creationId="{5957D0E2-D444-4F18-BC1F-E75482FA2191}"/>
          </ac:inkMkLst>
        </pc:inkChg>
        <pc:inkChg chg="add">
          <ac:chgData name="Duane Miller" userId="086b8d4e5ca37aec" providerId="LiveId" clId="{ED7AFB48-5666-4E51-B810-B2AE734CCBAE}" dt="2021-10-21T22:55:01.272" v="647" actId="9405"/>
          <ac:inkMkLst>
            <pc:docMk/>
            <pc:sldMk cId="4270368627" sldId="264"/>
            <ac:inkMk id="74" creationId="{3F35AE61-67BD-4D5E-AEF6-83DA48F69E9C}"/>
          </ac:inkMkLst>
        </pc:inkChg>
        <pc:inkChg chg="add mod">
          <ac:chgData name="Duane Miller" userId="086b8d4e5ca37aec" providerId="LiveId" clId="{ED7AFB48-5666-4E51-B810-B2AE734CCBAE}" dt="2021-10-21T22:55:14.695" v="651"/>
          <ac:inkMkLst>
            <pc:docMk/>
            <pc:sldMk cId="4270368627" sldId="264"/>
            <ac:inkMk id="75" creationId="{7E37AE56-6473-4AA8-829F-EC332A1C076E}"/>
          </ac:inkMkLst>
        </pc:inkChg>
        <pc:inkChg chg="add mod">
          <ac:chgData name="Duane Miller" userId="086b8d4e5ca37aec" providerId="LiveId" clId="{ED7AFB48-5666-4E51-B810-B2AE734CCBAE}" dt="2021-10-21T22:55:14.695" v="651"/>
          <ac:inkMkLst>
            <pc:docMk/>
            <pc:sldMk cId="4270368627" sldId="264"/>
            <ac:inkMk id="76" creationId="{F5CD2BF8-B636-48CC-A43B-AB6B6D811A4F}"/>
          </ac:inkMkLst>
        </pc:inkChg>
        <pc:inkChg chg="add mod">
          <ac:chgData name="Duane Miller" userId="086b8d4e5ca37aec" providerId="LiveId" clId="{ED7AFB48-5666-4E51-B810-B2AE734CCBAE}" dt="2021-10-21T22:55:14.695" v="651"/>
          <ac:inkMkLst>
            <pc:docMk/>
            <pc:sldMk cId="4270368627" sldId="264"/>
            <ac:inkMk id="77" creationId="{8F3736B1-BB0B-45A2-8661-176422AF5126}"/>
          </ac:inkMkLst>
        </pc:inkChg>
        <pc:inkChg chg="add mod">
          <ac:chgData name="Duane Miller" userId="086b8d4e5ca37aec" providerId="LiveId" clId="{ED7AFB48-5666-4E51-B810-B2AE734CCBAE}" dt="2021-10-21T23:09:49.604" v="697"/>
          <ac:inkMkLst>
            <pc:docMk/>
            <pc:sldMk cId="4270368627" sldId="264"/>
            <ac:inkMk id="79" creationId="{A7D3F499-4893-4615-8527-8A6513987475}"/>
          </ac:inkMkLst>
        </pc:inkChg>
        <pc:inkChg chg="add mod">
          <ac:chgData name="Duane Miller" userId="086b8d4e5ca37aec" providerId="LiveId" clId="{ED7AFB48-5666-4E51-B810-B2AE734CCBAE}" dt="2021-10-21T23:09:49.604" v="697"/>
          <ac:inkMkLst>
            <pc:docMk/>
            <pc:sldMk cId="4270368627" sldId="264"/>
            <ac:inkMk id="80" creationId="{0F4779A8-02E7-456C-B704-4E8CBCAE7C12}"/>
          </ac:inkMkLst>
        </pc:inkChg>
        <pc:inkChg chg="add mod">
          <ac:chgData name="Duane Miller" userId="086b8d4e5ca37aec" providerId="LiveId" clId="{ED7AFB48-5666-4E51-B810-B2AE734CCBAE}" dt="2021-10-21T23:09:49.604" v="697"/>
          <ac:inkMkLst>
            <pc:docMk/>
            <pc:sldMk cId="4270368627" sldId="264"/>
            <ac:inkMk id="81" creationId="{48A0D7E7-D527-4D2A-9E33-8B34AF45BD12}"/>
          </ac:inkMkLst>
        </pc:inkChg>
        <pc:inkChg chg="add mod">
          <ac:chgData name="Duane Miller" userId="086b8d4e5ca37aec" providerId="LiveId" clId="{ED7AFB48-5666-4E51-B810-B2AE734CCBAE}" dt="2021-10-21T23:09:43.921" v="695"/>
          <ac:inkMkLst>
            <pc:docMk/>
            <pc:sldMk cId="4270368627" sldId="264"/>
            <ac:inkMk id="83" creationId="{5B995DE0-457A-4347-847F-5FA459CDB44C}"/>
          </ac:inkMkLst>
        </pc:inkChg>
        <pc:inkChg chg="add mod">
          <ac:chgData name="Duane Miller" userId="086b8d4e5ca37aec" providerId="LiveId" clId="{ED7AFB48-5666-4E51-B810-B2AE734CCBAE}" dt="2021-10-21T23:09:49.604" v="697"/>
          <ac:inkMkLst>
            <pc:docMk/>
            <pc:sldMk cId="4270368627" sldId="264"/>
            <ac:inkMk id="85" creationId="{51173192-A732-4CA3-AF12-9A10C08B1114}"/>
          </ac:inkMkLst>
        </pc:inkChg>
        <pc:inkChg chg="add mod">
          <ac:chgData name="Duane Miller" userId="086b8d4e5ca37aec" providerId="LiveId" clId="{ED7AFB48-5666-4E51-B810-B2AE734CCBAE}" dt="2021-10-21T23:09:49.604" v="697"/>
          <ac:inkMkLst>
            <pc:docMk/>
            <pc:sldMk cId="4270368627" sldId="264"/>
            <ac:inkMk id="86" creationId="{979463A6-7C69-4197-BC91-D6657AC713FF}"/>
          </ac:inkMkLst>
        </pc:inkChg>
        <pc:inkChg chg="add mod">
          <ac:chgData name="Duane Miller" userId="086b8d4e5ca37aec" providerId="LiveId" clId="{ED7AFB48-5666-4E51-B810-B2AE734CCBAE}" dt="2021-10-21T23:09:49.604" v="697"/>
          <ac:inkMkLst>
            <pc:docMk/>
            <pc:sldMk cId="4270368627" sldId="264"/>
            <ac:inkMk id="88" creationId="{5CC06FD1-00A7-473D-AEF9-DE4ED8664390}"/>
          </ac:inkMkLst>
        </pc:inkChg>
        <pc:inkChg chg="add mod">
          <ac:chgData name="Duane Miller" userId="086b8d4e5ca37aec" providerId="LiveId" clId="{ED7AFB48-5666-4E51-B810-B2AE734CCBAE}" dt="2021-10-21T23:00:18.991" v="664"/>
          <ac:inkMkLst>
            <pc:docMk/>
            <pc:sldMk cId="4270368627" sldId="264"/>
            <ac:inkMk id="90" creationId="{692523BF-70D5-410B-8257-30EA47C1637A}"/>
          </ac:inkMkLst>
        </pc:inkChg>
        <pc:inkChg chg="add">
          <ac:chgData name="Duane Miller" userId="086b8d4e5ca37aec" providerId="LiveId" clId="{ED7AFB48-5666-4E51-B810-B2AE734CCBAE}" dt="2021-10-21T23:03:53.778" v="667" actId="9405"/>
          <ac:inkMkLst>
            <pc:docMk/>
            <pc:sldMk cId="4270368627" sldId="264"/>
            <ac:inkMk id="92" creationId="{07035178-9626-4BF5-843C-5558B7588165}"/>
          </ac:inkMkLst>
        </pc:inkChg>
        <pc:inkChg chg="add">
          <ac:chgData name="Duane Miller" userId="086b8d4e5ca37aec" providerId="LiveId" clId="{ED7AFB48-5666-4E51-B810-B2AE734CCBAE}" dt="2021-10-21T23:04:42.220" v="668" actId="9405"/>
          <ac:inkMkLst>
            <pc:docMk/>
            <pc:sldMk cId="4270368627" sldId="264"/>
            <ac:inkMk id="93" creationId="{B21E24E7-C0B8-486F-BA40-38457BADC6BB}"/>
          </ac:inkMkLst>
        </pc:inkChg>
        <pc:inkChg chg="add mod">
          <ac:chgData name="Duane Miller" userId="086b8d4e5ca37aec" providerId="LiveId" clId="{ED7AFB48-5666-4E51-B810-B2AE734CCBAE}" dt="2021-10-21T23:13:28.120" v="717"/>
          <ac:inkMkLst>
            <pc:docMk/>
            <pc:sldMk cId="4270368627" sldId="264"/>
            <ac:inkMk id="94" creationId="{02C449FB-4A8A-4306-A6E8-C931A789690B}"/>
          </ac:inkMkLst>
        </pc:inkChg>
        <pc:inkChg chg="add mod">
          <ac:chgData name="Duane Miller" userId="086b8d4e5ca37aec" providerId="LiveId" clId="{ED7AFB48-5666-4E51-B810-B2AE734CCBAE}" dt="2021-10-21T23:13:28.120" v="717"/>
          <ac:inkMkLst>
            <pc:docMk/>
            <pc:sldMk cId="4270368627" sldId="264"/>
            <ac:inkMk id="95" creationId="{12718C8A-4EAC-471C-BCA2-96D943C14B6D}"/>
          </ac:inkMkLst>
        </pc:inkChg>
        <pc:inkChg chg="add mod">
          <ac:chgData name="Duane Miller" userId="086b8d4e5ca37aec" providerId="LiveId" clId="{ED7AFB48-5666-4E51-B810-B2AE734CCBAE}" dt="2021-10-21T23:13:28.120" v="717"/>
          <ac:inkMkLst>
            <pc:docMk/>
            <pc:sldMk cId="4270368627" sldId="264"/>
            <ac:inkMk id="96" creationId="{99F234A7-B0BD-414E-A9D5-6C589B04F0DF}"/>
          </ac:inkMkLst>
        </pc:inkChg>
        <pc:inkChg chg="add mod">
          <ac:chgData name="Duane Miller" userId="086b8d4e5ca37aec" providerId="LiveId" clId="{ED7AFB48-5666-4E51-B810-B2AE734CCBAE}" dt="2021-10-21T23:06:46.437" v="693"/>
          <ac:inkMkLst>
            <pc:docMk/>
            <pc:sldMk cId="4270368627" sldId="264"/>
            <ac:inkMk id="98" creationId="{5535ADD1-81FD-47E6-807E-13AA1CCBAF2B}"/>
          </ac:inkMkLst>
        </pc:inkChg>
        <pc:inkChg chg="add mod">
          <ac:chgData name="Duane Miller" userId="086b8d4e5ca37aec" providerId="LiveId" clId="{ED7AFB48-5666-4E51-B810-B2AE734CCBAE}" dt="2021-10-21T23:13:28.120" v="717"/>
          <ac:inkMkLst>
            <pc:docMk/>
            <pc:sldMk cId="4270368627" sldId="264"/>
            <ac:inkMk id="100" creationId="{84DB2AF8-607C-4D2C-9298-979F85AF4FEB}"/>
          </ac:inkMkLst>
        </pc:inkChg>
        <pc:inkChg chg="add mod">
          <ac:chgData name="Duane Miller" userId="086b8d4e5ca37aec" providerId="LiveId" clId="{ED7AFB48-5666-4E51-B810-B2AE734CCBAE}" dt="2021-10-21T23:13:28.120" v="717"/>
          <ac:inkMkLst>
            <pc:docMk/>
            <pc:sldMk cId="4270368627" sldId="264"/>
            <ac:inkMk id="101" creationId="{8F0FE6C8-86D0-4FE7-8E2F-F4E4FDAA817B}"/>
          </ac:inkMkLst>
        </pc:inkChg>
        <pc:inkChg chg="add mod">
          <ac:chgData name="Duane Miller" userId="086b8d4e5ca37aec" providerId="LiveId" clId="{ED7AFB48-5666-4E51-B810-B2AE734CCBAE}" dt="2021-10-21T23:13:28.120" v="717"/>
          <ac:inkMkLst>
            <pc:docMk/>
            <pc:sldMk cId="4270368627" sldId="264"/>
            <ac:inkMk id="102" creationId="{50BC09C4-90FA-409F-B8D4-B85370583230}"/>
          </ac:inkMkLst>
        </pc:inkChg>
        <pc:inkChg chg="add mod">
          <ac:chgData name="Duane Miller" userId="086b8d4e5ca37aec" providerId="LiveId" clId="{ED7AFB48-5666-4E51-B810-B2AE734CCBAE}" dt="2021-10-21T23:13:28.120" v="717"/>
          <ac:inkMkLst>
            <pc:docMk/>
            <pc:sldMk cId="4270368627" sldId="264"/>
            <ac:inkMk id="103" creationId="{EB104A94-E09F-427B-9CBC-CB7C39410D12}"/>
          </ac:inkMkLst>
        </pc:inkChg>
        <pc:inkChg chg="add mod">
          <ac:chgData name="Duane Miller" userId="086b8d4e5ca37aec" providerId="LiveId" clId="{ED7AFB48-5666-4E51-B810-B2AE734CCBAE}" dt="2021-10-21T23:13:28.120" v="717"/>
          <ac:inkMkLst>
            <pc:docMk/>
            <pc:sldMk cId="4270368627" sldId="264"/>
            <ac:inkMk id="105" creationId="{A7EC3B82-2841-4F14-B06C-13168D49946C}"/>
          </ac:inkMkLst>
        </pc:inkChg>
        <pc:inkChg chg="add mod">
          <ac:chgData name="Duane Miller" userId="086b8d4e5ca37aec" providerId="LiveId" clId="{ED7AFB48-5666-4E51-B810-B2AE734CCBAE}" dt="2021-10-21T23:13:28.120" v="717"/>
          <ac:inkMkLst>
            <pc:docMk/>
            <pc:sldMk cId="4270368627" sldId="264"/>
            <ac:inkMk id="106" creationId="{1CA0FA3C-3EFF-434F-A768-5E61D3A93725}"/>
          </ac:inkMkLst>
        </pc:inkChg>
        <pc:inkChg chg="add mod">
          <ac:chgData name="Duane Miller" userId="086b8d4e5ca37aec" providerId="LiveId" clId="{ED7AFB48-5666-4E51-B810-B2AE734CCBAE}" dt="2021-10-21T23:13:28.120" v="717"/>
          <ac:inkMkLst>
            <pc:docMk/>
            <pc:sldMk cId="4270368627" sldId="264"/>
            <ac:inkMk id="107" creationId="{E9709FCC-4EC4-4680-B820-D4555DB61775}"/>
          </ac:inkMkLst>
        </pc:inkChg>
        <pc:inkChg chg="add mod">
          <ac:chgData name="Duane Miller" userId="086b8d4e5ca37aec" providerId="LiveId" clId="{ED7AFB48-5666-4E51-B810-B2AE734CCBAE}" dt="2021-10-21T23:13:28.120" v="717"/>
          <ac:inkMkLst>
            <pc:docMk/>
            <pc:sldMk cId="4270368627" sldId="264"/>
            <ac:inkMk id="109" creationId="{F951D337-336C-497E-AA3F-9CEB40B3B1CB}"/>
          </ac:inkMkLst>
        </pc:inkChg>
        <pc:inkChg chg="add mod">
          <ac:chgData name="Duane Miller" userId="086b8d4e5ca37aec" providerId="LiveId" clId="{ED7AFB48-5666-4E51-B810-B2AE734CCBAE}" dt="2021-10-21T23:13:28.120" v="717"/>
          <ac:inkMkLst>
            <pc:docMk/>
            <pc:sldMk cId="4270368627" sldId="264"/>
            <ac:inkMk id="111" creationId="{09372D75-1FCF-46CC-9DCC-886F5AC822AA}"/>
          </ac:inkMkLst>
        </pc:inkChg>
        <pc:inkChg chg="add mod">
          <ac:chgData name="Duane Miller" userId="086b8d4e5ca37aec" providerId="LiveId" clId="{ED7AFB48-5666-4E51-B810-B2AE734CCBAE}" dt="2021-10-21T23:13:28.120" v="717"/>
          <ac:inkMkLst>
            <pc:docMk/>
            <pc:sldMk cId="4270368627" sldId="264"/>
            <ac:inkMk id="112" creationId="{2321413F-346F-4B5F-8AEE-ADE6AD8F61C2}"/>
          </ac:inkMkLst>
        </pc:inkChg>
        <pc:inkChg chg="add mod">
          <ac:chgData name="Duane Miller" userId="086b8d4e5ca37aec" providerId="LiveId" clId="{ED7AFB48-5666-4E51-B810-B2AE734CCBAE}" dt="2021-10-21T23:13:28.120" v="717"/>
          <ac:inkMkLst>
            <pc:docMk/>
            <pc:sldMk cId="4270368627" sldId="264"/>
            <ac:inkMk id="113" creationId="{0BC7A25D-68A9-456F-9C5B-D7B0ABA51AD8}"/>
          </ac:inkMkLst>
        </pc:inkChg>
        <pc:inkChg chg="add mod">
          <ac:chgData name="Duane Miller" userId="086b8d4e5ca37aec" providerId="LiveId" clId="{ED7AFB48-5666-4E51-B810-B2AE734CCBAE}" dt="2021-10-21T23:13:28.120" v="717"/>
          <ac:inkMkLst>
            <pc:docMk/>
            <pc:sldMk cId="4270368627" sldId="264"/>
            <ac:inkMk id="114" creationId="{6598925C-24BF-4D68-AAAE-13C822E58F73}"/>
          </ac:inkMkLst>
        </pc:inkChg>
        <pc:inkChg chg="add mod">
          <ac:chgData name="Duane Miller" userId="086b8d4e5ca37aec" providerId="LiveId" clId="{ED7AFB48-5666-4E51-B810-B2AE734CCBAE}" dt="2021-10-21T23:13:28.120" v="717"/>
          <ac:inkMkLst>
            <pc:docMk/>
            <pc:sldMk cId="4270368627" sldId="264"/>
            <ac:inkMk id="115" creationId="{E6EFC440-1A8D-49C9-A9C5-6A8283F59022}"/>
          </ac:inkMkLst>
        </pc:inkChg>
        <pc:inkChg chg="add mod">
          <ac:chgData name="Duane Miller" userId="086b8d4e5ca37aec" providerId="LiveId" clId="{ED7AFB48-5666-4E51-B810-B2AE734CCBAE}" dt="2021-10-21T23:12:50.154" v="713"/>
          <ac:inkMkLst>
            <pc:docMk/>
            <pc:sldMk cId="4270368627" sldId="264"/>
            <ac:inkMk id="117" creationId="{2BC7FE36-18A3-4D7A-A2D8-9BC8372AEDAE}"/>
          </ac:inkMkLst>
        </pc:inkChg>
        <pc:inkChg chg="add mod">
          <ac:chgData name="Duane Miller" userId="086b8d4e5ca37aec" providerId="LiveId" clId="{ED7AFB48-5666-4E51-B810-B2AE734CCBAE}" dt="2021-10-21T23:09:49.604" v="697"/>
          <ac:inkMkLst>
            <pc:docMk/>
            <pc:sldMk cId="4270368627" sldId="264"/>
            <ac:inkMk id="119" creationId="{17D9E0F4-0692-4ECC-B615-93915FC96A32}"/>
          </ac:inkMkLst>
        </pc:inkChg>
        <pc:inkChg chg="add mod">
          <ac:chgData name="Duane Miller" userId="086b8d4e5ca37aec" providerId="LiveId" clId="{ED7AFB48-5666-4E51-B810-B2AE734CCBAE}" dt="2021-10-21T23:09:49.604" v="697"/>
          <ac:inkMkLst>
            <pc:docMk/>
            <pc:sldMk cId="4270368627" sldId="264"/>
            <ac:inkMk id="121" creationId="{7FB50221-A568-46BF-8336-AEE29E8D34A5}"/>
          </ac:inkMkLst>
        </pc:inkChg>
        <pc:inkChg chg="add">
          <ac:chgData name="Duane Miller" userId="086b8d4e5ca37aec" providerId="LiveId" clId="{ED7AFB48-5666-4E51-B810-B2AE734CCBAE}" dt="2021-10-21T23:11:24.701" v="698" actId="9405"/>
          <ac:inkMkLst>
            <pc:docMk/>
            <pc:sldMk cId="4270368627" sldId="264"/>
            <ac:inkMk id="123" creationId="{D890E5AE-3421-44AE-889B-377B3D86D32F}"/>
          </ac:inkMkLst>
        </pc:inkChg>
        <pc:inkChg chg="add">
          <ac:chgData name="Duane Miller" userId="086b8d4e5ca37aec" providerId="LiveId" clId="{ED7AFB48-5666-4E51-B810-B2AE734CCBAE}" dt="2021-10-21T23:11:28.781" v="699" actId="9405"/>
          <ac:inkMkLst>
            <pc:docMk/>
            <pc:sldMk cId="4270368627" sldId="264"/>
            <ac:inkMk id="124" creationId="{AE7043B0-F763-4049-B74B-2457A9055B1B}"/>
          </ac:inkMkLst>
        </pc:inkChg>
        <pc:inkChg chg="add">
          <ac:chgData name="Duane Miller" userId="086b8d4e5ca37aec" providerId="LiveId" clId="{ED7AFB48-5666-4E51-B810-B2AE734CCBAE}" dt="2021-10-21T23:11:37.863" v="700" actId="9405"/>
          <ac:inkMkLst>
            <pc:docMk/>
            <pc:sldMk cId="4270368627" sldId="264"/>
            <ac:inkMk id="125" creationId="{0A8F0E4C-B6DE-4EAC-B46B-DFA333346D64}"/>
          </ac:inkMkLst>
        </pc:inkChg>
        <pc:inkChg chg="add">
          <ac:chgData name="Duane Miller" userId="086b8d4e5ca37aec" providerId="LiveId" clId="{ED7AFB48-5666-4E51-B810-B2AE734CCBAE}" dt="2021-10-21T23:11:43.427" v="701" actId="9405"/>
          <ac:inkMkLst>
            <pc:docMk/>
            <pc:sldMk cId="4270368627" sldId="264"/>
            <ac:inkMk id="126" creationId="{772C9E16-7E80-4312-96C1-01889142D275}"/>
          </ac:inkMkLst>
        </pc:inkChg>
        <pc:inkChg chg="add mod">
          <ac:chgData name="Duane Miller" userId="086b8d4e5ca37aec" providerId="LiveId" clId="{ED7AFB48-5666-4E51-B810-B2AE734CCBAE}" dt="2021-10-21T23:12:09.197" v="706"/>
          <ac:inkMkLst>
            <pc:docMk/>
            <pc:sldMk cId="4270368627" sldId="264"/>
            <ac:inkMk id="127" creationId="{6BC040FF-9FE8-4BDE-9BCF-F054F8FD11B1}"/>
          </ac:inkMkLst>
        </pc:inkChg>
        <pc:inkChg chg="add mod">
          <ac:chgData name="Duane Miller" userId="086b8d4e5ca37aec" providerId="LiveId" clId="{ED7AFB48-5666-4E51-B810-B2AE734CCBAE}" dt="2021-10-21T23:12:09.197" v="706"/>
          <ac:inkMkLst>
            <pc:docMk/>
            <pc:sldMk cId="4270368627" sldId="264"/>
            <ac:inkMk id="128" creationId="{A523D678-EFA5-4890-9BA6-157DBCDF76DF}"/>
          </ac:inkMkLst>
        </pc:inkChg>
        <pc:inkChg chg="add mod">
          <ac:chgData name="Duane Miller" userId="086b8d4e5ca37aec" providerId="LiveId" clId="{ED7AFB48-5666-4E51-B810-B2AE734CCBAE}" dt="2021-10-21T23:12:09.197" v="706"/>
          <ac:inkMkLst>
            <pc:docMk/>
            <pc:sldMk cId="4270368627" sldId="264"/>
            <ac:inkMk id="130" creationId="{FDC5ED85-89D3-4CD2-B09A-43E8AD1571F2}"/>
          </ac:inkMkLst>
        </pc:inkChg>
        <pc:inkChg chg="add del mod">
          <ac:chgData name="Duane Miller" userId="086b8d4e5ca37aec" providerId="LiveId" clId="{ED7AFB48-5666-4E51-B810-B2AE734CCBAE}" dt="2021-10-21T23:12:43.818" v="710"/>
          <ac:inkMkLst>
            <pc:docMk/>
            <pc:sldMk cId="4270368627" sldId="264"/>
            <ac:inkMk id="132" creationId="{B1D67B24-9A1F-4A3A-B014-22C3FE3A64DE}"/>
          </ac:inkMkLst>
        </pc:inkChg>
        <pc:inkChg chg="add mod">
          <ac:chgData name="Duane Miller" userId="086b8d4e5ca37aec" providerId="LiveId" clId="{ED7AFB48-5666-4E51-B810-B2AE734CCBAE}" dt="2021-10-21T23:13:28.120" v="717"/>
          <ac:inkMkLst>
            <pc:docMk/>
            <pc:sldMk cId="4270368627" sldId="264"/>
            <ac:inkMk id="134" creationId="{EEC86A0E-76ED-4BE2-9EE6-19D122E4E29E}"/>
          </ac:inkMkLst>
        </pc:inkChg>
        <pc:inkChg chg="add mod">
          <ac:chgData name="Duane Miller" userId="086b8d4e5ca37aec" providerId="LiveId" clId="{ED7AFB48-5666-4E51-B810-B2AE734CCBAE}" dt="2021-10-21T23:13:28.120" v="717"/>
          <ac:inkMkLst>
            <pc:docMk/>
            <pc:sldMk cId="4270368627" sldId="264"/>
            <ac:inkMk id="135" creationId="{D5CF1987-9C54-4FA1-9B2B-CCF8D5DE3DE2}"/>
          </ac:inkMkLst>
        </pc:inkChg>
        <pc:inkChg chg="add mod">
          <ac:chgData name="Duane Miller" userId="086b8d4e5ca37aec" providerId="LiveId" clId="{ED7AFB48-5666-4E51-B810-B2AE734CCBAE}" dt="2021-10-21T23:13:28.120" v="717"/>
          <ac:inkMkLst>
            <pc:docMk/>
            <pc:sldMk cId="4270368627" sldId="264"/>
            <ac:inkMk id="137" creationId="{4B061EED-03F4-4DDC-A689-A635926F28B4}"/>
          </ac:inkMkLst>
        </pc:inkChg>
        <pc:inkChg chg="add mod">
          <ac:chgData name="Duane Miller" userId="086b8d4e5ca37aec" providerId="LiveId" clId="{ED7AFB48-5666-4E51-B810-B2AE734CCBAE}" dt="2021-10-21T23:13:28.120" v="717"/>
          <ac:inkMkLst>
            <pc:docMk/>
            <pc:sldMk cId="4270368627" sldId="264"/>
            <ac:inkMk id="139" creationId="{646B5FB0-C4AE-4A25-9673-0604142DA139}"/>
          </ac:inkMkLst>
        </pc:inkChg>
      </pc:sldChg>
      <pc:sldChg chg="addSp modSp add mod modNotesTx">
        <pc:chgData name="Duane Miller" userId="086b8d4e5ca37aec" providerId="LiveId" clId="{ED7AFB48-5666-4E51-B810-B2AE734CCBAE}" dt="2021-10-21T23:01:12.570" v="666" actId="9405"/>
        <pc:sldMkLst>
          <pc:docMk/>
          <pc:sldMk cId="3768353574" sldId="265"/>
        </pc:sldMkLst>
        <pc:spChg chg="mod">
          <ac:chgData name="Duane Miller" userId="086b8d4e5ca37aec" providerId="LiveId" clId="{ED7AFB48-5666-4E51-B810-B2AE734CCBAE}" dt="2021-10-19T18:21:29.163" v="104" actId="14100"/>
          <ac:spMkLst>
            <pc:docMk/>
            <pc:sldMk cId="3768353574" sldId="265"/>
            <ac:spMk id="3" creationId="{D3EFC0C3-FD39-449B-AD90-C042901F23F4}"/>
          </ac:spMkLst>
        </pc:spChg>
        <pc:spChg chg="mod">
          <ac:chgData name="Duane Miller" userId="086b8d4e5ca37aec" providerId="LiveId" clId="{ED7AFB48-5666-4E51-B810-B2AE734CCBAE}" dt="2021-10-19T18:21:34.818" v="105" actId="14100"/>
          <ac:spMkLst>
            <pc:docMk/>
            <pc:sldMk cId="3768353574" sldId="265"/>
            <ac:spMk id="6" creationId="{B2FD387F-92CC-4779-81C3-06BBC90B104F}"/>
          </ac:spMkLst>
        </pc:spChg>
        <pc:spChg chg="add mod">
          <ac:chgData name="Duane Miller" userId="086b8d4e5ca37aec" providerId="LiveId" clId="{ED7AFB48-5666-4E51-B810-B2AE734CCBAE}" dt="2021-10-19T18:23:03.614" v="117" actId="404"/>
          <ac:spMkLst>
            <pc:docMk/>
            <pc:sldMk cId="3768353574" sldId="265"/>
            <ac:spMk id="9" creationId="{0F2B3B89-9C90-4D7F-86B3-4505683509C9}"/>
          </ac:spMkLst>
        </pc:spChg>
        <pc:spChg chg="add mod">
          <ac:chgData name="Duane Miller" userId="086b8d4e5ca37aec" providerId="LiveId" clId="{ED7AFB48-5666-4E51-B810-B2AE734CCBAE}" dt="2021-10-19T18:22:59.754" v="116" actId="404"/>
          <ac:spMkLst>
            <pc:docMk/>
            <pc:sldMk cId="3768353574" sldId="265"/>
            <ac:spMk id="11" creationId="{F1C42F42-DC32-4176-B8BA-33BC6D1AC111}"/>
          </ac:spMkLst>
        </pc:spChg>
        <pc:spChg chg="add mod">
          <ac:chgData name="Duane Miller" userId="086b8d4e5ca37aec" providerId="LiveId" clId="{ED7AFB48-5666-4E51-B810-B2AE734CCBAE}" dt="2021-10-19T18:23:10.328" v="118" actId="1076"/>
          <ac:spMkLst>
            <pc:docMk/>
            <pc:sldMk cId="3768353574" sldId="265"/>
            <ac:spMk id="12" creationId="{4C1C7C07-4AD3-493B-B70F-FDCFBF6D5638}"/>
          </ac:spMkLst>
        </pc:spChg>
        <pc:spChg chg="add mod">
          <ac:chgData name="Duane Miller" userId="086b8d4e5ca37aec" providerId="LiveId" clId="{ED7AFB48-5666-4E51-B810-B2AE734CCBAE}" dt="2021-10-19T18:23:16.810" v="120" actId="1076"/>
          <ac:spMkLst>
            <pc:docMk/>
            <pc:sldMk cId="3768353574" sldId="265"/>
            <ac:spMk id="14" creationId="{D70E4704-B411-4AF3-B008-B96D4B64250A}"/>
          </ac:spMkLst>
        </pc:spChg>
        <pc:spChg chg="add mod">
          <ac:chgData name="Duane Miller" userId="086b8d4e5ca37aec" providerId="LiveId" clId="{ED7AFB48-5666-4E51-B810-B2AE734CCBAE}" dt="2021-10-19T18:37:53.012" v="334" actId="14100"/>
          <ac:spMkLst>
            <pc:docMk/>
            <pc:sldMk cId="3768353574" sldId="265"/>
            <ac:spMk id="15" creationId="{03A0F60B-55DB-470D-AA3F-B8BB429FC147}"/>
          </ac:spMkLst>
        </pc:spChg>
        <pc:spChg chg="add mod">
          <ac:chgData name="Duane Miller" userId="086b8d4e5ca37aec" providerId="LiveId" clId="{ED7AFB48-5666-4E51-B810-B2AE734CCBAE}" dt="2021-10-19T18:37:47.563" v="333" actId="207"/>
          <ac:spMkLst>
            <pc:docMk/>
            <pc:sldMk cId="3768353574" sldId="265"/>
            <ac:spMk id="16" creationId="{E7DAD144-A202-482D-852D-016208B5CC24}"/>
          </ac:spMkLst>
        </pc:spChg>
        <pc:spChg chg="add mod">
          <ac:chgData name="Duane Miller" userId="086b8d4e5ca37aec" providerId="LiveId" clId="{ED7AFB48-5666-4E51-B810-B2AE734CCBAE}" dt="2021-10-19T18:37:47.563" v="333" actId="207"/>
          <ac:spMkLst>
            <pc:docMk/>
            <pc:sldMk cId="3768353574" sldId="265"/>
            <ac:spMk id="17" creationId="{91906385-A0C1-4B7B-8716-6DD661A8AB4A}"/>
          </ac:spMkLst>
        </pc:spChg>
        <pc:inkChg chg="add">
          <ac:chgData name="Duane Miller" userId="086b8d4e5ca37aec" providerId="LiveId" clId="{ED7AFB48-5666-4E51-B810-B2AE734CCBAE}" dt="2021-10-21T23:01:08.068" v="665" actId="9405"/>
          <ac:inkMkLst>
            <pc:docMk/>
            <pc:sldMk cId="3768353574" sldId="265"/>
            <ac:inkMk id="4" creationId="{A559FCCC-550C-4589-938A-34D298AA26F8}"/>
          </ac:inkMkLst>
        </pc:inkChg>
        <pc:inkChg chg="add">
          <ac:chgData name="Duane Miller" userId="086b8d4e5ca37aec" providerId="LiveId" clId="{ED7AFB48-5666-4E51-B810-B2AE734CCBAE}" dt="2021-10-21T23:01:12.570" v="666" actId="9405"/>
          <ac:inkMkLst>
            <pc:docMk/>
            <pc:sldMk cId="3768353574" sldId="265"/>
            <ac:inkMk id="5" creationId="{E6EAB16B-F2B6-462E-BB2F-48B99DD6CE46}"/>
          </ac:inkMkLst>
        </pc:inkChg>
      </pc:sldChg>
      <pc:sldChg chg="addSp modSp add mod ord modNotesTx">
        <pc:chgData name="Duane Miller" userId="086b8d4e5ca37aec" providerId="LiveId" clId="{ED7AFB48-5666-4E51-B810-B2AE734CCBAE}" dt="2021-10-21T23:17:55.484" v="733" actId="9405"/>
        <pc:sldMkLst>
          <pc:docMk/>
          <pc:sldMk cId="967810803" sldId="266"/>
        </pc:sldMkLst>
        <pc:spChg chg="mod">
          <ac:chgData name="Duane Miller" userId="086b8d4e5ca37aec" providerId="LiveId" clId="{ED7AFB48-5666-4E51-B810-B2AE734CCBAE}" dt="2021-10-19T18:49:32.072" v="368" actId="20577"/>
          <ac:spMkLst>
            <pc:docMk/>
            <pc:sldMk cId="967810803" sldId="266"/>
            <ac:spMk id="3" creationId="{D3EFC0C3-FD39-449B-AD90-C042901F23F4}"/>
          </ac:spMkLst>
        </pc:spChg>
        <pc:spChg chg="mod">
          <ac:chgData name="Duane Miller" userId="086b8d4e5ca37aec" providerId="LiveId" clId="{ED7AFB48-5666-4E51-B810-B2AE734CCBAE}" dt="2021-10-19T18:49:28.283" v="367" actId="14100"/>
          <ac:spMkLst>
            <pc:docMk/>
            <pc:sldMk cId="967810803" sldId="266"/>
            <ac:spMk id="6" creationId="{B2FD387F-92CC-4779-81C3-06BBC90B104F}"/>
          </ac:spMkLst>
        </pc:spChg>
        <pc:grpChg chg="mod">
          <ac:chgData name="Duane Miller" userId="086b8d4e5ca37aec" providerId="LiveId" clId="{ED7AFB48-5666-4E51-B810-B2AE734CCBAE}" dt="2021-10-21T23:14:57.865" v="722"/>
          <ac:grpSpMkLst>
            <pc:docMk/>
            <pc:sldMk cId="967810803" sldId="266"/>
            <ac:grpSpMk id="11" creationId="{557FF008-B7E6-4879-92F7-91798E020362}"/>
          </ac:grpSpMkLst>
        </pc:grpChg>
        <pc:inkChg chg="add">
          <ac:chgData name="Duane Miller" userId="086b8d4e5ca37aec" providerId="LiveId" clId="{ED7AFB48-5666-4E51-B810-B2AE734CCBAE}" dt="2021-10-21T23:14:44.364" v="718" actId="9405"/>
          <ac:inkMkLst>
            <pc:docMk/>
            <pc:sldMk cId="967810803" sldId="266"/>
            <ac:inkMk id="4" creationId="{25638323-1C45-42C9-B96D-31DBAFCDCDAE}"/>
          </ac:inkMkLst>
        </pc:inkChg>
        <pc:inkChg chg="add">
          <ac:chgData name="Duane Miller" userId="086b8d4e5ca37aec" providerId="LiveId" clId="{ED7AFB48-5666-4E51-B810-B2AE734CCBAE}" dt="2021-10-21T23:14:51.178" v="719" actId="9405"/>
          <ac:inkMkLst>
            <pc:docMk/>
            <pc:sldMk cId="967810803" sldId="266"/>
            <ac:inkMk id="5" creationId="{44D50603-BB7A-4C6E-BA7E-A5825C0AECC5}"/>
          </ac:inkMkLst>
        </pc:inkChg>
        <pc:inkChg chg="add mod">
          <ac:chgData name="Duane Miller" userId="086b8d4e5ca37aec" providerId="LiveId" clId="{ED7AFB48-5666-4E51-B810-B2AE734CCBAE}" dt="2021-10-21T23:14:57.865" v="722"/>
          <ac:inkMkLst>
            <pc:docMk/>
            <pc:sldMk cId="967810803" sldId="266"/>
            <ac:inkMk id="7" creationId="{E8429150-707A-4E42-9509-6F2CE73BAC37}"/>
          </ac:inkMkLst>
        </pc:inkChg>
        <pc:inkChg chg="add mod">
          <ac:chgData name="Duane Miller" userId="086b8d4e5ca37aec" providerId="LiveId" clId="{ED7AFB48-5666-4E51-B810-B2AE734CCBAE}" dt="2021-10-21T23:14:57.865" v="722"/>
          <ac:inkMkLst>
            <pc:docMk/>
            <pc:sldMk cId="967810803" sldId="266"/>
            <ac:inkMk id="9" creationId="{CC8A4FA5-8706-44B1-A6CA-EDEA4F46BF5C}"/>
          </ac:inkMkLst>
        </pc:inkChg>
        <pc:inkChg chg="add">
          <ac:chgData name="Duane Miller" userId="086b8d4e5ca37aec" providerId="LiveId" clId="{ED7AFB48-5666-4E51-B810-B2AE734CCBAE}" dt="2021-10-21T23:15:08.250" v="723" actId="9405"/>
          <ac:inkMkLst>
            <pc:docMk/>
            <pc:sldMk cId="967810803" sldId="266"/>
            <ac:inkMk id="12" creationId="{D955BDAE-0F62-4712-8B47-81FF55FB4336}"/>
          </ac:inkMkLst>
        </pc:inkChg>
        <pc:inkChg chg="add">
          <ac:chgData name="Duane Miller" userId="086b8d4e5ca37aec" providerId="LiveId" clId="{ED7AFB48-5666-4E51-B810-B2AE734CCBAE}" dt="2021-10-21T23:15:15.015" v="724" actId="9405"/>
          <ac:inkMkLst>
            <pc:docMk/>
            <pc:sldMk cId="967810803" sldId="266"/>
            <ac:inkMk id="13" creationId="{6888792D-DDD8-42A8-B806-BB18C3F21F28}"/>
          </ac:inkMkLst>
        </pc:inkChg>
        <pc:inkChg chg="add">
          <ac:chgData name="Duane Miller" userId="086b8d4e5ca37aec" providerId="LiveId" clId="{ED7AFB48-5666-4E51-B810-B2AE734CCBAE}" dt="2021-10-21T23:15:30.067" v="725" actId="9405"/>
          <ac:inkMkLst>
            <pc:docMk/>
            <pc:sldMk cId="967810803" sldId="266"/>
            <ac:inkMk id="14" creationId="{C8D2D36F-F749-4EBE-8D31-991EBF2A2117}"/>
          </ac:inkMkLst>
        </pc:inkChg>
        <pc:inkChg chg="add">
          <ac:chgData name="Duane Miller" userId="086b8d4e5ca37aec" providerId="LiveId" clId="{ED7AFB48-5666-4E51-B810-B2AE734CCBAE}" dt="2021-10-21T23:15:40.411" v="726" actId="9405"/>
          <ac:inkMkLst>
            <pc:docMk/>
            <pc:sldMk cId="967810803" sldId="266"/>
            <ac:inkMk id="15" creationId="{86DFA279-0BC1-4FE2-96D8-E793D92E8EAD}"/>
          </ac:inkMkLst>
        </pc:inkChg>
        <pc:inkChg chg="add">
          <ac:chgData name="Duane Miller" userId="086b8d4e5ca37aec" providerId="LiveId" clId="{ED7AFB48-5666-4E51-B810-B2AE734CCBAE}" dt="2021-10-21T23:15:46.821" v="727" actId="9405"/>
          <ac:inkMkLst>
            <pc:docMk/>
            <pc:sldMk cId="967810803" sldId="266"/>
            <ac:inkMk id="16" creationId="{BD8B3163-E412-4705-95DC-B457608A771A}"/>
          </ac:inkMkLst>
        </pc:inkChg>
        <pc:inkChg chg="add">
          <ac:chgData name="Duane Miller" userId="086b8d4e5ca37aec" providerId="LiveId" clId="{ED7AFB48-5666-4E51-B810-B2AE734CCBAE}" dt="2021-10-21T23:15:48.484" v="728" actId="9405"/>
          <ac:inkMkLst>
            <pc:docMk/>
            <pc:sldMk cId="967810803" sldId="266"/>
            <ac:inkMk id="17" creationId="{53F41EF4-D607-412A-B659-E7900C7C3BA5}"/>
          </ac:inkMkLst>
        </pc:inkChg>
        <pc:inkChg chg="add">
          <ac:chgData name="Duane Miller" userId="086b8d4e5ca37aec" providerId="LiveId" clId="{ED7AFB48-5666-4E51-B810-B2AE734CCBAE}" dt="2021-10-21T23:16:51.865" v="729" actId="9405"/>
          <ac:inkMkLst>
            <pc:docMk/>
            <pc:sldMk cId="967810803" sldId="266"/>
            <ac:inkMk id="18" creationId="{E55D8FD8-E835-4D55-9426-A5B6C9098C81}"/>
          </ac:inkMkLst>
        </pc:inkChg>
        <pc:inkChg chg="add">
          <ac:chgData name="Duane Miller" userId="086b8d4e5ca37aec" providerId="LiveId" clId="{ED7AFB48-5666-4E51-B810-B2AE734CCBAE}" dt="2021-10-21T23:17:02.174" v="730" actId="9405"/>
          <ac:inkMkLst>
            <pc:docMk/>
            <pc:sldMk cId="967810803" sldId="266"/>
            <ac:inkMk id="19" creationId="{5ECAE6C3-9557-4611-BBBA-0589DD8F9494}"/>
          </ac:inkMkLst>
        </pc:inkChg>
        <pc:inkChg chg="add">
          <ac:chgData name="Duane Miller" userId="086b8d4e5ca37aec" providerId="LiveId" clId="{ED7AFB48-5666-4E51-B810-B2AE734CCBAE}" dt="2021-10-21T23:17:08.667" v="731" actId="9405"/>
          <ac:inkMkLst>
            <pc:docMk/>
            <pc:sldMk cId="967810803" sldId="266"/>
            <ac:inkMk id="20" creationId="{4C48A7B9-0137-49C6-9AF6-710360F5EEF2}"/>
          </ac:inkMkLst>
        </pc:inkChg>
        <pc:inkChg chg="add">
          <ac:chgData name="Duane Miller" userId="086b8d4e5ca37aec" providerId="LiveId" clId="{ED7AFB48-5666-4E51-B810-B2AE734CCBAE}" dt="2021-10-21T23:17:10.226" v="732" actId="9405"/>
          <ac:inkMkLst>
            <pc:docMk/>
            <pc:sldMk cId="967810803" sldId="266"/>
            <ac:inkMk id="21" creationId="{0F24B418-D8D2-4AE2-A7F8-E095F06D3B52}"/>
          </ac:inkMkLst>
        </pc:inkChg>
        <pc:inkChg chg="add">
          <ac:chgData name="Duane Miller" userId="086b8d4e5ca37aec" providerId="LiveId" clId="{ED7AFB48-5666-4E51-B810-B2AE734CCBAE}" dt="2021-10-21T23:17:55.484" v="733" actId="9405"/>
          <ac:inkMkLst>
            <pc:docMk/>
            <pc:sldMk cId="967810803" sldId="266"/>
            <ac:inkMk id="22" creationId="{3CFD1C4C-4AD6-4FC9-8590-0D9E101444FC}"/>
          </ac:inkMkLst>
        </pc:inkChg>
      </pc:sldChg>
      <pc:sldChg chg="addSp delSp modSp add mod modNotesTx">
        <pc:chgData name="Duane Miller" userId="086b8d4e5ca37aec" providerId="LiveId" clId="{ED7AFB48-5666-4E51-B810-B2AE734CCBAE}" dt="2021-10-19T18:47:00.518" v="349" actId="14100"/>
        <pc:sldMkLst>
          <pc:docMk/>
          <pc:sldMk cId="709827452" sldId="267"/>
        </pc:sldMkLst>
        <pc:spChg chg="del">
          <ac:chgData name="Duane Miller" userId="086b8d4e5ca37aec" providerId="LiveId" clId="{ED7AFB48-5666-4E51-B810-B2AE734CCBAE}" dt="2021-10-19T18:38:38.537" v="339" actId="478"/>
          <ac:spMkLst>
            <pc:docMk/>
            <pc:sldMk cId="709827452" sldId="267"/>
            <ac:spMk id="3" creationId="{D3EFC0C3-FD39-449B-AD90-C042901F23F4}"/>
          </ac:spMkLst>
        </pc:spChg>
        <pc:spChg chg="del">
          <ac:chgData name="Duane Miller" userId="086b8d4e5ca37aec" providerId="LiveId" clId="{ED7AFB48-5666-4E51-B810-B2AE734CCBAE}" dt="2021-10-19T18:46:50.923" v="347" actId="478"/>
          <ac:spMkLst>
            <pc:docMk/>
            <pc:sldMk cId="709827452" sldId="267"/>
            <ac:spMk id="6" creationId="{B2FD387F-92CC-4779-81C3-06BBC90B104F}"/>
          </ac:spMkLst>
        </pc:spChg>
        <pc:spChg chg="add mod">
          <ac:chgData name="Duane Miller" userId="086b8d4e5ca37aec" providerId="LiveId" clId="{ED7AFB48-5666-4E51-B810-B2AE734CCBAE}" dt="2021-10-19T18:46:40.267" v="345"/>
          <ac:spMkLst>
            <pc:docMk/>
            <pc:sldMk cId="709827452" sldId="267"/>
            <ac:spMk id="7" creationId="{E2D3A440-81A7-4B13-91B6-93E10C837B43}"/>
          </ac:spMkLst>
        </pc:spChg>
        <pc:spChg chg="add mod">
          <ac:chgData name="Duane Miller" userId="086b8d4e5ca37aec" providerId="LiveId" clId="{ED7AFB48-5666-4E51-B810-B2AE734CCBAE}" dt="2021-10-19T18:47:00.518" v="349" actId="14100"/>
          <ac:spMkLst>
            <pc:docMk/>
            <pc:sldMk cId="709827452" sldId="267"/>
            <ac:spMk id="9" creationId="{F3B88567-94D9-4474-940C-D3F65C92B61E}"/>
          </ac:spMkLst>
        </pc:spChg>
      </pc:sldChg>
      <pc:sldChg chg="addSp modSp add mod ord modNotesTx">
        <pc:chgData name="Duane Miller" userId="086b8d4e5ca37aec" providerId="LiveId" clId="{ED7AFB48-5666-4E51-B810-B2AE734CCBAE}" dt="2021-10-21T23:21:52.296" v="746" actId="9405"/>
        <pc:sldMkLst>
          <pc:docMk/>
          <pc:sldMk cId="546241262" sldId="268"/>
        </pc:sldMkLst>
        <pc:spChg chg="mod">
          <ac:chgData name="Duane Miller" userId="086b8d4e5ca37aec" providerId="LiveId" clId="{ED7AFB48-5666-4E51-B810-B2AE734CCBAE}" dt="2021-10-19T18:52:51.434" v="383" actId="1076"/>
          <ac:spMkLst>
            <pc:docMk/>
            <pc:sldMk cId="546241262" sldId="268"/>
            <ac:spMk id="3" creationId="{D3EFC0C3-FD39-449B-AD90-C042901F23F4}"/>
          </ac:spMkLst>
        </pc:spChg>
        <pc:grpChg chg="mod">
          <ac:chgData name="Duane Miller" userId="086b8d4e5ca37aec" providerId="LiveId" clId="{ED7AFB48-5666-4E51-B810-B2AE734CCBAE}" dt="2021-10-21T23:21:31.506" v="743"/>
          <ac:grpSpMkLst>
            <pc:docMk/>
            <pc:sldMk cId="546241262" sldId="268"/>
            <ac:grpSpMk id="16" creationId="{E71489BD-3D5E-4E47-8D1D-F7A8A98EA6FC}"/>
          </ac:grpSpMkLst>
        </pc:grpChg>
        <pc:inkChg chg="add">
          <ac:chgData name="Duane Miller" userId="086b8d4e5ca37aec" providerId="LiveId" clId="{ED7AFB48-5666-4E51-B810-B2AE734CCBAE}" dt="2021-10-21T23:19:35.744" v="734" actId="9405"/>
          <ac:inkMkLst>
            <pc:docMk/>
            <pc:sldMk cId="546241262" sldId="268"/>
            <ac:inkMk id="4" creationId="{9B1EA93C-8CCD-47CB-9DBA-951D7A9F2D77}"/>
          </ac:inkMkLst>
        </pc:inkChg>
        <pc:inkChg chg="add">
          <ac:chgData name="Duane Miller" userId="086b8d4e5ca37aec" providerId="LiveId" clId="{ED7AFB48-5666-4E51-B810-B2AE734CCBAE}" dt="2021-10-21T23:19:49.818" v="735" actId="9405"/>
          <ac:inkMkLst>
            <pc:docMk/>
            <pc:sldMk cId="546241262" sldId="268"/>
            <ac:inkMk id="5" creationId="{B21BF142-8B4E-4845-AF71-C01A5841568F}"/>
          </ac:inkMkLst>
        </pc:inkChg>
        <pc:inkChg chg="add">
          <ac:chgData name="Duane Miller" userId="086b8d4e5ca37aec" providerId="LiveId" clId="{ED7AFB48-5666-4E51-B810-B2AE734CCBAE}" dt="2021-10-21T23:19:53.357" v="736" actId="9405"/>
          <ac:inkMkLst>
            <pc:docMk/>
            <pc:sldMk cId="546241262" sldId="268"/>
            <ac:inkMk id="7" creationId="{EF3E9665-5C45-4C5D-9308-5F88327E3FBF}"/>
          </ac:inkMkLst>
        </pc:inkChg>
        <pc:inkChg chg="add">
          <ac:chgData name="Duane Miller" userId="086b8d4e5ca37aec" providerId="LiveId" clId="{ED7AFB48-5666-4E51-B810-B2AE734CCBAE}" dt="2021-10-21T23:20:10.867" v="737" actId="9405"/>
          <ac:inkMkLst>
            <pc:docMk/>
            <pc:sldMk cId="546241262" sldId="268"/>
            <ac:inkMk id="9" creationId="{65C5F465-A7DB-42DE-812C-6F32EC7F1098}"/>
          </ac:inkMkLst>
        </pc:inkChg>
        <pc:inkChg chg="add">
          <ac:chgData name="Duane Miller" userId="086b8d4e5ca37aec" providerId="LiveId" clId="{ED7AFB48-5666-4E51-B810-B2AE734CCBAE}" dt="2021-10-21T23:20:29.608" v="738" actId="9405"/>
          <ac:inkMkLst>
            <pc:docMk/>
            <pc:sldMk cId="546241262" sldId="268"/>
            <ac:inkMk id="11" creationId="{A029ED14-7D94-4F1A-A3EF-C385802C2F64}"/>
          </ac:inkMkLst>
        </pc:inkChg>
        <pc:inkChg chg="add">
          <ac:chgData name="Duane Miller" userId="086b8d4e5ca37aec" providerId="LiveId" clId="{ED7AFB48-5666-4E51-B810-B2AE734CCBAE}" dt="2021-10-21T23:20:34.165" v="739" actId="9405"/>
          <ac:inkMkLst>
            <pc:docMk/>
            <pc:sldMk cId="546241262" sldId="268"/>
            <ac:inkMk id="12" creationId="{5C0100C0-B80D-47FF-A4D9-0655CC6294DA}"/>
          </ac:inkMkLst>
        </pc:inkChg>
        <pc:inkChg chg="add">
          <ac:chgData name="Duane Miller" userId="086b8d4e5ca37aec" providerId="LiveId" clId="{ED7AFB48-5666-4E51-B810-B2AE734CCBAE}" dt="2021-10-21T23:21:01.708" v="740" actId="9405"/>
          <ac:inkMkLst>
            <pc:docMk/>
            <pc:sldMk cId="546241262" sldId="268"/>
            <ac:inkMk id="13" creationId="{CA833A35-ADDF-45FF-B11B-316016DD95AC}"/>
          </ac:inkMkLst>
        </pc:inkChg>
        <pc:inkChg chg="add mod">
          <ac:chgData name="Duane Miller" userId="086b8d4e5ca37aec" providerId="LiveId" clId="{ED7AFB48-5666-4E51-B810-B2AE734CCBAE}" dt="2021-10-21T23:21:31.506" v="743"/>
          <ac:inkMkLst>
            <pc:docMk/>
            <pc:sldMk cId="546241262" sldId="268"/>
            <ac:inkMk id="14" creationId="{EF3F757B-EA46-49E5-9CBE-8BE5F12C2B94}"/>
          </ac:inkMkLst>
        </pc:inkChg>
        <pc:inkChg chg="add mod">
          <ac:chgData name="Duane Miller" userId="086b8d4e5ca37aec" providerId="LiveId" clId="{ED7AFB48-5666-4E51-B810-B2AE734CCBAE}" dt="2021-10-21T23:21:31.506" v="743"/>
          <ac:inkMkLst>
            <pc:docMk/>
            <pc:sldMk cId="546241262" sldId="268"/>
            <ac:inkMk id="15" creationId="{331B0BA4-F5C7-4366-92C6-3B050937D5E4}"/>
          </ac:inkMkLst>
        </pc:inkChg>
        <pc:inkChg chg="add">
          <ac:chgData name="Duane Miller" userId="086b8d4e5ca37aec" providerId="LiveId" clId="{ED7AFB48-5666-4E51-B810-B2AE734CCBAE}" dt="2021-10-21T23:21:33.477" v="744" actId="9405"/>
          <ac:inkMkLst>
            <pc:docMk/>
            <pc:sldMk cId="546241262" sldId="268"/>
            <ac:inkMk id="17" creationId="{5EB6336C-4971-4659-84BA-45621947EA40}"/>
          </ac:inkMkLst>
        </pc:inkChg>
        <pc:inkChg chg="add">
          <ac:chgData name="Duane Miller" userId="086b8d4e5ca37aec" providerId="LiveId" clId="{ED7AFB48-5666-4E51-B810-B2AE734CCBAE}" dt="2021-10-21T23:21:39.863" v="745" actId="9405"/>
          <ac:inkMkLst>
            <pc:docMk/>
            <pc:sldMk cId="546241262" sldId="268"/>
            <ac:inkMk id="18" creationId="{4D5AA57E-A95A-4B15-8C6D-C45DBF6B1F40}"/>
          </ac:inkMkLst>
        </pc:inkChg>
        <pc:inkChg chg="add">
          <ac:chgData name="Duane Miller" userId="086b8d4e5ca37aec" providerId="LiveId" clId="{ED7AFB48-5666-4E51-B810-B2AE734CCBAE}" dt="2021-10-21T23:21:52.296" v="746" actId="9405"/>
          <ac:inkMkLst>
            <pc:docMk/>
            <pc:sldMk cId="546241262" sldId="268"/>
            <ac:inkMk id="19" creationId="{6336D4D8-1BCB-4FC4-9552-B9717C8C7D6A}"/>
          </ac:inkMkLst>
        </pc:inkChg>
      </pc:sldChg>
      <pc:sldChg chg="addSp modSp add mod">
        <pc:chgData name="Duane Miller" userId="086b8d4e5ca37aec" providerId="LiveId" clId="{ED7AFB48-5666-4E51-B810-B2AE734CCBAE}" dt="2021-10-21T23:27:55.536" v="756"/>
        <pc:sldMkLst>
          <pc:docMk/>
          <pc:sldMk cId="2757360625" sldId="269"/>
        </pc:sldMkLst>
        <pc:spChg chg="mod">
          <ac:chgData name="Duane Miller" userId="086b8d4e5ca37aec" providerId="LiveId" clId="{ED7AFB48-5666-4E51-B810-B2AE734CCBAE}" dt="2021-10-19T18:54:29.958" v="400" actId="121"/>
          <ac:spMkLst>
            <pc:docMk/>
            <pc:sldMk cId="2757360625" sldId="269"/>
            <ac:spMk id="3" creationId="{D3EFC0C3-FD39-449B-AD90-C042901F23F4}"/>
          </ac:spMkLst>
        </pc:spChg>
        <pc:grpChg chg="mod">
          <ac:chgData name="Duane Miller" userId="086b8d4e5ca37aec" providerId="LiveId" clId="{ED7AFB48-5666-4E51-B810-B2AE734CCBAE}" dt="2021-10-21T23:27:55.536" v="756"/>
          <ac:grpSpMkLst>
            <pc:docMk/>
            <pc:sldMk cId="2757360625" sldId="269"/>
            <ac:grpSpMk id="16" creationId="{A4054A29-DF68-4349-A45A-E85B5C1BB421}"/>
          </ac:grpSpMkLst>
        </pc:grpChg>
        <pc:inkChg chg="add">
          <ac:chgData name="Duane Miller" userId="086b8d4e5ca37aec" providerId="LiveId" clId="{ED7AFB48-5666-4E51-B810-B2AE734CCBAE}" dt="2021-10-21T23:24:56.486" v="747" actId="9405"/>
          <ac:inkMkLst>
            <pc:docMk/>
            <pc:sldMk cId="2757360625" sldId="269"/>
            <ac:inkMk id="4" creationId="{C9D58C2C-E054-4ED4-8756-CD10C2DF1C6B}"/>
          </ac:inkMkLst>
        </pc:inkChg>
        <pc:inkChg chg="add">
          <ac:chgData name="Duane Miller" userId="086b8d4e5ca37aec" providerId="LiveId" clId="{ED7AFB48-5666-4E51-B810-B2AE734CCBAE}" dt="2021-10-21T23:24:58.702" v="748" actId="9405"/>
          <ac:inkMkLst>
            <pc:docMk/>
            <pc:sldMk cId="2757360625" sldId="269"/>
            <ac:inkMk id="5" creationId="{D001292F-C725-4334-8AE7-324E7C1D064B}"/>
          </ac:inkMkLst>
        </pc:inkChg>
        <pc:inkChg chg="add">
          <ac:chgData name="Duane Miller" userId="086b8d4e5ca37aec" providerId="LiveId" clId="{ED7AFB48-5666-4E51-B810-B2AE734CCBAE}" dt="2021-10-21T23:26:37.539" v="749" actId="9405"/>
          <ac:inkMkLst>
            <pc:docMk/>
            <pc:sldMk cId="2757360625" sldId="269"/>
            <ac:inkMk id="7" creationId="{27572B9D-1839-4684-A19C-79C19839F188}"/>
          </ac:inkMkLst>
        </pc:inkChg>
        <pc:inkChg chg="add">
          <ac:chgData name="Duane Miller" userId="086b8d4e5ca37aec" providerId="LiveId" clId="{ED7AFB48-5666-4E51-B810-B2AE734CCBAE}" dt="2021-10-21T23:26:45.721" v="750" actId="9405"/>
          <ac:inkMkLst>
            <pc:docMk/>
            <pc:sldMk cId="2757360625" sldId="269"/>
            <ac:inkMk id="9" creationId="{6A847960-968D-49AA-9212-C65C15E1B9C2}"/>
          </ac:inkMkLst>
        </pc:inkChg>
        <pc:inkChg chg="add">
          <ac:chgData name="Duane Miller" userId="086b8d4e5ca37aec" providerId="LiveId" clId="{ED7AFB48-5666-4E51-B810-B2AE734CCBAE}" dt="2021-10-21T23:27:15.257" v="751" actId="9405"/>
          <ac:inkMkLst>
            <pc:docMk/>
            <pc:sldMk cId="2757360625" sldId="269"/>
            <ac:inkMk id="11" creationId="{49A6068D-818D-41E1-B0AA-9AD513BAAA9D}"/>
          </ac:inkMkLst>
        </pc:inkChg>
        <pc:inkChg chg="add">
          <ac:chgData name="Duane Miller" userId="086b8d4e5ca37aec" providerId="LiveId" clId="{ED7AFB48-5666-4E51-B810-B2AE734CCBAE}" dt="2021-10-21T23:27:20.672" v="752" actId="9405"/>
          <ac:inkMkLst>
            <pc:docMk/>
            <pc:sldMk cId="2757360625" sldId="269"/>
            <ac:inkMk id="12" creationId="{F0F4C57A-1247-406C-9FA3-00AF8D96F5A4}"/>
          </ac:inkMkLst>
        </pc:inkChg>
        <pc:inkChg chg="add">
          <ac:chgData name="Duane Miller" userId="086b8d4e5ca37aec" providerId="LiveId" clId="{ED7AFB48-5666-4E51-B810-B2AE734CCBAE}" dt="2021-10-21T23:27:31.039" v="753" actId="9405"/>
          <ac:inkMkLst>
            <pc:docMk/>
            <pc:sldMk cId="2757360625" sldId="269"/>
            <ac:inkMk id="13" creationId="{4336B6A4-EFFC-4214-B634-DD184524B033}"/>
          </ac:inkMkLst>
        </pc:inkChg>
        <pc:inkChg chg="add mod">
          <ac:chgData name="Duane Miller" userId="086b8d4e5ca37aec" providerId="LiveId" clId="{ED7AFB48-5666-4E51-B810-B2AE734CCBAE}" dt="2021-10-21T23:27:55.536" v="756"/>
          <ac:inkMkLst>
            <pc:docMk/>
            <pc:sldMk cId="2757360625" sldId="269"/>
            <ac:inkMk id="14" creationId="{F0D6AC90-CAE6-422B-9418-D0E8087E9873}"/>
          </ac:inkMkLst>
        </pc:inkChg>
        <pc:inkChg chg="add mod">
          <ac:chgData name="Duane Miller" userId="086b8d4e5ca37aec" providerId="LiveId" clId="{ED7AFB48-5666-4E51-B810-B2AE734CCBAE}" dt="2021-10-21T23:27:55.536" v="756"/>
          <ac:inkMkLst>
            <pc:docMk/>
            <pc:sldMk cId="2757360625" sldId="269"/>
            <ac:inkMk id="15" creationId="{39F54788-DC39-4738-A916-46D63B8ADE55}"/>
          </ac:inkMkLst>
        </pc:inkChg>
      </pc:sldChg>
      <pc:sldChg chg="addSp modSp add mod">
        <pc:chgData name="Duane Miller" userId="086b8d4e5ca37aec" providerId="LiveId" clId="{ED7AFB48-5666-4E51-B810-B2AE734CCBAE}" dt="2021-10-21T23:37:57.730" v="765" actId="9405"/>
        <pc:sldMkLst>
          <pc:docMk/>
          <pc:sldMk cId="189152719" sldId="270"/>
        </pc:sldMkLst>
        <pc:spChg chg="mod">
          <ac:chgData name="Duane Miller" userId="086b8d4e5ca37aec" providerId="LiveId" clId="{ED7AFB48-5666-4E51-B810-B2AE734CCBAE}" dt="2021-10-19T18:58:43.206" v="437" actId="113"/>
          <ac:spMkLst>
            <pc:docMk/>
            <pc:sldMk cId="189152719" sldId="270"/>
            <ac:spMk id="3" creationId="{D3EFC0C3-FD39-449B-AD90-C042901F23F4}"/>
          </ac:spMkLst>
        </pc:spChg>
        <pc:inkChg chg="add">
          <ac:chgData name="Duane Miller" userId="086b8d4e5ca37aec" providerId="LiveId" clId="{ED7AFB48-5666-4E51-B810-B2AE734CCBAE}" dt="2021-10-21T23:37:33.836" v="763" actId="9405"/>
          <ac:inkMkLst>
            <pc:docMk/>
            <pc:sldMk cId="189152719" sldId="270"/>
            <ac:inkMk id="4" creationId="{F654E92A-37F8-4907-AA53-9647D9585908}"/>
          </ac:inkMkLst>
        </pc:inkChg>
        <pc:inkChg chg="add">
          <ac:chgData name="Duane Miller" userId="086b8d4e5ca37aec" providerId="LiveId" clId="{ED7AFB48-5666-4E51-B810-B2AE734CCBAE}" dt="2021-10-21T23:37:36.795" v="764" actId="9405"/>
          <ac:inkMkLst>
            <pc:docMk/>
            <pc:sldMk cId="189152719" sldId="270"/>
            <ac:inkMk id="5" creationId="{4F7ACC10-0F87-46A6-85E7-9D67344DF910}"/>
          </ac:inkMkLst>
        </pc:inkChg>
        <pc:inkChg chg="add">
          <ac:chgData name="Duane Miller" userId="086b8d4e5ca37aec" providerId="LiveId" clId="{ED7AFB48-5666-4E51-B810-B2AE734CCBAE}" dt="2021-10-21T23:37:57.730" v="765" actId="9405"/>
          <ac:inkMkLst>
            <pc:docMk/>
            <pc:sldMk cId="189152719" sldId="270"/>
            <ac:inkMk id="7" creationId="{CC5D9F9B-EECC-471D-9D69-2F9D4219D7C6}"/>
          </ac:inkMkLst>
        </pc:inkChg>
      </pc:sldChg>
      <pc:sldChg chg="addSp modSp add mod ord">
        <pc:chgData name="Duane Miller" userId="086b8d4e5ca37aec" providerId="LiveId" clId="{ED7AFB48-5666-4E51-B810-B2AE734CCBAE}" dt="2021-10-21T23:37:09.035" v="762" actId="9405"/>
        <pc:sldMkLst>
          <pc:docMk/>
          <pc:sldMk cId="2190382421" sldId="271"/>
        </pc:sldMkLst>
        <pc:spChg chg="mod">
          <ac:chgData name="Duane Miller" userId="086b8d4e5ca37aec" providerId="LiveId" clId="{ED7AFB48-5666-4E51-B810-B2AE734CCBAE}" dt="2021-10-19T18:57:47.822" v="423" actId="113"/>
          <ac:spMkLst>
            <pc:docMk/>
            <pc:sldMk cId="2190382421" sldId="271"/>
            <ac:spMk id="3" creationId="{D3EFC0C3-FD39-449B-AD90-C042901F23F4}"/>
          </ac:spMkLst>
        </pc:spChg>
        <pc:inkChg chg="add">
          <ac:chgData name="Duane Miller" userId="086b8d4e5ca37aec" providerId="LiveId" clId="{ED7AFB48-5666-4E51-B810-B2AE734CCBAE}" dt="2021-10-21T23:36:34.171" v="757" actId="9405"/>
          <ac:inkMkLst>
            <pc:docMk/>
            <pc:sldMk cId="2190382421" sldId="271"/>
            <ac:inkMk id="4" creationId="{863D19C0-0F90-464E-8450-273F01B3CD55}"/>
          </ac:inkMkLst>
        </pc:inkChg>
        <pc:inkChg chg="add">
          <ac:chgData name="Duane Miller" userId="086b8d4e5ca37aec" providerId="LiveId" clId="{ED7AFB48-5666-4E51-B810-B2AE734CCBAE}" dt="2021-10-21T23:36:37.049" v="758" actId="9405"/>
          <ac:inkMkLst>
            <pc:docMk/>
            <pc:sldMk cId="2190382421" sldId="271"/>
            <ac:inkMk id="5" creationId="{95B10346-BEEA-4FF1-AD7F-1FA4302304C1}"/>
          </ac:inkMkLst>
        </pc:inkChg>
        <pc:inkChg chg="add">
          <ac:chgData name="Duane Miller" userId="086b8d4e5ca37aec" providerId="LiveId" clId="{ED7AFB48-5666-4E51-B810-B2AE734CCBAE}" dt="2021-10-21T23:36:41.707" v="759" actId="9405"/>
          <ac:inkMkLst>
            <pc:docMk/>
            <pc:sldMk cId="2190382421" sldId="271"/>
            <ac:inkMk id="7" creationId="{768E24CB-40E1-44FF-978D-EAB0C3864862}"/>
          </ac:inkMkLst>
        </pc:inkChg>
        <pc:inkChg chg="add">
          <ac:chgData name="Duane Miller" userId="086b8d4e5ca37aec" providerId="LiveId" clId="{ED7AFB48-5666-4E51-B810-B2AE734CCBAE}" dt="2021-10-21T23:36:50.317" v="760" actId="9405"/>
          <ac:inkMkLst>
            <pc:docMk/>
            <pc:sldMk cId="2190382421" sldId="271"/>
            <ac:inkMk id="9" creationId="{FC525C0F-095D-4F6C-94BF-76289852E50D}"/>
          </ac:inkMkLst>
        </pc:inkChg>
        <pc:inkChg chg="add">
          <ac:chgData name="Duane Miller" userId="086b8d4e5ca37aec" providerId="LiveId" clId="{ED7AFB48-5666-4E51-B810-B2AE734CCBAE}" dt="2021-10-21T23:37:04.440" v="761" actId="9405"/>
          <ac:inkMkLst>
            <pc:docMk/>
            <pc:sldMk cId="2190382421" sldId="271"/>
            <ac:inkMk id="11" creationId="{E8179E0B-4EF1-4E5E-A37E-68BBACD27280}"/>
          </ac:inkMkLst>
        </pc:inkChg>
        <pc:inkChg chg="add">
          <ac:chgData name="Duane Miller" userId="086b8d4e5ca37aec" providerId="LiveId" clId="{ED7AFB48-5666-4E51-B810-B2AE734CCBAE}" dt="2021-10-21T23:37:09.035" v="762" actId="9405"/>
          <ac:inkMkLst>
            <pc:docMk/>
            <pc:sldMk cId="2190382421" sldId="271"/>
            <ac:inkMk id="12" creationId="{CAB36AC2-6F5A-4E42-A0FB-0D8BA787D6D5}"/>
          </ac:inkMkLst>
        </pc:inkChg>
      </pc:sldChg>
      <pc:sldChg chg="addSp modSp add mod">
        <pc:chgData name="Duane Miller" userId="086b8d4e5ca37aec" providerId="LiveId" clId="{ED7AFB48-5666-4E51-B810-B2AE734CCBAE}" dt="2021-10-21T23:38:17.680" v="768" actId="9405"/>
        <pc:sldMkLst>
          <pc:docMk/>
          <pc:sldMk cId="1334055287" sldId="272"/>
        </pc:sldMkLst>
        <pc:spChg chg="mod">
          <ac:chgData name="Duane Miller" userId="086b8d4e5ca37aec" providerId="LiveId" clId="{ED7AFB48-5666-4E51-B810-B2AE734CCBAE}" dt="2021-10-19T18:59:47.472" v="451" actId="1076"/>
          <ac:spMkLst>
            <pc:docMk/>
            <pc:sldMk cId="1334055287" sldId="272"/>
            <ac:spMk id="3" creationId="{D3EFC0C3-FD39-449B-AD90-C042901F23F4}"/>
          </ac:spMkLst>
        </pc:spChg>
        <pc:spChg chg="mod">
          <ac:chgData name="Duane Miller" userId="086b8d4e5ca37aec" providerId="LiveId" clId="{ED7AFB48-5666-4E51-B810-B2AE734CCBAE}" dt="2021-10-19T18:59:50.172" v="452" actId="14100"/>
          <ac:spMkLst>
            <pc:docMk/>
            <pc:sldMk cId="1334055287" sldId="272"/>
            <ac:spMk id="6" creationId="{B2FD387F-92CC-4779-81C3-06BBC90B104F}"/>
          </ac:spMkLst>
        </pc:spChg>
        <pc:inkChg chg="add">
          <ac:chgData name="Duane Miller" userId="086b8d4e5ca37aec" providerId="LiveId" clId="{ED7AFB48-5666-4E51-B810-B2AE734CCBAE}" dt="2021-10-21T23:38:13.253" v="766" actId="9405"/>
          <ac:inkMkLst>
            <pc:docMk/>
            <pc:sldMk cId="1334055287" sldId="272"/>
            <ac:inkMk id="4" creationId="{75B94901-92D1-40B1-832A-90175ECE2327}"/>
          </ac:inkMkLst>
        </pc:inkChg>
        <pc:inkChg chg="add">
          <ac:chgData name="Duane Miller" userId="086b8d4e5ca37aec" providerId="LiveId" clId="{ED7AFB48-5666-4E51-B810-B2AE734CCBAE}" dt="2021-10-21T23:38:14.315" v="767" actId="9405"/>
          <ac:inkMkLst>
            <pc:docMk/>
            <pc:sldMk cId="1334055287" sldId="272"/>
            <ac:inkMk id="5" creationId="{46E10D70-88C4-44B5-8614-E64D682897FC}"/>
          </ac:inkMkLst>
        </pc:inkChg>
        <pc:inkChg chg="add">
          <ac:chgData name="Duane Miller" userId="086b8d4e5ca37aec" providerId="LiveId" clId="{ED7AFB48-5666-4E51-B810-B2AE734CCBAE}" dt="2021-10-21T23:38:17.680" v="768" actId="9405"/>
          <ac:inkMkLst>
            <pc:docMk/>
            <pc:sldMk cId="1334055287" sldId="272"/>
            <ac:inkMk id="7" creationId="{32003E6A-D1D8-4392-943B-DF59A7D668E6}"/>
          </ac:inkMkLst>
        </pc:inkChg>
      </pc:sldChg>
      <pc:sldChg chg="addSp modSp add mod">
        <pc:chgData name="Duane Miller" userId="086b8d4e5ca37aec" providerId="LiveId" clId="{ED7AFB48-5666-4E51-B810-B2AE734CCBAE}" dt="2021-10-21T23:40:35.358" v="773" actId="9405"/>
        <pc:sldMkLst>
          <pc:docMk/>
          <pc:sldMk cId="3134315230" sldId="273"/>
        </pc:sldMkLst>
        <pc:spChg chg="mod">
          <ac:chgData name="Duane Miller" userId="086b8d4e5ca37aec" providerId="LiveId" clId="{ED7AFB48-5666-4E51-B810-B2AE734CCBAE}" dt="2021-10-19T19:02:12.682" v="470" actId="1076"/>
          <ac:spMkLst>
            <pc:docMk/>
            <pc:sldMk cId="3134315230" sldId="273"/>
            <ac:spMk id="3" creationId="{D3EFC0C3-FD39-449B-AD90-C042901F23F4}"/>
          </ac:spMkLst>
        </pc:spChg>
        <pc:spChg chg="mod">
          <ac:chgData name="Duane Miller" userId="086b8d4e5ca37aec" providerId="LiveId" clId="{ED7AFB48-5666-4E51-B810-B2AE734CCBAE}" dt="2021-10-19T19:02:07.224" v="469" actId="1076"/>
          <ac:spMkLst>
            <pc:docMk/>
            <pc:sldMk cId="3134315230" sldId="273"/>
            <ac:spMk id="6" creationId="{B2FD387F-92CC-4779-81C3-06BBC90B104F}"/>
          </ac:spMkLst>
        </pc:spChg>
        <pc:inkChg chg="add">
          <ac:chgData name="Duane Miller" userId="086b8d4e5ca37aec" providerId="LiveId" clId="{ED7AFB48-5666-4E51-B810-B2AE734CCBAE}" dt="2021-10-21T23:39:57.859" v="769" actId="9405"/>
          <ac:inkMkLst>
            <pc:docMk/>
            <pc:sldMk cId="3134315230" sldId="273"/>
            <ac:inkMk id="4" creationId="{8B2B69B8-E414-4756-962A-62B3BFE9B3BD}"/>
          </ac:inkMkLst>
        </pc:inkChg>
        <pc:inkChg chg="add">
          <ac:chgData name="Duane Miller" userId="086b8d4e5ca37aec" providerId="LiveId" clId="{ED7AFB48-5666-4E51-B810-B2AE734CCBAE}" dt="2021-10-21T23:40:04.923" v="770" actId="9405"/>
          <ac:inkMkLst>
            <pc:docMk/>
            <pc:sldMk cId="3134315230" sldId="273"/>
            <ac:inkMk id="5" creationId="{4A292A1C-645E-4EEC-A5FE-B9E6A8DC2026}"/>
          </ac:inkMkLst>
        </pc:inkChg>
        <pc:inkChg chg="add">
          <ac:chgData name="Duane Miller" userId="086b8d4e5ca37aec" providerId="LiveId" clId="{ED7AFB48-5666-4E51-B810-B2AE734CCBAE}" dt="2021-10-21T23:40:10.854" v="771" actId="9405"/>
          <ac:inkMkLst>
            <pc:docMk/>
            <pc:sldMk cId="3134315230" sldId="273"/>
            <ac:inkMk id="7" creationId="{2530F4B7-AEDB-4889-B067-7CB0A2D97C12}"/>
          </ac:inkMkLst>
        </pc:inkChg>
        <pc:inkChg chg="add">
          <ac:chgData name="Duane Miller" userId="086b8d4e5ca37aec" providerId="LiveId" clId="{ED7AFB48-5666-4E51-B810-B2AE734CCBAE}" dt="2021-10-21T23:40:13.430" v="772" actId="9405"/>
          <ac:inkMkLst>
            <pc:docMk/>
            <pc:sldMk cId="3134315230" sldId="273"/>
            <ac:inkMk id="9" creationId="{5BFFD884-DCBD-4BCB-9EAA-3859A50758D3}"/>
          </ac:inkMkLst>
        </pc:inkChg>
        <pc:inkChg chg="add">
          <ac:chgData name="Duane Miller" userId="086b8d4e5ca37aec" providerId="LiveId" clId="{ED7AFB48-5666-4E51-B810-B2AE734CCBAE}" dt="2021-10-21T23:40:35.358" v="773" actId="9405"/>
          <ac:inkMkLst>
            <pc:docMk/>
            <pc:sldMk cId="3134315230" sldId="273"/>
            <ac:inkMk id="11" creationId="{64ADEC36-DA3E-4376-8BD6-F789C28CC5AE}"/>
          </ac:inkMkLst>
        </pc:inkChg>
      </pc:sldChg>
      <pc:sldChg chg="addSp modSp add mod">
        <pc:chgData name="Duane Miller" userId="086b8d4e5ca37aec" providerId="LiveId" clId="{ED7AFB48-5666-4E51-B810-B2AE734CCBAE}" dt="2021-10-21T23:48:22.226" v="783" actId="9405"/>
        <pc:sldMkLst>
          <pc:docMk/>
          <pc:sldMk cId="4249807149" sldId="274"/>
        </pc:sldMkLst>
        <pc:spChg chg="mod">
          <ac:chgData name="Duane Miller" userId="086b8d4e5ca37aec" providerId="LiveId" clId="{ED7AFB48-5666-4E51-B810-B2AE734CCBAE}" dt="2021-10-19T19:04:01.709" v="487" actId="14100"/>
          <ac:spMkLst>
            <pc:docMk/>
            <pc:sldMk cId="4249807149" sldId="274"/>
            <ac:spMk id="3" creationId="{D3EFC0C3-FD39-449B-AD90-C042901F23F4}"/>
          </ac:spMkLst>
        </pc:spChg>
        <pc:grpChg chg="mod">
          <ac:chgData name="Duane Miller" userId="086b8d4e5ca37aec" providerId="LiveId" clId="{ED7AFB48-5666-4E51-B810-B2AE734CCBAE}" dt="2021-10-21T23:44:09.282" v="776"/>
          <ac:grpSpMkLst>
            <pc:docMk/>
            <pc:sldMk cId="4249807149" sldId="274"/>
            <ac:grpSpMk id="7" creationId="{37AB5141-8EE8-43F8-8916-2B31C2874C95}"/>
          </ac:grpSpMkLst>
        </pc:grpChg>
        <pc:inkChg chg="add mod">
          <ac:chgData name="Duane Miller" userId="086b8d4e5ca37aec" providerId="LiveId" clId="{ED7AFB48-5666-4E51-B810-B2AE734CCBAE}" dt="2021-10-21T23:44:09.282" v="776"/>
          <ac:inkMkLst>
            <pc:docMk/>
            <pc:sldMk cId="4249807149" sldId="274"/>
            <ac:inkMk id="4" creationId="{784F4A81-C339-4CD5-915C-FF94485D1119}"/>
          </ac:inkMkLst>
        </pc:inkChg>
        <pc:inkChg chg="add mod">
          <ac:chgData name="Duane Miller" userId="086b8d4e5ca37aec" providerId="LiveId" clId="{ED7AFB48-5666-4E51-B810-B2AE734CCBAE}" dt="2021-10-21T23:44:09.282" v="776"/>
          <ac:inkMkLst>
            <pc:docMk/>
            <pc:sldMk cId="4249807149" sldId="274"/>
            <ac:inkMk id="5" creationId="{41E38F83-B51E-46EA-8B73-C6FC69C49842}"/>
          </ac:inkMkLst>
        </pc:inkChg>
        <pc:inkChg chg="add">
          <ac:chgData name="Duane Miller" userId="086b8d4e5ca37aec" providerId="LiveId" clId="{ED7AFB48-5666-4E51-B810-B2AE734CCBAE}" dt="2021-10-21T23:44:09.750" v="777" actId="9405"/>
          <ac:inkMkLst>
            <pc:docMk/>
            <pc:sldMk cId="4249807149" sldId="274"/>
            <ac:inkMk id="9" creationId="{126FF6D0-7194-417A-A7B9-070237C1029D}"/>
          </ac:inkMkLst>
        </pc:inkChg>
        <pc:inkChg chg="add">
          <ac:chgData name="Duane Miller" userId="086b8d4e5ca37aec" providerId="LiveId" clId="{ED7AFB48-5666-4E51-B810-B2AE734CCBAE}" dt="2021-10-21T23:44:18.696" v="778" actId="9405"/>
          <ac:inkMkLst>
            <pc:docMk/>
            <pc:sldMk cId="4249807149" sldId="274"/>
            <ac:inkMk id="11" creationId="{B9D7BE2D-88F2-4223-9244-C0C001907BDC}"/>
          </ac:inkMkLst>
        </pc:inkChg>
        <pc:inkChg chg="add">
          <ac:chgData name="Duane Miller" userId="086b8d4e5ca37aec" providerId="LiveId" clId="{ED7AFB48-5666-4E51-B810-B2AE734CCBAE}" dt="2021-10-21T23:44:30.239" v="779" actId="9405"/>
          <ac:inkMkLst>
            <pc:docMk/>
            <pc:sldMk cId="4249807149" sldId="274"/>
            <ac:inkMk id="12" creationId="{C071C2B5-AD73-49C6-8C33-6BE7E385A66A}"/>
          </ac:inkMkLst>
        </pc:inkChg>
        <pc:inkChg chg="add">
          <ac:chgData name="Duane Miller" userId="086b8d4e5ca37aec" providerId="LiveId" clId="{ED7AFB48-5666-4E51-B810-B2AE734CCBAE}" dt="2021-10-21T23:44:32.915" v="780" actId="9405"/>
          <ac:inkMkLst>
            <pc:docMk/>
            <pc:sldMk cId="4249807149" sldId="274"/>
            <ac:inkMk id="13" creationId="{2F7C1D98-2FD8-4F2A-AE0E-BA4557E745AF}"/>
          </ac:inkMkLst>
        </pc:inkChg>
        <pc:inkChg chg="add">
          <ac:chgData name="Duane Miller" userId="086b8d4e5ca37aec" providerId="LiveId" clId="{ED7AFB48-5666-4E51-B810-B2AE734CCBAE}" dt="2021-10-21T23:48:10.441" v="781" actId="9405"/>
          <ac:inkMkLst>
            <pc:docMk/>
            <pc:sldMk cId="4249807149" sldId="274"/>
            <ac:inkMk id="14" creationId="{031EEA18-7356-4FA1-B516-4ECEF72B50EB}"/>
          </ac:inkMkLst>
        </pc:inkChg>
        <pc:inkChg chg="add">
          <ac:chgData name="Duane Miller" userId="086b8d4e5ca37aec" providerId="LiveId" clId="{ED7AFB48-5666-4E51-B810-B2AE734CCBAE}" dt="2021-10-21T23:48:14.390" v="782" actId="9405"/>
          <ac:inkMkLst>
            <pc:docMk/>
            <pc:sldMk cId="4249807149" sldId="274"/>
            <ac:inkMk id="15" creationId="{BA923272-779A-4CFC-BCDF-CDACC048405E}"/>
          </ac:inkMkLst>
        </pc:inkChg>
        <pc:inkChg chg="add">
          <ac:chgData name="Duane Miller" userId="086b8d4e5ca37aec" providerId="LiveId" clId="{ED7AFB48-5666-4E51-B810-B2AE734CCBAE}" dt="2021-10-21T23:48:22.226" v="783" actId="9405"/>
          <ac:inkMkLst>
            <pc:docMk/>
            <pc:sldMk cId="4249807149" sldId="274"/>
            <ac:inkMk id="16" creationId="{05915AD0-41B2-4435-BD6D-C123D5CA449D}"/>
          </ac:inkMkLst>
        </pc:inkChg>
      </pc:sldChg>
      <pc:sldChg chg="addSp modSp add mod">
        <pc:chgData name="Duane Miller" userId="086b8d4e5ca37aec" providerId="LiveId" clId="{ED7AFB48-5666-4E51-B810-B2AE734CCBAE}" dt="2021-10-21T23:52:11.662" v="796" actId="9405"/>
        <pc:sldMkLst>
          <pc:docMk/>
          <pc:sldMk cId="3768146102" sldId="275"/>
        </pc:sldMkLst>
        <pc:spChg chg="mod">
          <ac:chgData name="Duane Miller" userId="086b8d4e5ca37aec" providerId="LiveId" clId="{ED7AFB48-5666-4E51-B810-B2AE734CCBAE}" dt="2021-10-19T19:06:36.628" v="511" actId="1076"/>
          <ac:spMkLst>
            <pc:docMk/>
            <pc:sldMk cId="3768146102" sldId="275"/>
            <ac:spMk id="3" creationId="{D3EFC0C3-FD39-449B-AD90-C042901F23F4}"/>
          </ac:spMkLst>
        </pc:spChg>
        <pc:spChg chg="mod">
          <ac:chgData name="Duane Miller" userId="086b8d4e5ca37aec" providerId="LiveId" clId="{ED7AFB48-5666-4E51-B810-B2AE734CCBAE}" dt="2021-10-19T19:06:46.640" v="513" actId="14100"/>
          <ac:spMkLst>
            <pc:docMk/>
            <pc:sldMk cId="3768146102" sldId="275"/>
            <ac:spMk id="6" creationId="{B2FD387F-92CC-4779-81C3-06BBC90B104F}"/>
          </ac:spMkLst>
        </pc:spChg>
        <pc:grpChg chg="mod">
          <ac:chgData name="Duane Miller" userId="086b8d4e5ca37aec" providerId="LiveId" clId="{ED7AFB48-5666-4E51-B810-B2AE734CCBAE}" dt="2021-10-21T23:51:10.090" v="787"/>
          <ac:grpSpMkLst>
            <pc:docMk/>
            <pc:sldMk cId="3768146102" sldId="275"/>
            <ac:grpSpMk id="9" creationId="{99F1B98E-4BFA-45CB-AEDA-801A436170CA}"/>
          </ac:grpSpMkLst>
        </pc:grpChg>
        <pc:grpChg chg="mod">
          <ac:chgData name="Duane Miller" userId="086b8d4e5ca37aec" providerId="LiveId" clId="{ED7AFB48-5666-4E51-B810-B2AE734CCBAE}" dt="2021-10-21T23:51:50.833" v="794"/>
          <ac:grpSpMkLst>
            <pc:docMk/>
            <pc:sldMk cId="3768146102" sldId="275"/>
            <ac:grpSpMk id="17" creationId="{3A54A83C-89C0-4D84-A12B-3EC39EBFEB0E}"/>
          </ac:grpSpMkLst>
        </pc:grpChg>
        <pc:inkChg chg="add">
          <ac:chgData name="Duane Miller" userId="086b8d4e5ca37aec" providerId="LiveId" clId="{ED7AFB48-5666-4E51-B810-B2AE734CCBAE}" dt="2021-10-21T23:50:13.237" v="784" actId="9405"/>
          <ac:inkMkLst>
            <pc:docMk/>
            <pc:sldMk cId="3768146102" sldId="275"/>
            <ac:inkMk id="4" creationId="{386961F5-AF45-4004-A697-3D59A9C1F3F3}"/>
          </ac:inkMkLst>
        </pc:inkChg>
        <pc:inkChg chg="add mod">
          <ac:chgData name="Duane Miller" userId="086b8d4e5ca37aec" providerId="LiveId" clId="{ED7AFB48-5666-4E51-B810-B2AE734CCBAE}" dt="2021-10-21T23:51:10.090" v="787"/>
          <ac:inkMkLst>
            <pc:docMk/>
            <pc:sldMk cId="3768146102" sldId="275"/>
            <ac:inkMk id="5" creationId="{A643535A-DCC9-461A-9D94-FE67F7F1E56D}"/>
          </ac:inkMkLst>
        </pc:inkChg>
        <pc:inkChg chg="add mod">
          <ac:chgData name="Duane Miller" userId="086b8d4e5ca37aec" providerId="LiveId" clId="{ED7AFB48-5666-4E51-B810-B2AE734CCBAE}" dt="2021-10-21T23:51:10.090" v="787"/>
          <ac:inkMkLst>
            <pc:docMk/>
            <pc:sldMk cId="3768146102" sldId="275"/>
            <ac:inkMk id="7" creationId="{06B27C6E-4EA5-4A80-BC01-5A947E44A28D}"/>
          </ac:inkMkLst>
        </pc:inkChg>
        <pc:inkChg chg="add">
          <ac:chgData name="Duane Miller" userId="086b8d4e5ca37aec" providerId="LiveId" clId="{ED7AFB48-5666-4E51-B810-B2AE734CCBAE}" dt="2021-10-21T23:51:34.630" v="788" actId="9405"/>
          <ac:inkMkLst>
            <pc:docMk/>
            <pc:sldMk cId="3768146102" sldId="275"/>
            <ac:inkMk id="11" creationId="{9B7F4147-FDDE-49E8-A7AA-C8C26597C357}"/>
          </ac:inkMkLst>
        </pc:inkChg>
        <pc:inkChg chg="add">
          <ac:chgData name="Duane Miller" userId="086b8d4e5ca37aec" providerId="LiveId" clId="{ED7AFB48-5666-4E51-B810-B2AE734CCBAE}" dt="2021-10-21T23:51:39.411" v="789" actId="9405"/>
          <ac:inkMkLst>
            <pc:docMk/>
            <pc:sldMk cId="3768146102" sldId="275"/>
            <ac:inkMk id="12" creationId="{D1CCE193-626A-4BAA-8A02-00E38E79591B}"/>
          </ac:inkMkLst>
        </pc:inkChg>
        <pc:inkChg chg="add">
          <ac:chgData name="Duane Miller" userId="086b8d4e5ca37aec" providerId="LiveId" clId="{ED7AFB48-5666-4E51-B810-B2AE734CCBAE}" dt="2021-10-21T23:51:41.474" v="790" actId="9405"/>
          <ac:inkMkLst>
            <pc:docMk/>
            <pc:sldMk cId="3768146102" sldId="275"/>
            <ac:inkMk id="13" creationId="{8C427D42-E0A1-4F7B-8B55-A2B9619428A7}"/>
          </ac:inkMkLst>
        </pc:inkChg>
        <pc:inkChg chg="add mod">
          <ac:chgData name="Duane Miller" userId="086b8d4e5ca37aec" providerId="LiveId" clId="{ED7AFB48-5666-4E51-B810-B2AE734CCBAE}" dt="2021-10-21T23:51:50.833" v="794"/>
          <ac:inkMkLst>
            <pc:docMk/>
            <pc:sldMk cId="3768146102" sldId="275"/>
            <ac:inkMk id="14" creationId="{E8552A9C-7CA2-4BDD-9FAC-5F676407FB8B}"/>
          </ac:inkMkLst>
        </pc:inkChg>
        <pc:inkChg chg="add mod">
          <ac:chgData name="Duane Miller" userId="086b8d4e5ca37aec" providerId="LiveId" clId="{ED7AFB48-5666-4E51-B810-B2AE734CCBAE}" dt="2021-10-21T23:51:50.833" v="794"/>
          <ac:inkMkLst>
            <pc:docMk/>
            <pc:sldMk cId="3768146102" sldId="275"/>
            <ac:inkMk id="15" creationId="{D6870176-D32F-4BE3-855F-4A6CFC20D79E}"/>
          </ac:inkMkLst>
        </pc:inkChg>
        <pc:inkChg chg="add">
          <ac:chgData name="Duane Miller" userId="086b8d4e5ca37aec" providerId="LiveId" clId="{ED7AFB48-5666-4E51-B810-B2AE734CCBAE}" dt="2021-10-21T23:51:49.960" v="793" actId="9405"/>
          <ac:inkMkLst>
            <pc:docMk/>
            <pc:sldMk cId="3768146102" sldId="275"/>
            <ac:inkMk id="16" creationId="{F521B03B-8F8E-4B6D-96C2-48ED68E4A483}"/>
          </ac:inkMkLst>
        </pc:inkChg>
        <pc:inkChg chg="add">
          <ac:chgData name="Duane Miller" userId="086b8d4e5ca37aec" providerId="LiveId" clId="{ED7AFB48-5666-4E51-B810-B2AE734CCBAE}" dt="2021-10-21T23:52:02.988" v="795" actId="9405"/>
          <ac:inkMkLst>
            <pc:docMk/>
            <pc:sldMk cId="3768146102" sldId="275"/>
            <ac:inkMk id="18" creationId="{1E1A4F55-E4AE-4188-B57F-4584108CD73C}"/>
          </ac:inkMkLst>
        </pc:inkChg>
        <pc:inkChg chg="add">
          <ac:chgData name="Duane Miller" userId="086b8d4e5ca37aec" providerId="LiveId" clId="{ED7AFB48-5666-4E51-B810-B2AE734CCBAE}" dt="2021-10-21T23:52:11.662" v="796" actId="9405"/>
          <ac:inkMkLst>
            <pc:docMk/>
            <pc:sldMk cId="3768146102" sldId="275"/>
            <ac:inkMk id="19" creationId="{4F419D43-3A59-40A0-A856-2B6E1B3AAC59}"/>
          </ac:inkMkLst>
        </pc:inkChg>
      </pc:sldChg>
      <pc:sldChg chg="add del setBg">
        <pc:chgData name="Duane Miller" userId="086b8d4e5ca37aec" providerId="LiveId" clId="{ED7AFB48-5666-4E51-B810-B2AE734CCBAE}" dt="2021-10-19T18:47:05.913" v="350" actId="2696"/>
        <pc:sldMkLst>
          <pc:docMk/>
          <pc:sldMk cId="2723654834" sldId="276"/>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1:39.670"/>
    </inkml:context>
    <inkml:brush xml:id="br0">
      <inkml:brushProperty name="width" value="0.1" units="cm"/>
      <inkml:brushProperty name="height" value="0.1" units="cm"/>
      <inkml:brushProperty name="color" value="#FFFC18"/>
    </inkml:brush>
  </inkml:definitions>
  <inkml:trace contextRef="#ctx0" brushRef="#br0">1214 175 6656,'-27'-18'2112,"-30"-25"0,26 24-2203,25 17 28,1-1 0,-1-1 0,0 1 0,-5-6 0,-2-2 47,1 0 175,-23-16 0,30 24-87,1 1 0,-1-1 0,1 1 1,-1 0-1,0 0 0,0 1 0,0-1 1,0 1-1,-9-1 0,-11 2 291,0 1 0,-39 7 0,33-4-352,-36 1-1,30-7-99,-47-8 1,54 5 103,0 2-1,-57 0 0,70 5 6,-1 1-1,1 0 1,0 2-1,0 0 1,1 0-1,0 2 1,0 0-1,0 1 1,1 0-1,-28 21 1,18-10 23,2 2 1,0 0-1,1 1 0,2 1 1,-25 35-1,31-37-53,2 1 1,0-1 0,1 2-1,1 0 1,1 0-1,1 1 1,1 0-1,2 0 1,0 0-1,1 1 1,2 0-1,0 0 1,2 0 0,0 0-1,2 0 1,1-1-1,1 1 1,1-1-1,1 1 1,1-2-1,13 31 1,-8-28 12,0-2-1,1 1 1,1-2 0,2 0-1,0 0 1,31 32 0,-34-43-10,-1-1 0,1 0 0,1 0 1,0-2-1,0 1 0,1-2 0,0 0 0,1-1 1,0-1-1,0 0 0,0-1 0,18 3 1,25 1 17,1-4 1,-1-2 0,1-3 0,98-11-1,-107 3 117,0-2-1,74-24 0,90-52 286,-191 75-410,-1-2 0,-1 0 0,0-1 0,-1-1 0,0-1 0,-1-1 0,-1-1 0,-1-1 0,0 0 0,-2-1 0,0-1 0,-1-1 1,18-34-1,-12 12 49,-1-1 1,17-58 0,-31 81-28,-1-1 0,0 1 0,-2-1 0,0 0-1,-2 1 1,0-1 0,-4-24 0,2 36-13,-2-1 0,1 0 0,-2 0 1,1 1-1,-2 0 0,1 0 0,-2 0 0,1 0 0,-1 1 0,-1 0 1,0 0-1,-1 1 0,1 0 0,-2 0 0,1 0 0,-15-10 0,10 10-5,1 1-1,-1 0 0,-1 1 1,1 0-1,-1 1 0,0 1 0,-1 0 1,1 1-1,-1 0 0,0 2 0,0-1 1,-29 1-1,7 3 36,-1 2-1,1 2 1,0 2 0,0 1 0,0 1 0,-55 24-1,9 4-86,-124 73 1,77-37-916,10-13-496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7:04.699"/>
    </inkml:context>
    <inkml:brush xml:id="br0">
      <inkml:brushProperty name="width" value="0.1" units="cm"/>
      <inkml:brushProperty name="height" value="0.1" units="cm"/>
      <inkml:brushProperty name="color" value="#FF0066"/>
    </inkml:brush>
  </inkml:definitions>
  <inkml:trace contextRef="#ctx0" brushRef="#br0">4229 111 4224,'-9'1'1007,"-8"-1"52,13-3-619,8-4 142,43-40-49,-66 57 3331,-6 0-3220,-36 8 0,-201 34 401,240-49-891,0-1-1,0-1 1,-31-2-1,6 0-116,-96-12-11,92 7-15,-77-13 211,40 5 186,-215-24-249,0 20-68,-182-2 48,323 9-143,116 9 13,-86-3 82,-96 2-30,119 5 6,-227 12-40,276-6-23,26-2 79,-48 0 0,-109-1-125,-97 14 106,157-7-38,-64-9 434,107-5-157,81 3-331,-1 0 1,1 0-1,0 0 1,0 1 0,-11 4-1,10-3-336,1-1 0,-1 0 1,1 0-1,-11 0 0,-14-1-1801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4:54.433"/>
    </inkml:context>
    <inkml:brush xml:id="br0">
      <inkml:brushProperty name="width" value="0.1" units="cm"/>
      <inkml:brushProperty name="height" value="0.1" units="cm"/>
      <inkml:brushProperty name="color" value="#FFFC18"/>
    </inkml:brush>
  </inkml:definitions>
  <inkml:trace contextRef="#ctx0" brushRef="#br0">5296 142 3712,'0'-4'188,"-1"0"0,2-1 0,-1 1 0,0 0 0,1 0 0,0-1 0,0 1 0,0 0 0,0 0 0,1 0 0,0 0 0,-1 0 0,1 0 0,1 1 0,3-7 0,5-7 424,-9 13-507,0 0 0,0 1 0,1 0 0,-1-1 0,1 1 0,-1 0 0,1 0 0,4-3 0,-8 5-97,1 1-1,-1-1 1,0 0 0,0 1-1,0-1 1,0 1-1,0-1 1,0 1 0,0 0-1,0-1 1,0 1 0,0 0-1,-2-1 1,3 1-3,-36-6 562,1 1 0,-1 2 1,-66 3-1,50 1 108,47-1-639,-348 14 627,66 9-562,181-16 315,27-1-21,-131 5-321,-209-11 780,283 8-439,58-1-174,-92 9-96,64-4-98,-187 2-47,111-5 186,49 2-116,-191-8 36,9 10 42,262-10-136,-155 11 212,82-1-109,45-3-16,39-6 16,-40 4 142,-121-2 0,152-9-133,0-2-1,0-2 1,0-2 0,-96-32-1,80 18 80,-79-15 0,127 35-202,0 0 1,-1 2-1,1 0 1,-1 1-1,1 1 1,0 0-1,-21 5 1,-13 6-117,-64 22-1,112-32 108,-4 1-141,1 0 0,-1 0 0,0-1 0,1 0 0,-1-1-1,0 0 1,0 0 0,0-1 0,0 0 0,-17-2 0,11-2-452,1-1 0,-15-7 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4:56.916"/>
    </inkml:context>
    <inkml:brush xml:id="br0">
      <inkml:brushProperty name="width" value="0.1" units="cm"/>
      <inkml:brushProperty name="height" value="0.1" units="cm"/>
      <inkml:brushProperty name="color" value="#FFFC18"/>
    </inkml:brush>
  </inkml:definitions>
  <inkml:trace contextRef="#ctx0" brushRef="#br0">2759 231 7296,'-1'0'196,"0"0"0,0-1 0,0 1-1,1 0 1,-1 0 0,0 0 0,0 0 0,0 0 0,0 0 0,0 0 0,0 0 0,0 0 0,-1 0 0,-5 1 783,6-1-712,6-9-411,-5 8 143,1 0 0,-1-1-1,1 1 1,-1-1 0,0 1 0,1-1 0,-1 1-1,0-1 1,0 0 0,0 1 0,0-1 0,-1 1-1,1-1 1,0 1 0,-1-1 0,1 1 0,-1 0-1,1-1 1,-1 1 0,0-1 0,-1-1-1,1 2 12,-1-1 0,1 1 0,-1 0 0,1 0-1,-1 0 1,0 0 0,0 0 0,1 0-1,-1 0 1,0 1 0,0-1 0,0 1 0,0-1-1,-3 1 1,-6-1 129,-1 1-1,0 0 0,0 1 1,-16 3-1,25-4-75,-110 17 786,-1-6 1,-169-4 0,177-8-771,-45-4-3,56-3-65,-123-12 10,1 1 41,-121-20 388,71-21 120,167 40-253,0 4-1,-177-5 0,96 19-1659,110-1-241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5:08.249"/>
    </inkml:context>
    <inkml:brush xml:id="br0">
      <inkml:brushProperty name="width" value="0.1" units="cm"/>
      <inkml:brushProperty name="height" value="0.1" units="cm"/>
      <inkml:brushProperty name="color" value="#FFFC18"/>
    </inkml:brush>
  </inkml:definitions>
  <inkml:trace contextRef="#ctx0" brushRef="#br0">4949 81 4352,'0'0'70,"0"0"-1,0-1 1,0 1 0,-1 0 0,1 0-1,0 0 1,0-1 0,0 1-1,0 0 1,-1 0 0,1-1 0,0 1-1,0 0 1,0-1 0,0 1 0,0 0-1,0 0 1,0-1 0,0 1 0,0 0-1,0-1 1,0 1 0,0 0-1,0 0 1,0-1 0,0 1 0,0 0-1,0-1 1,0 1 0,1 0 0,4-1 1450,-3 1-1096,-57 5 1144,0-5-734,-197 9-73,165 0-680,-71 11 167,120-14 49,1 2 1,-44 16-1,12-1-171,-1-2 0,-1-4 0,-1-4 0,-87 7 0,102-17 164,-72-6 1,11-11-104,62 5-223,36 5 57,0 1 0,-21 0-1,-83-6 108,30 2-53,1-1-59,-99-3 54,76 2 73,70 2-50,35 5-57,0 0 1,-23-1 0,-220 0 635,192 0-718,-80-13 1,110 11 61,-180-32 117,160 26-148,-90-23 26,101 22 4,-1 1 0,-1 2-1,1 3 1,-54-3 0,60 10-44,-1 0 1,-35 8 0,-248 31 28,261-33 0,56-7 0,-188 17 4,146-16 73,0-1-1,-58-9 1,61 3 77,-15-3 22,-62-1-1,101 10-174,1 0-1,-1 2 0,0 0 0,1 0 0,0 2 0,-1 0 1,-30 13-1,29-8-81,-22 9-130,38-17 94,1-1 1,-1 1-1,0 0 1,0-1-1,-1 0 0,1 1 1,0-1-1,0 0 1,0-1-1,0 1 1,-5-2-1,4 1-237,-1-1 0,1 0 0,0-1 0,-7-4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5:15.013"/>
    </inkml:context>
    <inkml:brush xml:id="br0">
      <inkml:brushProperty name="width" value="0.1" units="cm"/>
      <inkml:brushProperty name="height" value="0.1" units="cm"/>
      <inkml:brushProperty name="color" value="#FFFC18"/>
    </inkml:brush>
  </inkml:definitions>
  <inkml:trace contextRef="#ctx0" brushRef="#br0">3310 224 4992,'-10'-8'243,"-1"0"-1,0 1 1,0 0 0,0 1-1,0 0 1,-1 0 0,0 1-1,-1 1 1,1 0 0,-1 1-1,-23-3 1,-10 1 62,-94 4 0,30 1 295,39-4-99,-82-2 710,126 6-991,-53 1 350,-122-16 0,153 8-527,-142-27 170,101 14-113,-1 3 0,-1 5 0,-119-2 0,128 14-265,-305-9 1642,236-1-597,-276 16 0,368 2-813,0 2 0,0 4-1,-94 33 1,147-45-103,-9 4-159,0 0 0,-1-1 0,0-1 0,0-1 1,-33 2-1,-18-11-3101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5:30.065"/>
    </inkml:context>
    <inkml:brush xml:id="br0">
      <inkml:brushProperty name="width" value="0.1" units="cm"/>
      <inkml:brushProperty name="height" value="0.1" units="cm"/>
      <inkml:brushProperty name="color" value="#FFFC18"/>
    </inkml:brush>
  </inkml:definitions>
  <inkml:trace contextRef="#ctx0" brushRef="#br0">6498 37 5888,'-2'0'205,"0"-1"0,0 0 0,0 1 0,-1-1 1,1 1-1,0 0 0,0 0 0,-1 0 0,1 0 0,0 0 0,-1 0 1,1 1-1,0-1 0,-3 2 0,-10 1-105,1-1-1,-1 0 1,1-1 0,-1 0-1,0-1 1,0-1 0,-17-2-1,-32-2 96,58 5-127,-499-5 3448,214 4-2971,136 2-66,-113-13-343,172 5-117,26 1 1,31 2 15,-69 2 0,-171 26 5,30-2-42,63 0 171,109-10 170,-107 2 1,27-15-61,-175 2-164,242 6-65,-24 0 39,29-7-61,-197 3 61,175-2-70,-40 3 0,118-2-19,1-1 0,0-2 0,-1-1 0,1-1 0,-45-11 0,-64-8 44,88 15-51,-10 2 41,-99 4 0,76 2-12,71-1-21,-27 1 4,0-2 0,0-2 1,-43-8-1,58 7-15,0 1 0,-32-1 0,-1 1-78,-106 1 157,86 3-42,20 2-27,-89 16 0,36-3 0,-221-2 304,274-13-91,-1 3-1,1 2 0,0 2 1,-74 22-1,123-29-313,1 1 1,0-1-1,-1 0 1,1-1 0,0 0-1,-1 0 1,1 0-1,-1-1 1,1 1-1,0-2 1,-11-2-1,-35-14-1306</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5:40.408"/>
    </inkml:context>
    <inkml:brush xml:id="br0">
      <inkml:brushProperty name="width" value="0.1" units="cm"/>
      <inkml:brushProperty name="height" value="0.1" units="cm"/>
      <inkml:brushProperty name="color" value="#FFFC18"/>
    </inkml:brush>
  </inkml:definitions>
  <inkml:trace contextRef="#ctx0" brushRef="#br0">2819 42 2304,'5'4'853,"-5"-5"-821,1 0-1,-1 0 0,0 0 0,1 0 1,-1 0-1,1 0 0,-1 1 0,1-1 1,-1 0-1,1 0 0,0 0 0,0 0 1,-1 1-1,1-1 0,0 0 1,0 1-1,1-2 0,5-3 436,-6 4-595,-2 0 120,1 1 113,0-1-1,0 1 1,-1-1-1,1 1 1,0-1-1,-1 1 1,1-1-1,-1 1 1,1-1-1,-1 1 1,1-1 0,-1 1-1,1 0 1,-1-1-1,1 1 1,-1 0-1,1 0 1,-1-1-1,0 1 1,1 0-1,-1 0 1,1 0-1,-1 0 1,0 0 0,0 0-1,-25-4 1971,9 2-1463,13 0-572,-1 0 0,0 1 0,1 0 0,-1 0 0,0 0 1,0 1-1,1-1 0,-1 1 0,0 0 0,0 1 0,0-1 1,0 1-1,1 0 0,-1 0 0,0 0 0,-6 4 0,3-2-61,0-1-1,0 1 0,0-1 0,-1-1 0,-11 2 1,-13 2 77,-64 18 1368,37-10-1254,40-9-161,-1 0 0,-33 13 0,38-10-33,-4 2 21,0-1-1,0-1 1,-26 5 0,20-6 166,-33 11 0,31-8 306,-29 5 0,49-13-477,0 0 1,0-1-1,0 0 1,0 0-1,0-1 1,0 0-1,0-1 1,-12-3-1,6 1 29,1-1 0,0-1 0,-24-14 0,25 15 2,0 0 1,-1 0-1,1 1 1,-1 1-1,0 0 1,0 1-1,-17-1 1,4 0 6,1 1 48,-1 0-1,0 2 1,0 1 0,0 1-1,0 1 1,0 1-1,1 2 1,0 0-1,0 2 1,-43 18 0,46-17-77,0-1 0,0-1 1,-1-1-1,0-1 1,0-1-1,0-1 1,-47 0-1,34-4 44,1-3-1,0 0 1,1-3 0,-57-16-1,40 5-5,18 7-18,0 1 0,-51-9 0,-68-11 308,110 19-135,0 2-1,-1 2 1,-57-2 0,80 9-92,-99 4 435,101-3-503,1 2 0,0 0 1,0 1-1,-29 11 0,11 1-158,-19 7-834,4-8-322</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5:46.819"/>
    </inkml:context>
    <inkml:brush xml:id="br0">
      <inkml:brushProperty name="width" value="0.1" units="cm"/>
      <inkml:brushProperty name="height" value="0.1" units="cm"/>
      <inkml:brushProperty name="color" value="#FFFC18"/>
    </inkml:brush>
  </inkml:definitions>
  <inkml:trace contextRef="#ctx0" brushRef="#br0">3643 245 5888,'-38'-9'3936,"18"3"-4139,-8 8 796,0 1 0,-43 9-1,43-6-198,0-1 0,-47 1 0,-201-16 273,-607-80 1637,730 68-2146,-455-51 190,356 40 7,-8 0-155,171 30-74,-136 14 0,-85 29 421,152-17-488,147-21-77,2-1-118,0 0 0,0 0 0,0 0 0,0-1 0,0-1 0,-10-1 0,-9-10-909</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5:48.482"/>
    </inkml:context>
    <inkml:brush xml:id="br0">
      <inkml:brushProperty name="width" value="0.1" units="cm"/>
      <inkml:brushProperty name="height" value="0.1" units="cm"/>
      <inkml:brushProperty name="color" value="#FFFC18"/>
    </inkml:brush>
  </inkml:definitions>
  <inkml:trace contextRef="#ctx0" brushRef="#br0">2200 336 7808,'-1'-1'344,"0"-1"0,0 1 0,0-1 0,0 1 0,0-1 0,0 1 0,0-1 0,1 1 0,-1-1 1,0-3-1,1 4-320,0-1 1,0 1-1,0 0 1,0-1-1,0 1 1,0-1-1,1 1 1,-1-1-1,0 1 1,1-1-1,-1 1 1,1 0-1,1-3 1,4-6-138,0-2 1,-1 1-1,0 0 1,-1-1-1,5-18 1,-8 27 150,-1 0 1,0 0 0,1 0 0,-1-1-1,0 1 1,-1 0 0,1 0 0,0 0 0,-1 0-1,0 0 1,0 0 0,0 0 0,0 0-1,0 0 1,-1 0 0,1 0 0,-1 1 0,1-1-1,-1 0 1,0 1 0,0 0 0,-1-1-1,1 1 1,0 0 0,-1 0 0,1 0 0,-5-2-1,1 1 28,0 0-1,0 1 0,0-1 0,0 1 1,0 1-1,0-1 0,-1 1 0,-8-1 1,-56 1 153,41 2-87,-464-12 1841,179-6-1560,193 7-287,-527-42 679,351 33 48,251 21-958,29 0-669,-25-2 0,1-4-2772</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6:51.864"/>
    </inkml:context>
    <inkml:brush xml:id="br0">
      <inkml:brushProperty name="width" value="0.1" units="cm"/>
      <inkml:brushProperty name="height" value="0.1" units="cm"/>
      <inkml:brushProperty name="color" value="#FFFC18"/>
    </inkml:brush>
  </inkml:definitions>
  <inkml:trace contextRef="#ctx0" brushRef="#br0">5796 111 5632,'-4'-1'546,"0"-1"0,1 0 0,-1 0 1,1 0-1,-7-5 0,-14-9 502,11 12-707,1 1 0,-1 1 0,1 0 0,-1 0 0,0 2 0,0-1 0,-18 3 0,-5-1-296,5-1-97,7-1 496,0 1-1,0 2 1,-44 7 0,51-6-402,-1-1 0,0 0 0,-1-2 0,-24-1 0,-1-1 105,7 1-29,-65-13-1,17 2 507,-53-14-122,0 0-130,2 24 108,75 3-224,-115 10 296,70-2-288,87-7-303,-197 15-2,200-15 91,-420 42-41,164-24 28,70-18 62,-1 0-70,70 12-96,-139 6 70,223-20 28,-264-10 50,254 3-166,-167-10 58,-716 17-74,855 2 288,0 3 0,-86 17 0,112-10-143,0 2-1,1 3 1,-92 40 0,147-55-71,-19 10-209,-1-2 0,1-1 0,-49 11 0,-15-12-4067</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7:02.173"/>
    </inkml:context>
    <inkml:brush xml:id="br0">
      <inkml:brushProperty name="width" value="0.1" units="cm"/>
      <inkml:brushProperty name="height" value="0.1" units="cm"/>
      <inkml:brushProperty name="color" value="#FFFC18"/>
    </inkml:brush>
  </inkml:definitions>
  <inkml:trace contextRef="#ctx0" brushRef="#br0">4055 232 7424,'-1'0'176,"0"0"1,0 0 0,0 0 0,0 1-1,0-1 1,0 0 0,0 0-1,0 0 1,0 1 0,0-1-1,0 1 1,0-1 0,0 1-1,1-1 1,-1 1 0,0-1-1,0 1 1,0 0 0,-1 1-1,-3 2-243,4-2-103,11-32-236,-8 27 505,-1-1 0,1 0 0,-1 0-1,0 0 1,0 0 0,-1 0 0,1 0-1,-1 0 1,0 0 0,0 0 0,0 0-1,0 0 1,-1 0 0,0 0 0,0 0-1,0 1 1,0-1 0,-1 0 0,1 0-1,-1 1 1,0-1 0,0 1 0,0-1-1,0 1 1,-1 0 0,0 0 0,1 0-1,-1 0 1,0 0 0,-7-4 0,-6-4 48,-1 0 0,-1 2 0,0 0 1,0 0-1,0 2 0,-34-9 1,10 7-126,0 1 1,-45-1-1,-60 7 963,80 3-764,-38 7 124,23-1-157,-131 10 116,-83 9 171,166-12 178,-173-2 0,79-34-1000,-94-3 740,-2 24-339,141 3 299,-461 12 1253,558-9-1471,-1 4 0,-105 25 0,160-27-135,-18 6-659,-62 7 1,-10-9-932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7:15.078"/>
    </inkml:context>
    <inkml:brush xml:id="br0">
      <inkml:brushProperty name="width" value="0.1" units="cm"/>
      <inkml:brushProperty name="height" value="0.1" units="cm"/>
      <inkml:brushProperty name="color" value="#FF0066"/>
    </inkml:brush>
  </inkml:definitions>
  <inkml:trace contextRef="#ctx0" brushRef="#br0">6728 379 5120,'-1'-1'99,"1"0"-1,-1 0 1,0 0 0,0 1 0,1-1 0,-1 0-1,1 0 1,-1 0 0,1 0 0,-1 0 0,1 0-1,0 0 1,0 0 0,-1 0 0,1-1 0,0 1-1,0 0 1,0 0 0,0 0 0,0 0-1,0 0 1,0 0 0,1 0 0,-1 0 0,0 0-1,1 0 1,-1 0 0,0 0 0,1 0 0,-1 0-1,2-1 1,2-6-103,0 2 0,1-1-1,8-8 1,-4 3 28,1 1-128,-8 10 101,0-1 0,0 0 0,0 0 0,0 0 0,0 0-1,-1 0 1,1 0 0,-1-1 0,1 1 0,-1-1 0,0 1 0,2-6 0,-4 8 49,1 0-1,0-1 1,0 1 0,0 0 0,-1 0 0,1-1 0,0 1-1,-1 0 1,1 0 0,0-1 0,0 1 0,-1 0-1,1 0 1,0 0 0,-1-1 0,1 1 0,-1 0 0,1 0-1,0 0 1,-1 0 0,1 0 0,0 0 0,-1 0-1,1 0 1,-1 0 0,1 0 0,0 0 0,-1 0 0,1 0-1,0 0 1,-1 0 0,1 0 0,0 1 0,-1-1 0,1 0-1,0 0 1,-1 0 0,1 0 0,0 1 0,-1-1-1,-17 8 1530,17-8-1572,-4 3 115,-1 0-1,0 0 1,0-1 0,-1 0 0,1 0 0,0 0 0,-1-1 0,1 0-1,-9 0 1,3 0 98,-1 0 0,-18 5 0,-3 0-48,-75 6 363,-113 0 0,145-12-296,-155-6 762,-343-13-730,526 19-236,-172 8 167,81-1-108,44-3-73,-83 2 14,0-9 217,-169 5 112,92 0-291,1-18 55,-115-3 83,83-4-139,157 8-195,-233-3 191,350 18-63,-648 23 132,615-19-134,0-1 0,0-3 0,-1-2 0,-52-8-1,4 0-26,-188 4 0,168 8-1,74-3 52,0-2-1,0-1 1,-65-17 0,-93-20 577,-22-7-662,24 1-188,181 45 309,0 0 1,-16 0-1,17 2-246,-29-5 0,39 4-116,-1-1 0,0 0 0,1 0 0,-1 0 0,1 0 0,-1-1 0,1 0 0,-7-5 0,-23-23-2667</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7:08.666"/>
    </inkml:context>
    <inkml:brush xml:id="br0">
      <inkml:brushProperty name="width" value="0.1" units="cm"/>
      <inkml:brushProperty name="height" value="0.1" units="cm"/>
      <inkml:brushProperty name="color" value="#FFFC18"/>
    </inkml:brush>
  </inkml:definitions>
  <inkml:trace contextRef="#ctx0" brushRef="#br0">3217 135 6784,'-1'0'169,"0"0"0,1 1 1,-1-1-1,0 0 0,0 0 1,1 0-1,-1 0 1,0 0-1,1 0 0,-1-1 1,0 1-1,0 0 0,1 0 1,-1 0-1,0-1 0,1 1 1,-1 0-1,1-1 0,-1 1 1,0-1-1,0 0 0,1 0-49,0 0 0,0 0-1,0 0 1,1 0-1,-1 0 1,0 0 0,1-1-1,-1 1 1,1 0 0,-1 0-1,1 1 1,-1-1-1,1 0 1,0-1 0,0-1-88,7-7 58,-7 9 124,-1 2-170,-1 1 1,1-1 0,0 0 0,0 0 0,-1 0 0,1 0-1,-1 1 1,1-1 0,-1 0 0,1 0 0,-1 0-1,0 0 1,0 0 0,1 0 0,-1 0 0,0-1 0,0 1-1,0 0 1,0 0 0,-2 1 0,-24 11 719,22-11-597,1-1-106,0 0 1,0 0-1,0 0 1,0 0 0,0-1-1,0 0 1,0 1-1,0-2 1,0 1 0,0 0-1,0-1 1,-7-2-1,-5-1 185,-27-14-1,15 6-32,-22-4-33,0 2 0,-2 3 0,1 1 1,-90-4-1,-25 9-63,-20-10 230,-28-3 662,157 16-1095,-98 9 0,86-3 9,-71-3-1,-50 3 153,77 6 25,-227 28 296,223-18-118,-165 25 100,217-36-377,-91 10 151,116-16-31,-78-6 0,-101-29-1113,167 21-198</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7:10.225"/>
    </inkml:context>
    <inkml:brush xml:id="br0">
      <inkml:brushProperty name="width" value="0.1" units="cm"/>
      <inkml:brushProperty name="height" value="0.1" units="cm"/>
      <inkml:brushProperty name="color" value="#FFFC18"/>
    </inkml:brush>
  </inkml:definitions>
  <inkml:trace contextRef="#ctx0" brushRef="#br0">1664 110 1408,'-1'-1'70,"1"1"0,0-1 1,0 1-1,-1-1 0,1 1 0,0 0 0,0-1 1,0 1-1,0-1 0,0 0 0,0 1 0,0-1 1,-1 1-1,2-1 0,-1 1 0,0-1 0,0 1 1,0-1-1,0 1 0,0-1 0,0 1 0,0-1 1,1 1-1,-1-1 0,0 1 0,0 0 0,1-1 1,-1 0-1,14-10 4892,-13 10-4867,-1 1-76,0 0 0,1 0 0,-1 0 0,0-1-1,0 1 1,0 0 0,1 0 0,-1-1 0,0 1 0,0 0 0,0-1 0,0 1-1,0 0 1,0 0 0,0-1 0,0 1 0,0 0 0,0-1 0,0 1 0,0 0-1,0-1 1,0 1 0,0 0 0,0-1 0,0 1 0,0 0 0,0 0 0,0-1-1,0 1 1,0 0 0,0-1 0,-1 1 0,1 0 0,0 0 0,0-1 0,0 1 0,-1 0-1,1 0 1,0 0 0,0-1 0,-1 1 0,-9-8 505,3 7-210,0 0 0,0 0 0,0 1 0,-1-1 0,-12 3 0,-5-1 122,3-1-83,-30 1 91,0-2 0,0-3-1,-57-11 1,21-2 357,-2 5 0,-129-3 1,-182 26 762,316-5-1572,-103 21 0,87-7-723,-27 2-340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7:55.482"/>
    </inkml:context>
    <inkml:brush xml:id="br0">
      <inkml:brushProperty name="width" value="0.1" units="cm"/>
      <inkml:brushProperty name="height" value="0.1" units="cm"/>
      <inkml:brushProperty name="color" value="#FF0066"/>
    </inkml:brush>
  </inkml:definitions>
  <inkml:trace contextRef="#ctx0" brushRef="#br0">1992 1338 7168,'0'-1'114,"0"1"-1,-1-1 1,1 1 0,0-1 0,0 1 0,-1-1 0,1 0-1,0 1 1,0-1 0,0 1 0,0-1 0,0 1 0,0-1-1,0 1 1,0-1 0,0 0 0,0 1 0,0-1 0,0 1-1,0-1 1,1 1 0,-1-1 0,0 1 0,0-1 0,1 1-1,-1-1 1,0 1 0,1-1 0,0 0-17,0 0 0,0 0 1,0 0-1,1 1 0,-1-1 0,0 1 0,0-1 1,1 1-1,-1-1 0,0 1 0,3-1 0,6 0-135,0 0-1,17 1 1,-19 0 246,70 0-520,-5-2 727,77 10-1,52 20-14,-111-17-385,1-3 0,99-7-1,36 3 363,-141 0-374,95-8 0,-58-1 186,-1 5 0,0 5 1,166 29-1,85-3-56,-148-29 52,-126-3-71,117-17 30,-75 4-85,-51 5-55,65-2-3,101-3 154,-7-4-182,-132 12 21,-63 5 10,0-3 0,74-14-1,-123 17-1,37-9-6,0-1 0,60-24 0,-72 22 8,-1-2 0,-1-1 1,32-23-1,-47 29 0,0-1 1,0 0 0,-1-1-1,-1 0 1,0-1-1,-1-1 1,0 0 0,8-15-1,-9 12 28,-1 0 0,0-1-1,-2 1 1,9-35 0,-13 43-29,0-1 0,-1 0 1,-1 1-1,0-1 0,0 0 0,-1 1 0,0-1 1,0 0-1,-1 1 0,-1 0 0,-5-15 1,3 12 3,-1 0 1,0 0-1,-1 1 1,0 0-1,-1 0 1,-14-16 0,1 7 15,0 1 0,-25-16 0,12 8-18,14 11 25,-22-14-1,9 9 17,12 7 34,0 1 1,-1 1 0,-42-16-1,-251-55 559,110 33-547,102 25 105,-1 5 0,-173-11 1,-619 3-156,275 9-111,381 5 125,-78-8-37,247 13-60,1-3 0,-101-31 0,-150-41 36,247 71 60,0 3 0,-106-1 0,39 9-92,-130 4 15,-10 31-77,189-19 86,-407 81 173,382-70-264,-33 9 39,127-27 85,-1 1 0,1 1 0,1 1 0,-25 15 0,-108 64 10,-122 82-236,260-158 201,0 0 0,1 2 0,-15 16 1,23-22 23,1 1 1,0 0 0,0 0 0,1 0-1,0 1 1,1 0 0,-5 14 0,3-1-34,1 1 1,1 0-1,1 0 1,1 1-1,2-1 1,1 1-1,0-1 1,2 1-1,1-1 0,1 0 1,1 0-1,12 36 1,-13-49 9,1 0 0,0 0 0,1 0 0,0-1 0,1 1 0,0-2 0,1 1 0,0-1 0,1 0 0,0 0 0,0-1 0,1-1 0,0 1 0,1-2 0,21 13 0,0-2 28,1-2-1,1-2 1,0-1 0,1-1-1,0-2 1,1-2 0,0-1-1,42 3 1,42-9 72,130-14-1,-235 11-94,772-85-975,-691 75 530,85-12-970,-9-4-356</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9:35.741"/>
    </inkml:context>
    <inkml:brush xml:id="br0">
      <inkml:brushProperty name="width" value="0.1" units="cm"/>
      <inkml:brushProperty name="height" value="0.1" units="cm"/>
      <inkml:brushProperty name="color" value="#FF0066"/>
    </inkml:brush>
  </inkml:definitions>
  <inkml:trace contextRef="#ctx0" brushRef="#br0">7 8 128,'-1'-7'283,"0"17"316,-2 10 82,2 0-395,1-20-262,-1 1 0,1-1 0,0 1 0,0-1 0,0 1 1,1-1-1,-1 1 0,0-1 0,0 1 0,0 0 1,0-1-1,0 1 0,1-1 0,-1 0 0,0 1 0,0-1 1,1 1-1,-1-1 0,0 1 0,1-1 0,-1 1 0,0-1 1,1 0-1,-1 1 0,1-1 0,0 1 0,6-1 414,0 1-1,0 0 0,12 4 0,-11-3-334,-1-1 0,0 1-1,15 0 1,-15-3-20,-1 1-1,1-1 1,0-1 0,-1 0-1,1 1 1,-1-2-1,7-2 1,20-7 253,6-2-243,-27 9 17,0 1 1,0 1-1,18-4 0,-6 4-49,1 1 0,-1 1 0,0 2 0,0 0 0,1 1 0,33 8-1,-38-6-38,40 2 0,-4-1 782,-33 0-442,39 13 0,-17-4-334,-32-11 19,1 0 0,0-1 0,0-1 0,0 0 0,0-1 0,-1-1 0,1 0 0,0-1 0,17-4 0,111-12 710,-66 8-728,94 0 1,304 10 124,-334 12-181,2 0-4,-82-13 100,72-11 0,-4 2-186,-86 6 135,71 3 0,-56 2-11,-6 1 28,93 18 0,-114-15-31,34 7 68,37 5-106,-75-13 11,-12-1 34,-1-2 0,15 1 0,96 0-70,118-3 70,-36-1 46,-108 3-114,-22 0 46,-16 1 17,92-10-1,-104 3 95,76 1-1,50 14-11,-126-7-119,188-1 146,-126-3-64,167 15 93,-197-5 87,175 29-260,-210-29 27,1-2 0,0-2 0,0-2 0,70-4 0,-57-6 7,-33 4-5,27-1 0,-39 4-3,12 0 3,0 0-1,0-2 0,25-5 1,-32 3 0,-1 2 0,1 0 0,1 1 0,-1 0 0,0 2 0,0 0 0,30 7 0,-6-2 18,0-2 0,0-2 0,44-4 0,-16 1 0,-40 1-5,0-1-1,0-1 1,-1-1-1,1-2 1,56-17-1,-34 4 108,0 2 0,1 3 0,89-10 0,-131 22-114,1 0 1,0 2-1,15 1 1,-25-2-15,1 1 1,-1 0-1,0-1 1,0 1-1,0 1 1,0-1-1,0 0 1,3 3-1,-5-4 2,0 1 1,0 0-1,0 0 0,0 0 0,0 0 0,-1-1 0,1 1 0,0 0 1,0 1-1,-1-1 0,1 0 0,-1 0 0,1 0 0,-1 0 0,1 0 1,-1 0-1,0 1 0,0-1 0,1 0 0,-1 0 0,0 2 0,0-2-10,0 0 0,0 0-1,0 0 1,-1-1 0,1 1-1,0 0 1,0 0 0,-1 0-1,1 0 1,0-1 0,-1 1-1,1 0 1,-1 0 0,1-1-1,-2 2 1,-12 8-325</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9:49.816"/>
    </inkml:context>
    <inkml:brush xml:id="br0">
      <inkml:brushProperty name="width" value="0.1" units="cm"/>
      <inkml:brushProperty name="height" value="0.1" units="cm"/>
      <inkml:brushProperty name="color" value="#FF0066"/>
    </inkml:brush>
  </inkml:definitions>
  <inkml:trace contextRef="#ctx0" brushRef="#br0">1 71 128,'0'0'-21,"26"0"405,-21 0 51,1 0-1,0-1 1,-1 0 0,1 0 0,-1 0 0,1 0 0,-1-1 0,1 0 0,-1 0 0,9-5 0,-3 1-327,-8 4-48,0 0-1,1 1 0,-1-1 1,1 1-1,-1-1 1,1 1-1,0 0 1,0 1-1,0-1 1,7 0-1,7 1 188,1 0-1,-1-1 1,28-6 0,-37 6-213,-1 0 1,0 0-1,1 0 0,14 2 1,-14 0-40,-1 0 0,0-2 1,1 1-1,-1-1 0,11-2 1,-7 1 59,0 0-1,0 1 1,0 0 0,1 1 0,16 1 0,-12 0 36,32-2 1,-10-4-58,-16 1 119,36 0 1,-54 4-155,14-1 87,0 2-1,-1 0 1,33 7-1,-25-3-92,0-2 0,0 0 0,1-2-1,50-3 1,-46 0 155,0 1 0,-1 2-1,38 5 1,124 23-111,-42-5-31,50 9-6,-160-27 19,1-2 0,0-2 0,43-3 0,56 4 43,-62 2 36,-39-4-93,-1 2 0,0 1 0,0 2 0,45 14 0,-23-3-8,98 17 1,61 4 140,-167-31-139,-7 1 65,1-3 1,0-1-1,68-4 0,179-10 352,-133-1-245,-117 12-129,101-5-159,-59-1 229,-61 3-36,0 1 0,35 2 0,21 0-37,-18-8-38,31 0 174,-46 8-147,-8 0 32,-1-2 0,62-9 0,42-15 4,183-8 0,-154 19 32,-115 9-68,76-18 0,-107 18-52,74-21 103,-63 16-41,53-10 0,193-12 31,-239 30-13,64 4 0,-101-2-43,-1 1 0,1-1 0,0 1 0,0 0 0,-1 1 0,1-1 0,-1 1 0,1 0 0,-1 1 0,0-1 0,0 1 0,0 0 0,0 0 0,0 1 0,-1-1 0,1 1 0,-1 0 0,0 0 0,0 1 0,-1-1 0,1 1 0,3 6 0,-7-11-23,1 1 0,-1-1 0,1 1 1,-1-1-1,0 1 0,1-1 0,-1 1 1,0 0-1,1-1 0,-1 1 0,0-1 1,0 1-1,0 0 0,1-1 0,-1 1 1,0-1-1,0 1 0,0 0 0,0-1 1,0 1-1,0 0 0,0-1 0,0 1 1,-1 0-1,1-1 0,0 1 0,0-1 1,-1 2-1,-2-1-167,1 0 1,-1-1-1,0 1 0,0-1 1,0 0-1,0 1 0,-6-2 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9:53.355"/>
    </inkml:context>
    <inkml:brush xml:id="br0">
      <inkml:brushProperty name="width" value="0.1" units="cm"/>
      <inkml:brushProperty name="height" value="0.1" units="cm"/>
      <inkml:brushProperty name="color" value="#FF0066"/>
    </inkml:brush>
  </inkml:definitions>
  <inkml:trace contextRef="#ctx0" brushRef="#br0">0 327 2560,'0'0'917,"12"0"11,116 0 635,-60 5-379,-51-4-907,0-1 0,-1-1 1,1-1-1,-1 0 0,1-1 1,23-8-1,9-6-184,0 2 1,2 2-1,60-8 0,-71 15-44,-2 0-7,60-2 1,-84 8-5,0 1 0,-1 0 0,1 0 1,0 1-1,24 8 0,-18-3-34,0-1 1,0 0-1,0-2 1,1 0-1,38 1 1,-12-4 67,-12 0-43,0-2 0,67-9 1,-97 9-25,176-27 438,-59 10 138,-52 4-469,-52 10-92,0 0 0,0 1 0,23 0 0,134-6-121,23 4 234,85 5 27,-235-3-161,80-13 0,-81 8 63,80-3 1,17 18-89,-127-6 30,69 1 36,-1-4-1,96-15 1,89-3 17,-257 20-48,79 0 21,118-14 1,-182 10-28,128-15-11,-125 17 21,-1 1 0,1 2 0,33 4 1,-21 2-14,0-2 0,0-2 0,63-4 0,-81-3 19,51-14 0,-17 3 23,20-3-42,-42 8 0,1 2 0,0 1 0,58-2 0,-38 11 0,0 2 0,92 19 0,-37-4 0,-8-5 0,-57-5 0,-33-7 0,0 1 0,0 1 0,15 5 0,77 27 0,-89-31 0,0-1 0,0-1 0,1-1 0,19 0 0,175 4-86,-206-6 34,1 1 0,-1 0 0,0 0 0,1 0 0,-1 1 0,0 0 0,0 1 0,0 0-1,0 0 1,0 0 0,-1 1 0,8 5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0:10.864"/>
    </inkml:context>
    <inkml:brush xml:id="br0">
      <inkml:brushProperty name="width" value="0.1" units="cm"/>
      <inkml:brushProperty name="height" value="0.1" units="cm"/>
      <inkml:brushProperty name="color" value="#FF0066"/>
    </inkml:brush>
  </inkml:definitions>
  <inkml:trace contextRef="#ctx0" brushRef="#br0">1 252 896,'0'0'16,"0"0"0,0 1 0,0-1 0,0 0 1,0 1-1,0-1 0,0 0 0,0 1 0,0-1 0,0 1 0,0-1 0,1 0 1,-1 1-1,0-1 0,0 0 0,0 1 0,1-1 0,-1 0 0,0 0 0,0 1 1,1-1-1,-1 0 0,0 0 0,1 1 0,-1-1 0,0 0 0,1 0 0,-1 0 1,1 1-1,13-1 110,13-10-105,-26 10-7,3-2 196,0 1-1,0-1 1,0 1-1,0-1 1,0 1-1,0 0 1,1 1-1,-1-1 1,0 1-1,1 0 1,-1 0-1,0 0 1,7 2 0,27 13 1375,-34-12-1427,1-1 0,0 1 0,0-1 0,1 0 0,-1-1 0,0 1 0,1-1 0,10 1 0,224-2 2434,-207-2-2512,1-2-1,-1-1 0,0-2 1,38-12-1,8-1 415,80-4 252,-85 15-687,-10 1-41,0 3 0,66 4 1,-87 3-27,-1 2 0,0 2 1,0 2-1,43 13 0,-49-7 7,0 1 0,33 19-1,-39-18 4,2 0-1,58 18 0,-48-23 18,0-3-1,62 5 0,86-7 45,-136-6-122,100 14 0,62 7 178,-107-14-120,-13-4 1,-55-2 0,46 5 0,-26 0 42,0-2 1,89-6 0,-72-6-43,-45 3 0,38 1 0,-13 4 30,0-3 1,0-2 0,70-16-1,-99 14-25,-13 2-4,0 1-1,28-3 0,293-36 378,-246 32-309,175 2 0,-251 9-73,128 11 4,38 3 0,-179-14 0,306 13 10,-272-11 15,1 1-1,46 11 0,-48-6-48,1-3 0,47 2-1,57 2 137,-36-1-192,-45-8 159,63-8-1,29-1-112,-14 1 21,-46 1 175,159-13-348,-171 14 195,61-1 152,-92 7-193,224 4 144,-48-10-79,-55-1-146,199-8 129,-11-4 59,-261 18-27,180-25 0,-34-4-117,-143 21 250,152-10-549,90-4 864,-245 13-573,113-5 170,179 2-66,-146-10 107,-144 12-82,339-17 18,-437 28-70,219-9 90,-51-4-18,168 10 0,-180 5-50,-97-3-18,184 5 66,-167 0-43,90 17 0,118 14-27,-58-9 0,-147-13 21,98 12 59,276 32 165,-348-46-229,170-3 0,-94-7 128,149 25-144,-87-5-10,-115-6 10,-27-2 0,171 1 58,-208-13-23,86 13 0,-108-8-2,-1-2 0,2-2 1,80-5-1,94-13 25,20-3 7,482-102 63,-156 25-80,-347 65-99,-99 11 114,125-3-1,-199 22-58,187-14-2,-133 5-2,170 6 0,-158 5 0,-93-1 0,326-14 0,-255 7 0,92 4 0,-110 4 0,246 17 32,-289-14-59,17 0 22,54 4 0,2-1 58,-52-8-96,56 3 139,-98-2-91,0 1 0,0 0 0,-1 0 0,1 1 0,0 0 0,-1-1 0,1 1 0,-1 1 0,0-1 0,0 1 0,0 0 1,6 4-1,-9-6-11,0 0 0,1 1 1,-1-1-1,0 0 1,0 1-1,0-1 1,0 1-1,0 0 1,0-1-1,-1 1 1,1 0-1,0-1 1,-1 1-1,1 0 1,-1 0-1,0-1 0,0 1 1,1 0-1,-1 0 1,0 0-1,-1-1 1,1 1-1,0 0 1,0 0-1,-1 0 1,1-1-1,-1 1 1,0 0-1,1 0 1,-1-1-1,0 1 0,0-1 1,0 1-1,-2 2 1,2-3-56,0 0 0,0 1-1,-1-1 1,1 0 0,0 0 0,-1 0 0,1 0 0,-1 0 0,1 0 0,-1 0-1,1 0 1,-4 0 0,-21 2-3373</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0:29.604"/>
    </inkml:context>
    <inkml:brush xml:id="br0">
      <inkml:brushProperty name="width" value="0.1" units="cm"/>
      <inkml:brushProperty name="height" value="0.1" units="cm"/>
      <inkml:brushProperty name="color" value="#FF0066"/>
    </inkml:brush>
  </inkml:definitions>
  <inkml:trace contextRef="#ctx0" brushRef="#br0">0 171 128,'0'-1'64,"1"0"-1,-1 0 1,0-1 0,1 1-1,-1 0 1,1 0 0,0 0-1,-1 0 1,1 0 0,0 0-1,0 0 1,-1 0 0,1 0-1,0 1 1,0-1 0,0 0 0,0 0-1,0 1 1,0-1 0,0 1-1,0-1 1,0 1 0,1-1-1,0 0 1,2 0 247,1 0-1,-1-1 1,0 1 0,0 1-1,8-2 1,24 1 1046,-28 0-1093,1 0 1,-1 1-1,0 0 0,0 0 1,0 1-1,0 0 0,16 4 1,-10-1-182,-1-1 0,1-1 0,0 0 0,23-1 0,-19 0 305,1 0 0,23 5-1,-25-3-252,1-1 0,0-1 0,0 0 0,0-1 0,0-1 0,33-6 0,109-33 191,-138 33-274,65-18 33,2 4 1,123-13-1,-111 23-54,124-6 370,-46 8-161,-148 9-205,1 1 0,-1 1 0,0 2 0,0 1 0,0 2 0,34 11 0,-2 7-114,-24-10 88,0-1-1,76 17 1,263 21 178,-332-48-187,-3 0 0,0 1 0,75 20 0,40 13 101,-71-19-74,122 13-15,-156-26 45,12-1 13,71-5 0,-67 0 67,139-6 23,121-2-32,-267 8-126,-1 1 0,96 17-1,-46-5 0,80 2-1,-122-9-1,38 1 12,76-10 96,125 2 213,23 6-201,-231-6-41,117-8-62,-44-5 242,-132 9-238,65-14-105,-66 10 117,54-4-1,-39 9-9,82-3 36,-129 7-74,52-1-30,0 3 0,104 16 0,33 14 99,-111-26-101,-68-5 222,35 6 1,-7 0-311,4-3 181,1-3-1,67-6 1,3 0 173,19-9-175,-70 11-20,-13 2 39,81-10-46,3 9 46,-25 3-76,-70-6 5,62-14 0,19-2 91,-9 15-76,-49-1-6,97-24 0,-103 20 49,112-7 0,-67 10-19,2 4-30,8 1 0,-68 3 0,61-8 0,-6-2 0,152 5 0,-173 5 0,-66 1 15,33 7 0,-7-1-13,89 12 85,-77-10 90,101 5 1,-40-23 297,-90 10-366,-18 0-96,0-1 0,-1 0 0,1 0 0,0 0 0,-1-1 0,1-1 0,11-3 0,4-2 18,0 0 0,0 1-1,1 1 1,0 2 0,0 0-1,0 2 1,25 1 0,121-5-37,-128 2 12,-33 2-6,0 0 0,0 1 0,0 0 0,0 1 0,0 0 0,10 2 0,22 6 1,0-1 0,1-3 1,75 1-1,-99-4 6,1 0 1,33 8-1,8 1-34,-39-9 51,1 0 1,-1-1-1,0-1 1,44-6-1,-42 2-22,0 2 0,35 1 0,-35 1-2,0-1 0,35-6 0,-7-2 0,1 2 0,87 0 0,-113 7-47,160-3 43,-139-1 35,89-17-1,-118 18-4,0 1 0,0 0 0,20 1 0,-20 2-53,-1-2 0,1 0-1,19-5 1,61-12 155,-65 12-93,1 2 1,1 2-1,60 2 1,-33 1-55,-17-1 19,-2-1 0,58 7 0,-26-1 0,59 3 0,-47-5 0,46 13 0,127-4 0,-221-7 3,73 16 1,-73-11-50,75 6-1,-60-13 15,93 8 144,-106-5-101,0-2 0,0-2-1,1-1 1,80-10 0,16-9-59,-74 12 48,124-31 0,-154 30 54,38-3 1,12-2-31,-37 5-23,0 2 0,74 3 0,-116 2-4,143 5-2,-124-5 5,20 0 0,82 9 0,-104-5-4,130 27 40,-125-24-43,1-2 1,1 0-1,-1-2 1,41-1 0,-26 1 6,61 10 0,13 1 0,-15-13 0,22 2 0,35 20 0,-111-20 35,63-4 1,-37 0 5,141 10-41,-183-8-30,-1 2 1,38 9 0,3 0 5,-10-8 22,-38-2 48,43 6 0,192 39-8,-147-32-38,-55-9 5,1-1 1,81-6-1,-50 0-21,-32-1 16,33 1 0,100 3 0,-59 5 0,-85-4-8,-20 0 4,-1-1 0,1-1 0,0-2 1,34-4-1,-23 0 18,50-1 1,-50 5-16,53-9 0,133-29 1,-7 6 48,-164 27-56,54-1 0,44-4-19,2-4 20,-52 7 41,-64 3-2,0-1 0,55-17 0,-71 17-32,1 0 0,0 2 0,0 1 0,0 1 0,23 0 0,46 2-10,77 0 31,-124 2-88,79 14 0,-84-10 98,1-2 0,-1-2 0,42-2 0,56 2-32,-12 3 1,42 5 0,-118-5 0,0-3 0,-1-2 0,52-6 0,99 4 0,-106 3 0,-38-1 0,12 1 0,1-3 0,72-11 0,-91 5-13,-5 1 22,75-21 0,-88 19-9,0 1 0,0 2 0,51-4 0,96 5-7,-157 5 9,-8 1-2,0 1 0,-1 0 0,1 0 0,18 7 0,22 5 0,48 12 0,-33-6 0,-49-17 11,1 0 1,-1-1-1,1-1 1,0 0-1,37-5 1,68 2 44,-69 3-53,-22 2-3,-25-2 0,-1 0 0,0-1 0,1 0 0,8-1 0,12-3 0,1-1 0,0-2 0,51-18 0,-67 20 0,1 0 0,0 2 0,-1-1 0,1 2 0,19-1 0,76 3 0,-50 1 0,-11-2 0,-19 0 0,46 4 0,-70-2-8,0 1 1,-1-1 0,1 1 0,0 0 0,0 1 0,-1-1-1,11 7 1,-15-8 5,1 0 0,-1 0 0,1 0-1,-1 0 1,1 0 0,-1 0 0,0 0 0,0 1 0,1-1-1,-1 0 1,0 1 0,0-1 0,0 1 0,0-1 0,-1 1-1,1-1 1,0 1 0,-1 0 0,1-1 0,-1 1-1,1 0 1,-1 0 0,0-1 0,0 1 0,0 0 0,0 0-1,0-1 1,0 1 0,-1 2 0,1-4 2,0 1 0,0-1 0,0 0-1,0 1 1,0-1 0,0 0 0,0 1 0,-1-1 0,1 0 0,0 0 0,0 1 0,0-1 0,-1 0 0,1 0-1,0 0 1,0 1 0,-1-1 0,1 0 0,0 0 0,0 0 0,-1 0 0,1 1 0,0-1 0,-1 0 0,1 0-1,0 0 1,-1 0 0,1 0 0,0 0 0,-1 0 0,1 0 0,0 0 0,-1 0 0,1 0 0,0 0-1,-1 0 1,1 0 0,0 0 0,0 0 0,-1 0 0,1-1 0,0 1 0,-1 0 0,1 0 0,0 0 0,-1-1-1,-13-12-586,-6-18-2346</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0:34.163"/>
    </inkml:context>
    <inkml:brush xml:id="br0">
      <inkml:brushProperty name="width" value="0.1" units="cm"/>
      <inkml:brushProperty name="height" value="0.1" units="cm"/>
      <inkml:brushProperty name="color" value="#FF0066"/>
    </inkml:brush>
  </inkml:definitions>
  <inkml:trace contextRef="#ctx0" brushRef="#br0">430 261 128,'-6'-1'70,"0"-1"1,0 1-1,-1 0 0,1 1 1,0 0-1,0 0 0,0 0 1,-1 1-1,1-1 0,-10 4 1,-7 3 565,-33 14 0,16-6-293,9-6-77,-36 6-1,-26 8 1802,91-22-1950,-1 0 1,1-1 0,0 1 0,0-1 0,0 0 0,0 0-1,0 0 1,0 0 0,-1 0 0,1 0 0,0 0 0,0-1 0,-4 0-1,6 1-66,-1-1-1,1 1 0,-1 0 1,1 0-1,-1-1 0,1 1 1,-1-1-1,1 1 1,-1 0-1,1-1 0,0 1 1,-1-1-1,1 1 0,0-1 1,-1 1-1,1-1 0,0 1 1,0-1-1,0 1 0,-1-2 1,1 1 16,0 0 0,0-1 0,0 1 1,0 0-1,1 0 0,-1-1 0,0 1 0,0 0 0,1 0 1,-1 0-1,1-1 0,-1 1 0,2-1 0,1-4 56,1 1 0,0-1 0,0 1-1,0 0 1,1 1 0,-1-1 0,1 1 0,0 0-1,9-5 1,5-3 67,30-11 0,-15 7-128,79-44 152,26-14 664,-105 59-709,1 0 0,44-10 1,-32 14-133,1 3 0,1 2 1,-1 3-1,52 1 0,-81 2-14,-9 0 3,0-1 0,1 2 0,-1-1 0,1 1 0,-1 1 0,0 0-1,0 1 1,12 4 0,74 30 273,-89-35-295,-1 0 1,1-1 0,-1 0-1,1 0 1,8-1-1,17 3-4,-4 1 51,0-2 1,39-2 0,-41-1 95,0 2-1,0 0 0,28 6 1,-32-4-100,1 0 0,44-2 0,19 1-23,-48 3 38,0 1-1,-1 1 0,63 22 1,-64-17-62,-18-6 0,23 10 0,-9-4 7,0 0 1,1-3-1,46 9 1,6 1 20,-5 4 6,69 16 2,-136-36-35,25 5 41,1-1 0,75 4 1,-98-12 4,1 2-1,-1 0 1,1 1 0,22 5 0,2 5 1,0-2 0,69 7 0,-72-13-45,46 13 1,-9-2-5,255 38 129,-290-49-122,0-2 1,0-1 0,66-7 0,20-1 24,-69 8 7,5 0-22,100-12 0,-131 6 9,33-5 32,98-3-1,108 7 190,295 6 10,-476 2-257,74-3 12,34-13 107,-62 5-97,11-1 59,111 3 42,-44 4-89,-160 0-1,0 2 0,1 2 0,78 12 0,-72-6-32,108 0 0,-136-5 0,33 5 0,-34-2 0,34-1 0,-15-4 11,23 1-11,83-10-1,-14-20 114,-25 5-98,94-26 137,-81 16-250,182-13 161,-299 46-62,139-23-1,-97 13 0,0 3 0,66-1 0,273 9 101,-170 9-32,-136-9-85,107 14 0,-54 0 10,32 6 87,189 24-166,-272-36 85,90 21 0,-104-15 0,-12-4 22,0-3 1,1-3 0,105-6-1,275-55 9,-251 28-24,-135 20-8,68-7 1,-85 9 0,-35 6 0,1-1 0,-1 1 0,1 0 0,-1 0 0,1 1 0,-1 0 0,1 0 0,11 2 0,-19-1 0,1-1 0,0 1 0,0-1 0,-1 1 0,1-1 0,0 1 0,-1-1 0,1 1 0,0-1 0,-1 1 0,1 0 0,-1-1 0,1 1 0,-1 0 0,1 0 0,-1-1 0,0 1 0,1 0 0,-1 0 0,0 0 0,0 0 0,1-1 0,-1 1 0,0 0 0,0 0 0,0 0 0,0 0 0,0 0 0,0-1 0,0 1 0,-1 0 0,1 0 0,0 0 0,0 0 0,-1-1 0,1 1 0,0 0 0,-1 0 0,1-1 0,-2 2 0,1 1 4,-1-1-1,0 0 0,0 0 0,0 0 1,-1 0-1,1 0 0,0 0 0,-1-1 0,1 1 1,-1-1-1,0 0 0,1 0 0,-1 0 0,0 0 1,0 0-1,0 0 0,0-1 0,1 1 1,-1-1-1,0 0 0,-5 0 0,-5-1-275,1 1 0,-1-2-1,-22-5 1,-24-11-3509</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1:01.706"/>
    </inkml:context>
    <inkml:brush xml:id="br0">
      <inkml:brushProperty name="width" value="0.1" units="cm"/>
      <inkml:brushProperty name="height" value="0.1" units="cm"/>
      <inkml:brushProperty name="color" value="#FF0066"/>
    </inkml:brush>
  </inkml:definitions>
  <inkml:trace contextRef="#ctx0" brushRef="#br0">0 228 128,'0'-117'7525,"1"116"-7481,-1 0-1,1 0 1,-1 0-1,1 0 1,0 0-1,-1 0 1,1 0-1,0 0 1,0 1-1,0-1 1,0 0-1,0 0 1,0 1 0,1-2-1,2 0-13,17-16-44,-12 11 66,0-1 0,0 1-1,1 1 1,16-9 0,-3 3 30,-18 9-71,0 0 1,-1 1-1,1-1 1,0 1-1,0 0 1,1 0-1,-1 1 1,0 0-1,1 0 1,5-1-1,10 3-46,31 6 1,-32-4 26,31 1 0,-34-3 10,1 1 1,-1 1 0,0 1 0,0 1 0,0 0-1,26 12 1,40 12-12,-66-25 208,0 0 0,0-1-1,33 0 1,-30-1-17,1 0-1,-1 1 0,25 6 1,-25-4-149,0 0 0,1-2 1,25 1-1,38-6 37,99 5-12,-97 8-157,-49-5 130,52 1-1,40-14 7,-2-1-36,251 16-87,-188-9 273,-69-2-246,-31 2 11,78 1 155,-101 0-147,96-12 0,-61 3 200,39 7-44,28-2-88,-136 0-7,104-9 99,-109 12-101,0 2 0,54 6-1,19 9 105,197 2 0,-244-18-93,11-1 126,94 11-1,-115-5-136,62-3 0,-7 0 44,114-2 108,-134-7-89,29 0-15,-58 7-58,151 4 36,-157-2-43,50-5 1,-58 1 22,0 1 0,57 6 0,40 12-131,108 19 212,-152-18-106,2-4 0,160 5 0,-37-10 0,-101-7 54,114-3 20,19-23-74,-167 13 0,86-25 0,-62 11 33,1 4 1,141-9 0,-85 5-5,-24 3-32,-111 20 3,1 0 0,-1 2 0,35 4 1,356 43-1,-397-44-14,0 1 1,1 0 0,-2 2-1,31 13 1,67 40-72,-76-37 109,-26-15-11,0 0-1,0-2 1,1 1 0,0-2 0,-1 0 0,2-1 0,-1 0 0,29 0 0,-24-3-11,1-1-1,-1-1 1,0-1 0,1-1-1,-1 0 1,21-9 0,-33 11-11,2-2 20,0 1 0,0 0 0,19-3 0,-27 6-10,0 0 1,-1-1-1,1 1 1,-1 0-1,1 0 1,0 0-1,-1 0 1,1 0-1,-1 1 1,1-1 0,0 0-1,-1 1 1,1 0-1,-1-1 1,1 1-1,-1 0 1,1-1-1,-1 1 1,0 0-1,1 0 1,-1 0-1,0 0 1,0 0-1,0 1 1,0-1-1,0 0 1,0 0-1,0 1 1,0-1-1,0 1 1,0-1-1,0 3 1,-1-1-55,0 0-1,0 0 1,0 0 0,0-1-1,0 1 1,-1 0 0,0 0-1,1 0 1,-1 0 0,0 0-1,0-1 1,-1 1 0,1-1-1,0 1 1,-1-1 0,0 1-1,1-1 1,-1 0 0,0 1-1,0-1 1,0 0 0,-1 0-1,1-1 1,0 1 0,-6 2-1,-18 3-1588</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7:46.032"/>
    </inkml:context>
    <inkml:brush xml:id="br0">
      <inkml:brushProperty name="width" value="0.1" units="cm"/>
      <inkml:brushProperty name="height" value="0.1" units="cm"/>
      <inkml:brushProperty name="color" value="#FFFC18"/>
    </inkml:brush>
  </inkml:definitions>
  <inkml:trace contextRef="#ctx0" brushRef="#br0">4939 99 2048,'-2'0'124,"1"-1"-1,0 1 1,-1 0 0,1-1-1,0 1 1,0-1 0,0 0-1,0 1 1,0-1-1,0 0 1,0 0 0,0 0-1,0 1 1,-2-3 0,3 1 96,-1 0 0,0 0 1,1 0-1,-1 0 1,1 0-1,0 0 0,0 0 1,0 0-1,0-3 0,5-42 463,-5 46-656,1 1 0,-1-1 0,0 0 0,-1 1-1,1-1 1,0 0 0,0 1 0,0-1 0,0 0 0,0 1 0,-1-1-1,1 1 1,0-1 0,-1 0 0,1 1 0,0-1 0,-1 1-1,1-1 1,-1 1 0,1-1 0,-1 1 0,1-1 0,-1 1 0,1 0-1,-1-1 1,1 1 0,-1-1 0,0 1 0,0 0 0,-1-1 90,0 1 0,0 0 0,0-1 0,0 1 0,0 0 0,0 0 0,0 1 0,0-1 0,0 0 0,-2 1 0,-7 2 527,1 1 1,-18 8 0,26-11-624,-14 5 260,-1 0 1,1-1-1,-32 4 0,12-2 87,-125 34 211,-100 19 336,143-41-807,-77 9 210,139-23-143,9 0-88,-1-2 0,0-2 0,-63-6 0,-59-18 89,117 16-158,-106 0 0,-54 20-150,127-8 267,-93-9 1,-72 3 377,92 24-409,103-13-164,-108 4 0,2-12 138,-178-5 100,289 1-179,10 0 19,1-1 0,-57-12 0,-13-6 81,-155-10 0,264 31-99,-326-38 90,237 23-76,44 7-6,-1 1 0,-51 0 0,80 7-7,-155 4 94,138-1-77,1 1-1,-67 18 1,96-21-87,0 1 0,1 0 0,-1 1 0,1-1 0,-5 4 0,-21 11-1570,-1-8-2089</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1:28.392"/>
    </inkml:context>
    <inkml:brush xml:id="br0">
      <inkml:brushProperty name="width" value="0.1" units="cm"/>
      <inkml:brushProperty name="height" value="0.1" units="cm"/>
      <inkml:brushProperty name="color" value="#FF0066"/>
    </inkml:brush>
  </inkml:definitions>
  <inkml:trace contextRef="#ctx0" brushRef="#br0">1 0 128,'0'5'0,"0"4"0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1:30.911"/>
    </inkml:context>
    <inkml:brush xml:id="br0">
      <inkml:brushProperty name="width" value="0.1" units="cm"/>
      <inkml:brushProperty name="height" value="0.1" units="cm"/>
      <inkml:brushProperty name="color" value="#FF0066"/>
    </inkml:brush>
  </inkml:definitions>
  <inkml:trace contextRef="#ctx0" brushRef="#br0">20 68 128,'-1'2'42,"-2"1"34,0 1 0,1 0 0,0 0-1,0 0 1,0 0 0,0 0 0,1 0-1,0 0 1,3 11 4693,16-15-4059,-5 1-268,23 12 439,-32-11-787,0 0 0,0-1 0,0 1 0,1-1 0,-1 0 1,0 0-1,1 0 0,-1 0 0,1-1 0,-1 0 1,1 0-1,-1 0 0,1 0 0,6-2 0,-1 0 92,0 0 0,0 1-1,0 0 1,0 1 0,0 0 0,0 1-1,0 0 1,0 0 0,0 1-1,12 4 1,-11-4-181,0 0 0,1 0 0,-1-1 0,1-1 0,23-1 0,-4 0 61,-16 0 24,0 0-1,16-4 1,-16 2-39,0 1 0,16 0-1,380 2 228,-320 5-167,-59-2-43,1-2-1,40-2 1,-11-3-8,-31 2-5,36-6 1,-49 6-51,0 1 1,0 0-1,0 1 0,0 1 1,0 1-1,22 4 0,-13-2 14,0-1-1,0-2 0,-1-1 0,1-1 1,0-1-1,36-8 0,-20 3 222,-1 2 0,76-1 0,228 1-144,-314 7-89,0 1 0,0 2 1,-1 1-1,0 1 0,55 21 0,-68-22-17,1-1 0,0-1 0,35 3 1,60-5 57,-87-2 34,38-3 119,-36 1-144,42 3-1,-25 2-22,0-2-1,1-2 0,75-12 1,-63 5-34,-31 5 0,0-1 0,45-14 0,-43 10 29,1 1 1,55-4 0,1-1 9,25-5-39,41-7 0,-110 16 22,0 1 1,49 0-1,89 7 100,-81 1-77,138-9-23,-34 9-22,-83 3 0,210-4 128,-145-11-128,150 3 133,-220 2-89,40-2 35,-17 6-79,-75 3 0,-40 0 0,0 2 0,1 1 0,23 7 0,-4-2 0,33 5 0,42 9 0,-7 1 0,32 4 0,-88-17 14,2-2 1,66 1 0,117-9 55,-118-2-56,-74 1-12,237 4 6,-58-2 101,-126-3-100,-7-2-9,46 2 0,230 6 0,-247-6 0,164-18 0,-44 1 0,124 12 128,-328 4-133,0-2 0,62-15 0,-70 12 63,0 1 0,0 1 1,1 2-1,55 2 1,-88 1-59,4 0 14,1 0-1,-1 1 1,1 0 0,7 3 0,-12-4-16,1 0 1,0 0 0,-1 0-1,1 1 1,0-1 0,-1 0-1,1 1 1,0-1 0,-1 1-1,1-1 1,-1 1 0,1-1-1,-1 1 1,1-1 0,-1 1 0,1-1-1,-1 1 1,0-1 0,1 1-1,-1 0 1,0-1 0,1 1-1,-1 0 1,0-1 0,0 1-1,0 0 1,0 0 0,0-1-1,1 1 1,-1 0 0,-1-1-1,1 1 1,0 0 0,0 0-1,0-1 1,0 1 0,0 0-1,-1-1 1,1 2 0,-1 0-9,0 0 0,0 0 0,0 0 0,-1 0 0,1 0 0,0 0 0,-3 2 0,3-3-3,0-1-1,1 1 0,-1-1 0,0 1 0,1-1 1,-1 1-1,0-1 0,0 1 0,1-1 0,-1 0 0,0 0 1,0 1-1,0-1 0,0 0 0,1 0 0,-1 0 1,0 0-1,0 0 0,0 0 0,0 0 0,1 0 1,-1 0-1,0 0 0,0-1 0,0 1 0,0 0 1,1-1-1,-2 1 0,-2-3-96,0 0 0,0-1 0,0 1 0,-6-8 1</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1:33.474"/>
    </inkml:context>
    <inkml:brush xml:id="br0">
      <inkml:brushProperty name="width" value="0.1" units="cm"/>
      <inkml:brushProperty name="height" value="0.1" units="cm"/>
      <inkml:brushProperty name="color" value="#FF0066"/>
    </inkml:brush>
  </inkml:definitions>
  <inkml:trace contextRef="#ctx0" brushRef="#br0">5 189 640,'-1'-1'30,"0"0"1,1-1-1,-1 1 1,1-1-1,-1 1 0,1-1 1,0 0-1,0 1 1,-1-1-1,1 1 1,0-1-1,1 1 0,-1-1 1,0 0-1,0 1 1,1-1-1,-1 1 0,1-1 1,-1 1-1,1-1 1,-1 1-1,1-1 0,0 1 1,0 0-1,0-1 1,0 1-1,0 0 0,2-2 1,4-4 4,0 0-1,1 0 1,12-8 0,-8 6-32,1 0 1,-1 0-1,1 0 1,21-9 0,-26 14 318,0 1 1,0 1-1,0-1 1,1 1-1,-1 1 1,1 0-1,-1 0 1,10 0-1,-1 2 175,0 1 0,0 1-1,0 1 1,29 9 0,-11-2-90,-26-9-222,0-1 0,1 1 0,12-1 0,13 1 355,-13 1-200,-1-2 1,1 0-1,0-2 1,0 0 0,-1-1-1,29-7 1,-1 0 91,80-3 0,51 10-283,-133 2-37,193-5 347,6 13-166,-118-7-332,-70-2 377,27-1 134,58 1-75,-58 10-370,-63-8 5,0 1 0,25 6 0,-3 0 0,-23-4-32,22 2 0,138-3 0,43-11 421,-169 6-255,22-2-81,20-11-74,-35 4 234,115-4 0,-166 15-230,393 13 178,-219 15-168,-124-18-23,114 8-2,-24-17 69,-83-2-16,-50 1-48,0-2 0,0 0 0,0-1 0,21-6 0,68-28 125,-69 23-31,68-17-1,-96 29-91,0 1 0,-1 0 0,1 1-1,0 0 1,-1 1 0,17 2 0,-22-2-9,0 0 0,-1 0 0,1 0 0,-1 0 0,0 1 0,1-1 1,-1 1-1,0 0 0,3 3 0,-4-4-6,-1 0 0,0 0 1,1 1-1,-1-1 0,0 1 1,0-1-1,0 1 0,0 0 1,0-1-1,-1 1 0,1 0 1,0-1-1,-1 1 0,1 0 1,-1 0-1,0 0 0,0 0 1,1 2-1,-1-3-49,0 0 0,-1 0 0,1 0 0,0 0 0,0 0 1,0 0-1,0 0 0,-1-1 0,1 1 0,0 0 0,-1 0 0,1 0 0,-1-1 0,0 2 1,-9 4-3672</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1:39.861"/>
    </inkml:context>
    <inkml:brush xml:id="br0">
      <inkml:brushProperty name="width" value="0.1" units="cm"/>
      <inkml:brushProperty name="height" value="0.1" units="cm"/>
      <inkml:brushProperty name="color" value="#FF0066"/>
    </inkml:brush>
  </inkml:definitions>
  <inkml:trace contextRef="#ctx0" brushRef="#br0">6 128 3200,'-1'0'47,"1"1"0,-1-1 0,1 1 0,-1 0 0,1-1 0,0 1 0,-1-1 0,1 1 0,0 0 0,0-1 1,-1 1-1,1 0 0,0-1 0,0 1 0,0 0 0,0-1 0,0 1 0,0 0 0,0-1 0,0 1 0,0 0 0,0 0 0,0-1 0,0 1 0,0 0 0,1-1 0,-1 1 1,0 0-1,1-1 0,-1 1 0,0-1 0,1 1 0,0 0 0,0 0 262,14-15 960,-2-1-371,-5 5-540,1 0 1,0 0-1,1 1 1,0 0-1,0 1 1,1 0-1,21-12 1,-6 6-167,-21 11-149,1 0 0,-1 0-1,1 1 1,-1-1-1,1 1 1,0 0 0,0 1-1,0-1 1,0 1-1,9 0 1,405 1 1498,-309 3-1471,-92-1-50,0 0 1,0 1-1,0 1 1,-1 1-1,22 8 1,39 10-16,113 10-5,-124-28 0,40 5 32,-51 0-43,104 4 0,-12-9 129,229-10-113,-343 3 47,48-8-1,-49 5-41,49-1 0,258 6 75,-201 11-206,-126-9 130,4-1 6,31-1-1,-34-1-14,-1 1-1,1 1 0,23 3 1,-10 0 2,0-1 0,1-2 1,0-1-1,-1-1 0,33-5 1,-13 1 52,-4 3 6,76 4 1,-45 15-217,-28-10 114,-32-4 42,0 0 0,20-1 1,-19-1 1,0 1 1,1 0-1,22 8 1,-23-6-8,-1-1 1,1 0-1,24 1 1,36 1 35,-29-6-37,-20 0 60,47 4 1,-71-3-52,1 1 0,-1 0-1,0 0 1,1 1 0,-1-1-1,0 1 1,0-1 0,0 1 0,0 0-1,0 0 1,-1 0 0,4 4-1,0 2-157</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1:52.293"/>
    </inkml:context>
    <inkml:brush xml:id="br0">
      <inkml:brushProperty name="width" value="0.1" units="cm"/>
      <inkml:brushProperty name="height" value="0.1" units="cm"/>
      <inkml:brushProperty name="color" value="#FF0066"/>
    </inkml:brush>
  </inkml:definitions>
  <inkml:trace contextRef="#ctx0" brushRef="#br0">0 51 128,'0'-1'78,"1"0"-1,-1 0 1,0 1 0,1-1 0,-1 0-1,0 0 1,1 1 0,-1-1-1,1 0 1,-1 0 0,1 1 0,0-1-1,-1 1 1,1-1 0,0 0-1,-1 1 1,1-1 0,0 1 0,0 0-1,-1-1 1,1 1 0,0-1-1,0 1 1,0 0 0,0 0 0,0 0-1,-1-1 1,1 1 0,0 0-1,0 0 1,0 0 0,1 1 0,39-1 3827,-26 1-3223,-10-2-621,0 1 1,0-1-1,0 1 1,-1-2 0,1 1-1,0 0 1,6-4-1,14-3 1127,-16 6-763,1 1 1,-1 1 0,1-1 0,15 3 0,2-1-379,245-1 171,-250 1-200,35 6 0,-9 0 42,129-2 84,-123-5 70,29-7 154,3-1-102,506 8 252,-536 3-598,97 18 0,-65-7 64,-36-6-84,-13-1 155,67 1 0,-68-8-44,73-9 0,-66 3 31,87-2 1,-12 6 3,112 3 137,-70-1-70,-64-3-44,110-6-224,-169 6 302,63 6-1,-68 0-94,1-2-1,54-6 1,-19-3 377,98 1 1,-73-1-354,-30 1 2,-19-1-2,-39 6-67,0 0-1,1 1 1,-1 0-1,1 0 0,-1 0 1,1 1-1,-1 0 0,1 1 1,8 1-1,-15-2-7,1 1 0,-1-1 0,0 0 0,1 1 0,-1 0 0,0-1 0,1 1 0,-1 0 0,0-1 0,0 1 0,0 0-1,0 0 1,0 0 0,0 0 0,0 0 0,0 0 0,0 1 0,0-1 0,0 0 0,0 3 0,0-2-4,-1 0-1,1 0 1,-1 0-1,0 0 1,0 0 0,0 0-1,0 0 1,0 0-1,0 0 1,-1 0 0,1 0-1,-2 4 1,-1 2-11,0-1 0,-1 0 0,0 0 0,0-1 0,0 1 0,-10 9 0,8-9-168,0 0 1,-1-1 0,-9 6-1,-22 9-3188</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4:56.483"/>
    </inkml:context>
    <inkml:brush xml:id="br0">
      <inkml:brushProperty name="width" value="0.1" units="cm"/>
      <inkml:brushProperty name="height" value="0.1" units="cm"/>
      <inkml:brushProperty name="color" value="#FF0066"/>
    </inkml:brush>
  </inkml:definitions>
  <inkml:trace contextRef="#ctx0" brushRef="#br0">1 15 1408,'-1'0'34,"1"1"0,0-1 0,0 1 0,0-1 0,0 0 0,0 1 0,0-1 0,0 1 0,0-1 0,0 1 0,0-1 0,0 0 0,0 1 0,0-1 1,1 1-1,-1-1 0,0 0 0,0 1 0,0-1 0,1 1 0,-1-1 0,0 0 0,0 1 0,1-1 0,-1 1 0,7-7 511,4-4 20,-9 9-467,1-1 1,-1 1-1,0 0 1,0 0-1,1 0 1,-1 0 0,0 1-1,1-1 1,-1 1-1,1-1 1,-1 1-1,1 0 1,-1 0 0,1 0-1,-1 0 1,1 1-1,-1-1 1,1 1-1,-1-1 1,0 1 0,1 0-1,-1 0 1,0 0-1,1 0 1,-1 0-1,0 0 1,0 1 0,3 2-1,-2-1 52,0-1 0,0 0-1,0 1 1,0-1 0,0 0 0,0-1 0,1 1-1,-1 0 1,1-1 0,-1 0 0,6 1-1,1-1 37,0 1 0,0-1 0,0 2 0,0-1 0,0 2 0,10 4 0,33 9 139,-42-14-301,0 0 0,1-1 0,-1-1 0,1 0 0,-1 0 0,1-1 0,-1-1 0,1 0 0,11-3 0,-10 1 48,-1 0 1,1 1-1,0 1 0,0 0 0,1 0 0,-1 2 1,0-1-1,0 2 0,0 0 0,17 4 1,120 36-164,-137-38 113,1-1-1,0 0 1,-1-1 0,1 0-1,0-1 1,15-1 0,83-12 148,-76 6-24,51 0-1,35-2 265,-41 1-382,-35 4-56,90-3 194,-81 6-193,213-9 12,-2 3 15,-37 3 0,53-11 0,66 23 0,750-9 218,-843 6-180,-160-1-54,0 5 0,-1 3 0,-1 5 0,168 54 0,-206-57 0,1-2 0,89 9 0,89 2 106,-20-2-52,-44-6-38,53-5 0,-111-8 0,75 3 0,34-5-3,0-19 40,-25 2 51,9 18-68,-5 0-24,-153-5 58,78-5-7,-99 5-18,0-2-1,44-12 1,-44 9 132,0 2 1,1 1-1,32-1 0,-54 5-149,0 1 1,1-1-1,-1 2 0,0-1 0,0 0 0,1 1 1,-1 0-1,0 0 0,0 0 0,0 1 0,0 0 1,0 0-1,0 0 0,-1 1 0,1-1 0,-1 1 1,1 0-1,-1 1 0,0-1 0,5 6 0,-4-3-127,1 1 0,-1-2 0,1 1-1,11 8 1,-17-14 87,0 0-1,0 0 0,1 0 0,-1 1 1,0-1-1,0 0 0,0 0 0,0 0 1,1 0-1,-1 0 0,0 0 0,0 0 1,0 0-1,0 0 0,1 0 0,-1 0 1,0 0-1,0 0 0,0 0 0,1 0 1,-1 0-1,0 0 0,0 0 0,0 0 1,0 0-1,1 0 0,-1 0 0,0 0 1,0 0-1,0 0 0,0-1 0,1 1 1,-1 0-1,0 0 0,0 0 0,0 0 1,0 0-1,0 0 0,1-1 0,-1 1 1,0 0-1,0 0 0,0 0 0,0 0 1,0-1-1,0 1 0,0 0 1,0 0-1,0 0 0,0-1 0,0 1 1,0 0-1,0 0 0,0 0 0,0 0 1,0-1-1,0 1 0,0 0 0,1-25-2413</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4:58.700"/>
    </inkml:context>
    <inkml:brush xml:id="br0">
      <inkml:brushProperty name="width" value="0.1" units="cm"/>
      <inkml:brushProperty name="height" value="0.1" units="cm"/>
      <inkml:brushProperty name="color" value="#FF0066"/>
    </inkml:brush>
  </inkml:definitions>
  <inkml:trace contextRef="#ctx0" brushRef="#br0">0 83 2304,'1'-2'149,"1"0"1,-1 1-1,1-1 0,0 0 0,0 1 1,-1-1-1,1 1 0,0-1 1,0 1-1,0 0 0,1 0 0,-1 0 1,0 0-1,0 0 0,1 1 1,-1-1-1,0 1 0,4-1 1,6 0-130,0 0 0,19 2 0,-10 0 134,63 6 652,2 0 883,-62-5-1192,0 0-1,42 11 0,-10-1-454,-30-8-38,-1 0 1,1-2-1,0-1 0,42-3 0,17-4 617,99 5-1,-10 2-133,-42-15-453,-25 1 28,-7 9-24,183 18-1,-67-6 4,-38-2 9,25 1 49,1-8 1,395-53-1,-585 52-66,377-45 1273,-322 43-1717,0 3 0,0 3 1,113 17-1,-154-13-1183</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6:37.537"/>
    </inkml:context>
    <inkml:brush xml:id="br0">
      <inkml:brushProperty name="width" value="0.1" units="cm"/>
      <inkml:brushProperty name="height" value="0.1" units="cm"/>
      <inkml:brushProperty name="color" value="#FF0066"/>
    </inkml:brush>
  </inkml:definitions>
  <inkml:trace contextRef="#ctx0" brushRef="#br0">0 206 1152,'2'-1'49,"-1"0"0,0 0 0,1 0 0,-1 1 0,1-1 0,-1 0 0,1 1-1,-1 0 1,1-1 0,-1 1 0,1 0 0,0 0 0,2 0 0,27 0 328,-15 1-116,11-1-42,-1-2 0,0-1 1,0-1-1,0-1 1,0-1-1,40-16 1,-48 15 197,0 2 1,1 0-1,-1 1 1,1 1-1,0 1 1,35 0-1,687 2 1391,-689-2-1824,92-16 0,-86 8 37,-5 0 74,0 2-1,65-1 0,-66 9-66,5 1 86,107-12 0,-59-5 188,1 4 0,155 4 1,209 7-47,-262-4-169,10 0-100,541-11 158,-538 17-82,45 9-104,7 0-8,-243-10 51,321 14 118,-2 38-132,-63-9 67,-50-1-81,-89-13 47,149 1 99,-1-27 503,-237-3-508,30-4-59,128-23-1,-13 1-32,-14 20-11,18-2 61,-67-5-52,197 7 1,-262 6-22,85-9 0,24-1 0,-111 10 0,-1 2 0,84 15 0,-76-5-43,1-5 0,99-2 1,-98-3 84,1 4 1,120 24 0,-75-6-43,149 8 0,-20-30 0,-137-3 0,-80-2 6,0-1 0,0-2 0,72-20 0,-2-1 151,-97 25-132,0 0 0,0 0 1,0 2-1,0-1 0,23 4 0,-31-3-29,-1 1-1,1 0 0,-1 0 0,1 0 0,-1 1 0,0-1 0,0 1 0,0 0 0,0 0 0,0 1 0,0-1 1,-1 1-1,1 0 0,-1 0 0,1 0 0,-1 1 0,0-1 0,-1 1 0,4 4 0,-1 5-139,-5-13 140,0 0-1,0 1 1,0-1 0,0 0-1,0 0 1,0 0-1,0 0 1,0 0-1,0 0 1,0 0-1,0 1 1,0-1 0,0 0-1,0 0 1,0 0-1,0 0 1,0 0-1,-1 0 1,1 0-1,0 0 1,0 0 0,0 0-1,0 0 1,0 1-1,0-1 1,0 0-1,0 0 1,-1 0-1,1 0 1,0 0 0,0 0-1,0 0 1,0 0-1,0 0 1,0 0-1,0 0 1,-1 0-1,1 0 1,0 0 0,0 0-1,0 0 1</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6:45.719"/>
    </inkml:context>
    <inkml:brush xml:id="br0">
      <inkml:brushProperty name="width" value="0.1" units="cm"/>
      <inkml:brushProperty name="height" value="0.1" units="cm"/>
      <inkml:brushProperty name="color" value="#FF0066"/>
    </inkml:brush>
  </inkml:definitions>
  <inkml:trace contextRef="#ctx0" brushRef="#br0">1 25 128,'2'-2'134,"1"0"0,0-1 1,0 1-1,0 0 0,0 1 0,0-1 0,0 0 0,0 1 1,1 0-1,-1 0 0,0 0 0,7-1 0,1 1 795,0 0 0,19 1 0,-4 1-303,-22-1-424,1 1-1,0 0 1,-1 0-1,1 0 1,7 3-1,16 3 350,-11-4-411,0 1 0,-1 1 0,31 12 1,-26-8-88,36 8 0,13-1 13,159 30 1030,-173-33-545,-42-9-526,0 0 0,0-1 0,0-1 0,1 0 0,-1-1 0,21-1 0,-18-2-10,0 1 0,1 0 1,-1 1-1,0 2 0,0-1 1,0 2-1,17 4 0,196 45-73,-176-41 72,0-2-1,1-3 1,1-3 0,70-4 0,-10-17-8,-34 3-7,-37 7 59,0-3 0,46-17 0,-32 9 8,-44 14 20,0 2 1,0-1-1,0 2 0,0 0 0,1 0 0,25 2 0,-39 1-84,0-1 1,0 0-1,-1 1 1,1-1-1,0 1 1,0-1-1,0 1 1,0 0-1,0 0 1,-1 0-1,1 0 1,0 0-1,-1 0 1,1 0-1,-1 1 1,1-1-1,-1 1 1,0-1-1,1 1 1,-1-1-1,0 1 0,0 0 1,0-1-1,0 1 1,-1 0-1,1 0 1,0 0-1,0 2 1,-1-2-38,0-1 1,0 1-1,0-1 0,0 1 1,0-1-1,0 1 1,0 0-1,-1-1 1,1 1-1,-1-1 0,1 1 1,-1-1-1,1 0 1,-1 1-1,0-1 0,0 1 1,1-1-1,-1 0 1,0 0-1,0 0 1,0 1-1,-1-1 0,1 0 1,0 0-1,0 0 1,-1-1-1,1 1 0,0 0 1,-1 0-1,1-1 1,-1 1-1,1-1 0,-1 1 1,1-1-1,-3 1 1,-22 0-1246</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7:15.254"/>
    </inkml:context>
    <inkml:brush xml:id="br0">
      <inkml:brushProperty name="width" value="0.1" units="cm"/>
      <inkml:brushProperty name="height" value="0.1" units="cm"/>
      <inkml:brushProperty name="color" value="#FF0066"/>
    </inkml:brush>
  </inkml:definitions>
  <inkml:trace contextRef="#ctx0" brushRef="#br0">14656 176 4352,'0'-2'119,"1"-1"0,-1 1 0,1-1 0,0 1 0,0 0 0,0 0 0,1 0 1,-1-1-1,0 1 0,1 0 0,0 0 0,-1 1 0,1-1 0,0 0 0,0 0 0,0 1 0,0 0 0,0-1 1,4-1-1,10-9 0,22-12 1764,-50 24-321,5 0-1316,1-1 1,-1 0-1,1 0 0,-9-4 0,-18-2 145,-8-3-155,13 2-24,-2 4-70,-1 0 0,-57 2 0,83 2-142,-49 0 117,-110-3 502,89 2-259,52 2-212,0-2 1,-32-4 0,-191-24-139,162 20 183,-22 0 286,96 9-442,0 0-1,1 1 1,-1 0-1,1 0 1,-1 1-1,1 0 1,0 0-1,0 1 1,0 1-1,0-1 1,0 2-1,-8 4 1,12-6-36,-11 6 9,0 1 1,1 1-1,0 0 1,-25 26-1,12-6 29,14-16-16,0 0-1,2 1 1,0 0 0,0 1 0,-12 25 0,14-17 24,1 1 0,-10 46 0,-2 56-39,15-82 3,3-23 38,1 26 0,3-34-20,-2 1 1,0 0-1,-1-1 1,-6 26 0,5-34-17,0 0 1,0 0-1,0 0 1,-1 0-1,1-1 1,-2 0-1,1 0 1,-1 0-1,0 0 1,0-1-1,-1 1 1,1-1-1,-8 4 1,3-2 12,0-1-1,-1-1 1,1 1 0,-1-2-1,-1 1 1,1-2 0,-18 4-1,-13 3-34,-64 10 187,91-18-160,-1-1-1,0-1 0,0 0 1,-27-4-1,-16-3 24,1 3 0,-63 2 0,-79-4-36,123 0 63,0 3-1,-100 11 1,-84-6-26,141-3-31,59-3 40,0-1 0,-66-16-1,-56-6 134,127 24-161,-33-4 2,-166-21 92,192 23-117,-100 7 0,2 10 280,58-2-26,-6-3-342,-143-9 0,162 0-94,-19-1 140,-253-39 426,268 33-579,-106 3 0,113 1 331,-147-26 0,130 15-18,42 6-4,-1 3-1,-89 1 1,-369-4-301,434 8-65,-167 16-1,51 1 188,-239-15 139,276-11-20,-41-1 580,-118 9-1124,59-4 196,143 2 860,27-1-255,-27-1-244,-377 34-914,361-15 964,-40 5 131,-58 3-736,-287-10 1392,453-10-1126,-320-25 1093,290 16-947,-130 4-10,11 1 215,165-1-49,-22-1-30,-95 3 1,-106 26-94,-57 2 22,304-22 10,1 1 0,-38 11 0,-22 3 17,-105 2-6,120-14 11,-222-1 291,176-6-231,-235 15-188,327-10 181,-5-1-60,0 1 0,1 2 0,-65 20 0,87-20 14,0-1 1,1 1-1,0 1 1,0 0-1,0 0 0,1 1 1,0 0-1,-8 10 0,7-9-18,-1 0 0,0 0 0,-17 10 0,-14 10 0,-6 7-17,22-17-4,1 2 0,-40 40 0,47-40 9,2 1 0,1 1 0,-18 33 0,-28 78 23,53-110-16,1 1-1,1 0 1,2 0 0,-3 27-1,5-20-14,2 0-1,1 0 0,1 0 1,10 47-1,40 121 71,17 5-1,22 76 48,-79-233-84,-2 1 0,-2 0-1,3 95 1,-10-103-20,-1 2-75,-7 74 0,6-106 48,-1-1 0,0 0-1,0 0 1,-1 0-1,-1 0 1,0 0-1,0-1 1,0 0-1,-1 0 1,-1 0 0,0 0-1,-10 11 1,10-14-164,-1-1 1,1 0 0,-12 7 0,18-12 196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7:51.534"/>
    </inkml:context>
    <inkml:brush xml:id="br0">
      <inkml:brushProperty name="width" value="0.1" units="cm"/>
      <inkml:brushProperty name="height" value="0.1" units="cm"/>
      <inkml:brushProperty name="color" value="#FFFC18"/>
    </inkml:brush>
  </inkml:definitions>
  <inkml:trace contextRef="#ctx0" brushRef="#br0">1 4 128,'5'-3'0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7:20.670"/>
    </inkml:context>
    <inkml:brush xml:id="br0">
      <inkml:brushProperty name="width" value="0.1" units="cm"/>
      <inkml:brushProperty name="height" value="0.1" units="cm"/>
      <inkml:brushProperty name="color" value="#FF0066"/>
    </inkml:brush>
  </inkml:definitions>
  <inkml:trace contextRef="#ctx0" brushRef="#br0">1 264 1664,'0'0'123,"0"-1"1,-1 1-1,1-1 1,0 1-1,0 0 0,0-1 1,0 1-1,0-1 1,0 1-1,0 0 0,0-1 1,0 1-1,1-1 1,-1 1-1,0 0 0,0-1 1,0 1-1,0-1 1,1 1-1,-1 0 1,0-1-1,0 1 0,1 0 1,-1-1-1,0 1 1,0 0-1,1 0 0,-1-1 1,0 1-1,1 0 1,-1 0-1,0-1 0,1 1 1,-1 0-1,1 0 1,-1 0-1,0 0 0,1 0 1,-1-1-1,1 1 1,12-5 272,1-11 259,-13 13-466,1 1-1,-1 0 0,1 0 0,-1 1 0,1-1 0,0 0 0,0 0 1,0 1-1,0-1 0,3-1 0,3 0 317,-6 1-433,0 1 1,1 0-1,-1 0 0,0 0 0,0 0 0,1 0 0,-1 1 1,1-1-1,-1 1 0,0-1 0,1 1 0,-1 0 0,1 0 0,-1 0 1,1 0-1,-1 1 0,1-1 0,-1 1 0,0-1 0,1 1 1,-1 0-1,0 0 0,1 0 0,2 2 0,12 7 126,-2-1-135,0 0 0,1 0 0,1-2 0,-1 0 0,26 7 0,16-4 69,100 4 1,-91-10-19,118-2 170,-98-3-232,125-13 92,1-1 69,442 15 614,-479-11-400,1-1-22,-156 12-366,64 1 42,0-4 0,85-14 1,146-30 366,17-4-201,-1-22-47,-246 55-200,139-10 0,91 19 0,-252 10 26,0 4-1,0 2 0,65 17 1,-58-12 40,124 4 1,-102-13-9,92 8 33,-93-6-35,181-13 0,-49-2 19,12-1 128,-69-7-189,70-6 25,-182 24 2,77 8 0,-63-2-43,48 5 359,68 7 300,40 1-1111,-164-17 453,78 15 0,-35-4 126,350 26-275,-214-15-6,-91-6 30,-139-17 91,319 21 336,-277-19-83,0 2 0,58 13 0,-62-10-248,-14-4-66,56-1-1,-33-2-334,214-1 1269,-88-23-767,-61 4-94,1 5 148,199-51 0,-292 58-124,0 2 0,0 1-1,1 2 1,36 1 0,55-5-21,-52-3-78,0 0 97,78-2-1,-78 8 87,116-21-1,-122 14-77,-20 6-41,87 3 1,-60 2 52,279 13 157,-206-13-227,-26-1 6,91 3 161,-148-3-72,-52 0-43,0 0 0,0 0-1,-1 1 1,1 0 0,0 1 0,-1 0-1,1 0 1,-1 1 0,0 0 0,1 0-1,-1 1 1,-1 0 0,1 1 0,-1-1 0,0 2-1,0-1 1,0 1 0,-1 0 0,1 0-1,5 8 1,-7-6 14,0 0 0,0 1-1,0-1 1,-1 1 0,0 0-1,-1 1 1,4 17 0,-2-11-5,27 73 107,-12-35-99,-13-37-3,9 31 0,-12-35-26,0-1-1,6 14 0,-4-14 38,-2 1 0,5 15 0,-4-9-17,-1 0 1,-2 0-1,2 28 0,1 218 119,-5-33 0,1-216-121,1 0 1,1 0-1,0-1 0,1 1 0,1-1 0,10 23 0,-10-24 2,0 3 1,-2-1 0,1 1 0,-2 0 0,0 0-1,-1 0 1,-2 20 0,1-31-10,0 1 0,0-1 0,1 0 0,0 0 0,0 0 0,0 0 0,1 0 0,0-1 0,0 1 0,0 0 0,5 8 0,0-5 0,0 1 0,0-2 0,0 1 0,16 13 0,-18-17 0,0 1 0,0-1 0,0 1 0,-1 0 0,0 0 0,0 1 0,0-1 0,2 8 0,-5-6 17,0-1-1,0 0 1,0 1-1,-1-1 1,-2 13-1,1 3 24,1-16-20,0-6-15,1 0-1,-1 0 1,0 0 0,0 0 0,0 0 0,0 1 0,0-1 0,-1 0 0,1 0 0,0 0-1,0 0 1,-1 0 0,1 0 0,0 0 0,-1 0 0,0 0 0,1 0 0,-1 0 0,0 1-1,0 0 0,0-1 0,0 0 0,0 0-1,1 1 1,-1-1 0,1 0 0,-1 1-1,1-1 1,-1 1 0,1-1 0,0 1 0,0-1-1,0 0 1,-1 1 0,1-1 0,1 2-1,-1 0 4,0 0-1,0 0 1,1 0-1,-1 0 0,1 0 1,0 0-1,0-1 1,0 1-1,2 3 0,-3-6-7,1 1 2,-1-1-1,0 0 0,1 0 1,-1 0-1,0 1 1,0-1-1,1 0 1,-1 0-1,0 1 0,0-1 1,0 0-1,0 1 1,1-1-1,-1 0 1,0 1-1,0-1 0,0 0 1,0 1-1,0-1 1,0 0-1,0 1 0,0-1 1,0 0-1,0 1 1,0-1-1,0 0 1,0 1-1,19 17 256,-18-17-133,-1 0-70,0 3 406,-20-5 69,2-15-279,16 13-235,0 1-1,0 0 0,0 0 0,0 0 0,-1 0 0,1 0 0,-1 1 1,-4-4-1,4 4-4,-9-4 23,-1 0-1,2-1 1,-14-9 0,21 13-31,1-1 1,0 0 0,-1 0-1,1 0 1,1 0 0,-1 0 0,0-1-1,1 1 1,0-1 0,0 0-1,0 1 1,0-1 0,-2-7 0,-5-45-162,9 51 154,0 5 6,0-1 1,0 1-1,0-1 1,0 1-1,0-1 0,0 1 1,0 0-1,0-1 1,0 1-1,-1-1 0,1 1 1,0 0-1,0-1 1,0 1-1,0 0 0,-1-1 1,1 1-1,0 0 0,0-1 1,-1 1-1,1 0 1,0-1-1,-1 1 0,1 0 1,0 0-1,-1-1 1,1 1-1,-1-1 37,1 2-54,0 0 15,0 0 0,0 0 0,1-1 1,-1 1-1,0 0 0,0 0 0,1 0 1,-1 0-1,1-1 0,-1 1 0,1 0 1,0 0-1,4 11-6,-5 54 40,1-64-34,0 0 0,0 0 0,0 0 0,0 0 0,0 0 0,0 0 0,1-1 1,-1 1-1,0-1 0,1 1 0,0-1 0,-1 1 0,4 1 0,8 10-3,-10-6-30,-3-5-21,2-5-27,-1 0 33,1-1-295,0-1 1,0 0-1,0-1 0,0 1 0,-1 0 0,0 0 0,0-1 0,-1 1 0,1 0 1,-1-1-1,-1-7 0,-3-20-4188</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7:31.035"/>
    </inkml:context>
    <inkml:brush xml:id="br0">
      <inkml:brushProperty name="width" value="0.1" units="cm"/>
      <inkml:brushProperty name="height" value="0.1" units="cm"/>
      <inkml:brushProperty name="color" value="#FF0066"/>
    </inkml:brush>
  </inkml:definitions>
  <inkml:trace contextRef="#ctx0" brushRef="#br0">27176 5 1280,'-6'-5'3995,"7"5"-4358,1 10 4408,-2-8-3751,0-1-199,-1 0-1,1-1 1,0 1-1,0 0 1,0 0-1,0-1 1,0 1 0,0 0-1,0 0 1,1 0-1,-1-1 1,0 1-1,0 0 1,0 0 0,1-1-1,-1 1 1,0 0-1,1-1 1,-1 1-1,1 0 1,0 0-91,0 0 1,0 0-1,0 0 1,0-1-1,-1 1 0,1 0 1,0 0-1,-1 0 1,1 0-1,-1 0 0,1 0 1,-1 0-1,0 0 1,1 1-1,-1-1 0,0 0 1,0 0-1,1 0 1,-1 0-1,0 0 0,-1 2 1,-6 24 489,5-23-360,1-1-1,0 1 1,0 0-1,0 0 0,-1 7 1,1 7 47,-2-18-15,0 1-1,0-1 1,1 1-1,-1-1 1,0 0 0,0 0-1,-4-1 1,-3 0 88,-27-8 167,-20 9 11,56 0-309,0 1-90,-1 0 0,0 0 1,0 0-1,1 0 0,-1 0 0,0 0 0,1 0 1,-1 1-1,1-1 0,0 1 0,-1-1 1,-1 4-1,3-4-29,0 0 0,-1 0 0,1 0 0,0 0 0,-1 0 0,1 0 0,-1 0 0,1 0 0,-1 0 0,0 0 1,1 0-1,-1 0 0,0-1 0,1 1 0,-1 0 0,0 0 0,0-1 0,0 1 0,0 0 0,-1 0 0,1 0 44,1 3-10,0-1-1,-1-2 16,-3-1-15,3 1-12,-3 3-20,2 1-6,-1-4 0,2 3 0,1 1 426,0-20 438,0 12-296,0 6-496,5 210 45,6-123-117,-6-43 0,-3-36-4,-1-8 19,0 0 0,-1-1 1,1 1-1,-1 0 0,1 0 0,-1 0 1,0 5-1,0-9 8,1 0 1,0 0-1,0 0 1,0 0-1,0 0 1,0 0-1,0 0 1,0 0 0,0 0-1,1 1 1,-1-1-1,0 0 1,0 1-1,1-1 1,-1 1-1,3-1 1,6 1 50,-9 0-116,0 0 29,0 0 22,0 0 1,0 0-1,0 0 0,0-1 0,0 1 0,0 0 0,0-1 0,0 1 0,0 0 0,0-1 0,1-1 0,1 1-11,9-3-1,5 0 2,-11 2 1,10-2 0,-11 4 0,0 0 11,-4 0 144,-2-10 117,-2 5-232,-1 1 1,1-1 0,-1 1 0,0-1-1,0 1 1,0 0 0,0 1-1,-7-5 1,-12-11 35,9 10-185,13 9 116,5 0 0,3 0-13,-1 0 5,0 0 1,0 1-1,0 0 0,0 0 0,0 1 1,-1 0-1,1 0 0,0 0 0,-1 0 0,0 1 1,1 0-1,7 6 0,-5-4 0,5 3-3,19 11-80,0 2 0,35 30 0,-21-14 84,-31-26 0,0 1 0,-1 1 0,14 14 0,-21-18 7,0 0-1,0 0 1,-1 0-1,0 1 0,-1 0 1,0 0-1,-1 0 1,0 1-1,3 12 0,-5-15-1,-1 1 0,0 0 0,0-1 0,-1 1 0,0 0 0,-1-1 0,0 1 0,0 0 0,-1-1 0,0 1 0,0-1-1,-5 12 1,-19 39 19,-40 71-1,50-104-12,-1 0 0,-1-1 0,-2-1 0,-40 40 0,20-28 14,-65 44 1,80-64-42,-1 0 1,-1-2-1,-1-1 1,-31 11-1,-110 28 87,-2-8-1,-2-7 1,-182 14 0,141-22-45,40-6-15,40-8 20,-158 22-14,11 3 18,-360 5-1,381-42-28,-92 4-6,-54 9 64,55-3-6,-80 5-58,-114 6 0,-120 3 0,458-20 0,-392-3 0,154-3 0,200 14 0,47-2 0,1-9-22,-45 1-41,58 4 30,-316 20 146,430-23-110,-424 22-1,178-22-2,8 0 0,-597 0-85,503 3 42,-300-4 102,173-23 7,414 13-63,-332-37-19,337 26-80,-239-45 86,3-10 4,134 32 6,-11-2 0,55 24-19,92 12-14,-75-16 0,23-1 41,-240-9 0,304 25 15,0-2 0,-84-22 0,136 28-23,-170-23-78,71 12 34,-19 4 118,41 5-26,-106 1-48,103 5 0,60 0-32,-1 1 0,1 2 0,-62 17 0,84-18 30,0-1 0,0 1 0,1 1 0,-1 0 0,1 0 0,1 1 0,-1 0 0,1 1 0,0 0 0,0 0 0,-7 9 0,-7 12-27,-37 58-1,40-57 12,6-8 31,1 1-1,1 0 1,1 0 0,1 1-1,1 0 1,1 1 0,-7 43-1,9-40-12,-3 20 4,1 1-1,0 51 1,7-94-2,-3 87-2,1-80-2,0 0 0,0 0 0,-1 0 0,-1 0 0,-7 16-1,4-12 3,3-6 0,-1 0 0,1-1 0,-1 0 0,-1 0 0,0 0 0,0 0 0,-11 10 0,1-5 0,-1 0 0,0-2 0,-1 0-1,-1-1 1,0 0 0,0-2 0,-1 0-1,0-2 1,-29 8 0,-16 0 6,-112 11 1,-282-2 110,146-18-117,82 6 0,23 0 0,-467-4-85,437-22 101,112 3 8,-168 8 1,-86-7-5,118-8-20,-46 3-154,108-1 262,63 4-62,-567-70-46,576 64 0,-165-5 0,60 8 0,-480-13 102,399 13-69,5 1-162,112 8 153,3-1-43,-134 16 131,155-4-105,-7-1-9,103 2 2,-442 50 0,367-34 0,27-6 0,84-9-3,-154 29-59,139-23 33,-79 30 1,62-19-18,-141 27 1,168-42 52,0-2-1,-1-3 1,-54 0 0,77-5-1,0-1 1,1-1-1,-1-1 1,1-1-1,0-1 1,1-1-1,-1-1 1,-24-12-1,35 13 5,1 0-1,0-1 1,1 0-1,-1 0 0,1-1 1,1-1-1,0 0 0,0 0 1,1 0-1,-13-22 0,0-7 58,-30-79-1,46 105-65,-10-26 9,3 0-1,0-1 1,3 0 0,1-1-1,3 1 1,-2-61 0,9 17 124,5 0 0,26-134 1,-6 103-57,54-146 1,-16 107-253,5-13-1489,-36 56-2417</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7:54.077"/>
    </inkml:context>
    <inkml:brush xml:id="br0">
      <inkml:brushProperty name="width" value="0.1" units="cm"/>
      <inkml:brushProperty name="height" value="0.1" units="cm"/>
      <inkml:brushProperty name="color" value="#FF0066"/>
    </inkml:brush>
  </inkml:definitions>
  <inkml:trace contextRef="#ctx0" brushRef="#br0">0 15 128,'4'-9'0,"1"3"512</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27:54.814"/>
    </inkml:context>
    <inkml:brush xml:id="br0">
      <inkml:brushProperty name="width" value="0.1" units="cm"/>
      <inkml:brushProperty name="height" value="0.1" units="cm"/>
      <inkml:brushProperty name="color" value="#FF0066"/>
    </inkml:brush>
  </inkml:definitions>
  <inkml:trace contextRef="#ctx0" brushRef="#br0">0 152 2048,'0'-2'180,"0"0"1,0 1-1,0-1 1,0 0-1,0 0 0,1 0 1,-1 0-1,0 1 1,1-1-1,-1 0 1,1 0-1,0 0 0,0 1 1,0-1-1,0 1 1,2-4-1,-1 4-43,-1 0 0,1 0 0,0 0-1,0 0 1,1 0 0,-1 1 0,0-1 0,0 1 0,0-1 0,0 1-1,1 0 1,-1 0 0,0 0 0,3 0 0,17 0-137,0-2 0,39-6 0,-19-3 349,45-18 1,-50 16 258,71-16-1,-50 20-222,76 0 0,62 8 96,-85 3-414,-61-2-83,284 9 48,44 48-176,186 27 224,-502-77-171,-25-2 131,0-2 0,1-1 0,45-4 0,-46-2 20,-1 1-1,0 2 1,61 6-1,-86-4-67,1 1 1,-1 0-1,0 1 1,0 0-1,-1 1 1,1 0-1,-1 0 1,0 1-1,0 1 1,0-1-1,-1 2 1,1-1-1,-2 1 0,1 1 1,13 15-1,-12-8-226,-10-15 224,0 1 0,0-1 0,0 0 0,0 0 0,0 1 1,0-1-1,0 0 0,0 1 0,0-1 0,0 0 0,0 0 1,0 1-1,0-1 0,0 0 0,0 0 0,0 1 0,-1-1 0,1 0 1,0 0-1,0 1 0,0-1 0,0 0 0,-1 0 0,1 0 1,0 1-1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6:34.169"/>
    </inkml:context>
    <inkml:brush xml:id="br0">
      <inkml:brushProperty name="width" value="0.1" units="cm"/>
      <inkml:brushProperty name="height" value="0.1" units="cm"/>
      <inkml:brushProperty name="color" value="#FF0066"/>
    </inkml:brush>
  </inkml:definitions>
  <inkml:trace contextRef="#ctx0" brushRef="#br0">0 58 1664,'2'-3'179,"0"1"0,0-1 0,0 0 0,0 1 0,1 0 1,-1 0-1,1-1 0,-1 2 0,1-1 0,0 0 0,0 0 0,0 1 0,0-1 0,0 1 1,6-2-1,7-1 249,32-4-1,-36 6-500,33-3 487,0 2 0,1 1 0,-1 3 1,1 2-1,88 17 0,-25-3-161,38 10-21,-63-5-818,-46-16-198</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6:37.047"/>
    </inkml:context>
    <inkml:brush xml:id="br0">
      <inkml:brushProperty name="width" value="0.1" units="cm"/>
      <inkml:brushProperty name="height" value="0.1" units="cm"/>
      <inkml:brushProperty name="color" value="#FF0066"/>
    </inkml:brush>
  </inkml:definitions>
  <inkml:trace contextRef="#ctx0" brushRef="#br0">0 130 2304,'1'-2'113,"0"1"0,0-1 0,0 1-1,1-1 1,-1 1 0,0-1 0,1 1 0,-1 0 0,1 0 0,-1 0-1,1 0 1,0 0 0,2-1 0,27-8 632,-14 5-462,0 0-68,1 1 0,0 0 0,0 2 0,0 0-1,0 1 1,0 1 0,0 0 0,0 1 0,29 7 0,-18-3-122,-5 0-8,0-2-1,32 2 1,11-2 199,-37-1 198,43-3 0,561-59 1438,-362 35-1328,-76 20-79,-36 2-285,-75-2-129,139-5 58,69 20-34,-252-6-123,137 5 0,120 9-119,-171-7 200,21 6-9,-13 0-5,153 2-8,-149-11-69,79 2 121,-122-10-43,527 6-3,-379-4 144,44 0-236,-118 11 23,71 2 157,169 12-114,-336-20-35,138-3 66,-135-4-50,433-4-14,6-1 276,-498 5-280,50 0 0,124-15 0,-162 11-3,32-7 7,122-6-1,-87 18 62,116-3-102,-57-16 102,-95 9 6,85-2 1,242 11 54,-191 5-128,-42-8 20,-59-1-9,117 11 0,-157-2-47,-4 0-10,69 14 0,4 12-1063,-75-19-256</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6:41.706"/>
    </inkml:context>
    <inkml:brush xml:id="br0">
      <inkml:brushProperty name="width" value="0.1" units="cm"/>
      <inkml:brushProperty name="height" value="0.1" units="cm"/>
      <inkml:brushProperty name="color" value="#FF0066"/>
    </inkml:brush>
  </inkml:definitions>
  <inkml:trace contextRef="#ctx0" brushRef="#br0">1 17 2816,'17'-5'2165,"-14"5"-2079,1 0-21,0 0 1,1 0-1,-1 0 0,0-1 0,1 0 1,-1 0-1,5-1 0,-5 0 98,1 1 0,0 0 0,0 0 1,0 0-1,0 1 0,0-1 0,9 2 0,37 4 525,-44-4-692,83 14 199,-29-4 380,65 2-1,-29-4 86,25 0-8,-26-9-302,397 14 58,-175-6-449,-18-2 188,-199 1-118,0-5-1,104-11 1,-97 5-1,174 16 0,-16 0 81,86 17-193,-205-12 83,154 1 144,68 8 391,313 25-59,-440-45-360,0-10 1,304-45-1,28-13 83,-338 33-203,-78 6-12,-134 21 21,235-19 51,-72 14-29,0 0-36,-120 7-146,194 5 573,-3 1-359,-148-6 65,136 17 0,-111 0-19,178-1 0,53-6-8,-54-13-27,-108-4-58,-49 9 30,150-4 36,-248-1-77,74-5 0,150 10 0,9 5 0,4 0 0,-229-1 0,41 3 0,177-6 0,0-10 0,-87 5 0,4-19 56,-125 10-20,87 0 0,147 16-36,-106-16 0,-2-1 0,49 21 101,-197-7-91,-1-2 0,62-8 0,-57 3-20,78 3 1,-86 10-59,-38-5-231,-1-1 0,1 0 0,13 0 0,-1-6-1045</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6:50.314"/>
    </inkml:context>
    <inkml:brush xml:id="br0">
      <inkml:brushProperty name="width" value="0.1" units="cm"/>
      <inkml:brushProperty name="height" value="0.1" units="cm"/>
      <inkml:brushProperty name="color" value="#FF0066"/>
    </inkml:brush>
  </inkml:definitions>
  <inkml:trace contextRef="#ctx0" brushRef="#br0">6 243 1408,'-5'-10'2293,"16"6"-1727,-3 4-375,0 0 1,0 0-1,-1 1 1,1 0-1,0 1 1,-1 0 0,1 0-1,-1 0 1,1 1-1,-1 0 1,0 0 0,7 5-1,-7-4-172,-1-1 0,1 1-1,0-2 1,0 1 0,0-1 0,0 0-1,0 0 1,0-1 0,13 1-1,-5-2 164,-1-1-1,1 0 0,25-6 0,80-7 949,-58 8-932,-19 1-22,25-1-73,-1-4 0,74-21 0,182-41 584,-230 55-467,-27 6-159,89-3 0,69 10 49,-212 4-102,277-5 333,120 13 6,-58-11 181,-106-2-459,100-12 97,-178 5-113,430-29 75,-70 34 208,-324 8-160,85 18-32,4 0-128,81 0 23,4 0 13,236 9-271,-313-20 302,-8-1 314,148-6-358,-432-1-46,299 7 41,-205-2-68,6-5 78,152-20 0,-73 3-9,-108 12-27,305-27 106,-45 1-107,-162 19-8,128 6 0,-195 6 12,-50 3 208,110 18 0,-164-20-219,1 1 1,-1 0 0,0 0-1,0 0 1,0 1 0,0-1 0,0 2-1,0-1 1,-1 0 0,0 1 0,0 0-1,0 1 1,0-1 0,0 1-1,-1 0 1,0 0 0,0 0 0,0 0-1,-1 1 1,0 0 0,4 8 0,-7-14-22,0 1 1,0-1 0,0 0-1,0 0 1,0 0 0,0 0-1,0 0 1,0 0 0,0 0-1,0 0 1,0 1 0,0-1-1,0 0 1,0 0 0,0 0-1,0 0 1,-1 0 0,1 0-1,0 0 1,0 0 0,0 0-1,0 0 1,0 0 0,0 1-1,0-1 1,0 0 0,0 0-1,0 0 1,0 0 0,-1 0-1,1 0 1,0 0 0,0 0-1,0 0 1,0 0 0,0 0-1,0 0 1,0 0 0,0 0-1,-1 0 1,1 0 0,0 0-1,0 0 1,0 0 0,0 0 0,0 0-1,0 0 1,0 0 0,0 0-1,0 0 1,-1 0 0,1 0-1,0 0 1,0 0 0,0-1-1,0 1 1,0 0 0,0 0-1,0 0 1,0 0 0,0 0-1,0 0 1,0 0 0,0 0-1,0 0 1,-1 0 0,1-1-1,0 1 1,-14-7-2049</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7:04.439"/>
    </inkml:context>
    <inkml:brush xml:id="br0">
      <inkml:brushProperty name="width" value="0.1" units="cm"/>
      <inkml:brushProperty name="height" value="0.1" units="cm"/>
      <inkml:brushProperty name="color" value="#FF0066"/>
    </inkml:brush>
  </inkml:definitions>
  <inkml:trace contextRef="#ctx0" brushRef="#br0">0 158 128,'1'-2'185,"0"-1"0,-1 1-1,1 0 1,0 0 0,0 0 0,0 0-1,0 0 1,1 0 0,-1 1 0,0-1-1,4-3 1,6-11 323,-8 12-432,-1-1 0,1 1-1,0-1 1,0 1 0,0 0-1,1 0 1,0 1 0,7-7 0,-6 6 363,-1 0 1,1-1 0,-1 0-1,4-5 1,-7 9-344,0 0 1,0 1-1,0-1 0,0 0 0,0 1 1,0-1-1,1 1 0,-1-1 0,0 1 1,0 0-1,0-1 0,0 1 0,1 0 1,0 0-1,8-3 124,0-2-23,1 0 1,0 0-1,0 1 0,0 0 1,0 1-1,0 1 0,1-1 1,-1 2-1,19-1 0,262 2 1985,-261 1-1952,40 8 1,-41-5-171,41 2 0,12-7-37,153 7 103,-118 3-62,-55-4 126,-1-2 0,104-10 0,-138 5-194,126-13 505,70-3 0,246 18-245,-413 3-243,0 3-1,92 21 0,-137-25-11,127 18-60,-101-16 32,313 11 598,-297-18-460,98-17-1,-23 1-38,32 17 45,-87 3-68,17-1 84,-89 0-135,-1 0 0,0 1 0,0-1 0,0 0 0,0 1 0,0-1 0,1 0 0,-1 1-1,0 0 1,0-1 0,0 1 0,0 0 0,0-1 0,0 1 0,-1 0 0,1 0 0,0 0 0,0 0 0,-1-1 0,1 1 0,0 0 0,-1 0 0,1 1 0,-1-1 0,1 0 0,-1 0 0,1 0 0,-1 2 0,1 0-14,0 0 1,-1 0-1,1 0 1,-1 0 0,0 0-1,0 0 1,0 0-1,0 0 1,-2 5 0,0-7-179,-1-6 77,-1-7-628,-2-12-2679</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7:09.031"/>
    </inkml:context>
    <inkml:brush xml:id="br0">
      <inkml:brushProperty name="width" value="0.1" units="cm"/>
      <inkml:brushProperty name="height" value="0.1" units="cm"/>
      <inkml:brushProperty name="color" value="#FF0066"/>
    </inkml:brush>
  </inkml:definitions>
  <inkml:trace contextRef="#ctx0" brushRef="#br0">0 26 2048,'1'-6'2741,"0"5"-2576,0 0 0,-1 0 1,1-1-1,0 1 0,0 0 0,0 0 0,0 0 0,0 0 1,0 0-1,1 0 0,-1 0 0,0 0 0,0 0 0,1 0 1,-1 1-1,0-1 0,1 1 0,-1-1 0,1 1 0,-1-1 0,1 1 1,-1 0-1,1 0 0,-1 0 0,1-1 0,-1 2 0,3-1 1,3 1-171,1 1 0,0-1 1,-1 2-1,10 3 1,6 2 325,-9-3-177,0 0-1,13 8 1,-14-7 75,0 0 0,22 6 0,-10-6 41,-1-1 0,1-1 0,46 1 0,253-15 220,-98 7-260,61-4 552,191-26 305,-396 27-1034,49-2-11,87 1-32,1 0 0,32 16 0,-166-1 3,228 26 52,-207-22-17,55 9-6,94 31-50,-100-19-18,-72-20 60,122 3 0,-106-13-17,57 4-8,-6 2 1,196-13 0,-277-1 4,173-8 47,1 17-5,-226-3-53,0 0-1,1 2 1,-1 0 0,0 1-1,0 1 1,-1 0 0,24 12-1,43 32-333,-59-33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7:53.896"/>
    </inkml:context>
    <inkml:brush xml:id="br0">
      <inkml:brushProperty name="width" value="0.1" units="cm"/>
      <inkml:brushProperty name="height" value="0.1" units="cm"/>
      <inkml:brushProperty name="color" value="#FFFC18"/>
    </inkml:brush>
  </inkml:definitions>
  <inkml:trace contextRef="#ctx0" brushRef="#br0">4720 36 3200,'-6'-1'811,"5"-1"-277,-2-6 366,3 8-859,0-1 1,0 0-1,0 0 0,0 0 0,0 1 1,0-1-1,-1 0 0,1 0 0,0 0 1,0 1-1,-1-1 0,1 0 0,0 1 1,-1-1-1,1 0 0,-1 1 0,0-2 1,0 0 42,1 2-38,-1-1 0,0 1 0,0 0 0,1-1 1,-1 1-1,0 0 0,0 0 0,0 0 0,0 0 0,1-1 0,-1 1 1,0 0-1,0 1 0,0-1 0,0 0 0,-11 0 608,-9 0 471,11-2 100,9 2-1099,0-1-1,0 1 1,0-1 0,0 1-1,0 0 1,0-1-1,0 1 1,0 0 0,0 0-1,0 0 1,0 0-1,0 0 1,0 0 0,-2 0-1,-10 0-73,9-1-45,1 1 0,-1 0 0,1 0 0,0 0-1,-1 0 1,1 0 0,0 1 0,-1 0-1,1-1 1,0 1 0,-6 3 0,-3 2 71,-1 0 1,1-1 0,-1 0 0,0-1 0,0-1 0,0 0-1,-21 2 1,2 0-5,-112 14 118,134-18-206,-284 40 1521,263-37-1288,-40-1 1,19-1-126,-146-1-49,-35 3 353,116 1-185,-63 5-202,-172-10 112,330 1-123,-41 7 0,4 0 0,-11-2 0,41-4 5,-37 6 0,65-8-5,-57 11-5,-33 3 0,-84 4 133,143-12-128,22-3 0,-1-1 0,1-1 0,-12 1 0,-225-2 0,229-1 0,0-1 0,-30-7 0,-10-2 0,-70-5-2,-49-6 105,-2 20-49,93 4-97,-373-8 59,297-1 377,88 2-17,-74 4 1,123 4-548,0 0-1,-36 11 0,13-2-827,-6-2-2185</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7:33.833"/>
    </inkml:context>
    <inkml:brush xml:id="br0">
      <inkml:brushProperty name="width" value="0.1" units="cm"/>
      <inkml:brushProperty name="height" value="0.1" units="cm"/>
      <inkml:brushProperty name="color" value="#FF0066"/>
    </inkml:brush>
  </inkml:definitions>
  <inkml:trace contextRef="#ctx0" brushRef="#br0">12 29 128,'-5'-8'29,"4"7"-2,1-1 0,-1 1 0,0 0 0,1-1 0,-1 1 0,1 0-1,-1-1 1,1 1 0,-1-1 0,1 1 0,0-1 0,0-2 1189,16 9 149,-7 0-1216,0 0 0,0 1 0,0 0 0,11 10 0,10 7 152,-15-13-233,1-1 1,0-1 0,0-1 0,0 0 0,1-1-1,0-1 1,0 0 0,1-1 0,21 1 0,-15-2 157,292 52 1729,-242-36-1814,145 18 0,378 24 1278,-551-55-1399,327 31-141,-47-23 131,-42-4 0,2 0 39,-99-11 105,333 6 423,-354 10-396,-152-13-207,26 8-1,-36-9 16,1 1 1,-1-1-1,0 1 0,0 0 1,0 1-1,0-1 0,0 1 0,0 0 1,3 3-1,-6-5 5,-1-1 0,0 0 0,1 1-1,-1-1 1,0 1 0,1-1 0,-1 1 0,0-1-1,0 1 1,0-1 0,1 1 0,-1-1 0,0 1 0,0-1-1,0 1 1,0-1 0,0 1 0,0 0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7:36.792"/>
    </inkml:context>
    <inkml:brush xml:id="br0">
      <inkml:brushProperty name="width" value="0.1" units="cm"/>
      <inkml:brushProperty name="height" value="0.1" units="cm"/>
      <inkml:brushProperty name="color" value="#FF0066"/>
    </inkml:brush>
  </inkml:definitions>
  <inkml:trace contextRef="#ctx0" brushRef="#br0">1 171 3584,'17'5'2170,"-9"-3"-2168,0 1 0,1-2-1,-1 1 1,1-1-1,-1 0 1,12-1-1,-5-1 47,0-1 1,0-1-1,0 0 0,0-1 0,24-10 1,29-8 600,44-4-108,184-18 0,-37 14-238,-136 13 471,144-2 0,-133 19-291,339 9-305,514 57 441,-784-57-393,77 7-175,-190-6 13,141-2 0,-120-15 6,44 0 106,396-3 885,-342 5-1012,91-4 206,231-10-47,-170 7-287,-8 1-157,-343 11 243,275-6 392,105 8-323,-282 1-72,87 0-4,245 13 0,-2 12 0,-407-28 0,81 0 0,122 16 0,-121-5 45,122-3 0,122-2-9,-306-4-34,212-9 45,-8 1 7,-214 7-51,335 3 21,164 4 66,-313-1-69,37 1-4,-123 6-17,87 3 0,420 21 0,-19-12 0,-239-47 85,-147 4-42,116-16-33,-39 6 81,-157 15-64,30-10-27,-22 1 0,58 5 0,90-10 0,127-1 0,-373 26 0,91-4 0,398-4-118,-255 13 235,-180-6-55,164 18-1,47 4-55,-79-8-6,71-2 0,228-18 122,-357 1-115,0 0-8,-79 8 1,241-8 0,56-2 122,-54 13-115,32 1-8,-3 10 1,-60 5 0,-296-17 0,-5 0 0,0 1 0,-1 2 0,52 16 0,-64-16 1,0 0 0,0-1 0,0-2 0,1 0 0,-1 0 1,1-2-1,0-1 0,40-5 0,68-17 405,-111 19-317,0 0 1,1 2-1,-1 0 1,36 4 0,-47-3-89,0 1 1,0 1 0,0 0 0,0 0 0,0 0 0,9 5 0,-13-6-10,0 0 0,0 1 0,0 0-1,-1 0 1,1 0 0,0 0 0,-1 0 0,0 0-1,1 1 1,-1-1 0,0 1 0,0 0 0,0 0 0,-1-1-1,3 6 1,-4-7-19,1 0 0,-1 1-1,0-1 1,1 0 0,-1 0-1,0 1 1,0-1 0,0 0-1,0 0 1,0 0 0,0 1-1,0-1 1,-1 0 0,1 0 0,0 0-1,-1 1 1,1-1 0,-1 0-1,1 0 1,-1 0 0,1 0-1,-1 0 1,0 0 0,0 0-1,1 0 1,-1 0 0,0 0-1,0 0 1,0-1 0,0 1 0,0 0-1,-2 0 1,-16 6-3018</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7:57.728"/>
    </inkml:context>
    <inkml:brush xml:id="br0">
      <inkml:brushProperty name="width" value="0.1" units="cm"/>
      <inkml:brushProperty name="height" value="0.1" units="cm"/>
      <inkml:brushProperty name="color" value="#FF0066"/>
    </inkml:brush>
  </inkml:definitions>
  <inkml:trace contextRef="#ctx0" brushRef="#br0">15604 165 4736,'-2'0'123,"1"0"0,0 0 1,0 0-1,0 0 0,-1 0 0,1 0 1,0-1-1,0 1 0,0 0 0,0-1 1,0 1-1,0-1 0,0 1 0,0-1 1,0 1-1,0-1 0,-2-1 0,0 0-75,0 0 0,0 1 0,0-1 0,0 1 0,0 0-1,-1 0 1,1 0 0,0 1 0,-1-1 0,1 1 0,0 0-1,-7 0 1,-43 5-195,-44 18 594,-19 2 722,78-20-718,-1 1-1,1 2 1,-71 25 0,96-26-369,-1 1 0,2 0 1,-1 0-1,1 1 1,0 1-1,1 0 0,0 1 1,-18 22-1,25-26-19,0 0 0,0 0 0,0 0 0,1 0 0,1 0 0,-4 12 0,-8 50 313,12-56-334,-9 52 201,-15 81 275,20-121-403,-2 1 0,0-1 0,-19 37 0,21-52-102,0-1 0,0 0-1,-1 0 1,0 0 0,-1-1 0,0 0 0,0-1 0,0 0-1,-1 0 1,0-1 0,-19 10 0,-2-2 23,0-1-1,-54 15 1,46-18 25,-1-1 0,-51 3-1,-81-2 283,28-2-201,-356 2 195,327-11-205,110 1-102,-658 14 196,46-4-106,448-11-16,-162-10-22,185 3 12,-122-7 318,-154-3 147,183 14-391,-220 4-256,-196 41 210,517-29-165,-37 2 28,210-12 22,-490 33 172,-36-6-179,92-24-51,286-6 17,-127-8 141,8 0-6,-110-12-93,141 4 144,4 11-61,60 2-70,-284 9-26,175 3 78,36-2-146,-199 27 201,0-19-6,375-18-123,-121-22 0,87 9 35,28 5 298,-284-28-477,299 34 154,-267-11 329,161 8-318,98 3-243,-89-13 112,102 9 30,-187-9 700,219 19-597,1 1 1,0 2 0,-64 13-1,65-6-103,1 2 0,0 1 0,-71 35 0,97-39 56,-1 1 0,2 0 0,-1 1 0,2 0 0,0 1 0,0 1 0,1 0 0,0 1 0,1 1 0,1-1 0,-15 28 0,-8 28 57,3 1 0,3 2 0,4 1 0,-19 95 0,36-133 1,2 0 0,2 0 0,1 0-1,3 41 1,3-23-68,3 0 0,15 58 0,-14-82 16,1 1-1,1-2 1,2 1 0,1-2-1,22 37 1,-21-43-24,1-1 0,0-1 0,2 0 1,1-1-1,0-1 0,1-1 0,21 15 0,-21-18 67,149 98-15,-147-100-14,-1-1-1,2-2 1,-1 0 0,1-1-1,1-1 1,37 6-1,41-4 3,144-6 0,-131-5-2,735 2 325,-238 47-122,-117-15-84,-241-21-170,638 30 49,-420-21-39,-50 5 62,62 13-10,-236-15 47,119 17-139,-50-5 177,-7-5-157,447 35-215,28-27 553,-543-31-452,12 0-40,162 10 493,134 9 180,-273-13-694,-34-3 439,217 5 15,158-10-213,-347-11 0,-104 1 11,-30-5 67,-36 2-124,366-20-45,280-39 177,87-4 95,-823 71-173,510-32-512,-25 6 950,-287 18-487,298 3 57,-312 6-32,85 8 41,-3 0-50,-2-8 55,317-3-49,-215-6 19,-37-4 17,10 1 57,586 5-133,-432 3 150,-5-21-21,-176 4-140,692-32 64,-1003 52 7,327-10 46,135-9-84,-204-10 33,-111 11-3,384-52 119,6-2-138,-388 50-51,18-3 68,445-50 9,-278 32-91,-3 1 92,-317 38-11,214-35-17,-4-18 133,30-41-24,-9-18-152,-233 106 79,183-103 66,-8-15-119,-10 5-104,-150 99 177,0-3-1,-2 0 0,-1-3 1,-1-1-1,-2-1 1,-1-2-1,-1-1 1,46-74-1,-51 67 4,-2-1 0,-1 0 0,-3-2 0,-2 0 0,-1-2 0,16-86 0,-28 97 14,-1 0-1,-2-46 1,-13-72 57,9 129-90,-1-19-7,-1 0-1,-3 0 1,-15-51-1,19 83-1,-1-1-1,0 1 0,-1 0 0,0 1 0,0 0 0,-2 0 0,1 0 0,-1 0 1,-1 1-1,0 1 0,0 0 0,-1 0 0,0 1 0,-1 0 0,-16-10 0,-3 3-8,0 1 0,-1 2 0,-56-15 0,-102-12-71,179 37 60,-57-8-67,-70-1-1,-69 8 92,181 3-9,-274 5 72,-293-9-19,398 1 38,-64-5-201,145-5 124,-250-24 96,-515 8-194,458 20 133,20-4 76,263 6-109,-228-17 2,16 1-8,-122 9-9,-221 42-85,431-14 74,-165 14 91,163-10-179,-43 3 188,-164 12-66,296-24-20,31 5 1,34-2-24,80-10-4,-309 22-5,98-2 93,55-4-144,-186 15 117,-42 4-111,187-14 139,-135 5-24,-261-28-25,553-4-45,1-2 0,-86-20 0,-27-4-1,145 24 65,1-1-1,-42-15 1,-17-4 37,75 23-86,-1 1 0,0 1 0,-20 1 0,19 0-53,21 1 62,0-1-1,-1 0 1,1 0-1,0-1 1,-1 1 0,1 0-1,0 0 1,0 0-1,-1 0 1,1 0-1,0 0 1,-1 0-1,1 0 1,0 0-1,0-1 1,-1 1-1,1 0 1,0 0-1,0 0 1,-1-1-1,1 1 1,0 0-1,0 0 1,0-1-1,-1 1 1,1 0-1,0 0 1,0-1-1,0 1 1,0 0-1,0-1 1,-1 1-1,1 0 1,0-1 0,0 1-1,-4-16-920,1 1 0,0-1 1,1 0-1,0-18 0,1-24-3847</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8:13.251"/>
    </inkml:context>
    <inkml:brush xml:id="br0">
      <inkml:brushProperty name="width" value="0.1" units="cm"/>
      <inkml:brushProperty name="height" value="0.1" units="cm"/>
      <inkml:brushProperty name="color" value="#FF0066"/>
    </inkml:brush>
  </inkml:definitions>
  <inkml:trace contextRef="#ctx0" brushRef="#br0">8 94 128,'0'0'52,"-1"0"1,1-1-1,-1 1 1,1 0-1,0-1 0,-1 1 1,1-1-1,-1 1 1,1 0-1,-1-1 0,1 1 1,0-1-1,0 1 0,-1-1 1,1 1-1,0-1 1,0 0-1,-1 1 0,1-1 1,0 1-1,0-1 1,0 1-1,0-1 0,0 0 1,0 1-1,0-1 1,0 1-1,0-2 0,1 1 110,-1 0 0,1-1 0,-1 1-1,1 0 1,0 0 0,0 0-1,0 0 1,0 0 0,0 0 0,0 0-1,0 0 1,1-1 0,1 0 31,0 0 1,-1 0-1,1 0 0,1 1 1,-1-1-1,0 1 1,0 0-1,0 0 0,1 0 1,3 0-1,31-5-177,-29 5 59,0 0 1,0-1-1,-1 0 0,1 0 1,12-6-1,20-4 689,1 6-353,0 1 0,1 3 0,63 4 0,-20 0-332,48 4-64,-80-3-20,169 22-15,-191-21 30,65 12 21,52 5-52,20-14 117,-57-4-16,-25-1-42,65 6 63,357 6 331,-405-14-411,-14 2 19,139 20 0,-220-21-58,0 1 0,0 0-1,-1 0 1,1 1-1,-1 0 1,1 1-1,-1 0 1,0 0 0,0 1-1,8 6 1,0 4-318</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8:14.313"/>
    </inkml:context>
    <inkml:brush xml:id="br0">
      <inkml:brushProperty name="width" value="0.1" units="cm"/>
      <inkml:brushProperty name="height" value="0.1" units="cm"/>
      <inkml:brushProperty name="color" value="#FF0066"/>
    </inkml:brush>
  </inkml:definitions>
  <inkml:trace contextRef="#ctx0" brushRef="#br0">181 47 2688,'-32'-18'1056,"21"13"-832,-3 0-64,9 1 0,-6-1-128,0 1 64,0-1-64,1 5-32,-6 0-128,-1 5-64,-4-1-768,-1 5-256</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8:17.677"/>
    </inkml:context>
    <inkml:brush xml:id="br0">
      <inkml:brushProperty name="width" value="0.1" units="cm"/>
      <inkml:brushProperty name="height" value="0.1" units="cm"/>
      <inkml:brushProperty name="color" value="#FF0066"/>
    </inkml:brush>
  </inkml:definitions>
  <inkml:trace contextRef="#ctx0" brushRef="#br0">1 162 3456,'1'-5'2761,"-1"5"-2721,15 1 666,17 7-581,224 78 318,-209-69-241,-9-5-60,0-3 0,68 9-1,-43-9 282,-20-4-37,59 0-1,-2 0 220,6 2-394,192-10-1,-110-3-110,-70 3-72,265 9 339,0 26-302,-137 4-4,-149-18-3,188 8-1,217-40 1298,-29-33-1152,-63-1-75,262-19-22,-259 35-148,85-11 74,87-14 53,-461 41-285,140-1 0,57-9 1031,-3 0-713,121 30-80,-345-1-38,0 5 0,163 34 0,33 12 82,-93-19-36,228 22 140,-381-53-171,290 24 439,3-27-85,-131-6-335,-109 5 10,164-22 0,-137 6-38,34-6-6,160-21 46,-312 43-55,276-39 13,-196 26-40,196-10 153,-195 21-157,-33 2 28,87-13 0,-134 12 16,218-34 59,1 19-60,-144 16-3,151-19 0,-170 10 0,0 3 0,72 3 0,126 16 0,31-13-81,2 0 162,-242 5-81,6 0 0,0-2 0,89-6 0,-45-5 24,131 7 0,-94 10-66,41 0 36,172 1 48,36-1-43,-329-9 50,277-5-11,-126 14-38,-143-5 0,154-5 30,-85-2-55,57 13 19,-3 0 7,152-16-17,-247-1-85,26 0 148,-40 7 11,257-9-84,-221 1 45,148 8 0,39 16-19,-70 0 0,-98-3 5,52 2-5,-129-15 59,60-9-1,-42 3-17,0 4 0,85 9 0,15-1 60,-10-8-61,152 3-42,-116 1 11,21 2 19,-135 1 2,0-3 0,162-19 1,-219 13 14,-1 2 0,1 0 1,44 5-1,-69-2-36,-1 0-1,1 1 1,-1-1 0,1 1 0,-1 0 0,0 1-1,6 2 1,-10-4-13,-1 0-1,0 0 0,1-1 0,-1 1 1,1 0-1,-1 0 0,0 0 1,0 1-1,1-1 0,-1 0 1,0 0-1,0 1 0,0-1 0,-1 1 1,1-1-1,0 0 0,0 1 1,-1 0-1,1-1 0,-1 1 1,1-1-1,-1 1 0,0 0 0,0-1 1,1 1-1,-1 0 0,0-1 1,-1 1-1,1 0 0,0-1 1,-1 4-1,1-5-20,-1 1 0,1 0 0,0-1-1,0 1 1,-1-1 0,1 1 0,0 0 0,-1-1 0,1 1 0,-1-1 0,1 1 0,-1-1-1,1 0 1,-1 1 0,1-1 0,-1 1 0,0-1 0,1 0 0,-1 1 0,1-1 0,-1 0 0,0 0-1,1 0 1,-1 1 0,0-1 0,1 0 0,-2 0 0,-20-3-1372,16 2 878,-35-8-2563</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39:57.858"/>
    </inkml:context>
    <inkml:brush xml:id="br0">
      <inkml:brushProperty name="width" value="0.1" units="cm"/>
      <inkml:brushProperty name="height" value="0.1" units="cm"/>
      <inkml:brushProperty name="color" value="#FF0066"/>
    </inkml:brush>
  </inkml:definitions>
  <inkml:trace contextRef="#ctx0" brushRef="#br0">84 81 128,'-2'-2'64,"0"0"1,0-1-1,0 1 0,0 0 1,0 0-1,1-1 0,-1 0 1,1 1-1,-2-4 0,1 2 40,0 0 0,0 1 0,-1-1 0,-5-6 0,8 10-106,-2-3 304,0 1 0,0-1 0,0 1-1,0 0 1,-1 0 0,1 0 0,-1 0 0,0 1 0,1-1 0,-1 1 0,0-1 0,0 1 0,0 0-1,0 0 1,0 0 0,-4 0 640,7 5-844,0 0 0,1 0 0,-1 0 0,1 0 0,0 0 0,0 0 0,0 0 0,0-1 0,1 1 0,-1 0 0,1-1 0,0 1 0,0-1 1,1 1-1,-1-1 0,1 0 0,-1 0 0,1 0 0,0-1 0,4 4 0,0 0-5,1 0 1,-1 0-1,2-1 0,-1 0 1,0-1-1,1 0 1,0 0-1,0 0 0,0-1 1,0-1-1,1 0 1,-1 0-1,1 0 1,12-1-1,11-1 201,0-2 1,62-10-1,-58 5-41,58-1-1,789 8 692,-722-3-841,119 3 119,-127 14-126,-92-11-73,110 3 173,643-6 753,-641-5-812,63 1-34,-15 8-35,184 10 30,-245-2-97,-22-2 14,174 34 1,-232-28-32,89 6 0,421-2 138,-491-24-116,108-7-6,23-2 12,-100 7 66,12 5-43,-25 1-32,8-3 21,195 21 0,-123-1 3,-7-1 26,-121-7-57,216 15 141,67-19 242,-214 6-385,-39-1 70,168-7 4,-173-3-66,118-9 88,-49 3-52,-27-11-23,-32 2 2,325 1 79,-158 5-112,-163 7-90,107 3 201,244 12-69,-430-13-25,476-3-1,-198-3 0,-240 7 15,174-6 98,-67-15 50,-91 9 1,88 0-1,148 5 77,-177-3-203,23 0-26,159 0 106,-78 6-86,-132 5-3,-64-2-4,345-8-16,-135 5-74,-138 5 41,234-17 153,-197 2-162,164-21-49,94 4 116,-159 18-66,23 4 35,-17 1-15,217-12 269,-372 19-263,445-8-55,-264 6 0,-156 3 76,116 8-25,-114-1 11,-51-1 0,-33-4 0,207 7 11,1179-13 192,-1424 3-197,45 0-28,73 9 0,277 31-16,-112-14-94,347 6 126,-43-46 108,-273 4 5,-126 7-60,96-15-121,-21 1 15,297 12 70,-251 5-139,-136-12 257,-31 1-13,-68 3-120,20-1-109,69 2 143,1-1 9,-125 8-44,85 2-36,-111 0 31,-1 1 1,55 14-1,-48-9 13,1-1-1,0-1 0,40 0 0,109-5 19,-9 0 8,-160 0-17,0 1-1,0 0 1,0 1 0,23 8-1,-31-9-21,-1 0-1,0 1 0,0 0 1,0 0-1,0 0 1,-1 1-1,1 0 0,-1 0 1,0 0-1,0 1 0,0 0 1,5 7-1,-8-8-110,1-1-231,-5-4-106,-23-28-2195,7 15 506,-21-14 0,38 28 2143</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0:04.921"/>
    </inkml:context>
    <inkml:brush xml:id="br0">
      <inkml:brushProperty name="width" value="0.1" units="cm"/>
      <inkml:brushProperty name="height" value="0.1" units="cm"/>
      <inkml:brushProperty name="color" value="#FF0066"/>
    </inkml:brush>
  </inkml:definitions>
  <inkml:trace contextRef="#ctx0" brushRef="#br0">0 30 896,'2'-2'190,"0"1"-1,0 0 1,0-1 0,0 1 0,0 0-1,0 0 1,0 0 0,0 0 0,1 1-1,-1-1 1,0 1 0,0-1 0,1 1-1,-1 0 1,0 0 0,1 0 0,-1 0-1,0 0 1,1 0 0,-1 1 0,0-1-1,1 1 1,1 0 0,8 3 45,-1 1-1,-1-1 1,15 9 0,-22-11-240,31 22 1120,-28-19-579,0 0 1,0 0-1,1-1 1,10 5-1,-10-5-393,-1-1 0,1 1 1,-1 1-1,0-1 0,0 1 0,0 0 0,6 8 0,-5-6-96,0 1 0,1-2 0,14 11 0,-8-9 0,0 0-1,1-1 0,-1-1 0,1 0 0,0-1 1,1 0-1,-1-2 0,1 0 0,0 0 1,0-1-1,21-1 0,406-1 1298,-400-2-1312,45-8 0,21-1 43,320-24 432,-145 8-177,350-1 123,-463 24-402,116 3 32,-52 9-25,62 7 12,125-4 148,-109-10-140,-126 1 4,-60 1-76,129-6-6,-34-8 3,-44 3 95,-92 0-71,-44 3-32,0 1-1,55 3 1,248 9 36,-324-8-46,300-3 15,-114-2 10,106-15-10,-23-3 118,-180 21-118,60-5 0,384-13-10,-542 20 20,146-9 15,-106 3 45,0 3 0,91 7-1,136 7 88,-111-9-63,-112-1-36,-23 0-12,45 5-1,139 26-39,-62-14 52,340 48 17,-395-55-80,180-6-1,-170-6 22,55-1 48,303-43 0,-311 20-5,294-7-1,24 32-58,-188 9 59,-137-4-19,62-2-11,-59-7 9,120-9 52,-234 8-69,114-18 172,-38 3-267,-54 11 169,-26 5-52,1 2-1,50 3 1,-25 0-22,-17 1-55,76 14-1,-61-7-2,54 11 101,-5-3-40,-70-9-18,1-2 0,47 0 0,478-6-32,-474 7 124,1 1-255,70-3 120,-40 10 133,-73-12-85,49 2 4,160-21 43,-104 3-25,-58 4-16,55-1 3,-32 3-37,-2 1 8,-14 1 35,153-4-154,741 9 358,-862 9-204,47 1 416,-85-3-345,-9-6-588,-48-1 425,42 4-1,-61-3 66,0 0-1,-1-2 0,1 0 1,27-6-1,-20 3 30,39-2 0,19-5 233,-2 6 460,-57 2-793,-1 2 0,1 0 0,27 3-1,142 6-615,-189-8 683,8 0 10,-1 0 1,0-2-1,0 0 0,0 0 1,0-1-1,0-1 0,14-5 1,25-10 20,-43 15-24,0 1-1,0 1 0,17-3 1,2 0-8,8-2 224,-1 3-1,1 0 0,65 4 0,-54 0-520,-24 0 302,1 2 0,-1 0 0,1 1 0,32 10-1,-45-11-125,0 0 0,1-1 0,10 1-1,11 0 83,22 15 109,-32-9-69,-20-7-6,0 0 0,0 0 0,0 0 1,0 0-1,0 0 0,0-1 1,6 1-1,16-1 116,-6-1-40,1 2-1,32 4 1,-39-4 17,-1 0 0,1 0 0,0-1-1,0-1 1,14-2 0,27-1-61,-36 4-73,1-1 1,29-5-1,-30 3 109,-1 2 0,1 0 1,29 3-1,-2-1-57,-39-1-60,0 0 0,1 0 0,-1 1 0,1 0 0,-1 0 0,0 0 0,9 4 0,-7-3 42,1 0-1,-1-1 1,1 0-1,0 0 1,-1 0-1,1-1 1,12-2-1,-7 1-69,28 2-1,145 27 889,-113-20-821,97-1-1,-159-7-111,31-1 37,77 11 0,2 4-138,1 0 724,4 0-369,-32-5-93,-13 2-124,94-2 0,341-5 240,-480-2-201,42 7-1,0 0 61,8 5-3,19 5 0,10-14 0,-24-1 0,3 0 91,53 5-161,-51-7-175,-56 2 40,26 1 528,-17-6-270,97-13 0,-90 6-53,113-3 0,76 7-410,-161-3 751,1 0-272,-60 6-69,27-5 0,-27 2 5,27 1 1,-25 2 25,-10 1-41,1 0-1,35 5 1,-54-5 12,1 0 0,-1 0-1,1 0 1,-1 1 0,1-1 0,-1 0-1,1 0 1,-1 0 0,1 1 0,-1-1-1,1 0 1,-1 1 0,1-1 0,-1 0-1,1 1 1,-1-1 0,0 1 0,1-1-1,-1 1 1,0-1 0,1 1 0,-1-1-1,0 1 1,0-1 0,1 1 0,-1-1-1,0 1 1,0-1 0,0 1 0,0-1-1,0 1 1,0-1 0,0 1 0,0 0-1,0-1 1,0 1 0,0-1 0,0 1-1,0-1 1,0 1 0,0 0 0,-1-1-1,1 1 1,0-1 0,0 1 0,-1-1-1,1 1 1,0-1 0,-1 1 0,-2 3 5,1 0 0,-1 0 0,0 0 0,-5 5 0,6-7-77,1-1 1,0 1-1,-1-1 1,1 1-1,-1-1 1,1 0-1,-1 1 0,0-1 1,0 0-1,1 0 1,-1-1-1,0 1 1,0 0-1,0 0 1,0-1-1,0 1 1,0-1-1,0 0 1,0 0-1,0 0 0,0 0 1,0 0-1,0 0 1,0 0-1,-3-1 1,-1-2-415,0 0-1,0-1 1,1 0 0,-7-5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0:10.852"/>
    </inkml:context>
    <inkml:brush xml:id="br0">
      <inkml:brushProperty name="width" value="0.1" units="cm"/>
      <inkml:brushProperty name="height" value="0.1" units="cm"/>
      <inkml:brushProperty name="color" value="#FF0066"/>
    </inkml:brush>
  </inkml:definitions>
  <inkml:trace contextRef="#ctx0" brushRef="#br0">0 227 2816,'0'0'976,"20"0"1754,12-2-2257,-1-1 0,0-2 0,32-9-1,-32 7-72,0 1-1,0 1 0,35 0 0,14 6 12,-22 1 173,96-10 0,-57-1 168,-55 4-452,0 2 0,59 4 0,-32 0-165,75 9 128,1 0-100,109-17 513,-205 6-605,171-1 210,-121 3-82,209 3 116,-52 10-156,-5 0-174,59-28 143,-116 12-132,-122 3 35,93-9 0,138-23 36,1 29 26,96 7-26,-251-6 5,28 8 5,3 1-15,98-17 7,24 17 6,-55-5-20,50 4 18,-71-2-73,-164-5 10,241-5 198,-131 11-127,-92-2-9,142-9-1,-20-6-4,-111 9-54,111 5 108,-10 1-119,346 7 126,-287-5-69,-56-4-118,-44 4 160,24 9-42,48-10 116,-137-6-137,-67 1-41,336 14-74,-258-7 67,126-7-1,47 2 203,-185 6-152,-16-1-98,92-3 1,264-8 148,-352 8-83,-10 0 1,118-7 0,262-12-9,-361 15 0,233-26 103,-1 0-72,23 12 353,-311 11-271,336-23 14,-286 27-176,221-11-660,-221 5 867,123 6-1,-60 9-339,64 2 49,-156-12 140,348 16 242,-294-4-331,183-1-1,168-11 536,-167-10-563,-282 10 114,387-4-18,-88 5 76,17-1-36,-221 7-21,27 0-106,-47-7-52,203-5 472,-83 5-546,-128 2 197,1-3 1,80-11 0,-41-1 29,1 4 0,210 12 0,16-1 0,-234-2 129,159 20-1,44 2-230,125 5-63,-416-26 164,287 2-12,-12-2-16,-277 0 7,43 5 35,0-3-1,97-8 1,308-18 40,-418 23-75,315-14-31,-302 9 53,64 4-1,-68 1 248,76 10-460,-92-5 278,0-2 1,52-2 0,-10-7-306,154-7 192,119 19 26,-150-21 22,-2 1 0,-167 14 5,421-14 230,100-4-475,-370 3 240,1 1 0,-94 13 0,103 3 0,-183-2 12,1 2 0,0-1 0,-1 2-1,16 4 1,-18-1 24,-8-6-38,0 0-1,0 0 1,0 0 0,0 0-1,0 1 1,0-1 0,0 0 0,0 0-1,0 0 1,0 0 0,0 1 0,0-1-1,0 0 1,0 0 0,0 0-1,-1 0 1,1 1 0,0-1 0,0 0-1,0 0 1,0 0 0,0 0-1,0 0 1,0 0 0,0 1 0,0-1-1,-1 0 1,1 0 0,0 0 0,0 0-1,0 0 1,0 0 0,0 0-1,0 0 1,-1 0 0,0 1-19,0-1 1,0 0-1,0 0 1,0 0-1,0 0 1,0 0-1,0-1 1,0 1-1,0 0 1,0 0-1,0-1 1,0 1-1,0 0 1,0-1-1,0 1 1,0-1-1,0 0 1,0 1-1,0-1 1,1 0-1,-1 1 0,0-1 1,-1-1-1,-6-8-323,0 0 0,0-1 1,-6-12-1,-29-56-3752</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0:13.428"/>
    </inkml:context>
    <inkml:brush xml:id="br0">
      <inkml:brushProperty name="width" value="0.1" units="cm"/>
      <inkml:brushProperty name="height" value="0.1" units="cm"/>
      <inkml:brushProperty name="color" value="#FF0066"/>
    </inkml:brush>
  </inkml:definitions>
  <inkml:trace contextRef="#ctx0" brushRef="#br0">0 100 1792,'0'-55'1467,"27"55"1572,-16 0-2596,0-1 0,0 1-1,0-2 1,0 0 0,13-4-1,2-2 111,1 1-1,-1 1 1,1 2-1,50-3 1,-23 6-334,-11 0-25,72 8 1,-18 2 338,-43-4-229,1-2 1,82-7-1,-16 0-145,539 10 428,-269 19-368,-212-9-134,29-1-30,154 13 461,-140-22-225,-39-3-225,-150-1-49,264 10 190,-44-11-144,282-3 39,-342-6-45,50-1 4,125-19 25,-187 9-50,68 14-17,-2 0 69,-232 4-87,220-16 16,-1 20-9,-27 5-8,-2-1 0,-162-3 4,338 25 121,-259-27-60,18 1 51,-21 7 3,188 8-25,-143-28-27,-3 0-17,212 30-50,-280-7 25,87 9 52,-38-3-135,-98-11 97,2-1 0,46-1-1,-62-5-58,-16 0 49,-1-1 0,1 0 1,0-1-1,0-1 0,25-6 0,-36 7 0,0 0 0,0 1 1,0-1-1,0 0 0,0 1 0,0 0 0,0 0 0,0 0 0,0 0 0,0 0 1,0 1-1,0-1 0,4 2 0,-5-2-15,-1 1 1,0 0-1,1 0 1,-1-1-1,0 1 0,1 0 1,-1 0-1,0 0 0,0 0 1,0 1-1,0-1 1,0 0-1,0 0 0,-1 0 1,1 1-1,0-1 1,0 1-1,-1-1 0,1 0 1,-1 1-1,0-1 0,1 1 1,-1-1-1,0 1 1,0-1-1,0 1 0,0 2 1,0-3-13,0 1 0,0-1 0,0 1 0,0-1 1,0 1-1,0-1 0,-1 1 0,1-1 0,-1 1 0,1-1 1,-1 1-1,0-1 0,1 0 0,-1 1 0,0-1 0,0 0 1,0 0-1,0 0 0,0 1 0,0-1 0,0 0 0,0 0 0,0-1 1,-2 2-1,1-1-97,-1 0 1,1 0-1,-1-1 0,1 1 1,0-1-1,-1 1 0,1-1 1,-1 0-1,1 0 1,-1 0-1,1 0 0,-1-1 1,1 1-1,-5-2 0,-30-10-1904</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8:08.938"/>
    </inkml:context>
    <inkml:brush xml:id="br0">
      <inkml:brushProperty name="width" value="0.1" units="cm"/>
      <inkml:brushProperty name="height" value="0.1" units="cm"/>
      <inkml:brushProperty name="color" value="#FFFC18"/>
    </inkml:brush>
  </inkml:definitions>
  <inkml:trace contextRef="#ctx0" brushRef="#br0">4640 161 1536,'6'6'2016,"1"-7"-1800,1 0 0,-1-1 0,0 1 0,1-2 0,-1 1 0,0-1 0,-1 0 0,1 0 0,0-1-1,-1 1 1,12-10 0,-9 6 498,1 1-1,0 0 1,19-8-1,-16 8 68,-13 4-332,-8 1-122,-9 2-31,0 1 0,0 0-1,-18 6 1,-22 3 153,-2-2 73,23-3-279,-61 2 0,-69 5 151,157-12-366,-198 33 308,88-14 16,13-2-16,89-16-274,0 0 0,0-1 0,0-1 0,-25-3 0,-13 1 12,-131-7-21,-27 3-26,47-3-27,18-1 0,111 10 0,-75-3 10,68 0 52,-54 4-1,32 0-18,-41-6 21,97 4-82,1 0 1,-1 0 0,-11-4 0,-13-2 75,13 4-33,-33-3-23,36 7-2,0 1 1,-32 7-1,32-5 0,0-1-1,-32 2 1,36-5 87,1 0 0,-27 6 0,18 7-92,4-8 69,0-1 0,0-1 0,-1 0 0,1-1 0,-1-1 0,1-1 0,-30-3 0,1-2-18,0 2 1,-62 4-1,34 0-9,56-1-69,-100-4 21,87 1 49,-55 4 0,30 0 3,-251-1-35,271-2-6,-1-2 0,-41-9 0,36 5 10,-85-18 267,-74-10-175,52 17-17,-4-6 368,140 21-315,-5-1-68,-50 0 656,65 5-808,1 0 0,-1-1 1,0 0-1,0 1 0,1-1 1,-1-1-1,0 1 0,1 0 1,-1-1-1,1 0 0,0 0 1,0 0-1,-1 0 0,1 0 1,-3-4-1,-25-21-1144</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0:35.355"/>
    </inkml:context>
    <inkml:brush xml:id="br0">
      <inkml:brushProperty name="width" value="0.1" units="cm"/>
      <inkml:brushProperty name="height" value="0.1" units="cm"/>
      <inkml:brushProperty name="color" value="#FF0066"/>
    </inkml:brush>
  </inkml:definitions>
  <inkml:trace contextRef="#ctx0" brushRef="#br0">94 1 5120,'-11'6'236,"0"0"0,1 1-1,0 0 1,0 1 0,-9 9 0,1-2-654,14-5 3516,5-9-2966,0 0 1,-1-1-1,1 1 1,0 0-1,-1 0 1,1 0-1,0 0 1,-1 0-1,1 0 1,-1 0-1,1 3 1,4 31 1650,-5-31-1647,0 1 0,1-1-1,-1 0 1,1 0 0,0 0-1,0 0 1,0 0 0,0 0-1,1 0 1,0-1 0,-1 1-1,2 0 1,-1-1 0,5 7 0,-4-7 186,0-1 1,0 1 0,0-1 0,1 1-1,5 2 1,2 1 7,48 41 870,-45-38-1246,28 13 0,-35-20 111,0 0-1,0 0 0,-1 0 0,1-1 0,1 0 0,13 0 0,0-1 249,107 4 612,-96-2-808,34-2-1,-21-1-83,25-2 156,76-14-1,-38 3-53,-34 6 57,87-21 0,-89 15-87,0 4-1,92-1 0,-110 9-33,6 0 72,1 2 0,-1 3-1,94 17 1,91 16-19,-133-22-61,132 23 86,-131-29-145,114-6 1,-118-3 50,-42-1 9,0-3 0,81-16 0,212-34-43,-24 6 11,81-7-80,-97 49-4,-202 8 19,675-1 118,-581-9-85,1-1 0,44-4 0,-188 10 18,82 6-1,71 16 38,-133-10-43,69 20 17,1 0-32,-76-20 3,236 13 0,-135-7-1,-94-5 61,57 7-2,158 7-175,-75-6 134,-3-1-2,-45-26-30,-120 4 29,0 3 0,103 7 0,211 16 93,-298-21-128,127 6 4,71 1 17,-78-6 0,-188 0 0,284 18 6,151-7 75,-299-12-40,497-42-158,-445 29 203,-101 8-60,333-54-21,-296 40-5,139-1 0,-168 14 0,28 4 0,214 20 0,-327-15 13,412 44-42,-317-26-46,64 6 348,-38-15-300,218-12 0,-16-11 27,-36 1 0,-128 4 0,105-10 0,79-7 0,221 29 6,-381 7-7,-4 0 28,333-18-48,-261 12 10,-200-6 27,173-5 107,-69 3-133,-95 3 9,90 10 33,49-25-29,-102 4 64,-69 9-57,0 2 0,66 11 0,23 1-3,28-10 0,154 11-25,-252-8 18,128-7 0,-110-8 0,148-34 0,-185 34 28,0 2 0,52-1-1,98 8 108,-91 1-102,-43 4-118,-46-3 76,0 0-1,0-2 1,19-1-1,-34 1 10,1-1 0,0 0 0,-1 0 0,1 0 0,-1-1 0,1 1-1,-1-1 1,0 0 0,1 1 0,-1-2 0,0 1 0,0 0 0,0-1-1,-1 1 1,1-1 0,-1 0 0,1 0 0,-1 0 0,4-6 0,-5 7-55,0-1 0,0 1 0,0 0 0,0-1 0,0 1 0,-1-1 0,1 1 0,-1-1 1,0 1-1,1-1 0,-1 1 0,0-1 0,0 1 0,-1-1 0,1 1 0,-1-1 0,1 1 1,-1-1-1,0 1 0,0 0 0,0-1 0,0 1 0,0 0 0,0-1 0,-1 1 0,1 0 0,-1 0 1,-2-3-1,-34-24-4367</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4:07.305"/>
    </inkml:context>
    <inkml:brush xml:id="br0">
      <inkml:brushProperty name="width" value="0.1" units="cm"/>
      <inkml:brushProperty name="height" value="0.1" units="cm"/>
      <inkml:brushProperty name="color" value="#FF0066"/>
    </inkml:brush>
  </inkml:definitions>
  <inkml:trace contextRef="#ctx0" brushRef="#br0">1 132 128,'1'-2'104,"1"-1"0,-1 1 0,1 0 0,-1 0 0,1 0 0,0 0 0,0 0 0,0 0 0,0 1 1,0-1-1,0 0 0,1 1 0,-1 0 0,1 0 0,-1-1 0,1 1 0,-1 1 0,1-1 0,-1 0 0,1 1 0,3-1 0,6 0 821,0 1 0,0 0 1,20 3-1,4-1-3,-10-3-636,0-2 1,46-10 0,-40 6 315,35-3 0,8 1-400,-59 8-223,0 0-1,32-8 1,-29 4 24,26-1 0,-40 5-12,25-1 58,-1 1 0,34 3 0,-8 7-61,0 2-1,59 21 1,-77-22 60,65 9 0,-62-16 112,59-4 1,-35 0 62,-44 0-218,0-1 0,21-5 0,22-2 65,179-18 86,-21 2-77,-83 20 102,-72 0-172,214-9 78,-121 3-57,-78 3-22,-39 5 70,0 2 0,82 9 0,-81-3-11,52-2-1,-25-2-49,158 1 28,93 6 75,293 7 242,-430-16-116,-149 1-210,303-8 51,-193 2-87,39 4 53,-98 3-5,52 8-21,-63-2-27,70 5 0,40 3 0,110 9 90,-57-14-52,-104-7-38,-45-1 7,119-14 0,85-32 80,-191 29-73,110-3 1,103 13-17,-272 7-22,0 3-1,-1 1 1,76 21 0,-69-15 83,74 12-47,132 8-1,-167-22 94,173 0-31,-14-2 18,-157-3-35,172-14 1,-41-1 109,233 19-321,-414-9 154,159 4 0,-65 2 101,-29-4-73,-18-1-29,51 6 1,151-1-75,-173-7 150,-115 1-76,43 0-41,76 9-1,-71-2 83,82 0 0,-92-9-82,72-13-1,7-1 246,48 14-321,-8 0 214,-7 1-120,-63 1 70,-88 1-53,0 0 0,1 0 0,-1 0 0,0-1 0,0 1 0,0 0 0,1 0 0,-1 0 0,0 0 0,0 0 0,0-1 0,0 1 0,-1 0 0,1 0 0,0 1 0,-1 0 5,0 0 1,1 0 0,-1 0-1,0 0 1,0-1 0,0 1-1,0 0 1,0-1 0,0 1-1,-3 2 1,3-3-20,0 0 0,1-1-1,-1 1 1,0-1 0,0 1 0,0-1 0,1 1-1,-1-1 1,0 1 0,0-1 0,0 0 0,0 1-1,0-1 1,0 0 0,0 0 0,0 0 0,0 0-1,0 0 1,0 0 0,0 0 0,0 0 0,1 0-1,-1 0 1,0-1 0,0 1 0,0 0 0,0 0-1,-1-1 1,-27-23-2261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4:08.391"/>
    </inkml:context>
    <inkml:brush xml:id="br0">
      <inkml:brushProperty name="width" value="0.1" units="cm"/>
      <inkml:brushProperty name="height" value="0.1" units="cm"/>
      <inkml:brushProperty name="color" value="#FF0066"/>
    </inkml:brush>
  </inkml:definitions>
  <inkml:trace contextRef="#ctx0" brushRef="#br0">1 0 3328,'6'1'319,"0"0"1,0 0 0,0 1-1,0 0 1,0 0-1,0 1 1,0-1-1,0 1 1,8 6 0,24 11-226,-29-17-85,-1-1-1,0 0 1,0 0-1,1-1 1,-1 0-1,15-1 0,54-7 319,-14 1 301,0 4-2,1 3 1,-1 2 0,89 17-1,-105-12-581,1-3 0,0-1 0,59-4 0,147-22 38,-109 8 118,-115 11-65,15-1 58,1 1 0,-1 2 0,82 9 0,-109-4-220,1 1-1,18 8 0,-35-13 4,0 1-1,-1 0 0,1-1 1,0 1-1,-1-1 0,1 0 1,0 1-1,0-1 0,-1 0 1,1 0-1,0 0 0,0 0 1,0 0-1,-1-1 0,3 1 1,-2-2-120,0 1 0,-1-1 1,1 0-1,0 1 0,-1-1 1,1 0-1,-1 0 0,0 0 1,0 0-1,1 0 0,0-4 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4:09.747"/>
    </inkml:context>
    <inkml:brush xml:id="br0">
      <inkml:brushProperty name="width" value="0.1" units="cm"/>
      <inkml:brushProperty name="height" value="0.1" units="cm"/>
      <inkml:brushProperty name="color" value="#FF0066"/>
    </inkml:brush>
  </inkml:definitions>
  <inkml:trace contextRef="#ctx0" brushRef="#br0">1 65 1920,'36'-10'1655,"55"-8"-1,0 0-323,-71 14-1063,0 2-1,0 0 1,0 1 0,28 3-1,0-1-37,192-4 1578,-187-2-1527,-43 3-240,0 1 1,0 0-1,0 0 1,0 1-1,0 0 1,0 1 0,10 2-1,-19-3-37,0 0-1,0 1 1,0-1 0,0 0-1,0 1 1,1-1 0,-1 0-1,0 1 1,0-1 0,0 1-1,0 0 1,-1-1 0,1 1-1,0 0 1,0-1 0,0 1-1,0 0 1,-1 0 0,1 0-1,0 0 1,-1 0 0,1 0-1,-1 0 1,1 0 0,-1 0-1,1 0 1,-1 0 0,0 0-1,1 0 1,-1 0 0,0 0-1,0 1 1,0-1 0,0 0-1,0 0 1,0 0 0,-1 2-1,0 1-58,0 0-1,-1-1 1,0 1-1,0 0 1,0-1-1,0 1 1,-1-1-1,1 0 1,-5 5-1,-24 21-2173</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4:18.693"/>
    </inkml:context>
    <inkml:brush xml:id="br0">
      <inkml:brushProperty name="width" value="0.1" units="cm"/>
      <inkml:brushProperty name="height" value="0.1" units="cm"/>
      <inkml:brushProperty name="color" value="#FF0066"/>
    </inkml:brush>
  </inkml:definitions>
  <inkml:trace contextRef="#ctx0" brushRef="#br0">0 281 2560,'11'14'1392,"-10"-13"-1380,1 1-1,-1-1 1,1 1 0,0-1-1,-1 0 1,1 0 0,0 1 0,0-1-1,0-1 1,0 1 0,0 0 0,0 0-1,0-1 1,0 1 0,0-1-1,0 0 1,0 0 0,1 1 0,-1-1-1,0-1 1,0 1 0,0 0 0,0 0-1,3-1 1,6-2 38,0 0 0,0-1 0,13-6-1,-16 6 67,12-4 385,1 0 0,0 2 1,0 0-1,24-3 0,38 0 65,106 4-1,-147 2-422,-1-1-1,1-3 1,50-13 0,37-7 827,-61 20-596,99 3-1,-109 5-359,0-3 1,102-15-1,102-21 274,116 27 293,101 26-442,-218 10 109,17 2-256,-19 7 20,-161-18 46,162 6 0,-229-23-57,231 7 56,177-6 308,-186-5-282,144-23-84,-108 3 77,181 12 244,36 35-272,-495-22-48,291 3 45,-151-6-10,19 5 39,150-3-121,15 0 68,-212 8 43,170-14 0,31-3 60,-29 2-45,125-6 113,-56-7 40,-48 0-54,345-40-18,-279 24-154,-230 25-6,214 5 33,-227 8-8,82 13 27,-57-2-34,95 11-18,-141-10 0,-73-10 0,56-4 0,-39 0 0,390 15 0,-285-12 0,-35 0 0,154 4 0,131 2 122,-182-2-202,36 3 139,-131-10-51,6-1 1,170 19 1,-114 12-10,-59-12 0,123 23 0,-187-25 0,94 7 0,-6-19 0,-42-2 0,49 16 0,42 0 0,-91-24 0,1 0 0,-7 2 42,48 2 38,-163 3-81,1 1 0,0-1 1,-1 1-1,1 0 0,-1 0 0,1 1 0,-1-1 0,0 1 0,1 0 0,-1 1 1,5 2-1,-7-3-4,-1-1 0,1 0 1,-1 1-1,0-1 1,1 1-1,-1-1 0,0 1 1,0-1-1,0 1 1,0 0-1,0 0 0,0 0 1,-1-1-1,1 1 1,-1 0-1,1 0 0,-1 0 1,0 0-1,0 0 1,1 0-1,-1 0 0,-1 0 1,1 0-1,0 0 1,0 0-1,-1 0 0,1 0 1,-2 2-1,2-2-6,-1-1 0,0 1 0,0-1 0,0 1 0,0 0 0,0-1-1,0 0 1,0 1 0,0-1 0,0 0 0,-3 2 0,-17 8-122</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4:30.238"/>
    </inkml:context>
    <inkml:brush xml:id="br0">
      <inkml:brushProperty name="width" value="0.1" units="cm"/>
      <inkml:brushProperty name="height" value="0.1" units="cm"/>
      <inkml:brushProperty name="color" value="#FF0066"/>
    </inkml:brush>
  </inkml:definitions>
  <inkml:trace contextRef="#ctx0" brushRef="#br0">1 41 4352,'0'-1'89,"0"1"1,0 0-1,1 0 0,-1-1 1,0 1-1,0 0 0,1 0 1,-1-1-1,0 1 1,0 0-1,1 0 0,-1 0 1,0-1-1,1 1 0,-1 0 1,0 0-1,1 0 1,-1 0-1,0 0 0,1 0 1,-1 0-1,1 0 0,-1 0 1,0 0-1,1 0 1,-1 0-1,0 0 0,1 0 1,-1 0-1,0 0 0,1 0 1,-1 0-1,0 0 0,1 1 1,-1-1-1,1 0 1,26 8-121,10 1-8,-2-3 1463,-31-6-1223,0 0-1,-1 1 1,1 0-1,0 0 1,6 3-1,-6-3-111,-1 0-1,1 1 0,0-1 1,0-1-1,7 2 0,37-5 321,80-13 0,-27 1-320,-9 8-70,173 9-1,1 1 54,-143-5-48,202 16 270,151 1-271,-378-15-84,308-5 360,-336 5-268,436-15 23,-154 5 58,42-4-48,-363 11-42,62-7 124,111 1 1,-188 10-50,-1 0 0,25 5 0,-35-4-81,0-1 0,1 1 0,-1-1 1,0 2-1,0-1 0,0 0 0,0 1 1,-1 0-1,1 0 0,3 4 0,-7-6-18,0 0 1,0 0-1,0 0 0,0-1 0,0 1 0,-1 0 0,1 0 0,0 0 0,-1 0 1,1 1-1,-1-1 0,1 0 0,-1 0 0,0 0 0,1 0 0,-1 1 1,0-1-1,0 0 0,0 2 0,0-1-1,-1 0-1,0-1 1,1 1-1,-1 0 1,0 0 0,0-1-1,0 1 1,0-1-1,-1 1 1,0 1 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4:32.913"/>
    </inkml:context>
    <inkml:brush xml:id="br0">
      <inkml:brushProperty name="width" value="0.1" units="cm"/>
      <inkml:brushProperty name="height" value="0.1" units="cm"/>
      <inkml:brushProperty name="color" value="#FF0066"/>
    </inkml:brush>
  </inkml:definitions>
  <inkml:trace contextRef="#ctx0" brushRef="#br0">4 237 6656,'-4'-8'1864,"7"5"-756,13 6-366,-14-2-708,1 0-1,-1-1 0,1 1 0,0-1 0,-1 0 0,6 0 0,124-20 239,-46 8-266,7 2 101,169 4 0,-171 7-60,60-1 19,483 9 1089,-69-3-511,-354-7-445,-92 1-95,513-4 96,63 1 138,-367 5-356,352 21 133,-347-7-38,-37 1 135,-42-1-136,-129-10-36,553 16 208,151-13 131,-242-3-257,495-3-58,-692 3 0,-141-2-58,136-1-6,344-25 0,-396 18 0,164-10 0,-203-3 0,-99 6 0,301-4 92,-288 11-62,16 1-24,121-4-6,-138-4 5,525-20 80,-556 27-124,190-8-12,-248 4 44,292-16 104,-291 19-80,396-9 4,92 28-149,-209-7 206,-6 0-28,449-17-50,-578-10 0,140-7 0,108-6-8,209-4-54,-355 46 133,10 0-158,-109-11 79,415 9 102,390 8-94,-740-16-1,78-3 12,-217 2 67,121-6-54,-269 5-69,377-17 10,-267 19 12,175 3 136,-249 6-150,-54-4-6,-21-4 18,0 1 0,0-1 1,0 0-1,7-1 0,-10 1-17,-1-1 1,1 1-1,-1 0 0,0-1 0,1 1 1,-1-1-1,0 1 0,1-1 1,-1 0-1,0 1 0,0-1 1,1 0-1,-1 0 0,0 0 1,0 0-1,0 0 0,1-2 1,-1 2-50,-1-1 1,1 1-1,-1 0 1,1-1-1,-1 1 1,0-1-1,1 1 1,-1-1-1,0 1 1,0-1-1,0-1 1,0 3 88</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8:10.439"/>
    </inkml:context>
    <inkml:brush xml:id="br0">
      <inkml:brushProperty name="width" value="0.1" units="cm"/>
      <inkml:brushProperty name="height" value="0.1" units="cm"/>
      <inkml:brushProperty name="color" value="#FF0066"/>
    </inkml:brush>
  </inkml:definitions>
  <inkml:trace contextRef="#ctx0" brushRef="#br0">2012 214 4480,'-1'0'134,"0"0"1,0 0-1,0-1 1,0 1-1,0 0 1,1-1-1,-1 1 1,0-1-1,0 1 0,1-1 1,-1 0-1,0 1 1,1-1-1,-1 0 1,0 1-1,1-1 1,-1 0-1,1 0 1,0 1-1,-1-1 1,1 0-1,-1 0 0,1 0 1,0 0-1,0 0 1,-1 0-1,1 1 1,0-1-1,0 0 1,0 0-1,0 0 1,0-1-1,0 0-94,-1 0 0,0 0-1,0 0 1,-1 0 0,1 0 0,0 0 0,0 0-1,-1 0 1,0 1 0,-3-4 0,-4-5 386,3 2-188,0 1 1,0 0-1,-1 0 1,0 1-1,0 0 0,-1 0 1,1 1-1,-1 0 1,-16-8-1,18 11-212,-9-4-2,-1-1 1,2-1-1,-21-12 0,24 14-24,-1 0 0,0 1 0,0 0 0,0 1 0,-1 0 0,1 1 0,-20-2 0,0 2 34,0 0 0,-44 4 0,29-1-14,-1 2-85,-69 13 0,31-3 163,-253 40 1785,334-51-1880,-44 10-10,-53 20 0,-38 12-34,80-25 40,-11 11 11,-66 27-102,62-23 46,52-23 63,2 1 1,-1 1 0,1 0 0,1 2-1,1 1 1,0 0 0,0 1 0,-26 31 0,39-39-20,0 0 1,0 0 0,1 0 0,0 1-1,1-1 1,-1 1 0,2 0-1,-1 1 1,1-1 0,1 0 0,0 1-1,0 0 1,1 0 0,0-1 0,1 1-1,0 0 1,0 0 0,4 16 0,-1-12 0,0-1 0,1 0 1,1-1-1,0 1 1,0-1-1,2 0 1,-1 0-1,1-1 0,1 0 1,0 0-1,1 0 1,0-1-1,12 10 1,28 24 13,119 101 148,-120-107-91,86 51 0,-93-67-51,2-2-1,0-1 1,0-3-1,2-1 0,47 8 1,-26-11 10,1-2 0,126 1 0,-120-12-29,-1-3 0,101-19 0,-130 14 0,0-1 0,-1-3 0,-1-1 0,0-3 0,48-26 0,-26 4 17,102-83 1,-89 63 5,-70 53-10,13-7 31,-2-1 0,0-1 0,30-33 0,-43 43-37,-1 0-1,1 1 0,-1-1 0,0-1 1,-1 1-1,1 0 0,-1-1 0,0 1 0,0-1 1,-1 0-1,0 1 0,0-1 0,0 0 1,-1 0-1,1 0 0,-1 0 0,-1 1 1,1-1-1,-1 0 0,-2-8 0,-7-15 20,-2 1-1,0 1 1,-20-31-1,12 20-9,9 17 75,-1 0 1,-1 1-1,-1 0 1,-1 1 0,0 1-1,-1 0 1,-1 1-1,-1 1 1,0 1 0,-1 0-1,-1 2 1,0 0-1,-1 1 1,0 1 0,-1 1-1,-29-10 1,-1 6-62,-1 2 0,-1 2-1,0 2 1,-109 0 0,-30 7-1571,105-3-80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8:14.388"/>
    </inkml:context>
    <inkml:brush xml:id="br0">
      <inkml:brushProperty name="width" value="0.1" units="cm"/>
      <inkml:brushProperty name="height" value="0.1" units="cm"/>
      <inkml:brushProperty name="color" value="#FF0066"/>
    </inkml:brush>
  </inkml:definitions>
  <inkml:trace contextRef="#ctx0" brushRef="#br0">0 89 896,'9'-25'1202,"-7"7"3489,-2 14-4625,1 1-1,0 0 0,0-1 1,0 1-1,0 0 1,1 0-1,-1 0 1,1 0-1,0 0 1,3-4-1,-4 7 11,0-1-1,0 0 1,0 1-1,0-1 1,0 1-1,0-1 1,0 1-1,0-1 1,0 1-1,0 0 1,0-1-1,0 1 1,1 0-1,-1 0 1,0 0-1,0 0 1,0 0-1,0 0 1,0 0 0,1 1-1,1-1 1,28 13 738,-13-6-543,7 0-173,0 0 0,0-2 1,50 3-1,79-7 55,-81-2-38,191-16 878,-203 11-898,9 2-40,1 2 0,122 13 0,-90-3 258,105-6 0,-113-3-96,465-2 348,-347-3-447,-104 8-118,138 20 0,-146-8 0,128 0 0,-201-14 0,333 15 0,-321-12 10,43-2-1,24 1 30,-104-2-37,0 0-1,0 1 0,1 0 1,-1-1-1,0 1 0,0 0 1,0 1-1,0-1 0,0 0 1,0 1-1,-1 0 0,1-1 1,0 1-1,-1 0 0,4 4 1,0 1-61,-1-1 0,-1 1 0,1 1 0,4 10 0,3 4-430,-1-6-2455</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48:22.224"/>
    </inkml:context>
    <inkml:brush xml:id="br0">
      <inkml:brushProperty name="width" value="0.1" units="cm"/>
      <inkml:brushProperty name="height" value="0.1" units="cm"/>
      <inkml:brushProperty name="color" value="#FF0066"/>
    </inkml:brush>
  </inkml:definitions>
  <inkml:trace contextRef="#ctx0" brushRef="#br0">0 77 128,'2'-5'190,"0"1"0,0-1 0,0 1 0,1 0-1,-1 0 1,1 0 0,0 0 0,0 0 0,1 0 0,-1 1 0,1 0 0,0-1 0,-1 1 0,1 1-1,1-1 1,-1 1 0,0-1 0,1 1 0,-1 0 0,1 1 0,0-1 0,-1 1 0,1 0-1,0 0 1,0 0 0,0 1 0,0 0 0,0 0 0,-1 0 0,1 1 0,0-1 0,9 3-1,-1 1-184,1-1 1,-1-1-1,1 0 0,-1-1 0,19-1 0,29 4 444,-17 2 34,0 3 0,0 2-1,48 18 1,-68-22-422,0-1 0,1-1 0,32 2 0,5 1-28,294 33 661,-101-15-140,56-3-330,-293-23-213,238-9 58,-58-5-79,442-53 266,-489 44-178,-87 12-29,126-7 0,-121 20-73,106 15 0,149 9 151,34 5-121,-149-7 47,-177-24-24,57-6-1,-7-1-31,-1 5 68,-1 4 1,108 15 0,-85-5 83,190-4 0,-119-7-116,-32 7-33,31 1 0,105-8 0,430-5 5,-400 3 109,-164 1-105,168 18-9,-188-7 0,294-2 0,-345-9 0,300-9 0,-74-11 0,-194 6 0,71-6 0,-112 17 17,215-21 88,62-1-89,-8 2-149,-233 9 166,200-18 57,-196 31-90,117-9 0,-123 6 136,-84 4-27,-12 0-97,0 0 0,0 0 1,0 0-1,-1 0 0,1 0 0,0 0 0,0 0 1,0 1-1,-1-1 0,1 1 0,0-1 0,0 1 1,-1 0-1,1 0 0,0 0 0,-1 0 0,1 0 1,-1 0-1,0 0 0,1 0 0,-1 1 1,0-1-1,0 1 0,1-1 0,-1 0 0,0 1 1,0 0-1,-1-1 0,1 1 0,0 0 0,-1-1 1,1 1-1,-1 0 0,1 0 0,-1 0 0,0-1 1,0 1-1,1 0 0,-1 0 0,-1 0 0,1 0 1,0-1-1,0 1 0,-2 4 0,2-5-25,0 0 0,-1 1 0,1-1 0,0 0 0,-1 1 0,1-1-1,-1 0 1,0 1 0,1-1 0,-1 0 0,0 0 0,0 0 0,0 0-1,0 0 1,0 0 0,0 0 0,0 0 0,0 0 0,0 0 0,-1-1 0,0 2-1,-3 0-141,0-1-1,0 1 1,-1-1-1,-9 1 0,14-2 130,-64 6-1339</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8:18.799"/>
    </inkml:context>
    <inkml:brush xml:id="br0">
      <inkml:brushProperty name="width" value="0.1" units="cm"/>
      <inkml:brushProperty name="height" value="0.1" units="cm"/>
      <inkml:brushProperty name="color" value="#FFFC18"/>
    </inkml:brush>
  </inkml:definitions>
  <inkml:trace contextRef="#ctx0" brushRef="#br0">5118 88 384,'0'-1'43,"0"-1"0,-1 1 1,1 0-1,0-1 0,0 1 0,0 0 1,0-1-1,1 1 0,-1 0 0,0-1 1,1 1-1,-1 0 0,0 0 0,1-1 1,0 1-1,-1 0 0,1 0 0,0 0 1,-1 0-1,1 0 0,0 0 0,1-1 1,0 0 400,-1 0 0,0 0 1,1 0-1,-1-1 0,0 1 1,0 0-1,0 0 0,0-1 1,-1 1-1,2-4 0,-3 5-208,-1 1 0,1-1 0,0 1-1,0-1 1,0 1 0,0 0 0,0-1-1,0 1 1,0 0 0,-1 0 0,1 0 0,0 0-1,-3 0 1,2 0-152,0 0 0,0-1 1,-1 1-1,1 0 0,0-1 0,0 1 1,-1-1-1,-2-1 0,3 0 92,0 0 0,-1 0 0,1 0 0,-1 0 0,1 0 0,-1 1 0,0-1 0,0 1 0,0 0 0,1 0 0,-1 0 0,-5 0 0,2 0-14,-1 0 1,1 1 0,0 0 0,-1 1-1,-10 1 1,-30 8 12,26-5-121,-42 5 0,-69 6-17,63-6 320,-78 16 172,81-13-231,64-12-275,-32 5 348,0-1 0,-46 1 0,29-6-360,-155 5 223,110-3-164,60-2 116,-71 8 1,75-4-88,-1-2 0,-36-1 0,-20 0 25,-88 19-55,149-16-58,-44-1 0,-4 0 26,-99 15-53,129-15 63,-57-3 1,34-2 102,-60 11-240,-3 0 228,80-8 193,26 0-303,0 0 0,-1-2-1,1-1 1,-30-7 0,-2-3-76,-105-7 0,133 17 42,-52-10 42,52 7-126,-55-2 0,16 6 587,-155 6-583,191-4 202,0-2-1,-41-5 1,49 3-90,-6-1 76,-18-2-38,-113-6 57,31 0-77,-157 8 68,-21-1 320,304 5-422,-261-3 972,253 4-1123,0-1 0,0 0 0,0 0 0,0-1 0,0-1 0,1 0-1,-1-1 1,0 0 0,1-1 0,-21-9 0,-35-22-1742</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0:13.235"/>
    </inkml:context>
    <inkml:brush xml:id="br0">
      <inkml:brushProperty name="width" value="0.1" units="cm"/>
      <inkml:brushProperty name="height" value="0.1" units="cm"/>
      <inkml:brushProperty name="color" value="#FF0066"/>
    </inkml:brush>
  </inkml:definitions>
  <inkml:trace contextRef="#ctx0" brushRef="#br0">8 318 5376,'-8'7'1996,"16"-13"-630,18-12-622,-25 17-696,10-7 787,-10 7-819,-1 1-1,1-1 0,0 1 1,-1-1-1,1 1 1,-1-1-1,1 1 0,0 0 1,-1-1-1,1 1 1,0 0-1,0-1 1,-1 1-1,1 0 0,0 0 1,0 0-1,-1 0 1,1 0-1,0 0 0,0 0 1,-1 0-1,2 0 1,205 0 1685,-138-5-1109,59-1 235,-92 7-866,-14 0 115,1-2 0,-1 0 0,1-1 0,22-5 0,236-54 516,-248 57-544,1 2 0,47 2 0,-44 1 27,61-6-1,-41-2-39,0 3 1,1 2-1,-1 3 0,76 11 0,-10-4-19,-11-2 150,84 8 212,-147-11-309,0 2-1,77 17 0,30 5-75,9-25 97,-85-3 17,-64 0-90,0-1 1,26-6 0,11-2-12,-20 5 30,61-20 1,-56 14-20,27-4 21,-46 11-38,-11 3 0,0-1 0,0 1 0,12 0 0,122-3 90,-17-6-53,83 0 310,0 10-208,-161 6-120,-10 0-12,-5-2 7,-1 2-1,36 11 0,-42-10 0,1-1-1,0 0 0,0-2 1,29 1-1,137-5 244,-48 5-118,-143-5-138,62 0 8,122-14 0,-169 11-8,197-28 0,-8 29 0,-110 4 0,25 0-9,121-4-8,-7-11 43,-85 9-26,155-25 0,-186 18 55,123 6-1,45-4-29,-279 9-46,327-19-86,119-14 267,-368 24-187,435-24 331,-494 33-176,119 5-107,40-1 282,-119-4-339,53-2-423,-25 0 768,108 11 1,-62 3-654,-72-8 343,114 23-1,227 39 317,-339-62-717,16 1-12,-18 2 650,109-4-1,-108-4-519,90 0 636,146 2-224,-16 0-612,-153-2 1138,297-28-936,212-49 580,-282 57-254,3 21-113,-164 1-135,52 4 524,20 9-592,-63-8 217,-40-3 350,-169-3-294,135 8-426,156-11 1,-79-4 1141,-66 4-511,-16-11-117,-79 7-320,56 0-1,45 8 190,175-3 580,-141-13-511,61-2-139,204 12 288,-384 8-218,67 12 0,-54-4 35,782 65 482,-605-55-428,-76-5-142,-99-10 121,348 40-84,-281-24 114,188 5 0,-185-17-159,77 2 94,166-12 132,-350 2-126,75 14 1,-77-9 44,73 2 1,33-2-129,1 1 118,-70-6-162,-42 1 142,1-3-1,64-6 0,-94 4-201,-1 0 0,1 0 0,-1-1 0,0 0-1,0-1 1,0 0 0,-1 0 0,0-1-1,1 0 1,-1-1 0,-1 0 0,1 0 0,-1-1-1,13-14 1,-15 13-1269,-1 0-1,9-15 1</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07.625"/>
    </inkml:context>
    <inkml:brush xml:id="br0">
      <inkml:brushProperty name="width" value="0.1" units="cm"/>
      <inkml:brushProperty name="height" value="0.1" units="cm"/>
      <inkml:brushProperty name="color" value="#FF0066"/>
    </inkml:brush>
  </inkml:definitions>
  <inkml:trace contextRef="#ctx0" brushRef="#br0">5 60 128,'-2'6'251,"1"-6"-220,1 1-1,0-1 0,0 0 1,0 0-1,0 0 0,0 0 1,-1 1-1,1-1 0,0 0 0,0 0 1,0 0-1,0 1 0,0-1 1,0 0-1,0 0 0,0 0 1,0 1-1,0-1 0,0 0 1,0 0-1,0 1 0,0-1 1,0 0-1,0 0 0,0 0 0,0 1 1,0-1-1,0 0 0,0 0 1,1 0-1,-1 1 0,0-1 1,0 0-1,0 0 0,0 0 1,0 0-1,1 0 0,-1 1 1,0-1-1,0 0 0,0 0 0,0 0 1,1 0-1,-1 0 0,0 0 1,0 0-1,0 1 0,1-1 1,-1 0-1,0 0 0,22 19 1293,-7-19 240,-3 0-1080,0 0 1,-1-1 0,1 0 0,0-1-1,-1 0 1,17-6 0,-11 2-176,99-29 713,-94 29-945,-1 2 0,1 1-1,34-1 1,525 10 1668,-479-3-1365,185 31-1,-201-24-76,1-4 1,100-6-1,-78-1-233,-63 1-76,12 1 24,0-3-1,78-12 1,-5-7 93,1 5 0,169 1 1,-81 8-119,72 1 32,-179 12-24,100 1 0,-128-7 0,414 15 0,-189 8 0,-223-14 2,273 34 54,-281-29-30,142 21 18,364 31-44,-512-62 27,85-5 0,72-16 70,-107 6-62,108-24 104,-82 9-80,-38 11 2,140 1 0,-6 0-55,-26 10-6,-146 4 0,139 17-98,-114-7 68,54 15 93,-47-7-41,8-1-99,140 18 191,10-24-98,-187-10 34,0 3 0,100 18 0,-89-7-125,99 3 0,34-15 182,-31-1-38,131-7 4,-2-23 94,-317 27-167,237-30-2,-22 3 84,-59 12-76,314-46 4,-415 53 45,96-5 0,58 13-48,-113 2-6,-56-1-3,197-9-12,-66-2-68,-89 8 142,87 2-21,-95 1-40,192 6 1,-12 14 0,-65-2 0,-172-17 5,0 0 0,-1 1 1,0 1-1,1 0 0,-1 2 1,24 9-1,-33-10-94,-1-1 0,1 1 0,0-1 0,0 0 0,0-1 1,0 0-1,0-1 0,13 2 0,7-6-2892</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09.478"/>
    </inkml:context>
    <inkml:brush xml:id="br0">
      <inkml:brushProperty name="width" value="0.1" units="cm"/>
      <inkml:brushProperty name="height" value="0.1" units="cm"/>
      <inkml:brushProperty name="color" value="#FF0066"/>
    </inkml:brush>
  </inkml:definitions>
  <inkml:trace contextRef="#ctx0" brushRef="#br0">1 79 2816,'2'-1'195,"-1"-1"0,1 1 0,0-1 0,0 1 0,0 0 0,0 0 0,0 0 0,1 0 0,-1 0 0,0 1 0,0-1 0,4 0 0,32 0 1063,-31 1-1181,0 0-1,-1 0 0,1-1 0,-1 0 0,9-2 0,85-20 1179,-35 9-147,-31 7-900,0 1 0,55-2 0,69 8 555,-69 1-406,-44 2-116,0 1 0,71 17 0,-38-6-132,-26-5-61,104 3 0,-148-13-43,79 0 470,169 20 0,-200-11-411,111 2 0,-6-5 0,212 34 0,-321-35-64,97-3 0,-73-3 0,12 2 0,-19 1 0,98-11 0,-87-1 13,245-23 102,-169 19-115,33 0 0,106 14 0,-202 7 41,0 0 8,-20-7 34,0-3 0,0-3-1,102-23 1,-127 17 108,-5 1 41,64-8 1,-102 19-234,0 0 0,1 0 0,-1 0 0,1 0 1,-1 1-1,0 0 0,1 0 0,-1 1 0,0-1 0,0 1 0,0 0 1,0 1-1,0-1 0,0 1 0,-1 0 0,1 0 0,-1 1 1,0-1-1,0 1 0,0 0 0,0 0 0,-1 0 0,0 0 0,5 7 1,-3-2-38,-4-7-17,0 0 1,0 0-1,0 0 1,0-1-1,0 1 1,1 0-1,-1 0 0,1-1 1,0 1-1,-1-1 1,1 1-1,0-1 1,0 0-1,0 0 0,0 0 1,2 1-1,12 0-963</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34.628"/>
    </inkml:context>
    <inkml:brush xml:id="br0">
      <inkml:brushProperty name="width" value="0.1" units="cm"/>
      <inkml:brushProperty name="height" value="0.1" units="cm"/>
      <inkml:brushProperty name="color" value="#FF0066"/>
    </inkml:brush>
  </inkml:definitions>
  <inkml:trace contextRef="#ctx0" brushRef="#br0">3 136 640,'0'-1'15,"-1"1"1,1 0-1,0 0 1,0 0-1,0 0 1,-1-1-1,1 1 1,0 0-1,0 0 0,0-1 1,0 1-1,0 0 1,-1 0-1,1-1 1,0 1-1,0 0 1,0 0-1,0-1 0,0 1 1,0 0-1,0 0 1,0-1-1,0 1 1,0 0-1,0 0 1,0-1-1,0 1 1,0 0-1,0 0 0,0-1 1,0 1-1,1 0 1,-1 0-1,0-1 1,0 1-1,0 0 1,11-7 1128,18 3 148,-4 4-682,0 2-1,38 6 1,-41-5-139,1-1 0,41-2-1,-25-1-223,13-2 295,1-2 0,68-16 1,11-1-58,-17 0-76,-29 5-178,-33 9-117,97-3 1,-91 12-56,64 8-1,-83-3-71,28 3 91,73 0 1,-11-8 169,150-3 454,-99-22-487,-21 2-137,-109 17-71,1 2 1,0 3-1,0 2 1,81 13-1,-29 9 9,27 5 48,83 15-72,9 1 16,171 1 563,-337-44-464,-1-3-1,1-2 1,97-18 0,-47 5 263,-53 9 129,-46 6-449,1 0-1,0 0 1,0 1 0,0 1 0,-1 0 0,1 0-1,0 0 1,0 1 0,-1 0 0,1 1-1,-1 0 1,0 0 0,0 1 0,11 6 0,-13-6-45,1 0 1,0 0-1,0-1 1,7 2-1,-12-4-45,-1-1 1,1 1-1,0-1 0,0 0 0,0 0 0,0 1 1,0-1-1,0 0 0,0-1 0,0 1 0,-1 0 1,1 0-1,0-1 0,0 0 0,0 1 0,0-1 1,-1 0-1,1 1 0,0-1 0,-1 0 0,3-2 1,14-18-1049</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39.410"/>
    </inkml:context>
    <inkml:brush xml:id="br0">
      <inkml:brushProperty name="width" value="0.1" units="cm"/>
      <inkml:brushProperty name="height" value="0.1" units="cm"/>
      <inkml:brushProperty name="color" value="#FF0066"/>
    </inkml:brush>
  </inkml:definitions>
  <inkml:trace contextRef="#ctx0" brushRef="#br0">1 122 128,'2'-1'231,"1"0"1,-1 0-1,1 0 0,0 1 1,-1-1-1,1 1 0,4-1 1,5-1 648,-2 1-309,-1 0 0,0 0 1,0 1-1,14 1 1,3 0 176,-20 0-564,0-1 1,0 1-1,-1 0 1,9 3 0,-8-2-56,-1 0 0,1-1 0,0 0 0,8 1 0,151 3 1305,-70-8-719,153-24 0,-105 0-446,11-2-176,110 1 298,-146 18-291,-38 4-77,0 3 1,-1 4-1,1 4 1,103 18-1,35 2 16,-137-18-40,157 8 1,327 17 128,319-32 181,-526 11-234,65 3-75,-192-4 0,40 3 64,64 3 51,3-26 52,-49-2-257,-158 8 159,100-9 147,97-1-283,78-1 151,-2 1-40,-188 12-108,304 9 48,-277 0 50,3-1 172,224 60-195,-87-27 95,-245-29-89,158-5 122,-208-5-97,397-22 245,-2 1 7,-439 22-299,70 11 0,-93-12 30,-21 0-31,0 0-1,1 0 0,-1 0 0,0 0 0,0 0 0,1 0 0,-1 0 1,0 0-1,0-1 0,1 1 0,-1 0 0,0 0 0,0 0 0,0 0 1,1-1-1,-1 1 0,0 0 0,0 0 0,0 0 0,0-1 0,1 1 1,-1 0-1,0 0 0,0 0 0,0-1 0,0 1 0,0 0 0,0 0 1,0-1-1,0 1 0,1-1 0,-2-1-181,0 0 0,0-1-1,0 1 1,0 0 0,0 0 0,0-1-1,-1 1 1,1 0 0,-3-2 0,0-1-430,-13-25-2688</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41.471"/>
    </inkml:context>
    <inkml:brush xml:id="br0">
      <inkml:brushProperty name="width" value="0.1" units="cm"/>
      <inkml:brushProperty name="height" value="0.1" units="cm"/>
      <inkml:brushProperty name="color" value="#FF0066"/>
    </inkml:brush>
  </inkml:definitions>
  <inkml:trace contextRef="#ctx0" brushRef="#br0">18 0 768,'-17'5'2774,"22"-5"-1118,3 0-1105,0 0-244,0 1 1,0-1-1,0 1 0,0 0 1,-1 1-1,1 0 0,14 5 1,1 2 110,13 6-58,7 3-132,-4-3-50,-6-1 274,1-1 0,64 14 0,-52-15-192,14 2-170,0-3 1,1-3 0,0-2-1,70-2 1,-74-4-5,270-5 559,-231 0-443,-11-1-63,101 8 0,-152 2-142,-25-2-3,-1-1 0,2 0 0,-1 0-1,0-1 1,0 0 0,0 0-1,0-1 1,12-3 0,-3-4-95</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44.929"/>
    </inkml:context>
    <inkml:brush xml:id="br0">
      <inkml:brushProperty name="width" value="0.1" units="cm"/>
      <inkml:brushProperty name="height" value="0.1" units="cm"/>
      <inkml:brushProperty name="color" value="#FF0066"/>
    </inkml:brush>
  </inkml:definitions>
  <inkml:trace contextRef="#ctx0" brushRef="#br0">0 165 2048,'0'-4'129,"1"0"1,-1-1-1,1 1 1,-1 0-1,1 0 0,0 0 1,1 0-1,-1 0 1,1 0-1,-1 0 1,1 1-1,0-1 0,1 1 1,-1-1-1,1 1 1,-1 0-1,1-1 1,0 2-1,0-1 0,0 0 1,1 0-1,-1 1 1,1 0-1,-1 0 1,1 0-1,0 0 0,0 0 1,0 1-1,0 0 1,0 0-1,0 0 1,0 0-1,0 0 0,0 1 1,0 0-1,0 0 1,1 0-1,-1 0 1,0 1-1,7 1 0,30 8 26,-21-5-121,0-1 0,0 0 0,1-2 1,39 1-1,23-10 1375,95-3 190,57-1-1125,-61-9-333,242-16 145,-159 30 154,195 7-208,-128 15-71,-46-3-66,140-7-85,0-27 330,242-1-269,-183 54-28,-6 29 5,-223-31-79,-58-8-50,248 24 114,3-39-183,96-18 667,-119-5-290,176 5-81,30 49-130,-410-16 68,-77-7-50,-23-3-34,219 15 0,-265-23 0,62 0 0,131 8-3,-95-3 16,236 20 59,-53-2-26,-311-27-46,45-6 0,-8 1 0,101-10 89,-96 7-56,82-8-27,145-11-6,-242 23 31,46-1 23,96-2-93,0 0 3,23 2 154,-135 0-118,105-17 0,22-2 0,-23 24 0,18-1 0,-180-2 12,314-8 536,-328 13-522,0 0 0,0 2 0,0 0 0,-1 2 0,0 0 0,0 2 0,37 17 0,-47-18-80,-6-3 62,1-1 1,-1 0-1,10 4 0,-15-6-55,1-1 1,-1 1-1,1-1 1,-1 0-1,1 0 1,0 1-1,-1-1 1,1 0-1,-1 0 1,1 0-1,-1-1 1,1 1-1,-1 0 1,1-1-1,0 1 1,-1-1-1,0 1 1,1-1-1,-1 0 1,3-1-1,13-18-3371</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47.256"/>
    </inkml:context>
    <inkml:brush xml:id="br0">
      <inkml:brushProperty name="width" value="0.1" units="cm"/>
      <inkml:brushProperty name="height" value="0.1" units="cm"/>
      <inkml:brushProperty name="color" value="#FF0066"/>
    </inkml:brush>
  </inkml:definitions>
  <inkml:trace contextRef="#ctx0" brushRef="#br0">3 32 1792,'0'0'21,"0"0"-1,0-1 1,0 1-1,-1 0 1,1 0-1,0 0 1,0 0-1,0 0 1,0 0 0,0 0-1,-1-1 1,1 1-1,0 0 1,0 0-1,0 0 1,0 0 0,0-1-1,0 1 1,0 0-1,-1 0 1,1 0-1,0 0 1,0-1 0,0 1-1,0 0 1,0 0-1,0 0 1,0-1-1,0 1 1,0 0 0,0 0-1,0 0 1,0-1-1,0 1 1,0 0-1,0 0 1,1 0 0,-1-1-1,0 1 1,0 0-1,0 0 1,0 0-1,0 0 1,0-1-1,2-5 511,14 5 1277,4 2-1601,-1-2-1,0 0 1,30-7-1,-34 6-38,1-1 0,-1 2-1,0 0 1,0 1 0,0 0-1,1 1 1,-1 1-1,17 4 1,14 6 300,57 23 0,-42-13-374,-3-4 423,1-4 1,79 10-1,-28-12-154,130-4-1,133-2 737,87-30-836,-255 9-99,283-18 417,-365 21-419,51-4-351,220 20 205,-139 21 0,43 20 95,-115-15-35,279 34-7,1-19 54,246-31 194,-652-14-282,343-19-264,-31 14 356,-231 6 82,492 16-162,-349-6-46,-7-11-4,-1 1 16,-244 0 17,-1 0 1,47 10-1,-60-5 2,-15-6-32,0 0 0,0 0-1,0 0 1,0 0 0,1 0 0,-1 0-1,0 0 1,0 1 0,0-1-1,0 0 1,0 0 0,0 0 0,0 0-1,0 0 1,0 0 0,1 0 0,-1 0-1,0 0 1,0 0 0,0 0 0,0 1-1,0-1 1,0 0 0,0 0-1,0 0 1,0 0 0,0 0 0,0 0-1,0 0 1,0 1 0,0-1 0,0 0-1,0 0 1,0 0 0,0 0-1,0 0 1,0 0 0,0 0 0,0 1-1,0-1 1,0 0 0,0 0 0,0 0-1,0 0 1,0 0 0,0 0 0,-1 0-1,1 0 1,0 1 0,0-1-1,0 0 1,-2 0-22,1 0 1,-1 0-1,0 0 0,1 0 0,-1 0 0,0 0 1,1 0-1,-1-1 0,0 1 0,1-1 0,-1 1 0,1-1 1,-1 1-1,1-1 0,-3-1 0,-39-27-548</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1:49.958"/>
    </inkml:context>
    <inkml:brush xml:id="br0">
      <inkml:brushProperty name="width" value="0.1" units="cm"/>
      <inkml:brushProperty name="height" value="0.1" units="cm"/>
      <inkml:brushProperty name="color" value="#FF0066"/>
    </inkml:brush>
  </inkml:definitions>
  <inkml:trace contextRef="#ctx0" brushRef="#br0">322 43 640,'-31'1'338,"14"-2"-84,13 0-236,1-1-1,-1 1 1,1-1 0,0 0 0,-1 0-1,1 0 1,0 0 0,-3-5-1,-4 0 0,7 5 2,0 0 1,0 0-1,0 1 0,0-1 1,0 1-1,-1 0 0,1 0 1,0 0-1,-1 1 0,1-1 1,0 1-1,-1-1 0,1 1 1,-1 0-1,1 1 0,0-1 1,-1 0-1,1 1 0,-5 1 0,-2 2 115,0 0 0,0 1-1,1 1 1,-15 9-1,19-11-88,-17 9 1662,17-11-1452,1 1 1,-1-1-1,1 1 1,0 0-1,0 0 1,0 0-1,0 1 0,1 0 1,0-1-1,-4 6 1,-4 1-87,10-10-132,0 0-1,1 1 0,-1-1 1,0 1-1,0-1 0,1 1 1,-1 0-1,1-1 0,-1 1 1,0 0-1,1-1 0,-1 1 1,1 0-1,-1 1 0,-2 2 561,4-4-572,-1 0-1,0 0 0,0 0 0,0 0 1,0 0-1,0 0 0,0 0 0,1 0 0,-1 0 1,0 0-1,0 0 0,0 0 0,0 0 0,0 1 1,0-1-1,0 0 0,1 0 0,-1 0 1,0 0-1,0 0 0,0 0 0,0 0 0,0 0 1,0 0-1,0 0 0,0 1 0,0-1 1,0 0-1,0 0 0,0 0 0,1 0 0,-1 0 1,0 0-1,0 0 0,0 1 0,0-1 0,0 0 1,0 0-1,0 0 0,0 0 0,0 0 1,0 0-1,0 1 0,0-1 0,0 0 0,0 0 1,-1 0-1,1 0 0,0 0 0,0 0 0,0 0 1,0 1-1,0-1 0,0 0 0,0 0 1,0 0-1,0 0 0,0 0 0,0 0 0,0 0 1,-1 0-1,1 1 0,19 0 387,-16 0-407,0-1-1,0 0 1,0 1 0,0-1-1,0-1 1,0 1 0,0 0 0,0-1-1,5-1 1,158-40 1762,-104 27-1628,14 1-37,78-5 1,-111 14-102,56-4 19,0 5 1,155 12-1,45 11 51,-207-16-70,61 4 0,788 60 54,-823-59-18,96-1 0,-2 0-34,-155-3-55,388 11 586,-145-19-877,102-5 645,238-14 478,-392 10-659,-2 0-48,129-1-72,101-1 44,-138 8-46,328 16 88,-433 10-86,108 4 0,-126-32 0,-3 0 0,172-2 90,-55-3-52,-251 14-44,367-9-58,-36 4 134,-234 7-70,-98-3 0,193-18 10,-262 18 25,1 0 0,-1 1-1,0 0 1,0 0 0,15 2-1,-23-1-34,1-1 0,-1 0-1,0 0 1,0 1 0,1-1 0,-1 0-1,0 1 1,0-1 0,1 0 0,-1 1-1,0-1 1,0 0 0,0 1 0,0-1-1,0 0 1,1 1 0,-1-1-1,0 0 1,0 1 0,0-1 0,0 1-1,0-1 1,0 0 0,0 1 0,0-1-1,0 0 1,-1 1 0,1-1 0,0 1-1,0-1 1,0 0 0,0 1-1,0-1 1,-1 0 0,1 1 0,0-1-1,0 0 1,-1 0 0,1 1 0,0-1-1,0 0 1,-1 1 0,1-1 0,-1 0-1,1 1-48,-1-1-1,1 1 1,-1-1-1,1 1 1,-1-1 0,1 1-1,-1-1 1,1 0-1,-1 1 1,0-1-1,1 0 1,-1 1-1,0-1 1,1 0-1,-1 0 1,0 1-1,1-1 1,-1 0 0,0 0-1,1 0 1,-1 0-1,0 0 1,1 0-1,-1 0 1,0 0-1,1-1 1,-1 1-1,0 0 1,1 0 0,-1 0-1,-1-1 1,-13-14-1839</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2:02.986"/>
    </inkml:context>
    <inkml:brush xml:id="br0">
      <inkml:brushProperty name="width" value="0.1" units="cm"/>
      <inkml:brushProperty name="height" value="0.1" units="cm"/>
      <inkml:brushProperty name="color" value="#FF0066"/>
    </inkml:brush>
  </inkml:definitions>
  <inkml:trace contextRef="#ctx0" brushRef="#br0">5942 279 4480,'-10'-2'3662,"14"4"-3218,-4 0 416,-6-8-477,2 1-191,-1-1 0,0 0 0,0 1 0,0 0 0,-8-5 0,10 7-102,-1 1-1,0 0 1,0 0-1,0 0 1,0 0 0,0 0-1,0 1 1,0 0-1,-1 0 1,1 0 0,0 1-1,-1-1 1,1 1-1,-9 0 1,5-1 9,0-1 0,0 1 0,1-2 0,-1 1 0,0-1 0,-13-8 0,-27-18 664,7 9-410,26 12-251,-1 1 1,0 0-1,0 1 0,-30-7 0,-171-9-34,140 17-61,-131 2 90,109 5-66,-455-2-21,506-3 29,1-2 0,-78-18 0,35 6-38,-53-1 121,-64 16-119,111 4 58,-672-2 265,534-9-316,188 8 71,-340 1-172,193 3 149,-45 4 22,130 3-94,-167 21 55,129-19-129,84-9 27,-364 35-73,301-35 236,76-3-97,0 1 0,-75 14 1,96-9-17,0 1 0,0 1 1,1 2-1,0 0 0,1 2 1,0 1-1,1 1 0,0 1 1,1 2-1,1 0 0,-40 39 1,56-48 10,0 1 1,0 0-1,1 1 1,0 0 0,1-1-1,0 2 1,1-1-1,0 0 1,0 1 0,1 0-1,1 0 1,0 0 0,-1 17-1,2-14-13,1 1 0,1 0 0,0-1 0,0 1 0,2-1-1,0 0 1,1 1 0,0-2 0,12 27 0,-5-19 25,0-1 0,2 0 1,1-1-1,0 0 0,1-1 0,1-1 1,0-1-1,2 0 0,36 26 1,40 26-13,119 81 0,-174-126 27,1-1 0,2-2 1,67 23-1,135 25-8,-190-54-19,189 39 89,-84-19-56,67 9-27,-61-12-6,512 71-30,-667-101 33,397 39 23,-196-22-25,85-8 19,-1-22 63,-146 4-53,343-44 92,-312 28-63,-88 11-26,0-4 0,-1-4-1,-1-3 1,-1-5 0,-2-4-1,-1-3 1,85-50 0,-139 66-14,-1-1 0,-1-1 1,0-2-1,-2-1 0,-1-1 1,-1-1-1,32-45 0,-23 27-1,57-84 42,-83 114-19,0-1 1,-1 0-1,0-1 1,-2 0-1,0 0 1,6-28-1,-11 37 7,0-1-1,-1 1 1,0 0 0,0-1-1,-1 1 1,1-1 0,-2 1-1,0 0 1,0-1-1,0 1 1,-1 0 0,0 0-1,-6-11 1,1 6 32,-1-1 0,0 1 0,-1 1 0,0 0 0,-1 0 0,-15-12 0,16 16-95,0 1-1,0 0 1,0 1 0,-1 0-1,0 1 1,0 0 0,-1 1 0,1 0-1,-1 1 1,-21-4 0,-9 2-35,-75 0 0,24 3 72,-13-13-1899,63 7 149,-65-9-2826</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8:30.710"/>
    </inkml:context>
    <inkml:brush xml:id="br0">
      <inkml:brushProperty name="width" value="0.1" units="cm"/>
      <inkml:brushProperty name="height" value="0.1" units="cm"/>
      <inkml:brushProperty name="color" value="#FFFC18"/>
    </inkml:brush>
  </inkml:definitions>
  <inkml:trace contextRef="#ctx0" brushRef="#br0">6152 101 4736,'-1'0'207,"-11"-4"1097,11 4-1256,1 0 0,0 0 0,0 0 0,-1 0 1,1 0-1,0 0 0,0-1 0,-1 1 0,1 0 0,0 0 0,0 0 0,-1 0 0,1 0 0,0 0 0,0 1 0,-1-1 0,1 0 1,0 0-1,0 0 0,0 0 0,-1 0 0,1 0 0,0 0 0,0 0 0,-1 0 0,1 1 0,0-1 0,0 0 0,0 0 0,0 0 1,-1 1-1,1-1 0,0 0 0,0 0 0,0 0 0,0 1 0,0-1 0,0 0 0,-1 1 384,-19-1-266,19 0-115,-1-1 1,0 1-1,1-1 0,-1 0 1,1 0-1,-1 1 1,1-1-1,-1 0 1,1 0-1,0 0 1,-2-2-1,-10-5 644,-12-4 792,19 9-1254,0 0 0,0 0 0,0 1 0,-1-1 1,1 1-1,-1 1 0,0-1 0,1 1 0,-9 0 0,-17 2 183,-63 11 0,81-10-214,0-1-1,-21-2 0,7 0 81,14 1-147,0-2 1,-25-5 0,26 3 95,-1 2-1,-25-2 0,30 3-170,0 0 0,0 0 0,-16-5 0,-19-3 57,-126 7-83,91 4-36,54-3 62,-1 2 0,0 0-1,1 2 1,0 1-1,-41 11 1,51-11 30,0-1 0,-1-1 0,1-1-1,-1 0 1,-29-2 0,8 0-347,-102-8 999,-430 9-1238,361-5 1104,-278 5 165,383-7-750,-2-1-25,25 9 128,-94 13-1,150-11-94,-28 5-49,-69 0 0,-98-17 119,43-6 5,137 14-51,0 2 1,-58 9-1,22 1 12,-139 1-1,133-11-43,9 1 30,-78-10-1,47 4-1,9 0 0,45 1 15,-24-4-4,-34-5-32,38 5-119,12-1 51,0 0 145,-63 0 0,56 5-93,41 2-8,0 0 0,0 1 0,-37 5-1,-59 12 6,61-10 13,-76 19 0,101-16-44,0 2 0,0 2-1,2 0 1,-60 38 0,66-36-396,0-1 0,-1-2 0,-1 0 0,-31 9 0,-37 3-1909</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52:11.659"/>
    </inkml:context>
    <inkml:brush xml:id="br0">
      <inkml:brushProperty name="width" value="0.1" units="cm"/>
      <inkml:brushProperty name="height" value="0.1" units="cm"/>
      <inkml:brushProperty name="color" value="#FF0066"/>
    </inkml:brush>
  </inkml:definitions>
  <inkml:trace contextRef="#ctx0" brushRef="#br0">2981 858 128,'-1'-1'34,"0"0"0,0 0 0,0 0 0,0 0-1,0 1 1,0-1 0,0 0 0,0 1 0,0-1 0,-1 0 0,1 1 0,0 0 0,0-1 0,-1 1-1,1 0 1,0-1 0,0 1 0,-1 0 0,1 0 0,0 0 0,0 0 0,-1 0 0,1 1 0,0-1-1,-1 0 1,1 0 0,0 1 0,0-1 0,0 1 0,-1-1 0,1 1 0,-2 1 0,-1 1 102,1 0 1,0 0 0,-1 0 0,1 1 0,0-1 0,1 1-1,-5 7 1,6-10-68,-8 11-320,9-12 310,0 0 1,0 0-1,-1 1 1,1-1-1,0 0 1,0 0-1,-1 1 1,1-1-1,0 0 1,-1 0-1,1 0 1,0 0-1,-1 1 1,1-1-1,0 0 1,-1 0-1,1 0 1,-1 0-1,1 0 1,0 0-1,-1 0 1,-4-2 2109,17-7 1895,-7 6-3928,0 1 1,1 0-1,-1 0 1,1 0-1,0 1 0,-1 0 1,11-1-1,43 2-129,-29 1 148,67 0 386,114-3 294,-124-8-307,111-27 1,-82 13-471,-79 17-7,26-4 123,118-37 1,-175 45-156,0 1-1,1-1 1,-1-1-1,0 1 1,10-9 0,-14 10-4,0 1 0,0-1 0,0 0 0,0 0 0,-1 0 1,1 0-1,-1 0 0,1 0 0,-1-1 0,0 1 0,0 0 1,0-1-1,0 1 0,-1-1 0,1 1 0,0-1 1,-1 1-1,0-4 0,0-5 44,-1 1-1,0-1 1,-1 0 0,0 1-1,-1 0 1,0-1 0,-1 1-1,0 0 1,-1 1 0,0-1-1,0 1 1,-13-17 0,-73-104 165,76 109-224,-9-11 0,-33-35 0,49 59 0,-78-75 141,74 74-125,1 1-1,-1 0 1,0 0-1,-1 1 1,0 1 0,-18-7-1,-26-3 1,-1 2-1,0 2 0,-1 3 1,0 3-1,-1 2 1,1 3-1,-1 3 0,-75 11 1,-12 7-20,-432 52 13,465-64 230,-1-6 0,0-4 0,0-6 0,-170-32 0,86-11-159,133 31-41,-1 4 0,-86-11 0,-214 17-33,279 10-7,47 0 6,-1 2 0,0 2-1,1 2 1,0 1 0,0 2-1,1 2 1,-52 21 0,72-23-3,1 1 1,0 1-1,1 0 0,0 1 1,1 1-1,-28 27 0,33-27-3,1 0 0,1 0 0,0 1 0,1 1 0,0 0 0,1 0 0,1 0-1,0 1 1,-6 24 0,8-23-13,0 1-1,2-1 1,0 1-1,2 0 1,0 0-1,1 24 1,2-29 7,0 0 0,0 0 0,1-1 0,1 1 0,0-1 0,1 0 0,0 0 0,1-1 0,12 20 0,-4-11 7,2-1 0,0 0 0,22 19 0,61 47 0,-86-74 0,26 18 12,1-1-1,1-2 0,1-1 0,2-3 0,0-1 1,1-3-1,1-1 0,0-3 0,94 17 0,10-12 177,177-2-1,-228-13 84,274 24 329,-322-20-617,0 3-1,-1 1 1,-1 3 0,0 1-1,60 31 1,-74-29-815,62 43 0,-57-26-3109</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8:38.645"/>
    </inkml:context>
    <inkml:brush xml:id="br0">
      <inkml:brushProperty name="width" value="0.1" units="cm"/>
      <inkml:brushProperty name="height" value="0.1" units="cm"/>
      <inkml:brushProperty name="color" value="#FFFC18"/>
    </inkml:brush>
  </inkml:definitions>
  <inkml:trace contextRef="#ctx0" brushRef="#br0">3863 458 6784,'-13'-1'815,"8"1"-583,1 0 0,0 0 0,0 0 0,-1 1 0,1-1 0,0 1 0,0 0 0,0 0 1,-5 2-1,7-2-65,-1 0 0,0 0 0,1 0 0,-1 0 0,0-1 0,0 1 0,1-1 0,-1 0 0,-5 0 0,7 0-137,-1-1 0,1 1 0,-1-1-1,1 0 1,-1 1 0,1-1 0,-1 0 0,1 0-1,-1 0 1,1 0 0,0 0 0,0 0 0,0 0-1,-1-1 1,1 1 0,0 0 0,1-1 0,-1 1-1,-1-2 1,-3-4-66,0 0-1,0 1 0,-1 0 0,1 0 1,-2 0-1,-12-9 0,3 2 81,15 12 28,0 0 0,0 0 0,1 0 0,-1 0 0,0 0 0,0 0-1,1 0 1,-1-1 0,1 1 0,-1 0 0,1 0 0,0-1 0,-1 1 0,1 0 0,0-2 0,0 1 25,0 1 0,-1 0 1,1 0-1,0-1 0,-1 1 1,1 0-1,-1 0 0,1-1 1,-1 1-1,1 0 0,-1 0 1,-1-2-1,-2-1-20,0 0 0,0 1 0,0-1 0,-1 1 0,1 0 0,-1 0 0,0 1 0,-9-5 0,-139-42 1222,19 8-1163,70 18 461,-130-26 1,-70 12 105,130 16-948,7-1 149,54 13 141,-46-4 107,-87-2-130,13 1-140,-89 8 177,102-1-189,105 2 46,-139 8-1,-351 30 1099,478-34-684,-29 0 137,-164 19 0,253-13-508,18-3 23,0 0-1,-1-1 0,-16 1 0,23-2-27,0 0 1,1-1-1,-1 1 0,0-1 1,1 1-1,-1-1 0,0 0 0,1 0 1,-1 0-1,1 0 0,-1-1 0,1 1 1,0-1-1,-1 0 0,1 1 1,0-1-1,-2-3 0,-1-1-213,1-1 1,-1 0-1,-4-12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8:41.301"/>
    </inkml:context>
    <inkml:brush xml:id="br0">
      <inkml:brushProperty name="width" value="0.1" units="cm"/>
      <inkml:brushProperty name="height" value="0.1" units="cm"/>
      <inkml:brushProperty name="color" value="#FFFC18"/>
    </inkml:brush>
  </inkml:definitions>
  <inkml:trace contextRef="#ctx0" brushRef="#br0">6184 71 384,'-18'5'3353,"20"-11"-1810,51-49 990,-52 55-2525,-1-1 0,0 1-1,1 0 1,-1-1 0,0 1 0,1 0 0,-1-1-1,0 1 1,0 0 0,1-1 0,-1 1-1,0-1 1,0 1 0,0 0 0,0-1 0,1 1-1,-1-1 1,0 1 0,0-1 0,0 1 0,0-1-1,0 1 1,0 0 0,0-1 0,0 1-1,0-1 1,0 1 0,-1-1 0,1 0 11,-1 1 0,1 0 1,-1 0-1,0-1 1,1 1-1,-1 0 0,1 0 1,-1 0-1,0-1 0,1 1 1,-1 0-1,0 0 0,1 0 1,-1 0-1,0 0 0,0 1 1,-35 6 725,32-5-594,-256 46 2824,153-31-2846,-76 3 709,116-15-594,-624 10 1467,478-16-1539,117 1-145,-279-9 191,35-11 129,244 20-290,-311 10-29,232 4 409,-409 10-47,525-24-270,-128 3-43,28-1 152,83-3-335,-63-5 100,-3-1 97,-79 14-134,-1-1 11,-129 16 417,319-19-226,-247 10 117,26-3 606,191-4-693,-150 6-346,95-7-2153,48-4-105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1:49.862"/>
    </inkml:context>
    <inkml:brush xml:id="br0">
      <inkml:brushProperty name="width" value="0.1" units="cm"/>
      <inkml:brushProperty name="height" value="0.1" units="cm"/>
      <inkml:brushProperty name="color" value="#FFFC18"/>
    </inkml:brush>
  </inkml:definitions>
  <inkml:trace contextRef="#ctx0" brushRef="#br0">11442 180 3840,'-1'-1'136,"0"0"0,-1 0 0,1 1-1,0-1 1,-1 0 0,1 1 0,-1-1 0,1 1 0,-1 0 0,1-1 0,-1 1-1,1 0 1,-1 0 0,0 0 0,1 0 0,-1 0 0,1 1 0,-4 0 0,-10 0 1319,15-3-1316,16-33-44,-10 23 192,-1 0 1,6-19 0,-10 28-178,0 0 0,-1-1 1,1 1-1,-1 0 0,0-1 1,1 1-1,-2 0 1,1-1-1,0 1 0,-1 0 1,1 0-1,-1-1 0,0 1 1,-2-5-1,1 5-54,1 1-1,-1 0 1,0 0 0,0 1-1,1-1 1,-1 0 0,0 0-1,-1 1 1,1-1 0,0 1-1,0 0 1,-1 0-1,1 0 1,0 0 0,-1 0-1,1 0 1,-1 0 0,0 1-1,1 0 1,-4-1 0,-7 0 86,-1 0 1,-20 2-1,32-1-127,-229 30 779,139-15-383,60-11-174,-1-1 1,-42-3-1,-66-12 522,-10 1-267,-250 30-526,245-6 30,-279 34 335,126-21-160,172-19-113,-102 1 27,14-2 81,153-1-178,-294 14 70,0-19 104,-2-8 51,-2 15-194,3 24-2,226-18-16,-444 20-1,153-33 123,323-4-117,-102-2 4,62 7 15,-341-11 67,238-3-92,-19 7 0,-320-27 139,203 10 64,194 13-211,5 0 0,-90 21 197,137-3-85,-104-17 266,170 4-100,-69-7-53,-102-4-413,48 5 63,67 3 197,-92 6-25,-96-6-46,77-2 127,190 13-226,0 2 0,-82 17 1,-25 9-1724,64-21-2123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5:44.341"/>
    </inkml:context>
    <inkml:brush xml:id="br0">
      <inkml:brushProperty name="width" value="0.1" units="cm"/>
      <inkml:brushProperty name="height" value="0.1" units="cm"/>
      <inkml:brushProperty name="color" value="#FFFC18"/>
    </inkml:brush>
  </inkml:definitions>
  <inkml:trace contextRef="#ctx0" brushRef="#br0">1048 318 4864,'0'0'88,"-1"-1"1,1 1 0,-1 0-1,1-1 1,-1 1 0,1 0-1,0-1 1,-1 1-1,1-1 1,-1 1 0,1-1-1,0 1 1,0-1 0,-1 1-1,1-1 1,0 1-1,0-1 1,-1 1 0,1-1-1,0 0 1,0 1-1,0-1 1,0 1 0,0-1-1,0 1 1,0-1 0,0 0-1,0 1 1,0-1-1,0 1 1,1-1 0,-1 1-1,0-2 1,14-24 399,-12 23-479,0 0-1,-1 0 1,1 0 0,-1-1-1,1 1 1,-1 0-1,0-1 1,1-3-1,-2 4 38,0-1-1,0 1 1,0-1-1,-1 1 1,1-1-1,-1 1 0,0 0 1,0-1-1,0 1 1,-1 0-1,1 0 1,-1-1-1,1 1 0,-1 0 1,0 1-1,0-1 1,0 0-1,-1 0 1,1 1-1,-1 0 0,1-1 1,-1 1-1,0 0 1,0 0-1,0 1 1,-5-3-1,-4-2 247,-1-1 0,1-1 0,-20-15 0,19 13-381,0 1 0,-25-14 0,16 15 113,0 0 0,-1 2 0,0 0 0,0 2 0,0 0 0,0 2 0,0 0 0,-1 2 0,-36 3 0,34 2-23,0 0-1,1 1 1,0 2-1,0 1 1,1 0-1,0 2 1,1 1-1,0 1 1,1 1-1,-28 22 1,24-14 215,1 2 0,-33 40 0,13-14-155,-35 43-53,67-76-4,1 1 1,0 0 0,-14 35 0,20-42-12,1 1 0,1 0 0,0 0 0,0 1 0,1-1 0,1 1 0,0-1 0,1 1 0,1 24 0,6 6 17,2-1-1,1 0 0,20 49 1,50 98 171,-69-170-146,1-1 0,0-1-1,1 0 1,23 25 0,-8-14 9,48 38-1,-65-59-27,-1 0 0,1-1 1,0-1-1,0 1 0,1-2 0,-1 1 0,1-1 0,16 3 0,-10-4 37,1 0 1,-1-1-1,1-1 0,32-2 0,-5-5 47,-1-2 0,0-1 0,58-21 0,-70 19-85,-1-2 0,0 0 0,-1-2 0,-1-2 0,0-1 0,28-23 0,-24 14 17,-1-2-1,-1-1 0,-2-1 0,34-47 0,-5 2 81,-22 30-27,55-91 1,-83 122-28,0-1 0,-1 1 0,0-2 0,7-28 0,-13 39-16,0-1-1,0 0 1,-1 1 0,0-1 0,0 0 0,0 0 0,-1 1 0,0-1 0,0 0 0,-1 1-1,0-1 1,0 1 0,0 0 0,-1-1 0,-3-5 0,-1 1 34,-1 0 0,0 0 0,-1 1 0,0 0 0,0 0 0,-17-12 0,-69-44 227,75 53-221,-39-23 146,-32-22 46,76 47-255,1-1-1,1 0 1,-24-26-1,-42-59-1346,36 34-314</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5:51.096"/>
    </inkml:context>
    <inkml:brush xml:id="br0">
      <inkml:brushProperty name="width" value="0.1" units="cm"/>
      <inkml:brushProperty name="height" value="0.1" units="cm"/>
      <inkml:brushProperty name="color" value="#FFFC18"/>
    </inkml:brush>
  </inkml:definitions>
  <inkml:trace contextRef="#ctx0" brushRef="#br0">10351 141 4608,'-10'-7'1154,"-6"-4"177,13 9-447,3 2-849,0 0 0,0 0 0,0 0 0,0 0 0,0-1 0,0 1 0,0 0 0,0 0 0,0 0 0,0 0 0,0 0-1,-1 0 1,1 0 0,0 0 0,0-1 0,0 1 0,0 0 0,0 0 0,0 0 0,-1 0 0,1 0 0,0 0 0,0 0 0,0 0 0,0 0 0,-1 0 0,1 0 0,0 0 0,0 0 0,0 0 0,0 0 0,0 0 0,-1 0 0,1 0 0,0 0-1,0 0 1,0 0 0,0 0 0,0 0 0,-1 0 0,1 0 0,0 1 0,0-1 0,0 0 0,0 0 0,0 0 0,0 0 0,-1 0 0,1 0 0,0 0 0,0 1 0,0-1 0,0 0 0,0 0 0,0 0 0,0 0 0,0 0 0,0 0-1,0 1 1,0-1 0,0 0 0,0 0 0,0 0 0,0 0 0,0 1 0,0-1 0,0 0 0,0 0 0,-1 1-25,0-1 1,0 1-1,0-1 1,0 1-1,1-1 0,-1 1 1,0-1-1,0 0 1,0 1-1,0-1 0,0 0 1,0 0-1,0 0 0,0 0 1,0 0-1,0 0 1,0 0-1,0 0 0,-2 0 1,-10 0 21,-40 6 191,42-6-3,0 1 1,0 1 0,0 0-1,0 0 1,-21 8 0,2 1 253,-39 9 1,42-13-443,22-5-16,0-2 1,0 1-1,0 0 1,1-1-1,-1 0 1,0 0-1,0 0 1,0-1-1,-5-1 1,-42-14 112,14 3-82,13 7 306,-1 1 1,-51-4-1,-55 9 469,67 0-789,-50 7 58,-4 1 250,-191 1 11,239-3-251,-43 4 214,-142-6-1,196-7-139,-248-9 178,235 13-372,-70-2 8,113 0 24,0-2 1,-50-12 0,-69-18-67,107 24 104,-83-6 0,-45 10-47,-95-4-57,-36 13-11,122 1 293,-333-5-293,465-2 314,-89-16-1,63 6-646,31 6 365,-1 2 0,0 1 0,-52 5 0,-2 3 128,-13-3 17,74-3-34,-46 5 1,52-2-273,-43-2 0,27-1 488,19 0-306,1-2-1,0-1 0,0-1 1,0-1-1,-24-9 1,-19 1-75,54 11 121,0 0 0,-1 2-1,1 0 1,0 0-1,-19 3 1,-6-1 99,-427-1-470,327 10 352,88-4 53,-35 6-154,-79 11 489,35-3 98,-1-18-645,73-3 116,-39 6-320,-1146-5 448,976-10-234,-110-6 482,361 15-207,-248-2 69,141 5-204,-330-34-169,397 26 420,10 1-232,0 2 0,0 2 0,0 3 0,0 1-1,-79 17 1,105-14-112,0 2-1,0 1 1,1 0-1,-24 16 0,-23 10-2146,20-16-455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02.268"/>
    </inkml:context>
    <inkml:brush xml:id="br0">
      <inkml:brushProperty name="width" value="0.1" units="cm"/>
      <inkml:brushProperty name="height" value="0.1" units="cm"/>
      <inkml:brushProperty name="color" value="#FFFC18"/>
    </inkml:brush>
  </inkml:definitions>
  <inkml:trace contextRef="#ctx0" brushRef="#br0">4971 199 2304,'0'0'61,"-1"0"-1,1 0 1,0-1-1,0 1 1,-1 0 0,1 0-1,0 0 1,0-1 0,-1 1-1,1 0 1,0 0 0,0-1-1,0 1 1,-1 0-1,1 0 1,0-1 0,0 1-1,0 0 1,0-1 0,0 1-1,-1 0 1,1-1-1,0 1 1,0 0 0,0-1-1,0 1 1,0 0 0,0-1-1,0 1 1,0 0 0,0-1-1,1 1 1,-1-1-1,2-19 176,0 7 112,-2 12-303,0 0 0,1 0 0,-1 0 0,0 0-1,-1 0 1,1 0 0,0 0 0,0 0 0,0 0-1,0 0 1,-1 0 0,1 0 0,0 0 0,-1 0 0,1 0-1,-1 0 1,1 0 0,-1 1 0,-1-3 0,1 3 171,-1-1 1,1 1 0,-1-1-1,0 1 1,1 0 0,-1 0-1,1-1 1,-1 1 0,0 0-1,-2 1 1,-2-1 391,4 0-434,0-1 0,0 1-1,1 0 1,-1-1 0,0 1 0,1-1 0,-1 0-1,0 0 1,-1-1 0,1 1-76,0 0 0,0 0 0,0 0 1,0 0-1,0 1 0,-1-1 0,1 1 1,0-1-1,-4 0 0,-1 2 0,0 1-1,0-1 1,0 1-1,0 1 1,-9 4-1,-6 1 81,13-6-113,-1 0 0,0 0 1,1-1-1,-1 0 0,-12-1 1,11 0 17,0 0 0,-1 1 1,-17 4-1,8-1 221,-1 0-1,-39 0 1,5-1-303,6 1 41,21-2 1,-31 6 0,31-4 72,-1-2 1,0 0-1,-33-4 1,7 1 265,39 0-238,0-1 1,0-1 0,-29-8-1,-6-1 56,-13-1-162,-40-7-21,-84 1 96,147 18-91,-1 2 1,-62 8-1,-197 19 67,-2-23 112,263-8-132,0-1 0,-57-13 0,-5-1 16,-3 5-22,-299-50 393,380 59-446,1 2-1,0 1 0,-1 0 0,1 2 0,-1 1 0,-26 6 0,12-3 9,-44 1 0,-129-1-38,118 2 185,65-4-147,-27 6-21,-10 1-109,-217-1 235,162-16-64,3-1 7,-38-1 10,-8 0 447,117 9-396,-209 9 282,248-9-522,1 1-1,0-1 1,0-1 0,0 1 0,-1-1 0,1 0 0,0-1-1,0 1 1,-13-6 0,12 3-619,-1-1 1,1 0-1,0 0 0,-9-7 1,-9-11-2948</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07.261"/>
    </inkml:context>
    <inkml:brush xml:id="br0">
      <inkml:brushProperty name="width" value="0.1" units="cm"/>
      <inkml:brushProperty name="height" value="0.1" units="cm"/>
      <inkml:brushProperty name="color" value="#FFFC18"/>
    </inkml:brush>
  </inkml:definitions>
  <inkml:trace contextRef="#ctx0" brushRef="#br0">1140 171 3712,'-7'-2'490,"5"2"-403,1 0-1,-1 0 1,1-1 0,-1 1-1,1 0 1,-1-1-1,1 1 1,0-1-1,-1 1 1,1-1-1,0 0 1,-1 0-1,1 0 1,0 0-1,0 0 1,0 0-1,-2-1 1,2 0-28,-1-1-1,0 1 1,0 0 0,0 1 0,0-1 0,0 0-1,-1 1 1,1-1 0,0 1 0,-1 0 0,1-1-1,-1 1 1,1 0 0,-1 1 0,1-1 0,-1 0 0,0 1-1,0-1 1,1 1 0,-1 0 0,0 0 0,-5 1-1,-7 0 232,1 1 0,-29 8 0,33-8 48,-38 8 1140,-1-2 1,1-2 0,-85-1-1,34-4-603,-158 21 0,254-22-855,-19 4 146,0-1 0,-1-1 0,-41-2 1,59 0-170,-1-1 1,1 1-1,-1-1 1,1-1-1,0 1 0,-1-1 1,1 0-1,0 0 1,0-1-1,0 1 1,0-1-1,1 0 1,-1 0-1,1-1 1,0 1-1,0-1 1,0 0-1,0 0 0,1-1 1,-1 1-1,-3-7 1,-6-14-111,-28-46-958,4 23-214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09.396"/>
    </inkml:context>
    <inkml:brush xml:id="br0">
      <inkml:brushProperty name="width" value="0.1" units="cm"/>
      <inkml:brushProperty name="height" value="0.1" units="cm"/>
      <inkml:brushProperty name="color" value="#FFFC18"/>
    </inkml:brush>
  </inkml:definitions>
  <inkml:trace contextRef="#ctx0" brushRef="#br0">1460 49 6272,'-9'-7'1364,"8"5"-1183,-1 0 0,0 0 0,0 0 0,-1 1 0,1-1 0,0 1 0,0-1 0,-1 1 0,1 0 0,-1 0 0,1 0 0,-1 0 0,-2 0 0,-28-11 219,-67 5 651,66 4-181,-53 4 0,32 0-418,7 2-308,-1 2 1,-61 14-1,73-12-172,-141 20 284,134-19-71,-1-2 0,-57 0 0,93-6-106,-65-1 1065,-123 16 1,173-12-914,12-1-178,-1 0 0,1 0 0,0 1 0,-23 8 0,33-9-192,-1-1 0,0 0 1,0 0-1,0-1 0,1 1 1,-1 0-1,0-1 0,0 0 1,0 0-1,0 0 1,0 0-1,0 0 0,0 0 1,0-1-1,0 1 0,0-1 1,0 0-1,1 0 0,-1 0 1,0 0-1,1-1 0,-1 1 1,-3-4-1,-29-16-3194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11.141"/>
    </inkml:context>
    <inkml:brush xml:id="br0">
      <inkml:brushProperty name="width" value="0.1" units="cm"/>
      <inkml:brushProperty name="height" value="0.1" units="cm"/>
      <inkml:brushProperty name="color" value="#FFFC18"/>
    </inkml:brush>
  </inkml:definitions>
  <inkml:trace contextRef="#ctx0" brushRef="#br0">1146 61 4608,'-6'0'526,"1"1"0,0-1-1,-1 1 1,-7 2 0,12-3-439,0 1 0,0-1-1,0 0 1,0 0 0,1 1 0,-1-1 0,0 0-1,0 0 1,0 0 0,0 0 0,0 0 0,0 0-1,0 0 1,1 0 0,-1 0 0,0 0 0,0-1-1,-1 1 1,1-1-62,1 0 0,-1 1 0,1-1 0,0 1 0,-1-1 0,1 0 0,-1 1 0,1-1 0,0 0 0,0 1 0,0-1 0,-1 0 0,1 1 0,0-1 0,0 0 0,0 0 0,0 1 0,0-1 0,0-1 0,0 1 3,0 0 0,0 0 0,0 0 0,-1 1 0,1-1 0,0 0 0,-1 0-1,1 0 1,0 0 0,-1 0 0,1 1 0,-1-1 0,0 0 0,1 1 0,-1-1 0,1 0-1,-1 1 1,0-1 0,0 0 0,1 1 0,-1-1 0,0 1 0,0 0 0,0-1 0,1 1-1,-1-1 1,0 1 0,0 0 0,-1 0 0,-29-4 1647,-64 3-1063,-154 7 504,198 3-1021,36-6-73,-1-1-1,-27 2 1,34-3 54,0-1-1,-1 2 0,1-1 0,0 1 1,0 0-1,-14 6 0,16-5 12,-94 22 120,85-22-164,-11 3 16,-1-2 0,1-1-1,-1-1 1,0-1 0,-35-4-1,54 2-196,1-1 0,0 0-1,0 0 1,0 0 0,0-1-1,0-1 1,1 1 0,-1-1-1,1 0 1,0-1 0,0 0-1,1 0 1,-1 0 0,1-1-1,-7-7 1,-29-33-2443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28.004"/>
    </inkml:context>
    <inkml:brush xml:id="br0">
      <inkml:brushProperty name="width" value="0.1" units="cm"/>
      <inkml:brushProperty name="height" value="0.1" units="cm"/>
      <inkml:brushProperty name="color" value="#FFFC18"/>
    </inkml:brush>
  </inkml:definitions>
  <inkml:trace contextRef="#ctx0" brushRef="#br0">1519 101 1152,'0'0'53,"0"-1"0,0 1 0,7-10 4246,-14 3-3120,4 5-990,1 1 1,-1-1-1,1 1 1,-1 0-1,0 0 0,1 0 1,-1 0-1,0 0 0,0 1 1,0-1-1,-5 1 0,-38 0 1839,22 1-1411,3-1-422,-4 1 115,0-1 0,0-2-1,0 0 1,-35-9 0,45 9-117,1 0 0,-1 0 0,0 1 0,-29 3 0,4-1 85,29-1-253,-101 1 933,-164-21 0,89-9-766,150 26-71,1 0-1,-71 6 1,20 0 194,-88 2 64,146-5-571,0 0 133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28.938"/>
    </inkml:context>
    <inkml:brush xml:id="br0">
      <inkml:brushProperty name="width" value="0.1" units="cm"/>
      <inkml:brushProperty name="height" value="0.1" units="cm"/>
      <inkml:brushProperty name="color" value="#FFFC18"/>
    </inkml:brush>
  </inkml:definitions>
  <inkml:trace contextRef="#ctx0" brushRef="#br0">1737 114 19071,'-11'-1'-79,"1"0"0,-1-1 0,-18-5 0,-17-3-111,5 7 188,0 1 0,-53 5 0,60 1 3,-27 0-39,-57 5-655,-3 2 1258,-94-7-768,34 1 203,131-4 86,0-3-1,0-2 0,-93-20 1,90 14-68,-1 1-1,-78-1 1,120 9-198,0-1 1,0-1-1,0 0 0,1 0 0,-1-1 1,1 0-1,-15-9 0,5 3-595,-42-16-3470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6:31.174"/>
    </inkml:context>
    <inkml:brush xml:id="br0">
      <inkml:brushProperty name="width" value="0.1" units="cm"/>
      <inkml:brushProperty name="height" value="0.1" units="cm"/>
      <inkml:brushProperty name="color" value="#FFFC18"/>
    </inkml:brush>
  </inkml:definitions>
  <inkml:trace contextRef="#ctx0" brushRef="#br0">3 47 3968,'-1'-1'74,"1"1"1,0-1 0,-1 0-1,1 1 1,0-1-1,0 1 1,0-1 0,-1 0-1,1 1 1,0-1-1,0 0 1,0 1 0,0-1-1,0 0 1,0 1-1,0-1 1,1 0 0,-1 1-1,0-1 1,0 0-1,0 1 1,1-1-1,-1 1 1,0-1 0,1 0-1,0-1-7,1 0-1,-1 1 1,0-1-1,1 1 1,0 0-1,-1-1 1,1 1-1,3-2 1,-1 1-16,1-1 0,0 1 0,1 0 0,-1 1 1,0-1-1,7 0 0,2 1-3,0 1 0,0 1 1,0 0-1,-1 1 0,21 6 0,-17-5 284,0 1 0,32 0 0,10-5 381,-31 0-471,0 0-1,0 2 0,0 1 1,34 7-1,-39-5-82,-1-1-1,1-2 1,0 0 0,27-3-1,1 1 489,28 2 58,92-3-370,-97-10-270,-50 8 15,-1 0-1,33 0 1,-43 4-57,1 1 0,13 3 0,-1 1-124,-6-5-480,-9-5-299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32.110"/>
    </inkml:context>
    <inkml:brush xml:id="br0">
      <inkml:brushProperty name="width" value="0.1" units="cm"/>
      <inkml:brushProperty name="height" value="0.1" units="cm"/>
      <inkml:brushProperty name="color" value="#FFFC18"/>
    </inkml:brush>
  </inkml:definitions>
  <inkml:trace contextRef="#ctx0" brushRef="#br0">1 6 1280,'0'0'512,"5"-5"-384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2:02.351"/>
    </inkml:context>
    <inkml:brush xml:id="br0">
      <inkml:brushProperty name="width" value="0.1" units="cm"/>
      <inkml:brushProperty name="height" value="0.1" units="cm"/>
      <inkml:brushProperty name="color" value="#FFFC18"/>
    </inkml:brush>
  </inkml:definitions>
  <inkml:trace contextRef="#ctx0" brushRef="#br0">4885 232 3200,'4'-2'121,"0"0"0,0 0 0,0-1 0,0 1-1,0-1 1,0 0 0,-1 0 0,7-7 0,-3 3 78,2 0 0,13-10 0,-21 17-92,1-2 1068,-1 1-1068,-1 1 0,0 0 0,0 0 0,0-1 0,0 1 0,1 0-1,-1-1 1,0 1 0,0 0 0,0-1 0,0 1 0,0 0 0,0 0-1,0-1 1,0 1 0,0 0 0,0-1 0,0 1 0,0 0 0,0-1-1,0 1 1,-1-1 0,-8-10 1291,7 10-1210,0-1 1,0 1 0,0-1-1,0 1 1,0 0 0,-1 0-1,1 0 1,-1 0-1,-3-1 1,-121-2 1944,105 3-1830,-29-5 0,-6 0 147,-8 5-114,-86 9 0,12-5-4,-11 0-8,-108 28-277,-91 9 317,84-7 228,215-28-504,1 0-26,1-1 0,-1-3 0,-76-7 0,72 1 174,-99 4 1,74 2-177,-310-1 185,292 7-198,27 0 77,57-7-108,-376 15 192,355-16-217,-12 1 58,1 1 0,-57 9 1,71-6-16,0-2 1,-59-3 0,29 0-17,33 1-27,-1-2-1,0-1 0,1-1 0,0-1 0,-1-2 0,-40-15 0,47 15 30,0 1-1,-1 1 1,1 0 0,-31-1-1,-89 3-1,105 3-17,17-1-14,0-1 0,0 0 0,1-1 0,-1-1 0,-31-12 0,-84-42-69,114 49 98,1-1-19,5 3-15,-1 0 0,1 1 0,-1 0 0,-1 1 0,-30-5-1,-5 4-43,17 2 151,0 0-1,-39-12 0,-1-3-99,48 13-1167,-8-1-188</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33.153"/>
    </inkml:context>
    <inkml:brush xml:id="br0">
      <inkml:brushProperty name="width" value="0.1" units="cm"/>
      <inkml:brushProperty name="height" value="0.1" units="cm"/>
      <inkml:brushProperty name="color" value="#FFFC18"/>
    </inkml:brush>
  </inkml:definitions>
  <inkml:trace contextRef="#ctx0" brushRef="#br0">2574 145 128,'-17'-10'3988,"15"9"-3580,1 1 0,-1-1 0,1 1-1,-1-1 1,1 0 0,0 0 0,-1 0 0,1 0 0,0 0 0,-1 0 0,1 0 0,0 0 0,0 0-1,-1-2 1,-1 0-333,0 0 0,0 1-1,0-1 1,0 1 0,-1-1-1,1 1 1,-1 0 0,1 0-1,-1 1 1,0-1 0,0 1-1,1 0 1,-6-1 0,5 2 103,0 0 0,0 0-1,0 0 1,0 1 0,0-1 0,0 1 0,0 0 0,1 0 0,-1 1 0,-5 2 0,5-3-112,0 0 0,0-1 0,0 1 0,0-1 0,0 0 0,-1 0 0,1 0 0,-5-1 0,-8 0 33,-13 1 22,1-2 0,-46-7 0,19 2 381,0 2 0,-91 4 1,77 1-437,-79-5 260,15 2 116,-248-37 1,339 35-342,-77 1 0,119 4-101,-25-1 32,-42-8 0,43 5 0,-44-2 0,-10 5-37,-93 3 16,67 12 367,-110 29 1,188-35-286,1 1 1,-1 2-1,2 0 1,-28 18-1,19-11-1030,-45 18-1,25-20-2960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34.202"/>
    </inkml:context>
    <inkml:brush xml:id="br0">
      <inkml:brushProperty name="width" value="0.1" units="cm"/>
      <inkml:brushProperty name="height" value="0.1" units="cm"/>
      <inkml:brushProperty name="color" value="#FFFC18"/>
    </inkml:brush>
  </inkml:definitions>
  <inkml:trace contextRef="#ctx0" brushRef="#br0">922 49 896,'0'-23'6554,"-21"23"-4895,-64 0 2850,-112 0-4197,47-6 1310,115 7-1480,-1 2 0,-43 8 0,41-7 64,1-1-1,-63-4 1,37 0 110,60 2-344,-1-1-1,1 0 1,0 0-1,0 0 1,-1-1-1,1 1 1,0-1-1,-1 1 1,1-1-1,0 0 1,0 0-1,0-1 1,0 1-1,0-1 1,0 1-1,0-1 0,1 0 1,-1 0-1,-2-3 1,-11-13-793</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35.441"/>
    </inkml:context>
    <inkml:brush xml:id="br0">
      <inkml:brushProperty name="width" value="0.1" units="cm"/>
      <inkml:brushProperty name="height" value="0.1" units="cm"/>
      <inkml:brushProperty name="color" value="#FFFC18"/>
    </inkml:brush>
  </inkml:definitions>
  <inkml:trace contextRef="#ctx0" brushRef="#br0">1802 1 4992,'-16'15'2639,"15"-13"-2534,-1 0 0,0 0-1,0 1 1,0-1 0,-1-1 0,1 1-1,0 0 1,-1 0 0,1-1 0,-1 0-1,1 1 1,-1-1 0,0 0-1,1 0 1,-1 0 0,0-1 0,0 1-1,-4 0 1,-446 2 4279,401 8-4128,31-10-216,0 2-1,-38 8 1,-12 2 150,2-3-62,34-4-29,-62 2 0,-26-13 615,60-1-708,42 5 0,-29-5 1,29 3 15,-33-1 1,5 3 29,11 0 170,-77 8 0,-143 27 823,256-33-1087,1-1 0,-1 0 0,0 1 0,0-1-1,0 0 1,0 0 0,0 0 0,0 0 0,0-1-1,0 1 1,0 0 0,0-1 0,0 0 0,1 1-1,-1-1 1,0 0 0,0 0 0,1 0 0,-1 0-1,0 0 1,1 0 0,-3-3 0,-18-18-1003</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45.412"/>
    </inkml:context>
    <inkml:brush xml:id="br0">
      <inkml:brushProperty name="width" value="0.1" units="cm"/>
      <inkml:brushProperty name="height" value="0.1" units="cm"/>
      <inkml:brushProperty name="color" value="#FFFC18"/>
    </inkml:brush>
  </inkml:definitions>
  <inkml:trace contextRef="#ctx0" brushRef="#br0">1949 9 5888,'-1'-1'116,"0"0"0,0 0-1,0 0 1,0 1 0,0-1 0,0 1 0,-1-1 0,1 1 0,0-1-1,0 1 1,-1 0 0,1-1 0,0 1 0,-1 0 0,1 0 0,0 0-1,0 0 1,-3 0 0,2 1-16,0 1-1,-1-1 1,1 0-1,1 0 1,-1 1 0,0-1-1,0 1 1,-2 2-1,-1 1-50,-3 3 76,1 0 0,1 1-1,0 0 1,0 0-1,0 0 1,1 0 0,-7 20-1,-14 24-257,23-49 170,0 0-1,-1-1 0,1 0 1,-1 0-1,0 0 0,1 0 1,-1 0-1,0-1 0,-1 0 1,1 0-1,-9 3 0,-9 5 440,-13 9 206,12-6-238,0-1 1,-1-1-1,-35 11 0,48-20-377,1 0 1,0-1 0,0 0-1,0 0 1,-1-1-1,1 0 1,0-1-1,-1-1 1,1 1-1,0-1 1,-10-4 0,16 5-68,-34-10 32,-1 3 0,0 1 0,-71-4 0,-119 11 197,204-2-119,0-1-1,0 0 1,0-3-1,-38-11 1,39 9-10,0 1 1,-1 2-1,0 0 1,-39-2 0,-287-20 1114,337 26-1098,0 0 0,0 0 0,-1 1 0,1 1 0,0 1 0,0 0 0,0 0 0,0 2-1,0 0 1,1 0 0,-24 12 0,35-15-157,-1 0 0,1 0 0,-1-1-1,1 1 1,-1-1 0,0 1 0,1-1 0,-1 0 0,0 0-1,1 0 1,-1 0 0,0-1 0,1 1 0,-1-1-1,0 0 1,1 1 0,-1-1 0,1 0 0,-1 0 0,1-1-1,0 1 1,-3-2 0,-1 0-252,-44-24-3894</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46.390"/>
    </inkml:context>
    <inkml:brush xml:id="br0">
      <inkml:brushProperty name="width" value="0.1" units="cm"/>
      <inkml:brushProperty name="height" value="0.1" units="cm"/>
      <inkml:brushProperty name="color" value="#FFFC18"/>
    </inkml:brush>
  </inkml:definitions>
  <inkml:trace contextRef="#ctx0" brushRef="#br0">1167 104 4736,'-23'-15'1589,"21"14"-1383,0 0-1,-1 0 1,1 1 0,0-1-1,0 1 1,0-1-1,0 1 1,-1 0-1,1 0 1,0 0 0,0 0-1,-1 1 1,1-1-1,0 0 1,0 1 0,0 0-1,0-1 1,0 1-1,-2 1 1,-18 3-41,-18-2 334,0 1-1,1 1 0,-58 17 1,57-13-23,4-2-247,-1-2 0,1-2 1,-1-1-1,0-2 0,0-1 1,1-2-1,-1-1 0,-69-19 1,22 3 274,-62-17 927,89 20-1433,-36-14-2059,51 12-1811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8:47.548"/>
    </inkml:context>
    <inkml:brush xml:id="br0">
      <inkml:brushProperty name="width" value="0.1" units="cm"/>
      <inkml:brushProperty name="height" value="0.1" units="cm"/>
      <inkml:brushProperty name="color" value="#FFFC18"/>
    </inkml:brush>
  </inkml:definitions>
  <inkml:trace contextRef="#ctx0" brushRef="#br0">1976 38 7040,'-7'4'1323,"3"-1"-1160,1 0 0,-1-1 0,0 1 0,0-1 0,0 0 0,0 0 1,-1 0-1,1-1 0,0 0 0,-1 0 0,-7 1 0,-20-1-353,12 0 396,-1-1-1,1-1 0,-1-1 1,-24-6-1,16 3 347,0 1 0,-1 1 0,-52 1 0,81 2-552,-16-1 29,-1-1 0,0-1 0,0 0 0,-26-9 0,27 6 64,0 2-1,-1 0 1,1 1-1,-28-2 1,-9 8-43,-81 14 0,41-3 15,-252 38 1882,276-42-1787,-1-2 0,-90-3 0,114-5-445,0-3 1,0-2 0,0-2-1,0-2 1,-70-24-1,47 10-3501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00.483"/>
    </inkml:context>
    <inkml:brush xml:id="br0">
      <inkml:brushProperty name="width" value="0.1" units="cm"/>
      <inkml:brushProperty name="height" value="0.1" units="cm"/>
      <inkml:brushProperty name="color" value="#FFFC18"/>
    </inkml:brush>
  </inkml:definitions>
  <inkml:trace contextRef="#ctx0" brushRef="#br0">6744 155 6656,'-37'-10'2767,"-1"0"-3241,33 9 530,-1-1-1,1 1 1,0 0-1,-1 0 1,-6 1 0,-7-2 207,-10 0 1119,-57 2-1,35 1-714,-172-9 341,-21 2-672,212 7-179,0 3 1,-47 9 0,43-5-85,-54 3-1,-20-10 75,-54 4 453,109-1-271,0-1 0,-92-9-1,-3 2-86,98 5-123,-76-9 0,119 7-117,-34-5 115,-54-1-1,85 7-100,-55 0 32,-121 14 0,-62 27-80,193-33 81,-71 1 0,-61-9 4,71-2 127,78 0-65,-43-7 1,43 3 70,-46 0-1,0 7-151,-98-3-36,98-9-287,61 7 282,0 0 1,-27 1-1,-5 0-1,38 1 59,0 1-1,-34 2 1,16 2-42,1-2-1,-1-2 1,-43-6 0,30 2-7,-57 4-99,59 1 66,-137 6 31,179-7 0,0 0-1,0 0 0,1-1 1,-1 1-1,0-1 0,1 0 0,0-1 1,-1 1-1,-4-5 0,-27-9-162,-8 6 283,26 6-151,-34-12 0,33 9 6,-1-2 40,0 2 1,-27-6 0,-4 2-44,-47-8-232,73 15 276,10 2 16,-26-2 0,-2 3-64,21 0 39,-1 1 0,-24 3 0,32 1-49,-28 8 0,2 0 206,-203 40 657,209-47-642,-65 1 0,-37 3-105,76-12 92,-83-14-1,-2-1 96,76 14-151,-106 8-1,128-2-1243,0-3 0,-64-7 0,93 6 360,-80-9-3476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16.782"/>
    </inkml:context>
    <inkml:brush xml:id="br0">
      <inkml:brushProperty name="width" value="0.1" units="cm"/>
      <inkml:brushProperty name="height" value="0.1" units="cm"/>
      <inkml:brushProperty name="color" value="#FFFC18"/>
    </inkml:brush>
  </inkml:definitions>
  <inkml:trace contextRef="#ctx0" brushRef="#br0">3021 237 6912,'-47'27'3605,"46"-27"-3573,-1 1 0,1-1-1,0 1 1,0-1 0,-1 1 0,1-1-1,0 0 1,0 0 0,-1 0 0,1 0-1,0 0 1,0 0 0,-1 0 0,1 0-1,0 0 1,-1-1 0,1 1 0,-2-1-1,-22-13 74,1 1 168,18 11-83,-1 1 0,1 1-1,0-1 1,-1 1-1,-7 1 1,9 0-154,0-1 0,1 0 0,-1 0 0,0 0 1,0 0-1,1-1 0,-1 0 0,0 0 0,-8-3 0,-15-7 876,-10 0-355,-19-6 273,48 14-778,-1 1 1,0-1 0,0 2 0,-15-2 0,12 2 17,0 0 0,-14-4 0,4-2 63,1-1-1,0-1 1,0-1-1,1-1 0,-29-20 1,43 27-113,0 1 0,0-1 1,-13-3-1,-7-3 64,17 6-54,0 0-1,-1 1 1,1 1 0,-1 0-1,1 0 1,-1 1 0,0 0-1,-12 1 1,15 0-5,1-1-1,0 0 1,-13-4 0,13 3-13,0 1 1,-1-1 0,-13 0-1,-129-8-33,113 8 125,-60 2 1,34 1-21,50-1 17,0-2-1,0 0 1,-21-5-1,22 3-36,-1 2-1,1-1 1,-21 0-1,0 3-33,-175 3-13,149 1-32,-88 18-1,77-6 107,-57 10 5,2-17 85,-43-7 312,88-3-154,-58-5 199,95 3-425,13 2 65,-57 4 1,72-1-159,0 0-1,1 2 1,-1-1-1,1 2 1,-26 11-1,22-7-399,0-1 0,0-1 0,-1 0 0,0-1-1,0-1 1,-25 2 0,-19-1-2334</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18.295"/>
    </inkml:context>
    <inkml:brush xml:id="br0">
      <inkml:brushProperty name="width" value="0.1" units="cm"/>
      <inkml:brushProperty name="height" value="0.1" units="cm"/>
      <inkml:brushProperty name="color" value="#FFFC18"/>
    </inkml:brush>
  </inkml:definitions>
  <inkml:trace contextRef="#ctx0" brushRef="#br0">2237 16 4608,'-2'-1'536,"1"1"-344,0 0-1,0-1 1,1 1-1,-1 0 0,0-1 1,0 1-1,1-1 0,-1 1 1,0 0-1,1-1 0,-1 0 1,0 1-1,1-1 1,-1 1-1,1-1 0,-1 0 1,1 1-1,-1-1 0,1 0 1,0 0-1,-1-1 0,-21 2 1420,6-1-995,10 1-398,0 0 0,0 0 0,0 0 0,0 0-1,0 1 1,0 0 0,0 1 0,0-1 0,-8 4 0,6-1-191,-1-1 0,1 0 1,-1 0-1,0-1 1,0 0-1,-10 1 1,-57-1 318,55-2-141,-1 1-1,-33 4 1,-191 42 605,222-42-716,0-2-1,0-1 0,-26-1 1,41-1-1,1 1 1,-1 1 0,1-1-1,-1 2 1,-8 2 0,-30 7 10,-26-3-3,-87-1 1,134-7-60,0 2 0,-50 11-1,-4 1-49,-22-8 77,56 1 44,28-5-31,0 0-1,-22 0 1,-56 3-56,47-5-30,21 0 13,-1-1 0,1-1 0,-29-6 0,27 3 166,0 2 0,-1 0 0,-34 4 0,7-1 112,46-1-251,-1 1-1,0 0 1,0 1-1,1 0 1,-17 5-1,21-4-36,1 0-1,-1 0 1,1 1-1,0 0 0,0 0 1,0 1-1,1-1 1,-1 2-1,-8 8 0,14-13-67,0 1 0,-1-1 0,1 0 0,0 0 0,-1 0 0,1 1 0,-1-1 0,0-1 0,1 1 0,-1 0 0,0 0-1,1-1 1,-1 1 0,0-1 0,0 1 0,0-1 0,0 0 0,1 1 0,-1-1 0,-2 0 0,-18-7-1552</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23.629"/>
    </inkml:context>
    <inkml:brush xml:id="br0">
      <inkml:brushProperty name="width" value="0.1" units="cm"/>
      <inkml:brushProperty name="height" value="0.1" units="cm"/>
      <inkml:brushProperty name="color" value="#FFFC18"/>
    </inkml:brush>
  </inkml:definitions>
  <inkml:trace contextRef="#ctx0" brushRef="#br0">235 55 5504,'-9'-5'1707,"5"10"-723,2-1-961,1-2-44,1-22-960,-1 17 1117,1-1-1,-1 1 1,0-1 0,0 1 0,0-1-1,-1 1 1,1-1 0,-1 1 0,0 0-1,-2-4 1,3 7-109,1 0 0,-1 0 0,1 0 0,-1 0 1,0 0-1,1 0 0,-1 0 0,1 1 0,-1-1 0,1 0 0,-1 0 0,1 0 0,-1 1 0,1-1 1,-1 0-1,1 0 0,-1 1 0,1-1 0,-1 0 0,1 1 0,0-1 0,-1 1 0,1-1 1,0 0-1,-1 1 0,1-1 0,0 1 0,-1-1 0,1 2 0,-10 19 829,6-10-632,-5 4-178,0-1-1,0 0 0,-14 15 1,17-22 70,5-6-86,1 0 0,-1 0-1,0 0 1,0 0-1,1 0 1,-1 0 0,0 0-1,0 0 1,0 0 0,0 0-1,0 0 1,-1-1 0,1 1-1,0 0 1,0-1-1,0 1 1,-1-1 0,1 0-1,-2 1 1,-40 8 509,35-10-495,-11 2 706,17 17-622,-8-27-906,-5-9-2246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2:06.512"/>
    </inkml:context>
    <inkml:brush xml:id="br0">
      <inkml:brushProperty name="width" value="0.1" units="cm"/>
      <inkml:brushProperty name="height" value="0.1" units="cm"/>
      <inkml:brushProperty name="color" value="#FFFC18"/>
    </inkml:brush>
  </inkml:definitions>
  <inkml:trace contextRef="#ctx0" brushRef="#br0">4772 266 4608,'-1'1'115,"-1"0"0,0-1 1,1 1-1,-1-1 0,0 1 0,0-1 1,1 0-1,-1 0 0,0 0 0,0 0 0,1 0 1,-1 0-1,0 0 0,0 0 0,1-1 1,-1 1-1,0-1 0,0 1 0,1-1 1,-1 0-1,1 0 0,-1 1 0,1-1 0,-1 0 1,1-1-1,-1 1 0,-1-2 0,0 1-91,1 1-1,-1-1 0,1 1 1,-1-1-1,0 1 0,0 0 0,1 0 1,-1 0-1,0 1 0,0-1 0,-3 0 1,-37 1 548,26 0-229,-333 0 4446,342 0-4788,-1-1 0,1 0 0,0 0 0,-1-1 0,1 0 0,-15-6 0,-44-26-5,47 23 82,-34-15 1,11 13-28,-1 2 0,0 2 0,-65-5 0,66 9 39,-6 1 86,-93 5 0,118 1-183,0 1 1,0 1-1,-35 11 1,-67 29 160,78-25 72,-83 21 1,73-29-21,-1-2 0,-107 3 1,-78-12 225,196-6-362,27 2-39,-34-10-4,17 9-29,-73-4 14,17 1 92,29 1-80,-8-4 143,53 7-37,-1 1-1,-31-1 0,21 4-104,0-1 0,-41-7-1,-114-30 24,11 4-37,-80-32 437,214 55-345,-1 2-1,1 2 0,-2 1 1,-79 1-1,-164 14-225,240-7 70,-65 11-1,43-3 33,36-6 16,0 2 0,0 2-1,0 1 1,1 1 0,0 2-1,1 1 1,0 1 0,-49 32-1,65-36 3,4-3-118,-2 1 0,1-2 0,-1 1-1,0-2 1,-15 6 0,15-8-174,-1 0 0,-13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25.297"/>
    </inkml:context>
    <inkml:brush xml:id="br0">
      <inkml:brushProperty name="width" value="0.1" units="cm"/>
      <inkml:brushProperty name="height" value="0.1" units="cm"/>
      <inkml:brushProperty name="color" value="#FFFC18"/>
    </inkml:brush>
  </inkml:definitions>
  <inkml:trace contextRef="#ctx0" brushRef="#br0">2979 104 4480,'-3'-2'246,"0"0"0,0 0 0,-1 1 0,1-1 0,0 1 1,-1 0-1,0 0 0,1 0 0,-1 0 0,1 1 0,-1-1 0,0 1 0,1 0 1,-1 0-1,0 1 0,0-1 0,1 1 0,-1-1 0,-4 3 0,-1 0 25,0 0 0,0-1 0,-1 0 0,1-1 0,-1 0 0,1 0 0,-1-1 0,1 0 0,-18-2 0,5 0-105,1 1-1,-1 1 1,1 1 0,-34 6 0,40-5 2,4 0-151,-64 5-56,65-6 205,1-1 1,0-1-1,0 0 0,-1 0 1,-17-5-1,6 1 102,-10-4 72,20 3-289,0 0 0,-1 1 0,0 1 1,-17-5-1,22 8-24,0-2-1,0 1 1,0-1 0,-10-5 0,-19-7 4,20 11-33,-8-4 285,-1 2 0,0 1 0,0 0 0,-35 0 0,8 4-231,22 0-32,-1 1 0,-54 7 0,48-2 15,0-3 0,-69-2 0,37-2-28,47 3-101,12-1 92,-1 1 0,0-2 0,0 0 0,1 0 0,-12-3 0,4 1 2,0 0 0,0 2 0,1 0 0,-1 1 0,-30 4 0,-38 6 85,-95 3-48,-30 10 21,209-22-57,-77 8 104,1-3 1,-1-4-1,-101-10 0,157 6-62,-304-19 741,308 20-1063,0 0 1,0-1-1,-27-6 0,-18-9-1000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43.567"/>
    </inkml:context>
    <inkml:brush xml:id="br0">
      <inkml:brushProperty name="width" value="0.1" units="cm"/>
      <inkml:brushProperty name="height" value="0.1" units="cm"/>
      <inkml:brushProperty name="color" value="#FFFC18"/>
    </inkml:brush>
  </inkml:definitions>
  <inkml:trace contextRef="#ctx0" brushRef="#br0">3138 0 6144,'-13'2'808,"1"1"0,-1 0 0,-12 6 0,22-8-787,-1-1 1,1 1 0,-1 0-1,1-1 1,-1 0 0,0 0-1,1 0 1,-1 0 0,-3-1-1,-8 0-61,-34-4-696,38 4 968,0-1-1,0 1 0,0 1 1,-14 1-1,-99 20 1667,67-10-1527,-61 4 0,23-12 253,38-2-18,0 3 0,-84 16 1,59-6-395,-135 8 1,121-15-137,-165-2 757,176-5-552,-21-7 83,62 4-226,-194-28 164,105 10-364,128 21 63,-45-7 57,-56 0 0,-20 10-50,-131-6 971,198 0-866,-1 2 0,0 3 1,-91 14-1,147-14-203,-1-1-1,0-1 1,0 1 0,1-1-1,-1 0 1,0 0 0,0 0-1,0-1 1,1 1 0,-1-1-1,0 0 1,1-1 0,-1 1-1,1-1 1,-1 0-1,-6-4 1,-20-21-1536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44.739"/>
    </inkml:context>
    <inkml:brush xml:id="br0">
      <inkml:brushProperty name="width" value="0.1" units="cm"/>
      <inkml:brushProperty name="height" value="0.1" units="cm"/>
      <inkml:brushProperty name="color" value="#FFFC18"/>
    </inkml:brush>
  </inkml:definitions>
  <inkml:trace contextRef="#ctx0" brushRef="#br0">2802 10 6400,'-4'3'834,"-10"6"794,13-9-1615,1 0 0,0 0 0,0 0 0,0 0 0,0 0 0,0 1 0,-1-1 0,1 0 0,0 0 0,0 0 0,0 0 0,-1 0 0,1 0 0,0 0 0,0 0 0,0 0 0,0 0 0,-1 0 0,1 0 0,0 0 0,0 0 0,0 0 0,-1 0 0,1 0-1,0 0 1,0 0 0,0 0 0,-1 0 0,1 0 0,0 0 0,0 0 0,0 0 0,-1 0 0,1 0 0,0-1 0,0 1 0,0 0 0,0 0 0,0 0 0,-1 0 0,1 0 0,0-1 0,0 1 0,0 0 0,0 0 0,0 0 0,0 0 0,0-1 0,0 1 0,0 0-1,0 0 1,-1 0 0,1-1 0,0 0-3,0 0 0,0 1-1,0-1 1,-1 0 0,1 0 0,0 1-1,0-1 1,-1 0 0,1 0-1,-1 1 1,1-1 0,-1 0-1,1 1 1,-1-1 0,1 1 0,-1-1-1,0 0 1,1 1 0,-1-1-1,0 1 1,1 0 0,-1-1-1,0 1 1,0 0 0,1-1 0,-1 1-1,0 0 1,0 0 0,0 0-1,1-1 1,-3 1 0,-29-1 321,26 1-210,-64-1 1139,-80 3 691,75 8-1643,48-5-313,-52 2 0,0-7 54,-8-1 766,-103 11 1,-71 10-341,-90-11 1045,313-10-1373,1-3 0,0-1 0,0-1 1,-49-16-1,74 20-189,1-1 1,-1 2-1,0 0 0,0 0 1,-17 2-1,-59 10 345,-247 41-420,240-36 51,-33 3-124,99-16 280,0 1 1,0 2 0,0 1-1,1 1 1,-48 21 0,68-25-244,0-1 0,0 0 0,0 0 0,-1 0 1,-13 1-1,18-4-106,-1 1 1,0-1-1,1-1 1,-1 1-1,1-1 1,-1 1-1,0-1 1,1-1-1,0 1 1,-1-1 0,1 1-1,-5-4 1,-24-17-3438</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57.048"/>
    </inkml:context>
    <inkml:brush xml:id="br0">
      <inkml:brushProperty name="width" value="0.1" units="cm"/>
      <inkml:brushProperty name="height" value="0.1" units="cm"/>
      <inkml:brushProperty name="color" value="#FFFC18"/>
    </inkml:brush>
  </inkml:definitions>
  <inkml:trace contextRef="#ctx0" brushRef="#br0">2862 95 6784,'-1'0'89,"0"0"1,1 0-1,-1-1 0,1 1 1,-1 0-1,0 0 0,1-1 1,-1 1-1,1 0 1,-1 0-1,1-1 0,-1 1 1,1-1-1,-1 1 0,1 0 1,-1-1-1,1 1 1,0-1-1,-1 1 0,1-1 1,0 1-1,-1-1 0,1 1 1,0-1-1,0 0 1,-1 1-1,1-1 0,0 1 1,0-1-1,0 0 0,0 0 1,0 0-119,-1-1 0,1 1 0,-1 0 1,1 0-1,-1 0 0,1 0 0,-1-1 0,1 1 0,-1 0 1,0 0-1,0 0 0,0 0 0,1 0 0,-1 0 1,0 1-1,0-1 0,-2-1 0,-6-1 284,1 1-1,-1-1 1,0 2-1,0-1 1,1 2-1,-1-1 1,0 1-1,0 0 1,-9 2-1,-13-1 278,-241-1 354,182-7-1059,70 4 254,-1 1 0,1 0 0,0 2 1,0 1-1,-23 3 0,1 4 68,-92 20-148,98-20 21,1-2 1,-41 3 0,16-3 26,26-3-18,0-1 1,0-1-1,-1-2 1,1-1-1,0-2 0,0-2 1,1-1-1,-37-12 1,56 15-22,8 2 6,-1 0 0,1-1 0,-1 1 0,-10-8 0,7 5 24,-1-1-1,1 1 0,-19-5 0,-14-7 71,37 15-95,-1 0-1,0 1 1,0-1 0,0 2-1,0-1 1,0 1 0,0 0-1,-10 2 1,-6-2 8,-28 6-26,11 0 16,2-2 46,-61 15 0,-31 21 220,-19 4 76,119-38-364,5 0 46,0-1 0,0-1 0,-29 0 0,-15-5 150,1-2-1,-115-21 1,141 16-22,0 2 1,-64-1-1,105 8-191,0-1 0,0 0-1,0 0 1,1 0 0,-1 0 0,0-1 0,0 1 0,0 0 0,1 0 0,-1 0 0,0-1-1,0 1 1,1 0 0,-1-1 0,0 1 0,1 0 0,-1-1 0,0 1 0,1-1 0,-1 1-1,0-1 1,1 0 0,-2 0 0,-4-7-899,-13-5-2840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0:00.843"/>
    </inkml:context>
    <inkml:brush xml:id="br0">
      <inkml:brushProperty name="width" value="0.1" units="cm"/>
      <inkml:brushProperty name="height" value="0.1" units="cm"/>
      <inkml:brushProperty name="color" value="#FFFC18"/>
    </inkml:brush>
  </inkml:definitions>
  <inkml:trace contextRef="#ctx0" brushRef="#br0">4209 223 3328,'-1'0'45,"1"0"0,0-1 0,0 1 0,0 0 0,-1 0 0,1-1 0,0 1 0,0 0 0,0 0 0,0-1 0,0 1 0,-1 0 1,1-1-1,0 1 0,0 0 0,0-1 0,0 1 0,0 0 0,0-1 0,0 1 0,0 0 0,0 0 0,0-1 0,0 1 0,0 0 0,0-1 0,0 1 0,1 0 0,-1-1 0,0 1 0,0 0 0,0 0 1,0-1-1,0 1 0,1 0 0,-1 0 0,0-1 0,0 1 0,1 0 0,-1 0 0,0-1 0,0 1 0,1 0 0,-1 0 0,0 0 0,0 0 0,1 0 0,-1-1 0,23-13 312,-7 4-388,1-8-200,-1-1 1,-1 0-1,23-39 1,-36 54 327,0 3 0,-2 0 0,1-1 0,0 1 0,0-1 0,0 0 0,-1 1 1,1-1-1,-1 1 0,1-1 0,-1 0 0,0 0 0,1-3 400,-1 4-451,0 1 0,1-1 0,-1 0-1,0 1 1,0-1 0,0 0-1,1 1 1,-1-1 0,0 0 0,0 1-1,0-1 1,0 0 0,0 0-1,0 1 1,0-1 0,-1 0-1,1 1 1,0-1 0,0 0 0,0 1-1,-1-1 1,1 1 0,0-1-1,-1 0 1,1 1 0,-1-1 0,1 1-1,0-1 1,-1 1 0,1-1-1,-1 1 1,1-1 0,-1 1-1,0 0 1,1-1 0,-1 1 0,1 0-1,-1-1 1,0 1 0,1 0-1,-1 0 1,0 0 0,1-1-1,-2 1 1,-7-5 676,7 4-637,0 0-1,0 0 1,0 0-1,-1 0 1,1 0 0,0 0-1,-1 0 1,1 1-1,0-1 1,-1 1 0,1 0-1,-1 0 1,1 0-1,-4 0 1,2 0-26,-13-5 304,-159 10 533,116-2-625,1 3 1,-72 17 0,46-8-218,66-12-21,-4 2-50,-45 1 1,-131-6 544,189 1-510,0 1 1,0-1-1,0 2 1,0-1-1,-13 7 1,-11 2-109,0-2 104,8-2 68,0 0 0,0 2 0,-44 21 0,19-12-82,-19 16 213,65-33-225,-1 0 1,1 0-1,-1 0 1,0-1-1,-8 0 1,13 0 0,-24 1 26,11-1 12,0 0 0,0 0 0,-20-4 0,22 2-20,0 1 1,0 1 0,-22 1-1,3 0 21,-25 0 19,8 0 179,-1-2 0,-68-10 1,-49-13-115,105 16-60,-34-7 24,30 5 9,4 1-42,12 3 6,22 3 56,5 1-33,0 1 0,0 1 0,-28 4 0,-67 13-132,59-7 72,-22-1 125,-134-3 0,165-7-133,-132 10 65,58 0 57,23-3 121,-193 26 590,200-19-250,-181 2 0,253-16-705,0 0-1,-40-10 1,50 9 28,1-1 1,0-1-1,0 0 0,0-1 1,0 0-1,0 0 0,-13-11 1,-19-15-1266,-18 1-623</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0:21.599"/>
    </inkml:context>
    <inkml:brush xml:id="br0">
      <inkml:brushProperty name="width" value="0.1" units="cm"/>
      <inkml:brushProperty name="height" value="0.1" units="cm"/>
      <inkml:brushProperty name="color" value="#FF0066"/>
    </inkml:brush>
  </inkml:definitions>
  <inkml:trace contextRef="#ctx0" brushRef="#br0">505 1381 5760,'-22'9'1898,"22"-9"-1854,-1 0-1,1 0 0,-1 0 0,1 0 0,-1 1 0,1-1 0,-1 0 1,1 0-1,0 1 0,-1-1 0,1 0 0,-1 1 0,1-1 0,0 0 0,-1 1 1,1-1-1,0 0 0,-1 1 0,1-1 0,0 1 0,0-1 0,-1 1 1,1-1-1,0 1 0,0-1 0,0 2 0,0-2-9,0 1 0,0-1 1,1 1-1,-1-1 0,1 1 0,-1-1 0,0 1 0,1-1 0,-1 0 1,1 1-1,-1-1 0,1 0 0,-1 1 0,1-1 0,-1 0 0,1 1 1,1-1-1,25 7 154,10-8 18,-1 2-1,0 2 0,0 1 1,0 2-1,51 15 0,146 36 317,-190-48-457,-32-7-50,168 32 197,-127-26-107,79 0 0,401-32 423,-165-29-389,-143 16 330,-118 22-241,177-49 0,-242 51-229,-2-1 0,1-2 0,-2-2 0,0-1 0,-1-2 0,-1-2 0,43-35 0,80-91 194,-136 123-184,-2 0 1,0-1-1,-2-1 1,23-42-1,-35 56 5,-1 0-1,0-1 1,-1 0-1,0 0 1,-2 0-1,0-1 1,0 0-1,0-15 1,-3 20 2,-1 1 1,1 0-1,-1 0 1,-1-1-1,0 1 1,-1 0-1,0 1 1,0-1-1,-1 0 0,0 1 1,-1 0-1,0 0 1,-7-11-1,-14-12 54,-1 0 0,-1 2 0,-43-36 0,-106-67 162,134 105-114,0 1-1,-2 2 0,0 2 1,-2 2-1,-78-24 0,23 20 238,-159-19-1,-110 17-108,69 21-225,113 4-15,-1 4 36,0 8 1,-239 43 0,151 10-175,230-48 89,0 3 0,1 1 0,-69 41 0,-14 26-36,109-69 78,0 1 1,2 1 0,-30 36 0,38-41-19,0 0 0,1 1 1,1 1-1,1 0 0,-9 19 1,14-26 6,1 0 1,-1 0-1,1 0 0,1 1 1,-1-1-1,2 0 1,-1 1-1,1-1 1,1 1-1,0-1 0,3 14 1,3 2-14,1-1 1,1-1 0,17 33-1,-7-17-16,-7-14-2,1 0 1,18 27-1,-24-42 11,1 0 0,0-1 0,0 0 0,1-1 0,0 0 0,0 0 0,17 10 0,-14-11-168,0-1-1,1 0 0,0-1 1,0 0-1,0-1 0,1-1 1,21 4-1,24-5-2764</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0:23.799"/>
    </inkml:context>
    <inkml:brush xml:id="br0">
      <inkml:brushProperty name="width" value="0.1" units="cm"/>
      <inkml:brushProperty name="height" value="0.1" units="cm"/>
      <inkml:brushProperty name="color" value="#FF0066"/>
    </inkml:brush>
  </inkml:definitions>
  <inkml:trace contextRef="#ctx0" brushRef="#br0">3253 402 6144,'-2'0'98,"1"-1"0,-1 1 0,0-1 0,0 0 0,1 0 0,-1 0 0,0 0 0,1 0 0,-1 0 0,1 0 0,0-1 0,-1 1 0,1 0 0,0-1-1,0 1 1,0-1 0,0 1 0,0-1 0,0 0 0,0 1 0,0-1 0,1 0 0,-1 0 0,1 1 0,-1-1 0,1 0 0,0 0 0,-1 0 0,1 0 0,0 0 0,0 1 0,1-1 0,-1 0 0,1-2 0,0-1-94,0 0-1,0 0 1,0 0 0,-1 0-1,0 0 1,0 0-1,-1-9 1,0 12-4,1 0 0,-1 0 0,0 0 0,0 0-1,0 0 1,0 0 0,-1 0 0,1 0 0,0 1 0,-1-1 0,1 0 0,-1 1 0,0-1-1,1 1 1,-1-1 0,0 1 0,0 0 0,0 0 0,-4-2 0,-10-4 40,0 1 1,0 1-1,-33-6 1,-56-3 791,57 9-333,-489-43 877,483 44-1264,-224-5 272,-270-24 112,370 25-418,0 8 0,-280 36 1,366-23-79,-122 35 0,188-41 0,0 2 0,0 1 0,1 1 0,0 1 0,1 1 0,1 1 0,0 1 0,1 2 0,-27 24 0,35-25-25,0 1 1,0 0-1,2 1 1,0 1 0,1 0-1,1 0 1,1 1 0,1 1-1,1-1 1,0 1-1,2 0 1,0 1 0,1 0-1,2-1 1,0 1 0,1 0-1,1 0 1,1 0-1,1 0 1,9 38 0,-2-31 24,0 0 0,2 0 0,2-1 0,0-1 0,2 0 0,30 42 0,-16-32 0,0-2 0,3-1 0,62 52 0,-65-65 9,0 0 1,2-2 0,0-1 0,1-2-1,0-1 1,2-1 0,0-2 0,35 7 0,6-2 14,0-4 0,129 5 0,266-4-56,254-32 64,-633 10-41,1-3 0,110-28 0,170-78 297,-323 98-266,199-79 105,-189 71-104,-1-2 1,59-41-1,-98 57-11,-1-1 0,0 0 0,-1-1 0,-1-1 0,23-29 0,-32 35-2,0 0 0,0-1 0,-1 0 0,0 0 0,-1-1 0,0 1 0,-1-1 0,0 0 0,-1-1 0,-1 1 0,2-21 0,-3 14 56,-1-1 0,-1 1 1,-1 0-1,-1 0 1,-1 0-1,0 0 1,-1 0-1,-1 1 0,-1 0 1,-1 0-1,0 1 1,-16-24-1,7 17 45,-1-1 1,-1 2-1,-2 1 1,0 0-1,-1 2 0,-1 0 1,-32-21-1,-27-9 112,-160-72-1,227 115-208,-17-8 4,-1 1 0,0 2 0,-1 2 0,-59-11 1,3 9-224,-54-9-2758,70 7-365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1:38.988"/>
    </inkml:context>
    <inkml:brush xml:id="br0">
      <inkml:brushProperty name="width" value="0.1" units="cm"/>
      <inkml:brushProperty name="height" value="0.1" units="cm"/>
      <inkml:brushProperty name="color" value="#FF0066"/>
    </inkml:brush>
  </inkml:definitions>
  <inkml:trace contextRef="#ctx0" brushRef="#br0">4666 97 5888,'-34'5'3077,"33"-6"-3050,0 1-1,0-1 0,0 0 1,1 1-1,-1-1 1,0 0-1,1 0 1,-1 0-1,0 0 1,1 0-1,-1 0 1,1 0-1,0 0 1,-1 0-1,1 0 1,0 0-1,-1 0 1,1-2-1,-2-3 31,0 2-106,0 1 1,0-1-1,0 1 0,0-1 0,-1 1 1,0 0-1,1 0 0,-1 0 1,0 0-1,-1 0 0,1 1 0,0-1 1,-1 1-1,0 0 0,1 0 0,-1 0 1,0 1-1,0-1 0,0 1 1,0 0-1,-6-1 0,-35-4 195,1 1-1,-1 3 1,-56 3-1,22 1 9,-12-4-19,21 1 118,-99 9-1,-203 15-220,163-17 261,91-4 234,41 1-366,-84-8-1,-101-24-282,137 18 356,-1 6 1,-129 12 0,47-1 10,43-2-176,-176 19 129,248-17 180,1 5 1,-143 34 0,145-21-287,-239 77-265,296-88 184,0 2-1,1 1 1,1 2 0,1 0 0,0 3-1,2 0 1,-40 39 0,21-12-67,2 2 0,3 3 0,2 1 0,2 2 0,-36 72 0,61-102 67,2 1 0,1 0 1,1 0-1,2 0 0,0 1 0,2 1 0,1-1 1,1 1-1,2 34 0,3-45 3,0-1 1,1-1-1,1 1 1,1 0-1,0-1 1,1 0-1,1 0 0,0-1 1,1 1-1,1-2 1,19 26-1,-7-14 7,2-2 0,0 0 0,2-1 0,0-1 0,33 21 0,-34-28-21,1 0 0,1-2 0,48 19 0,87 17 0,-98-31 0,30 10 10,87 24 55,-130-40-20,85 8 0,-9-10 184,0-6 1,172-17-1,237-40-85,-343 27-128,37-3-5,157-16 52,123-10 60,680 12-53,-748 58-70,-153-2 0,-158-10 0,192 9 0,58-10 0,-4-28 0,-102-12 0,-274 38 0,56-9 35,-1-2 0,0-3 0,-1-2 0,91-40 1,-122 44-13,1-1 0,-2-1 0,0-2 0,-1 0 0,20-19 1,-26 20-12,-1 0 1,-1 0-1,-1-2 1,0 0 0,-1 0-1,-1-1 1,11-25 0,-15 31-3,-2 0 1,1-1 0,-2 1-1,0-1 1,0 1 0,-1-1-1,-1 0 1,0 0 0,0 0-1,-2 0 1,1 0 0,-2 0-1,0 0 1,-6-21 0,3 20-12,0 1 1,-2-1-1,1 1 1,-2 0 0,0 0-1,0 1 1,-2 0-1,1 0 1,-1 1 0,-1 1-1,0 0 1,0 0 0,-23-14-1,-16-7 54,-66-28 1,-58-16 197,73 37-40,-132-31 0,-111-7-155,237 55-54,-124-19 27,-265-9 0,-23 29 132,316 15-167,-371 30-826,378-7-85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01.270"/>
    </inkml:context>
    <inkml:brush xml:id="br0">
      <inkml:brushProperty name="width" value="0.1" units="cm"/>
      <inkml:brushProperty name="height" value="0.1" units="cm"/>
      <inkml:brushProperty name="color" value="#FF0066"/>
    </inkml:brush>
  </inkml:definitions>
  <inkml:trace contextRef="#ctx0" brushRef="#br0">6947 257 5888,'-1'0'184,"-1"1"3,1-1 1,0 1-1,-1 0 0,1 0 1,0 0-1,-1 0 1,1 0-1,0 0 1,0 0-1,0 0 1,0 0-1,0 0 1,0 1-1,0-1 0,0 0 1,-1 3-1,2-3-92,-1 0 0,1 0 0,-1 0 0,1 0-1,-1 0 1,1 0 0,-1-1 0,0 1-1,0 0 1,1 0 0,-1-1 0,0 1 0,0 0-1,0-1 1,0 1 0,-1 0 0,1-1-75,1 1 0,-1-1 1,1 0-1,-1 1 1,1-1-1,-1 0 0,0 0 1,1 1-1,-1-1 0,1 0 1,-1 0-1,1 0 1,-1 0-1,0 0 0,1 0 1,-1 0-1,1 0 0,-1 0 1,0 0-1,1 0 0,-1 0 1,1 0-1,-1-1 1,0 1-1,1 0 0,-1 0 1,1-1-1,-1 1 0,1 0 1,-1-1-1,1 1 1,-1 0-1,0-2 0,0 1 59,0-1 1,-1 1-1,1-1 0,-1 1 0,1-1 0,-1 1 0,1 0 0,-1 0 0,0 0 0,1 0 0,-1 0 0,0 0 1,0 0-1,0 1 0,0-1 0,0 1 0,0-1 0,0 1 0,0 0 0,-3 0 0,-6-1 547,0 2 0,-19 2 0,0 0-69,-1-3-450,-60-10 0,24-3 125,-106-35 0,158 42-157,0-1 0,1 0 0,-24-17 0,24 15-71,-1 0-1,-1 0 1,-17-6-1,12 8 23,0 1-1,-1 1 1,0 1 0,0 1-1,0 1 1,-34 1-1,-134 20-26,118-10-1,-130 24 82,187-32-53,0-1 0,0 0-1,0-1 1,-22-5 0,17 3 90,-34-2 0,-372 11 123,313 2 9,61-3-61,-129 1 63,-57-3-458,46-1 179,65 9 658,-36 0-198,-28-16-603,-106-4 267,228 11-76,39 0-30,1-1 0,-52-6-1,36 1-18,0 1-1,-79 7 0,-45-2 125,146-5-96,1-1 1,-44-13 0,-22-5 54,67 18-16,1 1-20,-43-4 1,-23 2-25,-8 1 5,51 1 47,-71 5 0,71 4-30,22-3-5,-30 2-1,37-4-32,1 0 0,-1 1-1,1 1 1,0 0-1,0 1 1,0 1 0,1 0-1,-1 0 1,-13 9-1,22-11 29,-1 0 0,0-1 0,-1 0-1,1 0 1,0 0 0,-1 0 0,1-1-1,-1 0 1,1 0 0,-1-1 0,0 1-1,-6-2 1,11 1 3,-1 0 0,0-1 0,0 1-1,1-1 1,-1 1 0,1-1 0,-1 0 0,1 0 0,-1 0-1,1 1 1,-1-2 0,-1-1 0,1 2-20,1 0 0,-1 0 0,1 0 0,-1-1 1,0 1-1,1 1 0,-1-1 0,0 0 0,0 0 0,1 1 0,-1-1 0,0 1 1,-2-1-1,-107 5 197,101-4-197,1 1-1,-1 1 0,-10 2 1,11-2 5,0 0 0,-1-1 1,-10 1-1,-213-7 166,62 10-123,47 5-30,-3 0-8,29-9 24,-116-3 370,24-21 239,52 4-246,101 15-218,0-1 0,-48-14-1,73 15-402,-1 0 1,1-1-1,1 0 0,-1-1 0,1 0 0,0-1 1,0 0-1,1-1 0,0 0 0,-15-16 0,-7-17-4564</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11.509"/>
    </inkml:context>
    <inkml:brush xml:id="br0">
      <inkml:brushProperty name="width" value="0.1" units="cm"/>
      <inkml:brushProperty name="height" value="0.1" units="cm"/>
      <inkml:brushProperty name="color" value="#FF0066"/>
    </inkml:brush>
  </inkml:definitions>
  <inkml:trace contextRef="#ctx0" brushRef="#br0">63 5 128,'-5'0'0,"0"-5"1536,-1 5-512,1 0 32,-1 0-576,1 0-224,0 0-672,-1 0-192,-4 5-480,1 1-224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2:13.310"/>
    </inkml:context>
    <inkml:brush xml:id="br0">
      <inkml:brushProperty name="width" value="0.1" units="cm"/>
      <inkml:brushProperty name="height" value="0.1" units="cm"/>
      <inkml:brushProperty name="color" value="#FFFC18"/>
    </inkml:brush>
  </inkml:definitions>
  <inkml:trace contextRef="#ctx0" brushRef="#br0">2120 11 384,'-11'4'1781,"-3"-8"-767,8-6 2882,6 15-2977,0 1-353,0-4-471,0-1 0,-1 1 0,1 0 0,1 0-1,-1 0 1,0-1 0,0 1 0,0 0 0,1 0-1,-1-1 1,1 1 0,0 0 0,2 3 688,-4-7-636,1 1 0,-1 0 0,1-1 0,-1 1 0,1 0 0,-1-1 1,0 1-1,0 0 0,1 0 0,-1 0 0,0-1 0,0 1 0,0 0 0,0 0 1,0 1-1,-1-1 0,1 0 0,0 0 0,0 0 0,-1 1 0,-1-1 1,0-1-36,0 0 0,0 1 0,-1 0 0,1 0 0,0 0 0,-1 0 0,-5 0 0,-1 1-97,-48-1 453,0 3 0,-66 11 0,74-4-300,-1-2 1,-62 0 0,-150-2-23,183 0-56,-98 19-1,36-1 442,-212 5 0,184-26 122,144-4-564,-1 0 0,0-2 0,1-1 0,-34-11 0,-100-27-4206,97 28-357</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12.415"/>
    </inkml:context>
    <inkml:brush xml:id="br0">
      <inkml:brushProperty name="width" value="0.1" units="cm"/>
      <inkml:brushProperty name="height" value="0.1" units="cm"/>
      <inkml:brushProperty name="color" value="#FF0066"/>
    </inkml:brush>
  </inkml:definitions>
  <inkml:trace contextRef="#ctx0" brushRef="#br0">1854 0 4608,'-18'4'1445,"11"-3"-1197,1 1 0,-1-1 0,-10 0 0,-14 1 232,1 2 1,-1 0-1,-51 16 0,41-9 298,-46 5 0,18-11-186,-82-5 0,62-1-234,7 1-67,-182-3 1428,-47 1-1338,164 3-74,-62 7 1618,197-7-2089,-1 0 0,0-2 0,1 1 0,-1-2 0,1 0 0,0 0-1,-1-1 1,-20-8 0,-9-6-1638</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13.756"/>
    </inkml:context>
    <inkml:brush xml:id="br0">
      <inkml:brushProperty name="width" value="0.1" units="cm"/>
      <inkml:brushProperty name="height" value="0.1" units="cm"/>
      <inkml:brushProperty name="color" value="#FF0066"/>
    </inkml:brush>
  </inkml:definitions>
  <inkml:trace contextRef="#ctx0" brushRef="#br0">2340 140 7040,'-16'-2'856,"11"1"-582,0 0 0,0 1 0,0 0 0,0 0 0,0 0 0,0 0 0,0 1 0,-6 1 0,4 0-172,0-1 0,0 0-1,0-1 1,-1 0 0,1 0 0,0-1-1,0 0 1,-1 0 0,1 0-1,0-1 1,0 0 0,0 0 0,-9-6-1,2 2 111,0 1-1,0 0 0,0 0 0,-1 1 0,-24-2 1,2 2 343,-40 2 1,50 0-513,-1-1-1,1-1 1,0-2 0,-46-15 0,30 9 52,7 3-96,-1 3 0,-42-3 1,-3 0-8,51 6 7,-1 0 1,0 3-1,-43 3 0,-95 21 2,21-2 11,-105 26 913,136-21-735,39-15-158,-19 5 69,56-8 225,-80 6 0,73-11-114,39-2-337,-1-2 0,1 0 0,-1 0-1,1-1 1,0 0 0,-1-1 0,1 0 0,0 0-1,0-1 1,0-1 0,0 0 0,1 0 0,-1-1 0,1 0-1,0 0 1,1-1 0,-1 0 0,-7-8 0,-20-15-2403</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41.367"/>
    </inkml:context>
    <inkml:brush xml:id="br0">
      <inkml:brushProperty name="width" value="0.1" units="cm"/>
      <inkml:brushProperty name="height" value="0.1" units="cm"/>
      <inkml:brushProperty name="color" value="#FF0066"/>
    </inkml:brush>
  </inkml:definitions>
  <inkml:trace contextRef="#ctx0" brushRef="#br0">1449 118 6272,'-26'14'3168,"25"-13"-3019,0-4-78,0-1 0,-1 1 0,1 0-1,0 0 1,-1 0 0,0 0 0,-3-4 0,-2-2-19,5 5-38,1 1 24,-1 0-1,1 1 0,-1-1 1,0 0-1,0 0 1,0 1-1,0-1 1,-1 1-1,1 0 0,-1 0 1,1 0-1,-1 0 1,0 0-1,0 0 1,-3-1-1,-18-8 566,13 6-301,0 0 1,-1 1 0,-11-3-1,-5 0 5,0 2 0,0 1-1,-43 0 1,-6 5 122,-96 13 1,128-8-226,-97 12-142,-39-1 125,-158 8 848,296-24-928,-55-3-1388,74-1-2553</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34.925"/>
    </inkml:context>
    <inkml:brush xml:id="br0">
      <inkml:brushProperty name="width" value="0.1" units="cm"/>
      <inkml:brushProperty name="height" value="0.1" units="cm"/>
      <inkml:brushProperty name="color" value="#FFFC18"/>
    </inkml:brush>
  </inkml:definitions>
  <inkml:trace contextRef="#ctx0" brushRef="#br0">6 6 3712,'-5'-6'1408,"10"12"-1120,1-6 288,-1 0-640,6 0 0,-6 0-864,0-6-256</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36.418"/>
    </inkml:context>
    <inkml:brush xml:id="br0">
      <inkml:brushProperty name="width" value="0.1" units="cm"/>
      <inkml:brushProperty name="height" value="0.1" units="cm"/>
      <inkml:brushProperty name="color" value="#FFFC18"/>
    </inkml:brush>
  </inkml:definitions>
  <inkml:trace contextRef="#ctx0" brushRef="#br0">2680 1 5120,'0'1'240,"0"-1"-180,0 0 0,-1 0 0,1 1 0,0-1 0,0 0 0,0 0 0,0 0 0,0 0 0,0 0 0,0 1 0,0-1 0,0 0-1,0 0 1,0 0 0,0 1 0,0-1 0,0 0 0,0 0 0,0 0 0,2 2 900,-2-2-900,0 1 0,0-1 0,0 0 0,0 0 0,1 0 0,-1 0 0,1 1-137,0 0 0,-1 0 0,1 0 0,0 1 1,-1-1-1,1 0 0,-1 0 0,1 0 0,-1 1 0,0-1 0,1 0 1,-1 1-1,0-1 0,0 0 0,0 3 0,-36-4 4333,-310 0-1419,323-1-2706,-1-2-1,-34-7 1,35 5 19,-1 1 1,-37-2-1,5 6-146,-96 3 45,103-1 230,38-3-221,0 1 1,0 0-1,0 1 0,-14 3 1,-151 30 421,145-31-326,-61-1 1,50-3 16,28 1-120,0-2 0,0 1 0,0-2 1,-19-5-1,15 5-37,15 3-12,0-1-1,0 1 1,0-1 0,0 0 0,0 1 0,-4-3 0,-1 0-2,1 1 0,-1 0 0,0 1 0,0 0 0,0 0 0,0 0 0,1 1 0,-13 1-1,0 0 1,10-1 3,-3-1 22,-1 2 0,0-1 0,1 2 0,-25 5 0,9-1-25,0 0 0,0-3 0,-1 0 0,-38-2 0,-33 3 0,-6 1-122,101-5 126,0 0 0,0 0 0,0 1 0,0 0 0,0 0 0,0 0 0,-11 4 0,12-2-8,0-1 0,0 0 1,-1 0-1,1 0 0,-1-1 0,1 0 1,-1 0-1,0-1 0,-8 1 0,-18 8 138,19-4-141,12-5 7,1 1 0,-1 0 0,0-1 1,0 1-1,0-1 0,0 1 0,0-1 0,0 0 0,0 1 0,0-1 0,0 0 0,0 0 0,-1 0 0,-25 0 13,6 0 33,1 0 0,-1 1 1,-39 7-1,31-2 214,-1-1 1,-47 0 0,27-2 338,-4 6-327,44-6-406,-1-1 0,0 0-1,0 0 1,0-2 0,-20 0 0,10-6-1434,-1-10-2645</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49:38.749"/>
    </inkml:context>
    <inkml:brush xml:id="br0">
      <inkml:brushProperty name="width" value="0.1" units="cm"/>
      <inkml:brushProperty name="height" value="0.1" units="cm"/>
      <inkml:brushProperty name="color" value="#FFFC18"/>
    </inkml:brush>
  </inkml:definitions>
  <inkml:trace contextRef="#ctx0" brushRef="#br0">3048 32 1792,'-5'-23'5493,"9"37"-5568,-25-14 1937,-1 1-1,-41 7 0,36-5-1730,0 0-1,0-2 0,-38-3 0,10 1-80,-218 1 947,257 1-980,-1 1 0,1 1 0,0 1 0,0 0 0,-18 7 0,-10 3-7,34-11 6,-10 3 108,-1-1-1,1 0 1,-1-2 0,-36 2 0,-119-5 575,171 0-666,-1-1 1,0 0 0,0 0-1,-8-3 1,8 2-29,1 1-1,-1 0 1,0 0 0,-9-1 0,-1 1 45,-1-1 0,1-1 0,0 0 0,-26-10 0,-16-2 190,33 10-218,0 2 0,-1 1-1,0 1 1,-27 2 0,-102 18 148,94-11-107,-79 3 0,-144-19 343,175 5-213,-11 0-93,-131-40 402,190 31-444,45 9-97,1 0-1,-1 1 1,0 1-1,0 1 1,0 0-1,0 1 1,1 0-1,-1 2 1,-20 5-1,-112 29-1618,68-18-2411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0:17.965"/>
    </inkml:context>
    <inkml:brush xml:id="br0">
      <inkml:brushProperty name="width" value="0.1" units="cm"/>
      <inkml:brushProperty name="height" value="0.1" units="cm"/>
      <inkml:brushProperty name="color" value="#FFFC18"/>
    </inkml:brush>
  </inkml:definitions>
  <inkml:trace contextRef="#ctx0" brushRef="#br0">556 1004 2560,'-54'-33'1509,"52"32"-1407,0 0-1,1 0 0,-1 0 1,0 1-1,0-1 0,0 1 0,0-1 1,0 1-1,0 0 0,0 0 1,0 0-1,0 0 0,0 0 1,0 0-1,-3 1 0,0 0 36,0 0 0,0 1-1,0-1 1,-8 4-1,11-3-88,-1-1-1,1 1 1,0-1 0,0 1-1,1 0 1,-1 0 0,0 0-1,0 0 1,1 0 0,-1 0-1,1 0 1,0 0 0,0 0-1,0 1 1,0-1 0,0 1-1,0-1 1,1 1 0,-1-1-1,1 1 1,-1-1 0,1 1-1,0-1 1,0 1 0,0 0-1,1-1 1,-1 1-1,1-1 1,0 4 0,2 5 28,1 1 1,-1-1-1,2 0 0,0-1 1,6 12-1,-5-12-21,8 16-81,1-1-1,1 0 1,34 39-1,-45-58 74,1 0 0,-1-1-1,1 0 1,0 0-1,1-1 1,-1 1-1,1-1 1,0-1-1,0 1 1,0-1-1,0 0 1,1-1-1,-1 0 1,1 0-1,-1-1 1,1 0-1,0 0 1,0 0 0,12-2-1,217-28 1351,-139 15-1258,-24 1-111,0-4 1,92-33-1,-97 26 91,38-13 333,-89 32-347,90-25 282,106-45 1,-190 64-360,-2-1 0,1-1 0,-2-1 0,0-1 1,31-28-1,-21 13 79,-1-1 0,39-55 1,-58 71-64,0-1-1,-2-1 1,0 0 0,-1 0 0,-1 0 0,0-1 0,-1 0 0,-1-1 0,-1 1 0,-1-1-1,0 0 1,0-36 0,-3 15-65,1 2 380,-6-49 1,4 76-281,-1 0 0,0 0 0,-1 0 0,0 1 0,-1-1-1,0 1 1,-1 0 0,-11-19 0,10 22-66,1 1 0,-1 0 1,0 0-1,-1 1 0,1-1 0,-1 2 0,-1-1 0,1 1 0,0 0 0,-13-5 0,-9-2 86,-44-10 0,-194-25 642,141 29-533,-81-19 0,39 14-144,92 14 21,-34-3 65,-1 5-1,1 4 0,-183 22 0,263-16-152,-1 2-1,0 1 0,1 1 0,1 2 1,-1 0-1,-43 25 0,54-24-3,-1 1 0,2 1 0,0 1 0,1 0 0,0 1 0,1 1 0,1 1 0,0 0 0,-22 35 0,25-32-5,0 1 0,1 1 0,1 0-1,1 0 1,2 1 0,0 0 0,1 1-1,1-1 1,1 1 0,1 0 0,2 0-1,0 0 1,1 0 0,2 0-1,0 0 1,2 0 0,0 0 0,2-1-1,10 29 1,-6-26 2,1-2-1,1 1 1,1-2 0,1 0-1,1 0 1,32 36-1,-31-43-5,0-1-1,0-1 0,2 0 0,-1-1 0,2-1 1,0 0-1,0-2 0,38 16 0,-35-18-182,1-2 1,-1 0-1,1-1 0,0-1 0,0-1 0,1-1 1,-1-1-1,0-1 0,1-1 0,-1-1 0,0-1 0,0-2 1,0 0-1,0-1 0,-1-1 0,0-1 0,32-17 1,8-13-2602</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3:53.777"/>
    </inkml:context>
    <inkml:brush xml:id="br0">
      <inkml:brushProperty name="width" value="0.1" units="cm"/>
      <inkml:brushProperty name="height" value="0.1" units="cm"/>
      <inkml:brushProperty name="color" value="#FFFC18"/>
    </inkml:brush>
  </inkml:definitions>
  <inkml:trace contextRef="#ctx0" brushRef="#br0">5618 1384 4352,'-7'7'1267,"11"-7"-521,16-12-189,-12 7-429,-1 0 0,1 0 0,1 1 0,-1 0 0,1 0 0,-1 1 0,1 0 0,0 1 0,0 0 0,0 0 0,15-1 0,18-2 422,-26 4-381,1-1 1,-1 0 0,0-1-1,0-1 1,0 0 0,28-13-1,87-50-114,-16-5 281,-99 61-283,0-2 1,-1 0-1,-1 0 1,23-30-1,-25 28-48,0-1 1,-2 0-1,0-1 0,15-32 1,-18 30 9,-1-1 0,-1 1 0,0-1 1,-2 0-1,0 0 0,0-33 0,-3 52-16,0-56 233,-9-76 0,6 115-144,0 1 1,-1 0-1,-1 0 1,0 0-1,-2 0 1,1 1-1,-2 0 0,-17-26 1,18 33-77,0 0-1,-1 1 1,0 0-1,-1 0 1,0 1-1,0 0 1,-13-7 0,-74-35 71,-154-50 808,213 87-515,1 2 0,-71-10 0,-79 3-346,-7-1-159,138 10 133,-30-5 56,-128-3-1,144 16-59,-303-5 0,121 2 39,-57-4 23,160-6-27,-83-2-38,-424 15-40,527 7 66,0 0-8,-342-36 43,210 16 6,185 11-58,-29-2 44,-84-2 190,149 7-163,0 2 1,-69 13-1,107-15-72,-108 24 243,-121 11 1,-32-7-63,255-29-177,-10 1 7,0 1 1,0 0-1,-26 7 1,-95 43 85,79-28-81,-7 1-23,-103 45 14,145-58 32,-1 1-1,-33 26 1,48-32-31,2 1-1,-1 0 1,1 0 0,0 1 0,1 0-1,0 0 1,0 1 0,-8 18 0,2 1-13,2 1 0,1 0 0,1 1 0,2 0 0,1 0 0,-3 34 0,5-22 0,1 0 0,2 0 0,2 0 0,1 0 0,3 0 0,12 50 0,-2-36 0,2-1 0,3-1 0,2 0 0,31 52 0,-36-77 22,2-2 0,1 0 0,1-1 0,44 43 0,-31-38 8,1-2-1,2-2 1,41 25 0,-53-38-10,1-2 1,1 0 0,0-2-1,1-1 1,0-1 0,0-2-1,33 5 1,10-4 24,124 0 1,-151-8-39,287-3 99,-3-19-17,317-30-89,-401 35-21,88-4 32,-21-3 24,-181 11-6,117 4 21,-62 3-42,353-4-13,-104 9-49,-160-2 103,107-12-12,-299 6-14,-1-3 0,130-37 0,-187 41 19,-1 0 0,0-2-1,0 0 1,20-15-1,-28 16 12,-1-1 0,-1 0-1,0-1 1,-1-1-1,0 0 1,18-24-1,-4 1 294,54-70-233,-80 105-155,1-1 0,-1 1 0,0-1-1,1 1 1,-1 0 0,0-1 0,1 1 0,-1-1-1,0 1 1,0-1 0,1 1 0,-1-1 0,0 1 0,0-1-1,0 1 1,0-1 0,0 0 0,0 1 0,0-1 0,0 1-1,0-2 1,-7-7-1408</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4:42.217"/>
    </inkml:context>
    <inkml:brush xml:id="br0">
      <inkml:brushProperty name="width" value="0.1" units="cm"/>
      <inkml:brushProperty name="height" value="0.1" units="cm"/>
      <inkml:brushProperty name="color" value="#FFFC18"/>
    </inkml:brush>
  </inkml:definitions>
  <inkml:trace contextRef="#ctx0" brushRef="#br0">854 78 3328,'-8'-4'3057,"-16"-19"-2306,18 17-502,1 2 1,-1-1-1,0 1 1,0-1 0,0 2-1,-1-1 1,1 1-1,-1 0 1,0 0-1,0 1 1,0 0-1,0 0 1,0 0-1,-1 1 1,1 0 0,-10 1-1,-13 0 378,0 2-1,-52 9 1,58-7-733,-24 7 1008,1 2 1,1 2 0,-79 36-1,-13 18 229,131-66-1162,0 0 1,1-1-1,-1 0 1,0 0-1,0-1 1,0 0-1,0 0 0,0-1 1,0 1-1,-10-2 1,-26-7-728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4:49.966"/>
    </inkml:context>
    <inkml:brush xml:id="br0">
      <inkml:brushProperty name="width" value="0.1" units="cm"/>
      <inkml:brushProperty name="height" value="0.1" units="cm"/>
      <inkml:brushProperty name="color" value="#FFFC18"/>
    </inkml:brush>
  </inkml:definitions>
  <inkml:trace contextRef="#ctx0" brushRef="#br0">2519 144 5888,'0'-1'129,"-1"0"-1,1 0 1,-1 0 0,1 0-1,0 0 1,-1 0 0,1 0-1,0-1 1,0 1 0,0 0-1,0 0 1,0 0 0,0 0 0,1-1-1,-1 1 1,0 0 0,0 0-1,1 0 1,-1 0 0,1 0-1,-1 0 1,1 0 0,-1 0-1,1 0 1,0 0 0,-1 0 0,3-2-1,3-3-154,0 0 1,0 1-1,8-6 0,7-8 24,-10-1 173,-11 20-104,0-1 0,-1 0 0,1 0 0,0 1 0,0-1 0,-1 0-1,1 1 1,0-1 0,-1 0 0,1 1 0,-1-1 0,1 1 0,-1-1 0,1 0 0,-1 1 0,0-1 0,1 1-1,-1 0 1,0-1 0,1 1 0,-1-1 0,0 1 0,1 0 0,-1 0 0,0-1 0,0 1 0,1 0 0,-1 0-1,0 0 1,0 0 0,1 0 0,-2 0 0,-33 0 1323,24 0-1276,11 0-114,-18 0 315,1 1 0,-20 3 0,31-3-236,-1 0 1,0 1-1,1 0 0,0 1 0,-1-1 1,1 1-1,0 1 0,-9 6 1,9-6-76,1-1 0,-1 0 0,1 0 0,-1 0 1,0-1-1,0 0 0,0 0 0,0-1 0,-1 1 1,1-1-1,-12 0 0,-3-1 227,1-1 1,-28-6-1,7 1-58,20 3-160,-32-10 0,31 7-2,-36-11 121,28 7 79,-37-6 1,3 9-144,-1 3 0,-77 4 0,52 2-86,-321 7 34,359-10-13,20-1-12,-49 6-1,56 0-15,-33 10 0,3 0 198,17-8-95,0-2 0,0-2-1,-46-3 1,19 0-101,-71-6 247,-3-1 261,109 8-471,-16 1-444,1-2 1,-90-14 0,83 2-1288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2:18.093"/>
    </inkml:context>
    <inkml:brush xml:id="br0">
      <inkml:brushProperty name="width" value="0.1" units="cm"/>
      <inkml:brushProperty name="height" value="0.1" units="cm"/>
      <inkml:brushProperty name="color" value="#FFFC18"/>
    </inkml:brush>
  </inkml:definitions>
  <inkml:trace contextRef="#ctx0" brushRef="#br0">2536 321 7296,'-5'-5'3720,"15"-4"-3627,5-13-212,-2-1 0,11-26 0,-23 47 169,0-1 1,0 1 0,0-1 0,0 1 0,0-1 0,0 0-1,-1 1 1,1-1 0,-1 0 0,0 0 0,0 0-1,0 1 1,0-1 0,-1 0 0,1 0 0,-1 1-1,1-1 1,-1 0 0,0 1 0,0-1 0,0 1-1,0-1 1,-1 1 0,1-1 0,-1 1 0,0 0-1,1 0 1,-1 0 0,0 0 0,0 0 0,0 0-1,0 0 1,-1 1 0,1-1 0,-3-1 0,-8-3 351,-1 0 0,0 0 1,1 1-1,-2 1 1,-18-3-1,29 6-379,-40-9 255,0 3-1,-85-5 0,-31 3-26,-293 9-54,288-9-181,112 7-27,-84-16 0,-26-2-26,28 17 40,-256 27 0,119-10 525,216-11-743,-1 2-1,-77 19 1,105-19-542,-9 1-869</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6:45.297"/>
    </inkml:context>
    <inkml:brush xml:id="br0">
      <inkml:brushProperty name="width" value="0.1" units="cm"/>
      <inkml:brushProperty name="height" value="0.1" units="cm"/>
      <inkml:brushProperty name="color" value="#FFFC18"/>
    </inkml:brush>
  </inkml:definitions>
  <inkml:trace contextRef="#ctx0" brushRef="#br0">7743 1400 4352,'0'1'77,"0"-1"-1,0 1 1,0-1 0,0 0-1,1 0 1,-1 1 0,0-1 0,0 0-1,1 1 1,-1-1 0,0 0 0,1 0-1,-1 1 1,0-1 0,0 0-1,1 0 1,-1 0 0,0 1 0,1-1-1,-1 0 1,1 0 0,-1 0 0,0 0-1,1 0 1,-1 0 0,0 0-1,1 0 1,-1 0 0,1 0 0,19 0 127,-6 0 36,0 1-247,1 0-1,-1-1 0,0-1 1,0-1-1,0 0 0,16-4 1,25-4 247,-29 8 377,40 2 0,-25 1-379,105 10-82,-63-3-243,28-3-25,-52 0 221,26 4 188,-48-5-118,39 0 0,18 2 199,-91-6-370,229 34 469,58 9 93,-218-38-366,0-2 1,76-7 0,219-45-76,-347 46-125,250-64 113,-268 67-116,88-28 49,118-53 1,-193 75-51,-1-2 1,0 0-1,-1 0 1,0-1-1,0-1 1,-1 0-1,0-1 1,17-20-1,-23 24 32,-1-1 0,0 0 0,0 0 0,-1 0 0,0-1 0,0 1 1,-1-1-1,0 0 0,-1 0 0,0 0 0,0 0 0,-1 0 0,0-1 0,-1 1 0,0 0 0,-1-11 0,0 15 0,0-1 0,-1 1-1,1 0 1,-1 0 0,0 0-1,-1 0 1,1 0 0,-1 0-1,0 1 1,0-1 0,-1 1-1,1 0 1,-6-4 0,-8-8 203,-33-25 0,29 26-34,-17-12 63,-78-43 1,-51-10 325,110 53-530,-1 1 142,-102-33 1,72 31-65,-37-10-68,11 6-43,74 19-24,0 2 1,-56-8-1,-148-1 177,-27-4-114,-87-3 168,280 27-168,-321-5 236,20 0-392,377 5 90,-306-18 181,-7-12-96,183 15-57,-91-13-8,-11-18-4,57 9-21,-59 12-10,-3 20-39,90 3 57,-142 4-23,193 5 10,-102 3 22,150-10-5,-100-13 1,-79-13 46,-53-9 20,189 16-75,-148-26 1,171 36 0,-105-2 0,-135-7 48,89 3 6,1 19-28,-265 43-154,303-25 128,-68 7 0,143-23 0,-46 3 0,71-1-1,-102 12 13,-150 16 104,245-28-104,-207 29-23,259-32-10,-65 13-86,-95 16 118,172-32-9,-34-1 1,38-2-7,1 1 0,0 1 0,-27 5 0,4 3 4,6-2 0,-60 20 0,51-10 0,-29 12 0,65-24 0,1 0 0,-1 1 0,1 0 0,1 0 0,-15 14 0,-8 4-17,25-20 13,1 0 1,-1 0 0,1 1 0,0-1-1,-7 9 1,11-11 7,0 0 0,0 0-1,0 1 1,0-1 0,1 0-1,-1 0 1,1 1 0,-1-1-1,1 0 1,0 5 0,1 30-58,0-18-77,-1-10 125,0-1 0,0 1 0,1-1-1,0 1 1,1-1 0,0 0 0,0 0-1,1 0 1,0 0 0,0 0 0,7 9 0,6 12-2,20 48 0,-23-48-83,18 32 1,-16-34 41,-6-12 56,0 0 0,1 0 0,1-1 0,1 0 0,0-1 0,0 0-1,1-1 1,1 0 0,0-1 0,1-1 0,0-1 0,0 0 0,1 0 0,0-2 0,1 0 0,18 6 0,322 72-5,-280-70 6,21 0 77,137 3 0,-16-3-100,233 23 196,-14 5-117,-279-24-80,154 27 5,-133-24 42,-70-10-30,294 31-33,-135-21 166,-54-6-54,67 16-171,167 17 128,-448-49-37,562 41 107,-408-31-101,105 4-23,-56-20 41,-40-2 0,-51 9-66,22 1 165,156-19-1,278-35-69,-330 28-100,74-3 78,-47 17 38,113-1 70,308 2 5,-567 6-205,147-22 0,70-12 52,-42 7 151,418-45-142,-696 73 27,68-7 13,-72 7-54,0-1 1,0 0 0,-1-1-1,16-6 1,-27 9 19,0 0 1,1 0-1,-1 0 1,0 0-1,1 0 0,-1 0 1,0-1-1,0 1 0,0 0 1,0-1-1,0 1 0,-1-1 1,1 1-1,0-1 1,-1 1-1,1-1 0,-1 1 1,1-1-1,-1 0 0,0 1 1,0-1-1,0 0 0,0 1 1,0-1-1,0 0 0,0 1 1,0-1-1,-1 0 1,1 1-1,-2-4 0,0-5 7,-2-1 0,0 1-1,-7-14 1,10 22-10,-8-16 33,-2 1-1,0 0 1,-1 0 0,-1 1 0,0 1-1,-19-18 1,-2 3 114,-64-43-1,68 55-363,0 0 0,-62-24-1,-71-14-3563,57 25 381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9:42.952"/>
    </inkml:context>
    <inkml:brush xml:id="br0">
      <inkml:brushProperty name="width" value="0.1" units="cm"/>
      <inkml:brushProperty name="height" value="0.1" units="cm"/>
      <inkml:brushProperty name="color" value="#FF0066"/>
    </inkml:brush>
  </inkml:definitions>
  <inkml:trace contextRef="#ctx0" brushRef="#br0">1795 1223 6272,'-1'-1'196,"-1"-17"2507,2 18-2680,1-1 0,-1 1 0,0-1 0,0 1 0,1 0 1,-1-1-1,0 1 0,1 0 0,-1-1 0,0 1 0,1 0 0,-1-1 0,1 1 1,-1 0-1,1 0 0,-1-1 0,1 1 0,-1 0 0,1 0 0,-1 0 0,0 0 1,1 0-1,-1 0 0,1 0 0,-1 0 0,1 0 0,-1 0 0,1 0 0,-1 0 1,1 0-1,21-1-234,-14 1 435,0-1 0,-1 1 1,1 0-1,-1 1 1,1 0-1,0 0 0,9 3 1,0 2-173,0-1-1,1-1 1,0-1 0,0-1 0,0 0 0,0-1 0,0-1 0,0-1 0,0 0-1,22-5 1,1 1 19,0 3 0,-1 1-1,45 4 1,-41 2 62,0 2 0,0 2 0,45 16 1,-42-11-104,0-3 0,64 9 1,235 2 679,-240-21-567,136-15 1,177-59-138,-321 49 12,140-56 1,-138 43 2,-39 17 66,-2-3 0,0-3-1,87-52 1,-133 69-66,-1 0 1,0-1-1,0 0 0,-1-1 1,0-1-1,-1 1 0,0-1 1,-1-1-1,0 0 0,-1 0 1,-1-1-1,8-19 0,-14 29-22,0 0 1,0-1-1,-1 1 0,0-1 0,0 1 0,0 0 0,0-1 0,-1 1 0,1-1 1,-1 1-1,0 0 0,-1-1 0,1 1 0,-1 0 0,1 0 0,-1 0 1,-1 0-1,-3-6 0,-2-1-3,-1 0-1,1 1 1,-1 0 0,-21-17 0,-1 3 36,-1 2 1,-2 1-1,-69-33 1,-117-28 525,156 63-492,-69-10 0,-66-1 21,74 12 3,-54-1 35,40 6-42,-320-16 88,75-4-18,176 9 9,33 1-194,44 3 32,-26-3 0,37 20 59,26 2-33,-15 1-118,70 1 138,0-1-1,0-2 1,-43-8 0,57 7-56,1 1 1,-1 0 0,-35 4 0,7-1-2,-298-10 1445,170-3-1223,-2-1-401,-21 13 206,190 1-141,1-1 0,0-1-1,0-1 1,-1 0 0,1 0-1,0-1 1,-21-8 0,-36-21-3032,-13-5-1419</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46.026"/>
    </inkml:context>
    <inkml:brush xml:id="br0">
      <inkml:brushProperty name="width" value="0.1" units="cm"/>
      <inkml:brushProperty name="height" value="0.1" units="cm"/>
      <inkml:brushProperty name="color" value="#FF0066"/>
    </inkml:brush>
  </inkml:definitions>
  <inkml:trace contextRef="#ctx0" brushRef="#br0">1488 20 7168,'-3'4'183,"-1"-1"0,1 0 1,0 1-1,0 0 0,0-1 1,1 1-1,-1 0 0,1 1 1,0-1-1,0 0 0,0 1 1,1-1-1,-1 1 0,1-1 1,0 7-1,1-11-193,0 0 0,0 0 0,0 1 0,0-1 0,0 0-1,0 0 1,0 0 0,0 1 0,0-1 0,0 0 0,0 0 0,0 1 0,0-1 0,0 0 0,0 0-1,0 1 1,0-1 0,0 0 0,0 0 0,0 0 0,0 1 0,0-1 0,0 0 0,0 0 0,0 1-1,-1-1 1,1 0 0,0 0 0,0 0 0,0 0 0,0 1 0,-1-1 0,1 0 0,0 0 0,0 0-1,0 0 1,-1 0 0,1 0 0,0 1 0,0-1 0,0 0 0,-1 0 0,1 0 0,0 0 0,0 0-1,-1 0 1,-9-10-171,-8-17 298,16 23-4,0 0-1,0 1 0,-1-1 0,1 1 0,-1-1 1,0 1-1,0 0 0,0 0 0,-1 0 0,1 1 1,-1-1-1,1 1 0,-1 0 0,0 0 1,0 0-1,0 0 0,0 0 0,0 1 0,0 0 1,-1 0-1,1 0 0,0 1 0,-1-1 0,-4 1 1,-112-5 564,72 6-334,1 2 0,-1 2 0,1 2 0,0 3 0,-67 21 1,103-27-331,-1-1 0,0 0 0,0-1 0,0 0 0,0-1 0,-1-1 1,1 0-1,0-1 0,0 0 0,0-1 0,0 0 0,0-1 1,0-1-1,-18-7 0,1 1 87,-1 1-1,0 1 1,-1 2 0,0 2 0,1 0 0,-48 2 0,-122 10 907,167-7-740,26-2-228,0 1 0,0 0-1,0 1 1,0 0 0,0 0 0,-9 3 0,-11 4-471,-13-2-235</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47.042"/>
    </inkml:context>
    <inkml:brush xml:id="br0">
      <inkml:brushProperty name="width" value="0.1" units="cm"/>
      <inkml:brushProperty name="height" value="0.1" units="cm"/>
      <inkml:brushProperty name="color" value="#FF0066"/>
    </inkml:brush>
  </inkml:definitions>
  <inkml:trace contextRef="#ctx0" brushRef="#br0">1433 74 7296,'-9'0'753,"3"0"-251,0 0 0,0 0-1,0-1 1,-6-1 0,9 2-442,1-1 1,0 0-1,-1 0 0,1 0 0,0 0 1,0-1-1,0 1 0,0-1 1,0 1-1,0-1 0,0 0 1,0 0-1,-1-1 0,-1-2-27,0 1 1,-1 0-1,0 0 0,1 0 0,-1 1 0,0-1 0,-1 1 0,1 1 0,0-1 1,-1 1-1,0 0 0,1 0 0,-1 0 0,-12-1 0,-5 1 182,0 0 0,-38 3-1,18 0 283,-39 2 211,1 3 0,-1 3 0,-98 25 0,112-21-400,-1-2-1,0-3 1,-94-2 0,109-5-462,-1-3-1,1-2 0,-69-14 1,105 13-2822,-1-5-1189</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48.369"/>
    </inkml:context>
    <inkml:brush xml:id="br0">
      <inkml:brushProperty name="width" value="0.1" units="cm"/>
      <inkml:brushProperty name="height" value="0.1" units="cm"/>
      <inkml:brushProperty name="color" value="#FF0066"/>
    </inkml:brush>
  </inkml:definitions>
  <inkml:trace contextRef="#ctx0" brushRef="#br0">1859 185 4864,'-4'1'358,"-1"0"0,1-1 0,0 1 0,-1-1 0,-8 0 0,11-1-276,0 1 1,-1-1-1,1 0 0,0 0 1,0 0-1,0 0 0,0 0 1,0 0-1,0 0 1,0-1-1,1 1 0,-1-1 1,-1-1-1,-2-2 61,-1 1 0,1 0 0,-1 0 0,1 1 0,-1-1 0,0 1 0,0 1 0,-1-1 0,1 1 0,0 0 0,-1 1 0,-12-3 1,-8 2 486,1 1 0,-28 2 0,11 0-705,-447-1 2416,278-17-1170,51 1-363,-84 12 512,22 1-849,200 2-455,1-1-1,-31-6 0,44 6-201,1-1-1,-1 0 1,0 0-1,1-1 1,-1 0 0,1 0-1,0-1 1,-12-9 0,-18-22-3110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26.583"/>
    </inkml:context>
    <inkml:brush xml:id="br0">
      <inkml:brushProperty name="width" value="0.1" units="cm"/>
      <inkml:brushProperty name="height" value="0.1" units="cm"/>
      <inkml:brushProperty name="color" value="#FF0066"/>
    </inkml:brush>
  </inkml:definitions>
  <inkml:trace contextRef="#ctx0" brushRef="#br0">4645 53 6784,'-9'1'796,"0"2"0,0-1 0,-11 5 0,19-6-819,-1-1 1,0 1 0,0-1 0,1 1-1,-1-1 1,0 0 0,0 0 0,0 0 0,1 0-1,-1 0 1,0 0 0,0-1 0,0 1-1,1-1 1,-1 1 0,-2-2 0,-13-1-112,1 3 591,0 1 0,1 1 1,-1 1-1,1 0 0,-1 1 1,1 0-1,-15 8 0,21-10-368,-1 1 0,1-2 0,-1 1 1,0-1-1,1-1 0,-20 0 0,9-1 1085,20 0-1162,0 0 0,0 0 0,0 0 0,0 0 0,0 0 0,0 0 0,0 0 0,-1 0 0,1 0 0,-1 0 0,1 0 0,0 0 0,-1 0 0,0 0 0,0-2 0,-1 1 8,1 1 1,-1-1-1,0 0 1,0 0-1,0 1 1,0-1-1,0 1 1,0-1-1,0 1 1,-1 0-1,1 0 1,0 0-1,-1 0 1,1 0 0,-1 1-1,1-1 1,-1 1-1,1-1 1,-6 1-1,-66-5 151,-384 5 400,444-1-561,1-1 1,-1 0-1,1-1 1,-1 0 0,-16-8-1,17 7 1,0-1 0,-1 2-1,1 0 1,-1 0 0,-18 0-1,-287-6 124,-135 9 500,420 2-591,-57 10-1,56-7-25,-39 5 28,15-2-49,-69 17 0,118-22 10,-12 2 22,1 2 0,-1 0 0,-35 19-1,48-21-17,0-1-1,0 1 0,-1-2 0,1 1 0,-1-1 0,1-1 0,-1 1 1,0-2-1,0 0 0,0 0 0,0 0 0,0-1 0,-14-2 0,19 0-18,0 1 0,0-1 0,1 0 0,-1-1 0,0 1-1,1-1 1,0 0 0,0 0 0,-4-4 0,-19-11-17,0 2 56,19 10-18,0 1 1,-1 0-1,0 1 1,0-1-1,0 2 1,-18-5-1,-24-2 102,-1 4 0,-63-1 0,-82 5-419,-219 4 1063,217 11-615,-9 0 551,-146 3 112,277-8-1041,-19 2-1690,-2-10-2640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28.969"/>
    </inkml:context>
    <inkml:brush xml:id="br0">
      <inkml:brushProperty name="width" value="0.1" units="cm"/>
      <inkml:brushProperty name="height" value="0.1" units="cm"/>
      <inkml:brushProperty name="color" value="#FF0066"/>
    </inkml:brush>
  </inkml:definitions>
  <inkml:trace contextRef="#ctx0" brushRef="#br0">21 29 3584,'-15'-9'1408,"10"4"-1120,5-1 224,0 3-800,0-3-128</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55:29.462"/>
    </inkml:context>
    <inkml:brush xml:id="br0">
      <inkml:brushProperty name="width" value="0.1" units="cm"/>
      <inkml:brushProperty name="height" value="0.1" units="cm"/>
      <inkml:brushProperty name="color" value="#FF0066"/>
    </inkml:brush>
  </inkml:definitions>
  <inkml:trace contextRef="#ctx0" brushRef="#br0">2062 12 2304,'-1'0'159,"1"-1"-1,0 0 1,0 1 0,-1-1-1,1 0 1,0 1 0,-1-1-1,1 1 1,0-1 0,-1 1-1,1-1 1,-1 1 0,1-1-1,-1 1 1,1 0 0,-1-1-1,1 1 1,-1-1 0,1 1-1,-1 0 1,1 0-1,-1-1 1,0 1 0,1 0-1,-1 0 1,0 0 0,1 0-1,-1 0 1,0 0 0,1 0-1,-1 0 1,1 0 0,-1 0-1,0 0 1,1 0 0,-1 0-1,0 0 1,1 0 0,-1 1-1,1-1 1,-1 0 0,0 1-1,1-1 1,-1 0 0,1 1-1,-1-1 1,1 1 0,-1-1-1,1 0 1,-1 1 0,1 0-1,-2 1-125,-1-1-1,1 1 1,0-1-1,0 1 0,-1-1 1,1 0-1,-1 0 1,1 0-1,-1 0 1,1-1-1,-1 1 0,0-1 1,1 1-1,-1-1 1,0 0-1,1 0 1,-6-1-1,6 1-24,-12 0 170,0 0 1,0 2-1,0-1 0,-22 7 0,27-7 84,0 1 0,0-1 0,-10 0 0,-14 2 301,-9 1-96,30-4-340,1 1 0,-20 4 0,-25 8 82,-1-2 0,1-3 1,-99 3-1,69-4 403,1 0-456,-250-17 1129,244 10-739,0 3 0,-134 23-1,182-17-573,0 2 0,0 1 0,-52 24 0,-24 7-825,102-38 200,-33 5-1,-19-4-993</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9:48.636"/>
    </inkml:context>
    <inkml:brush xml:id="br0">
      <inkml:brushProperty name="width" value="0.1" units="cm"/>
      <inkml:brushProperty name="height" value="0.1" units="cm"/>
      <inkml:brushProperty name="color" value="#FF0066"/>
    </inkml:brush>
  </inkml:definitions>
  <inkml:trace contextRef="#ctx0" brushRef="#br0">6489 133 5888,'0'0'79,"-1"0"0,1 0 1,-1 0-1,1 0 0,-1 0 1,1 0-1,0 0 0,-1-1 1,1 1-1,-1 0 0,1 0 0,-1-1 1,1 1-1,0 0 0,-1 0 1,1-1-1,-1 1 0,1 0 1,0-1-1,-1 1 0,1 0 1,0-1-1,0 1 0,-1-1 0,1 1 1,0 0-1,0-1 0,0 1 1,0-1-1,-1 1 0,1-1 1,0 0-1,10-12 809,-3 7-1183,-3 1 279,0 0 0,0 1-1,0-1 1,-1 0-1,0-1 1,0 1 0,0-1-1,-1 1 1,1-1 0,-1 0-1,0 0 1,-1 0-1,2-12 1,-3 18 40,0-1 0,-1 1 0,1-1 0,0 1 0,0-1 0,-1 1 0,1 0 0,0-1 0,0 1 0,-1-1 0,1 1 0,0 0 0,-1-1 0,1 1 0,-1 0 0,1 0 0,0-1 0,-1 1 0,1 0 0,-1 0 0,1-1 0,-1 1-1,1 0 1,-1 0 0,1 0 0,-1 0 0,1 0 0,-1 0 0,1 0 0,-1 0 0,1 0 0,-1 0 0,1 0 0,-1 0 0,1 0 0,-1 0 0,1 0 0,-1 1 0,0-1 0,-18 5 729,-1 3-398,-1-1-1,1-2 1,-36 6-1,17-4-215,15-3 31,0-2 0,-47 0-1,-1-1 16,-152 1 1017,117-4-580,-201 2 55,278 3-638,0 0 0,0 2 0,-43 13 1,35-9-42,10-1 2,21-5 0,0-1 0,-1 0 0,1 0 0,0-1 0,-12 1 0,-107 7 0,-136-9 101,232-2-37,-1-1-1,-56-14 1,57 10 66,0 2 0,-60-4 0,-292 9 270,269 5-320,-42-5 149,143-1-228,0-1 0,0 0 0,0-1 0,1 0 0,-16-6 0,-9-3 9,-26-7 5,-54-13 54,101 30-62,1 0-1,-1 0 0,1 1 1,-1 1-1,1 1 0,-19 2 0,7 2-45,-1-2 0,-27 0 0,17-1 182,1 2 0,-65 15 0,67-12 31,-381 64 620,410-70-744,-136 12-401,116-12 274,0-1 1,-1-1-1,-40-8 0,43 5 81,-1 2 0,0 1 0,1 1-1,-27 3 1,-19 0 25,33-1 365,-60 11-1,60-7-378,-62 2-1,74-8 26,0 1-216,-1-2-1,1 0 0,-33-7 1,-39-11 336,84 16-172,0 0 0,0 2 0,-17-2 0,7 4 225,15 0-198,0-1 0,0 0-1,0 0 1,0 0 0,0-1 0,0 0 0,0-1 0,0 1 0,-8-5 0,4 1-21,-1 1 0,1-1-1,-1 2 1,0-1-1,0 2 1,0 0 0,0 0-1,0 1 1,-21 1-1,-174-9 45,111 0-126,58 4 16,9 2-8,-54-14 0,35 8 10,34 6 71,1 0 0,-1 1 0,0 1-1,-25 1 1,32 0-5,-17 0-3,-5-1-21,-1 2 1,-52 8-1,10 9 74,1 3 0,-112 48 0,160-57-58,1 0 0,0 2 0,1 1 0,1 0 0,0 1-1,-26 29 1,35-34 65,2 1-1,-17 25 1,-8 11-168,25-38 112,1 1 0,1-1 1,0 1-1,0 0 0,1 1 1,0 0-1,1 0 0,1 0 1,0 0-1,0 1 0,2 0 1,-1 0-1,0 25 0,3 4 83,10 77 0,-5-92-87,1 1-1,1-1 0,2 0 1,0-1-1,2 0 0,1-1 1,0 0-1,29 40 0,-33-55 8,0 1-1,2-1 1,-1-1 0,1 0 0,0 0-1,1-1 1,0 0 0,0-1-1,1 0 1,0-1 0,19 7-1,10 1-38,1-2 0,53 8 0,20 5 53,-23 3-119,83 20 408,-129-38-378,0-3 0,1-1 1,54-1-1,251 15 848,-289-17-623,79-6-1,-79 0-178,78 6-1,-75 3 29,19 1 95,126 27 0,-169-26-74,-1-1 0,1-3 0,68 0 0,130-12-20,-70 8 178,21-2 17,-110-8-210,-40 4-20,52 0 0,267 37 91,-278-21-112,115 8 92,-102-11-109,411 45 190,-469-48-115,-1-2 1,62-4-1,73-17-4,142-18 258,-262 27-254,51-17 0,-59 14-12,87-14 0,109 13 0,-70 16-13,153-3-56,-74-2 150,-32 2-14,70-17-57,147-3 0,-367 21 0,173 3 0,-168 1 0,94 18 0,59 11-37,-79-14-11,188 18 119,-225-27-73,181-1-57,-3-23 119,-286 14-61,359-49-121,-90 8 180,-75 18-70,143-13-99,1 19 149,805 17-65,-1108 1-45,-11 0 77,1-1 0,31-5 0,-48 4-60,-1-1 1,1 0 0,0 0-1,0 0 1,-1-1 0,1-1 0,-1 1-1,0-1 1,0 0 0,0-1-1,7-6 1,0-3-906,-1-1 0,22-30 0,11-25-3354</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1:24.700"/>
    </inkml:context>
    <inkml:brush xml:id="br0">
      <inkml:brushProperty name="width" value="0.1" units="cm"/>
      <inkml:brushProperty name="height" value="0.1" units="cm"/>
      <inkml:brushProperty name="color" value="#FF0066"/>
    </inkml:brush>
  </inkml:definitions>
  <inkml:trace contextRef="#ctx0" brushRef="#br0">3682 224 4992,'-7'-4'687,"6"3"-514,0 1 1,0-1-1,-1 0 1,1 0 0,0 1-1,-1-1 1,1 1 0,0-1-1,-1 1 1,1 0 0,-1 0-1,-2-1 1,4-4-25,0 0-172,-1 1 1,1-1-1,-1 1 0,0-1 1,0 1-1,-1-1 0,1 1 0,-1 0 1,0-1-1,0 1 0,-1 0 1,-2-4-1,2 5 357,0 0 0,1-1 1,-1 1-1,-1 0 0,1 0 0,0 1 0,-8-5 1,-6-2 617,-36-12 1,6 3-90,24 7-567,16 7-213,0 0 0,0 1 0,0 1 0,0-1 0,-11-2 0,-26 0 44,1 1 0,-55 3 0,70 1-97,4 1-26,0 2 0,1 1 0,-1 1 0,1 0 1,0 2-1,-24 10 0,22-8 4,-12 2 340,-52 9 0,28-7-105,37-9-132,-44 2 1,27-3-26,-150 0 64,101-5-150,-380 2 895,249 19-857,-4 0 31,163-20 66,-1-2 0,-95-17 0,-114-17 329,206 36-35,43 2-501,0-2 0,-25-3 1,-95-27 850,94 19-790,-35-16 32,49 18 42,13 3-41,0 1-1,0 0 1,-1 2-1,-34-2 1,41 8-19,0 0 0,0 1 0,1 1 0,-1 1 0,-18 7 0,18-6-11,11-4-10,-1 0 0,1 1 0,-1-1-1,1 1 1,0 1 0,0-1-1,0 1 1,1-1 0,-1 1 0,1 0-1,0 1 1,0-1 0,0 1-1,0 0 1,1 0 0,0 0 0,0 0-1,1 1 1,-1-1 0,1 1-1,0 0 1,1 0 0,-1-1 0,1 1-1,0 0 1,1 0 0,-1 11-1,1-16 4,0 0-1,1-1 0,-1 1 0,0 0 0,0 0 0,0-1 1,0 1-1,-1 0 0,1 0 0,0-1 0,0 1 0,0 0 1,0-1-1,-1 1 0,1 0 0,0-1 0,-1 1 0,1 0 1,-1-1-1,1 1 0,0-1 0,-1 1 0,0 0 0,1-1 1,-1 1-1,1-1 0,-1 0 0,1 1 0,-1-1 0,0 0 0,1 1 1,-2 0-1,-9 0-242,1 1 1,-1-2 0,-16 0-1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4:45.006"/>
    </inkml:context>
    <inkml:brush xml:id="br0">
      <inkml:brushProperty name="width" value="0.1" units="cm"/>
      <inkml:brushProperty name="height" value="0.1" units="cm"/>
      <inkml:brushProperty name="color" value="#FF0066"/>
    </inkml:brush>
  </inkml:definitions>
  <inkml:trace contextRef="#ctx0" brushRef="#br0">2550 1782 3072,'-1'-1'73,"0"1"0,0 0 1,0-1-1,0 1 0,1-1 1,-1 1-1,0-1 0,1 1 0,-1-1 1,0 0-1,1 1 0,-1-1 1,1 0-1,-1 0 0,1 1 0,-1-1 1,1 0-1,0 0 0,-1 0 0,1 1 1,0-1-1,-1 0 0,1 0 1,0-1-1,1 0 16,-1 1 1,1 0 0,0 0-1,0 0 1,0 0-1,0 0 1,0 0-1,0 0 1,0 0 0,0 0-1,0 0 1,0 1-1,0-1 1,1 0-1,-1 1 1,2-1-1,2-2-21,0 1 1,0 0-1,0 0 0,0 1 0,0-1 0,1 1 0,-1 0 0,9 0 0,-11 1-10,0 0 1,0 1 0,0-1 0,1 1-1,-1-1 1,0 1 0,0 0 0,0 0-1,0 1 1,0-1 0,-1 0-1,1 1 1,0 0 0,-1 0 0,5 3-1,8 7 317,2 0 0,-1-2-1,2 0 1,-1 0-1,35 12 1,11 6 177,-40-17-436,1-2-1,50 13 1,55 5-171,-92-21 3,477 49 522,-484-53-465,332 1 56,-181-5 6,410-13 88,-54-42-155,-397 34 0,76-16 5,-167 27 23,0-2 1,63-26-1,-24 0-15,-2-4-1,105-71 1,-145 81-13,-2-1 0,-1-3 0,55-63 0,-78 78 13,-1-1 0,-1-2 1,-1 0-1,-1 0 0,-2-2 1,19-47-1,-25 51 12,0 0 0,-2-1 1,-1 1-1,-1-1 0,-1 0 0,-1-1 0,-1 1 0,-4-42 1,0 49-6,0 0 1,0 1 0,-2-1 0,0 1-1,-1 0 1,-1 0 0,-1 0 0,-11-19-1,3 12-20,-1 0 0,-1 1 0,-2 1 0,1 1 0,-40-32-1,28 29-28,-2 2 0,0 1 0,-63-28 0,-12 3 75,-2 4 0,-2 6 0,-1 5-1,-183-27 1,-38 17 176,65 10 10,69 10 8,-30-5-139,-190-24 155,-513 5 0,724 46-226,-483-6 63,-102 32-221,646-18 109,-64 6-48,-85 28 25,204-28 42,21-2 0,-81 25 0,108-24 0,1 3 0,-78 39 0,96-41 0,1 0 0,0 2 0,1 1 0,1 1 0,-38 40 0,50-46 0,0 1 0,1 0 0,0 0 0,1 1 0,1 1 0,0 0 0,1 0 0,1 0 0,1 1 0,0-1 0,-3 23 0,5-10-28,2-1 1,0 0 0,3 1 0,0-1-1,1 1 1,2-1 0,1 0 0,17 47-1,-13-51 39,0 0 0,2-1 0,1-1-1,1 0 1,0 0 0,2-2 0,0 0 0,2-1-1,21 20 1,26 16-23,101 67 0,-102-78-40,30 25 18,-43-30-10,1-2 1,85 45-1,204 52 151,-265-107-97,-1-2-4,1-3-1,81 13 0,-98-26 67,0-3 0,0-2 0,80-6 0,44-15 358,-2-7 1,250-68-1,-11-6-622,-389 92 123,116-31-811,-12-6-400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1:28.780"/>
    </inkml:context>
    <inkml:brush xml:id="br0">
      <inkml:brushProperty name="width" value="0.1" units="cm"/>
      <inkml:brushProperty name="height" value="0.1" units="cm"/>
      <inkml:brushProperty name="color" value="#FF0066"/>
    </inkml:brush>
  </inkml:definitions>
  <inkml:trace contextRef="#ctx0" brushRef="#br0">2558 144 7168,'-21'22'3493,"21"-21"-3562,-18-15-203,10 8 652,-1 1 1,0-1 0,0 2 0,-19-8 0,18 11-231,1 0 1,-1 1 0,0 0 0,0 1-1,1-1 1,-1 2 0,1 0-1,-18 5 1,-17 3-73,3-6 590,-71-3 0,55-2-324,44 0-283,-1-1 0,1 0 0,0-1 0,0-1 0,0 0-1,-22-11 1,15 7 137,-38-10 0,8 10-92,0 3 1,-1 1 0,-69 5 0,41 0-55,15 1 30,25-1 85,-61-4 0,-141-39 415,128 34-428,4 1 150,-35 1-409,38 2 536,-17 0-231,-170 14 0,262-6-302,-52 13 1,36-6-544,-16 1-369</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1:37.862"/>
    </inkml:context>
    <inkml:brush xml:id="br0">
      <inkml:brushProperty name="width" value="0.1" units="cm"/>
      <inkml:brushProperty name="height" value="0.1" units="cm"/>
      <inkml:brushProperty name="color" value="#FF0066"/>
    </inkml:brush>
  </inkml:definitions>
  <inkml:trace contextRef="#ctx0" brushRef="#br0">1823 189 6656,'-1'0'103,"0"0"0,1-1 0,-1 1 0,0 0 0,0 0 0,0-1 0,0 1 0,1-1 0,-1 1 0,0-1 0,0 1 0,1-1 0,-1 1 0,1-1 0,-1 0 0,0 1 0,1-1 0,-1 0 0,1 1-1,-1-1 1,1 0 0,0 0 0,-1 0 0,1 1 0,0-1 0,-1 0 0,1 0 0,0 0 0,0 0 0,0 0 0,0 1 0,0-1 0,0 0 0,0 0 0,0 0 0,0 0 0,0 0 0,1-1 0,-1-4-61,0 5 28,0 0-1,0-1 1,-1 1-1,1 0 1,0 0-1,0 0 1,-1 0 0,1-1-1,-1 1 1,1 0-1,-1 0 1,0 0-1,1 0 1,-1 0-1,0 0 1,0 0-1,0 0 1,0 0-1,1 1 1,-1-1-1,0 0 1,0 1-1,-1-1 1,1 0-1,0 1 1,0-1-1,0 1 1,0-1-1,0 1 1,-1 0 0,1 0-1,-2-1 1,-6 0 184,0 1 0,0-1 1,-16 2-1,7 0-78,-36-2 225,30-1-203,0 2 1,0 0-1,-46 8 1,51-5-182,-1-1 0,1 0 0,-1-2 0,-22-2 0,-3 1 165,21 2 137,-30 5 1,30-2-101,-29-1 0,-128 8 170,-5-21-261,139 6 146,-50 2 0,-17-1 565,42-2-600,-36-2-15,-140-28 1,239 33-278,1 0 1,0 0-1,0 0 1,0-1-1,1 0 1,-1 0-1,0-1 1,1 0-1,0-1 1,0 0-1,1 0 1,-12-10-1,-14-25-774</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1:43.425"/>
    </inkml:context>
    <inkml:brush xml:id="br0">
      <inkml:brushProperty name="width" value="0.1" units="cm"/>
      <inkml:brushProperty name="height" value="0.1" units="cm"/>
      <inkml:brushProperty name="color" value="#FF0066"/>
    </inkml:brush>
  </inkml:definitions>
  <inkml:trace contextRef="#ctx0" brushRef="#br0">2339 1 7680,'-7'3'3414,"-7"10"-2765,-3 3-1016,10-14 601,1 0 0,-1-1 1,1 0-1,-1 0 0,0 0 0,0-1 1,1 0-1,-1 0 0,-7-2 1,-13 1 254,-532 1 1025,540-1-1405,0-1-1,-25-5 1,26 4 24,0 0 0,-24-1 0,-186 1 438,183 3-523,1 3 0,0 1 0,-48 12 0,62-11-44,-1-2-1,-46 0 1,7 0 140,-482 49 1104,529-49-1245,1-1 0,-1-1 0,0-1 0,1-1 0,-1-1 0,-22-5 0,18 4-1080,-2 0-662,-2-10-2367</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2:00.202"/>
    </inkml:context>
    <inkml:brush xml:id="br0">
      <inkml:brushProperty name="width" value="0.1" units="cm"/>
      <inkml:brushProperty name="height" value="0.1" units="cm"/>
      <inkml:brushProperty name="color" value="#FF0066"/>
    </inkml:brush>
  </inkml:definitions>
  <inkml:trace contextRef="#ctx0" brushRef="#br0">4694 114 2432,'-63'0'1680,"60"-1"-1520,0 1-1,0-1 1,0 0 0,0 1-1,0-1 1,0-1 0,0 1-1,0 0 1,1-1 0,-4-1-1,-14-7 1066,-37 1 674,44 8-1450,-1 0 0,1 0 0,-22 2 0,1 0-197,-3-1 84,0-2 0,-59-10 0,-37-7-59,-42 17 163,94 3 48,65-1-213,0 0-1,-1-2 1,-24-5 0,7 1 89,-1 2 1,0 0-1,-63 4 1,55 0-277,-7 0-22,-6-1-48,-56 7 0,33 2 22,-50 8 48,-47 5-9,139-18-68,6 1 6,-23 2 3,-100 3-9,10-6 139,114-2-143,18 0 11,0-1 0,0 0-1,0 0 1,-23-5-1,21 1 27,-28-1 0,9 0-4,13 3-10,0 1-1,-36 2 0,11 0 17,-31 1 28,-91-4 102,143-2-151,0-1 0,-34-11-1,-28-6 30,-17 9 37,73 11-114,-55 2 1,30 2 46,-481-2 429,451-6-304,-1 1-47,-52-4-108,37 8 609,-160 21 0,234-15-805,-1-2 1,0-1 0,-42-2-1,34-1-2651,-10-4-1317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2:01.018"/>
    </inkml:context>
    <inkml:brush xml:id="br0">
      <inkml:brushProperty name="width" value="0.1" units="cm"/>
      <inkml:brushProperty name="height" value="0.1" units="cm"/>
      <inkml:brushProperty name="color" value="#FF0066"/>
    </inkml:brush>
  </inkml:definitions>
  <inkml:trace contextRef="#ctx0" brushRef="#br0">1306 61 7808,'-28'0'2592,"27"0"-2525,0 0 1,0 0-1,0 0 0,0 0 1,0 1-1,0-1 1,0 0-1,0 0 1,0 0-1,0 1 0,0-1 1,0 1-1,0-1 1,0 1-1,1-1 1,-1 1-1,-1 0 0,1 0-108,1-1 0,-1 1 0,0-1 0,1 1 0,-1-1 0,0 0 0,1 1 0,-1-1 0,0 0 0,0 1 0,1-1 0,-1 0 0,0 0 0,0 0 0,0 0-1,1 0 1,-2 0 0,1 0 50,0-1-1,-1 1 1,1 0-1,0-1 1,0 1-1,0-1 0,0 0 1,0 1-1,0-1 1,0 0-1,1 0 1,-1 0-1,0 1 0,0-1 1,-1-2-1,1 1 81,-1 0 0,0 0-1,0 0 1,0 1 0,0-1 0,0 1-1,0-1 1,-3-1 0,-4 0 106,-1 0 0,0 0 0,0 1 0,1 0 1,-17 0-1,-52 2 551,39 1-375,-34-1 301,-250-4 885,195 3-668,-148 19 1,160-8-1315,109-10 364,-1 1 0,0-1 0,-12-2 0,18 1-30,-1 1-1,0-1 1,0 0-1,1 1 1,-1-1-1,1-1 1,-1 1-1,1 0 1,-1-1-1,1 1 1,0-1-1,0 0 1,-4-3-1,-14-26-1342</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2:08.193"/>
    </inkml:context>
    <inkml:brush xml:id="br0">
      <inkml:brushProperty name="width" value="0.1" units="cm"/>
      <inkml:brushProperty name="height" value="0.1" units="cm"/>
      <inkml:brushProperty name="color" value="#FF0066"/>
    </inkml:brush>
  </inkml:definitions>
  <inkml:trace contextRef="#ctx0" brushRef="#br0">3510 268 3968,'-1'0'47,"1"0"0,-1 0 0,1 1 1,0-1-1,-1 0 0,1 0 0,-1 0 0,1 0 1,-1 0-1,1 0 0,-1 0 0,1 0 1,-1-1-1,1 1 0,-1 0 0,1 0 0,-1 0 1,1 0-1,-1-1 0,1 1 0,0 0 0,-1 0 1,1-1-1,-1 1 0,1 0 0,0-1 0,-1 1 1,1 0-1,0-1 0,-1 1 0,1-1 0,0 1 1,0 0-1,0-1 0,-1 1 0,1-1 0,0 1 1,0-1-1,0 1 0,0-2 0,0 0 3,1-1-1,0 1 0,0-1 1,0 1-1,0 0 1,0-1-1,3-2 0,7-18 10,-9 18-71,0 1-1,0 0 1,0 0 0,1 0-1,-1 1 1,1-1-1,0 0 1,0 1-1,0 0 1,0 0-1,7-5 1,4 0-18,0 0-1,0 0 1,1 2 0,0 0 0,19-5-1,-25 9 49,-1-1 126,0 0-1,1 1 1,-1 1 0,19-2 1386,-39 12-15,-5 0-337,13-8-1017,1 1 0,-1 0 0,1 0 0,-1 0 0,-3 4 0,1-2-112,0 0 0,0-1 1,0 0-1,-1 0 1,1 0-1,-12 3 0,-1 1 91,3-2 66,-16 9 276,22-9-368,1-1 0,-1 0 1,0 0-1,-14 2 0,-8 4-13,21-7-75,0 0-1,0-1 1,0-1 0,0 1 0,-11-1-1,-56-4 727,77 3-746,-21-3 338,-39-9-1,-6-1-182,-240-11 42,-44 19 15,226-4-181,-1 0-36,102 9 49,-46-7 0,60 5-18,-1 0 0,1-1 0,-1 0 0,1-1 1,0 0-1,-15-9 0,6 2 17,0 2 1,0 0-1,-1 0 1,1 2-1,-2 1 1,1 0-1,-1 1 0,0 2 1,0 0-1,-41 0 1,-140 20 211,149-11-245,-61 17 8,5-2 70,92-19-55,1-1 1,0 0-1,-1-1 0,-29-5 1,-111-15 162,58 8-36,3 1 117,-103-17 506,-39-8-96,192 33-602,-1 1-1,0 3 1,-52 7 0,80-6-305,1 2 1,-1 0 0,1 1-1,-30 12 1,20-5-1536,-4-5-2656</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01.979"/>
    </inkml:context>
    <inkml:brush xml:id="br0">
      <inkml:brushProperty name="width" value="0.1" units="cm"/>
      <inkml:brushProperty name="height" value="0.1" units="cm"/>
      <inkml:brushProperty name="color" value="#FFFC18"/>
    </inkml:brush>
  </inkml:definitions>
  <inkml:trace contextRef="#ctx0" brushRef="#br0">2505 104 2048,'-1'0'50,"0"0"0,1 0 0,-1 0 0,0 0 0,1 0 0,-1 0 0,1 0 1,-1-1-1,0 1 0,1 0 0,-1 0 0,1 0 0,-1-1 0,1 1 0,-1 0 0,0-1 0,1 1 0,0 0 0,-1-1 0,1 1 0,-1-1 1,1 1-1,-1-1 0,1 1 0,0-1 0,-1 1 0,1-1 0,0 1 0,-1-1 0,1 1 0,0-1 0,0 0 0,0 1 0,0-1 0,-1-2 422,2-19 1864,10-2 400,-11 23-2698,1 0 0,-1 0 0,0 0 0,0 0 0,0 0 0,0 0 0,0 0 0,0 0 0,0 0 0,0 0 0,-1 0 1,1 1-1,0-1 0,0 0 0,-1 0 0,1 0 0,-1 0 0,1 0 0,-1 1 0,1-1 0,-1 0 0,1 0 0,-1 1 0,1-1 0,-1 0 1,0 1-1,0-1 0,1 1 0,-1-1 0,-1 0 0,0-1 12,-1 1-1,1-1 1,0 1-1,0 0 1,-1 0 0,1-1-1,-1 2 1,1-1 0,-1 0-1,1 0 1,-5 0 0,-156-1 2086,-154 4-582,184 13-1042,-118 24-208,170-32-157,50-5 62,-43 7 1,45-5-163,-1-1 1,1-2 0,-40-2 0,9-1 22,27 2 96,14-1-52,1 1 1,0 1-1,-23 3 1,22-1-104,-1-1-1,-36 0 1,41-3 31,1 1 0,-1 1 0,0 0 0,0 1-1,1 0 1,-16 6 0,-44 20-79,20-25 42,18 7 136,24-5-117,0-3-20,-2 1 8,11-2-1,0-1-1,-1 1 0,1-1 1,0 1-1,-1-1 0,1 0 1,0 0-1,-6-1 0,-4 0 9,-281 1 115,281-1-80,-1-1 1,0 0 0,1-1-1,-1-1 1,-16-6 0,17 6-80,0-1 1,-1 2-1,1 0 1,-1 0 0,-18 0-1,21 3-25,0 0 1,-20 4-1,29-3-179,-1-1 0,1 0 0,-1 0 0,0-1 1,1 1-1,-1 0 0,1-1 0,-1 1 0,1-1 0,-5-2 1,-14-5-2668</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04.002"/>
    </inkml:context>
    <inkml:brush xml:id="br0">
      <inkml:brushProperty name="width" value="0.1" units="cm"/>
      <inkml:brushProperty name="height" value="0.1" units="cm"/>
      <inkml:brushProperty name="color" value="#FFFC18"/>
    </inkml:brush>
  </inkml:definitions>
  <inkml:trace contextRef="#ctx0" brushRef="#br0">2659 126 5632,'-1'0'60,"1"0"-1,0 1 1,0-1 0,0 0 0,-1 0 0,1 0 0,0 0-1,0 0 1,-1 0 0,1 1 0,0-1 0,-1 0 0,1 0-1,0 0 1,0 0 0,-1 0 0,1 0 0,0 0 0,0 0 0,-1 0-1,1 0 1,0 0 0,0-1 0,-1 1 0,1 0 0,0 0-1,0 0 1,-1 0 0,1 0 0,0 0 0,0 0 0,-1-1-1,1 1 1,0 0 0,0 0 0,0 0 0,-1-1 0,1 1-1,0 0 1,0 0 0,0-1 0,0 1 0,0 0 0,0 0-1,-1-1 1,1 1 0,0 0 0,0 0 0,0-1 0,0 1-1,0-22 117,0 20-156,0 0 1,1 0-1,-1-1 1,0 1 0,0 0-1,0 0 1,-1 0-1,1 0 1,0 0 0,-1-1-1,1 1 1,-1 0 0,0 0-1,-2-3 1,1 3 43,0 1 0,-1-1 0,1 1 0,-1-1 0,0 1 0,1 0 0,-1 0 0,0 1 1,-5-2-1,-15-5 47,1-1 222,-1 1 1,1 1 0,-1 1 0,-1 0-1,1 2 1,-31 0 0,-11-1-186,49 2-78,0 1-1,0 0 1,-1 2-1,1-1 1,-30 7-1,-285 59 1318,200-43-1387,58-10 13,22-3 13,0-3-1,-58 1 1,-220-26 390,-7 7 391,245 11-840,68-1 36,0-1 0,-43-11 0,44 8 28,-1 1-1,-44-3 1,-1 4 130,-121-22 1,62 6 880,124 18-1079,-1 0 0,1 1 0,-1-1 0,1 1 0,-1 0 0,0 0 0,1 0 0,-1 1 0,1-1 0,-1 1 0,1 0 0,-1 0-1,1 0 1,-1 1 0,1-1 0,0 1 0,0-1 0,-4 3 0,-3 2-1536,-6-6-656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05.079"/>
    </inkml:context>
    <inkml:brush xml:id="br0">
      <inkml:brushProperty name="width" value="0.1" units="cm"/>
      <inkml:brushProperty name="height" value="0.1" units="cm"/>
      <inkml:brushProperty name="color" value="#FFFC18"/>
    </inkml:brush>
  </inkml:definitions>
  <inkml:trace contextRef="#ctx0" brushRef="#br0">1226 156 7296,'-4'0'521,"0"0"0,0 0 0,-1 0 0,1 1 0,0 0 1,-7 2-1,9-3-493,0 1 0,0-1 0,0 0 0,0 1 0,0-1-1,-1 0 1,1 0 0,0 0 0,0-1 0,0 1 0,0-1 0,0 1 0,0-1 0,0 1 0,0-1 0,-3-2 0,-8-1 30,-34-5 589,0 2-1,-1 2 1,-69 1 0,-82 6 447,-215-4 771,399 1-2017,0 0 0,0-1 0,0-1 0,0 0 0,1-1-1,-1 0 1,1-1 0,0-1 0,0-1 0,1 0 0,0 0-1,0-1 1,1-1 0,-21-18 0,-4-6-3677</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06.567"/>
    </inkml:context>
    <inkml:brush xml:id="br0">
      <inkml:brushProperty name="width" value="0.1" units="cm"/>
      <inkml:brushProperty name="height" value="0.1" units="cm"/>
      <inkml:brushProperty name="color" value="#FFFC18"/>
    </inkml:brush>
  </inkml:definitions>
  <inkml:trace contextRef="#ctx0" brushRef="#br0">2934 172 4608,'0'0'20,"-1"1"143,-1-1 1,1 0 0,0 0-1,0 0 1,-1 0 0,1-1-1,0 1 1,-1 0 0,1-1-1,0 1 1,0 0 0,0-1-1,-1 1 1,0-2-1,1 1 77,1-4 224,0-11-227,0-24-131,0 37-38,-1 1 1,1 0-1,-1 0 0,1 0 0,-1 0 1,0 0-1,0 0 0,1 0 0,-2 0 1,1 0-1,0 0 0,0 0 0,-1 0 1,1 1-1,-2-3 0,1 3-8,0 1-1,1-1 0,-1 0 1,0 1-1,0-1 1,1 1-1,-1-1 1,0 1-1,0 0 1,0 0-1,0 0 1,1 0-1,-4 0 0,-28 5 211,26-4-113,-20 5 253,18-4-267,1 0 0,0-1-1,-16 1 1,-68-1 150,-189-5 54,201 4-53,49 1-58,-1-2 0,-38-5 1,-8-6-35,-68-13 38,-47-2 230,126 20-433,-3 2 96,-87 5 1,65 1 276,-50 4 182,-266 42 0,-38 19 261,425-63-872,-118 15-951,118-16 552,-1-2 1,1 0-1,0-2 1,-35-6-1,-11-10-2520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6:53.535"/>
    </inkml:context>
    <inkml:brush xml:id="br0">
      <inkml:brushProperty name="width" value="0.1" units="cm"/>
      <inkml:brushProperty name="height" value="0.1" units="cm"/>
      <inkml:brushProperty name="color" value="#FF0066"/>
    </inkml:brush>
  </inkml:definitions>
  <inkml:trace contextRef="#ctx0" brushRef="#br0">49 15 2688,'-1'0'34,"1"0"1,0 0-1,0 0 0,0 0 1,0 0-1,-1 0 1,1 0-1,0 0 0,0 0 1,0 0-1,-1 0 1,1 0-1,0 0 0,0 0 1,0 0-1,0 0 1,-1 0-1,1 0 0,0 0 1,0 0-1,0 0 1,0 0-1,-1 0 0,1 0 1,0-1-1,0 1 1,0 0-1,0 0 0,0 0 1,-1 0-1,1 0 0,0-1 1,0 1-1,0 0 1,0 0-1,0 0 0,0 0 1,0-1-1,0 1 1,0 0-1,0 0 0,0 0 1,0 0-1,0-1 1,0 1-1,0 0 0,22-10 7758,-23 12-7671,0 1 0,0-1 0,0 0 0,0 0 0,0 1 0,0-1 0,-1 0 0,1 0 0,-1 0 0,0 0 0,-2 2 0,-5 7 512,-7 4 85,-5 6-428,20-1-2258</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24.938"/>
    </inkml:context>
    <inkml:brush xml:id="br0">
      <inkml:brushProperty name="width" value="0.1" units="cm"/>
      <inkml:brushProperty name="height" value="0.1" units="cm"/>
      <inkml:brushProperty name="color" value="#FFFC18"/>
    </inkml:brush>
  </inkml:definitions>
  <inkml:trace contextRef="#ctx0" brushRef="#br0">3138 115 8576,'-31'31'4293,"29"-30"-4224,-2-19-181,1 7 24,3 9 90,0 1 0,0-1 0,-1 1 0,1-1 0,0 1 0,-1-1 0,0 1 0,1-1 0,-1 1 0,0 0-1,0-1 1,0 1 0,1 0 0,-1 0 0,-1 0 0,1-1 0,-2 0 0,-3-3 41,0 1 0,0 1 0,0-1 0,0 1-1,-1 0 1,1 1 0,-1 0 0,0 0 0,0 0 0,0 1 0,-7-1 0,-13 0 248,-44 2 0,30 1-327,-17-2 134,-123 6 1175,135-2-903,31-3-283,-1 0 1,1 2-1,-16 3 1,6-1-73,1 0 1,-1-2-1,1-1 0,-27-2 0,7 0-16,-153-15 4,2 0 186,-45 7 232,-34 2-91,170 8 22,6 1-194,-166-9 47,118-2-168,-39 2 375,4 0 72,130 3-397,-1 3 0,1 1-1,-61 10 1,36-1-636,-2-3-273</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41.598"/>
    </inkml:context>
    <inkml:brush xml:id="br0">
      <inkml:brushProperty name="width" value="0.1" units="cm"/>
      <inkml:brushProperty name="height" value="0.1" units="cm"/>
      <inkml:brushProperty name="color" value="#FFFC18"/>
    </inkml:brush>
  </inkml:definitions>
  <inkml:trace contextRef="#ctx0" brushRef="#br0">1848 76 3456,'-1'-1'150,"1"0"0,-1-1 0,0 1 0,0 0 0,1-1 0,-1 1 0,1 0 0,-1-1 0,1 1 0,0-1 0,-1 1 0,1-1 0,0 1 0,0 0 0,0-1 0,0 1 0,0-1 0,0 1 0,1-1 0,-1 1 0,1-2 0,-1 1-122,1 1 1,-1-1-1,0 0 1,0 1-1,1-1 0,-1 0 1,0 0-1,-1 1 1,1-1-1,0 0 1,0 1-1,-1-1 0,1 0 1,-1 1-1,1-1 1,-1 1-1,0-1 0,-1-2 1,0 3 7,1 0-1,-1 0 1,1 0 0,-1 0 0,0 0 0,1 1-1,-1-1 1,0 0 0,1 1 0,-1-1-1,0 1 1,0 0 0,0 0 0,1 0 0,-1 0-1,0 0 1,0 0 0,0 0 0,1 0 0,-4 1-1,-2 2 154,-1-1-1,1 1 0,-11 7 0,-12 3-7,7-5-49,13-3-6,-1-2 0,0 1 0,0-2 0,1 1 0,-2-2-1,-16 2 1,-317-3 1634,304 2-1519,0 2 0,-56 14 0,25-4-169,23-9 55,-92 0 1,127-5-132,-202 16 325,-3 0 776,193-16-798,0-2 0,-1-1-1,1-2 1,1 0 0,-1-1-1,-36-15 1,40 12-259,-2 0 57,-42-10 1,64 18-143,0 1 0,1 0 1,-1 0-1,0 0 0,0 0 1,0 0-1,1 1 0,-1-1 1,0 0-1,1 1 1,-3 0-1,-2 1-198,-13 4-674</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42.353"/>
    </inkml:context>
    <inkml:brush xml:id="br0">
      <inkml:brushProperty name="width" value="0.1" units="cm"/>
      <inkml:brushProperty name="height" value="0.1" units="cm"/>
      <inkml:brushProperty name="color" value="#FFFC18"/>
    </inkml:brush>
  </inkml:definitions>
  <inkml:trace contextRef="#ctx0" brushRef="#br0">1173 0 7296,'-1'1'196,"0"0"1,0 0 0,0-1 0,0 1-1,0-1 1,0 1 0,0-1-1,0 1 1,-1-1 0,1 0-1,0 0 1,-2 1 0,-30-1-943,18-1 860,-41 1 448,-1 3 0,-96 17-1,-111 17 1499,-2-21-749,190-12-852,-123-4-395,162-5-944</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43.098"/>
    </inkml:context>
    <inkml:brush xml:id="br0">
      <inkml:brushProperty name="width" value="0.1" units="cm"/>
      <inkml:brushProperty name="height" value="0.1" units="cm"/>
      <inkml:brushProperty name="color" value="#FFFC18"/>
    </inkml:brush>
  </inkml:definitions>
  <inkml:trace contextRef="#ctx0" brushRef="#br0">1103 1 5376,'-12'2'1052,"-1"0"1,-15 1-1,-55-3-863,31-2 1,-564 2 6236,593 0-6434,0 0 1,0 2-1,1 1 0,-1 0 1,0 2-1,1 0 0,0 2 1,-25 10-1,13-2-1277,-3 0-2331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43.679"/>
    </inkml:context>
    <inkml:brush xml:id="br0">
      <inkml:brushProperty name="width" value="0.1" units="cm"/>
      <inkml:brushProperty name="height" value="0.1" units="cm"/>
      <inkml:brushProperty name="color" value="#FFFC18"/>
    </inkml:brush>
  </inkml:definitions>
  <inkml:trace contextRef="#ctx0" brushRef="#br0">986 0 4992,'-46'3'3448,"34"-2"-3292,-1 1 0,1 1 0,-1 0 0,1 1 0,-23 10 0,-14 9 289,21-8-135,-1-2 0,0-1 0,-51 14 0,31-15 333,0-3-1,-1-1 1,-51-1 0,36-6-57,1-3 1,0-3 0,-83-18-1,144 24-629,0-1-321,0 0 1,0 1 0,0-1-1,0 0 1,0-1 0,-4-1 0,-4-7-2533</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44.096"/>
    </inkml:context>
    <inkml:brush xml:id="br0">
      <inkml:brushProperty name="width" value="0.1" units="cm"/>
      <inkml:brushProperty name="height" value="0.1" units="cm"/>
      <inkml:brushProperty name="color" value="#FFFC18"/>
    </inkml:brush>
  </inkml:definitions>
  <inkml:trace contextRef="#ctx0" brushRef="#br0">875 56 4608,'-17'-11'669,"12"8"-421,0 0 0,-1 1 0,1-1 0,0 1 0,-1 0 0,-6-1 0,-11-6 2867,15 6-2214,-1-1 0,0 2 1,-17-4-1,-22 4-824,0 2-1,-83 11 1,87-6-30,-279 45-783,249-36-1008,4-7-730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4:44.239"/>
    </inkml:context>
    <inkml:brush xml:id="br0">
      <inkml:brushProperty name="width" value="0.1" units="cm"/>
      <inkml:brushProperty name="height" value="0.1" units="cm"/>
      <inkml:brushProperty name="color" value="#FFFC18"/>
    </inkml:brush>
  </inkml:definitions>
  <inkml:trace contextRef="#ctx0" brushRef="#br0">1508 125 7040,'-4'-6'3480,"14"9"-2864,11 3-744,20-6 160,-40 0-20,-1 0 0,1 0 1,-1 0-1,1-1 0,-1 1 1,1 0-1,-1 0 0,0-1 1,1 1-1,-1 0 0,1-1 1,-1 1-1,0 0 1,1-1-1,-1 1 0,0-1 1,1 1-1,-1 0 0,0-1 1,0 1-1,0-1 0,1 1 1,-1-1-1,0 1 0,0-1 1,0 1-1,0-1 0,0 1 1,0-1-1,0 1 0,0-1 1,0 1-1,0-1 1,0 1-1,0-1 0,0 1 1,0-1-1,-1 1 0,1-2 1,-7-18 650,2 16-469,0 0 0,-1 0 0,1 0 0,-1 1 0,0 0 0,0 0 0,0 0 0,-1 1 0,1 0 0,-1 0 0,1 1 1,-13-2-1,-2 2-114,1-2 0,-1 0 0,-24-7 0,18 4-43,-29-3 113,0 2-1,0 3 1,-65 4 0,76 0-50,-61 1 167,-157-6 847,211 1-706,0 2 1,-78 8-1,93-2-447,1 2 0,0 1 0,0 2-1,-47 18 1,39-5 8,36-17-214,1-1 0,-1 0 0,1 0 0,-1-1 0,0 0 1,-1 0-1,1-1 0,0 0 0,-18 1 0,-20-7-2117</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4:45.722"/>
    </inkml:context>
    <inkml:brush xml:id="br0">
      <inkml:brushProperty name="width" value="0.1" units="cm"/>
      <inkml:brushProperty name="height" value="0.1" units="cm"/>
      <inkml:brushProperty name="color" value="#FFFC18"/>
    </inkml:brush>
  </inkml:definitions>
  <inkml:trace contextRef="#ctx0" brushRef="#br0">2712 256 6528,'-12'4'3006,"12"-3"-3026,-1-1-1,1 0 1,-1 1-1,1-1 1,-1 0 0,1 0-1,-1 1 1,1-1-1,-1 0 1,1 0-1,-1 0 1,1 0 0,-1 0-1,1 0 1,-1 0-1,1 0 1,-1 0 0,1 0-1,-1 0 1,0 0-1,1 0 1,-1 0-1,1-1 1,-1 1 0,1 0-1,-1 0 1,1 0-1,0-1 1,-1 1-1,0-1 1,-19-10 431,-167-96 3002,175 100-3372,-1-2 159,-1 1 0,0 0-1,-1 1 1,-17-6 0,-28-9 288,42 15-396,-38-11 0,-164-19-16,173 33 64,-1 2 0,-79 7 0,-64 17-87,-140 12 481,301-31-495,-297 28 929,271-27-845,1-3-1,-105-10 0,33 0 114,-68 8 317,-27 0-765,169-4-753,-1-4-437</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4:46.487"/>
    </inkml:context>
    <inkml:brush xml:id="br0">
      <inkml:brushProperty name="width" value="0.1" units="cm"/>
      <inkml:brushProperty name="height" value="0.1" units="cm"/>
      <inkml:brushProperty name="color" value="#FFFC18"/>
    </inkml:brush>
  </inkml:definitions>
  <inkml:trace contextRef="#ctx0" brushRef="#br0">1076 27 5888,'-1'0'275,"0"-2"-11,-1 1-1,1 0 1,-1 1-1,1-1 1,-1 0-1,1 0 1,-1 1-1,0-1 1,1 1-1,-1-1 1,0 1-1,0 0 1,1 0-1,-1 0 1,0 0-1,0 0 1,-2 0-1,-426-6 3871,307 1-2825,-83-1 90,167 7-1414,1 2 1,0 2 0,-50 11-1,45-5-854,6-7-464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2:48.200"/>
    </inkml:context>
    <inkml:brush xml:id="br0">
      <inkml:brushProperty name="width" value="0.1" units="cm"/>
      <inkml:brushProperty name="height" value="0.1" units="cm"/>
      <inkml:brushProperty name="color" value="#FFFC18"/>
    </inkml:brush>
  </inkml:definitions>
  <inkml:trace contextRef="#ctx0" brushRef="#br0">2044 1598 8704,'1'0'136,"-1"0"0,0-1 0,0 1 0,0-1 0,0 1 0,0 0 0,1-1 0,-1 1 0,0-1 1,0 1-1,1 0 0,-1-1 0,0 1 0,1 0 0,-1-1 0,0 1 0,1 0 0,-1 0 0,0-1 0,1 1 0,-1 0 1,1 0-1,-1 0 0,0-1 0,1 1 0,-1 0 0,1 0 0,0 0 0,19-3 236,-1 0-173,7-5-184,-1-2 0,0-1 0,-1-1 0,0-1 0,-1 0 0,0-2-1,-1-1 1,-1-1 0,20-21 0,41-36 34,-25 23 15,66-75-1,-102 102-13,101-130 55,-110 135-80,0 0-1,-1-1 1,-1 0 0,-1-1-1,-1 0 1,-1 0 0,7-31-1,-12 38 35,0 1 0,0-1 1,-2 0-1,1 0 0,-2 0 0,0 0 0,-1 0 0,0 0 0,-1 1 0,0-1 0,-1 1 0,-1 0 0,-6-14 0,-6-4 78,0 2 0,-3 0 0,-26-31 0,-76-71 307,89 100-247,-1 0 1,-1 2-1,-2 2 0,-1 1 0,0 2 1,-2 2-1,-68-28 0,53 31-171,0 3-1,-1 2 0,0 2 0,-1 3 0,-78-3 0,53 11-25,0 3-1,1 3 1,-95 19 0,58 2-8,1 5 0,2 6 0,-143 64 0,-77 82-14,278-149-3,2 3-1,2 1 1,1 4-1,-72 73 0,112-102 14,1 0 0,1 1 0,0 0 0,1 1 0,0 0 0,2 0 0,-1 1 0,2 0 0,0 1 0,-5 22 0,9-24 4,0 0 0,0 0 0,2 0-1,0 0 1,0-1 0,2 1-1,0 0 1,0 0 0,1-1-1,1 1 1,1-1 0,8 19-1,-3-13 2,0-2-1,2 1 1,0-2-1,1 1 1,0-2-1,1 0 1,2 0-1,-1-1 1,1-1-1,1-1 1,1 0-1,0-2 1,0 0-1,1 0 1,1-2-1,23 8 0,52 14-34,1-4-1,2-4 0,0-5 1,126 7-1,-175-21 16,222 13 54,-181-15-6,90-11 1,116-34-102,-226 27 114,0-3 0,72-30-1,-110 36 33,0-2 1,-1-2-1,55-38 0,-66 39-464,0 0 0,-2-1 0,0-1 0,-1-1 0,29-41 1,-17 13-2195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2:36:56.421"/>
    </inkml:context>
    <inkml:brush xml:id="br0">
      <inkml:brushProperty name="width" value="0.1" units="cm"/>
      <inkml:brushProperty name="height" value="0.1" units="cm"/>
      <inkml:brushProperty name="color" value="#FF0066"/>
    </inkml:brush>
  </inkml:definitions>
  <inkml:trace contextRef="#ctx0" brushRef="#br0">1646 147 6528,'-7'4'925,"6"-3"-721,-1 0-1,1-1 1,0 1 0,-1-1 0,1 1 0,0-1-1,-1 1 1,1-1 0,0 0 0,-1 0 0,-3 0 405,11-9-396,-3 5-107,-1 0-1,1 0 1,-1-1 0,0 1-1,0-1 1,0 0 0,-1 0-1,1 0 1,-1 0 0,-1 0-1,1 0 1,-1 0 0,1 0-1,-1 0 1,-2-9 0,2 12-55,-1 1 0,0-1 0,0 1 1,1-1-1,-1 1 0,0 0 0,0-1 1,0 1-1,-1 0 0,1 0 0,0 0 1,0 0-1,-1 0 0,1 0 0,0 0 0,-1 1 1,1-1-1,-1 0 0,1 1 0,-1-1 1,1 1-1,-1-1 0,0 1 0,1 0 1,-3 0-1,-7-1 73,0 0 0,-19 2 0,11 0 81,-1-1 249,11-1-408,0 1 0,1 0 0,-1 0-1,1 1 1,-1 0 0,1 1 0,-1 0-1,1 0 1,-13 5 0,9-1-33,-1-1 0,0-1 0,-1 0 0,1 0 0,0-2 0,-18 2 0,-85 0 129,86-4-66,-31 2 67,0 4 0,0 2-1,-69 18 1,115-23-82,1 0 1,-1-1 0,0-1-1,0 0 1,-28-3-1,32 0-28,0 0 0,1 0 0,-1-1 0,1-1 0,0 0 0,-1 0 0,2-1 0,-15-9 0,-12-11 122,25 17-149,0 0 1,0 1 0,0 0 0,-1 1 0,0 1 0,-25-9 0,18 9 51,-1 2-1,1 0 1,-1 1 0,0 1-1,0 1 1,0 0 0,0 2-1,1 0 1,-1 2 0,1 0-1,-1 1 1,1 1 0,1 0-1,-1 2 1,-22 12 0,23-10-74,0 1-366,0-1-1,-25 9 1,-15-3-1020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2:49.494"/>
    </inkml:context>
    <inkml:brush xml:id="br0">
      <inkml:brushProperty name="width" value="0.1" units="cm"/>
      <inkml:brushProperty name="height" value="0.1" units="cm"/>
      <inkml:brushProperty name="color" value="#FFFC18"/>
    </inkml:brush>
  </inkml:definitions>
  <inkml:trace contextRef="#ctx0" brushRef="#br0">1968 156 6912,'-15'-4'1207,"11"3"-951,-1 0 1,1-1 0,-1 1 0,1-1 0,0 0 0,-1 0-1,1 0 1,0-1 0,0 1 0,-4-5 0,-3-4-212,-1 1 0,0-1 0,-1 2 0,0 0 0,-1 1 1,0 0-1,0 1 0,0 0 0,-1 2 0,0-1 0,-28-5 0,-4 2 134,-1 2-1,-76-2 1,-249 9 573,327 2-672,1 2 1,0 2-1,0 1 1,1 3-1,0 2 0,1 1 1,0 3-1,1 1 1,1 2-1,0 2 0,2 1 1,-61 47-1,20-6-74,-137 143-1,194-180-5,1 2 0,2 0 0,1 1 0,1 1 0,2 1 0,1 0 1,1 1-1,2 0 0,-11 43 0,16-43 0,1 0 0,2 0 0,1 0-1,1 1 1,2-1 0,1 0 0,2 1 0,0-1 0,3 0 0,9 32 0,-7-40-8,2 1 0,1-1 0,0-1 1,2 0-1,0-1 0,2 0 0,1-1 0,25 27 0,-1-7-13,2-2 0,84 61 1,-97-81 10,1-2 1,0 0-1,2-2 0,-1-1 1,2-2-1,33 9 1,-1-6-8,0-2 0,79 5 0,-50-12 67,1-5 0,153-16-1,-134-1 31,198-55 1,-181 29 108,213-100 0,-323 132-162,0-1 0,-2-1-1,1 0 1,-1-1 0,-1-2-1,0 1 1,-1-2 0,-1 0-1,0-1 1,22-34 0,-7-1 125,-2-1 1,33-90 0,-38 83 96,21-84 0,-38 115-85,-1 1 0,-2-1 1,-1-1-1,-1 1 0,-2-37 0,-1 56-138,0 0 0,-1 0 0,0 0 0,-1 0 0,0 0 1,0 0-1,-1 1 0,0-1 0,-1 1 0,0 0 0,0 0 0,-11-12 0,8 12-46,-1 1 0,1 0 0,-2 0 0,1 1-1,-1 0 1,0 0 0,-1 1 0,1 1 0,-1 0-1,-16-6 1,-201-45-1946,149 39 610,-38-11-996</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3:23.815"/>
    </inkml:context>
    <inkml:brush xml:id="br0">
      <inkml:brushProperty name="width" value="0.1" units="cm"/>
      <inkml:brushProperty name="height" value="0.1" units="cm"/>
      <inkml:brushProperty name="color" value="#FFFC18"/>
    </inkml:brush>
  </inkml:definitions>
  <inkml:trace contextRef="#ctx0" brushRef="#br0">862 1495 5632,'0'1'103,"0"0"1,0-1-1,0 1 0,1 0 1,-1-1-1,0 1 1,0-1-1,1 1 0,-1-1 1,0 1-1,1-1 1,-1 1-1,1-1 0,-1 1 1,1-1-1,-1 1 1,1-1-1,-1 0 0,1 1 1,-1-1-1,1 0 1,-1 0-1,1 1 0,0-1 1,-1 0-1,1 0 1,0 0-1,1 1-136,0-1 0,0 1 0,0-1 0,0 0-1,0 0 1,0 0 0,0 0 0,3 0 0,24-7 178,-14 4-10,0 0-1,0 0 0,22 0 1,3 4 160,0 1 1,-1 2-1,0 2 1,54 15-1,-63-14-123,1-1 0,0-2 0,0-1 0,0-1 0,0-2 0,1-1 0,43-7 0,105-10-17,-84 10-13,0-4 0,96-26 0,-89 12-50,-26 8 25,95-37 1,-149 46-72,-1-1 1,0-1 0,-1-1-1,0-1 1,-1-1 0,0 0 0,-1-2-1,25-26 1,-32 28-18,-1-1 0,0 0 0,-1-1 0,-1-1 0,0 1-1,7-22 1,-5 7-20,-1-1 0,9-54 0,-15 62 89,-2 0 0,0 0 0,-2 0 0,-4-43 0,3 54-66,-2 0 1,1 1-1,-2-1 1,0 0 0,0 1-1,-1 0 1,0 0-1,-1 0 1,-1 0 0,-10-13-1,6 13-4,0 0 0,-1 1-1,0 0 1,0 1-1,-21-12 1,-73-37 236,95 53-240,-223-128 593,24 13-88,149 90-462,-98-37 0,52 33-81,-128-24 0,157 45 32,0 3 0,-116-1 0,144 13-40,0 3 0,1 3 0,0 1 0,0 2 0,1 3 0,1 2 0,-71 31 0,44-10-26,3 2 0,1 4 0,-118 92 0,159-110 40,1 1 0,2 2 0,0 0 0,2 2-1,1 1 1,1 1 0,-33 64 0,41-66 7,1 1 0,1 0 0,2 1 0,2 0 0,0 1 0,2 0 0,2 0 0,0 0 0,2 48 1,3-66 0,-1 0 1,2 0 0,0 0 0,1 0 0,0-1 0,1 1 0,0-1 0,1 1 0,1-2 0,0 1 0,1-1 0,0 1 0,1-2 0,0 1 0,1-1 0,18 18 0,2-5 31,0-2 1,2 0-1,48 24 1,-20-12-46,71 48 7,46 26 8,-119-76-11,71 28 1,-83-42-52,73 19 0,-96-32 29,0-1 0,1-1 1,-1-1-1,0-1 0,40-3 1,-35-1-374,-1-2 0,0-1 1,0-1-1,0-1 1,47-22-1,15-20-2486</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26.650"/>
    </inkml:context>
    <inkml:brush xml:id="br0">
      <inkml:brushProperty name="width" value="0.1" units="cm"/>
      <inkml:brushProperty name="height" value="0.1" units="cm"/>
      <inkml:brushProperty name="color" value="#FFFC18"/>
    </inkml:brush>
  </inkml:definitions>
  <inkml:trace contextRef="#ctx0" brushRef="#br0">1705 138 6656,'-6'0'603,"1"0"1,-1 0-1,1 1 1,-1 0-1,-7 2 1,11-3-571,0 0 1,0 1-1,0-1 0,0 0 0,0 0 1,0 0-1,-1 0 0,1-1 0,0 1 1,0-1-1,0 1 0,0-1 0,0 1 1,0-1-1,0 0 0,0 0 0,1 0 1,-1 0-1,0-1 0,0 1 0,-2-3 1,-21-10 130,-15 3 327,0 3 1,-1 1-1,-63-2 0,16 1 419,-102-1 188,-9-2-52,179 9-1031,-210-22 606,164 20-136,-97 7-1,-79 11 129,229-14-937,0 0-1,0-1 0,1 0 1,-1-1-1,0 0 1,-21-8-1,-25-13-2149</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27.566"/>
    </inkml:context>
    <inkml:brush xml:id="br0">
      <inkml:brushProperty name="width" value="0.1" units="cm"/>
      <inkml:brushProperty name="height" value="0.1" units="cm"/>
      <inkml:brushProperty name="color" value="#FFFC18"/>
    </inkml:brush>
  </inkml:definitions>
  <inkml:trace contextRef="#ctx0" brushRef="#br0">2253 53 5888,'-26'-8'2922,"26"7"-2772,-18-13 170,9 9-271,-2 0 0,1 1 0,0 1 0,-1 0 0,0 0 0,1 1 1,-17-1-1,-81 1 2102,60 3-1602,35-1-412,-223 9 2398,181-2-2225,-227 15-167,176-20-55,-96-3 368,110-5-48,-114 6 0,-4 24 521,-108 3 350,217-21-1709,47-2-591,46-3 388,1-1 0,-1 0 0,-11-2-1,-18-10-2864</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5:29.672"/>
    </inkml:context>
    <inkml:brush xml:id="br0">
      <inkml:brushProperty name="width" value="0.1" units="cm"/>
      <inkml:brushProperty name="height" value="0.1" units="cm"/>
      <inkml:brushProperty name="color" value="#FFFC18"/>
    </inkml:brush>
  </inkml:definitions>
  <inkml:trace contextRef="#ctx0" brushRef="#br0">1459 127 5632,'-6'-2'724,"4"1"-439,0 0 1,0 1-1,0-1 1,-1 1-1,1-1 1,0 1-1,0 0 0,0 0 1,-5 0-1,-4-18-13,-6 1 116,14 13-149,0 1-1,0-1 0,0 1 1,0 0-1,-1 0 1,0 1-1,0-1 0,-5-3 1,-9-1-92,-3-2 44,0 0 0,-36-7 0,37 11 72,-1 1 0,0 2 1,0 0-1,0 1 0,0 1 1,0 1-1,-35 6 0,11 2-257,30-6-6,0 0 0,0 0 0,-17 8 0,27-9 9,-27 13 79,31-14-86,0 0 0,0-1 0,-1 1 0,1 0 0,0 0 0,0 0 0,0 0 0,0 0 0,1 0 0,-1 0 0,0 0 0,0 1 0,0-1 0,1 0 0,-1 0-1,1 1 1,-1-1 0,1 0 0,0 1 0,-1 1 0,1-2 57,0 13 229,0-12-276,0 0 0,0 0 0,0-1 1,0 1-1,0 0 0,0 0 0,-1 0 1,1-1-1,-1 1 0,1 0 0,-1-1 0,0 1 1,0 0-1,-1 2 0,1-3 0,0-1 0,0 1 0,0 0 0,0 0-1,-1-1 1,1 1 0,0-1 0,0 1 0,0-1 0,-1 0 0,1 1 0,-2-1 0,-16 7 290,15-5-273,1-1 0,-1 1 0,0-1 0,-1 0 0,1 1 0,0-2 0,0 1 1,-7 0-1,-40-2-8,22 1 37,-115 8 261,-3 1 114,137-9-388,-128-4 651,115 2-691,1-1-1,-1-1 0,1-1 0,-23-9 1,37 11-32,-6-2-333,1 0 0,-1 1 0,-24-4 0,-3 4-1250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3:27.090"/>
    </inkml:context>
    <inkml:brush xml:id="br0">
      <inkml:brushProperty name="width" value="0.1" units="cm"/>
      <inkml:brushProperty name="height" value="0.1" units="cm"/>
      <inkml:brushProperty name="color" value="#FFFC18"/>
    </inkml:brush>
  </inkml:definitions>
  <inkml:trace contextRef="#ctx0" brushRef="#br0">578 1630 6016,'0'-1'173,"1"0"0,0 0 0,0 0 0,0 0 0,0 0 0,0 0 0,0 0 1,0 1-1,0-1 0,0 0 0,0 1 0,0-1 0,0 1 0,0-1 0,1 1 0,-1-1 0,0 1 0,0 0 1,3-1-1,35-7-445,-32 7 479,23-3-146,0 2-1,0 1 1,1 2-1,52 7 1,-15-1-39,19-1 42,152-8 0,202-61 896,-5-29-165,-339 69-733,-1-5-1,122-51 1,-158 52-42,-2-3 1,-1-2 0,-1-2-1,77-64 1,-71 47 116,-3-2 0,82-97 0,-130 136-112,0-1 1,-1 0-1,-1 0 1,0-1-1,-1 0 1,10-33 0,-15 40-36,-1 1 1,0-1 0,-1 0-1,0 1 1,0-1 0,-1 0 0,0 0-1,-1 0 1,1 0 0,-2 0 0,1 1-1,-2-1 1,1 1 0,-1-1 0,0 1-1,-4-9 1,-3 3-13,1-1 0,-2 1 0,1 1 0,-2 0 0,0 0 0,-1 1 0,-19-14 0,-12-6 49,-52-28-1,44 29 1,-205-112 10,196 113-16,0 3 1,-88-26-1,77 34-7,-1 3 0,-1 3 0,0 3 0,0 4 0,-1 3 0,0 3 0,-90 12 0,34 7-71,2 6 1,-165 53-1,211-48 62,1 3 1,-87 49 0,-148 104-13,286-167-3,-11 6-21,2 2 1,1 2-1,1 1 1,1 2-1,2 1 1,-41 51-1,51-52 48,2 1 0,1 1 0,2 1 0,-25 59-1,38-76-8,1 0 0,1 0-1,0 1 1,1-1 0,1 1-1,1 0 1,1 0 0,1 1-1,0-1 1,1 0 0,7 36-1,-1-32-1,0-1-1,1 0 1,1 0-1,15 26 0,58 77 64,-59-94-56,1-2-1,2 0 0,47 41 0,-50-52 1,0-1 1,0-1-1,2-1 0,-1-1 0,44 17 0,-12-13 72,0-1 0,0-3 0,1-3 0,1-2 0,90 2 0,-53-11 314,0-3 0,154-27 0,276-95 204,-302 65-614,-168 46-76,16-4-478,95-36 1,-49-5-2781,-117 59 3341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1:08.066"/>
    </inkml:context>
    <inkml:brush xml:id="br0">
      <inkml:brushProperty name="width" value="0.1" units="cm"/>
      <inkml:brushProperty name="height" value="0.1" units="cm"/>
      <inkml:brushProperty name="color" value="#FFFC18"/>
    </inkml:brush>
  </inkml:definitions>
  <inkml:trace contextRef="#ctx0" brushRef="#br0">2333 248 4224,'-1'-2'131,"1"0"-1,-1 0 1,1 0 0,0 0 0,0 0-1,0 0 1,0 0 0,0 0 0,0 0 0,0 1-1,1-1 1,-1 0 0,1 0 0,-1 0-1,1 0 1,0 0 0,0 1 0,0-1-1,0 0 1,0 1 0,0-1 0,0 1 0,1-1-1,-1 1 1,0-1 0,3 0 0,12-19 823,-3 2-925,-11 17 56,0 0 1,0 0-1,-1 0 1,1 0 0,-1-1-1,1 1 1,-1-1-1,0 1 1,0-1-1,0 1 1,0-1 0,0 0-1,0-4 1,-1 6 31,-1-1 1,1 1 0,-1-1-1,0 1 1,0-1-1,0 1 1,1-1 0,-1 1-1,0 0 1,0 0 0,-1 0-1,1-1 1,0 1-1,0 0 1,-1 0 0,1 1-1,0-1 1,-1 0 0,-1 0-1,-1-2 82,0 1 0,-1 0 0,1 0 0,-1 0 0,-5-1 0,-4 2-73,-1 0-1,1 1 0,-1 1 0,-23 3 1,-25 2-43,-17-7 105,-191 6 936,131-3-842,76-3-223,40 0-52,0-1 0,-45-9 0,-48-21 21,-43-7-45,88 31 58,0 4 0,-102 7 0,-34 20-41,164-15-17,1 2 0,1 1 0,0 3 0,-45 21 0,55-20 10,1 2-1,1 1 1,0 1 0,1 2 0,-41 39 0,67-57 8,-38 35-6,-62 78 0,93-103 14,1 0 0,0 1 0,1 0 0,0 1 0,1-1 0,1 1 0,0 1 0,1-1 0,1 1 0,-5 31 0,9-30-18,0 0 0,1 0 0,1 0 0,1 0 0,0 0 0,11 32 0,46 96-170,-48-119 203,-3-6-16,1-1 1,1 0-1,0-1 1,2 0-1,0-1 1,1 0-1,1-1 1,0 0-1,1-2 1,1 0-1,0 0 1,1-2-1,1 0 1,28 13 0,-18-12-9,-1-1 0,2-1 0,0-2 0,0-1 0,1-1 0,46 3 0,3-3 16,1-4 1,-1-3 0,1-4 0,-1-3 0,82-19 0,296-78 100,-382 84-115,-2-4 0,0-2 1,-2-4-1,128-74 0,92-39 218,-247 124-195,146-77 10,-160 77 1,-2-1 1,0-1 0,-1-2 0,25-26 0,-44 39-16,-1 0-1,0-1 1,-1 0 0,0 0 0,0-1 0,-1 0-1,-1 0 1,0-1 0,-1 1 0,0-1 0,-1 0-1,-1 0 1,0 0 0,1-14 0,-3 13 33,1 1 0,-2-1 0,0 0-1,0 1 1,-2-1 0,1 1 0,-2-1 0,0 1 0,0 0 0,-1 0 0,-1 1 0,0-1 0,-12-17-1,11 22-45,0 0 0,-1 1 0,1 0 0,-2 0-1,1 0 1,-1 1 0,0 1 0,0-1 0,0 1-1,-1 1 1,0 0 0,-17-5 0,2 2 53,0 2 0,0 0 1,-52-1-1,39 6-10,0 2 0,1 1 0,-1 2-1,1 2 1,0 1 0,-62 23 0,24-1-948,3 4-1,-72 43 1,80-43-1295,13-13-538</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01:12.566"/>
    </inkml:context>
    <inkml:brush xml:id="br0">
      <inkml:brushProperty name="width" value="0.1" units="cm"/>
      <inkml:brushProperty name="height" value="0.1" units="cm"/>
      <inkml:brushProperty name="color" value="#FFFC18"/>
    </inkml:brush>
  </inkml:definitions>
  <inkml:trace contextRef="#ctx0" brushRef="#br0">2454 279 6144,'0'0'141,"-1"0"0,0-1 1,0 1-1,0 0 0,1-1 0,-1 1 1,0-1-1,0 1 0,1-1 0,-1 1 1,0-1-1,1 1 0,-1-1 0,1 0 1,-1 0-1,1 1 0,-1-1 0,1 0 1,-1 0-1,1 1 0,0-1 0,-1 0 1,1 0-1,0 0 0,0 0 0,-1-1 1,2 0-81,0 0 1,0 0 0,0 0 0,1-1 0,-1 1-1,0 0 1,1 0 0,0 0 0,1-1 0,0 0-80,-1 1-1,-1 0 1,1-1 0,0 1 0,0-1 0,-1 0 0,0 0 0,1 1-1,-1-1 1,0 0 0,-1 0 0,1 0 0,0-5 0,-1 7 39,0 0 0,0-1 0,-1 1 0,1 0-1,0-1 1,-1 1 0,1 0 0,-1-1 0,0 1 0,1 0 0,-1 0 0,0 0 0,0 0 0,0 0 0,0 0 0,0 0 0,0 0 0,0 0 0,0 0 0,0 0 0,0 1 0,0-1 0,-1 0-1,1 1 1,0-1 0,0 1 0,-1-1 0,1 1 0,0 0 0,-1 0 0,1-1 0,-2 1 0,-14-2 262,1 1 1,0 0-1,-23 3 0,0-1 13,-168-17 223,142 9-483,-283-60 473,129 19-460,156 37 45,-95-4 1,103 13 41,0 3 1,0 2 0,1 3 0,0 2 0,-62 17 0,-15 13-196,-173 76 1,275-98 11,1 0 1,1 2-1,1 1 1,-46 43-1,50-42 40,2-1-1,1 1 1,0 0 0,2 2 0,0 0 0,2 1 0,0 0-1,-11 26 1,10-14-6,2 0 0,1 1 0,2 0 0,-10 59 0,19-73 5,0-1 1,1 0 0,1 0-1,2 1 1,0-1-1,1 0 1,1 0-1,11 34 1,3-3-44,3-1 1,32 58-1,-35-75 10,2 0 0,2-1-1,46 56 1,-51-72 24,0 0 1,1-1-1,0-1 0,1 0 1,1-2-1,0 0 0,36 16 1,-11-11 30,0-2 1,1-2 0,1-2 0,0-3 0,1-1 0,0-2-1,65-1 1,-38-7 29,0-2 0,-1-5-1,146-34 1,68-55 154,-208 67-183,453-205 1,-298 131 79,-54 26-36,-129 54-31,65-44 0,-93 54-16,-1-2 0,-1-1 0,-1 0 0,0-1-1,-1-2 1,-2 0 0,0-1 0,-1 0 0,-1-2 0,-1 0-1,20-45 1,-26 47 74,-1 0-1,-1 0 0,-2-1 1,0 1-1,-1-1 0,-1 0 1,-2 0-1,0-1 0,-1 1 1,-1 0-1,-7-36 0,5 44 16,-1-1-1,-1 1 1,0 0-1,-1 0 1,0 1-1,-1 0 0,-1 0 1,0 0-1,-1 1 1,-1 0-1,0 1 1,0 0-1,-1 1 0,-1 0 1,0 0-1,0 2 1,-25-16-1,15 13-57,-1 1-1,-1 2 1,0 0 0,0 1-1,-1 1 1,0 2 0,0 0-1,0 2 1,0 0 0,-1 2-1,1 1 1,-1 1 0,1 1-1,-40 9 1,-167 47-528,55-12-1024,35-16-1803</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4:44.363"/>
    </inkml:context>
    <inkml:brush xml:id="br0">
      <inkml:brushProperty name="width" value="0.1" units="cm"/>
      <inkml:brushProperty name="height" value="0.1" units="cm"/>
      <inkml:brushProperty name="color" value="#FFFC18"/>
    </inkml:brush>
  </inkml:definitions>
  <inkml:trace contextRef="#ctx0" brushRef="#br0">12332 159 6784,'-3'0'663,"2"-1"-522,0 1 0,0 0 0,0 0 0,0 0 0,0 0 0,1 0 0,-1 0 0,0 0 0,0 0 0,0 0 0,0 0 0,0 1 0,0-1 0,1 0 0,-1 0-1,0 1 1,0-1 0,0 1 0,0 0 0,1-1 41,-11-14-1244,9 13 1172,-1-1-1,1 0 0,-1 1 0,1-1 1,-1 1-1,1 0 0,-1 0 1,0 0-1,0 0 0,1 1 0,-1-1 1,-5 0-1,-36 4 1469,37-1-1470,-1-1-1,1-1 0,0 1 0,-1-1 1,-11-2-1,-24-9 224,31 7-123,-1 0 0,1 1 0,-1 1 0,-17-2 0,13 3-162,1-1 1,-1 0 0,-27-9 0,-11-1 16,-102-23 357,110 22-322,-1 2 0,0 2-1,-82-4 1,89 13-94,-180 5 152,9 2-77,-18 1 535,-542 24 197,361-50-646,344 12-113,0 3 0,0 3 0,-78 9 0,-183 22-92,-44 5 331,66-13 274,-6-22-832,148-2 449,-280-13-337,244 9 281,-1 0-65,138 0-42,-188-23-12,143 16-149,-187 3-1,108 7 60,-367 22 31,361-7 19,9 1 24,-150 4 135,-102-12-62,-69-6-277,274-9 709,-385 12-469,494-4 196,-140 3-510,-256 4 792,311-7-1272,-128 15 1333,228-2-665,-212 21-64,222-27 689,-126-10-1,127-4-434,5 0 40,-1 3 1,-93 8-1,128 3-231,-57 4-781,-3-8-314</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21T23:14:51.176"/>
    </inkml:context>
    <inkml:brush xml:id="br0">
      <inkml:brushProperty name="width" value="0.1" units="cm"/>
      <inkml:brushProperty name="height" value="0.1" units="cm"/>
      <inkml:brushProperty name="color" value="#FFFC18"/>
    </inkml:brush>
  </inkml:definitions>
  <inkml:trace contextRef="#ctx0" brushRef="#br0">1999 106 6528,'-6'-2'890,"-8"-1"1180,13 3-1750,1-2-327,1-1 1,0 1 0,0-1-1,1 1 1,-1 0 0,0-1-1,3-2 1,1-2-18,-3 4-11,0-1 0,0 0 0,-1 0 0,1-1 0,-1 1 0,0 0 0,0 0 0,0-1 0,0-8 0,-1 13 39,0-1 0,0 0-1,0 0 1,0 1 0,-1-1-1,1 0 1,0 0 0,0 1-1,0-1 1,-1 0 0,1 1-1,0-1 1,-1 0 0,1 1-1,-1-1 1,1 1-1,0-1 1,-1 0 0,0 1-1,1-1 1,-1 1 0,1 0-1,-1-1 1,0 0 0,-1 1 31,1 0 0,-1 0 1,1 0-1,-1-1 1,1 2-1,-1-1 0,1 0 1,-1 0-1,1 0 1,0 1-1,-1-1 0,1 1 1,-1-1-1,1 1 1,0-1-1,-1 1 0,-1 1 1,-55 33 1216,43-25-1123,-1 0 0,0-1 0,0-1 0,-1 0 0,0-1-1,-36 9 1,26-12-70,0-1 0,0-2-1,-1 0 1,1-2 0,0-1-1,-49-9 1,4-1 3,-1 3 0,-128 1 1,-51-8 305,170 7 222,0 4 0,-105 7 0,124 4-381,-161 9 467,180-14-551,1-2 1,0-2-1,-49-11 1,89 14-177,0 0 0,0-1 0,1 0 1,-1 0-1,0 0 0,0 0 0,1 0 0,-1-1 1,1 1-1,-1-1 0,1 1 0,0-1 0,-1 0 1,1 0-1,0 0 0,0 0 0,0-1 0,-2-3 1,-12-19-1166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697263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10</a:t>
            </a:fld>
            <a:endParaRPr lang="en-US"/>
          </a:p>
        </p:txBody>
      </p:sp>
    </p:spTree>
    <p:extLst>
      <p:ext uri="{BB962C8B-B14F-4D97-AF65-F5344CB8AC3E}">
        <p14:creationId xmlns:p14="http://schemas.microsoft.com/office/powerpoint/2010/main" val="3906776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11</a:t>
            </a:fld>
            <a:endParaRPr lang="en-US"/>
          </a:p>
        </p:txBody>
      </p:sp>
    </p:spTree>
    <p:extLst>
      <p:ext uri="{BB962C8B-B14F-4D97-AF65-F5344CB8AC3E}">
        <p14:creationId xmlns:p14="http://schemas.microsoft.com/office/powerpoint/2010/main" val="1599477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12</a:t>
            </a:fld>
            <a:endParaRPr lang="en-US"/>
          </a:p>
        </p:txBody>
      </p:sp>
    </p:spTree>
    <p:extLst>
      <p:ext uri="{BB962C8B-B14F-4D97-AF65-F5344CB8AC3E}">
        <p14:creationId xmlns:p14="http://schemas.microsoft.com/office/powerpoint/2010/main" val="15223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2423744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32020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198078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2712658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180101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2224949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8</a:t>
            </a:fld>
            <a:endParaRPr lang="en-US"/>
          </a:p>
        </p:txBody>
      </p:sp>
    </p:spTree>
    <p:extLst>
      <p:ext uri="{BB962C8B-B14F-4D97-AF65-F5344CB8AC3E}">
        <p14:creationId xmlns:p14="http://schemas.microsoft.com/office/powerpoint/2010/main" val="1916153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a:p>
        </p:txBody>
      </p:sp>
      <p:sp>
        <p:nvSpPr>
          <p:cNvPr id="4" name="Slide Number Placeholder 3"/>
          <p:cNvSpPr>
            <a:spLocks noGrp="1"/>
          </p:cNvSpPr>
          <p:nvPr>
            <p:ph type="sldNum" sz="quarter" idx="5"/>
          </p:nvPr>
        </p:nvSpPr>
        <p:spPr/>
        <p:txBody>
          <a:bodyPr/>
          <a:lstStyle/>
          <a:p>
            <a:fld id="{CB4635D9-05AC-4144-8296-CA1932529D7A}" type="slidenum">
              <a:rPr lang="en-US" smtClean="0"/>
              <a:t>9</a:t>
            </a:fld>
            <a:endParaRPr lang="en-US"/>
          </a:p>
        </p:txBody>
      </p:sp>
    </p:spTree>
    <p:extLst>
      <p:ext uri="{BB962C8B-B14F-4D97-AF65-F5344CB8AC3E}">
        <p14:creationId xmlns:p14="http://schemas.microsoft.com/office/powerpoint/2010/main" val="75399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7" Type="http://schemas.openxmlformats.org/officeDocument/2006/relationships/image" Target="../media/image58.png"/><Relationship Id="rId21" Type="http://schemas.openxmlformats.org/officeDocument/2006/relationships/image" Target="../media/image10.png"/><Relationship Id="rId42" Type="http://schemas.openxmlformats.org/officeDocument/2006/relationships/customXml" Target="../ink/ink20.xml"/><Relationship Id="rId47" Type="http://schemas.openxmlformats.org/officeDocument/2006/relationships/image" Target="../media/image23.png"/><Relationship Id="rId63" Type="http://schemas.openxmlformats.org/officeDocument/2006/relationships/image" Target="../media/image31.png"/><Relationship Id="rId68" Type="http://schemas.openxmlformats.org/officeDocument/2006/relationships/customXml" Target="../ink/ink33.xml"/><Relationship Id="rId84" Type="http://schemas.openxmlformats.org/officeDocument/2006/relationships/customXml" Target="../ink/ink41.xml"/><Relationship Id="rId89" Type="http://schemas.openxmlformats.org/officeDocument/2006/relationships/image" Target="../media/image44.png"/><Relationship Id="rId112" Type="http://schemas.openxmlformats.org/officeDocument/2006/relationships/customXml" Target="../ink/ink55.xml"/><Relationship Id="rId133" Type="http://schemas.openxmlformats.org/officeDocument/2006/relationships/image" Target="../media/image66.png"/><Relationship Id="rId138" Type="http://schemas.openxmlformats.org/officeDocument/2006/relationships/customXml" Target="../ink/ink68.xml"/><Relationship Id="rId154" Type="http://schemas.openxmlformats.org/officeDocument/2006/relationships/customXml" Target="../ink/ink76.xml"/><Relationship Id="rId159" Type="http://schemas.openxmlformats.org/officeDocument/2006/relationships/image" Target="../media/image79.png"/><Relationship Id="rId175" Type="http://schemas.openxmlformats.org/officeDocument/2006/relationships/image" Target="../media/image87.png"/><Relationship Id="rId170" Type="http://schemas.openxmlformats.org/officeDocument/2006/relationships/customXml" Target="../ink/ink84.xml"/><Relationship Id="rId191" Type="http://schemas.openxmlformats.org/officeDocument/2006/relationships/image" Target="../media/image95.png"/><Relationship Id="rId16" Type="http://schemas.openxmlformats.org/officeDocument/2006/relationships/customXml" Target="../ink/ink7.xml"/><Relationship Id="rId107" Type="http://schemas.openxmlformats.org/officeDocument/2006/relationships/image" Target="../media/image53.png"/><Relationship Id="rId11" Type="http://schemas.openxmlformats.org/officeDocument/2006/relationships/image" Target="../media/image5.png"/><Relationship Id="rId32" Type="http://schemas.openxmlformats.org/officeDocument/2006/relationships/customXml" Target="../ink/ink15.xml"/><Relationship Id="rId37" Type="http://schemas.openxmlformats.org/officeDocument/2006/relationships/image" Target="../media/image18.png"/><Relationship Id="rId53" Type="http://schemas.openxmlformats.org/officeDocument/2006/relationships/image" Target="../media/image26.png"/><Relationship Id="rId58" Type="http://schemas.openxmlformats.org/officeDocument/2006/relationships/customXml" Target="../ink/ink28.xml"/><Relationship Id="rId74" Type="http://schemas.openxmlformats.org/officeDocument/2006/relationships/customXml" Target="../ink/ink36.xml"/><Relationship Id="rId79" Type="http://schemas.openxmlformats.org/officeDocument/2006/relationships/image" Target="../media/image39.png"/><Relationship Id="rId102" Type="http://schemas.openxmlformats.org/officeDocument/2006/relationships/customXml" Target="../ink/ink50.xml"/><Relationship Id="rId123" Type="http://schemas.openxmlformats.org/officeDocument/2006/relationships/image" Target="../media/image61.png"/><Relationship Id="rId128" Type="http://schemas.openxmlformats.org/officeDocument/2006/relationships/customXml" Target="../ink/ink63.xml"/><Relationship Id="rId144" Type="http://schemas.openxmlformats.org/officeDocument/2006/relationships/customXml" Target="../ink/ink71.xml"/><Relationship Id="rId149" Type="http://schemas.openxmlformats.org/officeDocument/2006/relationships/image" Target="../media/image74.png"/><Relationship Id="rId5" Type="http://schemas.openxmlformats.org/officeDocument/2006/relationships/image" Target="../media/image2.png"/><Relationship Id="rId90" Type="http://schemas.openxmlformats.org/officeDocument/2006/relationships/customXml" Target="../ink/ink44.xml"/><Relationship Id="rId95" Type="http://schemas.openxmlformats.org/officeDocument/2006/relationships/image" Target="../media/image47.png"/><Relationship Id="rId160" Type="http://schemas.openxmlformats.org/officeDocument/2006/relationships/customXml" Target="../ink/ink79.xml"/><Relationship Id="rId165" Type="http://schemas.openxmlformats.org/officeDocument/2006/relationships/image" Target="../media/image82.png"/><Relationship Id="rId181" Type="http://schemas.openxmlformats.org/officeDocument/2006/relationships/image" Target="../media/image90.png"/><Relationship Id="rId186" Type="http://schemas.openxmlformats.org/officeDocument/2006/relationships/customXml" Target="../ink/ink92.xml"/><Relationship Id="rId22" Type="http://schemas.openxmlformats.org/officeDocument/2006/relationships/customXml" Target="../ink/ink10.xml"/><Relationship Id="rId27" Type="http://schemas.openxmlformats.org/officeDocument/2006/relationships/image" Target="../media/image13.png"/><Relationship Id="rId43" Type="http://schemas.openxmlformats.org/officeDocument/2006/relationships/image" Target="../media/image21.png"/><Relationship Id="rId48" Type="http://schemas.openxmlformats.org/officeDocument/2006/relationships/customXml" Target="../ink/ink23.xml"/><Relationship Id="rId64" Type="http://schemas.openxmlformats.org/officeDocument/2006/relationships/customXml" Target="../ink/ink31.xml"/><Relationship Id="rId69" Type="http://schemas.openxmlformats.org/officeDocument/2006/relationships/image" Target="../media/image34.png"/><Relationship Id="rId113" Type="http://schemas.openxmlformats.org/officeDocument/2006/relationships/image" Target="../media/image56.png"/><Relationship Id="rId118" Type="http://schemas.openxmlformats.org/officeDocument/2006/relationships/customXml" Target="../ink/ink58.xml"/><Relationship Id="rId134" Type="http://schemas.openxmlformats.org/officeDocument/2006/relationships/customXml" Target="../ink/ink66.xml"/><Relationship Id="rId139" Type="http://schemas.openxmlformats.org/officeDocument/2006/relationships/image" Target="../media/image69.png"/><Relationship Id="rId80" Type="http://schemas.openxmlformats.org/officeDocument/2006/relationships/customXml" Target="../ink/ink39.xml"/><Relationship Id="rId85" Type="http://schemas.openxmlformats.org/officeDocument/2006/relationships/image" Target="../media/image42.png"/><Relationship Id="rId150" Type="http://schemas.openxmlformats.org/officeDocument/2006/relationships/customXml" Target="../ink/ink74.xml"/><Relationship Id="rId155" Type="http://schemas.openxmlformats.org/officeDocument/2006/relationships/image" Target="../media/image77.png"/><Relationship Id="rId171" Type="http://schemas.openxmlformats.org/officeDocument/2006/relationships/image" Target="../media/image85.png"/><Relationship Id="rId176" Type="http://schemas.openxmlformats.org/officeDocument/2006/relationships/customXml" Target="../ink/ink87.xml"/><Relationship Id="rId192" Type="http://schemas.openxmlformats.org/officeDocument/2006/relationships/customXml" Target="../ink/ink95.xml"/><Relationship Id="rId12" Type="http://schemas.openxmlformats.org/officeDocument/2006/relationships/customXml" Target="../ink/ink5.xml"/><Relationship Id="rId17" Type="http://schemas.openxmlformats.org/officeDocument/2006/relationships/image" Target="../media/image8.png"/><Relationship Id="rId33" Type="http://schemas.openxmlformats.org/officeDocument/2006/relationships/image" Target="../media/image16.png"/><Relationship Id="rId38" Type="http://schemas.openxmlformats.org/officeDocument/2006/relationships/customXml" Target="../ink/ink18.xml"/><Relationship Id="rId59" Type="http://schemas.openxmlformats.org/officeDocument/2006/relationships/image" Target="../media/image29.png"/><Relationship Id="rId103" Type="http://schemas.openxmlformats.org/officeDocument/2006/relationships/image" Target="../media/image51.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64.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37.png"/><Relationship Id="rId91" Type="http://schemas.openxmlformats.org/officeDocument/2006/relationships/image" Target="../media/image45.png"/><Relationship Id="rId96" Type="http://schemas.openxmlformats.org/officeDocument/2006/relationships/customXml" Target="../ink/ink47.xml"/><Relationship Id="rId140" Type="http://schemas.openxmlformats.org/officeDocument/2006/relationships/customXml" Target="../ink/ink69.xml"/><Relationship Id="rId145" Type="http://schemas.openxmlformats.org/officeDocument/2006/relationships/image" Target="../media/image72.png"/><Relationship Id="rId161" Type="http://schemas.openxmlformats.org/officeDocument/2006/relationships/image" Target="../media/image80.png"/><Relationship Id="rId166" Type="http://schemas.openxmlformats.org/officeDocument/2006/relationships/customXml" Target="../ink/ink82.xml"/><Relationship Id="rId182" Type="http://schemas.openxmlformats.org/officeDocument/2006/relationships/customXml" Target="../ink/ink90.xml"/><Relationship Id="rId187" Type="http://schemas.openxmlformats.org/officeDocument/2006/relationships/image" Target="../media/image93.png"/><Relationship Id="rId1" Type="http://schemas.openxmlformats.org/officeDocument/2006/relationships/slideLayout" Target="../slideLayouts/slideLayout1.xml"/><Relationship Id="rId6" Type="http://schemas.openxmlformats.org/officeDocument/2006/relationships/customXml" Target="../ink/ink2.xml"/><Relationship Id="rId23" Type="http://schemas.openxmlformats.org/officeDocument/2006/relationships/image" Target="../media/image11.png"/><Relationship Id="rId28" Type="http://schemas.openxmlformats.org/officeDocument/2006/relationships/customXml" Target="../ink/ink13.xml"/><Relationship Id="rId49" Type="http://schemas.openxmlformats.org/officeDocument/2006/relationships/image" Target="../media/image24.png"/><Relationship Id="rId114" Type="http://schemas.openxmlformats.org/officeDocument/2006/relationships/customXml" Target="../ink/ink56.xml"/><Relationship Id="rId119" Type="http://schemas.openxmlformats.org/officeDocument/2006/relationships/image" Target="../media/image59.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32.png"/><Relationship Id="rId81" Type="http://schemas.openxmlformats.org/officeDocument/2006/relationships/image" Target="../media/image40.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67.png"/><Relationship Id="rId151" Type="http://schemas.openxmlformats.org/officeDocument/2006/relationships/image" Target="../media/image75.png"/><Relationship Id="rId156" Type="http://schemas.openxmlformats.org/officeDocument/2006/relationships/customXml" Target="../ink/ink77.xml"/><Relationship Id="rId177" Type="http://schemas.openxmlformats.org/officeDocument/2006/relationships/image" Target="../media/image88.png"/><Relationship Id="rId172" Type="http://schemas.openxmlformats.org/officeDocument/2006/relationships/customXml" Target="../ink/ink85.xml"/><Relationship Id="rId193" Type="http://schemas.openxmlformats.org/officeDocument/2006/relationships/image" Target="../media/image96.png"/><Relationship Id="rId13" Type="http://schemas.openxmlformats.org/officeDocument/2006/relationships/image" Target="../media/image6.png"/><Relationship Id="rId18" Type="http://schemas.openxmlformats.org/officeDocument/2006/relationships/customXml" Target="../ink/ink8.xml"/><Relationship Id="rId39" Type="http://schemas.openxmlformats.org/officeDocument/2006/relationships/image" Target="../media/image19.png"/><Relationship Id="rId109" Type="http://schemas.openxmlformats.org/officeDocument/2006/relationships/image" Target="../media/image54.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7.png"/><Relationship Id="rId76" Type="http://schemas.openxmlformats.org/officeDocument/2006/relationships/customXml" Target="../ink/ink37.xml"/><Relationship Id="rId97" Type="http://schemas.openxmlformats.org/officeDocument/2006/relationships/image" Target="../media/image48.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2.png"/><Relationship Id="rId141" Type="http://schemas.openxmlformats.org/officeDocument/2006/relationships/image" Target="../media/image70.png"/><Relationship Id="rId146" Type="http://schemas.openxmlformats.org/officeDocument/2006/relationships/customXml" Target="../ink/ink72.xml"/><Relationship Id="rId167" Type="http://schemas.openxmlformats.org/officeDocument/2006/relationships/image" Target="../media/image83.png"/><Relationship Id="rId188" Type="http://schemas.openxmlformats.org/officeDocument/2006/relationships/customXml" Target="../ink/ink93.xml"/><Relationship Id="rId7" Type="http://schemas.openxmlformats.org/officeDocument/2006/relationships/image" Target="../media/image3.png"/><Relationship Id="rId71" Type="http://schemas.openxmlformats.org/officeDocument/2006/relationships/image" Target="../media/image35.png"/><Relationship Id="rId92" Type="http://schemas.openxmlformats.org/officeDocument/2006/relationships/customXml" Target="../ink/ink45.xml"/><Relationship Id="rId162" Type="http://schemas.openxmlformats.org/officeDocument/2006/relationships/customXml" Target="../ink/ink80.xml"/><Relationship Id="rId183" Type="http://schemas.openxmlformats.org/officeDocument/2006/relationships/image" Target="../media/image91.png"/><Relationship Id="rId2" Type="http://schemas.openxmlformats.org/officeDocument/2006/relationships/notesSlide" Target="../notesSlides/notesSlide1.xml"/><Relationship Id="rId29" Type="http://schemas.openxmlformats.org/officeDocument/2006/relationships/image" Target="../media/image14.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2.png"/><Relationship Id="rId66" Type="http://schemas.openxmlformats.org/officeDocument/2006/relationships/customXml" Target="../ink/ink32.xml"/><Relationship Id="rId87" Type="http://schemas.openxmlformats.org/officeDocument/2006/relationships/image" Target="../media/image43.png"/><Relationship Id="rId110" Type="http://schemas.openxmlformats.org/officeDocument/2006/relationships/customXml" Target="../ink/ink54.xml"/><Relationship Id="rId115" Type="http://schemas.openxmlformats.org/officeDocument/2006/relationships/image" Target="../media/image57.png"/><Relationship Id="rId131" Type="http://schemas.openxmlformats.org/officeDocument/2006/relationships/image" Target="../media/image65.png"/><Relationship Id="rId136" Type="http://schemas.openxmlformats.org/officeDocument/2006/relationships/customXml" Target="../ink/ink67.xml"/><Relationship Id="rId157" Type="http://schemas.openxmlformats.org/officeDocument/2006/relationships/image" Target="../media/image78.png"/><Relationship Id="rId178" Type="http://schemas.openxmlformats.org/officeDocument/2006/relationships/customXml" Target="../ink/ink88.xml"/><Relationship Id="rId61" Type="http://schemas.openxmlformats.org/officeDocument/2006/relationships/image" Target="../media/image30.png"/><Relationship Id="rId82" Type="http://schemas.openxmlformats.org/officeDocument/2006/relationships/customXml" Target="../ink/ink40.xml"/><Relationship Id="rId152" Type="http://schemas.openxmlformats.org/officeDocument/2006/relationships/customXml" Target="../ink/ink75.xml"/><Relationship Id="rId173" Type="http://schemas.openxmlformats.org/officeDocument/2006/relationships/image" Target="../media/image86.png"/><Relationship Id="rId19" Type="http://schemas.openxmlformats.org/officeDocument/2006/relationships/image" Target="../media/image9.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7.png"/><Relationship Id="rId56" Type="http://schemas.openxmlformats.org/officeDocument/2006/relationships/customXml" Target="../ink/ink27.xml"/><Relationship Id="rId77" Type="http://schemas.openxmlformats.org/officeDocument/2006/relationships/image" Target="../media/image38.png"/><Relationship Id="rId100" Type="http://schemas.openxmlformats.org/officeDocument/2006/relationships/customXml" Target="../ink/ink49.xml"/><Relationship Id="rId105" Type="http://schemas.openxmlformats.org/officeDocument/2006/relationships/image" Target="../media/image52.png"/><Relationship Id="rId126" Type="http://schemas.openxmlformats.org/officeDocument/2006/relationships/customXml" Target="../ink/ink62.xml"/><Relationship Id="rId147" Type="http://schemas.openxmlformats.org/officeDocument/2006/relationships/image" Target="../media/image73.png"/><Relationship Id="rId168" Type="http://schemas.openxmlformats.org/officeDocument/2006/relationships/customXml" Target="../ink/ink83.xml"/><Relationship Id="rId8" Type="http://schemas.openxmlformats.org/officeDocument/2006/relationships/customXml" Target="../ink/ink3.xml"/><Relationship Id="rId51" Type="http://schemas.openxmlformats.org/officeDocument/2006/relationships/image" Target="../media/image25.png"/><Relationship Id="rId72" Type="http://schemas.openxmlformats.org/officeDocument/2006/relationships/customXml" Target="../ink/ink35.xml"/><Relationship Id="rId93" Type="http://schemas.openxmlformats.org/officeDocument/2006/relationships/image" Target="../media/image46.png"/><Relationship Id="rId98" Type="http://schemas.openxmlformats.org/officeDocument/2006/relationships/customXml" Target="../ink/ink48.xml"/><Relationship Id="rId121" Type="http://schemas.openxmlformats.org/officeDocument/2006/relationships/image" Target="../media/image60.png"/><Relationship Id="rId142" Type="http://schemas.openxmlformats.org/officeDocument/2006/relationships/customXml" Target="../ink/ink70.xml"/><Relationship Id="rId163" Type="http://schemas.openxmlformats.org/officeDocument/2006/relationships/image" Target="../media/image81.png"/><Relationship Id="rId184" Type="http://schemas.openxmlformats.org/officeDocument/2006/relationships/customXml" Target="../ink/ink91.xml"/><Relationship Id="rId189" Type="http://schemas.openxmlformats.org/officeDocument/2006/relationships/image" Target="../media/image94.png"/><Relationship Id="rId3" Type="http://schemas.openxmlformats.org/officeDocument/2006/relationships/image" Target="../media/image1.jpg"/><Relationship Id="rId25" Type="http://schemas.openxmlformats.org/officeDocument/2006/relationships/image" Target="../media/image12.png"/><Relationship Id="rId46" Type="http://schemas.openxmlformats.org/officeDocument/2006/relationships/customXml" Target="../ink/ink22.xml"/><Relationship Id="rId67" Type="http://schemas.openxmlformats.org/officeDocument/2006/relationships/image" Target="../media/image33.png"/><Relationship Id="rId116" Type="http://schemas.openxmlformats.org/officeDocument/2006/relationships/customXml" Target="../ink/ink57.xml"/><Relationship Id="rId137" Type="http://schemas.openxmlformats.org/officeDocument/2006/relationships/image" Target="../media/image68.png"/><Relationship Id="rId158" Type="http://schemas.openxmlformats.org/officeDocument/2006/relationships/customXml" Target="../ink/ink78.xml"/><Relationship Id="rId20" Type="http://schemas.openxmlformats.org/officeDocument/2006/relationships/customXml" Target="../ink/ink9.xml"/><Relationship Id="rId41" Type="http://schemas.openxmlformats.org/officeDocument/2006/relationships/image" Target="../media/image20.png"/><Relationship Id="rId62" Type="http://schemas.openxmlformats.org/officeDocument/2006/relationships/customXml" Target="../ink/ink30.xml"/><Relationship Id="rId83" Type="http://schemas.openxmlformats.org/officeDocument/2006/relationships/image" Target="../media/image41.png"/><Relationship Id="rId88" Type="http://schemas.openxmlformats.org/officeDocument/2006/relationships/customXml" Target="../ink/ink43.xml"/><Relationship Id="rId111" Type="http://schemas.openxmlformats.org/officeDocument/2006/relationships/image" Target="../media/image55.png"/><Relationship Id="rId132" Type="http://schemas.openxmlformats.org/officeDocument/2006/relationships/customXml" Target="../ink/ink65.xml"/><Relationship Id="rId153" Type="http://schemas.openxmlformats.org/officeDocument/2006/relationships/image" Target="../media/image76.png"/><Relationship Id="rId174" Type="http://schemas.openxmlformats.org/officeDocument/2006/relationships/customXml" Target="../ink/ink86.xml"/><Relationship Id="rId179" Type="http://schemas.openxmlformats.org/officeDocument/2006/relationships/image" Target="../media/image89.png"/><Relationship Id="rId190" Type="http://schemas.openxmlformats.org/officeDocument/2006/relationships/customXml" Target="../ink/ink94.xml"/><Relationship Id="rId15" Type="http://schemas.openxmlformats.org/officeDocument/2006/relationships/image" Target="../media/image7.png"/><Relationship Id="rId36" Type="http://schemas.openxmlformats.org/officeDocument/2006/relationships/customXml" Target="../ink/ink17.xml"/><Relationship Id="rId57" Type="http://schemas.openxmlformats.org/officeDocument/2006/relationships/image" Target="../media/image28.png"/><Relationship Id="rId106" Type="http://schemas.openxmlformats.org/officeDocument/2006/relationships/customXml" Target="../ink/ink52.xml"/><Relationship Id="rId127" Type="http://schemas.openxmlformats.org/officeDocument/2006/relationships/image" Target="../media/image63.png"/><Relationship Id="rId10" Type="http://schemas.openxmlformats.org/officeDocument/2006/relationships/customXml" Target="../ink/ink4.xml"/><Relationship Id="rId31" Type="http://schemas.openxmlformats.org/officeDocument/2006/relationships/image" Target="../media/image15.png"/><Relationship Id="rId52" Type="http://schemas.openxmlformats.org/officeDocument/2006/relationships/customXml" Target="../ink/ink25.xml"/><Relationship Id="rId73" Type="http://schemas.openxmlformats.org/officeDocument/2006/relationships/image" Target="../media/image36.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49.png"/><Relationship Id="rId101" Type="http://schemas.openxmlformats.org/officeDocument/2006/relationships/image" Target="../media/image50.png"/><Relationship Id="rId122" Type="http://schemas.openxmlformats.org/officeDocument/2006/relationships/customXml" Target="../ink/ink60.xml"/><Relationship Id="rId143" Type="http://schemas.openxmlformats.org/officeDocument/2006/relationships/image" Target="../media/image71.png"/><Relationship Id="rId148" Type="http://schemas.openxmlformats.org/officeDocument/2006/relationships/customXml" Target="../ink/ink73.xml"/><Relationship Id="rId164" Type="http://schemas.openxmlformats.org/officeDocument/2006/relationships/customXml" Target="../ink/ink81.xml"/><Relationship Id="rId169" Type="http://schemas.openxmlformats.org/officeDocument/2006/relationships/image" Target="../media/image84.png"/><Relationship Id="rId185" Type="http://schemas.openxmlformats.org/officeDocument/2006/relationships/image" Target="../media/image92.png"/><Relationship Id="rId4" Type="http://schemas.openxmlformats.org/officeDocument/2006/relationships/customXml" Target="../ink/ink1.xml"/><Relationship Id="rId9" Type="http://schemas.openxmlformats.org/officeDocument/2006/relationships/image" Target="../media/image4.png"/><Relationship Id="rId180" Type="http://schemas.openxmlformats.org/officeDocument/2006/relationships/customXml" Target="../ink/ink89.xml"/><Relationship Id="rId26" Type="http://schemas.openxmlformats.org/officeDocument/2006/relationships/customXml" Target="../ink/ink12.xml"/></Relationships>
</file>

<file path=ppt/slides/_rels/slide10.xml.rels><?xml version="1.0" encoding="UTF-8" standalone="yes"?>
<Relationships xmlns="http://schemas.openxmlformats.org/package/2006/relationships"><Relationship Id="rId8" Type="http://schemas.openxmlformats.org/officeDocument/2006/relationships/customXml" Target="../ink/ink148.xml"/><Relationship Id="rId13" Type="http://schemas.openxmlformats.org/officeDocument/2006/relationships/image" Target="../media/image151.png"/><Relationship Id="rId3" Type="http://schemas.openxmlformats.org/officeDocument/2006/relationships/image" Target="../media/image1.jpg"/><Relationship Id="rId7" Type="http://schemas.openxmlformats.org/officeDocument/2006/relationships/image" Target="../media/image148.png"/><Relationship Id="rId12" Type="http://schemas.openxmlformats.org/officeDocument/2006/relationships/customXml" Target="../ink/ink150.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customXml" Target="../ink/ink147.xml"/><Relationship Id="rId11" Type="http://schemas.openxmlformats.org/officeDocument/2006/relationships/image" Target="../media/image150.png"/><Relationship Id="rId5" Type="http://schemas.openxmlformats.org/officeDocument/2006/relationships/image" Target="../media/image147.png"/><Relationship Id="rId10" Type="http://schemas.openxmlformats.org/officeDocument/2006/relationships/customXml" Target="../ink/ink149.xml"/><Relationship Id="rId4" Type="http://schemas.openxmlformats.org/officeDocument/2006/relationships/customXml" Target="../ink/ink146.xml"/><Relationship Id="rId9" Type="http://schemas.openxmlformats.org/officeDocument/2006/relationships/image" Target="../media/image149.png"/></Relationships>
</file>

<file path=ppt/slides/_rels/slide11.xml.rels><?xml version="1.0" encoding="UTF-8" standalone="yes"?>
<Relationships xmlns="http://schemas.openxmlformats.org/package/2006/relationships"><Relationship Id="rId8" Type="http://schemas.openxmlformats.org/officeDocument/2006/relationships/customXml" Target="../ink/ink153.xml"/><Relationship Id="rId13" Type="http://schemas.openxmlformats.org/officeDocument/2006/relationships/image" Target="../media/image156.png"/><Relationship Id="rId18" Type="http://schemas.openxmlformats.org/officeDocument/2006/relationships/customXml" Target="../ink/ink158.xml"/><Relationship Id="rId3" Type="http://schemas.openxmlformats.org/officeDocument/2006/relationships/image" Target="../media/image1.jpg"/><Relationship Id="rId21" Type="http://schemas.openxmlformats.org/officeDocument/2006/relationships/image" Target="../media/image160.png"/><Relationship Id="rId7" Type="http://schemas.openxmlformats.org/officeDocument/2006/relationships/image" Target="../media/image153.png"/><Relationship Id="rId12" Type="http://schemas.openxmlformats.org/officeDocument/2006/relationships/customXml" Target="../ink/ink155.xml"/><Relationship Id="rId17" Type="http://schemas.openxmlformats.org/officeDocument/2006/relationships/image" Target="../media/image158.png"/><Relationship Id="rId2" Type="http://schemas.openxmlformats.org/officeDocument/2006/relationships/notesSlide" Target="../notesSlides/notesSlide11.xml"/><Relationship Id="rId16" Type="http://schemas.openxmlformats.org/officeDocument/2006/relationships/customXml" Target="../ink/ink157.xml"/><Relationship Id="rId20" Type="http://schemas.openxmlformats.org/officeDocument/2006/relationships/customXml" Target="../ink/ink159.xml"/><Relationship Id="rId1" Type="http://schemas.openxmlformats.org/officeDocument/2006/relationships/slideLayout" Target="../slideLayouts/slideLayout1.xml"/><Relationship Id="rId6" Type="http://schemas.openxmlformats.org/officeDocument/2006/relationships/customXml" Target="../ink/ink152.xml"/><Relationship Id="rId11" Type="http://schemas.openxmlformats.org/officeDocument/2006/relationships/image" Target="../media/image155.png"/><Relationship Id="rId5" Type="http://schemas.openxmlformats.org/officeDocument/2006/relationships/image" Target="../media/image152.png"/><Relationship Id="rId15" Type="http://schemas.openxmlformats.org/officeDocument/2006/relationships/image" Target="../media/image157.png"/><Relationship Id="rId10" Type="http://schemas.openxmlformats.org/officeDocument/2006/relationships/customXml" Target="../ink/ink154.xml"/><Relationship Id="rId19" Type="http://schemas.openxmlformats.org/officeDocument/2006/relationships/image" Target="../media/image159.png"/><Relationship Id="rId4" Type="http://schemas.openxmlformats.org/officeDocument/2006/relationships/customXml" Target="../ink/ink151.xml"/><Relationship Id="rId9" Type="http://schemas.openxmlformats.org/officeDocument/2006/relationships/image" Target="../media/image154.png"/><Relationship Id="rId14" Type="http://schemas.openxmlformats.org/officeDocument/2006/relationships/customXml" Target="../ink/ink156.xml"/></Relationships>
</file>

<file path=ppt/slides/_rels/slide12.xml.rels><?xml version="1.0" encoding="UTF-8" standalone="yes"?>
<Relationships xmlns="http://schemas.openxmlformats.org/package/2006/relationships"><Relationship Id="rId8" Type="http://schemas.openxmlformats.org/officeDocument/2006/relationships/customXml" Target="../ink/ink162.xml"/><Relationship Id="rId13" Type="http://schemas.openxmlformats.org/officeDocument/2006/relationships/image" Target="../media/image165.png"/><Relationship Id="rId18" Type="http://schemas.openxmlformats.org/officeDocument/2006/relationships/customXml" Target="../ink/ink167.xml"/><Relationship Id="rId3" Type="http://schemas.openxmlformats.org/officeDocument/2006/relationships/image" Target="../media/image1.jpg"/><Relationship Id="rId21" Type="http://schemas.openxmlformats.org/officeDocument/2006/relationships/image" Target="../media/image169.png"/><Relationship Id="rId7" Type="http://schemas.openxmlformats.org/officeDocument/2006/relationships/image" Target="../media/image162.png"/><Relationship Id="rId12" Type="http://schemas.openxmlformats.org/officeDocument/2006/relationships/customXml" Target="../ink/ink164.xml"/><Relationship Id="rId17" Type="http://schemas.openxmlformats.org/officeDocument/2006/relationships/image" Target="../media/image167.png"/><Relationship Id="rId25" Type="http://schemas.openxmlformats.org/officeDocument/2006/relationships/image" Target="../media/image171.png"/><Relationship Id="rId2" Type="http://schemas.openxmlformats.org/officeDocument/2006/relationships/notesSlide" Target="../notesSlides/notesSlide12.xml"/><Relationship Id="rId16" Type="http://schemas.openxmlformats.org/officeDocument/2006/relationships/customXml" Target="../ink/ink166.xml"/><Relationship Id="rId20" Type="http://schemas.openxmlformats.org/officeDocument/2006/relationships/customXml" Target="../ink/ink168.xml"/><Relationship Id="rId1" Type="http://schemas.openxmlformats.org/officeDocument/2006/relationships/slideLayout" Target="../slideLayouts/slideLayout1.xml"/><Relationship Id="rId6" Type="http://schemas.openxmlformats.org/officeDocument/2006/relationships/customXml" Target="../ink/ink161.xml"/><Relationship Id="rId11" Type="http://schemas.openxmlformats.org/officeDocument/2006/relationships/image" Target="../media/image164.png"/><Relationship Id="rId24" Type="http://schemas.openxmlformats.org/officeDocument/2006/relationships/customXml" Target="../ink/ink170.xml"/><Relationship Id="rId5" Type="http://schemas.openxmlformats.org/officeDocument/2006/relationships/image" Target="../media/image161.png"/><Relationship Id="rId15" Type="http://schemas.openxmlformats.org/officeDocument/2006/relationships/image" Target="../media/image166.png"/><Relationship Id="rId23" Type="http://schemas.openxmlformats.org/officeDocument/2006/relationships/image" Target="../media/image170.png"/><Relationship Id="rId10" Type="http://schemas.openxmlformats.org/officeDocument/2006/relationships/customXml" Target="../ink/ink163.xml"/><Relationship Id="rId19" Type="http://schemas.openxmlformats.org/officeDocument/2006/relationships/image" Target="../media/image168.png"/><Relationship Id="rId4" Type="http://schemas.openxmlformats.org/officeDocument/2006/relationships/customXml" Target="../ink/ink160.xml"/><Relationship Id="rId9" Type="http://schemas.openxmlformats.org/officeDocument/2006/relationships/image" Target="../media/image163.png"/><Relationship Id="rId14" Type="http://schemas.openxmlformats.org/officeDocument/2006/relationships/customXml" Target="../ink/ink165.xml"/><Relationship Id="rId22" Type="http://schemas.openxmlformats.org/officeDocument/2006/relationships/customXml" Target="../ink/ink16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9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ustomXml" Target="../ink/ink97.xml"/><Relationship Id="rId5" Type="http://schemas.openxmlformats.org/officeDocument/2006/relationships/image" Target="../media/image97.png"/><Relationship Id="rId4" Type="http://schemas.openxmlformats.org/officeDocument/2006/relationships/customXml" Target="../ink/ink96.xml"/></Relationships>
</file>

<file path=ppt/slides/_rels/slide3.xml.rels><?xml version="1.0" encoding="UTF-8" standalone="yes"?>
<Relationships xmlns="http://schemas.openxmlformats.org/package/2006/relationships"><Relationship Id="rId8" Type="http://schemas.openxmlformats.org/officeDocument/2006/relationships/customXml" Target="../ink/ink100.xml"/><Relationship Id="rId13" Type="http://schemas.openxmlformats.org/officeDocument/2006/relationships/image" Target="../media/image103.png"/><Relationship Id="rId18" Type="http://schemas.openxmlformats.org/officeDocument/2006/relationships/customXml" Target="../ink/ink105.xml"/><Relationship Id="rId26" Type="http://schemas.openxmlformats.org/officeDocument/2006/relationships/customXml" Target="../ink/ink109.xml"/><Relationship Id="rId3" Type="http://schemas.openxmlformats.org/officeDocument/2006/relationships/image" Target="../media/image1.jpg"/><Relationship Id="rId21" Type="http://schemas.openxmlformats.org/officeDocument/2006/relationships/image" Target="../media/image107.png"/><Relationship Id="rId7" Type="http://schemas.openxmlformats.org/officeDocument/2006/relationships/image" Target="../media/image100.png"/><Relationship Id="rId12" Type="http://schemas.openxmlformats.org/officeDocument/2006/relationships/customXml" Target="../ink/ink102.xml"/><Relationship Id="rId17" Type="http://schemas.openxmlformats.org/officeDocument/2006/relationships/image" Target="../media/image105.png"/><Relationship Id="rId25" Type="http://schemas.openxmlformats.org/officeDocument/2006/relationships/image" Target="../media/image109.png"/><Relationship Id="rId33" Type="http://schemas.openxmlformats.org/officeDocument/2006/relationships/image" Target="../media/image113.png"/><Relationship Id="rId2" Type="http://schemas.openxmlformats.org/officeDocument/2006/relationships/notesSlide" Target="../notesSlides/notesSlide3.xml"/><Relationship Id="rId16" Type="http://schemas.openxmlformats.org/officeDocument/2006/relationships/customXml" Target="../ink/ink104.xml"/><Relationship Id="rId20" Type="http://schemas.openxmlformats.org/officeDocument/2006/relationships/customXml" Target="../ink/ink106.xml"/><Relationship Id="rId29" Type="http://schemas.openxmlformats.org/officeDocument/2006/relationships/image" Target="../media/image111.png"/><Relationship Id="rId1" Type="http://schemas.openxmlformats.org/officeDocument/2006/relationships/slideLayout" Target="../slideLayouts/slideLayout1.xml"/><Relationship Id="rId6" Type="http://schemas.openxmlformats.org/officeDocument/2006/relationships/customXml" Target="../ink/ink99.xml"/><Relationship Id="rId11" Type="http://schemas.openxmlformats.org/officeDocument/2006/relationships/image" Target="../media/image102.png"/><Relationship Id="rId24" Type="http://schemas.openxmlformats.org/officeDocument/2006/relationships/customXml" Target="../ink/ink108.xml"/><Relationship Id="rId32" Type="http://schemas.openxmlformats.org/officeDocument/2006/relationships/customXml" Target="../ink/ink112.xml"/><Relationship Id="rId5" Type="http://schemas.openxmlformats.org/officeDocument/2006/relationships/image" Target="../media/image99.png"/><Relationship Id="rId15" Type="http://schemas.openxmlformats.org/officeDocument/2006/relationships/image" Target="../media/image104.png"/><Relationship Id="rId23" Type="http://schemas.openxmlformats.org/officeDocument/2006/relationships/image" Target="../media/image108.png"/><Relationship Id="rId28" Type="http://schemas.openxmlformats.org/officeDocument/2006/relationships/customXml" Target="../ink/ink110.xml"/><Relationship Id="rId10" Type="http://schemas.openxmlformats.org/officeDocument/2006/relationships/customXml" Target="../ink/ink101.xml"/><Relationship Id="rId19" Type="http://schemas.openxmlformats.org/officeDocument/2006/relationships/image" Target="../media/image106.png"/><Relationship Id="rId31" Type="http://schemas.openxmlformats.org/officeDocument/2006/relationships/image" Target="../media/image112.png"/><Relationship Id="rId4" Type="http://schemas.openxmlformats.org/officeDocument/2006/relationships/customXml" Target="../ink/ink98.xml"/><Relationship Id="rId9" Type="http://schemas.openxmlformats.org/officeDocument/2006/relationships/image" Target="../media/image101.png"/><Relationship Id="rId14" Type="http://schemas.openxmlformats.org/officeDocument/2006/relationships/customXml" Target="../ink/ink103.xml"/><Relationship Id="rId22" Type="http://schemas.openxmlformats.org/officeDocument/2006/relationships/customXml" Target="../ink/ink107.xml"/><Relationship Id="rId27" Type="http://schemas.openxmlformats.org/officeDocument/2006/relationships/image" Target="../media/image110.png"/><Relationship Id="rId30" Type="http://schemas.openxmlformats.org/officeDocument/2006/relationships/customXml" Target="../ink/ink1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customXml" Target="../ink/ink115.xml"/><Relationship Id="rId13" Type="http://schemas.openxmlformats.org/officeDocument/2006/relationships/image" Target="../media/image118.png"/><Relationship Id="rId18" Type="http://schemas.openxmlformats.org/officeDocument/2006/relationships/customXml" Target="../ink/ink120.xml"/><Relationship Id="rId26" Type="http://schemas.openxmlformats.org/officeDocument/2006/relationships/customXml" Target="../ink/ink124.xml"/><Relationship Id="rId3" Type="http://schemas.openxmlformats.org/officeDocument/2006/relationships/image" Target="../media/image1.jpg"/><Relationship Id="rId21" Type="http://schemas.openxmlformats.org/officeDocument/2006/relationships/image" Target="../media/image122.png"/><Relationship Id="rId7" Type="http://schemas.openxmlformats.org/officeDocument/2006/relationships/image" Target="../media/image115.png"/><Relationship Id="rId12" Type="http://schemas.openxmlformats.org/officeDocument/2006/relationships/customXml" Target="../ink/ink117.xml"/><Relationship Id="rId17" Type="http://schemas.openxmlformats.org/officeDocument/2006/relationships/image" Target="../media/image120.png"/><Relationship Id="rId25" Type="http://schemas.openxmlformats.org/officeDocument/2006/relationships/image" Target="../media/image124.png"/><Relationship Id="rId2" Type="http://schemas.openxmlformats.org/officeDocument/2006/relationships/notesSlide" Target="../notesSlides/notesSlide5.xml"/><Relationship Id="rId16" Type="http://schemas.openxmlformats.org/officeDocument/2006/relationships/customXml" Target="../ink/ink119.xml"/><Relationship Id="rId20" Type="http://schemas.openxmlformats.org/officeDocument/2006/relationships/customXml" Target="../ink/ink121.xml"/><Relationship Id="rId1" Type="http://schemas.openxmlformats.org/officeDocument/2006/relationships/slideLayout" Target="../slideLayouts/slideLayout1.xml"/><Relationship Id="rId6" Type="http://schemas.openxmlformats.org/officeDocument/2006/relationships/customXml" Target="../ink/ink114.xml"/><Relationship Id="rId11" Type="http://schemas.openxmlformats.org/officeDocument/2006/relationships/image" Target="../media/image117.png"/><Relationship Id="rId24" Type="http://schemas.openxmlformats.org/officeDocument/2006/relationships/customXml" Target="../ink/ink123.xml"/><Relationship Id="rId5" Type="http://schemas.openxmlformats.org/officeDocument/2006/relationships/image" Target="../media/image114.png"/><Relationship Id="rId15" Type="http://schemas.openxmlformats.org/officeDocument/2006/relationships/image" Target="../media/image119.png"/><Relationship Id="rId23" Type="http://schemas.openxmlformats.org/officeDocument/2006/relationships/image" Target="../media/image123.png"/><Relationship Id="rId10" Type="http://schemas.openxmlformats.org/officeDocument/2006/relationships/customXml" Target="../ink/ink116.xml"/><Relationship Id="rId19" Type="http://schemas.openxmlformats.org/officeDocument/2006/relationships/image" Target="../media/image121.png"/><Relationship Id="rId4" Type="http://schemas.openxmlformats.org/officeDocument/2006/relationships/customXml" Target="../ink/ink113.xml"/><Relationship Id="rId9" Type="http://schemas.openxmlformats.org/officeDocument/2006/relationships/image" Target="../media/image116.png"/><Relationship Id="rId14" Type="http://schemas.openxmlformats.org/officeDocument/2006/relationships/customXml" Target="../ink/ink118.xml"/><Relationship Id="rId22" Type="http://schemas.openxmlformats.org/officeDocument/2006/relationships/customXml" Target="../ink/ink122.xml"/><Relationship Id="rId27" Type="http://schemas.openxmlformats.org/officeDocument/2006/relationships/image" Target="../media/image125.png"/></Relationships>
</file>

<file path=ppt/slides/_rels/slide6.xml.rels><?xml version="1.0" encoding="UTF-8" standalone="yes"?>
<Relationships xmlns="http://schemas.openxmlformats.org/package/2006/relationships"><Relationship Id="rId8" Type="http://schemas.openxmlformats.org/officeDocument/2006/relationships/customXml" Target="../ink/ink127.xml"/><Relationship Id="rId13" Type="http://schemas.openxmlformats.org/officeDocument/2006/relationships/image" Target="../media/image130.png"/><Relationship Id="rId18" Type="http://schemas.openxmlformats.org/officeDocument/2006/relationships/customXml" Target="../ink/ink132.xml"/><Relationship Id="rId3" Type="http://schemas.openxmlformats.org/officeDocument/2006/relationships/image" Target="../media/image1.jpg"/><Relationship Id="rId21" Type="http://schemas.openxmlformats.org/officeDocument/2006/relationships/image" Target="../media/image134.png"/><Relationship Id="rId7" Type="http://schemas.openxmlformats.org/officeDocument/2006/relationships/image" Target="../media/image127.png"/><Relationship Id="rId12" Type="http://schemas.openxmlformats.org/officeDocument/2006/relationships/customXml" Target="../ink/ink129.xml"/><Relationship Id="rId17" Type="http://schemas.openxmlformats.org/officeDocument/2006/relationships/image" Target="../media/image132.png"/><Relationship Id="rId2" Type="http://schemas.openxmlformats.org/officeDocument/2006/relationships/notesSlide" Target="../notesSlides/notesSlide6.xml"/><Relationship Id="rId16" Type="http://schemas.openxmlformats.org/officeDocument/2006/relationships/customXml" Target="../ink/ink131.xml"/><Relationship Id="rId20" Type="http://schemas.openxmlformats.org/officeDocument/2006/relationships/customXml" Target="../ink/ink133.xml"/><Relationship Id="rId1" Type="http://schemas.openxmlformats.org/officeDocument/2006/relationships/slideLayout" Target="../slideLayouts/slideLayout1.xml"/><Relationship Id="rId6" Type="http://schemas.openxmlformats.org/officeDocument/2006/relationships/customXml" Target="../ink/ink126.xml"/><Relationship Id="rId11" Type="http://schemas.openxmlformats.org/officeDocument/2006/relationships/image" Target="../media/image129.png"/><Relationship Id="rId5" Type="http://schemas.openxmlformats.org/officeDocument/2006/relationships/image" Target="../media/image126.png"/><Relationship Id="rId15" Type="http://schemas.openxmlformats.org/officeDocument/2006/relationships/image" Target="../media/image131.png"/><Relationship Id="rId10" Type="http://schemas.openxmlformats.org/officeDocument/2006/relationships/customXml" Target="../ink/ink128.xml"/><Relationship Id="rId19" Type="http://schemas.openxmlformats.org/officeDocument/2006/relationships/image" Target="../media/image133.png"/><Relationship Id="rId4" Type="http://schemas.openxmlformats.org/officeDocument/2006/relationships/customXml" Target="../ink/ink125.xml"/><Relationship Id="rId9" Type="http://schemas.openxmlformats.org/officeDocument/2006/relationships/image" Target="../media/image128.png"/><Relationship Id="rId14" Type="http://schemas.openxmlformats.org/officeDocument/2006/relationships/customXml" Target="../ink/ink130.xml"/></Relationships>
</file>

<file path=ppt/slides/_rels/slide7.xml.rels><?xml version="1.0" encoding="UTF-8" standalone="yes"?>
<Relationships xmlns="http://schemas.openxmlformats.org/package/2006/relationships"><Relationship Id="rId8" Type="http://schemas.openxmlformats.org/officeDocument/2006/relationships/customXml" Target="../ink/ink136.xml"/><Relationship Id="rId13" Type="http://schemas.openxmlformats.org/officeDocument/2006/relationships/image" Target="../media/image139.png"/><Relationship Id="rId3" Type="http://schemas.openxmlformats.org/officeDocument/2006/relationships/image" Target="../media/image1.jpg"/><Relationship Id="rId7" Type="http://schemas.openxmlformats.org/officeDocument/2006/relationships/image" Target="../media/image136.png"/><Relationship Id="rId12" Type="http://schemas.openxmlformats.org/officeDocument/2006/relationships/customXml" Target="../ink/ink138.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customXml" Target="../ink/ink135.xml"/><Relationship Id="rId11" Type="http://schemas.openxmlformats.org/officeDocument/2006/relationships/image" Target="../media/image138.png"/><Relationship Id="rId5" Type="http://schemas.openxmlformats.org/officeDocument/2006/relationships/image" Target="../media/image135.png"/><Relationship Id="rId15" Type="http://schemas.openxmlformats.org/officeDocument/2006/relationships/image" Target="../media/image140.png"/><Relationship Id="rId10" Type="http://schemas.openxmlformats.org/officeDocument/2006/relationships/customXml" Target="../ink/ink137.xml"/><Relationship Id="rId4" Type="http://schemas.openxmlformats.org/officeDocument/2006/relationships/customXml" Target="../ink/ink134.xml"/><Relationship Id="rId9" Type="http://schemas.openxmlformats.org/officeDocument/2006/relationships/image" Target="../media/image137.png"/><Relationship Id="rId14" Type="http://schemas.openxmlformats.org/officeDocument/2006/relationships/customXml" Target="../ink/ink139.xml"/></Relationships>
</file>

<file path=ppt/slides/_rels/slide8.xml.rels><?xml version="1.0" encoding="UTF-8" standalone="yes"?>
<Relationships xmlns="http://schemas.openxmlformats.org/package/2006/relationships"><Relationship Id="rId8" Type="http://schemas.openxmlformats.org/officeDocument/2006/relationships/customXml" Target="../ink/ink142.xml"/><Relationship Id="rId3" Type="http://schemas.openxmlformats.org/officeDocument/2006/relationships/image" Target="../media/image1.jpg"/><Relationship Id="rId7" Type="http://schemas.openxmlformats.org/officeDocument/2006/relationships/image" Target="../media/image14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customXml" Target="../ink/ink141.xml"/><Relationship Id="rId5" Type="http://schemas.openxmlformats.org/officeDocument/2006/relationships/image" Target="../media/image141.png"/><Relationship Id="rId4" Type="http://schemas.openxmlformats.org/officeDocument/2006/relationships/customXml" Target="../ink/ink140.xml"/><Relationship Id="rId9" Type="http://schemas.openxmlformats.org/officeDocument/2006/relationships/image" Target="../media/image143.png"/></Relationships>
</file>

<file path=ppt/slides/_rels/slide9.xml.rels><?xml version="1.0" encoding="UTF-8" standalone="yes"?>
<Relationships xmlns="http://schemas.openxmlformats.org/package/2006/relationships"><Relationship Id="rId8" Type="http://schemas.openxmlformats.org/officeDocument/2006/relationships/customXml" Target="../ink/ink145.xml"/><Relationship Id="rId3" Type="http://schemas.openxmlformats.org/officeDocument/2006/relationships/image" Target="../media/image1.jpg"/><Relationship Id="rId7" Type="http://schemas.openxmlformats.org/officeDocument/2006/relationships/image" Target="../media/image14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customXml" Target="../ink/ink144.xml"/><Relationship Id="rId5" Type="http://schemas.openxmlformats.org/officeDocument/2006/relationships/image" Target="../media/image144.png"/><Relationship Id="rId4" Type="http://schemas.openxmlformats.org/officeDocument/2006/relationships/customXml" Target="../ink/ink143.xml"/><Relationship Id="rId9" Type="http://schemas.openxmlformats.org/officeDocument/2006/relationships/image" Target="../media/image14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56067" y="49937"/>
            <a:ext cx="9870996" cy="6001643"/>
          </a:xfrm>
          <a:prstGeom prst="rect">
            <a:avLst/>
          </a:prstGeom>
          <a:noFill/>
        </p:spPr>
        <p:txBody>
          <a:bodyPr wrap="square" rtlCol="0">
            <a:spAutoFit/>
          </a:bodyPr>
          <a:lstStyle/>
          <a:p>
            <a:pPr algn="r"/>
            <a:r>
              <a:rPr lang="he-IL" sz="3200" b="1">
                <a:solidFill>
                  <a:schemeClr val="bg1"/>
                </a:solidFill>
                <a:cs typeface="+mj-cs"/>
              </a:rPr>
              <a:t>ספר ישעיה פרק א</a:t>
            </a:r>
          </a:p>
          <a:p>
            <a:pPr algn="r"/>
            <a:r>
              <a:rPr lang="he-IL" sz="3200">
                <a:solidFill>
                  <a:schemeClr val="bg1"/>
                </a:solidFill>
                <a:cs typeface="+mj-cs"/>
              </a:rPr>
              <a:t>﻿כא   אֵיכָה הָיְתָה לְזוֹנָה קִרְיָה נֶאֱמָנָה מְלֵאֲתִי מִשְׁפָּט צֶדֶק יָלִין בָּהּ וְעַתָּה מְרַצְּחִים: כב   כַּסְפֵּךְ הָיָה לְסִיגִים סָבְאֵךְ מָהוּל בַּמָּיִם: כג   שָֹרַיִךְ סוֹרְרִים וְחַבְרֵי גַּנָּבִים כֻּלּוֹ אֹהֵב שֹׁחַד וְרֹדֵף שַׁלְמֹנִים יָתוֹם לֹא יִשְׁפֹּטוּ וְרִיב אַלְמָנָה לֹא-יָבוֹא אֲלֵיהֶם:       כד   לָכֵן נְאֻם הָאָדוֹן יְהֹוָה צְבָאוֹת אֲבִיר יִשְֹרָאֵל הוֹי אֶנָּחֵם מִצָּרַי וְאִנָּקְמָה מֵאוֹיְבָי: כה   וְאָשִׁיבָה יָדִי עָלַיִךְ וְאֶצְרֹף כַּבֹּר סִיגָיִךְ וְאָסִירָה כָּל-בְּדִילָיִךְ: כו   וְאָשִׁיבָה שֹׁפְטַיִךְ כְּבָרִאשֹׁנָה וְיֹעֲצַיִךְ כְּבַתְּחִלָּה אַחֲרֵי-כֵן יִקָּרֵא לָךְ עִיר הַצֶּדֶק קִרְיָה נֶאֱמָנָה: כז   צִיּוֹן בְּמִשְׁפָּט תִּפָּדֶה וְשָׁבֶיהָ בִּצְדָקָה: כח   וְשֶׁבֶר פֹּשְׁעִים וְחַטָּאִים יַחְדָּו וְעֹזְבֵי יְהֹוָה יִכְלוּ: כט   כִּי יֵבֹשׁוּ מֵאֵילִים אֲשֶׁר חֲמַדְתֶּם וְתַחְפְּרוּ מֵהַגַּנּוֹת אֲשֶׁר בְּחַרְתֶּם: ל   כִּי תִהְיוּ כְּאֵלָה נֹבֶלֶת עָלֶהָ וּכְגַנָּה אֲשֶׁר-מַיִם אֵין לָהּ: לא   וְהָיָה הֶחָסֹן לִנְעֹרֶת וּפֹעֲלוֹ לְנִיצוֹץ וּבָעֲרוּ שְׁנֵיהֶם יַחְדָּו וְאֵין מְכַבֶּה: </a:t>
            </a:r>
            <a:endParaRPr lang="en-US" sz="32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B410CEB8-DD04-4413-8C3B-372203E3A66B}"/>
                  </a:ext>
                </a:extLst>
              </p14:cNvPr>
              <p14:cNvContentPartPr/>
              <p14:nvPr/>
            </p14:nvContentPartPr>
            <p14:xfrm>
              <a:off x="9488056" y="662883"/>
              <a:ext cx="581040" cy="406440"/>
            </p14:xfrm>
          </p:contentPart>
        </mc:Choice>
        <mc:Fallback xmlns="">
          <p:pic>
            <p:nvPicPr>
              <p:cNvPr id="5" name="Ink 4">
                <a:extLst>
                  <a:ext uri="{FF2B5EF4-FFF2-40B4-BE49-F238E27FC236}">
                    <a16:creationId xmlns:a16="http://schemas.microsoft.com/office/drawing/2014/main" id="{B410CEB8-DD04-4413-8C3B-372203E3A66B}"/>
                  </a:ext>
                </a:extLst>
              </p:cNvPr>
              <p:cNvPicPr/>
              <p:nvPr/>
            </p:nvPicPr>
            <p:blipFill>
              <a:blip r:embed="rId5"/>
              <a:stretch>
                <a:fillRect/>
              </a:stretch>
            </p:blipFill>
            <p:spPr>
              <a:xfrm>
                <a:off x="9470416" y="644883"/>
                <a:ext cx="616680" cy="4420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F7D62A2E-5EF6-43E0-B881-CD1C616E47B8}"/>
                  </a:ext>
                </a:extLst>
              </p14:cNvPr>
              <p14:cNvContentPartPr/>
              <p14:nvPr/>
            </p14:nvContentPartPr>
            <p14:xfrm>
              <a:off x="5184616" y="1044483"/>
              <a:ext cx="4119120" cy="92520"/>
            </p14:xfrm>
          </p:contentPart>
        </mc:Choice>
        <mc:Fallback xmlns="">
          <p:pic>
            <p:nvPicPr>
              <p:cNvPr id="7" name="Ink 6">
                <a:extLst>
                  <a:ext uri="{FF2B5EF4-FFF2-40B4-BE49-F238E27FC236}">
                    <a16:creationId xmlns:a16="http://schemas.microsoft.com/office/drawing/2014/main" id="{F7D62A2E-5EF6-43E0-B881-CD1C616E47B8}"/>
                  </a:ext>
                </a:extLst>
              </p:cNvPr>
              <p:cNvPicPr/>
              <p:nvPr/>
            </p:nvPicPr>
            <p:blipFill>
              <a:blip r:embed="rId7"/>
              <a:stretch>
                <a:fillRect/>
              </a:stretch>
            </p:blipFill>
            <p:spPr>
              <a:xfrm>
                <a:off x="5166976" y="1026483"/>
                <a:ext cx="415476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B4ADED26-BBB0-4B9A-905D-3D50404AC0C4}"/>
                  </a:ext>
                </a:extLst>
              </p14:cNvPr>
              <p14:cNvContentPartPr/>
              <p14:nvPr/>
            </p14:nvContentPartPr>
            <p14:xfrm>
              <a:off x="3349696" y="1030803"/>
              <a:ext cx="1789200" cy="102960"/>
            </p14:xfrm>
          </p:contentPart>
        </mc:Choice>
        <mc:Fallback xmlns="">
          <p:pic>
            <p:nvPicPr>
              <p:cNvPr id="9" name="Ink 8">
                <a:extLst>
                  <a:ext uri="{FF2B5EF4-FFF2-40B4-BE49-F238E27FC236}">
                    <a16:creationId xmlns:a16="http://schemas.microsoft.com/office/drawing/2014/main" id="{B4ADED26-BBB0-4B9A-905D-3D50404AC0C4}"/>
                  </a:ext>
                </a:extLst>
              </p:cNvPr>
              <p:cNvPicPr/>
              <p:nvPr/>
            </p:nvPicPr>
            <p:blipFill>
              <a:blip r:embed="rId9"/>
              <a:stretch>
                <a:fillRect/>
              </a:stretch>
            </p:blipFill>
            <p:spPr>
              <a:xfrm>
                <a:off x="3331696" y="1013163"/>
                <a:ext cx="182484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BE0C5BE8-42DD-4F32-AED1-252ED10DAF46}"/>
                  </a:ext>
                </a:extLst>
              </p14:cNvPr>
              <p14:cNvContentPartPr/>
              <p14:nvPr/>
            </p14:nvContentPartPr>
            <p14:xfrm>
              <a:off x="1637536" y="1113963"/>
              <a:ext cx="1718280" cy="97200"/>
            </p14:xfrm>
          </p:contentPart>
        </mc:Choice>
        <mc:Fallback xmlns="">
          <p:pic>
            <p:nvPicPr>
              <p:cNvPr id="11" name="Ink 10">
                <a:extLst>
                  <a:ext uri="{FF2B5EF4-FFF2-40B4-BE49-F238E27FC236}">
                    <a16:creationId xmlns:a16="http://schemas.microsoft.com/office/drawing/2014/main" id="{BE0C5BE8-42DD-4F32-AED1-252ED10DAF46}"/>
                  </a:ext>
                </a:extLst>
              </p:cNvPr>
              <p:cNvPicPr/>
              <p:nvPr/>
            </p:nvPicPr>
            <p:blipFill>
              <a:blip r:embed="rId11"/>
              <a:stretch>
                <a:fillRect/>
              </a:stretch>
            </p:blipFill>
            <p:spPr>
              <a:xfrm>
                <a:off x="1619896" y="1096323"/>
                <a:ext cx="1753920" cy="1328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246AE0DC-F52D-495B-9046-A9978CB0CB59}"/>
                  </a:ext>
                </a:extLst>
              </p14:cNvPr>
              <p14:cNvContentPartPr/>
              <p14:nvPr/>
            </p14:nvContentPartPr>
            <p14:xfrm>
              <a:off x="747616" y="1050963"/>
              <a:ext cx="763200" cy="46800"/>
            </p14:xfrm>
          </p:contentPart>
        </mc:Choice>
        <mc:Fallback xmlns="">
          <p:pic>
            <p:nvPicPr>
              <p:cNvPr id="12" name="Ink 11">
                <a:extLst>
                  <a:ext uri="{FF2B5EF4-FFF2-40B4-BE49-F238E27FC236}">
                    <a16:creationId xmlns:a16="http://schemas.microsoft.com/office/drawing/2014/main" id="{246AE0DC-F52D-495B-9046-A9978CB0CB59}"/>
                  </a:ext>
                </a:extLst>
              </p:cNvPr>
              <p:cNvPicPr/>
              <p:nvPr/>
            </p:nvPicPr>
            <p:blipFill>
              <a:blip r:embed="rId13"/>
              <a:stretch>
                <a:fillRect/>
              </a:stretch>
            </p:blipFill>
            <p:spPr>
              <a:xfrm>
                <a:off x="729976" y="1033323"/>
                <a:ext cx="798840" cy="82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E86BD337-1BC8-47AD-B4EC-9E91A6742304}"/>
                  </a:ext>
                </a:extLst>
              </p14:cNvPr>
              <p14:cNvContentPartPr/>
              <p14:nvPr/>
            </p14:nvContentPartPr>
            <p14:xfrm>
              <a:off x="8912776" y="1520043"/>
              <a:ext cx="936720" cy="115920"/>
            </p14:xfrm>
          </p:contentPart>
        </mc:Choice>
        <mc:Fallback xmlns="">
          <p:pic>
            <p:nvPicPr>
              <p:cNvPr id="13" name="Ink 12">
                <a:extLst>
                  <a:ext uri="{FF2B5EF4-FFF2-40B4-BE49-F238E27FC236}">
                    <a16:creationId xmlns:a16="http://schemas.microsoft.com/office/drawing/2014/main" id="{E86BD337-1BC8-47AD-B4EC-9E91A6742304}"/>
                  </a:ext>
                </a:extLst>
              </p:cNvPr>
              <p:cNvPicPr/>
              <p:nvPr/>
            </p:nvPicPr>
            <p:blipFill>
              <a:blip r:embed="rId15"/>
              <a:stretch>
                <a:fillRect/>
              </a:stretch>
            </p:blipFill>
            <p:spPr>
              <a:xfrm>
                <a:off x="8894776" y="1502043"/>
                <a:ext cx="97236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8373B81B-D2C1-4AF7-9A0B-C1AFBCA2562B}"/>
                  </a:ext>
                </a:extLst>
              </p14:cNvPr>
              <p14:cNvContentPartPr/>
              <p14:nvPr/>
            </p14:nvContentPartPr>
            <p14:xfrm>
              <a:off x="3124336" y="495483"/>
              <a:ext cx="2410920" cy="717120"/>
            </p14:xfrm>
          </p:contentPart>
        </mc:Choice>
        <mc:Fallback xmlns="">
          <p:pic>
            <p:nvPicPr>
              <p:cNvPr id="14" name="Ink 13">
                <a:extLst>
                  <a:ext uri="{FF2B5EF4-FFF2-40B4-BE49-F238E27FC236}">
                    <a16:creationId xmlns:a16="http://schemas.microsoft.com/office/drawing/2014/main" id="{8373B81B-D2C1-4AF7-9A0B-C1AFBCA2562B}"/>
                  </a:ext>
                </a:extLst>
              </p:cNvPr>
              <p:cNvPicPr/>
              <p:nvPr/>
            </p:nvPicPr>
            <p:blipFill>
              <a:blip r:embed="rId17"/>
              <a:stretch>
                <a:fillRect/>
              </a:stretch>
            </p:blipFill>
            <p:spPr>
              <a:xfrm>
                <a:off x="3106336" y="477843"/>
                <a:ext cx="2446560" cy="752760"/>
              </a:xfrm>
              <a:prstGeom prst="rect">
                <a:avLst/>
              </a:prstGeom>
            </p:spPr>
          </p:pic>
        </mc:Fallback>
      </mc:AlternateContent>
      <p:grpSp>
        <p:nvGrpSpPr>
          <p:cNvPr id="19" name="Group 18">
            <a:extLst>
              <a:ext uri="{FF2B5EF4-FFF2-40B4-BE49-F238E27FC236}">
                <a16:creationId xmlns:a16="http://schemas.microsoft.com/office/drawing/2014/main" id="{E89635AB-79D2-410E-A6F3-A1CF6051736D}"/>
              </a:ext>
            </a:extLst>
          </p:cNvPr>
          <p:cNvGrpSpPr/>
          <p:nvPr/>
        </p:nvGrpSpPr>
        <p:grpSpPr>
          <a:xfrm>
            <a:off x="5612656" y="1549923"/>
            <a:ext cx="2288160" cy="64080"/>
            <a:chOff x="5612656" y="1549923"/>
            <a:chExt cx="2288160" cy="64080"/>
          </a:xfrm>
        </p:grpSpPr>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0F129C71-F9FF-4D8A-B1D2-6F136398B7CF}"/>
                    </a:ext>
                  </a:extLst>
                </p14:cNvPr>
                <p14:cNvContentPartPr/>
                <p14:nvPr/>
              </p14:nvContentPartPr>
              <p14:xfrm>
                <a:off x="7877056" y="1565763"/>
                <a:ext cx="23760" cy="34560"/>
              </p14:xfrm>
            </p:contentPart>
          </mc:Choice>
          <mc:Fallback xmlns="">
            <p:pic>
              <p:nvPicPr>
                <p:cNvPr id="15" name="Ink 14">
                  <a:extLst>
                    <a:ext uri="{FF2B5EF4-FFF2-40B4-BE49-F238E27FC236}">
                      <a16:creationId xmlns:a16="http://schemas.microsoft.com/office/drawing/2014/main" id="{0F129C71-F9FF-4D8A-B1D2-6F136398B7CF}"/>
                    </a:ext>
                  </a:extLst>
                </p:cNvPr>
                <p:cNvPicPr/>
                <p:nvPr/>
              </p:nvPicPr>
              <p:blipFill>
                <a:blip r:embed="rId19"/>
                <a:stretch>
                  <a:fillRect/>
                </a:stretch>
              </p:blipFill>
              <p:spPr>
                <a:xfrm>
                  <a:off x="7859056" y="1548123"/>
                  <a:ext cx="5940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A780A2B4-52A8-45DB-96BD-CB74D92BA3BA}"/>
                    </a:ext>
                  </a:extLst>
                </p14:cNvPr>
                <p14:cNvContentPartPr/>
                <p14:nvPr/>
              </p14:nvContentPartPr>
              <p14:xfrm>
                <a:off x="7299976" y="1557483"/>
                <a:ext cx="592920" cy="56520"/>
              </p14:xfrm>
            </p:contentPart>
          </mc:Choice>
          <mc:Fallback xmlns="">
            <p:pic>
              <p:nvPicPr>
                <p:cNvPr id="16" name="Ink 15">
                  <a:extLst>
                    <a:ext uri="{FF2B5EF4-FFF2-40B4-BE49-F238E27FC236}">
                      <a16:creationId xmlns:a16="http://schemas.microsoft.com/office/drawing/2014/main" id="{A780A2B4-52A8-45DB-96BD-CB74D92BA3BA}"/>
                    </a:ext>
                  </a:extLst>
                </p:cNvPr>
                <p:cNvPicPr/>
                <p:nvPr/>
              </p:nvPicPr>
              <p:blipFill>
                <a:blip r:embed="rId21"/>
                <a:stretch>
                  <a:fillRect/>
                </a:stretch>
              </p:blipFill>
              <p:spPr>
                <a:xfrm>
                  <a:off x="7282336" y="1539843"/>
                  <a:ext cx="62856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8" name="Ink 17">
                  <a:extLst>
                    <a:ext uri="{FF2B5EF4-FFF2-40B4-BE49-F238E27FC236}">
                      <a16:creationId xmlns:a16="http://schemas.microsoft.com/office/drawing/2014/main" id="{EA0C7EB9-1334-494D-8AFD-8054999C22DF}"/>
                    </a:ext>
                  </a:extLst>
                </p14:cNvPr>
                <p14:cNvContentPartPr/>
                <p14:nvPr/>
              </p14:nvContentPartPr>
              <p14:xfrm>
                <a:off x="5612656" y="1549923"/>
                <a:ext cx="1530360" cy="54720"/>
              </p14:xfrm>
            </p:contentPart>
          </mc:Choice>
          <mc:Fallback xmlns="">
            <p:pic>
              <p:nvPicPr>
                <p:cNvPr id="18" name="Ink 17">
                  <a:extLst>
                    <a:ext uri="{FF2B5EF4-FFF2-40B4-BE49-F238E27FC236}">
                      <a16:creationId xmlns:a16="http://schemas.microsoft.com/office/drawing/2014/main" id="{EA0C7EB9-1334-494D-8AFD-8054999C22DF}"/>
                    </a:ext>
                  </a:extLst>
                </p:cNvPr>
                <p:cNvPicPr/>
                <p:nvPr/>
              </p:nvPicPr>
              <p:blipFill>
                <a:blip r:embed="rId23"/>
                <a:stretch>
                  <a:fillRect/>
                </a:stretch>
              </p:blipFill>
              <p:spPr>
                <a:xfrm>
                  <a:off x="5594656" y="1531923"/>
                  <a:ext cx="1566000" cy="90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4">
            <p14:nvContentPartPr>
              <p14:cNvPr id="20" name="Ink 19">
                <a:extLst>
                  <a:ext uri="{FF2B5EF4-FFF2-40B4-BE49-F238E27FC236}">
                    <a16:creationId xmlns:a16="http://schemas.microsoft.com/office/drawing/2014/main" id="{2B92C9C4-0D62-4BBA-BF9A-2337D295D30B}"/>
                  </a:ext>
                </a:extLst>
              </p14:cNvPr>
              <p14:cNvContentPartPr/>
              <p14:nvPr/>
            </p14:nvContentPartPr>
            <p14:xfrm>
              <a:off x="3048736" y="1482603"/>
              <a:ext cx="2445480" cy="136440"/>
            </p14:xfrm>
          </p:contentPart>
        </mc:Choice>
        <mc:Fallback xmlns="">
          <p:pic>
            <p:nvPicPr>
              <p:cNvPr id="20" name="Ink 19">
                <a:extLst>
                  <a:ext uri="{FF2B5EF4-FFF2-40B4-BE49-F238E27FC236}">
                    <a16:creationId xmlns:a16="http://schemas.microsoft.com/office/drawing/2014/main" id="{2B92C9C4-0D62-4BBA-BF9A-2337D295D30B}"/>
                  </a:ext>
                </a:extLst>
              </p:cNvPr>
              <p:cNvPicPr/>
              <p:nvPr/>
            </p:nvPicPr>
            <p:blipFill>
              <a:blip r:embed="rId25"/>
              <a:stretch>
                <a:fillRect/>
              </a:stretch>
            </p:blipFill>
            <p:spPr>
              <a:xfrm>
                <a:off x="3031096" y="1464603"/>
                <a:ext cx="2481120" cy="1720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1" name="Ink 20">
                <a:extLst>
                  <a:ext uri="{FF2B5EF4-FFF2-40B4-BE49-F238E27FC236}">
                    <a16:creationId xmlns:a16="http://schemas.microsoft.com/office/drawing/2014/main" id="{63577EEF-038D-4914-9000-535DDDA0BA7F}"/>
                  </a:ext>
                </a:extLst>
              </p14:cNvPr>
              <p14:cNvContentPartPr/>
              <p14:nvPr/>
            </p14:nvContentPartPr>
            <p14:xfrm>
              <a:off x="513616" y="1529043"/>
              <a:ext cx="1778040" cy="85680"/>
            </p14:xfrm>
          </p:contentPart>
        </mc:Choice>
        <mc:Fallback xmlns="">
          <p:pic>
            <p:nvPicPr>
              <p:cNvPr id="21" name="Ink 20">
                <a:extLst>
                  <a:ext uri="{FF2B5EF4-FFF2-40B4-BE49-F238E27FC236}">
                    <a16:creationId xmlns:a16="http://schemas.microsoft.com/office/drawing/2014/main" id="{63577EEF-038D-4914-9000-535DDDA0BA7F}"/>
                  </a:ext>
                </a:extLst>
              </p:cNvPr>
              <p:cNvPicPr/>
              <p:nvPr/>
            </p:nvPicPr>
            <p:blipFill>
              <a:blip r:embed="rId27"/>
              <a:stretch>
                <a:fillRect/>
              </a:stretch>
            </p:blipFill>
            <p:spPr>
              <a:xfrm>
                <a:off x="495616" y="1511043"/>
                <a:ext cx="1813680" cy="121320"/>
              </a:xfrm>
              <a:prstGeom prst="rect">
                <a:avLst/>
              </a:prstGeom>
            </p:spPr>
          </p:pic>
        </mc:Fallback>
      </mc:AlternateContent>
      <p:grpSp>
        <p:nvGrpSpPr>
          <p:cNvPr id="24" name="Group 23">
            <a:extLst>
              <a:ext uri="{FF2B5EF4-FFF2-40B4-BE49-F238E27FC236}">
                <a16:creationId xmlns:a16="http://schemas.microsoft.com/office/drawing/2014/main" id="{2195691D-66F4-4146-ACE9-FAA9622251A3}"/>
              </a:ext>
            </a:extLst>
          </p:cNvPr>
          <p:cNvGrpSpPr/>
          <p:nvPr/>
        </p:nvGrpSpPr>
        <p:grpSpPr>
          <a:xfrm>
            <a:off x="8210416" y="2030523"/>
            <a:ext cx="1703160" cy="82800"/>
            <a:chOff x="8210416" y="2030523"/>
            <a:chExt cx="1703160" cy="82800"/>
          </a:xfrm>
        </p:grpSpPr>
        <mc:AlternateContent xmlns:mc="http://schemas.openxmlformats.org/markup-compatibility/2006" xmlns:p14="http://schemas.microsoft.com/office/powerpoint/2010/main">
          <mc:Choice Requires="p14">
            <p:contentPart p14:bwMode="auto" r:id="rId28">
              <p14:nvContentPartPr>
                <p14:cNvPr id="22" name="Ink 21">
                  <a:extLst>
                    <a:ext uri="{FF2B5EF4-FFF2-40B4-BE49-F238E27FC236}">
                      <a16:creationId xmlns:a16="http://schemas.microsoft.com/office/drawing/2014/main" id="{20581737-502F-405A-87E9-07349A24F7F8}"/>
                    </a:ext>
                  </a:extLst>
                </p14:cNvPr>
                <p14:cNvContentPartPr/>
                <p14:nvPr/>
              </p14:nvContentPartPr>
              <p14:xfrm>
                <a:off x="9911416" y="2072283"/>
                <a:ext cx="2160" cy="1800"/>
              </p14:xfrm>
            </p:contentPart>
          </mc:Choice>
          <mc:Fallback xmlns="">
            <p:pic>
              <p:nvPicPr>
                <p:cNvPr id="22" name="Ink 21">
                  <a:extLst>
                    <a:ext uri="{FF2B5EF4-FFF2-40B4-BE49-F238E27FC236}">
                      <a16:creationId xmlns:a16="http://schemas.microsoft.com/office/drawing/2014/main" id="{20581737-502F-405A-87E9-07349A24F7F8}"/>
                    </a:ext>
                  </a:extLst>
                </p:cNvPr>
                <p:cNvPicPr/>
                <p:nvPr/>
              </p:nvPicPr>
              <p:blipFill>
                <a:blip r:embed="rId29"/>
                <a:stretch>
                  <a:fillRect/>
                </a:stretch>
              </p:blipFill>
              <p:spPr>
                <a:xfrm>
                  <a:off x="9893776" y="2054643"/>
                  <a:ext cx="37800" cy="374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3" name="Ink 22">
                  <a:extLst>
                    <a:ext uri="{FF2B5EF4-FFF2-40B4-BE49-F238E27FC236}">
                      <a16:creationId xmlns:a16="http://schemas.microsoft.com/office/drawing/2014/main" id="{886923E7-D132-4482-ACCD-5AF8EFA4351D}"/>
                    </a:ext>
                  </a:extLst>
                </p14:cNvPr>
                <p14:cNvContentPartPr/>
                <p14:nvPr/>
              </p14:nvContentPartPr>
              <p14:xfrm>
                <a:off x="8210416" y="2030523"/>
                <a:ext cx="1699560" cy="82800"/>
              </p14:xfrm>
            </p:contentPart>
          </mc:Choice>
          <mc:Fallback xmlns="">
            <p:pic>
              <p:nvPicPr>
                <p:cNvPr id="23" name="Ink 22">
                  <a:extLst>
                    <a:ext uri="{FF2B5EF4-FFF2-40B4-BE49-F238E27FC236}">
                      <a16:creationId xmlns:a16="http://schemas.microsoft.com/office/drawing/2014/main" id="{886923E7-D132-4482-ACCD-5AF8EFA4351D}"/>
                    </a:ext>
                  </a:extLst>
                </p:cNvPr>
                <p:cNvPicPr/>
                <p:nvPr/>
              </p:nvPicPr>
              <p:blipFill>
                <a:blip r:embed="rId31"/>
                <a:stretch>
                  <a:fillRect/>
                </a:stretch>
              </p:blipFill>
              <p:spPr>
                <a:xfrm>
                  <a:off x="8192776" y="2012883"/>
                  <a:ext cx="1735200" cy="1184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2">
            <p14:nvContentPartPr>
              <p14:cNvPr id="25" name="Ink 24">
                <a:extLst>
                  <a:ext uri="{FF2B5EF4-FFF2-40B4-BE49-F238E27FC236}">
                    <a16:creationId xmlns:a16="http://schemas.microsoft.com/office/drawing/2014/main" id="{D4A9FFBE-6E12-49DF-A08B-AAA565BCE0DF}"/>
                  </a:ext>
                </a:extLst>
              </p14:cNvPr>
              <p14:cNvContentPartPr/>
              <p14:nvPr/>
            </p14:nvContentPartPr>
            <p14:xfrm>
              <a:off x="6410056" y="1997043"/>
              <a:ext cx="1732320" cy="81000"/>
            </p14:xfrm>
          </p:contentPart>
        </mc:Choice>
        <mc:Fallback xmlns="">
          <p:pic>
            <p:nvPicPr>
              <p:cNvPr id="25" name="Ink 24">
                <a:extLst>
                  <a:ext uri="{FF2B5EF4-FFF2-40B4-BE49-F238E27FC236}">
                    <a16:creationId xmlns:a16="http://schemas.microsoft.com/office/drawing/2014/main" id="{D4A9FFBE-6E12-49DF-A08B-AAA565BCE0DF}"/>
                  </a:ext>
                </a:extLst>
              </p:cNvPr>
              <p:cNvPicPr/>
              <p:nvPr/>
            </p:nvPicPr>
            <p:blipFill>
              <a:blip r:embed="rId33"/>
              <a:stretch>
                <a:fillRect/>
              </a:stretch>
            </p:blipFill>
            <p:spPr>
              <a:xfrm>
                <a:off x="6392416" y="1979043"/>
                <a:ext cx="176796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6" name="Ink 25">
                <a:extLst>
                  <a:ext uri="{FF2B5EF4-FFF2-40B4-BE49-F238E27FC236}">
                    <a16:creationId xmlns:a16="http://schemas.microsoft.com/office/drawing/2014/main" id="{3911428B-11A4-40E6-B48B-5BF55347E162}"/>
                  </a:ext>
                </a:extLst>
              </p14:cNvPr>
              <p14:cNvContentPartPr/>
              <p14:nvPr/>
            </p14:nvContentPartPr>
            <p14:xfrm>
              <a:off x="4402696" y="1996323"/>
              <a:ext cx="1850400" cy="73440"/>
            </p14:xfrm>
          </p:contentPart>
        </mc:Choice>
        <mc:Fallback xmlns="">
          <p:pic>
            <p:nvPicPr>
              <p:cNvPr id="26" name="Ink 25">
                <a:extLst>
                  <a:ext uri="{FF2B5EF4-FFF2-40B4-BE49-F238E27FC236}">
                    <a16:creationId xmlns:a16="http://schemas.microsoft.com/office/drawing/2014/main" id="{3911428B-11A4-40E6-B48B-5BF55347E162}"/>
                  </a:ext>
                </a:extLst>
              </p:cNvPr>
              <p:cNvPicPr/>
              <p:nvPr/>
            </p:nvPicPr>
            <p:blipFill>
              <a:blip r:embed="rId35"/>
              <a:stretch>
                <a:fillRect/>
              </a:stretch>
            </p:blipFill>
            <p:spPr>
              <a:xfrm>
                <a:off x="4384696" y="1978323"/>
                <a:ext cx="1886040" cy="1090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7" name="Ink 26">
                <a:extLst>
                  <a:ext uri="{FF2B5EF4-FFF2-40B4-BE49-F238E27FC236}">
                    <a16:creationId xmlns:a16="http://schemas.microsoft.com/office/drawing/2014/main" id="{539B8E99-774F-4226-90D3-AA8AC1DF103E}"/>
                  </a:ext>
                </a:extLst>
              </p14:cNvPr>
              <p14:cNvContentPartPr/>
              <p14:nvPr/>
            </p14:nvContentPartPr>
            <p14:xfrm>
              <a:off x="2078536" y="2063283"/>
              <a:ext cx="2215080" cy="94680"/>
            </p14:xfrm>
          </p:contentPart>
        </mc:Choice>
        <mc:Fallback xmlns="">
          <p:pic>
            <p:nvPicPr>
              <p:cNvPr id="27" name="Ink 26">
                <a:extLst>
                  <a:ext uri="{FF2B5EF4-FFF2-40B4-BE49-F238E27FC236}">
                    <a16:creationId xmlns:a16="http://schemas.microsoft.com/office/drawing/2014/main" id="{539B8E99-774F-4226-90D3-AA8AC1DF103E}"/>
                  </a:ext>
                </a:extLst>
              </p:cNvPr>
              <p:cNvPicPr/>
              <p:nvPr/>
            </p:nvPicPr>
            <p:blipFill>
              <a:blip r:embed="rId37"/>
              <a:stretch>
                <a:fillRect/>
              </a:stretch>
            </p:blipFill>
            <p:spPr>
              <a:xfrm>
                <a:off x="2060536" y="2045643"/>
                <a:ext cx="225072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8" name="Ink 27">
                <a:extLst>
                  <a:ext uri="{FF2B5EF4-FFF2-40B4-BE49-F238E27FC236}">
                    <a16:creationId xmlns:a16="http://schemas.microsoft.com/office/drawing/2014/main" id="{A0A12E0D-29C3-456D-8277-D95A81277999}"/>
                  </a:ext>
                </a:extLst>
              </p14:cNvPr>
              <p14:cNvContentPartPr/>
              <p14:nvPr/>
            </p14:nvContentPartPr>
            <p14:xfrm>
              <a:off x="639976" y="2012883"/>
              <a:ext cx="1391040" cy="169200"/>
            </p14:xfrm>
          </p:contentPart>
        </mc:Choice>
        <mc:Fallback xmlns="">
          <p:pic>
            <p:nvPicPr>
              <p:cNvPr id="28" name="Ink 27">
                <a:extLst>
                  <a:ext uri="{FF2B5EF4-FFF2-40B4-BE49-F238E27FC236}">
                    <a16:creationId xmlns:a16="http://schemas.microsoft.com/office/drawing/2014/main" id="{A0A12E0D-29C3-456D-8277-D95A81277999}"/>
                  </a:ext>
                </a:extLst>
              </p:cNvPr>
              <p:cNvPicPr/>
              <p:nvPr/>
            </p:nvPicPr>
            <p:blipFill>
              <a:blip r:embed="rId39"/>
              <a:stretch>
                <a:fillRect/>
              </a:stretch>
            </p:blipFill>
            <p:spPr>
              <a:xfrm>
                <a:off x="622336" y="1995243"/>
                <a:ext cx="142668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9" name="Ink 28">
                <a:extLst>
                  <a:ext uri="{FF2B5EF4-FFF2-40B4-BE49-F238E27FC236}">
                    <a16:creationId xmlns:a16="http://schemas.microsoft.com/office/drawing/2014/main" id="{C72E7823-26A4-438D-8CD1-B03B5C0D17C9}"/>
                  </a:ext>
                </a:extLst>
              </p14:cNvPr>
              <p14:cNvContentPartPr/>
              <p14:nvPr/>
            </p14:nvContentPartPr>
            <p14:xfrm>
              <a:off x="7748536" y="2532363"/>
              <a:ext cx="2241360" cy="75240"/>
            </p14:xfrm>
          </p:contentPart>
        </mc:Choice>
        <mc:Fallback xmlns="">
          <p:pic>
            <p:nvPicPr>
              <p:cNvPr id="29" name="Ink 28">
                <a:extLst>
                  <a:ext uri="{FF2B5EF4-FFF2-40B4-BE49-F238E27FC236}">
                    <a16:creationId xmlns:a16="http://schemas.microsoft.com/office/drawing/2014/main" id="{C72E7823-26A4-438D-8CD1-B03B5C0D17C9}"/>
                  </a:ext>
                </a:extLst>
              </p:cNvPr>
              <p:cNvPicPr/>
              <p:nvPr/>
            </p:nvPicPr>
            <p:blipFill>
              <a:blip r:embed="rId41"/>
              <a:stretch>
                <a:fillRect/>
              </a:stretch>
            </p:blipFill>
            <p:spPr>
              <a:xfrm>
                <a:off x="7730536" y="2514363"/>
                <a:ext cx="227700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0" name="Ink 29">
                <a:extLst>
                  <a:ext uri="{FF2B5EF4-FFF2-40B4-BE49-F238E27FC236}">
                    <a16:creationId xmlns:a16="http://schemas.microsoft.com/office/drawing/2014/main" id="{ED6D7E4A-E108-4365-8F30-DA309B82AEA4}"/>
                  </a:ext>
                </a:extLst>
              </p14:cNvPr>
              <p14:cNvContentPartPr/>
              <p14:nvPr/>
            </p14:nvContentPartPr>
            <p14:xfrm>
              <a:off x="6635056" y="2109723"/>
              <a:ext cx="516960" cy="484920"/>
            </p14:xfrm>
          </p:contentPart>
        </mc:Choice>
        <mc:Fallback xmlns="">
          <p:pic>
            <p:nvPicPr>
              <p:cNvPr id="30" name="Ink 29">
                <a:extLst>
                  <a:ext uri="{FF2B5EF4-FFF2-40B4-BE49-F238E27FC236}">
                    <a16:creationId xmlns:a16="http://schemas.microsoft.com/office/drawing/2014/main" id="{ED6D7E4A-E108-4365-8F30-DA309B82AEA4}"/>
                  </a:ext>
                </a:extLst>
              </p:cNvPr>
              <p:cNvPicPr/>
              <p:nvPr/>
            </p:nvPicPr>
            <p:blipFill>
              <a:blip r:embed="rId43"/>
              <a:stretch>
                <a:fillRect/>
              </a:stretch>
            </p:blipFill>
            <p:spPr>
              <a:xfrm>
                <a:off x="6617416" y="2092083"/>
                <a:ext cx="552600" cy="5205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1" name="Ink 30">
                <a:extLst>
                  <a:ext uri="{FF2B5EF4-FFF2-40B4-BE49-F238E27FC236}">
                    <a16:creationId xmlns:a16="http://schemas.microsoft.com/office/drawing/2014/main" id="{BCEAC531-1026-4331-853C-7A9D7F7E1848}"/>
                  </a:ext>
                </a:extLst>
              </p14:cNvPr>
              <p14:cNvContentPartPr/>
              <p14:nvPr/>
            </p14:nvContentPartPr>
            <p14:xfrm>
              <a:off x="2662816" y="2532723"/>
              <a:ext cx="3726360" cy="69840"/>
            </p14:xfrm>
          </p:contentPart>
        </mc:Choice>
        <mc:Fallback xmlns="">
          <p:pic>
            <p:nvPicPr>
              <p:cNvPr id="31" name="Ink 30">
                <a:extLst>
                  <a:ext uri="{FF2B5EF4-FFF2-40B4-BE49-F238E27FC236}">
                    <a16:creationId xmlns:a16="http://schemas.microsoft.com/office/drawing/2014/main" id="{BCEAC531-1026-4331-853C-7A9D7F7E1848}"/>
                  </a:ext>
                </a:extLst>
              </p:cNvPr>
              <p:cNvPicPr/>
              <p:nvPr/>
            </p:nvPicPr>
            <p:blipFill>
              <a:blip r:embed="rId45"/>
              <a:stretch>
                <a:fillRect/>
              </a:stretch>
            </p:blipFill>
            <p:spPr>
              <a:xfrm>
                <a:off x="2645176" y="2514723"/>
                <a:ext cx="376200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2" name="Ink 31">
                <a:extLst>
                  <a:ext uri="{FF2B5EF4-FFF2-40B4-BE49-F238E27FC236}">
                    <a16:creationId xmlns:a16="http://schemas.microsoft.com/office/drawing/2014/main" id="{9B8FEB1A-B655-43BC-96C8-D2E6DC2CD0C8}"/>
                  </a:ext>
                </a:extLst>
              </p14:cNvPr>
              <p14:cNvContentPartPr/>
              <p14:nvPr/>
            </p14:nvContentPartPr>
            <p14:xfrm>
              <a:off x="829696" y="2484843"/>
              <a:ext cx="1789920" cy="72000"/>
            </p14:xfrm>
          </p:contentPart>
        </mc:Choice>
        <mc:Fallback xmlns="">
          <p:pic>
            <p:nvPicPr>
              <p:cNvPr id="32" name="Ink 31">
                <a:extLst>
                  <a:ext uri="{FF2B5EF4-FFF2-40B4-BE49-F238E27FC236}">
                    <a16:creationId xmlns:a16="http://schemas.microsoft.com/office/drawing/2014/main" id="{9B8FEB1A-B655-43BC-96C8-D2E6DC2CD0C8}"/>
                  </a:ext>
                </a:extLst>
              </p:cNvPr>
              <p:cNvPicPr/>
              <p:nvPr/>
            </p:nvPicPr>
            <p:blipFill>
              <a:blip r:embed="rId47"/>
              <a:stretch>
                <a:fillRect/>
              </a:stretch>
            </p:blipFill>
            <p:spPr>
              <a:xfrm>
                <a:off x="812056" y="2466843"/>
                <a:ext cx="182556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3" name="Ink 32">
                <a:extLst>
                  <a:ext uri="{FF2B5EF4-FFF2-40B4-BE49-F238E27FC236}">
                    <a16:creationId xmlns:a16="http://schemas.microsoft.com/office/drawing/2014/main" id="{24AFD13E-3F42-4EE9-9A7E-B40FA41C0570}"/>
                  </a:ext>
                </a:extLst>
              </p14:cNvPr>
              <p14:cNvContentPartPr/>
              <p14:nvPr/>
            </p14:nvContentPartPr>
            <p14:xfrm>
              <a:off x="454216" y="2474403"/>
              <a:ext cx="410760" cy="75240"/>
            </p14:xfrm>
          </p:contentPart>
        </mc:Choice>
        <mc:Fallback xmlns="">
          <p:pic>
            <p:nvPicPr>
              <p:cNvPr id="33" name="Ink 32">
                <a:extLst>
                  <a:ext uri="{FF2B5EF4-FFF2-40B4-BE49-F238E27FC236}">
                    <a16:creationId xmlns:a16="http://schemas.microsoft.com/office/drawing/2014/main" id="{24AFD13E-3F42-4EE9-9A7E-B40FA41C0570}"/>
                  </a:ext>
                </a:extLst>
              </p:cNvPr>
              <p:cNvPicPr/>
              <p:nvPr/>
            </p:nvPicPr>
            <p:blipFill>
              <a:blip r:embed="rId49"/>
              <a:stretch>
                <a:fillRect/>
              </a:stretch>
            </p:blipFill>
            <p:spPr>
              <a:xfrm>
                <a:off x="436216" y="2456403"/>
                <a:ext cx="44640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4" name="Ink 33">
                <a:extLst>
                  <a:ext uri="{FF2B5EF4-FFF2-40B4-BE49-F238E27FC236}">
                    <a16:creationId xmlns:a16="http://schemas.microsoft.com/office/drawing/2014/main" id="{6F6F4BE5-08C5-45C5-8A4A-31C7C80ECA49}"/>
                  </a:ext>
                </a:extLst>
              </p14:cNvPr>
              <p14:cNvContentPartPr/>
              <p14:nvPr/>
            </p14:nvContentPartPr>
            <p14:xfrm>
              <a:off x="9346216" y="3034563"/>
              <a:ext cx="525600" cy="46080"/>
            </p14:xfrm>
          </p:contentPart>
        </mc:Choice>
        <mc:Fallback xmlns="">
          <p:pic>
            <p:nvPicPr>
              <p:cNvPr id="34" name="Ink 33">
                <a:extLst>
                  <a:ext uri="{FF2B5EF4-FFF2-40B4-BE49-F238E27FC236}">
                    <a16:creationId xmlns:a16="http://schemas.microsoft.com/office/drawing/2014/main" id="{6F6F4BE5-08C5-45C5-8A4A-31C7C80ECA49}"/>
                  </a:ext>
                </a:extLst>
              </p:cNvPr>
              <p:cNvPicPr/>
              <p:nvPr/>
            </p:nvPicPr>
            <p:blipFill>
              <a:blip r:embed="rId51"/>
              <a:stretch>
                <a:fillRect/>
              </a:stretch>
            </p:blipFill>
            <p:spPr>
              <a:xfrm>
                <a:off x="9328576" y="3016563"/>
                <a:ext cx="56124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5" name="Ink 34">
                <a:extLst>
                  <a:ext uri="{FF2B5EF4-FFF2-40B4-BE49-F238E27FC236}">
                    <a16:creationId xmlns:a16="http://schemas.microsoft.com/office/drawing/2014/main" id="{CC282C57-94DD-4C59-9554-9418E71B2E11}"/>
                  </a:ext>
                </a:extLst>
              </p14:cNvPr>
              <p14:cNvContentPartPr/>
              <p14:nvPr/>
            </p14:nvContentPartPr>
            <p14:xfrm>
              <a:off x="8682376" y="3055803"/>
              <a:ext cx="412560" cy="41400"/>
            </p14:xfrm>
          </p:contentPart>
        </mc:Choice>
        <mc:Fallback xmlns="">
          <p:pic>
            <p:nvPicPr>
              <p:cNvPr id="35" name="Ink 34">
                <a:extLst>
                  <a:ext uri="{FF2B5EF4-FFF2-40B4-BE49-F238E27FC236}">
                    <a16:creationId xmlns:a16="http://schemas.microsoft.com/office/drawing/2014/main" id="{CC282C57-94DD-4C59-9554-9418E71B2E11}"/>
                  </a:ext>
                </a:extLst>
              </p:cNvPr>
              <p:cNvPicPr/>
              <p:nvPr/>
            </p:nvPicPr>
            <p:blipFill>
              <a:blip r:embed="rId53"/>
              <a:stretch>
                <a:fillRect/>
              </a:stretch>
            </p:blipFill>
            <p:spPr>
              <a:xfrm>
                <a:off x="8664376" y="3037803"/>
                <a:ext cx="44820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7" name="Ink 36">
                <a:extLst>
                  <a:ext uri="{FF2B5EF4-FFF2-40B4-BE49-F238E27FC236}">
                    <a16:creationId xmlns:a16="http://schemas.microsoft.com/office/drawing/2014/main" id="{192D1660-F90A-48C5-BDF4-729512E90076}"/>
                  </a:ext>
                </a:extLst>
              </p14:cNvPr>
              <p14:cNvContentPartPr/>
              <p14:nvPr/>
            </p14:nvContentPartPr>
            <p14:xfrm>
              <a:off x="7654936" y="3055083"/>
              <a:ext cx="549720" cy="36720"/>
            </p14:xfrm>
          </p:contentPart>
        </mc:Choice>
        <mc:Fallback xmlns="">
          <p:pic>
            <p:nvPicPr>
              <p:cNvPr id="37" name="Ink 36">
                <a:extLst>
                  <a:ext uri="{FF2B5EF4-FFF2-40B4-BE49-F238E27FC236}">
                    <a16:creationId xmlns:a16="http://schemas.microsoft.com/office/drawing/2014/main" id="{192D1660-F90A-48C5-BDF4-729512E90076}"/>
                  </a:ext>
                </a:extLst>
              </p:cNvPr>
              <p:cNvPicPr/>
              <p:nvPr/>
            </p:nvPicPr>
            <p:blipFill>
              <a:blip r:embed="rId55"/>
              <a:stretch>
                <a:fillRect/>
              </a:stretch>
            </p:blipFill>
            <p:spPr>
              <a:xfrm>
                <a:off x="7637296" y="3037083"/>
                <a:ext cx="58536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38" name="Ink 37">
                <a:extLst>
                  <a:ext uri="{FF2B5EF4-FFF2-40B4-BE49-F238E27FC236}">
                    <a16:creationId xmlns:a16="http://schemas.microsoft.com/office/drawing/2014/main" id="{8D1B9B48-24C6-4C34-9091-90A351C173D4}"/>
                  </a:ext>
                </a:extLst>
              </p14:cNvPr>
              <p14:cNvContentPartPr/>
              <p14:nvPr/>
            </p14:nvContentPartPr>
            <p14:xfrm>
              <a:off x="6207016" y="3023403"/>
              <a:ext cx="625680" cy="46440"/>
            </p14:xfrm>
          </p:contentPart>
        </mc:Choice>
        <mc:Fallback xmlns="">
          <p:pic>
            <p:nvPicPr>
              <p:cNvPr id="38" name="Ink 37">
                <a:extLst>
                  <a:ext uri="{FF2B5EF4-FFF2-40B4-BE49-F238E27FC236}">
                    <a16:creationId xmlns:a16="http://schemas.microsoft.com/office/drawing/2014/main" id="{8D1B9B48-24C6-4C34-9091-90A351C173D4}"/>
                  </a:ext>
                </a:extLst>
              </p:cNvPr>
              <p:cNvPicPr/>
              <p:nvPr/>
            </p:nvPicPr>
            <p:blipFill>
              <a:blip r:embed="rId57"/>
              <a:stretch>
                <a:fillRect/>
              </a:stretch>
            </p:blipFill>
            <p:spPr>
              <a:xfrm>
                <a:off x="6189016" y="3005763"/>
                <a:ext cx="66132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0" name="Ink 39">
                <a:extLst>
                  <a:ext uri="{FF2B5EF4-FFF2-40B4-BE49-F238E27FC236}">
                    <a16:creationId xmlns:a16="http://schemas.microsoft.com/office/drawing/2014/main" id="{50EF2F74-20C8-4E7B-8BE0-E36CFDB4C5E9}"/>
                  </a:ext>
                </a:extLst>
              </p14:cNvPr>
              <p14:cNvContentPartPr/>
              <p14:nvPr/>
            </p14:nvContentPartPr>
            <p14:xfrm>
              <a:off x="6823696" y="3028803"/>
              <a:ext cx="436320" cy="17280"/>
            </p14:xfrm>
          </p:contentPart>
        </mc:Choice>
        <mc:Fallback xmlns="">
          <p:pic>
            <p:nvPicPr>
              <p:cNvPr id="40" name="Ink 39">
                <a:extLst>
                  <a:ext uri="{FF2B5EF4-FFF2-40B4-BE49-F238E27FC236}">
                    <a16:creationId xmlns:a16="http://schemas.microsoft.com/office/drawing/2014/main" id="{50EF2F74-20C8-4E7B-8BE0-E36CFDB4C5E9}"/>
                  </a:ext>
                </a:extLst>
              </p:cNvPr>
              <p:cNvPicPr/>
              <p:nvPr/>
            </p:nvPicPr>
            <p:blipFill>
              <a:blip r:embed="rId59"/>
              <a:stretch>
                <a:fillRect/>
              </a:stretch>
            </p:blipFill>
            <p:spPr>
              <a:xfrm>
                <a:off x="6805696" y="3010803"/>
                <a:ext cx="471960" cy="52920"/>
              </a:xfrm>
              <a:prstGeom prst="rect">
                <a:avLst/>
              </a:prstGeom>
            </p:spPr>
          </p:pic>
        </mc:Fallback>
      </mc:AlternateContent>
      <p:grpSp>
        <p:nvGrpSpPr>
          <p:cNvPr id="51" name="Group 50">
            <a:extLst>
              <a:ext uri="{FF2B5EF4-FFF2-40B4-BE49-F238E27FC236}">
                <a16:creationId xmlns:a16="http://schemas.microsoft.com/office/drawing/2014/main" id="{C4D26B0F-F0A0-4CB8-9B0C-78346454C339}"/>
              </a:ext>
            </a:extLst>
          </p:cNvPr>
          <p:cNvGrpSpPr/>
          <p:nvPr/>
        </p:nvGrpSpPr>
        <p:grpSpPr>
          <a:xfrm>
            <a:off x="734296" y="2943843"/>
            <a:ext cx="4797720" cy="178560"/>
            <a:chOff x="734296" y="2943843"/>
            <a:chExt cx="4797720" cy="178560"/>
          </a:xfrm>
        </p:grpSpPr>
        <mc:AlternateContent xmlns:mc="http://schemas.openxmlformats.org/markup-compatibility/2006" xmlns:p14="http://schemas.microsoft.com/office/powerpoint/2010/main">
          <mc:Choice Requires="p14">
            <p:contentPart p14:bwMode="auto" r:id="rId60">
              <p14:nvContentPartPr>
                <p14:cNvPr id="42" name="Ink 41">
                  <a:extLst>
                    <a:ext uri="{FF2B5EF4-FFF2-40B4-BE49-F238E27FC236}">
                      <a16:creationId xmlns:a16="http://schemas.microsoft.com/office/drawing/2014/main" id="{6241F76F-C59F-4A48-822D-0399F9CBCA44}"/>
                    </a:ext>
                  </a:extLst>
                </p14:cNvPr>
                <p14:cNvContentPartPr/>
                <p14:nvPr/>
              </p14:nvContentPartPr>
              <p14:xfrm>
                <a:off x="5529856" y="3120243"/>
                <a:ext cx="2160" cy="2160"/>
              </p14:xfrm>
            </p:contentPart>
          </mc:Choice>
          <mc:Fallback xmlns="">
            <p:pic>
              <p:nvPicPr>
                <p:cNvPr id="42" name="Ink 41">
                  <a:extLst>
                    <a:ext uri="{FF2B5EF4-FFF2-40B4-BE49-F238E27FC236}">
                      <a16:creationId xmlns:a16="http://schemas.microsoft.com/office/drawing/2014/main" id="{6241F76F-C59F-4A48-822D-0399F9CBCA44}"/>
                    </a:ext>
                  </a:extLst>
                </p:cNvPr>
                <p:cNvPicPr/>
                <p:nvPr/>
              </p:nvPicPr>
              <p:blipFill>
                <a:blip r:embed="rId61"/>
                <a:stretch>
                  <a:fillRect/>
                </a:stretch>
              </p:blipFill>
              <p:spPr>
                <a:xfrm>
                  <a:off x="5512216" y="3102603"/>
                  <a:ext cx="3780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43" name="Ink 42">
                  <a:extLst>
                    <a:ext uri="{FF2B5EF4-FFF2-40B4-BE49-F238E27FC236}">
                      <a16:creationId xmlns:a16="http://schemas.microsoft.com/office/drawing/2014/main" id="{920CFB93-8CF0-4771-9090-425891B24438}"/>
                    </a:ext>
                  </a:extLst>
                </p14:cNvPr>
                <p14:cNvContentPartPr/>
                <p14:nvPr/>
              </p14:nvContentPartPr>
              <p14:xfrm>
                <a:off x="4561456" y="3043203"/>
                <a:ext cx="927000" cy="71280"/>
              </p14:xfrm>
            </p:contentPart>
          </mc:Choice>
          <mc:Fallback xmlns="">
            <p:pic>
              <p:nvPicPr>
                <p:cNvPr id="43" name="Ink 42">
                  <a:extLst>
                    <a:ext uri="{FF2B5EF4-FFF2-40B4-BE49-F238E27FC236}">
                      <a16:creationId xmlns:a16="http://schemas.microsoft.com/office/drawing/2014/main" id="{920CFB93-8CF0-4771-9090-425891B24438}"/>
                    </a:ext>
                  </a:extLst>
                </p:cNvPr>
                <p:cNvPicPr/>
                <p:nvPr/>
              </p:nvPicPr>
              <p:blipFill>
                <a:blip r:embed="rId63"/>
                <a:stretch>
                  <a:fillRect/>
                </a:stretch>
              </p:blipFill>
              <p:spPr>
                <a:xfrm>
                  <a:off x="4543456" y="3025203"/>
                  <a:ext cx="96264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4" name="Ink 43">
                  <a:extLst>
                    <a:ext uri="{FF2B5EF4-FFF2-40B4-BE49-F238E27FC236}">
                      <a16:creationId xmlns:a16="http://schemas.microsoft.com/office/drawing/2014/main" id="{7C849F47-F299-43C4-A8C4-20A758C52A04}"/>
                    </a:ext>
                  </a:extLst>
                </p14:cNvPr>
                <p14:cNvContentPartPr/>
                <p14:nvPr/>
              </p14:nvContentPartPr>
              <p14:xfrm>
                <a:off x="3984376" y="3051843"/>
                <a:ext cx="331920" cy="17640"/>
              </p14:xfrm>
            </p:contentPart>
          </mc:Choice>
          <mc:Fallback xmlns="">
            <p:pic>
              <p:nvPicPr>
                <p:cNvPr id="44" name="Ink 43">
                  <a:extLst>
                    <a:ext uri="{FF2B5EF4-FFF2-40B4-BE49-F238E27FC236}">
                      <a16:creationId xmlns:a16="http://schemas.microsoft.com/office/drawing/2014/main" id="{7C849F47-F299-43C4-A8C4-20A758C52A04}"/>
                    </a:ext>
                  </a:extLst>
                </p:cNvPr>
                <p:cNvPicPr/>
                <p:nvPr/>
              </p:nvPicPr>
              <p:blipFill>
                <a:blip r:embed="rId65"/>
                <a:stretch>
                  <a:fillRect/>
                </a:stretch>
              </p:blipFill>
              <p:spPr>
                <a:xfrm>
                  <a:off x="3966736" y="3034203"/>
                  <a:ext cx="367560" cy="5328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5" name="Ink 44">
                  <a:extLst>
                    <a:ext uri="{FF2B5EF4-FFF2-40B4-BE49-F238E27FC236}">
                      <a16:creationId xmlns:a16="http://schemas.microsoft.com/office/drawing/2014/main" id="{0289FBB2-E2D6-47E7-8731-82C73764AE4E}"/>
                    </a:ext>
                  </a:extLst>
                </p14:cNvPr>
                <p14:cNvContentPartPr/>
                <p14:nvPr/>
              </p14:nvContentPartPr>
              <p14:xfrm>
                <a:off x="3154216" y="3045363"/>
                <a:ext cx="648720" cy="45360"/>
              </p14:xfrm>
            </p:contentPart>
          </mc:Choice>
          <mc:Fallback xmlns="">
            <p:pic>
              <p:nvPicPr>
                <p:cNvPr id="45" name="Ink 44">
                  <a:extLst>
                    <a:ext uri="{FF2B5EF4-FFF2-40B4-BE49-F238E27FC236}">
                      <a16:creationId xmlns:a16="http://schemas.microsoft.com/office/drawing/2014/main" id="{0289FBB2-E2D6-47E7-8731-82C73764AE4E}"/>
                    </a:ext>
                  </a:extLst>
                </p:cNvPr>
                <p:cNvPicPr/>
                <p:nvPr/>
              </p:nvPicPr>
              <p:blipFill>
                <a:blip r:embed="rId67"/>
                <a:stretch>
                  <a:fillRect/>
                </a:stretch>
              </p:blipFill>
              <p:spPr>
                <a:xfrm>
                  <a:off x="3136216" y="3027723"/>
                  <a:ext cx="68436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7" name="Ink 46">
                  <a:extLst>
                    <a:ext uri="{FF2B5EF4-FFF2-40B4-BE49-F238E27FC236}">
                      <a16:creationId xmlns:a16="http://schemas.microsoft.com/office/drawing/2014/main" id="{733D1FDA-D6CB-4676-972A-4BBFD085DC37}"/>
                    </a:ext>
                  </a:extLst>
                </p14:cNvPr>
                <p14:cNvContentPartPr/>
                <p14:nvPr/>
              </p14:nvContentPartPr>
              <p14:xfrm>
                <a:off x="2308576" y="2943843"/>
                <a:ext cx="701640" cy="106200"/>
              </p14:xfrm>
            </p:contentPart>
          </mc:Choice>
          <mc:Fallback xmlns="">
            <p:pic>
              <p:nvPicPr>
                <p:cNvPr id="47" name="Ink 46">
                  <a:extLst>
                    <a:ext uri="{FF2B5EF4-FFF2-40B4-BE49-F238E27FC236}">
                      <a16:creationId xmlns:a16="http://schemas.microsoft.com/office/drawing/2014/main" id="{733D1FDA-D6CB-4676-972A-4BBFD085DC37}"/>
                    </a:ext>
                  </a:extLst>
                </p:cNvPr>
                <p:cNvPicPr/>
                <p:nvPr/>
              </p:nvPicPr>
              <p:blipFill>
                <a:blip r:embed="rId69"/>
                <a:stretch>
                  <a:fillRect/>
                </a:stretch>
              </p:blipFill>
              <p:spPr>
                <a:xfrm>
                  <a:off x="2290936" y="2926203"/>
                  <a:ext cx="73728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49" name="Ink 48">
                  <a:extLst>
                    <a:ext uri="{FF2B5EF4-FFF2-40B4-BE49-F238E27FC236}">
                      <a16:creationId xmlns:a16="http://schemas.microsoft.com/office/drawing/2014/main" id="{A37F93D8-35B3-4650-90B3-E0C5C7B590B1}"/>
                    </a:ext>
                  </a:extLst>
                </p14:cNvPr>
                <p14:cNvContentPartPr/>
                <p14:nvPr/>
              </p14:nvContentPartPr>
              <p14:xfrm>
                <a:off x="1717816" y="2987403"/>
                <a:ext cx="420480" cy="56160"/>
              </p14:xfrm>
            </p:contentPart>
          </mc:Choice>
          <mc:Fallback xmlns="">
            <p:pic>
              <p:nvPicPr>
                <p:cNvPr id="49" name="Ink 48">
                  <a:extLst>
                    <a:ext uri="{FF2B5EF4-FFF2-40B4-BE49-F238E27FC236}">
                      <a16:creationId xmlns:a16="http://schemas.microsoft.com/office/drawing/2014/main" id="{A37F93D8-35B3-4650-90B3-E0C5C7B590B1}"/>
                    </a:ext>
                  </a:extLst>
                </p:cNvPr>
                <p:cNvPicPr/>
                <p:nvPr/>
              </p:nvPicPr>
              <p:blipFill>
                <a:blip r:embed="rId71"/>
                <a:stretch>
                  <a:fillRect/>
                </a:stretch>
              </p:blipFill>
              <p:spPr>
                <a:xfrm>
                  <a:off x="1699816" y="2969403"/>
                  <a:ext cx="456120" cy="918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50" name="Ink 49">
                  <a:extLst>
                    <a:ext uri="{FF2B5EF4-FFF2-40B4-BE49-F238E27FC236}">
                      <a16:creationId xmlns:a16="http://schemas.microsoft.com/office/drawing/2014/main" id="{145A06FF-B36E-4A09-AD1A-BA3A94A034A7}"/>
                    </a:ext>
                  </a:extLst>
                </p14:cNvPr>
                <p14:cNvContentPartPr/>
                <p14:nvPr/>
              </p14:nvContentPartPr>
              <p14:xfrm>
                <a:off x="734296" y="2982363"/>
                <a:ext cx="711360" cy="39600"/>
              </p14:xfrm>
            </p:contentPart>
          </mc:Choice>
          <mc:Fallback xmlns="">
            <p:pic>
              <p:nvPicPr>
                <p:cNvPr id="50" name="Ink 49">
                  <a:extLst>
                    <a:ext uri="{FF2B5EF4-FFF2-40B4-BE49-F238E27FC236}">
                      <a16:creationId xmlns:a16="http://schemas.microsoft.com/office/drawing/2014/main" id="{145A06FF-B36E-4A09-AD1A-BA3A94A034A7}"/>
                    </a:ext>
                  </a:extLst>
                </p:cNvPr>
                <p:cNvPicPr/>
                <p:nvPr/>
              </p:nvPicPr>
              <p:blipFill>
                <a:blip r:embed="rId73"/>
                <a:stretch>
                  <a:fillRect/>
                </a:stretch>
              </p:blipFill>
              <p:spPr>
                <a:xfrm>
                  <a:off x="716296" y="2964363"/>
                  <a:ext cx="747000" cy="75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4">
            <p14:nvContentPartPr>
              <p14:cNvPr id="52" name="Ink 51">
                <a:extLst>
                  <a:ext uri="{FF2B5EF4-FFF2-40B4-BE49-F238E27FC236}">
                    <a16:creationId xmlns:a16="http://schemas.microsoft.com/office/drawing/2014/main" id="{2AC82567-489C-4C40-93A4-3C57D11394CA}"/>
                  </a:ext>
                </a:extLst>
              </p14:cNvPr>
              <p14:cNvContentPartPr/>
              <p14:nvPr/>
            </p14:nvContentPartPr>
            <p14:xfrm>
              <a:off x="7510936" y="3502923"/>
              <a:ext cx="2427840" cy="73440"/>
            </p14:xfrm>
          </p:contentPart>
        </mc:Choice>
        <mc:Fallback xmlns="">
          <p:pic>
            <p:nvPicPr>
              <p:cNvPr id="52" name="Ink 51">
                <a:extLst>
                  <a:ext uri="{FF2B5EF4-FFF2-40B4-BE49-F238E27FC236}">
                    <a16:creationId xmlns:a16="http://schemas.microsoft.com/office/drawing/2014/main" id="{2AC82567-489C-4C40-93A4-3C57D11394CA}"/>
                  </a:ext>
                </a:extLst>
              </p:cNvPr>
              <p:cNvPicPr/>
              <p:nvPr/>
            </p:nvPicPr>
            <p:blipFill>
              <a:blip r:embed="rId75"/>
              <a:stretch>
                <a:fillRect/>
              </a:stretch>
            </p:blipFill>
            <p:spPr>
              <a:xfrm>
                <a:off x="7493296" y="3484923"/>
                <a:ext cx="2463480" cy="109080"/>
              </a:xfrm>
              <a:prstGeom prst="rect">
                <a:avLst/>
              </a:prstGeom>
            </p:spPr>
          </p:pic>
        </mc:Fallback>
      </mc:AlternateContent>
      <p:grpSp>
        <p:nvGrpSpPr>
          <p:cNvPr id="58" name="Group 57">
            <a:extLst>
              <a:ext uri="{FF2B5EF4-FFF2-40B4-BE49-F238E27FC236}">
                <a16:creationId xmlns:a16="http://schemas.microsoft.com/office/drawing/2014/main" id="{EE533B83-8BEF-4863-A453-2DFD7F9E5AD3}"/>
              </a:ext>
            </a:extLst>
          </p:cNvPr>
          <p:cNvGrpSpPr/>
          <p:nvPr/>
        </p:nvGrpSpPr>
        <p:grpSpPr>
          <a:xfrm>
            <a:off x="3334216" y="3476643"/>
            <a:ext cx="3358080" cy="127800"/>
            <a:chOff x="3334216" y="3476643"/>
            <a:chExt cx="3358080" cy="127800"/>
          </a:xfrm>
        </p:grpSpPr>
        <mc:AlternateContent xmlns:mc="http://schemas.openxmlformats.org/markup-compatibility/2006" xmlns:p14="http://schemas.microsoft.com/office/powerpoint/2010/main">
          <mc:Choice Requires="p14">
            <p:contentPart p14:bwMode="auto" r:id="rId76">
              <p14:nvContentPartPr>
                <p14:cNvPr id="53" name="Ink 52">
                  <a:extLst>
                    <a:ext uri="{FF2B5EF4-FFF2-40B4-BE49-F238E27FC236}">
                      <a16:creationId xmlns:a16="http://schemas.microsoft.com/office/drawing/2014/main" id="{783780C6-BA3F-4504-BDAE-0033420E9FFA}"/>
                    </a:ext>
                  </a:extLst>
                </p14:cNvPr>
                <p14:cNvContentPartPr/>
                <p14:nvPr/>
              </p14:nvContentPartPr>
              <p14:xfrm>
                <a:off x="5604736" y="3476643"/>
                <a:ext cx="1087560" cy="96480"/>
              </p14:xfrm>
            </p:contentPart>
          </mc:Choice>
          <mc:Fallback xmlns="">
            <p:pic>
              <p:nvPicPr>
                <p:cNvPr id="53" name="Ink 52">
                  <a:extLst>
                    <a:ext uri="{FF2B5EF4-FFF2-40B4-BE49-F238E27FC236}">
                      <a16:creationId xmlns:a16="http://schemas.microsoft.com/office/drawing/2014/main" id="{783780C6-BA3F-4504-BDAE-0033420E9FFA}"/>
                    </a:ext>
                  </a:extLst>
                </p:cNvPr>
                <p:cNvPicPr/>
                <p:nvPr/>
              </p:nvPicPr>
              <p:blipFill>
                <a:blip r:embed="rId77"/>
                <a:stretch>
                  <a:fillRect/>
                </a:stretch>
              </p:blipFill>
              <p:spPr>
                <a:xfrm>
                  <a:off x="5587096" y="3458643"/>
                  <a:ext cx="112320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54" name="Ink 53">
                  <a:extLst>
                    <a:ext uri="{FF2B5EF4-FFF2-40B4-BE49-F238E27FC236}">
                      <a16:creationId xmlns:a16="http://schemas.microsoft.com/office/drawing/2014/main" id="{7758E3EA-5D85-41FA-A76A-55E6DFD7BE5D}"/>
                    </a:ext>
                  </a:extLst>
                </p14:cNvPr>
                <p14:cNvContentPartPr/>
                <p14:nvPr/>
              </p14:nvContentPartPr>
              <p14:xfrm>
                <a:off x="4650016" y="3501843"/>
                <a:ext cx="805680" cy="96840"/>
              </p14:xfrm>
            </p:contentPart>
          </mc:Choice>
          <mc:Fallback xmlns="">
            <p:pic>
              <p:nvPicPr>
                <p:cNvPr id="54" name="Ink 53">
                  <a:extLst>
                    <a:ext uri="{FF2B5EF4-FFF2-40B4-BE49-F238E27FC236}">
                      <a16:creationId xmlns:a16="http://schemas.microsoft.com/office/drawing/2014/main" id="{7758E3EA-5D85-41FA-A76A-55E6DFD7BE5D}"/>
                    </a:ext>
                  </a:extLst>
                </p:cNvPr>
                <p:cNvPicPr/>
                <p:nvPr/>
              </p:nvPicPr>
              <p:blipFill>
                <a:blip r:embed="rId79"/>
                <a:stretch>
                  <a:fillRect/>
                </a:stretch>
              </p:blipFill>
              <p:spPr>
                <a:xfrm>
                  <a:off x="4632016" y="3484203"/>
                  <a:ext cx="841320" cy="13248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56" name="Ink 55">
                  <a:extLst>
                    <a:ext uri="{FF2B5EF4-FFF2-40B4-BE49-F238E27FC236}">
                      <a16:creationId xmlns:a16="http://schemas.microsoft.com/office/drawing/2014/main" id="{B66DA2DE-F7C2-42C7-A22C-1334CC5AF1C7}"/>
                    </a:ext>
                  </a:extLst>
                </p14:cNvPr>
                <p14:cNvContentPartPr/>
                <p14:nvPr/>
              </p14:nvContentPartPr>
              <p14:xfrm>
                <a:off x="4360216" y="3518043"/>
                <a:ext cx="84960" cy="59040"/>
              </p14:xfrm>
            </p:contentPart>
          </mc:Choice>
          <mc:Fallback xmlns="">
            <p:pic>
              <p:nvPicPr>
                <p:cNvPr id="56" name="Ink 55">
                  <a:extLst>
                    <a:ext uri="{FF2B5EF4-FFF2-40B4-BE49-F238E27FC236}">
                      <a16:creationId xmlns:a16="http://schemas.microsoft.com/office/drawing/2014/main" id="{B66DA2DE-F7C2-42C7-A22C-1334CC5AF1C7}"/>
                    </a:ext>
                  </a:extLst>
                </p:cNvPr>
                <p:cNvPicPr/>
                <p:nvPr/>
              </p:nvPicPr>
              <p:blipFill>
                <a:blip r:embed="rId81"/>
                <a:stretch>
                  <a:fillRect/>
                </a:stretch>
              </p:blipFill>
              <p:spPr>
                <a:xfrm>
                  <a:off x="4342216" y="3500043"/>
                  <a:ext cx="120600" cy="9468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57" name="Ink 56">
                  <a:extLst>
                    <a:ext uri="{FF2B5EF4-FFF2-40B4-BE49-F238E27FC236}">
                      <a16:creationId xmlns:a16="http://schemas.microsoft.com/office/drawing/2014/main" id="{56D90A31-EE56-4F04-9F76-150B5030A080}"/>
                    </a:ext>
                  </a:extLst>
                </p14:cNvPr>
                <p14:cNvContentPartPr/>
                <p14:nvPr/>
              </p14:nvContentPartPr>
              <p14:xfrm>
                <a:off x="3334216" y="3560523"/>
                <a:ext cx="1072800" cy="43920"/>
              </p14:xfrm>
            </p:contentPart>
          </mc:Choice>
          <mc:Fallback xmlns="">
            <p:pic>
              <p:nvPicPr>
                <p:cNvPr id="57" name="Ink 56">
                  <a:extLst>
                    <a:ext uri="{FF2B5EF4-FFF2-40B4-BE49-F238E27FC236}">
                      <a16:creationId xmlns:a16="http://schemas.microsoft.com/office/drawing/2014/main" id="{56D90A31-EE56-4F04-9F76-150B5030A080}"/>
                    </a:ext>
                  </a:extLst>
                </p:cNvPr>
                <p:cNvPicPr/>
                <p:nvPr/>
              </p:nvPicPr>
              <p:blipFill>
                <a:blip r:embed="rId83"/>
                <a:stretch>
                  <a:fillRect/>
                </a:stretch>
              </p:blipFill>
              <p:spPr>
                <a:xfrm>
                  <a:off x="3316216" y="3542883"/>
                  <a:ext cx="1108440" cy="79560"/>
                </a:xfrm>
                <a:prstGeom prst="rect">
                  <a:avLst/>
                </a:prstGeom>
              </p:spPr>
            </p:pic>
          </mc:Fallback>
        </mc:AlternateContent>
      </p:grpSp>
      <p:grpSp>
        <p:nvGrpSpPr>
          <p:cNvPr id="66" name="Group 65">
            <a:extLst>
              <a:ext uri="{FF2B5EF4-FFF2-40B4-BE49-F238E27FC236}">
                <a16:creationId xmlns:a16="http://schemas.microsoft.com/office/drawing/2014/main" id="{08032151-F3E7-4A82-9942-244CD0917D00}"/>
              </a:ext>
            </a:extLst>
          </p:cNvPr>
          <p:cNvGrpSpPr/>
          <p:nvPr/>
        </p:nvGrpSpPr>
        <p:grpSpPr>
          <a:xfrm>
            <a:off x="7694896" y="4017003"/>
            <a:ext cx="2242080" cy="89280"/>
            <a:chOff x="7694896" y="4017003"/>
            <a:chExt cx="2242080" cy="89280"/>
          </a:xfrm>
        </p:grpSpPr>
        <mc:AlternateContent xmlns:mc="http://schemas.openxmlformats.org/markup-compatibility/2006" xmlns:p14="http://schemas.microsoft.com/office/powerpoint/2010/main">
          <mc:Choice Requires="p14">
            <p:contentPart p14:bwMode="auto" r:id="rId84">
              <p14:nvContentPartPr>
                <p14:cNvPr id="64" name="Ink 63">
                  <a:extLst>
                    <a:ext uri="{FF2B5EF4-FFF2-40B4-BE49-F238E27FC236}">
                      <a16:creationId xmlns:a16="http://schemas.microsoft.com/office/drawing/2014/main" id="{6E8AC324-A5F0-491E-87E4-4A929F36AC89}"/>
                    </a:ext>
                  </a:extLst>
                </p14:cNvPr>
                <p14:cNvContentPartPr/>
                <p14:nvPr/>
              </p14:nvContentPartPr>
              <p14:xfrm>
                <a:off x="8807296" y="4058043"/>
                <a:ext cx="1129680" cy="48240"/>
              </p14:xfrm>
            </p:contentPart>
          </mc:Choice>
          <mc:Fallback xmlns="">
            <p:pic>
              <p:nvPicPr>
                <p:cNvPr id="64" name="Ink 63">
                  <a:extLst>
                    <a:ext uri="{FF2B5EF4-FFF2-40B4-BE49-F238E27FC236}">
                      <a16:creationId xmlns:a16="http://schemas.microsoft.com/office/drawing/2014/main" id="{6E8AC324-A5F0-491E-87E4-4A929F36AC89}"/>
                    </a:ext>
                  </a:extLst>
                </p:cNvPr>
                <p:cNvPicPr/>
                <p:nvPr/>
              </p:nvPicPr>
              <p:blipFill>
                <a:blip r:embed="rId85"/>
                <a:stretch>
                  <a:fillRect/>
                </a:stretch>
              </p:blipFill>
              <p:spPr>
                <a:xfrm>
                  <a:off x="8789656" y="4040043"/>
                  <a:ext cx="116532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5" name="Ink 64">
                  <a:extLst>
                    <a:ext uri="{FF2B5EF4-FFF2-40B4-BE49-F238E27FC236}">
                      <a16:creationId xmlns:a16="http://schemas.microsoft.com/office/drawing/2014/main" id="{33D94829-2A52-46AF-B114-95A86BD870AD}"/>
                    </a:ext>
                  </a:extLst>
                </p14:cNvPr>
                <p14:cNvContentPartPr/>
                <p14:nvPr/>
              </p14:nvContentPartPr>
              <p14:xfrm>
                <a:off x="7694896" y="4017003"/>
                <a:ext cx="1009080" cy="69840"/>
              </p14:xfrm>
            </p:contentPart>
          </mc:Choice>
          <mc:Fallback xmlns="">
            <p:pic>
              <p:nvPicPr>
                <p:cNvPr id="65" name="Ink 64">
                  <a:extLst>
                    <a:ext uri="{FF2B5EF4-FFF2-40B4-BE49-F238E27FC236}">
                      <a16:creationId xmlns:a16="http://schemas.microsoft.com/office/drawing/2014/main" id="{33D94829-2A52-46AF-B114-95A86BD870AD}"/>
                    </a:ext>
                  </a:extLst>
                </p:cNvPr>
                <p:cNvPicPr/>
                <p:nvPr/>
              </p:nvPicPr>
              <p:blipFill>
                <a:blip r:embed="rId87"/>
                <a:stretch>
                  <a:fillRect/>
                </a:stretch>
              </p:blipFill>
              <p:spPr>
                <a:xfrm>
                  <a:off x="7677256" y="3999003"/>
                  <a:ext cx="1044720" cy="105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8">
            <p14:nvContentPartPr>
              <p14:cNvPr id="67" name="Ink 66">
                <a:extLst>
                  <a:ext uri="{FF2B5EF4-FFF2-40B4-BE49-F238E27FC236}">
                    <a16:creationId xmlns:a16="http://schemas.microsoft.com/office/drawing/2014/main" id="{CF373AFF-90AF-4F7D-AE7B-FFD0882EABD9}"/>
                  </a:ext>
                </a:extLst>
              </p14:cNvPr>
              <p14:cNvContentPartPr/>
              <p14:nvPr/>
            </p14:nvContentPartPr>
            <p14:xfrm>
              <a:off x="6264256" y="3959403"/>
              <a:ext cx="1030320" cy="52920"/>
            </p14:xfrm>
          </p:contentPart>
        </mc:Choice>
        <mc:Fallback xmlns="">
          <p:pic>
            <p:nvPicPr>
              <p:cNvPr id="67" name="Ink 66">
                <a:extLst>
                  <a:ext uri="{FF2B5EF4-FFF2-40B4-BE49-F238E27FC236}">
                    <a16:creationId xmlns:a16="http://schemas.microsoft.com/office/drawing/2014/main" id="{CF373AFF-90AF-4F7D-AE7B-FFD0882EABD9}"/>
                  </a:ext>
                </a:extLst>
              </p:cNvPr>
              <p:cNvPicPr/>
              <p:nvPr/>
            </p:nvPicPr>
            <p:blipFill>
              <a:blip r:embed="rId89"/>
              <a:stretch>
                <a:fillRect/>
              </a:stretch>
            </p:blipFill>
            <p:spPr>
              <a:xfrm>
                <a:off x="6246616" y="3941763"/>
                <a:ext cx="1065960" cy="8856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8" name="Ink 67">
                <a:extLst>
                  <a:ext uri="{FF2B5EF4-FFF2-40B4-BE49-F238E27FC236}">
                    <a16:creationId xmlns:a16="http://schemas.microsoft.com/office/drawing/2014/main" id="{3CDDE7AB-90AB-49C9-9899-33A8C80CAA94}"/>
                  </a:ext>
                </a:extLst>
              </p14:cNvPr>
              <p14:cNvContentPartPr/>
              <p14:nvPr/>
            </p14:nvContentPartPr>
            <p14:xfrm>
              <a:off x="4444816" y="3984243"/>
              <a:ext cx="1566000" cy="90360"/>
            </p14:xfrm>
          </p:contentPart>
        </mc:Choice>
        <mc:Fallback xmlns="">
          <p:pic>
            <p:nvPicPr>
              <p:cNvPr id="68" name="Ink 67">
                <a:extLst>
                  <a:ext uri="{FF2B5EF4-FFF2-40B4-BE49-F238E27FC236}">
                    <a16:creationId xmlns:a16="http://schemas.microsoft.com/office/drawing/2014/main" id="{3CDDE7AB-90AB-49C9-9899-33A8C80CAA94}"/>
                  </a:ext>
                </a:extLst>
              </p:cNvPr>
              <p:cNvPicPr/>
              <p:nvPr/>
            </p:nvPicPr>
            <p:blipFill>
              <a:blip r:embed="rId91"/>
              <a:stretch>
                <a:fillRect/>
              </a:stretch>
            </p:blipFill>
            <p:spPr>
              <a:xfrm>
                <a:off x="4426816" y="3966603"/>
                <a:ext cx="1601640" cy="126000"/>
              </a:xfrm>
              <a:prstGeom prst="rect">
                <a:avLst/>
              </a:prstGeom>
            </p:spPr>
          </p:pic>
        </mc:Fallback>
      </mc:AlternateContent>
      <p:grpSp>
        <p:nvGrpSpPr>
          <p:cNvPr id="73" name="Group 72">
            <a:extLst>
              <a:ext uri="{FF2B5EF4-FFF2-40B4-BE49-F238E27FC236}">
                <a16:creationId xmlns:a16="http://schemas.microsoft.com/office/drawing/2014/main" id="{EC368972-F42A-4891-9990-AD82ABCF0985}"/>
              </a:ext>
            </a:extLst>
          </p:cNvPr>
          <p:cNvGrpSpPr/>
          <p:nvPr/>
        </p:nvGrpSpPr>
        <p:grpSpPr>
          <a:xfrm>
            <a:off x="3008416" y="2553963"/>
            <a:ext cx="3764880" cy="1021680"/>
            <a:chOff x="3008416" y="2553963"/>
            <a:chExt cx="3764880" cy="1021680"/>
          </a:xfrm>
        </p:grpSpPr>
        <mc:AlternateContent xmlns:mc="http://schemas.openxmlformats.org/markup-compatibility/2006" xmlns:p14="http://schemas.microsoft.com/office/powerpoint/2010/main">
          <mc:Choice Requires="p14">
            <p:contentPart p14:bwMode="auto" r:id="rId92">
              <p14:nvContentPartPr>
                <p14:cNvPr id="69" name="Ink 68">
                  <a:extLst>
                    <a:ext uri="{FF2B5EF4-FFF2-40B4-BE49-F238E27FC236}">
                      <a16:creationId xmlns:a16="http://schemas.microsoft.com/office/drawing/2014/main" id="{E32CB9E9-A03E-4ABE-9C05-8B0D9FFF5BC2}"/>
                    </a:ext>
                  </a:extLst>
                </p14:cNvPr>
                <p14:cNvContentPartPr/>
                <p14:nvPr/>
              </p14:nvContentPartPr>
              <p14:xfrm>
                <a:off x="4377856" y="2577363"/>
                <a:ext cx="1300680" cy="564120"/>
              </p14:xfrm>
            </p:contentPart>
          </mc:Choice>
          <mc:Fallback xmlns="">
            <p:pic>
              <p:nvPicPr>
                <p:cNvPr id="69" name="Ink 68">
                  <a:extLst>
                    <a:ext uri="{FF2B5EF4-FFF2-40B4-BE49-F238E27FC236}">
                      <a16:creationId xmlns:a16="http://schemas.microsoft.com/office/drawing/2014/main" id="{E32CB9E9-A03E-4ABE-9C05-8B0D9FFF5BC2}"/>
                    </a:ext>
                  </a:extLst>
                </p:cNvPr>
                <p:cNvPicPr/>
                <p:nvPr/>
              </p:nvPicPr>
              <p:blipFill>
                <a:blip r:embed="rId93"/>
                <a:stretch>
                  <a:fillRect/>
                </a:stretch>
              </p:blipFill>
              <p:spPr>
                <a:xfrm>
                  <a:off x="4359856" y="2559363"/>
                  <a:ext cx="1336320" cy="59976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70" name="Ink 69">
                  <a:extLst>
                    <a:ext uri="{FF2B5EF4-FFF2-40B4-BE49-F238E27FC236}">
                      <a16:creationId xmlns:a16="http://schemas.microsoft.com/office/drawing/2014/main" id="{9C4CB2D1-F294-4038-8854-009F13787003}"/>
                    </a:ext>
                  </a:extLst>
                </p14:cNvPr>
                <p14:cNvContentPartPr/>
                <p14:nvPr/>
              </p14:nvContentPartPr>
              <p14:xfrm>
                <a:off x="5456056" y="3045363"/>
                <a:ext cx="1317240" cy="530280"/>
              </p14:xfrm>
            </p:contentPart>
          </mc:Choice>
          <mc:Fallback xmlns="">
            <p:pic>
              <p:nvPicPr>
                <p:cNvPr id="70" name="Ink 69">
                  <a:extLst>
                    <a:ext uri="{FF2B5EF4-FFF2-40B4-BE49-F238E27FC236}">
                      <a16:creationId xmlns:a16="http://schemas.microsoft.com/office/drawing/2014/main" id="{9C4CB2D1-F294-4038-8854-009F13787003}"/>
                    </a:ext>
                  </a:extLst>
                </p:cNvPr>
                <p:cNvPicPr/>
                <p:nvPr/>
              </p:nvPicPr>
              <p:blipFill>
                <a:blip r:embed="rId95"/>
                <a:stretch>
                  <a:fillRect/>
                </a:stretch>
              </p:blipFill>
              <p:spPr>
                <a:xfrm>
                  <a:off x="5438056" y="3027723"/>
                  <a:ext cx="1352880" cy="56592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72" name="Ink 71">
                  <a:extLst>
                    <a:ext uri="{FF2B5EF4-FFF2-40B4-BE49-F238E27FC236}">
                      <a16:creationId xmlns:a16="http://schemas.microsoft.com/office/drawing/2014/main" id="{5957D0E2-D444-4F18-BC1F-E75482FA2191}"/>
                    </a:ext>
                  </a:extLst>
                </p14:cNvPr>
                <p14:cNvContentPartPr/>
                <p14:nvPr/>
              </p14:nvContentPartPr>
              <p14:xfrm>
                <a:off x="3008416" y="2553963"/>
                <a:ext cx="2717640" cy="632520"/>
              </p14:xfrm>
            </p:contentPart>
          </mc:Choice>
          <mc:Fallback xmlns="">
            <p:pic>
              <p:nvPicPr>
                <p:cNvPr id="72" name="Ink 71">
                  <a:extLst>
                    <a:ext uri="{FF2B5EF4-FFF2-40B4-BE49-F238E27FC236}">
                      <a16:creationId xmlns:a16="http://schemas.microsoft.com/office/drawing/2014/main" id="{5957D0E2-D444-4F18-BC1F-E75482FA2191}"/>
                    </a:ext>
                  </a:extLst>
                </p:cNvPr>
                <p:cNvPicPr/>
                <p:nvPr/>
              </p:nvPicPr>
              <p:blipFill>
                <a:blip r:embed="rId97"/>
                <a:stretch>
                  <a:fillRect/>
                </a:stretch>
              </p:blipFill>
              <p:spPr>
                <a:xfrm>
                  <a:off x="2990776" y="2535963"/>
                  <a:ext cx="2753280" cy="668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98">
            <p14:nvContentPartPr>
              <p14:cNvPr id="74" name="Ink 73">
                <a:extLst>
                  <a:ext uri="{FF2B5EF4-FFF2-40B4-BE49-F238E27FC236}">
                    <a16:creationId xmlns:a16="http://schemas.microsoft.com/office/drawing/2014/main" id="{3F35AE61-67BD-4D5E-AEF6-83DA48F69E9C}"/>
                  </a:ext>
                </a:extLst>
              </p14:cNvPr>
              <p14:cNvContentPartPr/>
              <p14:nvPr/>
            </p14:nvContentPartPr>
            <p14:xfrm>
              <a:off x="1127056" y="3960483"/>
              <a:ext cx="2500920" cy="106200"/>
            </p14:xfrm>
          </p:contentPart>
        </mc:Choice>
        <mc:Fallback xmlns="">
          <p:pic>
            <p:nvPicPr>
              <p:cNvPr id="74" name="Ink 73">
                <a:extLst>
                  <a:ext uri="{FF2B5EF4-FFF2-40B4-BE49-F238E27FC236}">
                    <a16:creationId xmlns:a16="http://schemas.microsoft.com/office/drawing/2014/main" id="{3F35AE61-67BD-4D5E-AEF6-83DA48F69E9C}"/>
                  </a:ext>
                </a:extLst>
              </p:cNvPr>
              <p:cNvPicPr/>
              <p:nvPr/>
            </p:nvPicPr>
            <p:blipFill>
              <a:blip r:embed="rId99"/>
              <a:stretch>
                <a:fillRect/>
              </a:stretch>
            </p:blipFill>
            <p:spPr>
              <a:xfrm>
                <a:off x="1109416" y="3942483"/>
                <a:ext cx="2536560" cy="141840"/>
              </a:xfrm>
              <a:prstGeom prst="rect">
                <a:avLst/>
              </a:prstGeom>
            </p:spPr>
          </p:pic>
        </mc:Fallback>
      </mc:AlternateContent>
      <p:grpSp>
        <p:nvGrpSpPr>
          <p:cNvPr id="78" name="Group 77">
            <a:extLst>
              <a:ext uri="{FF2B5EF4-FFF2-40B4-BE49-F238E27FC236}">
                <a16:creationId xmlns:a16="http://schemas.microsoft.com/office/drawing/2014/main" id="{936F8FA4-C3B2-440F-A153-8FA0DEAFF35F}"/>
              </a:ext>
            </a:extLst>
          </p:cNvPr>
          <p:cNvGrpSpPr/>
          <p:nvPr/>
        </p:nvGrpSpPr>
        <p:grpSpPr>
          <a:xfrm>
            <a:off x="8149216" y="4449723"/>
            <a:ext cx="1772280" cy="147960"/>
            <a:chOff x="8149216" y="4449723"/>
            <a:chExt cx="1772280" cy="147960"/>
          </a:xfrm>
        </p:grpSpPr>
        <mc:AlternateContent xmlns:mc="http://schemas.openxmlformats.org/markup-compatibility/2006" xmlns:p14="http://schemas.microsoft.com/office/powerpoint/2010/main">
          <mc:Choice Requires="p14">
            <p:contentPart p14:bwMode="auto" r:id="rId100">
              <p14:nvContentPartPr>
                <p14:cNvPr id="75" name="Ink 74">
                  <a:extLst>
                    <a:ext uri="{FF2B5EF4-FFF2-40B4-BE49-F238E27FC236}">
                      <a16:creationId xmlns:a16="http://schemas.microsoft.com/office/drawing/2014/main" id="{7E37AE56-6473-4AA8-829F-EC332A1C076E}"/>
                    </a:ext>
                  </a:extLst>
                </p14:cNvPr>
                <p14:cNvContentPartPr/>
                <p14:nvPr/>
              </p14:nvContentPartPr>
              <p14:xfrm>
                <a:off x="9896656" y="4449723"/>
                <a:ext cx="23040" cy="4320"/>
              </p14:xfrm>
            </p:contentPart>
          </mc:Choice>
          <mc:Fallback xmlns="">
            <p:pic>
              <p:nvPicPr>
                <p:cNvPr id="75" name="Ink 74">
                  <a:extLst>
                    <a:ext uri="{FF2B5EF4-FFF2-40B4-BE49-F238E27FC236}">
                      <a16:creationId xmlns:a16="http://schemas.microsoft.com/office/drawing/2014/main" id="{7E37AE56-6473-4AA8-829F-EC332A1C076E}"/>
                    </a:ext>
                  </a:extLst>
                </p:cNvPr>
                <p:cNvPicPr/>
                <p:nvPr/>
              </p:nvPicPr>
              <p:blipFill>
                <a:blip r:embed="rId101"/>
                <a:stretch>
                  <a:fillRect/>
                </a:stretch>
              </p:blipFill>
              <p:spPr>
                <a:xfrm>
                  <a:off x="9879016" y="4431723"/>
                  <a:ext cx="58680" cy="3996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6" name="Ink 75">
                  <a:extLst>
                    <a:ext uri="{FF2B5EF4-FFF2-40B4-BE49-F238E27FC236}">
                      <a16:creationId xmlns:a16="http://schemas.microsoft.com/office/drawing/2014/main" id="{F5CD2BF8-B636-48CC-A43B-AB6B6D811A4F}"/>
                    </a:ext>
                  </a:extLst>
                </p14:cNvPr>
                <p14:cNvContentPartPr/>
                <p14:nvPr/>
              </p14:nvContentPartPr>
              <p14:xfrm>
                <a:off x="9254056" y="4567803"/>
                <a:ext cx="667440" cy="27720"/>
              </p14:xfrm>
            </p:contentPart>
          </mc:Choice>
          <mc:Fallback xmlns="">
            <p:pic>
              <p:nvPicPr>
                <p:cNvPr id="76" name="Ink 75">
                  <a:extLst>
                    <a:ext uri="{FF2B5EF4-FFF2-40B4-BE49-F238E27FC236}">
                      <a16:creationId xmlns:a16="http://schemas.microsoft.com/office/drawing/2014/main" id="{F5CD2BF8-B636-48CC-A43B-AB6B6D811A4F}"/>
                    </a:ext>
                  </a:extLst>
                </p:cNvPr>
                <p:cNvPicPr/>
                <p:nvPr/>
              </p:nvPicPr>
              <p:blipFill>
                <a:blip r:embed="rId103"/>
                <a:stretch>
                  <a:fillRect/>
                </a:stretch>
              </p:blipFill>
              <p:spPr>
                <a:xfrm>
                  <a:off x="9236056" y="4549803"/>
                  <a:ext cx="70308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7" name="Ink 76">
                  <a:extLst>
                    <a:ext uri="{FF2B5EF4-FFF2-40B4-BE49-F238E27FC236}">
                      <a16:creationId xmlns:a16="http://schemas.microsoft.com/office/drawing/2014/main" id="{8F3736B1-BB0B-45A2-8661-176422AF5126}"/>
                    </a:ext>
                  </a:extLst>
                </p14:cNvPr>
                <p14:cNvContentPartPr/>
                <p14:nvPr/>
              </p14:nvContentPartPr>
              <p14:xfrm>
                <a:off x="8149216" y="4531083"/>
                <a:ext cx="842400" cy="66600"/>
              </p14:xfrm>
            </p:contentPart>
          </mc:Choice>
          <mc:Fallback xmlns="">
            <p:pic>
              <p:nvPicPr>
                <p:cNvPr id="77" name="Ink 76">
                  <a:extLst>
                    <a:ext uri="{FF2B5EF4-FFF2-40B4-BE49-F238E27FC236}">
                      <a16:creationId xmlns:a16="http://schemas.microsoft.com/office/drawing/2014/main" id="{8F3736B1-BB0B-45A2-8661-176422AF5126}"/>
                    </a:ext>
                  </a:extLst>
                </p:cNvPr>
                <p:cNvPicPr/>
                <p:nvPr/>
              </p:nvPicPr>
              <p:blipFill>
                <a:blip r:embed="rId105"/>
                <a:stretch>
                  <a:fillRect/>
                </a:stretch>
              </p:blipFill>
              <p:spPr>
                <a:xfrm>
                  <a:off x="8131576" y="4513443"/>
                  <a:ext cx="878040" cy="102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6">
            <p14:nvContentPartPr>
              <p14:cNvPr id="83" name="Ink 82">
                <a:extLst>
                  <a:ext uri="{FF2B5EF4-FFF2-40B4-BE49-F238E27FC236}">
                    <a16:creationId xmlns:a16="http://schemas.microsoft.com/office/drawing/2014/main" id="{5B995DE0-457A-4347-847F-5FA459CDB44C}"/>
                  </a:ext>
                </a:extLst>
              </p14:cNvPr>
              <p14:cNvContentPartPr/>
              <p14:nvPr/>
            </p14:nvContentPartPr>
            <p14:xfrm>
              <a:off x="3647056" y="4483923"/>
              <a:ext cx="521640" cy="48240"/>
            </p14:xfrm>
          </p:contentPart>
        </mc:Choice>
        <mc:Fallback xmlns="">
          <p:pic>
            <p:nvPicPr>
              <p:cNvPr id="83" name="Ink 82">
                <a:extLst>
                  <a:ext uri="{FF2B5EF4-FFF2-40B4-BE49-F238E27FC236}">
                    <a16:creationId xmlns:a16="http://schemas.microsoft.com/office/drawing/2014/main" id="{5B995DE0-457A-4347-847F-5FA459CDB44C}"/>
                  </a:ext>
                </a:extLst>
              </p:cNvPr>
              <p:cNvPicPr/>
              <p:nvPr/>
            </p:nvPicPr>
            <p:blipFill>
              <a:blip r:embed="rId107"/>
              <a:stretch>
                <a:fillRect/>
              </a:stretch>
            </p:blipFill>
            <p:spPr>
              <a:xfrm>
                <a:off x="3629416" y="4465923"/>
                <a:ext cx="557280" cy="83880"/>
              </a:xfrm>
              <a:prstGeom prst="rect">
                <a:avLst/>
              </a:prstGeom>
            </p:spPr>
          </p:pic>
        </mc:Fallback>
      </mc:AlternateContent>
      <p:grpSp>
        <p:nvGrpSpPr>
          <p:cNvPr id="91" name="Group 90">
            <a:extLst>
              <a:ext uri="{FF2B5EF4-FFF2-40B4-BE49-F238E27FC236}">
                <a16:creationId xmlns:a16="http://schemas.microsoft.com/office/drawing/2014/main" id="{69EF23A1-390D-43D9-B731-B066571BF08B}"/>
              </a:ext>
            </a:extLst>
          </p:cNvPr>
          <p:cNvGrpSpPr/>
          <p:nvPr/>
        </p:nvGrpSpPr>
        <p:grpSpPr>
          <a:xfrm>
            <a:off x="987016" y="3538563"/>
            <a:ext cx="2142360" cy="588240"/>
            <a:chOff x="987016" y="3538563"/>
            <a:chExt cx="2142360" cy="588240"/>
          </a:xfrm>
        </p:grpSpPr>
        <mc:AlternateContent xmlns:mc="http://schemas.openxmlformats.org/markup-compatibility/2006" xmlns:p14="http://schemas.microsoft.com/office/powerpoint/2010/main">
          <mc:Choice Requires="p14">
            <p:contentPart p14:bwMode="auto" r:id="rId108">
              <p14:nvContentPartPr>
                <p14:cNvPr id="59" name="Ink 58">
                  <a:extLst>
                    <a:ext uri="{FF2B5EF4-FFF2-40B4-BE49-F238E27FC236}">
                      <a16:creationId xmlns:a16="http://schemas.microsoft.com/office/drawing/2014/main" id="{F11D7DCB-D5E6-43ED-8BC6-39A836D7A031}"/>
                    </a:ext>
                  </a:extLst>
                </p14:cNvPr>
                <p14:cNvContentPartPr/>
                <p14:nvPr/>
              </p14:nvContentPartPr>
              <p14:xfrm>
                <a:off x="3061696" y="3556563"/>
                <a:ext cx="14040" cy="2160"/>
              </p14:xfrm>
            </p:contentPart>
          </mc:Choice>
          <mc:Fallback xmlns="">
            <p:pic>
              <p:nvPicPr>
                <p:cNvPr id="59" name="Ink 58">
                  <a:extLst>
                    <a:ext uri="{FF2B5EF4-FFF2-40B4-BE49-F238E27FC236}">
                      <a16:creationId xmlns:a16="http://schemas.microsoft.com/office/drawing/2014/main" id="{F11D7DCB-D5E6-43ED-8BC6-39A836D7A031}"/>
                    </a:ext>
                  </a:extLst>
                </p:cNvPr>
                <p:cNvPicPr/>
                <p:nvPr/>
              </p:nvPicPr>
              <p:blipFill>
                <a:blip r:embed="rId109"/>
                <a:stretch>
                  <a:fillRect/>
                </a:stretch>
              </p:blipFill>
              <p:spPr>
                <a:xfrm>
                  <a:off x="3044056" y="3538563"/>
                  <a:ext cx="4968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60" name="Ink 59">
                  <a:extLst>
                    <a:ext uri="{FF2B5EF4-FFF2-40B4-BE49-F238E27FC236}">
                      <a16:creationId xmlns:a16="http://schemas.microsoft.com/office/drawing/2014/main" id="{3CEFF6FB-3F38-44EB-BC06-1B6EEB8F63BA}"/>
                    </a:ext>
                  </a:extLst>
                </p14:cNvPr>
                <p14:cNvContentPartPr/>
                <p14:nvPr/>
              </p14:nvContentPartPr>
              <p14:xfrm>
                <a:off x="2160976" y="3549723"/>
                <a:ext cx="968400" cy="51480"/>
              </p14:xfrm>
            </p:contentPart>
          </mc:Choice>
          <mc:Fallback xmlns="">
            <p:pic>
              <p:nvPicPr>
                <p:cNvPr id="60" name="Ink 59">
                  <a:extLst>
                    <a:ext uri="{FF2B5EF4-FFF2-40B4-BE49-F238E27FC236}">
                      <a16:creationId xmlns:a16="http://schemas.microsoft.com/office/drawing/2014/main" id="{3CEFF6FB-3F38-44EB-BC06-1B6EEB8F63BA}"/>
                    </a:ext>
                  </a:extLst>
                </p:cNvPr>
                <p:cNvPicPr/>
                <p:nvPr/>
              </p:nvPicPr>
              <p:blipFill>
                <a:blip r:embed="rId111"/>
                <a:stretch>
                  <a:fillRect/>
                </a:stretch>
              </p:blipFill>
              <p:spPr>
                <a:xfrm>
                  <a:off x="2142976" y="3532083"/>
                  <a:ext cx="100404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62" name="Ink 61">
                  <a:extLst>
                    <a:ext uri="{FF2B5EF4-FFF2-40B4-BE49-F238E27FC236}">
                      <a16:creationId xmlns:a16="http://schemas.microsoft.com/office/drawing/2014/main" id="{4498AAF6-7242-45BE-A849-255D072B1A94}"/>
                    </a:ext>
                  </a:extLst>
                </p14:cNvPr>
                <p14:cNvContentPartPr/>
                <p14:nvPr/>
              </p14:nvContentPartPr>
              <p14:xfrm>
                <a:off x="987016" y="3538563"/>
                <a:ext cx="1097280" cy="37080"/>
              </p14:xfrm>
            </p:contentPart>
          </mc:Choice>
          <mc:Fallback xmlns="">
            <p:pic>
              <p:nvPicPr>
                <p:cNvPr id="62" name="Ink 61">
                  <a:extLst>
                    <a:ext uri="{FF2B5EF4-FFF2-40B4-BE49-F238E27FC236}">
                      <a16:creationId xmlns:a16="http://schemas.microsoft.com/office/drawing/2014/main" id="{4498AAF6-7242-45BE-A849-255D072B1A94}"/>
                    </a:ext>
                  </a:extLst>
                </p:cNvPr>
                <p:cNvPicPr/>
                <p:nvPr/>
              </p:nvPicPr>
              <p:blipFill>
                <a:blip r:embed="rId113"/>
                <a:stretch>
                  <a:fillRect/>
                </a:stretch>
              </p:blipFill>
              <p:spPr>
                <a:xfrm>
                  <a:off x="969376" y="3520923"/>
                  <a:ext cx="113292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90" name="Ink 89">
                  <a:extLst>
                    <a:ext uri="{FF2B5EF4-FFF2-40B4-BE49-F238E27FC236}">
                      <a16:creationId xmlns:a16="http://schemas.microsoft.com/office/drawing/2014/main" id="{692523BF-70D5-410B-8257-30EA47C1637A}"/>
                    </a:ext>
                  </a:extLst>
                </p14:cNvPr>
                <p14:cNvContentPartPr/>
                <p14:nvPr/>
              </p14:nvContentPartPr>
              <p14:xfrm>
                <a:off x="1061536" y="3645483"/>
                <a:ext cx="804600" cy="481320"/>
              </p14:xfrm>
            </p:contentPart>
          </mc:Choice>
          <mc:Fallback xmlns="">
            <p:pic>
              <p:nvPicPr>
                <p:cNvPr id="90" name="Ink 89">
                  <a:extLst>
                    <a:ext uri="{FF2B5EF4-FFF2-40B4-BE49-F238E27FC236}">
                      <a16:creationId xmlns:a16="http://schemas.microsoft.com/office/drawing/2014/main" id="{692523BF-70D5-410B-8257-30EA47C1637A}"/>
                    </a:ext>
                  </a:extLst>
                </p:cNvPr>
                <p:cNvPicPr/>
                <p:nvPr/>
              </p:nvPicPr>
              <p:blipFill>
                <a:blip r:embed="rId115"/>
                <a:stretch>
                  <a:fillRect/>
                </a:stretch>
              </p:blipFill>
              <p:spPr>
                <a:xfrm>
                  <a:off x="1043896" y="3627483"/>
                  <a:ext cx="840240" cy="516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6">
            <p14:nvContentPartPr>
              <p14:cNvPr id="92" name="Ink 91">
                <a:extLst>
                  <a:ext uri="{FF2B5EF4-FFF2-40B4-BE49-F238E27FC236}">
                    <a16:creationId xmlns:a16="http://schemas.microsoft.com/office/drawing/2014/main" id="{07035178-9626-4BF5-843C-5558B7588165}"/>
                  </a:ext>
                </a:extLst>
              </p14:cNvPr>
              <p14:cNvContentPartPr/>
              <p14:nvPr/>
            </p14:nvContentPartPr>
            <p14:xfrm>
              <a:off x="1321456" y="4038603"/>
              <a:ext cx="2296800" cy="654120"/>
            </p14:xfrm>
          </p:contentPart>
        </mc:Choice>
        <mc:Fallback xmlns="">
          <p:pic>
            <p:nvPicPr>
              <p:cNvPr id="92" name="Ink 91">
                <a:extLst>
                  <a:ext uri="{FF2B5EF4-FFF2-40B4-BE49-F238E27FC236}">
                    <a16:creationId xmlns:a16="http://schemas.microsoft.com/office/drawing/2014/main" id="{07035178-9626-4BF5-843C-5558B7588165}"/>
                  </a:ext>
                </a:extLst>
              </p:cNvPr>
              <p:cNvPicPr/>
              <p:nvPr/>
            </p:nvPicPr>
            <p:blipFill>
              <a:blip r:embed="rId117"/>
              <a:stretch>
                <a:fillRect/>
              </a:stretch>
            </p:blipFill>
            <p:spPr>
              <a:xfrm>
                <a:off x="1303816" y="4020603"/>
                <a:ext cx="2332440" cy="68976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93" name="Ink 92">
                <a:extLst>
                  <a:ext uri="{FF2B5EF4-FFF2-40B4-BE49-F238E27FC236}">
                    <a16:creationId xmlns:a16="http://schemas.microsoft.com/office/drawing/2014/main" id="{B21E24E7-C0B8-486F-BA40-38457BADC6BB}"/>
                  </a:ext>
                </a:extLst>
              </p14:cNvPr>
              <p14:cNvContentPartPr/>
              <p14:nvPr/>
            </p14:nvContentPartPr>
            <p14:xfrm>
              <a:off x="430816" y="4464123"/>
              <a:ext cx="307440" cy="69480"/>
            </p14:xfrm>
          </p:contentPart>
        </mc:Choice>
        <mc:Fallback xmlns="">
          <p:pic>
            <p:nvPicPr>
              <p:cNvPr id="93" name="Ink 92">
                <a:extLst>
                  <a:ext uri="{FF2B5EF4-FFF2-40B4-BE49-F238E27FC236}">
                    <a16:creationId xmlns:a16="http://schemas.microsoft.com/office/drawing/2014/main" id="{B21E24E7-C0B8-486F-BA40-38457BADC6BB}"/>
                  </a:ext>
                </a:extLst>
              </p:cNvPr>
              <p:cNvPicPr/>
              <p:nvPr/>
            </p:nvPicPr>
            <p:blipFill>
              <a:blip r:embed="rId119"/>
              <a:stretch>
                <a:fillRect/>
              </a:stretch>
            </p:blipFill>
            <p:spPr>
              <a:xfrm>
                <a:off x="413176" y="4446483"/>
                <a:ext cx="34308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98" name="Ink 97">
                <a:extLst>
                  <a:ext uri="{FF2B5EF4-FFF2-40B4-BE49-F238E27FC236}">
                    <a16:creationId xmlns:a16="http://schemas.microsoft.com/office/drawing/2014/main" id="{5535ADD1-81FD-47E6-807E-13AA1CCBAF2B}"/>
                  </a:ext>
                </a:extLst>
              </p14:cNvPr>
              <p14:cNvContentPartPr/>
              <p14:nvPr/>
            </p14:nvContentPartPr>
            <p14:xfrm>
              <a:off x="6444976" y="5021763"/>
              <a:ext cx="932040" cy="52200"/>
            </p14:xfrm>
          </p:contentPart>
        </mc:Choice>
        <mc:Fallback xmlns="">
          <p:pic>
            <p:nvPicPr>
              <p:cNvPr id="98" name="Ink 97">
                <a:extLst>
                  <a:ext uri="{FF2B5EF4-FFF2-40B4-BE49-F238E27FC236}">
                    <a16:creationId xmlns:a16="http://schemas.microsoft.com/office/drawing/2014/main" id="{5535ADD1-81FD-47E6-807E-13AA1CCBAF2B}"/>
                  </a:ext>
                </a:extLst>
              </p:cNvPr>
              <p:cNvPicPr/>
              <p:nvPr/>
            </p:nvPicPr>
            <p:blipFill>
              <a:blip r:embed="rId121"/>
              <a:stretch>
                <a:fillRect/>
              </a:stretch>
            </p:blipFill>
            <p:spPr>
              <a:xfrm>
                <a:off x="6427336" y="5004123"/>
                <a:ext cx="967680" cy="8784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117" name="Ink 116">
                <a:extLst>
                  <a:ext uri="{FF2B5EF4-FFF2-40B4-BE49-F238E27FC236}">
                    <a16:creationId xmlns:a16="http://schemas.microsoft.com/office/drawing/2014/main" id="{2BC7FE36-18A3-4D7A-A2D8-9BC8372AEDAE}"/>
                  </a:ext>
                </a:extLst>
              </p14:cNvPr>
              <p14:cNvContentPartPr/>
              <p14:nvPr/>
            </p14:nvContentPartPr>
            <p14:xfrm>
              <a:off x="6213856" y="4457283"/>
              <a:ext cx="3929040" cy="596520"/>
            </p14:xfrm>
          </p:contentPart>
        </mc:Choice>
        <mc:Fallback xmlns="">
          <p:pic>
            <p:nvPicPr>
              <p:cNvPr id="117" name="Ink 116">
                <a:extLst>
                  <a:ext uri="{FF2B5EF4-FFF2-40B4-BE49-F238E27FC236}">
                    <a16:creationId xmlns:a16="http://schemas.microsoft.com/office/drawing/2014/main" id="{2BC7FE36-18A3-4D7A-A2D8-9BC8372AEDAE}"/>
                  </a:ext>
                </a:extLst>
              </p:cNvPr>
              <p:cNvPicPr/>
              <p:nvPr/>
            </p:nvPicPr>
            <p:blipFill>
              <a:blip r:embed="rId123"/>
              <a:stretch>
                <a:fillRect/>
              </a:stretch>
            </p:blipFill>
            <p:spPr>
              <a:xfrm>
                <a:off x="6196216" y="4439283"/>
                <a:ext cx="3964680" cy="63216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119" name="Ink 118">
                <a:extLst>
                  <a:ext uri="{FF2B5EF4-FFF2-40B4-BE49-F238E27FC236}">
                    <a16:creationId xmlns:a16="http://schemas.microsoft.com/office/drawing/2014/main" id="{17D9E0F4-0692-4ECC-B615-93915FC96A32}"/>
                  </a:ext>
                </a:extLst>
              </p14:cNvPr>
              <p14:cNvContentPartPr/>
              <p14:nvPr/>
            </p14:nvContentPartPr>
            <p14:xfrm>
              <a:off x="4716976" y="4584363"/>
              <a:ext cx="1715760" cy="478080"/>
            </p14:xfrm>
          </p:contentPart>
        </mc:Choice>
        <mc:Fallback xmlns="">
          <p:pic>
            <p:nvPicPr>
              <p:cNvPr id="119" name="Ink 118">
                <a:extLst>
                  <a:ext uri="{FF2B5EF4-FFF2-40B4-BE49-F238E27FC236}">
                    <a16:creationId xmlns:a16="http://schemas.microsoft.com/office/drawing/2014/main" id="{17D9E0F4-0692-4ECC-B615-93915FC96A32}"/>
                  </a:ext>
                </a:extLst>
              </p:cNvPr>
              <p:cNvPicPr/>
              <p:nvPr/>
            </p:nvPicPr>
            <p:blipFill>
              <a:blip r:embed="rId125"/>
              <a:stretch>
                <a:fillRect/>
              </a:stretch>
            </p:blipFill>
            <p:spPr>
              <a:xfrm>
                <a:off x="4698976" y="4566723"/>
                <a:ext cx="1751400" cy="513720"/>
              </a:xfrm>
              <a:prstGeom prst="rect">
                <a:avLst/>
              </a:prstGeom>
            </p:spPr>
          </p:pic>
        </mc:Fallback>
      </mc:AlternateContent>
      <p:grpSp>
        <p:nvGrpSpPr>
          <p:cNvPr id="122" name="Group 121">
            <a:extLst>
              <a:ext uri="{FF2B5EF4-FFF2-40B4-BE49-F238E27FC236}">
                <a16:creationId xmlns:a16="http://schemas.microsoft.com/office/drawing/2014/main" id="{A6DB26C3-4E3A-4513-AB42-D789268DD5B0}"/>
              </a:ext>
            </a:extLst>
          </p:cNvPr>
          <p:cNvGrpSpPr/>
          <p:nvPr/>
        </p:nvGrpSpPr>
        <p:grpSpPr>
          <a:xfrm>
            <a:off x="1468696" y="4393563"/>
            <a:ext cx="5681880" cy="671040"/>
            <a:chOff x="1468696" y="4393563"/>
            <a:chExt cx="5681880" cy="671040"/>
          </a:xfrm>
        </p:grpSpPr>
        <mc:AlternateContent xmlns:mc="http://schemas.openxmlformats.org/markup-compatibility/2006" xmlns:p14="http://schemas.microsoft.com/office/powerpoint/2010/main">
          <mc:Choice Requires="p14">
            <p:contentPart p14:bwMode="auto" r:id="rId126">
              <p14:nvContentPartPr>
                <p14:cNvPr id="85" name="Ink 84">
                  <a:extLst>
                    <a:ext uri="{FF2B5EF4-FFF2-40B4-BE49-F238E27FC236}">
                      <a16:creationId xmlns:a16="http://schemas.microsoft.com/office/drawing/2014/main" id="{51173192-A732-4CA3-AF12-9A10C08B1114}"/>
                    </a:ext>
                  </a:extLst>
                </p14:cNvPr>
                <p14:cNvContentPartPr/>
                <p14:nvPr/>
              </p14:nvContentPartPr>
              <p14:xfrm>
                <a:off x="2860456" y="4494003"/>
                <a:ext cx="536040" cy="35640"/>
              </p14:xfrm>
            </p:contentPart>
          </mc:Choice>
          <mc:Fallback xmlns="">
            <p:pic>
              <p:nvPicPr>
                <p:cNvPr id="85" name="Ink 84">
                  <a:extLst>
                    <a:ext uri="{FF2B5EF4-FFF2-40B4-BE49-F238E27FC236}">
                      <a16:creationId xmlns:a16="http://schemas.microsoft.com/office/drawing/2014/main" id="{51173192-A732-4CA3-AF12-9A10C08B1114}"/>
                    </a:ext>
                  </a:extLst>
                </p:cNvPr>
                <p:cNvPicPr/>
                <p:nvPr/>
              </p:nvPicPr>
              <p:blipFill>
                <a:blip r:embed="rId127"/>
                <a:stretch>
                  <a:fillRect/>
                </a:stretch>
              </p:blipFill>
              <p:spPr>
                <a:xfrm>
                  <a:off x="2842456" y="4476363"/>
                  <a:ext cx="571680" cy="7128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86" name="Ink 85">
                  <a:extLst>
                    <a:ext uri="{FF2B5EF4-FFF2-40B4-BE49-F238E27FC236}">
                      <a16:creationId xmlns:a16="http://schemas.microsoft.com/office/drawing/2014/main" id="{979463A6-7C69-4197-BC91-D6657AC713FF}"/>
                    </a:ext>
                  </a:extLst>
                </p14:cNvPr>
                <p14:cNvContentPartPr/>
                <p14:nvPr/>
              </p14:nvContentPartPr>
              <p14:xfrm>
                <a:off x="2178256" y="4506963"/>
                <a:ext cx="515880" cy="33840"/>
              </p14:xfrm>
            </p:contentPart>
          </mc:Choice>
          <mc:Fallback xmlns="">
            <p:pic>
              <p:nvPicPr>
                <p:cNvPr id="86" name="Ink 85">
                  <a:extLst>
                    <a:ext uri="{FF2B5EF4-FFF2-40B4-BE49-F238E27FC236}">
                      <a16:creationId xmlns:a16="http://schemas.microsoft.com/office/drawing/2014/main" id="{979463A6-7C69-4197-BC91-D6657AC713FF}"/>
                    </a:ext>
                  </a:extLst>
                </p:cNvPr>
                <p:cNvPicPr/>
                <p:nvPr/>
              </p:nvPicPr>
              <p:blipFill>
                <a:blip r:embed="rId129"/>
                <a:stretch>
                  <a:fillRect/>
                </a:stretch>
              </p:blipFill>
              <p:spPr>
                <a:xfrm>
                  <a:off x="2160616" y="4488963"/>
                  <a:ext cx="55152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88" name="Ink 87">
                  <a:extLst>
                    <a:ext uri="{FF2B5EF4-FFF2-40B4-BE49-F238E27FC236}">
                      <a16:creationId xmlns:a16="http://schemas.microsoft.com/office/drawing/2014/main" id="{5CC06FD1-00A7-473D-AEF9-DE4ED8664390}"/>
                    </a:ext>
                  </a:extLst>
                </p14:cNvPr>
                <p14:cNvContentPartPr/>
                <p14:nvPr/>
              </p14:nvContentPartPr>
              <p14:xfrm>
                <a:off x="1468696" y="4393563"/>
                <a:ext cx="669600" cy="68040"/>
              </p14:xfrm>
            </p:contentPart>
          </mc:Choice>
          <mc:Fallback xmlns="">
            <p:pic>
              <p:nvPicPr>
                <p:cNvPr id="88" name="Ink 87">
                  <a:extLst>
                    <a:ext uri="{FF2B5EF4-FFF2-40B4-BE49-F238E27FC236}">
                      <a16:creationId xmlns:a16="http://schemas.microsoft.com/office/drawing/2014/main" id="{5CC06FD1-00A7-473D-AEF9-DE4ED8664390}"/>
                    </a:ext>
                  </a:extLst>
                </p:cNvPr>
                <p:cNvPicPr/>
                <p:nvPr/>
              </p:nvPicPr>
              <p:blipFill>
                <a:blip r:embed="rId131"/>
                <a:stretch>
                  <a:fillRect/>
                </a:stretch>
              </p:blipFill>
              <p:spPr>
                <a:xfrm>
                  <a:off x="1450696" y="4375563"/>
                  <a:ext cx="70524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79" name="Ink 78">
                  <a:extLst>
                    <a:ext uri="{FF2B5EF4-FFF2-40B4-BE49-F238E27FC236}">
                      <a16:creationId xmlns:a16="http://schemas.microsoft.com/office/drawing/2014/main" id="{A7D3F499-4893-4615-8527-8A6513987475}"/>
                    </a:ext>
                  </a:extLst>
                </p14:cNvPr>
                <p14:cNvContentPartPr/>
                <p14:nvPr/>
              </p14:nvContentPartPr>
              <p14:xfrm>
                <a:off x="5478376" y="4437843"/>
                <a:ext cx="1672200" cy="51840"/>
              </p14:xfrm>
            </p:contentPart>
          </mc:Choice>
          <mc:Fallback xmlns="">
            <p:pic>
              <p:nvPicPr>
                <p:cNvPr id="79" name="Ink 78">
                  <a:extLst>
                    <a:ext uri="{FF2B5EF4-FFF2-40B4-BE49-F238E27FC236}">
                      <a16:creationId xmlns:a16="http://schemas.microsoft.com/office/drawing/2014/main" id="{A7D3F499-4893-4615-8527-8A6513987475}"/>
                    </a:ext>
                  </a:extLst>
                </p:cNvPr>
                <p:cNvPicPr/>
                <p:nvPr/>
              </p:nvPicPr>
              <p:blipFill>
                <a:blip r:embed="rId133"/>
                <a:stretch>
                  <a:fillRect/>
                </a:stretch>
              </p:blipFill>
              <p:spPr>
                <a:xfrm>
                  <a:off x="5460736" y="4420203"/>
                  <a:ext cx="170784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80" name="Ink 79">
                  <a:extLst>
                    <a:ext uri="{FF2B5EF4-FFF2-40B4-BE49-F238E27FC236}">
                      <a16:creationId xmlns:a16="http://schemas.microsoft.com/office/drawing/2014/main" id="{0F4779A8-02E7-456C-B704-4E8CBCAE7C12}"/>
                    </a:ext>
                  </a:extLst>
                </p14:cNvPr>
                <p14:cNvContentPartPr/>
                <p14:nvPr/>
              </p14:nvContentPartPr>
              <p14:xfrm>
                <a:off x="5225296" y="4488963"/>
                <a:ext cx="7560" cy="10800"/>
              </p14:xfrm>
            </p:contentPart>
          </mc:Choice>
          <mc:Fallback xmlns="">
            <p:pic>
              <p:nvPicPr>
                <p:cNvPr id="80" name="Ink 79">
                  <a:extLst>
                    <a:ext uri="{FF2B5EF4-FFF2-40B4-BE49-F238E27FC236}">
                      <a16:creationId xmlns:a16="http://schemas.microsoft.com/office/drawing/2014/main" id="{0F4779A8-02E7-456C-B704-4E8CBCAE7C12}"/>
                    </a:ext>
                  </a:extLst>
                </p:cNvPr>
                <p:cNvPicPr/>
                <p:nvPr/>
              </p:nvPicPr>
              <p:blipFill>
                <a:blip r:embed="rId135"/>
                <a:stretch>
                  <a:fillRect/>
                </a:stretch>
              </p:blipFill>
              <p:spPr>
                <a:xfrm>
                  <a:off x="5207656" y="4470963"/>
                  <a:ext cx="4320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81" name="Ink 80">
                  <a:extLst>
                    <a:ext uri="{FF2B5EF4-FFF2-40B4-BE49-F238E27FC236}">
                      <a16:creationId xmlns:a16="http://schemas.microsoft.com/office/drawing/2014/main" id="{48A0D7E7-D527-4D2A-9E33-8B34AF45BD12}"/>
                    </a:ext>
                  </a:extLst>
                </p14:cNvPr>
                <p14:cNvContentPartPr/>
                <p14:nvPr/>
              </p14:nvContentPartPr>
              <p14:xfrm>
                <a:off x="4500256" y="4457643"/>
                <a:ext cx="742320" cy="92880"/>
              </p14:xfrm>
            </p:contentPart>
          </mc:Choice>
          <mc:Fallback xmlns="">
            <p:pic>
              <p:nvPicPr>
                <p:cNvPr id="81" name="Ink 80">
                  <a:extLst>
                    <a:ext uri="{FF2B5EF4-FFF2-40B4-BE49-F238E27FC236}">
                      <a16:creationId xmlns:a16="http://schemas.microsoft.com/office/drawing/2014/main" id="{48A0D7E7-D527-4D2A-9E33-8B34AF45BD12}"/>
                    </a:ext>
                  </a:extLst>
                </p:cNvPr>
                <p:cNvPicPr/>
                <p:nvPr/>
              </p:nvPicPr>
              <p:blipFill>
                <a:blip r:embed="rId137"/>
                <a:stretch>
                  <a:fillRect/>
                </a:stretch>
              </p:blipFill>
              <p:spPr>
                <a:xfrm>
                  <a:off x="4482256" y="4440003"/>
                  <a:ext cx="77796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121" name="Ink 120">
                  <a:extLst>
                    <a:ext uri="{FF2B5EF4-FFF2-40B4-BE49-F238E27FC236}">
                      <a16:creationId xmlns:a16="http://schemas.microsoft.com/office/drawing/2014/main" id="{7FB50221-A568-46BF-8336-AEE29E8D34A5}"/>
                    </a:ext>
                  </a:extLst>
                </p14:cNvPr>
                <p14:cNvContentPartPr/>
                <p14:nvPr/>
              </p14:nvContentPartPr>
              <p14:xfrm>
                <a:off x="2275816" y="4538643"/>
                <a:ext cx="4422600" cy="525960"/>
              </p14:xfrm>
            </p:contentPart>
          </mc:Choice>
          <mc:Fallback xmlns="">
            <p:pic>
              <p:nvPicPr>
                <p:cNvPr id="121" name="Ink 120">
                  <a:extLst>
                    <a:ext uri="{FF2B5EF4-FFF2-40B4-BE49-F238E27FC236}">
                      <a16:creationId xmlns:a16="http://schemas.microsoft.com/office/drawing/2014/main" id="{7FB50221-A568-46BF-8336-AEE29E8D34A5}"/>
                    </a:ext>
                  </a:extLst>
                </p:cNvPr>
                <p:cNvPicPr/>
                <p:nvPr/>
              </p:nvPicPr>
              <p:blipFill>
                <a:blip r:embed="rId139"/>
                <a:stretch>
                  <a:fillRect/>
                </a:stretch>
              </p:blipFill>
              <p:spPr>
                <a:xfrm>
                  <a:off x="2258176" y="4520643"/>
                  <a:ext cx="4458240" cy="561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0">
            <p14:nvContentPartPr>
              <p14:cNvPr id="123" name="Ink 122">
                <a:extLst>
                  <a:ext uri="{FF2B5EF4-FFF2-40B4-BE49-F238E27FC236}">
                    <a16:creationId xmlns:a16="http://schemas.microsoft.com/office/drawing/2014/main" id="{D890E5AE-3421-44AE-889B-377B3D86D32F}"/>
                  </a:ext>
                </a:extLst>
              </p14:cNvPr>
              <p14:cNvContentPartPr/>
              <p14:nvPr/>
            </p14:nvContentPartPr>
            <p14:xfrm>
              <a:off x="2329456" y="5509923"/>
              <a:ext cx="1325880" cy="81000"/>
            </p14:xfrm>
          </p:contentPart>
        </mc:Choice>
        <mc:Fallback xmlns="">
          <p:pic>
            <p:nvPicPr>
              <p:cNvPr id="123" name="Ink 122">
                <a:extLst>
                  <a:ext uri="{FF2B5EF4-FFF2-40B4-BE49-F238E27FC236}">
                    <a16:creationId xmlns:a16="http://schemas.microsoft.com/office/drawing/2014/main" id="{D890E5AE-3421-44AE-889B-377B3D86D32F}"/>
                  </a:ext>
                </a:extLst>
              </p:cNvPr>
              <p:cNvPicPr/>
              <p:nvPr/>
            </p:nvPicPr>
            <p:blipFill>
              <a:blip r:embed="rId141"/>
              <a:stretch>
                <a:fillRect/>
              </a:stretch>
            </p:blipFill>
            <p:spPr>
              <a:xfrm>
                <a:off x="2311456" y="5491923"/>
                <a:ext cx="136152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124" name="Ink 123">
                <a:extLst>
                  <a:ext uri="{FF2B5EF4-FFF2-40B4-BE49-F238E27FC236}">
                    <a16:creationId xmlns:a16="http://schemas.microsoft.com/office/drawing/2014/main" id="{AE7043B0-F763-4049-B74B-2457A9055B1B}"/>
                  </a:ext>
                </a:extLst>
              </p14:cNvPr>
              <p14:cNvContentPartPr/>
              <p14:nvPr/>
            </p14:nvContentPartPr>
            <p14:xfrm>
              <a:off x="1328656" y="5485803"/>
              <a:ext cx="921240" cy="60480"/>
            </p14:xfrm>
          </p:contentPart>
        </mc:Choice>
        <mc:Fallback xmlns="">
          <p:pic>
            <p:nvPicPr>
              <p:cNvPr id="124" name="Ink 123">
                <a:extLst>
                  <a:ext uri="{FF2B5EF4-FFF2-40B4-BE49-F238E27FC236}">
                    <a16:creationId xmlns:a16="http://schemas.microsoft.com/office/drawing/2014/main" id="{AE7043B0-F763-4049-B74B-2457A9055B1B}"/>
                  </a:ext>
                </a:extLst>
              </p:cNvPr>
              <p:cNvPicPr/>
              <p:nvPr/>
            </p:nvPicPr>
            <p:blipFill>
              <a:blip r:embed="rId143"/>
              <a:stretch>
                <a:fillRect/>
              </a:stretch>
            </p:blipFill>
            <p:spPr>
              <a:xfrm>
                <a:off x="1310656" y="5468163"/>
                <a:ext cx="956880" cy="9612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125" name="Ink 124">
                <a:extLst>
                  <a:ext uri="{FF2B5EF4-FFF2-40B4-BE49-F238E27FC236}">
                    <a16:creationId xmlns:a16="http://schemas.microsoft.com/office/drawing/2014/main" id="{0A8F0E4C-B6DE-4EAC-B46B-DFA333346D64}"/>
                  </a:ext>
                </a:extLst>
              </p14:cNvPr>
              <p14:cNvContentPartPr/>
              <p14:nvPr/>
            </p14:nvContentPartPr>
            <p14:xfrm>
              <a:off x="573016" y="5460603"/>
              <a:ext cx="656640" cy="68040"/>
            </p14:xfrm>
          </p:contentPart>
        </mc:Choice>
        <mc:Fallback xmlns="">
          <p:pic>
            <p:nvPicPr>
              <p:cNvPr id="125" name="Ink 124">
                <a:extLst>
                  <a:ext uri="{FF2B5EF4-FFF2-40B4-BE49-F238E27FC236}">
                    <a16:creationId xmlns:a16="http://schemas.microsoft.com/office/drawing/2014/main" id="{0A8F0E4C-B6DE-4EAC-B46B-DFA333346D64}"/>
                  </a:ext>
                </a:extLst>
              </p:cNvPr>
              <p:cNvPicPr/>
              <p:nvPr/>
            </p:nvPicPr>
            <p:blipFill>
              <a:blip r:embed="rId145"/>
              <a:stretch>
                <a:fillRect/>
              </a:stretch>
            </p:blipFill>
            <p:spPr>
              <a:xfrm>
                <a:off x="555016" y="5442963"/>
                <a:ext cx="69228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26" name="Ink 125">
                <a:extLst>
                  <a:ext uri="{FF2B5EF4-FFF2-40B4-BE49-F238E27FC236}">
                    <a16:creationId xmlns:a16="http://schemas.microsoft.com/office/drawing/2014/main" id="{772C9E16-7E80-4312-96C1-01889142D275}"/>
                  </a:ext>
                </a:extLst>
              </p14:cNvPr>
              <p14:cNvContentPartPr/>
              <p14:nvPr/>
            </p14:nvContentPartPr>
            <p14:xfrm>
              <a:off x="9037336" y="5984043"/>
              <a:ext cx="842400" cy="39960"/>
            </p14:xfrm>
          </p:contentPart>
        </mc:Choice>
        <mc:Fallback xmlns="">
          <p:pic>
            <p:nvPicPr>
              <p:cNvPr id="126" name="Ink 125">
                <a:extLst>
                  <a:ext uri="{FF2B5EF4-FFF2-40B4-BE49-F238E27FC236}">
                    <a16:creationId xmlns:a16="http://schemas.microsoft.com/office/drawing/2014/main" id="{772C9E16-7E80-4312-96C1-01889142D275}"/>
                  </a:ext>
                </a:extLst>
              </p:cNvPr>
              <p:cNvPicPr/>
              <p:nvPr/>
            </p:nvPicPr>
            <p:blipFill>
              <a:blip r:embed="rId147"/>
              <a:stretch>
                <a:fillRect/>
              </a:stretch>
            </p:blipFill>
            <p:spPr>
              <a:xfrm>
                <a:off x="9019336" y="5966403"/>
                <a:ext cx="878040" cy="75600"/>
              </a:xfrm>
              <a:prstGeom prst="rect">
                <a:avLst/>
              </a:prstGeom>
            </p:spPr>
          </p:pic>
        </mc:Fallback>
      </mc:AlternateContent>
      <p:grpSp>
        <p:nvGrpSpPr>
          <p:cNvPr id="131" name="Group 130">
            <a:extLst>
              <a:ext uri="{FF2B5EF4-FFF2-40B4-BE49-F238E27FC236}">
                <a16:creationId xmlns:a16="http://schemas.microsoft.com/office/drawing/2014/main" id="{F47E6A5B-3DE4-4F04-B335-D9775BFEB626}"/>
              </a:ext>
            </a:extLst>
          </p:cNvPr>
          <p:cNvGrpSpPr/>
          <p:nvPr/>
        </p:nvGrpSpPr>
        <p:grpSpPr>
          <a:xfrm>
            <a:off x="4991296" y="5987283"/>
            <a:ext cx="3929400" cy="142200"/>
            <a:chOff x="4991296" y="5987283"/>
            <a:chExt cx="3929400" cy="142200"/>
          </a:xfrm>
        </p:grpSpPr>
        <mc:AlternateContent xmlns:mc="http://schemas.openxmlformats.org/markup-compatibility/2006" xmlns:p14="http://schemas.microsoft.com/office/powerpoint/2010/main">
          <mc:Choice Requires="p14">
            <p:contentPart p14:bwMode="auto" r:id="rId148">
              <p14:nvContentPartPr>
                <p14:cNvPr id="127" name="Ink 126">
                  <a:extLst>
                    <a:ext uri="{FF2B5EF4-FFF2-40B4-BE49-F238E27FC236}">
                      <a16:creationId xmlns:a16="http://schemas.microsoft.com/office/drawing/2014/main" id="{6BC040FF-9FE8-4BDE-9BCF-F054F8FD11B1}"/>
                    </a:ext>
                  </a:extLst>
                </p14:cNvPr>
                <p14:cNvContentPartPr/>
                <p14:nvPr/>
              </p14:nvContentPartPr>
              <p14:xfrm>
                <a:off x="7230856" y="5992323"/>
                <a:ext cx="1689840" cy="41040"/>
              </p14:xfrm>
            </p:contentPart>
          </mc:Choice>
          <mc:Fallback xmlns="">
            <p:pic>
              <p:nvPicPr>
                <p:cNvPr id="127" name="Ink 126">
                  <a:extLst>
                    <a:ext uri="{FF2B5EF4-FFF2-40B4-BE49-F238E27FC236}">
                      <a16:creationId xmlns:a16="http://schemas.microsoft.com/office/drawing/2014/main" id="{6BC040FF-9FE8-4BDE-9BCF-F054F8FD11B1}"/>
                    </a:ext>
                  </a:extLst>
                </p:cNvPr>
                <p:cNvPicPr/>
                <p:nvPr/>
              </p:nvPicPr>
              <p:blipFill>
                <a:blip r:embed="rId149"/>
                <a:stretch>
                  <a:fillRect/>
                </a:stretch>
              </p:blipFill>
              <p:spPr>
                <a:xfrm>
                  <a:off x="7213216" y="5974323"/>
                  <a:ext cx="172548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28" name="Ink 127">
                  <a:extLst>
                    <a:ext uri="{FF2B5EF4-FFF2-40B4-BE49-F238E27FC236}">
                      <a16:creationId xmlns:a16="http://schemas.microsoft.com/office/drawing/2014/main" id="{A523D678-EFA5-4890-9BA6-157DBCDF76DF}"/>
                    </a:ext>
                  </a:extLst>
                </p14:cNvPr>
                <p14:cNvContentPartPr/>
                <p14:nvPr/>
              </p14:nvContentPartPr>
              <p14:xfrm>
                <a:off x="6506176" y="5987283"/>
                <a:ext cx="470160" cy="26280"/>
              </p14:xfrm>
            </p:contentPart>
          </mc:Choice>
          <mc:Fallback xmlns="">
            <p:pic>
              <p:nvPicPr>
                <p:cNvPr id="128" name="Ink 127">
                  <a:extLst>
                    <a:ext uri="{FF2B5EF4-FFF2-40B4-BE49-F238E27FC236}">
                      <a16:creationId xmlns:a16="http://schemas.microsoft.com/office/drawing/2014/main" id="{A523D678-EFA5-4890-9BA6-157DBCDF76DF}"/>
                    </a:ext>
                  </a:extLst>
                </p:cNvPr>
                <p:cNvPicPr/>
                <p:nvPr/>
              </p:nvPicPr>
              <p:blipFill>
                <a:blip r:embed="rId151"/>
                <a:stretch>
                  <a:fillRect/>
                </a:stretch>
              </p:blipFill>
              <p:spPr>
                <a:xfrm>
                  <a:off x="6488536" y="5969283"/>
                  <a:ext cx="505800" cy="6192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30" name="Ink 129">
                  <a:extLst>
                    <a:ext uri="{FF2B5EF4-FFF2-40B4-BE49-F238E27FC236}">
                      <a16:creationId xmlns:a16="http://schemas.microsoft.com/office/drawing/2014/main" id="{FDC5ED85-89D3-4CD2-B09A-43E8AD1571F2}"/>
                    </a:ext>
                  </a:extLst>
                </p14:cNvPr>
                <p14:cNvContentPartPr/>
                <p14:nvPr/>
              </p14:nvContentPartPr>
              <p14:xfrm>
                <a:off x="4991296" y="6032283"/>
                <a:ext cx="1342440" cy="97200"/>
              </p14:xfrm>
            </p:contentPart>
          </mc:Choice>
          <mc:Fallback xmlns="">
            <p:pic>
              <p:nvPicPr>
                <p:cNvPr id="130" name="Ink 129">
                  <a:extLst>
                    <a:ext uri="{FF2B5EF4-FFF2-40B4-BE49-F238E27FC236}">
                      <a16:creationId xmlns:a16="http://schemas.microsoft.com/office/drawing/2014/main" id="{FDC5ED85-89D3-4CD2-B09A-43E8AD1571F2}"/>
                    </a:ext>
                  </a:extLst>
                </p:cNvPr>
                <p:cNvPicPr/>
                <p:nvPr/>
              </p:nvPicPr>
              <p:blipFill>
                <a:blip r:embed="rId153"/>
                <a:stretch>
                  <a:fillRect/>
                </a:stretch>
              </p:blipFill>
              <p:spPr>
                <a:xfrm>
                  <a:off x="4973296" y="6014283"/>
                  <a:ext cx="1378080" cy="1328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54">
            <p14:nvContentPartPr>
              <p14:cNvPr id="100" name="Ink 99">
                <a:extLst>
                  <a:ext uri="{FF2B5EF4-FFF2-40B4-BE49-F238E27FC236}">
                    <a16:creationId xmlns:a16="http://schemas.microsoft.com/office/drawing/2014/main" id="{84DB2AF8-607C-4D2C-9298-979F85AF4FEB}"/>
                  </a:ext>
                </a:extLst>
              </p14:cNvPr>
              <p14:cNvContentPartPr/>
              <p14:nvPr/>
            </p14:nvContentPartPr>
            <p14:xfrm>
              <a:off x="5332576" y="4966683"/>
              <a:ext cx="901800" cy="56880"/>
            </p14:xfrm>
          </p:contentPart>
        </mc:Choice>
        <mc:Fallback xmlns="">
          <p:pic>
            <p:nvPicPr>
              <p:cNvPr id="100" name="Ink 99">
                <a:extLst>
                  <a:ext uri="{FF2B5EF4-FFF2-40B4-BE49-F238E27FC236}">
                    <a16:creationId xmlns:a16="http://schemas.microsoft.com/office/drawing/2014/main" id="{84DB2AF8-607C-4D2C-9298-979F85AF4FEB}"/>
                  </a:ext>
                </a:extLst>
              </p:cNvPr>
              <p:cNvPicPr/>
              <p:nvPr/>
            </p:nvPicPr>
            <p:blipFill>
              <a:blip r:embed="rId155"/>
              <a:stretch>
                <a:fillRect/>
              </a:stretch>
            </p:blipFill>
            <p:spPr>
              <a:xfrm>
                <a:off x="5314576" y="4949043"/>
                <a:ext cx="93744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01" name="Ink 100">
                <a:extLst>
                  <a:ext uri="{FF2B5EF4-FFF2-40B4-BE49-F238E27FC236}">
                    <a16:creationId xmlns:a16="http://schemas.microsoft.com/office/drawing/2014/main" id="{8F0FE6C8-86D0-4FE7-8E2F-F4E4FDAA817B}"/>
                  </a:ext>
                </a:extLst>
              </p14:cNvPr>
              <p14:cNvContentPartPr/>
              <p14:nvPr/>
            </p14:nvContentPartPr>
            <p14:xfrm>
              <a:off x="4191736" y="4982523"/>
              <a:ext cx="957240" cy="48960"/>
            </p14:xfrm>
          </p:contentPart>
        </mc:Choice>
        <mc:Fallback xmlns="">
          <p:pic>
            <p:nvPicPr>
              <p:cNvPr id="101" name="Ink 100">
                <a:extLst>
                  <a:ext uri="{FF2B5EF4-FFF2-40B4-BE49-F238E27FC236}">
                    <a16:creationId xmlns:a16="http://schemas.microsoft.com/office/drawing/2014/main" id="{8F0FE6C8-86D0-4FE7-8E2F-F4E4FDAA817B}"/>
                  </a:ext>
                </a:extLst>
              </p:cNvPr>
              <p:cNvPicPr/>
              <p:nvPr/>
            </p:nvPicPr>
            <p:blipFill>
              <a:blip r:embed="rId157"/>
              <a:stretch>
                <a:fillRect/>
              </a:stretch>
            </p:blipFill>
            <p:spPr>
              <a:xfrm>
                <a:off x="4173736" y="4964523"/>
                <a:ext cx="992880" cy="8460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02" name="Ink 101">
                <a:extLst>
                  <a:ext uri="{FF2B5EF4-FFF2-40B4-BE49-F238E27FC236}">
                    <a16:creationId xmlns:a16="http://schemas.microsoft.com/office/drawing/2014/main" id="{50BC09C4-90FA-409F-B8D4-B85370583230}"/>
                  </a:ext>
                </a:extLst>
              </p14:cNvPr>
              <p14:cNvContentPartPr/>
              <p14:nvPr/>
            </p14:nvContentPartPr>
            <p14:xfrm>
              <a:off x="3614296" y="4922043"/>
              <a:ext cx="441720" cy="59040"/>
            </p14:xfrm>
          </p:contentPart>
        </mc:Choice>
        <mc:Fallback xmlns="">
          <p:pic>
            <p:nvPicPr>
              <p:cNvPr id="102" name="Ink 101">
                <a:extLst>
                  <a:ext uri="{FF2B5EF4-FFF2-40B4-BE49-F238E27FC236}">
                    <a16:creationId xmlns:a16="http://schemas.microsoft.com/office/drawing/2014/main" id="{50BC09C4-90FA-409F-B8D4-B85370583230}"/>
                  </a:ext>
                </a:extLst>
              </p:cNvPr>
              <p:cNvPicPr/>
              <p:nvPr/>
            </p:nvPicPr>
            <p:blipFill>
              <a:blip r:embed="rId159"/>
              <a:stretch>
                <a:fillRect/>
              </a:stretch>
            </p:blipFill>
            <p:spPr>
              <a:xfrm>
                <a:off x="3596296" y="4904043"/>
                <a:ext cx="477360" cy="9468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103" name="Ink 102">
                <a:extLst>
                  <a:ext uri="{FF2B5EF4-FFF2-40B4-BE49-F238E27FC236}">
                    <a16:creationId xmlns:a16="http://schemas.microsoft.com/office/drawing/2014/main" id="{EB104A94-E09F-427B-9CBC-CB7C39410D12}"/>
                  </a:ext>
                </a:extLst>
              </p14:cNvPr>
              <p14:cNvContentPartPr/>
              <p14:nvPr/>
            </p14:nvContentPartPr>
            <p14:xfrm>
              <a:off x="2364376" y="4989723"/>
              <a:ext cx="1056600" cy="62280"/>
            </p14:xfrm>
          </p:contentPart>
        </mc:Choice>
        <mc:Fallback xmlns="">
          <p:pic>
            <p:nvPicPr>
              <p:cNvPr id="103" name="Ink 102">
                <a:extLst>
                  <a:ext uri="{FF2B5EF4-FFF2-40B4-BE49-F238E27FC236}">
                    <a16:creationId xmlns:a16="http://schemas.microsoft.com/office/drawing/2014/main" id="{EB104A94-E09F-427B-9CBC-CB7C39410D12}"/>
                  </a:ext>
                </a:extLst>
              </p:cNvPr>
              <p:cNvPicPr/>
              <p:nvPr/>
            </p:nvPicPr>
            <p:blipFill>
              <a:blip r:embed="rId161"/>
              <a:stretch>
                <a:fillRect/>
              </a:stretch>
            </p:blipFill>
            <p:spPr>
              <a:xfrm>
                <a:off x="2346376" y="4972083"/>
                <a:ext cx="1092240" cy="9792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05" name="Ink 104">
                <a:extLst>
                  <a:ext uri="{FF2B5EF4-FFF2-40B4-BE49-F238E27FC236}">
                    <a16:creationId xmlns:a16="http://schemas.microsoft.com/office/drawing/2014/main" id="{A7EC3B82-2841-4F14-B06C-13168D49946C}"/>
                  </a:ext>
                </a:extLst>
              </p14:cNvPr>
              <p14:cNvContentPartPr/>
              <p14:nvPr/>
            </p14:nvContentPartPr>
            <p14:xfrm>
              <a:off x="692176" y="4949043"/>
              <a:ext cx="1129680" cy="53280"/>
            </p14:xfrm>
          </p:contentPart>
        </mc:Choice>
        <mc:Fallback xmlns="">
          <p:pic>
            <p:nvPicPr>
              <p:cNvPr id="105" name="Ink 104">
                <a:extLst>
                  <a:ext uri="{FF2B5EF4-FFF2-40B4-BE49-F238E27FC236}">
                    <a16:creationId xmlns:a16="http://schemas.microsoft.com/office/drawing/2014/main" id="{A7EC3B82-2841-4F14-B06C-13168D49946C}"/>
                  </a:ext>
                </a:extLst>
              </p:cNvPr>
              <p:cNvPicPr/>
              <p:nvPr/>
            </p:nvPicPr>
            <p:blipFill>
              <a:blip r:embed="rId163"/>
              <a:stretch>
                <a:fillRect/>
              </a:stretch>
            </p:blipFill>
            <p:spPr>
              <a:xfrm>
                <a:off x="674536" y="4931403"/>
                <a:ext cx="1165320" cy="8892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11" name="Ink 110">
                <a:extLst>
                  <a:ext uri="{FF2B5EF4-FFF2-40B4-BE49-F238E27FC236}">
                    <a16:creationId xmlns:a16="http://schemas.microsoft.com/office/drawing/2014/main" id="{09372D75-1FCF-46CC-9DCC-886F5AC822AA}"/>
                  </a:ext>
                </a:extLst>
              </p14:cNvPr>
              <p14:cNvContentPartPr/>
              <p14:nvPr/>
            </p14:nvContentPartPr>
            <p14:xfrm>
              <a:off x="6918736" y="5498043"/>
              <a:ext cx="665640" cy="51480"/>
            </p14:xfrm>
          </p:contentPart>
        </mc:Choice>
        <mc:Fallback xmlns="">
          <p:pic>
            <p:nvPicPr>
              <p:cNvPr id="111" name="Ink 110">
                <a:extLst>
                  <a:ext uri="{FF2B5EF4-FFF2-40B4-BE49-F238E27FC236}">
                    <a16:creationId xmlns:a16="http://schemas.microsoft.com/office/drawing/2014/main" id="{09372D75-1FCF-46CC-9DCC-886F5AC822AA}"/>
                  </a:ext>
                </a:extLst>
              </p:cNvPr>
              <p:cNvPicPr/>
              <p:nvPr/>
            </p:nvPicPr>
            <p:blipFill>
              <a:blip r:embed="rId165"/>
              <a:stretch>
                <a:fillRect/>
              </a:stretch>
            </p:blipFill>
            <p:spPr>
              <a:xfrm>
                <a:off x="6900736" y="5480403"/>
                <a:ext cx="70128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12" name="Ink 111">
                <a:extLst>
                  <a:ext uri="{FF2B5EF4-FFF2-40B4-BE49-F238E27FC236}">
                    <a16:creationId xmlns:a16="http://schemas.microsoft.com/office/drawing/2014/main" id="{2321413F-346F-4B5F-8AEE-ADE6AD8F61C2}"/>
                  </a:ext>
                </a:extLst>
              </p14:cNvPr>
              <p14:cNvContentPartPr/>
              <p14:nvPr/>
            </p14:nvContentPartPr>
            <p14:xfrm>
              <a:off x="6248776" y="5496243"/>
              <a:ext cx="422280" cy="30960"/>
            </p14:xfrm>
          </p:contentPart>
        </mc:Choice>
        <mc:Fallback xmlns="">
          <p:pic>
            <p:nvPicPr>
              <p:cNvPr id="112" name="Ink 111">
                <a:extLst>
                  <a:ext uri="{FF2B5EF4-FFF2-40B4-BE49-F238E27FC236}">
                    <a16:creationId xmlns:a16="http://schemas.microsoft.com/office/drawing/2014/main" id="{2321413F-346F-4B5F-8AEE-ADE6AD8F61C2}"/>
                  </a:ext>
                </a:extLst>
              </p:cNvPr>
              <p:cNvPicPr/>
              <p:nvPr/>
            </p:nvPicPr>
            <p:blipFill>
              <a:blip r:embed="rId167"/>
              <a:stretch>
                <a:fillRect/>
              </a:stretch>
            </p:blipFill>
            <p:spPr>
              <a:xfrm>
                <a:off x="6231136" y="5478243"/>
                <a:ext cx="457920" cy="6660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113" name="Ink 112">
                <a:extLst>
                  <a:ext uri="{FF2B5EF4-FFF2-40B4-BE49-F238E27FC236}">
                    <a16:creationId xmlns:a16="http://schemas.microsoft.com/office/drawing/2014/main" id="{0BC7A25D-68A9-456F-9C5B-D7B0ABA51AD8}"/>
                  </a:ext>
                </a:extLst>
              </p14:cNvPr>
              <p14:cNvContentPartPr/>
              <p14:nvPr/>
            </p14:nvContentPartPr>
            <p14:xfrm>
              <a:off x="5522296" y="5485803"/>
              <a:ext cx="397080" cy="28080"/>
            </p14:xfrm>
          </p:contentPart>
        </mc:Choice>
        <mc:Fallback xmlns="">
          <p:pic>
            <p:nvPicPr>
              <p:cNvPr id="113" name="Ink 112">
                <a:extLst>
                  <a:ext uri="{FF2B5EF4-FFF2-40B4-BE49-F238E27FC236}">
                    <a16:creationId xmlns:a16="http://schemas.microsoft.com/office/drawing/2014/main" id="{0BC7A25D-68A9-456F-9C5B-D7B0ABA51AD8}"/>
                  </a:ext>
                </a:extLst>
              </p:cNvPr>
              <p:cNvPicPr/>
              <p:nvPr/>
            </p:nvPicPr>
            <p:blipFill>
              <a:blip r:embed="rId169"/>
              <a:stretch>
                <a:fillRect/>
              </a:stretch>
            </p:blipFill>
            <p:spPr>
              <a:xfrm>
                <a:off x="5504296" y="5468163"/>
                <a:ext cx="432720" cy="6372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14" name="Ink 113">
                <a:extLst>
                  <a:ext uri="{FF2B5EF4-FFF2-40B4-BE49-F238E27FC236}">
                    <a16:creationId xmlns:a16="http://schemas.microsoft.com/office/drawing/2014/main" id="{6598925C-24BF-4D68-AAAE-13C822E58F73}"/>
                  </a:ext>
                </a:extLst>
              </p14:cNvPr>
              <p14:cNvContentPartPr/>
              <p14:nvPr/>
            </p14:nvContentPartPr>
            <p14:xfrm>
              <a:off x="4960336" y="5508483"/>
              <a:ext cx="355320" cy="54720"/>
            </p14:xfrm>
          </p:contentPart>
        </mc:Choice>
        <mc:Fallback xmlns="">
          <p:pic>
            <p:nvPicPr>
              <p:cNvPr id="114" name="Ink 113">
                <a:extLst>
                  <a:ext uri="{FF2B5EF4-FFF2-40B4-BE49-F238E27FC236}">
                    <a16:creationId xmlns:a16="http://schemas.microsoft.com/office/drawing/2014/main" id="{6598925C-24BF-4D68-AAAE-13C822E58F73}"/>
                  </a:ext>
                </a:extLst>
              </p:cNvPr>
              <p:cNvPicPr/>
              <p:nvPr/>
            </p:nvPicPr>
            <p:blipFill>
              <a:blip r:embed="rId171"/>
              <a:stretch>
                <a:fillRect/>
              </a:stretch>
            </p:blipFill>
            <p:spPr>
              <a:xfrm>
                <a:off x="4942336" y="5490483"/>
                <a:ext cx="39096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115" name="Ink 114">
                <a:extLst>
                  <a:ext uri="{FF2B5EF4-FFF2-40B4-BE49-F238E27FC236}">
                    <a16:creationId xmlns:a16="http://schemas.microsoft.com/office/drawing/2014/main" id="{E6EFC440-1A8D-49C9-A9C5-6A8283F59022}"/>
                  </a:ext>
                </a:extLst>
              </p14:cNvPr>
              <p14:cNvContentPartPr/>
              <p14:nvPr/>
            </p14:nvContentPartPr>
            <p14:xfrm>
              <a:off x="4502056" y="5485443"/>
              <a:ext cx="315360" cy="31680"/>
            </p14:xfrm>
          </p:contentPart>
        </mc:Choice>
        <mc:Fallback xmlns="">
          <p:pic>
            <p:nvPicPr>
              <p:cNvPr id="115" name="Ink 114">
                <a:extLst>
                  <a:ext uri="{FF2B5EF4-FFF2-40B4-BE49-F238E27FC236}">
                    <a16:creationId xmlns:a16="http://schemas.microsoft.com/office/drawing/2014/main" id="{E6EFC440-1A8D-49C9-A9C5-6A8283F59022}"/>
                  </a:ext>
                </a:extLst>
              </p:cNvPr>
              <p:cNvPicPr/>
              <p:nvPr/>
            </p:nvPicPr>
            <p:blipFill>
              <a:blip r:embed="rId173"/>
              <a:stretch>
                <a:fillRect/>
              </a:stretch>
            </p:blipFill>
            <p:spPr>
              <a:xfrm>
                <a:off x="4484416" y="5467803"/>
                <a:ext cx="351000" cy="6732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94" name="Ink 93">
                <a:extLst>
                  <a:ext uri="{FF2B5EF4-FFF2-40B4-BE49-F238E27FC236}">
                    <a16:creationId xmlns:a16="http://schemas.microsoft.com/office/drawing/2014/main" id="{02C449FB-4A8A-4306-A6E8-C931A789690B}"/>
                  </a:ext>
                </a:extLst>
              </p14:cNvPr>
              <p14:cNvContentPartPr/>
              <p14:nvPr/>
            </p14:nvContentPartPr>
            <p14:xfrm>
              <a:off x="9370696" y="5012043"/>
              <a:ext cx="570960" cy="46440"/>
            </p14:xfrm>
          </p:contentPart>
        </mc:Choice>
        <mc:Fallback xmlns="">
          <p:pic>
            <p:nvPicPr>
              <p:cNvPr id="94" name="Ink 93">
                <a:extLst>
                  <a:ext uri="{FF2B5EF4-FFF2-40B4-BE49-F238E27FC236}">
                    <a16:creationId xmlns:a16="http://schemas.microsoft.com/office/drawing/2014/main" id="{02C449FB-4A8A-4306-A6E8-C931A789690B}"/>
                  </a:ext>
                </a:extLst>
              </p:cNvPr>
              <p:cNvPicPr/>
              <p:nvPr/>
            </p:nvPicPr>
            <p:blipFill>
              <a:blip r:embed="rId175"/>
              <a:stretch>
                <a:fillRect/>
              </a:stretch>
            </p:blipFill>
            <p:spPr>
              <a:xfrm>
                <a:off x="9353056" y="4994043"/>
                <a:ext cx="60660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95" name="Ink 94">
                <a:extLst>
                  <a:ext uri="{FF2B5EF4-FFF2-40B4-BE49-F238E27FC236}">
                    <a16:creationId xmlns:a16="http://schemas.microsoft.com/office/drawing/2014/main" id="{12718C8A-4EAC-471C-BCA2-96D943C14B6D}"/>
                  </a:ext>
                </a:extLst>
              </p14:cNvPr>
              <p14:cNvContentPartPr/>
              <p14:nvPr/>
            </p14:nvContentPartPr>
            <p14:xfrm>
              <a:off x="8281696" y="4993683"/>
              <a:ext cx="976680" cy="95040"/>
            </p14:xfrm>
          </p:contentPart>
        </mc:Choice>
        <mc:Fallback xmlns="">
          <p:pic>
            <p:nvPicPr>
              <p:cNvPr id="95" name="Ink 94">
                <a:extLst>
                  <a:ext uri="{FF2B5EF4-FFF2-40B4-BE49-F238E27FC236}">
                    <a16:creationId xmlns:a16="http://schemas.microsoft.com/office/drawing/2014/main" id="{12718C8A-4EAC-471C-BCA2-96D943C14B6D}"/>
                  </a:ext>
                </a:extLst>
              </p:cNvPr>
              <p:cNvPicPr/>
              <p:nvPr/>
            </p:nvPicPr>
            <p:blipFill>
              <a:blip r:embed="rId177"/>
              <a:stretch>
                <a:fillRect/>
              </a:stretch>
            </p:blipFill>
            <p:spPr>
              <a:xfrm>
                <a:off x="8263696" y="4975683"/>
                <a:ext cx="101232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96" name="Ink 95">
                <a:extLst>
                  <a:ext uri="{FF2B5EF4-FFF2-40B4-BE49-F238E27FC236}">
                    <a16:creationId xmlns:a16="http://schemas.microsoft.com/office/drawing/2014/main" id="{99F234A7-B0BD-414E-A9D5-6C589B04F0DF}"/>
                  </a:ext>
                </a:extLst>
              </p14:cNvPr>
              <p14:cNvContentPartPr/>
              <p14:nvPr/>
            </p14:nvContentPartPr>
            <p14:xfrm>
              <a:off x="7654936" y="5005923"/>
              <a:ext cx="387360" cy="15120"/>
            </p14:xfrm>
          </p:contentPart>
        </mc:Choice>
        <mc:Fallback xmlns="">
          <p:pic>
            <p:nvPicPr>
              <p:cNvPr id="96" name="Ink 95">
                <a:extLst>
                  <a:ext uri="{FF2B5EF4-FFF2-40B4-BE49-F238E27FC236}">
                    <a16:creationId xmlns:a16="http://schemas.microsoft.com/office/drawing/2014/main" id="{99F234A7-B0BD-414E-A9D5-6C589B04F0DF}"/>
                  </a:ext>
                </a:extLst>
              </p:cNvPr>
              <p:cNvPicPr/>
              <p:nvPr/>
            </p:nvPicPr>
            <p:blipFill>
              <a:blip r:embed="rId179"/>
              <a:stretch>
                <a:fillRect/>
              </a:stretch>
            </p:blipFill>
            <p:spPr>
              <a:xfrm>
                <a:off x="7637296" y="4988283"/>
                <a:ext cx="42300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134" name="Ink 133">
                <a:extLst>
                  <a:ext uri="{FF2B5EF4-FFF2-40B4-BE49-F238E27FC236}">
                    <a16:creationId xmlns:a16="http://schemas.microsoft.com/office/drawing/2014/main" id="{EEC86A0E-76ED-4BE2-9EE6-19D122E4E29E}"/>
                  </a:ext>
                </a:extLst>
              </p14:cNvPr>
              <p14:cNvContentPartPr/>
              <p14:nvPr/>
            </p14:nvContentPartPr>
            <p14:xfrm>
              <a:off x="1219936" y="4951923"/>
              <a:ext cx="1023120" cy="575640"/>
            </p14:xfrm>
          </p:contentPart>
        </mc:Choice>
        <mc:Fallback xmlns="">
          <p:pic>
            <p:nvPicPr>
              <p:cNvPr id="134" name="Ink 133">
                <a:extLst>
                  <a:ext uri="{FF2B5EF4-FFF2-40B4-BE49-F238E27FC236}">
                    <a16:creationId xmlns:a16="http://schemas.microsoft.com/office/drawing/2014/main" id="{EEC86A0E-76ED-4BE2-9EE6-19D122E4E29E}"/>
                  </a:ext>
                </a:extLst>
              </p:cNvPr>
              <p:cNvPicPr/>
              <p:nvPr/>
            </p:nvPicPr>
            <p:blipFill>
              <a:blip r:embed="rId181"/>
              <a:stretch>
                <a:fillRect/>
              </a:stretch>
            </p:blipFill>
            <p:spPr>
              <a:xfrm>
                <a:off x="1202296" y="4934283"/>
                <a:ext cx="1058760" cy="61128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35" name="Ink 134">
                <a:extLst>
                  <a:ext uri="{FF2B5EF4-FFF2-40B4-BE49-F238E27FC236}">
                    <a16:creationId xmlns:a16="http://schemas.microsoft.com/office/drawing/2014/main" id="{D5CF1987-9C54-4FA1-9B2B-CCF8D5DE3DE2}"/>
                  </a:ext>
                </a:extLst>
              </p14:cNvPr>
              <p14:cNvContentPartPr/>
              <p14:nvPr/>
            </p14:nvContentPartPr>
            <p14:xfrm>
              <a:off x="2149096" y="4963443"/>
              <a:ext cx="962640" cy="646560"/>
            </p14:xfrm>
          </p:contentPart>
        </mc:Choice>
        <mc:Fallback xmlns="">
          <p:pic>
            <p:nvPicPr>
              <p:cNvPr id="135" name="Ink 134">
                <a:extLst>
                  <a:ext uri="{FF2B5EF4-FFF2-40B4-BE49-F238E27FC236}">
                    <a16:creationId xmlns:a16="http://schemas.microsoft.com/office/drawing/2014/main" id="{D5CF1987-9C54-4FA1-9B2B-CCF8D5DE3DE2}"/>
                  </a:ext>
                </a:extLst>
              </p:cNvPr>
              <p:cNvPicPr/>
              <p:nvPr/>
            </p:nvPicPr>
            <p:blipFill>
              <a:blip r:embed="rId183"/>
              <a:stretch>
                <a:fillRect/>
              </a:stretch>
            </p:blipFill>
            <p:spPr>
              <a:xfrm>
                <a:off x="2131456" y="4945443"/>
                <a:ext cx="998280" cy="68220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137" name="Ink 136">
                <a:extLst>
                  <a:ext uri="{FF2B5EF4-FFF2-40B4-BE49-F238E27FC236}">
                    <a16:creationId xmlns:a16="http://schemas.microsoft.com/office/drawing/2014/main" id="{4B061EED-03F4-4DDC-A689-A635926F28B4}"/>
                  </a:ext>
                </a:extLst>
              </p14:cNvPr>
              <p14:cNvContentPartPr/>
              <p14:nvPr/>
            </p14:nvContentPartPr>
            <p14:xfrm>
              <a:off x="270616" y="4989003"/>
              <a:ext cx="1009440" cy="626400"/>
            </p14:xfrm>
          </p:contentPart>
        </mc:Choice>
        <mc:Fallback xmlns="">
          <p:pic>
            <p:nvPicPr>
              <p:cNvPr id="137" name="Ink 136">
                <a:extLst>
                  <a:ext uri="{FF2B5EF4-FFF2-40B4-BE49-F238E27FC236}">
                    <a16:creationId xmlns:a16="http://schemas.microsoft.com/office/drawing/2014/main" id="{4B061EED-03F4-4DDC-A689-A635926F28B4}"/>
                  </a:ext>
                </a:extLst>
              </p:cNvPr>
              <p:cNvPicPr/>
              <p:nvPr/>
            </p:nvPicPr>
            <p:blipFill>
              <a:blip r:embed="rId185"/>
              <a:stretch>
                <a:fillRect/>
              </a:stretch>
            </p:blipFill>
            <p:spPr>
              <a:xfrm>
                <a:off x="252616" y="4971363"/>
                <a:ext cx="1045080" cy="662040"/>
              </a:xfrm>
              <a:prstGeom prst="rect">
                <a:avLst/>
              </a:prstGeom>
            </p:spPr>
          </p:pic>
        </mc:Fallback>
      </mc:AlternateContent>
      <p:grpSp>
        <p:nvGrpSpPr>
          <p:cNvPr id="140" name="Group 139">
            <a:extLst>
              <a:ext uri="{FF2B5EF4-FFF2-40B4-BE49-F238E27FC236}">
                <a16:creationId xmlns:a16="http://schemas.microsoft.com/office/drawing/2014/main" id="{71AB22A4-E57E-453A-8E4D-D53E5A4A5B05}"/>
              </a:ext>
            </a:extLst>
          </p:cNvPr>
          <p:cNvGrpSpPr/>
          <p:nvPr/>
        </p:nvGrpSpPr>
        <p:grpSpPr>
          <a:xfrm>
            <a:off x="7773736" y="5465643"/>
            <a:ext cx="2318400" cy="703800"/>
            <a:chOff x="7773736" y="5465643"/>
            <a:chExt cx="2318400" cy="703800"/>
          </a:xfrm>
        </p:grpSpPr>
        <mc:AlternateContent xmlns:mc="http://schemas.openxmlformats.org/markup-compatibility/2006" xmlns:p14="http://schemas.microsoft.com/office/powerpoint/2010/main">
          <mc:Choice Requires="p14">
            <p:contentPart p14:bwMode="auto" r:id="rId186">
              <p14:nvContentPartPr>
                <p14:cNvPr id="106" name="Ink 105">
                  <a:extLst>
                    <a:ext uri="{FF2B5EF4-FFF2-40B4-BE49-F238E27FC236}">
                      <a16:creationId xmlns:a16="http://schemas.microsoft.com/office/drawing/2014/main" id="{1CA0FA3C-3EFF-434F-A768-5E61D3A93725}"/>
                    </a:ext>
                  </a:extLst>
                </p14:cNvPr>
                <p14:cNvContentPartPr/>
                <p14:nvPr/>
              </p14:nvContentPartPr>
              <p14:xfrm>
                <a:off x="9297976" y="5491203"/>
                <a:ext cx="614160" cy="52200"/>
              </p14:xfrm>
            </p:contentPart>
          </mc:Choice>
          <mc:Fallback xmlns="">
            <p:pic>
              <p:nvPicPr>
                <p:cNvPr id="106" name="Ink 105">
                  <a:extLst>
                    <a:ext uri="{FF2B5EF4-FFF2-40B4-BE49-F238E27FC236}">
                      <a16:creationId xmlns:a16="http://schemas.microsoft.com/office/drawing/2014/main" id="{1CA0FA3C-3EFF-434F-A768-5E61D3A93725}"/>
                    </a:ext>
                  </a:extLst>
                </p:cNvPr>
                <p:cNvPicPr/>
                <p:nvPr/>
              </p:nvPicPr>
              <p:blipFill>
                <a:blip r:embed="rId187"/>
                <a:stretch>
                  <a:fillRect/>
                </a:stretch>
              </p:blipFill>
              <p:spPr>
                <a:xfrm>
                  <a:off x="9279976" y="5473203"/>
                  <a:ext cx="649800" cy="8784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07" name="Ink 106">
                  <a:extLst>
                    <a:ext uri="{FF2B5EF4-FFF2-40B4-BE49-F238E27FC236}">
                      <a16:creationId xmlns:a16="http://schemas.microsoft.com/office/drawing/2014/main" id="{E9709FCC-4EC4-4680-B820-D4555DB61775}"/>
                    </a:ext>
                  </a:extLst>
                </p14:cNvPr>
                <p14:cNvContentPartPr/>
                <p14:nvPr/>
              </p14:nvContentPartPr>
              <p14:xfrm>
                <a:off x="8399056" y="5465643"/>
                <a:ext cx="811440" cy="34920"/>
              </p14:xfrm>
            </p:contentPart>
          </mc:Choice>
          <mc:Fallback xmlns="">
            <p:pic>
              <p:nvPicPr>
                <p:cNvPr id="107" name="Ink 106">
                  <a:extLst>
                    <a:ext uri="{FF2B5EF4-FFF2-40B4-BE49-F238E27FC236}">
                      <a16:creationId xmlns:a16="http://schemas.microsoft.com/office/drawing/2014/main" id="{E9709FCC-4EC4-4680-B820-D4555DB61775}"/>
                    </a:ext>
                  </a:extLst>
                </p:cNvPr>
                <p:cNvPicPr/>
                <p:nvPr/>
              </p:nvPicPr>
              <p:blipFill>
                <a:blip r:embed="rId189"/>
                <a:stretch>
                  <a:fillRect/>
                </a:stretch>
              </p:blipFill>
              <p:spPr>
                <a:xfrm>
                  <a:off x="8381056" y="5447643"/>
                  <a:ext cx="847080" cy="7056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09" name="Ink 108">
                  <a:extLst>
                    <a:ext uri="{FF2B5EF4-FFF2-40B4-BE49-F238E27FC236}">
                      <a16:creationId xmlns:a16="http://schemas.microsoft.com/office/drawing/2014/main" id="{F951D337-336C-497E-AA3F-9CEB40B3B1CB}"/>
                    </a:ext>
                  </a:extLst>
                </p14:cNvPr>
                <p14:cNvContentPartPr/>
                <p14:nvPr/>
              </p14:nvContentPartPr>
              <p14:xfrm>
                <a:off x="7773736" y="5471403"/>
                <a:ext cx="525600" cy="59400"/>
              </p14:xfrm>
            </p:contentPart>
          </mc:Choice>
          <mc:Fallback xmlns="">
            <p:pic>
              <p:nvPicPr>
                <p:cNvPr id="109" name="Ink 108">
                  <a:extLst>
                    <a:ext uri="{FF2B5EF4-FFF2-40B4-BE49-F238E27FC236}">
                      <a16:creationId xmlns:a16="http://schemas.microsoft.com/office/drawing/2014/main" id="{F951D337-336C-497E-AA3F-9CEB40B3B1CB}"/>
                    </a:ext>
                  </a:extLst>
                </p:cNvPr>
                <p:cNvPicPr/>
                <p:nvPr/>
              </p:nvPicPr>
              <p:blipFill>
                <a:blip r:embed="rId191"/>
                <a:stretch>
                  <a:fillRect/>
                </a:stretch>
              </p:blipFill>
              <p:spPr>
                <a:xfrm>
                  <a:off x="7755736" y="5453403"/>
                  <a:ext cx="561240" cy="9504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139" name="Ink 138">
                  <a:extLst>
                    <a:ext uri="{FF2B5EF4-FFF2-40B4-BE49-F238E27FC236}">
                      <a16:creationId xmlns:a16="http://schemas.microsoft.com/office/drawing/2014/main" id="{646B5FB0-C4AE-4A25-9673-0604142DA139}"/>
                    </a:ext>
                  </a:extLst>
                </p14:cNvPr>
                <p14:cNvContentPartPr/>
                <p14:nvPr/>
              </p14:nvContentPartPr>
              <p14:xfrm>
                <a:off x="8923576" y="5504523"/>
                <a:ext cx="1168560" cy="664920"/>
              </p14:xfrm>
            </p:contentPart>
          </mc:Choice>
          <mc:Fallback xmlns="">
            <p:pic>
              <p:nvPicPr>
                <p:cNvPr id="139" name="Ink 138">
                  <a:extLst>
                    <a:ext uri="{FF2B5EF4-FFF2-40B4-BE49-F238E27FC236}">
                      <a16:creationId xmlns:a16="http://schemas.microsoft.com/office/drawing/2014/main" id="{646B5FB0-C4AE-4A25-9673-0604142DA139}"/>
                    </a:ext>
                  </a:extLst>
                </p:cNvPr>
                <p:cNvPicPr/>
                <p:nvPr/>
              </p:nvPicPr>
              <p:blipFill>
                <a:blip r:embed="rId193"/>
                <a:stretch>
                  <a:fillRect/>
                </a:stretch>
              </p:blipFill>
              <p:spPr>
                <a:xfrm>
                  <a:off x="8905936" y="5486883"/>
                  <a:ext cx="1204200" cy="700560"/>
                </a:xfrm>
                <a:prstGeom prst="rect">
                  <a:avLst/>
                </a:prstGeom>
              </p:spPr>
            </p:pic>
          </mc:Fallback>
        </mc:AlternateContent>
      </p:grpSp>
    </p:spTree>
    <p:extLst>
      <p:ext uri="{BB962C8B-B14F-4D97-AF65-F5344CB8AC3E}">
        <p14:creationId xmlns:p14="http://schemas.microsoft.com/office/powerpoint/2010/main" val="427036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93785" y="-926"/>
            <a:ext cx="10179513" cy="533986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226402"/>
            <a:ext cx="9889906" cy="5693866"/>
          </a:xfrm>
          <a:prstGeom prst="rect">
            <a:avLst/>
          </a:prstGeom>
          <a:noFill/>
        </p:spPr>
        <p:txBody>
          <a:bodyPr wrap="square" rtlCol="0">
            <a:spAutoFit/>
          </a:bodyPr>
          <a:lstStyle/>
          <a:p>
            <a:pPr algn="r"/>
            <a:r>
              <a:rPr lang="he-IL" sz="2800" b="1">
                <a:solidFill>
                  <a:schemeClr val="bg1"/>
                </a:solidFill>
                <a:cs typeface="+mj-cs"/>
              </a:rPr>
              <a:t>﻿ספר דברים פרק ט</a:t>
            </a:r>
          </a:p>
          <a:p>
            <a:pPr algn="r"/>
            <a:r>
              <a:rPr lang="he-IL" sz="2800">
                <a:solidFill>
                  <a:schemeClr val="bg1"/>
                </a:solidFill>
                <a:cs typeface="+mj-cs"/>
              </a:rPr>
              <a:t>﻿ד   אַל-תֹּאמַר בִּלְבָבְךָ בַּהֲדֹף יְהוָֹה אֱלֹהֶיךָ אֹתָם | מִלְּפָנֶיךָ לֵאמֹר בְּצִדְקָתִי הֱבִיאַנִי יְהֹוָה לָרֶשֶׁת אֶת-הָאָרֶץ הַזֹּאת וּבְרִשְׁעַת הַגּוֹיִם הָאֵלֶּה יְהוָֹה מוֹרִישָׁם מִפָּנֶיךָ: ה   לֹא בְצִדְקָתְךָ וּבְיֹשֶׁר לְבָבְךָ אַתָּה בָא לָרֶשֶׁת אֶת-אַרְצָם כִּי בְּרִשְׁעַת | הַגּוֹיִם הָאֵלֶּה יְהוָֹה אֱלֹהֶיךָ מוֹרִישָׁם מִפָּנֶיךָ וּלְמַעַן הָקִים אֶת-הַדָּבָר אֲשֶׁר נִשְׁבַּע יְהוָֹה לַאֲבֹתֶיךָ לְאַבְרָהָם לְיִצְחָק וּלְיַעֲקֹב:</a:t>
            </a:r>
          </a:p>
          <a:p>
            <a:pPr algn="r"/>
            <a:endParaRPr lang="he-IL" sz="800">
              <a:solidFill>
                <a:schemeClr val="bg1"/>
              </a:solidFill>
              <a:cs typeface="+mj-cs"/>
            </a:endParaRPr>
          </a:p>
          <a:p>
            <a:r>
              <a:rPr lang="en-US" sz="2800" b="1">
                <a:solidFill>
                  <a:schemeClr val="bg1"/>
                </a:solidFill>
                <a:cs typeface="+mj-cs"/>
              </a:rPr>
              <a:t>Devarim / Deuteronomy 9:4-5</a:t>
            </a:r>
          </a:p>
          <a:p>
            <a:r>
              <a:rPr lang="en-US" sz="2000">
                <a:solidFill>
                  <a:schemeClr val="bg1"/>
                </a:solidFill>
                <a:cs typeface="+mj-cs"/>
              </a:rPr>
              <a:t>The Bible tells us why God gave these commands in the following passage:</a:t>
            </a:r>
          </a:p>
          <a:p>
            <a:r>
              <a:rPr lang="en-US" sz="2000">
                <a:solidFill>
                  <a:schemeClr val="bg1"/>
                </a:solidFill>
                <a:cs typeface="+mj-cs"/>
              </a:rPr>
              <a:t>Do not say in your heart, after the LORD your God has thrust them out before you, ‘It is because of my righteousness that the LORD has brought me in to possess this land,’ whereas it is because of the wickedness of these nations that the LORD is driving them out before you. 5 Not because of your righteousness or the uprightness of your heart are you going in to possess their land, but because of the wickedness of these nations the LORD your God is driving them out from before you, and that he may confirm the word that the LORD swore to your fathers, to Abraham, to Isaac, and to Jacob.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8B2B69B8-E414-4756-962A-62B3BFE9B3BD}"/>
                  </a:ext>
                </a:extLst>
              </p14:cNvPr>
              <p14:cNvContentPartPr/>
              <p14:nvPr/>
            </p14:nvContentPartPr>
            <p14:xfrm>
              <a:off x="122656" y="4574283"/>
              <a:ext cx="9503640" cy="119880"/>
            </p14:xfrm>
          </p:contentPart>
        </mc:Choice>
        <mc:Fallback xmlns="">
          <p:pic>
            <p:nvPicPr>
              <p:cNvPr id="4" name="Ink 3">
                <a:extLst>
                  <a:ext uri="{FF2B5EF4-FFF2-40B4-BE49-F238E27FC236}">
                    <a16:creationId xmlns:a16="http://schemas.microsoft.com/office/drawing/2014/main" id="{8B2B69B8-E414-4756-962A-62B3BFE9B3BD}"/>
                  </a:ext>
                </a:extLst>
              </p:cNvPr>
              <p:cNvPicPr/>
              <p:nvPr/>
            </p:nvPicPr>
            <p:blipFill>
              <a:blip r:embed="rId5"/>
              <a:stretch>
                <a:fillRect/>
              </a:stretch>
            </p:blipFill>
            <p:spPr>
              <a:xfrm>
                <a:off x="104656" y="4556283"/>
                <a:ext cx="953928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4A292A1C-645E-4EEC-A5FE-B9E6A8DC2026}"/>
                  </a:ext>
                </a:extLst>
              </p14:cNvPr>
              <p14:cNvContentPartPr/>
              <p14:nvPr/>
            </p14:nvContentPartPr>
            <p14:xfrm>
              <a:off x="393016" y="4865523"/>
              <a:ext cx="8821440" cy="102960"/>
            </p14:xfrm>
          </p:contentPart>
        </mc:Choice>
        <mc:Fallback xmlns="">
          <p:pic>
            <p:nvPicPr>
              <p:cNvPr id="5" name="Ink 4">
                <a:extLst>
                  <a:ext uri="{FF2B5EF4-FFF2-40B4-BE49-F238E27FC236}">
                    <a16:creationId xmlns:a16="http://schemas.microsoft.com/office/drawing/2014/main" id="{4A292A1C-645E-4EEC-A5FE-B9E6A8DC2026}"/>
                  </a:ext>
                </a:extLst>
              </p:cNvPr>
              <p:cNvPicPr/>
              <p:nvPr/>
            </p:nvPicPr>
            <p:blipFill>
              <a:blip r:embed="rId7"/>
              <a:stretch>
                <a:fillRect/>
              </a:stretch>
            </p:blipFill>
            <p:spPr>
              <a:xfrm>
                <a:off x="375016" y="4847883"/>
                <a:ext cx="885708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2530F4B7-AEDB-4889-B067-7CB0A2D97C12}"/>
                  </a:ext>
                </a:extLst>
              </p14:cNvPr>
              <p14:cNvContentPartPr/>
              <p14:nvPr/>
            </p14:nvContentPartPr>
            <p14:xfrm>
              <a:off x="279976" y="5181243"/>
              <a:ext cx="9022680" cy="95040"/>
            </p14:xfrm>
          </p:contentPart>
        </mc:Choice>
        <mc:Fallback xmlns="">
          <p:pic>
            <p:nvPicPr>
              <p:cNvPr id="7" name="Ink 6">
                <a:extLst>
                  <a:ext uri="{FF2B5EF4-FFF2-40B4-BE49-F238E27FC236}">
                    <a16:creationId xmlns:a16="http://schemas.microsoft.com/office/drawing/2014/main" id="{2530F4B7-AEDB-4889-B067-7CB0A2D97C12}"/>
                  </a:ext>
                </a:extLst>
              </p:cNvPr>
              <p:cNvPicPr/>
              <p:nvPr/>
            </p:nvPicPr>
            <p:blipFill>
              <a:blip r:embed="rId9"/>
              <a:stretch>
                <a:fillRect/>
              </a:stretch>
            </p:blipFill>
            <p:spPr>
              <a:xfrm>
                <a:off x="261976" y="5163603"/>
                <a:ext cx="905832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5BFFD884-DCBD-4BCB-9EAA-3859A50758D3}"/>
                  </a:ext>
                </a:extLst>
              </p14:cNvPr>
              <p14:cNvContentPartPr/>
              <p14:nvPr/>
            </p14:nvContentPartPr>
            <p14:xfrm>
              <a:off x="249016" y="5516403"/>
              <a:ext cx="3340440" cy="93600"/>
            </p14:xfrm>
          </p:contentPart>
        </mc:Choice>
        <mc:Fallback xmlns="">
          <p:pic>
            <p:nvPicPr>
              <p:cNvPr id="9" name="Ink 8">
                <a:extLst>
                  <a:ext uri="{FF2B5EF4-FFF2-40B4-BE49-F238E27FC236}">
                    <a16:creationId xmlns:a16="http://schemas.microsoft.com/office/drawing/2014/main" id="{5BFFD884-DCBD-4BCB-9EAA-3859A50758D3}"/>
                  </a:ext>
                </a:extLst>
              </p:cNvPr>
              <p:cNvPicPr/>
              <p:nvPr/>
            </p:nvPicPr>
            <p:blipFill>
              <a:blip r:embed="rId11"/>
              <a:stretch>
                <a:fillRect/>
              </a:stretch>
            </p:blipFill>
            <p:spPr>
              <a:xfrm>
                <a:off x="231016" y="5498403"/>
                <a:ext cx="337608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64ADEC36-DA3E-4376-8BD6-F789C28CC5AE}"/>
                  </a:ext>
                </a:extLst>
              </p14:cNvPr>
              <p14:cNvContentPartPr/>
              <p14:nvPr/>
            </p14:nvContentPartPr>
            <p14:xfrm>
              <a:off x="128776" y="3471243"/>
              <a:ext cx="7623360" cy="122040"/>
            </p14:xfrm>
          </p:contentPart>
        </mc:Choice>
        <mc:Fallback xmlns="">
          <p:pic>
            <p:nvPicPr>
              <p:cNvPr id="11" name="Ink 10">
                <a:extLst>
                  <a:ext uri="{FF2B5EF4-FFF2-40B4-BE49-F238E27FC236}">
                    <a16:creationId xmlns:a16="http://schemas.microsoft.com/office/drawing/2014/main" id="{64ADEC36-DA3E-4376-8BD6-F789C28CC5AE}"/>
                  </a:ext>
                </a:extLst>
              </p:cNvPr>
              <p:cNvPicPr/>
              <p:nvPr/>
            </p:nvPicPr>
            <p:blipFill>
              <a:blip r:embed="rId13"/>
              <a:stretch>
                <a:fillRect/>
              </a:stretch>
            </p:blipFill>
            <p:spPr>
              <a:xfrm>
                <a:off x="111136" y="3453603"/>
                <a:ext cx="7659000" cy="157680"/>
              </a:xfrm>
              <a:prstGeom prst="rect">
                <a:avLst/>
              </a:prstGeom>
            </p:spPr>
          </p:pic>
        </mc:Fallback>
      </mc:AlternateContent>
    </p:spTree>
    <p:extLst>
      <p:ext uri="{BB962C8B-B14F-4D97-AF65-F5344CB8AC3E}">
        <p14:creationId xmlns:p14="http://schemas.microsoft.com/office/powerpoint/2010/main" val="3134315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93785" y="-926"/>
            <a:ext cx="10179513" cy="533986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0872" y="226402"/>
            <a:ext cx="9639033" cy="5909310"/>
          </a:xfrm>
          <a:prstGeom prst="rect">
            <a:avLst/>
          </a:prstGeom>
          <a:noFill/>
        </p:spPr>
        <p:txBody>
          <a:bodyPr wrap="square" rtlCol="0">
            <a:spAutoFit/>
          </a:bodyPr>
          <a:lstStyle/>
          <a:p>
            <a:r>
              <a:rPr lang="en-US" sz="2800" b="1">
                <a:solidFill>
                  <a:schemeClr val="bg1"/>
                </a:solidFill>
                <a:cs typeface="+mj-cs"/>
              </a:rPr>
              <a:t>Talmud Bavli Berakhot 8a.25</a:t>
            </a:r>
          </a:p>
          <a:p>
            <a:pPr algn="r"/>
            <a:r>
              <a:rPr lang="he-IL" sz="2800">
                <a:solidFill>
                  <a:srgbClr val="FFFF00"/>
                </a:solidFill>
                <a:cs typeface="+mj-cs"/>
              </a:rPr>
              <a:t>אָמַר רַב הוּנָא בַּר יְהוּדָה, אָמַר רַבִּי מְנַחֵם, אָמַר רַבִּי אַמֵּי: מַאי דִּכְתִיב, ״וְעוֹזְבֵי ה׳ יִכְלוּ״ — זֶה הַמַּנִּיחַ סֵפֶר תּוֹרָה וְיוֹצֵא.</a:t>
            </a:r>
          </a:p>
          <a:p>
            <a:r>
              <a:rPr lang="en-US" sz="2200">
                <a:solidFill>
                  <a:schemeClr val="bg1"/>
                </a:solidFill>
                <a:cs typeface="+mj-cs"/>
              </a:rPr>
              <a:t>The Gemara again returns to the topic of the synagogue. Rav Huna bar Yehuda said that Rabbi Menaḥem said that Rabbi Ami said: What is the practical halakhic meaning of that which is written: “They who forsake the Lord will perish” (Isaiah 1:28)? This verse refers to one who abandons the Torah scroll when it was taken out to be read and leaves the synagogue, as it appears that he is fleeing from God.</a:t>
            </a:r>
          </a:p>
          <a:p>
            <a:endParaRPr lang="en-US" sz="2200">
              <a:solidFill>
                <a:schemeClr val="bg1"/>
              </a:solidFill>
              <a:cs typeface="+mj-cs"/>
            </a:endParaRPr>
          </a:p>
          <a:p>
            <a:r>
              <a:rPr lang="en-US" sz="2400" b="1">
                <a:solidFill>
                  <a:schemeClr val="bg1"/>
                </a:solidFill>
                <a:cs typeface="+mj-cs"/>
              </a:rPr>
              <a:t>Rashi on Isaiah 1:31 Part 1</a:t>
            </a:r>
          </a:p>
          <a:p>
            <a:pPr algn="r"/>
            <a:r>
              <a:rPr lang="he-IL" sz="2400">
                <a:solidFill>
                  <a:srgbClr val="FFFF00"/>
                </a:solidFill>
                <a:cs typeface="+mj-cs"/>
              </a:rPr>
              <a:t>החסון. התוקף שהיו אונסין את העניים וגוזלין אותן ומתחסנין בממון כמו שאמר למעלה וחברי גנבים יהיה אותו ממון לנעורת שמנערין מן הפשתן שהוא קל ונוח לישרף:</a:t>
            </a:r>
          </a:p>
          <a:p>
            <a:r>
              <a:rPr lang="en-US" sz="2200">
                <a:solidFill>
                  <a:schemeClr val="bg1"/>
                </a:solidFill>
                <a:cs typeface="+mj-cs"/>
              </a:rPr>
              <a:t>the[ir] strength with which they take from the poor by force and rob them and strengthen themselves with the money. That money will become as tow, which is shaken out of the flax, which is light and easily ignited.</a:t>
            </a:r>
          </a:p>
          <a:p>
            <a:endParaRPr lang="en-US" sz="2400">
              <a:solidFill>
                <a:schemeClr val="bg1"/>
              </a:solidFill>
              <a:cs typeface="+mj-cs"/>
            </a:endParaRPr>
          </a:p>
        </p:txBody>
      </p:sp>
      <p:grpSp>
        <p:nvGrpSpPr>
          <p:cNvPr id="7" name="Group 6">
            <a:extLst>
              <a:ext uri="{FF2B5EF4-FFF2-40B4-BE49-F238E27FC236}">
                <a16:creationId xmlns:a16="http://schemas.microsoft.com/office/drawing/2014/main" id="{37AB5141-8EE8-43F8-8916-2B31C2874C95}"/>
              </a:ext>
            </a:extLst>
          </p:cNvPr>
          <p:cNvGrpSpPr/>
          <p:nvPr/>
        </p:nvGrpSpPr>
        <p:grpSpPr>
          <a:xfrm>
            <a:off x="4199296" y="2505723"/>
            <a:ext cx="5208480" cy="72000"/>
            <a:chOff x="4199296" y="2505723"/>
            <a:chExt cx="5208480" cy="72000"/>
          </a:xfrm>
        </p:grpSpPr>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784F4A81-C339-4CD5-915C-FF94485D1119}"/>
                    </a:ext>
                  </a:extLst>
                </p14:cNvPr>
                <p14:cNvContentPartPr/>
                <p14:nvPr/>
              </p14:nvContentPartPr>
              <p14:xfrm>
                <a:off x="4199296" y="2505723"/>
                <a:ext cx="4385880" cy="72000"/>
              </p14:xfrm>
            </p:contentPart>
          </mc:Choice>
          <mc:Fallback xmlns="">
            <p:pic>
              <p:nvPicPr>
                <p:cNvPr id="4" name="Ink 3">
                  <a:extLst>
                    <a:ext uri="{FF2B5EF4-FFF2-40B4-BE49-F238E27FC236}">
                      <a16:creationId xmlns:a16="http://schemas.microsoft.com/office/drawing/2014/main" id="{784F4A81-C339-4CD5-915C-FF94485D1119}"/>
                    </a:ext>
                  </a:extLst>
                </p:cNvPr>
                <p:cNvPicPr/>
                <p:nvPr/>
              </p:nvPicPr>
              <p:blipFill>
                <a:blip r:embed="rId5"/>
                <a:stretch>
                  <a:fillRect/>
                </a:stretch>
              </p:blipFill>
              <p:spPr>
                <a:xfrm>
                  <a:off x="4181656" y="2487723"/>
                  <a:ext cx="442152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41E38F83-B51E-46EA-8B73-C6FC69C49842}"/>
                    </a:ext>
                  </a:extLst>
                </p14:cNvPr>
                <p14:cNvContentPartPr/>
                <p14:nvPr/>
              </p14:nvContentPartPr>
              <p14:xfrm>
                <a:off x="8786056" y="2537763"/>
                <a:ext cx="621720" cy="30240"/>
              </p14:xfrm>
            </p:contentPart>
          </mc:Choice>
          <mc:Fallback xmlns="">
            <p:pic>
              <p:nvPicPr>
                <p:cNvPr id="5" name="Ink 4">
                  <a:extLst>
                    <a:ext uri="{FF2B5EF4-FFF2-40B4-BE49-F238E27FC236}">
                      <a16:creationId xmlns:a16="http://schemas.microsoft.com/office/drawing/2014/main" id="{41E38F83-B51E-46EA-8B73-C6FC69C49842}"/>
                    </a:ext>
                  </a:extLst>
                </p:cNvPr>
                <p:cNvPicPr/>
                <p:nvPr/>
              </p:nvPicPr>
              <p:blipFill>
                <a:blip r:embed="rId7"/>
                <a:stretch>
                  <a:fillRect/>
                </a:stretch>
              </p:blipFill>
              <p:spPr>
                <a:xfrm>
                  <a:off x="8768416" y="2519763"/>
                  <a:ext cx="657360" cy="65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126FF6D0-7194-417A-A7B9-070237C1029D}"/>
                  </a:ext>
                </a:extLst>
              </p14:cNvPr>
              <p14:cNvContentPartPr/>
              <p14:nvPr/>
            </p14:nvContentPartPr>
            <p14:xfrm>
              <a:off x="440536" y="2853123"/>
              <a:ext cx="288720" cy="37800"/>
            </p14:xfrm>
          </p:contentPart>
        </mc:Choice>
        <mc:Fallback xmlns="">
          <p:pic>
            <p:nvPicPr>
              <p:cNvPr id="9" name="Ink 8">
                <a:extLst>
                  <a:ext uri="{FF2B5EF4-FFF2-40B4-BE49-F238E27FC236}">
                    <a16:creationId xmlns:a16="http://schemas.microsoft.com/office/drawing/2014/main" id="{126FF6D0-7194-417A-A7B9-070237C1029D}"/>
                  </a:ext>
                </a:extLst>
              </p:cNvPr>
              <p:cNvPicPr/>
              <p:nvPr/>
            </p:nvPicPr>
            <p:blipFill>
              <a:blip r:embed="rId9"/>
              <a:stretch>
                <a:fillRect/>
              </a:stretch>
            </p:blipFill>
            <p:spPr>
              <a:xfrm>
                <a:off x="422896" y="2835123"/>
                <a:ext cx="32436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B9D7BE2D-88F2-4223-9244-C0C001907BDC}"/>
                  </a:ext>
                </a:extLst>
              </p14:cNvPr>
              <p14:cNvContentPartPr/>
              <p14:nvPr/>
            </p14:nvContentPartPr>
            <p14:xfrm>
              <a:off x="1288696" y="2828283"/>
              <a:ext cx="6163920" cy="132480"/>
            </p14:xfrm>
          </p:contentPart>
        </mc:Choice>
        <mc:Fallback xmlns="">
          <p:pic>
            <p:nvPicPr>
              <p:cNvPr id="11" name="Ink 10">
                <a:extLst>
                  <a:ext uri="{FF2B5EF4-FFF2-40B4-BE49-F238E27FC236}">
                    <a16:creationId xmlns:a16="http://schemas.microsoft.com/office/drawing/2014/main" id="{B9D7BE2D-88F2-4223-9244-C0C001907BDC}"/>
                  </a:ext>
                </a:extLst>
              </p:cNvPr>
              <p:cNvPicPr/>
              <p:nvPr/>
            </p:nvPicPr>
            <p:blipFill>
              <a:blip r:embed="rId11"/>
              <a:stretch>
                <a:fillRect/>
              </a:stretch>
            </p:blipFill>
            <p:spPr>
              <a:xfrm>
                <a:off x="1270696" y="2810283"/>
                <a:ext cx="619956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C071C2B5-AD73-49C6-8C33-6BE7E385A66A}"/>
                  </a:ext>
                </a:extLst>
              </p14:cNvPr>
              <p14:cNvContentPartPr/>
              <p14:nvPr/>
            </p14:nvContentPartPr>
            <p14:xfrm>
              <a:off x="7694896" y="2856723"/>
              <a:ext cx="1544040" cy="29160"/>
            </p14:xfrm>
          </p:contentPart>
        </mc:Choice>
        <mc:Fallback xmlns="">
          <p:pic>
            <p:nvPicPr>
              <p:cNvPr id="12" name="Ink 11">
                <a:extLst>
                  <a:ext uri="{FF2B5EF4-FFF2-40B4-BE49-F238E27FC236}">
                    <a16:creationId xmlns:a16="http://schemas.microsoft.com/office/drawing/2014/main" id="{C071C2B5-AD73-49C6-8C33-6BE7E385A66A}"/>
                  </a:ext>
                </a:extLst>
              </p:cNvPr>
              <p:cNvPicPr/>
              <p:nvPr/>
            </p:nvPicPr>
            <p:blipFill>
              <a:blip r:embed="rId13"/>
              <a:stretch>
                <a:fillRect/>
              </a:stretch>
            </p:blipFill>
            <p:spPr>
              <a:xfrm>
                <a:off x="7677256" y="2838723"/>
                <a:ext cx="157968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2F7C1D98-2FD8-4F2A-AE0E-BA4557E745AF}"/>
                  </a:ext>
                </a:extLst>
              </p14:cNvPr>
              <p14:cNvContentPartPr/>
              <p14:nvPr/>
            </p14:nvContentPartPr>
            <p14:xfrm>
              <a:off x="524056" y="3258483"/>
              <a:ext cx="9052200" cy="117360"/>
            </p14:xfrm>
          </p:contentPart>
        </mc:Choice>
        <mc:Fallback xmlns="">
          <p:pic>
            <p:nvPicPr>
              <p:cNvPr id="13" name="Ink 12">
                <a:extLst>
                  <a:ext uri="{FF2B5EF4-FFF2-40B4-BE49-F238E27FC236}">
                    <a16:creationId xmlns:a16="http://schemas.microsoft.com/office/drawing/2014/main" id="{2F7C1D98-2FD8-4F2A-AE0E-BA4557E745AF}"/>
                  </a:ext>
                </a:extLst>
              </p:cNvPr>
              <p:cNvPicPr/>
              <p:nvPr/>
            </p:nvPicPr>
            <p:blipFill>
              <a:blip r:embed="rId15"/>
              <a:stretch>
                <a:fillRect/>
              </a:stretch>
            </p:blipFill>
            <p:spPr>
              <a:xfrm>
                <a:off x="506056" y="3240483"/>
                <a:ext cx="908784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031EEA18-7356-4FA1-B516-4ECEF72B50EB}"/>
                  </a:ext>
                </a:extLst>
              </p14:cNvPr>
              <p14:cNvContentPartPr/>
              <p14:nvPr/>
            </p14:nvContentPartPr>
            <p14:xfrm>
              <a:off x="9157216" y="3895683"/>
              <a:ext cx="790920" cy="462600"/>
            </p14:xfrm>
          </p:contentPart>
        </mc:Choice>
        <mc:Fallback xmlns="">
          <p:pic>
            <p:nvPicPr>
              <p:cNvPr id="14" name="Ink 13">
                <a:extLst>
                  <a:ext uri="{FF2B5EF4-FFF2-40B4-BE49-F238E27FC236}">
                    <a16:creationId xmlns:a16="http://schemas.microsoft.com/office/drawing/2014/main" id="{031EEA18-7356-4FA1-B516-4ECEF72B50EB}"/>
                  </a:ext>
                </a:extLst>
              </p:cNvPr>
              <p:cNvPicPr/>
              <p:nvPr/>
            </p:nvPicPr>
            <p:blipFill>
              <a:blip r:embed="rId17"/>
              <a:stretch>
                <a:fillRect/>
              </a:stretch>
            </p:blipFill>
            <p:spPr>
              <a:xfrm>
                <a:off x="9139576" y="3877683"/>
                <a:ext cx="826560" cy="4982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BA923272-779A-4CFC-BCDF-CDACC048405E}"/>
                  </a:ext>
                </a:extLst>
              </p14:cNvPr>
              <p14:cNvContentPartPr/>
              <p14:nvPr/>
            </p14:nvContentPartPr>
            <p14:xfrm>
              <a:off x="502096" y="4950123"/>
              <a:ext cx="1341360" cy="75960"/>
            </p14:xfrm>
          </p:contentPart>
        </mc:Choice>
        <mc:Fallback xmlns="">
          <p:pic>
            <p:nvPicPr>
              <p:cNvPr id="15" name="Ink 14">
                <a:extLst>
                  <a:ext uri="{FF2B5EF4-FFF2-40B4-BE49-F238E27FC236}">
                    <a16:creationId xmlns:a16="http://schemas.microsoft.com/office/drawing/2014/main" id="{BA923272-779A-4CFC-BCDF-CDACC048405E}"/>
                  </a:ext>
                </a:extLst>
              </p:cNvPr>
              <p:cNvPicPr/>
              <p:nvPr/>
            </p:nvPicPr>
            <p:blipFill>
              <a:blip r:embed="rId19"/>
              <a:stretch>
                <a:fillRect/>
              </a:stretch>
            </p:blipFill>
            <p:spPr>
              <a:xfrm>
                <a:off x="484096" y="4932483"/>
                <a:ext cx="137700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05915AD0-41B2-4435-BD6D-C123D5CA449D}"/>
                  </a:ext>
                </a:extLst>
              </p14:cNvPr>
              <p14:cNvContentPartPr/>
              <p14:nvPr/>
            </p14:nvContentPartPr>
            <p14:xfrm>
              <a:off x="759496" y="5268003"/>
              <a:ext cx="3940560" cy="83880"/>
            </p14:xfrm>
          </p:contentPart>
        </mc:Choice>
        <mc:Fallback xmlns="">
          <p:pic>
            <p:nvPicPr>
              <p:cNvPr id="16" name="Ink 15">
                <a:extLst>
                  <a:ext uri="{FF2B5EF4-FFF2-40B4-BE49-F238E27FC236}">
                    <a16:creationId xmlns:a16="http://schemas.microsoft.com/office/drawing/2014/main" id="{05915AD0-41B2-4435-BD6D-C123D5CA449D}"/>
                  </a:ext>
                </a:extLst>
              </p:cNvPr>
              <p:cNvPicPr/>
              <p:nvPr/>
            </p:nvPicPr>
            <p:blipFill>
              <a:blip r:embed="rId21"/>
              <a:stretch>
                <a:fillRect/>
              </a:stretch>
            </p:blipFill>
            <p:spPr>
              <a:xfrm>
                <a:off x="741496" y="5250363"/>
                <a:ext cx="3976200" cy="119520"/>
              </a:xfrm>
              <a:prstGeom prst="rect">
                <a:avLst/>
              </a:prstGeom>
            </p:spPr>
          </p:pic>
        </mc:Fallback>
      </mc:AlternateContent>
    </p:spTree>
    <p:extLst>
      <p:ext uri="{BB962C8B-B14F-4D97-AF65-F5344CB8AC3E}">
        <p14:creationId xmlns:p14="http://schemas.microsoft.com/office/powerpoint/2010/main" val="4249807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64477" y="-45839"/>
            <a:ext cx="10179513" cy="6065640"/>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25983" y="49937"/>
            <a:ext cx="9776191" cy="6309420"/>
          </a:xfrm>
          <a:prstGeom prst="rect">
            <a:avLst/>
          </a:prstGeom>
          <a:noFill/>
        </p:spPr>
        <p:txBody>
          <a:bodyPr wrap="square" rtlCol="0">
            <a:spAutoFit/>
          </a:bodyPr>
          <a:lstStyle/>
          <a:p>
            <a:r>
              <a:rPr lang="en-US" sz="2800" b="1">
                <a:solidFill>
                  <a:schemeClr val="bg1"/>
                </a:solidFill>
                <a:cs typeface="+mj-cs"/>
              </a:rPr>
              <a:t>Vayikra / Leviticus 19:35-36</a:t>
            </a:r>
          </a:p>
          <a:p>
            <a:r>
              <a:rPr lang="en-US" sz="2000">
                <a:solidFill>
                  <a:schemeClr val="bg1"/>
                </a:solidFill>
                <a:cs typeface="+mj-cs"/>
              </a:rPr>
              <a:t>19:35 Ye shall do no unrighteousness in judgment, in meteyard, in weight, or in measure. 19:36 Just balances, just weights, a just ephah, and a just hin, shall ye have: I am the Lord your God, which brought you out of the land of Egypt. (﻿</a:t>
            </a:r>
            <a:r>
              <a:rPr lang="he-IL" sz="2400">
                <a:solidFill>
                  <a:srgbClr val="FFFF00"/>
                </a:solidFill>
                <a:cs typeface="+mj-cs"/>
              </a:rPr>
              <a:t>לה   לֹא-תַעֲשֹוּ עָוֶל בַּמִּשְׁפָּט בַּמִּדָּה בַּמִּשְׁקָל וּבַמְּשֹוּרָה: לו   מֹאזְנֵי צֶדֶק אַבְנֵי-צֶדֶק אֵיפַת צֶדֶק וְהִין צֶדֶק יִהְיֶה לָכֶם אֲנִי יְהוָֹה אֱלֹהֵיכֶם אֲשֶׁר-הוֹצֵאתִי אֶתְכֶם מֵאֶרֶץ מִצְרָיִם: לז   וּשְׁמַרְתֶּם אֶת-כָּל-חֻקֹּתַי וְאֶת-כָּל-מִשְׁפָּטַי וַעֲשִֹיתֶם אֹתָם אֲנִי יְהוָֹה:</a:t>
            </a:r>
            <a:r>
              <a:rPr lang="he-IL" sz="2000">
                <a:solidFill>
                  <a:schemeClr val="bg1"/>
                </a:solidFill>
                <a:cs typeface="+mj-cs"/>
              </a:rPr>
              <a:t>)</a:t>
            </a:r>
            <a:endParaRPr lang="en-US" sz="2000">
              <a:solidFill>
                <a:schemeClr val="bg1"/>
              </a:solidFill>
              <a:cs typeface="+mj-cs"/>
            </a:endParaRPr>
          </a:p>
          <a:p>
            <a:endParaRPr lang="en-US" sz="800" b="1">
              <a:solidFill>
                <a:schemeClr val="bg1"/>
              </a:solidFill>
              <a:cs typeface="+mj-cs"/>
            </a:endParaRPr>
          </a:p>
          <a:p>
            <a:r>
              <a:rPr lang="en-US" sz="2800" b="1">
                <a:solidFill>
                  <a:schemeClr val="bg1"/>
                </a:solidFill>
                <a:cs typeface="+mj-cs"/>
              </a:rPr>
              <a:t>Devarim / Deuteronomy 25:13-16</a:t>
            </a:r>
          </a:p>
          <a:p>
            <a:r>
              <a:rPr lang="en-US" sz="2000">
                <a:solidFill>
                  <a:schemeClr val="bg1"/>
                </a:solidFill>
                <a:cs typeface="+mj-cs"/>
              </a:rPr>
              <a:t>You shall not have in your pouch alternate weights, larger and smaller. You shall not have in your house alternate measures, larger and smaller. You shall have a complete and righteous weight; you shall have a complete and righteous measure, so that you live long on the soil that the Lord, your God, is giving you, for an abomination to the Lord your God is anyone who does these things, anyone who performs iniquity. (</a:t>
            </a:r>
            <a:r>
              <a:rPr lang="he-IL" sz="2400">
                <a:solidFill>
                  <a:srgbClr val="FFFF00"/>
                </a:solidFill>
                <a:cs typeface="+mj-cs"/>
              </a:rPr>
              <a:t>יג   לֹא-יִהְיֶה לְךָ בְּכִיסְךָ אֶבֶן וָאָבֶן גְּדוֹלָה וּקְטַנָּה: יד   לֹא-יִהְיֶה לְךָ בְּבֵיתְךָ אֵיפָה וְאֵיפָה גְּדוֹלָה וּקְטַנָּה: טו   אֶבֶן שְׁלֵמָה וָצֶדֶק יִהְיֶה-לָּךְ אֵיפָה שְׁלֵמָה וָצֶדֶק יִהְיֶה-לָּךְ לְמַעַן יַאֲרִיכוּ יָמֶיךָ עַל הָאֲדָמָה אֲשֶׁר-יְהוָֹה אֱלֹהֶיךָ נֹתֵן לָךְ: טז   כִּי תוֹעֲבַת יְהוָֹה אֱלֹהֶיךָ כָּל-עֹשֵֹה אֵלֶּה כֹּל עֹשֵֹה עָוֶל:</a:t>
            </a:r>
            <a:r>
              <a:rPr lang="he-IL" sz="2000">
                <a:solidFill>
                  <a:schemeClr val="bg1"/>
                </a:solidFill>
                <a:cs typeface="+mj-cs"/>
              </a:rPr>
              <a:t>)</a:t>
            </a:r>
          </a:p>
          <a:p>
            <a:endParaRPr lang="he-IL" sz="2800" b="1">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386961F5-AF45-4004-A697-3D59A9C1F3F3}"/>
                  </a:ext>
                </a:extLst>
              </p14:cNvPr>
              <p14:cNvContentPartPr/>
              <p14:nvPr/>
            </p14:nvContentPartPr>
            <p14:xfrm>
              <a:off x="1041736" y="1113963"/>
              <a:ext cx="7610400" cy="117000"/>
            </p14:xfrm>
          </p:contentPart>
        </mc:Choice>
        <mc:Fallback xmlns="">
          <p:pic>
            <p:nvPicPr>
              <p:cNvPr id="4" name="Ink 3">
                <a:extLst>
                  <a:ext uri="{FF2B5EF4-FFF2-40B4-BE49-F238E27FC236}">
                    <a16:creationId xmlns:a16="http://schemas.microsoft.com/office/drawing/2014/main" id="{386961F5-AF45-4004-A697-3D59A9C1F3F3}"/>
                  </a:ext>
                </a:extLst>
              </p:cNvPr>
              <p:cNvPicPr/>
              <p:nvPr/>
            </p:nvPicPr>
            <p:blipFill>
              <a:blip r:embed="rId5"/>
              <a:stretch>
                <a:fillRect/>
              </a:stretch>
            </p:blipFill>
            <p:spPr>
              <a:xfrm>
                <a:off x="1023736" y="1096323"/>
                <a:ext cx="7646040" cy="152640"/>
              </a:xfrm>
              <a:prstGeom prst="rect">
                <a:avLst/>
              </a:prstGeom>
            </p:spPr>
          </p:pic>
        </mc:Fallback>
      </mc:AlternateContent>
      <p:grpSp>
        <p:nvGrpSpPr>
          <p:cNvPr id="9" name="Group 8">
            <a:extLst>
              <a:ext uri="{FF2B5EF4-FFF2-40B4-BE49-F238E27FC236}">
                <a16:creationId xmlns:a16="http://schemas.microsoft.com/office/drawing/2014/main" id="{99F1B98E-4BFA-45CB-AEDA-801A436170CA}"/>
              </a:ext>
            </a:extLst>
          </p:cNvPr>
          <p:cNvGrpSpPr/>
          <p:nvPr/>
        </p:nvGrpSpPr>
        <p:grpSpPr>
          <a:xfrm>
            <a:off x="496336" y="3420843"/>
            <a:ext cx="6874920" cy="102240"/>
            <a:chOff x="496336" y="3420843"/>
            <a:chExt cx="6874920" cy="102240"/>
          </a:xfrm>
        </p:grpSpPr>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A643535A-DCC9-461A-9D94-FE67F7F1E56D}"/>
                    </a:ext>
                  </a:extLst>
                </p14:cNvPr>
                <p14:cNvContentPartPr/>
                <p14:nvPr/>
              </p14:nvContentPartPr>
              <p14:xfrm>
                <a:off x="496336" y="3420843"/>
                <a:ext cx="4972680" cy="102240"/>
              </p14:xfrm>
            </p:contentPart>
          </mc:Choice>
          <mc:Fallback xmlns="">
            <p:pic>
              <p:nvPicPr>
                <p:cNvPr id="5" name="Ink 4">
                  <a:extLst>
                    <a:ext uri="{FF2B5EF4-FFF2-40B4-BE49-F238E27FC236}">
                      <a16:creationId xmlns:a16="http://schemas.microsoft.com/office/drawing/2014/main" id="{A643535A-DCC9-461A-9D94-FE67F7F1E56D}"/>
                    </a:ext>
                  </a:extLst>
                </p:cNvPr>
                <p:cNvPicPr/>
                <p:nvPr/>
              </p:nvPicPr>
              <p:blipFill>
                <a:blip r:embed="rId7"/>
                <a:stretch>
                  <a:fillRect/>
                </a:stretch>
              </p:blipFill>
              <p:spPr>
                <a:xfrm>
                  <a:off x="478696" y="3402843"/>
                  <a:ext cx="5008320" cy="137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06B27C6E-4EA5-4A80-BC01-5A947E44A28D}"/>
                    </a:ext>
                  </a:extLst>
                </p14:cNvPr>
                <p14:cNvContentPartPr/>
                <p14:nvPr/>
              </p14:nvContentPartPr>
              <p14:xfrm>
                <a:off x="5614456" y="3460443"/>
                <a:ext cx="1756800" cy="58680"/>
              </p14:xfrm>
            </p:contentPart>
          </mc:Choice>
          <mc:Fallback xmlns="">
            <p:pic>
              <p:nvPicPr>
                <p:cNvPr id="7" name="Ink 6">
                  <a:extLst>
                    <a:ext uri="{FF2B5EF4-FFF2-40B4-BE49-F238E27FC236}">
                      <a16:creationId xmlns:a16="http://schemas.microsoft.com/office/drawing/2014/main" id="{06B27C6E-4EA5-4A80-BC01-5A947E44A28D}"/>
                    </a:ext>
                  </a:extLst>
                </p:cNvPr>
                <p:cNvPicPr/>
                <p:nvPr/>
              </p:nvPicPr>
              <p:blipFill>
                <a:blip r:embed="rId9"/>
                <a:stretch>
                  <a:fillRect/>
                </a:stretch>
              </p:blipFill>
              <p:spPr>
                <a:xfrm>
                  <a:off x="5596816" y="3442803"/>
                  <a:ext cx="1792440" cy="94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9B7F4147-FDDE-49E8-A7AA-C8C26597C357}"/>
                  </a:ext>
                </a:extLst>
              </p14:cNvPr>
              <p14:cNvContentPartPr/>
              <p14:nvPr/>
            </p14:nvContentPartPr>
            <p14:xfrm>
              <a:off x="3682336" y="3743403"/>
              <a:ext cx="1576080" cy="75960"/>
            </p14:xfrm>
          </p:contentPart>
        </mc:Choice>
        <mc:Fallback xmlns="">
          <p:pic>
            <p:nvPicPr>
              <p:cNvPr id="11" name="Ink 10">
                <a:extLst>
                  <a:ext uri="{FF2B5EF4-FFF2-40B4-BE49-F238E27FC236}">
                    <a16:creationId xmlns:a16="http://schemas.microsoft.com/office/drawing/2014/main" id="{9B7F4147-FDDE-49E8-A7AA-C8C26597C357}"/>
                  </a:ext>
                </a:extLst>
              </p:cNvPr>
              <p:cNvPicPr/>
              <p:nvPr/>
            </p:nvPicPr>
            <p:blipFill>
              <a:blip r:embed="rId11"/>
              <a:stretch>
                <a:fillRect/>
              </a:stretch>
            </p:blipFill>
            <p:spPr>
              <a:xfrm>
                <a:off x="3664336" y="3725403"/>
                <a:ext cx="161172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D1CCE193-626A-4BAA-8A02-00E38E79591B}"/>
                  </a:ext>
                </a:extLst>
              </p14:cNvPr>
              <p14:cNvContentPartPr/>
              <p14:nvPr/>
            </p14:nvContentPartPr>
            <p14:xfrm>
              <a:off x="5713816" y="3712083"/>
              <a:ext cx="4093560" cy="82440"/>
            </p14:xfrm>
          </p:contentPart>
        </mc:Choice>
        <mc:Fallback xmlns="">
          <p:pic>
            <p:nvPicPr>
              <p:cNvPr id="12" name="Ink 11">
                <a:extLst>
                  <a:ext uri="{FF2B5EF4-FFF2-40B4-BE49-F238E27FC236}">
                    <a16:creationId xmlns:a16="http://schemas.microsoft.com/office/drawing/2014/main" id="{D1CCE193-626A-4BAA-8A02-00E38E79591B}"/>
                  </a:ext>
                </a:extLst>
              </p:cNvPr>
              <p:cNvPicPr/>
              <p:nvPr/>
            </p:nvPicPr>
            <p:blipFill>
              <a:blip r:embed="rId13"/>
              <a:stretch>
                <a:fillRect/>
              </a:stretch>
            </p:blipFill>
            <p:spPr>
              <a:xfrm>
                <a:off x="5696176" y="3694083"/>
                <a:ext cx="412920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8C427D42-E0A1-4F7B-8B55-A2B9619428A7}"/>
                  </a:ext>
                </a:extLst>
              </p14:cNvPr>
              <p14:cNvContentPartPr/>
              <p14:nvPr/>
            </p14:nvContentPartPr>
            <p14:xfrm>
              <a:off x="269896" y="4042563"/>
              <a:ext cx="616320" cy="66960"/>
            </p14:xfrm>
          </p:contentPart>
        </mc:Choice>
        <mc:Fallback xmlns="">
          <p:pic>
            <p:nvPicPr>
              <p:cNvPr id="13" name="Ink 12">
                <a:extLst>
                  <a:ext uri="{FF2B5EF4-FFF2-40B4-BE49-F238E27FC236}">
                    <a16:creationId xmlns:a16="http://schemas.microsoft.com/office/drawing/2014/main" id="{8C427D42-E0A1-4F7B-8B55-A2B9619428A7}"/>
                  </a:ext>
                </a:extLst>
              </p:cNvPr>
              <p:cNvPicPr/>
              <p:nvPr/>
            </p:nvPicPr>
            <p:blipFill>
              <a:blip r:embed="rId15"/>
              <a:stretch>
                <a:fillRect/>
              </a:stretch>
            </p:blipFill>
            <p:spPr>
              <a:xfrm>
                <a:off x="252256" y="4024563"/>
                <a:ext cx="651960" cy="102600"/>
              </a:xfrm>
              <a:prstGeom prst="rect">
                <a:avLst/>
              </a:prstGeom>
            </p:spPr>
          </p:pic>
        </mc:Fallback>
      </mc:AlternateContent>
      <p:grpSp>
        <p:nvGrpSpPr>
          <p:cNvPr id="17" name="Group 16">
            <a:extLst>
              <a:ext uri="{FF2B5EF4-FFF2-40B4-BE49-F238E27FC236}">
                <a16:creationId xmlns:a16="http://schemas.microsoft.com/office/drawing/2014/main" id="{3A54A83C-89C0-4D84-A12B-3EC39EBFEB0E}"/>
              </a:ext>
            </a:extLst>
          </p:cNvPr>
          <p:cNvGrpSpPr/>
          <p:nvPr/>
        </p:nvGrpSpPr>
        <p:grpSpPr>
          <a:xfrm>
            <a:off x="1200136" y="4020603"/>
            <a:ext cx="8377920" cy="138960"/>
            <a:chOff x="1200136" y="4020603"/>
            <a:chExt cx="8377920" cy="138960"/>
          </a:xfrm>
        </p:grpSpPr>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E8552A9C-7CA2-4BDD-9FAC-5F676407FB8B}"/>
                    </a:ext>
                  </a:extLst>
                </p14:cNvPr>
                <p14:cNvContentPartPr/>
                <p14:nvPr/>
              </p14:nvContentPartPr>
              <p14:xfrm>
                <a:off x="1200136" y="4020603"/>
                <a:ext cx="5107320" cy="129600"/>
              </p14:xfrm>
            </p:contentPart>
          </mc:Choice>
          <mc:Fallback xmlns="">
            <p:pic>
              <p:nvPicPr>
                <p:cNvPr id="14" name="Ink 13">
                  <a:extLst>
                    <a:ext uri="{FF2B5EF4-FFF2-40B4-BE49-F238E27FC236}">
                      <a16:creationId xmlns:a16="http://schemas.microsoft.com/office/drawing/2014/main" id="{E8552A9C-7CA2-4BDD-9FAC-5F676407FB8B}"/>
                    </a:ext>
                  </a:extLst>
                </p:cNvPr>
                <p:cNvPicPr/>
                <p:nvPr/>
              </p:nvPicPr>
              <p:blipFill>
                <a:blip r:embed="rId17"/>
                <a:stretch>
                  <a:fillRect/>
                </a:stretch>
              </p:blipFill>
              <p:spPr>
                <a:xfrm>
                  <a:off x="1182136" y="4002963"/>
                  <a:ext cx="514296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D6870176-D32F-4BE3-855F-4A6CFC20D79E}"/>
                    </a:ext>
                  </a:extLst>
                </p14:cNvPr>
                <p14:cNvContentPartPr/>
                <p14:nvPr/>
              </p14:nvContentPartPr>
              <p14:xfrm>
                <a:off x="6606616" y="4044723"/>
                <a:ext cx="2971440" cy="114840"/>
              </p14:xfrm>
            </p:contentPart>
          </mc:Choice>
          <mc:Fallback xmlns="">
            <p:pic>
              <p:nvPicPr>
                <p:cNvPr id="15" name="Ink 14">
                  <a:extLst>
                    <a:ext uri="{FF2B5EF4-FFF2-40B4-BE49-F238E27FC236}">
                      <a16:creationId xmlns:a16="http://schemas.microsoft.com/office/drawing/2014/main" id="{D6870176-D32F-4BE3-855F-4A6CFC20D79E}"/>
                    </a:ext>
                  </a:extLst>
                </p:cNvPr>
                <p:cNvPicPr/>
                <p:nvPr/>
              </p:nvPicPr>
              <p:blipFill>
                <a:blip r:embed="rId19"/>
                <a:stretch>
                  <a:fillRect/>
                </a:stretch>
              </p:blipFill>
              <p:spPr>
                <a:xfrm>
                  <a:off x="6588616" y="4027083"/>
                  <a:ext cx="3007080" cy="1504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F521B03B-8F8E-4B6D-96C2-48ED68E4A483}"/>
                  </a:ext>
                </a:extLst>
              </p14:cNvPr>
              <p14:cNvContentPartPr/>
              <p14:nvPr/>
            </p14:nvContentPartPr>
            <p14:xfrm>
              <a:off x="277096" y="4400763"/>
              <a:ext cx="3768120" cy="57960"/>
            </p14:xfrm>
          </p:contentPart>
        </mc:Choice>
        <mc:Fallback xmlns="">
          <p:pic>
            <p:nvPicPr>
              <p:cNvPr id="16" name="Ink 15">
                <a:extLst>
                  <a:ext uri="{FF2B5EF4-FFF2-40B4-BE49-F238E27FC236}">
                    <a16:creationId xmlns:a16="http://schemas.microsoft.com/office/drawing/2014/main" id="{F521B03B-8F8E-4B6D-96C2-48ED68E4A483}"/>
                  </a:ext>
                </a:extLst>
              </p:cNvPr>
              <p:cNvPicPr/>
              <p:nvPr/>
            </p:nvPicPr>
            <p:blipFill>
              <a:blip r:embed="rId21"/>
              <a:stretch>
                <a:fillRect/>
              </a:stretch>
            </p:blipFill>
            <p:spPr>
              <a:xfrm>
                <a:off x="259096" y="4382763"/>
                <a:ext cx="380376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8" name="Ink 17">
                <a:extLst>
                  <a:ext uri="{FF2B5EF4-FFF2-40B4-BE49-F238E27FC236}">
                    <a16:creationId xmlns:a16="http://schemas.microsoft.com/office/drawing/2014/main" id="{1E1A4F55-E4AE-4188-B57F-4584108CD73C}"/>
                  </a:ext>
                </a:extLst>
              </p14:cNvPr>
              <p14:cNvContentPartPr/>
              <p14:nvPr/>
            </p14:nvContentPartPr>
            <p14:xfrm>
              <a:off x="3145936" y="5451963"/>
              <a:ext cx="2139120" cy="569880"/>
            </p14:xfrm>
          </p:contentPart>
        </mc:Choice>
        <mc:Fallback xmlns="">
          <p:pic>
            <p:nvPicPr>
              <p:cNvPr id="18" name="Ink 17">
                <a:extLst>
                  <a:ext uri="{FF2B5EF4-FFF2-40B4-BE49-F238E27FC236}">
                    <a16:creationId xmlns:a16="http://schemas.microsoft.com/office/drawing/2014/main" id="{1E1A4F55-E4AE-4188-B57F-4584108CD73C}"/>
                  </a:ext>
                </a:extLst>
              </p:cNvPr>
              <p:cNvPicPr/>
              <p:nvPr/>
            </p:nvPicPr>
            <p:blipFill>
              <a:blip r:embed="rId23"/>
              <a:stretch>
                <a:fillRect/>
              </a:stretch>
            </p:blipFill>
            <p:spPr>
              <a:xfrm>
                <a:off x="3128296" y="5434323"/>
                <a:ext cx="2174760" cy="6055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9" name="Ink 18">
                <a:extLst>
                  <a:ext uri="{FF2B5EF4-FFF2-40B4-BE49-F238E27FC236}">
                    <a16:creationId xmlns:a16="http://schemas.microsoft.com/office/drawing/2014/main" id="{4F419D43-3A59-40A0-A856-2B6E1B3AAC59}"/>
                  </a:ext>
                </a:extLst>
              </p14:cNvPr>
              <p14:cNvContentPartPr/>
              <p14:nvPr/>
            </p14:nvContentPartPr>
            <p14:xfrm>
              <a:off x="288616" y="5521803"/>
              <a:ext cx="1477800" cy="486360"/>
            </p14:xfrm>
          </p:contentPart>
        </mc:Choice>
        <mc:Fallback xmlns="">
          <p:pic>
            <p:nvPicPr>
              <p:cNvPr id="19" name="Ink 18">
                <a:extLst>
                  <a:ext uri="{FF2B5EF4-FFF2-40B4-BE49-F238E27FC236}">
                    <a16:creationId xmlns:a16="http://schemas.microsoft.com/office/drawing/2014/main" id="{4F419D43-3A59-40A0-A856-2B6E1B3AAC59}"/>
                  </a:ext>
                </a:extLst>
              </p:cNvPr>
              <p:cNvPicPr/>
              <p:nvPr/>
            </p:nvPicPr>
            <p:blipFill>
              <a:blip r:embed="rId25"/>
              <a:stretch>
                <a:fillRect/>
              </a:stretch>
            </p:blipFill>
            <p:spPr>
              <a:xfrm>
                <a:off x="270976" y="5504163"/>
                <a:ext cx="1513440" cy="522000"/>
              </a:xfrm>
              <a:prstGeom prst="rect">
                <a:avLst/>
              </a:prstGeom>
            </p:spPr>
          </p:pic>
        </mc:Fallback>
      </mc:AlternateContent>
    </p:spTree>
    <p:extLst>
      <p:ext uri="{BB962C8B-B14F-4D97-AF65-F5344CB8AC3E}">
        <p14:creationId xmlns:p14="http://schemas.microsoft.com/office/powerpoint/2010/main" val="376814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669973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874477" y="49937"/>
            <a:ext cx="6152586" cy="6555641"/>
          </a:xfrm>
          <a:prstGeom prst="rect">
            <a:avLst/>
          </a:prstGeom>
          <a:noFill/>
        </p:spPr>
        <p:txBody>
          <a:bodyPr wrap="square" rtlCol="0">
            <a:spAutoFit/>
          </a:bodyPr>
          <a:lstStyle/>
          <a:p>
            <a:pPr algn="r"/>
            <a:r>
              <a:rPr lang="en-US" sz="2800" b="1">
                <a:solidFill>
                  <a:schemeClr val="bg1"/>
                </a:solidFill>
                <a:cs typeface="+mj-cs"/>
              </a:rPr>
              <a:t>ISAIAH 1:27</a:t>
            </a:r>
          </a:p>
          <a:p>
            <a:pPr algn="r"/>
            <a:r>
              <a:rPr lang="he-IL" sz="2800">
                <a:solidFill>
                  <a:schemeClr val="bg1"/>
                </a:solidFill>
                <a:cs typeface="+mj-cs"/>
              </a:rPr>
              <a:t>צִיּ֖וֹן בְּמִשְׁפָּ֣ט </a:t>
            </a:r>
            <a:r>
              <a:rPr lang="he-IL" sz="2800" b="1">
                <a:solidFill>
                  <a:srgbClr val="FFFF00"/>
                </a:solidFill>
                <a:cs typeface="+mj-cs"/>
              </a:rPr>
              <a:t>תִּפָּדֶ֑ה</a:t>
            </a:r>
            <a:r>
              <a:rPr lang="he-IL" sz="2800">
                <a:solidFill>
                  <a:schemeClr val="bg1"/>
                </a:solidFill>
                <a:cs typeface="+mj-cs"/>
              </a:rPr>
              <a:t> וְשָׁבֶ֖יהָ בִּצְדָקָֽה׃</a:t>
            </a:r>
          </a:p>
          <a:p>
            <a:pPr algn="r"/>
            <a:endParaRPr lang="he-IL" sz="2800" b="1">
              <a:solidFill>
                <a:schemeClr val="bg1"/>
              </a:solidFill>
              <a:cs typeface="+mj-cs"/>
            </a:endParaRPr>
          </a:p>
          <a:p>
            <a:pPr algn="r"/>
            <a:r>
              <a:rPr lang="en-US" sz="2800" b="1">
                <a:solidFill>
                  <a:schemeClr val="bg1"/>
                </a:solidFill>
                <a:cs typeface="+mj-cs"/>
              </a:rPr>
              <a:t>ISAIAH 29:22</a:t>
            </a:r>
          </a:p>
          <a:p>
            <a:pPr algn="r"/>
            <a:r>
              <a:rPr lang="he-IL" sz="2800">
                <a:solidFill>
                  <a:schemeClr val="bg1"/>
                </a:solidFill>
                <a:cs typeface="+mj-cs"/>
              </a:rPr>
              <a:t>לָכֵ֗ן כֹּֽה־אָמַ֤ר יְהוָה֙ אֶל־בֵּ֣ית יַֽעֲקֹ֔ב אֲשֶׁ֥ר </a:t>
            </a:r>
            <a:r>
              <a:rPr lang="he-IL" sz="2800" b="1">
                <a:solidFill>
                  <a:srgbClr val="FFFF00"/>
                </a:solidFill>
                <a:cs typeface="+mj-cs"/>
              </a:rPr>
              <a:t>פָּדָ֖ה</a:t>
            </a:r>
            <a:r>
              <a:rPr lang="he-IL" sz="2800">
                <a:solidFill>
                  <a:schemeClr val="bg1"/>
                </a:solidFill>
                <a:cs typeface="+mj-cs"/>
              </a:rPr>
              <a:t> אֶת־אַבְרָהָ֑ם לֹֽא־עַתָּ֤ה יֵבוֹשׁ֙ יַֽעֲקֹ֔ב וְלֹ֥א עַתָּ֖ה פָּנָ֥יו יֶחֱוָֽרוּ׃</a:t>
            </a:r>
          </a:p>
          <a:p>
            <a:pPr algn="r"/>
            <a:endParaRPr lang="he-IL" sz="2800" b="1">
              <a:solidFill>
                <a:schemeClr val="bg1"/>
              </a:solidFill>
              <a:cs typeface="+mj-cs"/>
            </a:endParaRPr>
          </a:p>
          <a:p>
            <a:pPr algn="r"/>
            <a:r>
              <a:rPr lang="en-US" sz="2800" b="1">
                <a:solidFill>
                  <a:schemeClr val="bg1"/>
                </a:solidFill>
                <a:cs typeface="+mj-cs"/>
              </a:rPr>
              <a:t>ISAIAH 35:10</a:t>
            </a:r>
          </a:p>
          <a:p>
            <a:pPr algn="r"/>
            <a:r>
              <a:rPr lang="he-IL" sz="2800" b="1">
                <a:solidFill>
                  <a:srgbClr val="FFFF00"/>
                </a:solidFill>
                <a:cs typeface="+mj-cs"/>
              </a:rPr>
              <a:t>וּפְדוּיֵ֨י</a:t>
            </a:r>
            <a:r>
              <a:rPr lang="he-IL" sz="2800">
                <a:solidFill>
                  <a:schemeClr val="bg1"/>
                </a:solidFill>
                <a:cs typeface="+mj-cs"/>
              </a:rPr>
              <a:t> יְהוָ֜ה יְשֻׁב֗וּן וּבָ֤אוּ צִיּוֹן֙ בְּרִנָּ֔ה וְשִׂמְחַ֥ת עוֹלָ֖ם עַל־רֹאשָׁ֑ם שָׂשׂ֤וֹן וְשִׂמְחָה֙ יַשִּׂ֔יגוּ וְנָ֖סוּ יָג֥וֹן וַאֲנָחָֽה׃</a:t>
            </a:r>
          </a:p>
          <a:p>
            <a:pPr algn="r"/>
            <a:endParaRPr lang="he-IL" sz="2800" b="1">
              <a:solidFill>
                <a:schemeClr val="bg1"/>
              </a:solidFill>
              <a:cs typeface="+mj-cs"/>
            </a:endParaRPr>
          </a:p>
          <a:p>
            <a:pPr algn="r"/>
            <a:r>
              <a:rPr lang="en-US" sz="2800" b="1">
                <a:solidFill>
                  <a:schemeClr val="bg1"/>
                </a:solidFill>
                <a:cs typeface="+mj-cs"/>
              </a:rPr>
              <a:t>ISAIAH 51:11</a:t>
            </a:r>
          </a:p>
          <a:p>
            <a:pPr algn="r"/>
            <a:r>
              <a:rPr lang="he-IL" sz="2800" b="1">
                <a:solidFill>
                  <a:srgbClr val="FFFF00"/>
                </a:solidFill>
                <a:cs typeface="+mj-cs"/>
              </a:rPr>
              <a:t>וּפְדוּיֵ֨י</a:t>
            </a:r>
            <a:r>
              <a:rPr lang="he-IL" sz="2800">
                <a:solidFill>
                  <a:schemeClr val="bg1"/>
                </a:solidFill>
                <a:cs typeface="+mj-cs"/>
              </a:rPr>
              <a:t> יְהוָ֜ה יְשׁוּב֗וּן וּבָ֤אוּ צִיּוֹן֙ בְּרִנָּ֔ה וְשִׂמְחַ֥ת עוֹלָ֖ם עַל־רֹאשָׁ֑ם שָׂשׂ֤וֹן וְשִׂמְחָה֙ יַשִּׂיג֔וּן נָ֖סוּ יָג֥וֹן וַאֲנָחָֽה׃</a:t>
            </a:r>
            <a:endParaRPr lang="en-US" sz="2800">
              <a:solidFill>
                <a:schemeClr val="bg1"/>
              </a:solidFill>
              <a:cs typeface="+mj-cs"/>
            </a:endParaRPr>
          </a:p>
        </p:txBody>
      </p:sp>
      <p:sp>
        <p:nvSpPr>
          <p:cNvPr id="9" name="TextBox 8">
            <a:extLst>
              <a:ext uri="{FF2B5EF4-FFF2-40B4-BE49-F238E27FC236}">
                <a16:creationId xmlns:a16="http://schemas.microsoft.com/office/drawing/2014/main" id="{0F2B3B89-9C90-4D7F-86B3-4505683509C9}"/>
              </a:ext>
            </a:extLst>
          </p:cNvPr>
          <p:cNvSpPr txBox="1"/>
          <p:nvPr/>
        </p:nvSpPr>
        <p:spPr>
          <a:xfrm>
            <a:off x="704851" y="511602"/>
            <a:ext cx="4763965" cy="584775"/>
          </a:xfrm>
          <a:prstGeom prst="rect">
            <a:avLst/>
          </a:prstGeom>
          <a:noFill/>
        </p:spPr>
        <p:txBody>
          <a:bodyPr wrap="square">
            <a:spAutoFit/>
          </a:bodyPr>
          <a:lstStyle/>
          <a:p>
            <a:r>
              <a:rPr lang="en-US" sz="1600" b="0" i="0">
                <a:solidFill>
                  <a:srgbClr val="FFFF00"/>
                </a:solidFill>
                <a:effectLst/>
                <a:latin typeface="Roboto" panose="02000000000000000000" pitchFamily="2" charset="0"/>
              </a:rPr>
              <a:t>Zion shall be redeemed with judgment, and her converts with righteousness.</a:t>
            </a:r>
            <a:endParaRPr lang="en-US" sz="1600">
              <a:solidFill>
                <a:srgbClr val="FFFF00"/>
              </a:solidFill>
            </a:endParaRPr>
          </a:p>
        </p:txBody>
      </p:sp>
      <p:sp>
        <p:nvSpPr>
          <p:cNvPr id="11" name="TextBox 10">
            <a:extLst>
              <a:ext uri="{FF2B5EF4-FFF2-40B4-BE49-F238E27FC236}">
                <a16:creationId xmlns:a16="http://schemas.microsoft.com/office/drawing/2014/main" id="{F1C42F42-DC32-4176-B8BA-33BC6D1AC111}"/>
              </a:ext>
            </a:extLst>
          </p:cNvPr>
          <p:cNvSpPr txBox="1"/>
          <p:nvPr/>
        </p:nvSpPr>
        <p:spPr>
          <a:xfrm>
            <a:off x="394857" y="1290224"/>
            <a:ext cx="4165420" cy="1077218"/>
          </a:xfrm>
          <a:prstGeom prst="rect">
            <a:avLst/>
          </a:prstGeom>
          <a:noFill/>
        </p:spPr>
        <p:txBody>
          <a:bodyPr wrap="square">
            <a:spAutoFit/>
          </a:bodyPr>
          <a:lstStyle/>
          <a:p>
            <a:r>
              <a:rPr lang="en-US" sz="1600" b="0" i="0">
                <a:solidFill>
                  <a:srgbClr val="FFFF00"/>
                </a:solidFill>
                <a:effectLst/>
                <a:latin typeface="Roboto" panose="02000000000000000000" pitchFamily="2" charset="0"/>
              </a:rPr>
              <a:t>Therefore thus saith the LORD, who redeemed Abraham, concerning the house of Jacob, Jacob shall not now be ashamed, neither shall his face now wax pale.</a:t>
            </a:r>
            <a:endParaRPr lang="en-US" sz="1600">
              <a:solidFill>
                <a:srgbClr val="FFFF00"/>
              </a:solidFill>
            </a:endParaRPr>
          </a:p>
        </p:txBody>
      </p:sp>
      <p:sp>
        <p:nvSpPr>
          <p:cNvPr id="12" name="TextBox 11">
            <a:extLst>
              <a:ext uri="{FF2B5EF4-FFF2-40B4-BE49-F238E27FC236}">
                <a16:creationId xmlns:a16="http://schemas.microsoft.com/office/drawing/2014/main" id="{4C1C7C07-4AD3-493B-B70F-FDCFBF6D5638}"/>
              </a:ext>
            </a:extLst>
          </p:cNvPr>
          <p:cNvSpPr txBox="1"/>
          <p:nvPr/>
        </p:nvSpPr>
        <p:spPr>
          <a:xfrm>
            <a:off x="275795" y="2767280"/>
            <a:ext cx="4027739" cy="1323439"/>
          </a:xfrm>
          <a:prstGeom prst="rect">
            <a:avLst/>
          </a:prstGeom>
          <a:noFill/>
        </p:spPr>
        <p:txBody>
          <a:bodyPr wrap="square">
            <a:spAutoFit/>
          </a:bodyPr>
          <a:lstStyle/>
          <a:p>
            <a:r>
              <a:rPr lang="en-US" sz="1600" b="0" i="0">
                <a:solidFill>
                  <a:srgbClr val="FFFF00"/>
                </a:solidFill>
                <a:effectLst/>
                <a:latin typeface="Roboto" panose="02000000000000000000" pitchFamily="2" charset="0"/>
              </a:rPr>
              <a:t>And the ransomed of the LORD shall return, and come to Zion with songs and everlasting joy upon their heads: they shall obtain joy and gladness, and sorrow and sighing shall flee away.</a:t>
            </a:r>
            <a:endParaRPr lang="en-US" sz="1600">
              <a:solidFill>
                <a:srgbClr val="FFFF00"/>
              </a:solidFill>
            </a:endParaRPr>
          </a:p>
        </p:txBody>
      </p:sp>
      <p:sp>
        <p:nvSpPr>
          <p:cNvPr id="14" name="TextBox 13">
            <a:extLst>
              <a:ext uri="{FF2B5EF4-FFF2-40B4-BE49-F238E27FC236}">
                <a16:creationId xmlns:a16="http://schemas.microsoft.com/office/drawing/2014/main" id="{D70E4704-B411-4AF3-B008-B96D4B64250A}"/>
              </a:ext>
            </a:extLst>
          </p:cNvPr>
          <p:cNvSpPr txBox="1"/>
          <p:nvPr/>
        </p:nvSpPr>
        <p:spPr>
          <a:xfrm>
            <a:off x="170294" y="4411818"/>
            <a:ext cx="4074625" cy="1569660"/>
          </a:xfrm>
          <a:prstGeom prst="rect">
            <a:avLst/>
          </a:prstGeom>
          <a:noFill/>
        </p:spPr>
        <p:txBody>
          <a:bodyPr wrap="square">
            <a:spAutoFit/>
          </a:bodyPr>
          <a:lstStyle/>
          <a:p>
            <a:r>
              <a:rPr lang="en-US" sz="1600" b="0" i="0">
                <a:solidFill>
                  <a:srgbClr val="FFFF00"/>
                </a:solidFill>
                <a:effectLst/>
                <a:latin typeface="Roboto" panose="02000000000000000000" pitchFamily="2" charset="0"/>
              </a:rPr>
              <a:t>Therefore the redeemed of the LORD shall return, and come with singing unto Zion; and everlasting joy </a:t>
            </a:r>
            <a:r>
              <a:rPr lang="en-US" sz="1600" b="0" i="1">
                <a:solidFill>
                  <a:srgbClr val="FFFF00"/>
                </a:solidFill>
                <a:effectLst/>
                <a:latin typeface="Roboto" panose="02000000000000000000" pitchFamily="2" charset="0"/>
              </a:rPr>
              <a:t>shall be</a:t>
            </a:r>
            <a:r>
              <a:rPr lang="en-US" sz="1600" b="0" i="0">
                <a:solidFill>
                  <a:srgbClr val="FFFF00"/>
                </a:solidFill>
                <a:effectLst/>
                <a:latin typeface="Roboto" panose="02000000000000000000" pitchFamily="2" charset="0"/>
              </a:rPr>
              <a:t> upon their head: they shall obtain gladness and joy; </a:t>
            </a:r>
            <a:r>
              <a:rPr lang="en-US" sz="1600" b="0" i="1">
                <a:solidFill>
                  <a:srgbClr val="FFFF00"/>
                </a:solidFill>
                <a:effectLst/>
                <a:latin typeface="Roboto" panose="02000000000000000000" pitchFamily="2" charset="0"/>
              </a:rPr>
              <a:t>and</a:t>
            </a:r>
            <a:r>
              <a:rPr lang="en-US" sz="1600" b="0" i="0">
                <a:solidFill>
                  <a:srgbClr val="FFFF00"/>
                </a:solidFill>
                <a:effectLst/>
                <a:latin typeface="Roboto" panose="02000000000000000000" pitchFamily="2" charset="0"/>
              </a:rPr>
              <a:t> sorrow and mourning shall flee away.</a:t>
            </a:r>
            <a:endParaRPr lang="en-US" sz="1600">
              <a:solidFill>
                <a:srgbClr val="FFFF00"/>
              </a:solidFill>
            </a:endParaRPr>
          </a:p>
        </p:txBody>
      </p:sp>
      <p:sp>
        <p:nvSpPr>
          <p:cNvPr id="15" name="TextBox 14">
            <a:extLst>
              <a:ext uri="{FF2B5EF4-FFF2-40B4-BE49-F238E27FC236}">
                <a16:creationId xmlns:a16="http://schemas.microsoft.com/office/drawing/2014/main" id="{03A0F60B-55DB-470D-AA3F-B8BB429FC147}"/>
              </a:ext>
            </a:extLst>
          </p:cNvPr>
          <p:cNvSpPr txBox="1"/>
          <p:nvPr/>
        </p:nvSpPr>
        <p:spPr>
          <a:xfrm>
            <a:off x="5826372" y="911634"/>
            <a:ext cx="4351608" cy="646331"/>
          </a:xfrm>
          <a:prstGeom prst="rect">
            <a:avLst/>
          </a:prstGeom>
          <a:noFill/>
        </p:spPr>
        <p:txBody>
          <a:bodyPr wrap="square" rtlCol="0">
            <a:spAutoFit/>
          </a:bodyPr>
          <a:lstStyle/>
          <a:p>
            <a:r>
              <a:rPr lang="en-US">
                <a:solidFill>
                  <a:srgbClr val="92D050"/>
                </a:solidFill>
              </a:rPr>
              <a:t>Verb, Nifal, yiqtol, (imperfect), third person,</a:t>
            </a:r>
          </a:p>
          <a:p>
            <a:r>
              <a:rPr lang="en-US">
                <a:solidFill>
                  <a:srgbClr val="92D050"/>
                </a:solidFill>
              </a:rPr>
              <a:t>Feminine, singular</a:t>
            </a:r>
          </a:p>
        </p:txBody>
      </p:sp>
      <p:sp>
        <p:nvSpPr>
          <p:cNvPr id="16" name="TextBox 15">
            <a:extLst>
              <a:ext uri="{FF2B5EF4-FFF2-40B4-BE49-F238E27FC236}">
                <a16:creationId xmlns:a16="http://schemas.microsoft.com/office/drawing/2014/main" id="{E7DAD144-A202-482D-852D-016208B5CC24}"/>
              </a:ext>
            </a:extLst>
          </p:cNvPr>
          <p:cNvSpPr txBox="1"/>
          <p:nvPr/>
        </p:nvSpPr>
        <p:spPr>
          <a:xfrm>
            <a:off x="4837537" y="2681614"/>
            <a:ext cx="4655523" cy="646331"/>
          </a:xfrm>
          <a:prstGeom prst="rect">
            <a:avLst/>
          </a:prstGeom>
          <a:noFill/>
        </p:spPr>
        <p:txBody>
          <a:bodyPr wrap="square" rtlCol="0">
            <a:spAutoFit/>
          </a:bodyPr>
          <a:lstStyle/>
          <a:p>
            <a:r>
              <a:rPr lang="en-US">
                <a:solidFill>
                  <a:srgbClr val="92D050"/>
                </a:solidFill>
              </a:rPr>
              <a:t>Verb, Qal, qatal (perfect), third person, masculine, singular</a:t>
            </a:r>
          </a:p>
        </p:txBody>
      </p:sp>
      <p:sp>
        <p:nvSpPr>
          <p:cNvPr id="17" name="TextBox 16">
            <a:extLst>
              <a:ext uri="{FF2B5EF4-FFF2-40B4-BE49-F238E27FC236}">
                <a16:creationId xmlns:a16="http://schemas.microsoft.com/office/drawing/2014/main" id="{91906385-A0C1-4B7B-8716-6DD661A8AB4A}"/>
              </a:ext>
            </a:extLst>
          </p:cNvPr>
          <p:cNvSpPr txBox="1"/>
          <p:nvPr/>
        </p:nvSpPr>
        <p:spPr>
          <a:xfrm>
            <a:off x="4497141" y="4750406"/>
            <a:ext cx="5606147" cy="369332"/>
          </a:xfrm>
          <a:prstGeom prst="rect">
            <a:avLst/>
          </a:prstGeom>
          <a:noFill/>
        </p:spPr>
        <p:txBody>
          <a:bodyPr wrap="square" rtlCol="0">
            <a:spAutoFit/>
          </a:bodyPr>
          <a:lstStyle/>
          <a:p>
            <a:r>
              <a:rPr lang="en-US">
                <a:solidFill>
                  <a:srgbClr val="92D050"/>
                </a:solidFill>
              </a:rPr>
              <a:t>Verb, Qal, passive participle, masculine, plural, construct</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559FCCC-550C-4589-938A-34D298AA26F8}"/>
                  </a:ext>
                </a:extLst>
              </p14:cNvPr>
              <p14:cNvContentPartPr/>
              <p14:nvPr/>
            </p14:nvContentPartPr>
            <p14:xfrm>
              <a:off x="9075856" y="3910803"/>
              <a:ext cx="1041480" cy="452520"/>
            </p14:xfrm>
          </p:contentPart>
        </mc:Choice>
        <mc:Fallback xmlns="">
          <p:pic>
            <p:nvPicPr>
              <p:cNvPr id="4" name="Ink 3">
                <a:extLst>
                  <a:ext uri="{FF2B5EF4-FFF2-40B4-BE49-F238E27FC236}">
                    <a16:creationId xmlns:a16="http://schemas.microsoft.com/office/drawing/2014/main" id="{A559FCCC-550C-4589-938A-34D298AA26F8}"/>
                  </a:ext>
                </a:extLst>
              </p:cNvPr>
              <p:cNvPicPr/>
              <p:nvPr/>
            </p:nvPicPr>
            <p:blipFill>
              <a:blip r:embed="rId5"/>
              <a:stretch>
                <a:fillRect/>
              </a:stretch>
            </p:blipFill>
            <p:spPr>
              <a:xfrm>
                <a:off x="9058216" y="3892803"/>
                <a:ext cx="1077120" cy="488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E6EAB16B-F2B6-462E-BB2F-48B99DD6CE46}"/>
                  </a:ext>
                </a:extLst>
              </p14:cNvPr>
              <p14:cNvContentPartPr/>
              <p14:nvPr/>
            </p14:nvContentPartPr>
            <p14:xfrm>
              <a:off x="9041656" y="5613963"/>
              <a:ext cx="1113840" cy="587520"/>
            </p14:xfrm>
          </p:contentPart>
        </mc:Choice>
        <mc:Fallback xmlns="">
          <p:pic>
            <p:nvPicPr>
              <p:cNvPr id="5" name="Ink 4">
                <a:extLst>
                  <a:ext uri="{FF2B5EF4-FFF2-40B4-BE49-F238E27FC236}">
                    <a16:creationId xmlns:a16="http://schemas.microsoft.com/office/drawing/2014/main" id="{E6EAB16B-F2B6-462E-BB2F-48B99DD6CE46}"/>
                  </a:ext>
                </a:extLst>
              </p:cNvPr>
              <p:cNvPicPr/>
              <p:nvPr/>
            </p:nvPicPr>
            <p:blipFill>
              <a:blip r:embed="rId7"/>
              <a:stretch>
                <a:fillRect/>
              </a:stretch>
            </p:blipFill>
            <p:spPr>
              <a:xfrm>
                <a:off x="9023656" y="5595963"/>
                <a:ext cx="1149480" cy="623160"/>
              </a:xfrm>
              <a:prstGeom prst="rect">
                <a:avLst/>
              </a:prstGeom>
            </p:spPr>
          </p:pic>
        </mc:Fallback>
      </mc:AlternateContent>
    </p:spTree>
    <p:extLst>
      <p:ext uri="{BB962C8B-B14F-4D97-AF65-F5344CB8AC3E}">
        <p14:creationId xmlns:p14="http://schemas.microsoft.com/office/powerpoint/2010/main" val="376835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6148754"/>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56067" y="49937"/>
            <a:ext cx="9870996" cy="6001643"/>
          </a:xfrm>
          <a:prstGeom prst="rect">
            <a:avLst/>
          </a:prstGeom>
          <a:noFill/>
        </p:spPr>
        <p:txBody>
          <a:bodyPr wrap="square" rtlCol="0">
            <a:spAutoFit/>
          </a:bodyPr>
          <a:lstStyle/>
          <a:p>
            <a:r>
              <a:rPr lang="en-US" sz="3200" b="1">
                <a:solidFill>
                  <a:schemeClr val="bg1"/>
                </a:solidFill>
                <a:cs typeface="+mj-cs"/>
              </a:rPr>
              <a:t>Tehillim / Psalms 1:1-6</a:t>
            </a:r>
          </a:p>
          <a:p>
            <a:r>
              <a:rPr lang="en-US" sz="2000">
                <a:solidFill>
                  <a:schemeClr val="bg1"/>
                </a:solidFill>
                <a:cs typeface="+mj-cs"/>
              </a:rPr>
              <a:t>1:1  Blessed is the man that walketh not in the counsel of the ungodly, nor standeth in the way of sinners, nor sitteth in the seat of the scornful. 1:2  But his delight is in the law of the LORD; and in his law doth he meditate day and night. 1:3  And he shall be like a tree planted by the rivers of water, that bringeth forth his fruit in his season; his leaf also shall not wither; and whatsoever he doeth shall prosper. 1:4  The ungodly are not so: but are like the chaff which the wind driveth away. 1:5  Therefore the ungodly shall not stand in the judgment, nor sinners in the congregation of the righteous. 1:6  For the LORD knoweth the way of the righteous: but the way of the ungodly shall perish. (KJV) </a:t>
            </a:r>
          </a:p>
          <a:p>
            <a:pPr algn="r"/>
            <a:r>
              <a:rPr lang="en-US" sz="3200">
                <a:solidFill>
                  <a:schemeClr val="bg1"/>
                </a:solidFill>
                <a:latin typeface="Times New Roman" panose="02020603050405020304" pitchFamily="18" charset="0"/>
                <a:cs typeface="Times New Roman" panose="02020603050405020304" pitchFamily="18" charset="0"/>
              </a:rPr>
              <a:t>אַ֥שְֽׁרֵי־הָאִ֗ישׁ אֲשֶׁ֤ר׀ לֹ֥א הָלַךְ֮ בַּעֲצַ֪ת רְשָׁ֫עִ֥ים וּבְדֶ֣רֶךְ חַ֭טָּאִים לֹ֥א עָמָ֑ד וּבְמוֹשַׁ֥ב לֵ֝צִ֗ים לֹ֣א יָשָֽׁב׃ כִּ֤י אִ֥ם בְּתוֹרַ֥ת יְהוָ֗ה חֶ֫פְצ֥וֹ וּֽבְתוֹרָת֥וֹ יֶהְגֶּ֗ה יוֹמָ֥ם וָלָֽיְלָה׃ וְֽהָיָ֗ה כְּעֵץ֮ שָׁת֪וּל עַֽל־פַּלְגֵ֫י מָ֥יִם אֲשֶׁ֤ר פִּרְיֹ֨ו׀ יִתֵּ֬ן בְּעִתּ֗וֹ וְעָלֵ֥הוּ לֹֽא־יִבּ֑וֹל וְכֹ֖ל אֲשֶׁר־יַעֲשֶׂ֣ה יַצְלִֽיחַ׃ לֹא־כֵ֥ן הָרְשָׁעִ֑ים כִּ֥י אִם־כַּ֝מֹּ֗ץ אֲֽשֶׁר־תִּדְּפֶ֥נּוּ רֽוּחַ׃ עַל־כֵּ֤ן׀ לֹא־יָקֻ֣מוּ רְ֭שָׁעִים בַּמִּשְׁפָּ֑ט וְ֝חַטָּאִ֗ים בַּעֲדַ֥ת צַדִּיקִֽים׃ כִּֽי־יוֹדֵ֣עַ יְ֭הוָה דֶּ֣רֶךְ צַדִּיקִ֑ים וְדֶ֖רֶךְ רְשָׁעִ֣ים תֹּאבֵֽד׃</a:t>
            </a:r>
            <a:endParaRPr lang="en-US" sz="280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25638323-1C45-42C9-B96D-31DBAFCDCDAE}"/>
                  </a:ext>
                </a:extLst>
              </p14:cNvPr>
              <p14:cNvContentPartPr/>
              <p14:nvPr/>
            </p14:nvContentPartPr>
            <p14:xfrm>
              <a:off x="5505016" y="3551163"/>
              <a:ext cx="4439880" cy="65160"/>
            </p14:xfrm>
          </p:contentPart>
        </mc:Choice>
        <mc:Fallback xmlns="">
          <p:pic>
            <p:nvPicPr>
              <p:cNvPr id="4" name="Ink 3">
                <a:extLst>
                  <a:ext uri="{FF2B5EF4-FFF2-40B4-BE49-F238E27FC236}">
                    <a16:creationId xmlns:a16="http://schemas.microsoft.com/office/drawing/2014/main" id="{25638323-1C45-42C9-B96D-31DBAFCDCDAE}"/>
                  </a:ext>
                </a:extLst>
              </p:cNvPr>
              <p:cNvPicPr/>
              <p:nvPr/>
            </p:nvPicPr>
            <p:blipFill>
              <a:blip r:embed="rId5"/>
              <a:stretch>
                <a:fillRect/>
              </a:stretch>
            </p:blipFill>
            <p:spPr>
              <a:xfrm>
                <a:off x="5487016" y="3533523"/>
                <a:ext cx="4475520" cy="100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44D50603-BB7A-4C6E-BA7E-A5825C0AECC5}"/>
                  </a:ext>
                </a:extLst>
              </p14:cNvPr>
              <p14:cNvContentPartPr/>
              <p14:nvPr/>
            </p14:nvContentPartPr>
            <p14:xfrm>
              <a:off x="4502056" y="3508683"/>
              <a:ext cx="722880" cy="44640"/>
            </p14:xfrm>
          </p:contentPart>
        </mc:Choice>
        <mc:Fallback xmlns="">
          <p:pic>
            <p:nvPicPr>
              <p:cNvPr id="5" name="Ink 4">
                <a:extLst>
                  <a:ext uri="{FF2B5EF4-FFF2-40B4-BE49-F238E27FC236}">
                    <a16:creationId xmlns:a16="http://schemas.microsoft.com/office/drawing/2014/main" id="{44D50603-BB7A-4C6E-BA7E-A5825C0AECC5}"/>
                  </a:ext>
                </a:extLst>
              </p:cNvPr>
              <p:cNvPicPr/>
              <p:nvPr/>
            </p:nvPicPr>
            <p:blipFill>
              <a:blip r:embed="rId7"/>
              <a:stretch>
                <a:fillRect/>
              </a:stretch>
            </p:blipFill>
            <p:spPr>
              <a:xfrm>
                <a:off x="4484416" y="3491043"/>
                <a:ext cx="758520" cy="80280"/>
              </a:xfrm>
              <a:prstGeom prst="rect">
                <a:avLst/>
              </a:prstGeom>
            </p:spPr>
          </p:pic>
        </mc:Fallback>
      </mc:AlternateContent>
      <p:grpSp>
        <p:nvGrpSpPr>
          <p:cNvPr id="11" name="Group 10">
            <a:extLst>
              <a:ext uri="{FF2B5EF4-FFF2-40B4-BE49-F238E27FC236}">
                <a16:creationId xmlns:a16="http://schemas.microsoft.com/office/drawing/2014/main" id="{557FF008-B7E6-4879-92F7-91798E020362}"/>
              </a:ext>
            </a:extLst>
          </p:cNvPr>
          <p:cNvGrpSpPr/>
          <p:nvPr/>
        </p:nvGrpSpPr>
        <p:grpSpPr>
          <a:xfrm>
            <a:off x="1349896" y="3488883"/>
            <a:ext cx="2970000" cy="93600"/>
            <a:chOff x="1349896" y="3488883"/>
            <a:chExt cx="2970000" cy="93600"/>
          </a:xfrm>
        </p:grpSpPr>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E8429150-707A-4E42-9509-6F2CE73BAC37}"/>
                    </a:ext>
                  </a:extLst>
                </p14:cNvPr>
                <p14:cNvContentPartPr/>
                <p14:nvPr/>
              </p14:nvContentPartPr>
              <p14:xfrm>
                <a:off x="2392456" y="3505443"/>
                <a:ext cx="1927440" cy="77040"/>
              </p14:xfrm>
            </p:contentPart>
          </mc:Choice>
          <mc:Fallback xmlns="">
            <p:pic>
              <p:nvPicPr>
                <p:cNvPr id="7" name="Ink 6">
                  <a:extLst>
                    <a:ext uri="{FF2B5EF4-FFF2-40B4-BE49-F238E27FC236}">
                      <a16:creationId xmlns:a16="http://schemas.microsoft.com/office/drawing/2014/main" id="{E8429150-707A-4E42-9509-6F2CE73BAC37}"/>
                    </a:ext>
                  </a:extLst>
                </p:cNvPr>
                <p:cNvPicPr/>
                <p:nvPr/>
              </p:nvPicPr>
              <p:blipFill>
                <a:blip r:embed="rId9"/>
                <a:stretch>
                  <a:fillRect/>
                </a:stretch>
              </p:blipFill>
              <p:spPr>
                <a:xfrm>
                  <a:off x="2374816" y="3487443"/>
                  <a:ext cx="196308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CC8A4FA5-8706-44B1-A6CA-EDEA4F46BF5C}"/>
                    </a:ext>
                  </a:extLst>
                </p14:cNvPr>
                <p14:cNvContentPartPr/>
                <p14:nvPr/>
              </p14:nvContentPartPr>
              <p14:xfrm>
                <a:off x="1349896" y="3488883"/>
                <a:ext cx="993600" cy="83520"/>
              </p14:xfrm>
            </p:contentPart>
          </mc:Choice>
          <mc:Fallback xmlns="">
            <p:pic>
              <p:nvPicPr>
                <p:cNvPr id="9" name="Ink 8">
                  <a:extLst>
                    <a:ext uri="{FF2B5EF4-FFF2-40B4-BE49-F238E27FC236}">
                      <a16:creationId xmlns:a16="http://schemas.microsoft.com/office/drawing/2014/main" id="{CC8A4FA5-8706-44B1-A6CA-EDEA4F46BF5C}"/>
                    </a:ext>
                  </a:extLst>
                </p:cNvPr>
                <p:cNvPicPr/>
                <p:nvPr/>
              </p:nvPicPr>
              <p:blipFill>
                <a:blip r:embed="rId11"/>
                <a:stretch>
                  <a:fillRect/>
                </a:stretch>
              </p:blipFill>
              <p:spPr>
                <a:xfrm>
                  <a:off x="1331896" y="3470883"/>
                  <a:ext cx="1029240" cy="119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D955BDAE-0F62-4712-8B47-81FF55FB4336}"/>
                  </a:ext>
                </a:extLst>
              </p14:cNvPr>
              <p14:cNvContentPartPr/>
              <p14:nvPr/>
            </p14:nvContentPartPr>
            <p14:xfrm>
              <a:off x="8153176" y="4013403"/>
              <a:ext cx="1783800" cy="90000"/>
            </p14:xfrm>
          </p:contentPart>
        </mc:Choice>
        <mc:Fallback xmlns="">
          <p:pic>
            <p:nvPicPr>
              <p:cNvPr id="12" name="Ink 11">
                <a:extLst>
                  <a:ext uri="{FF2B5EF4-FFF2-40B4-BE49-F238E27FC236}">
                    <a16:creationId xmlns:a16="http://schemas.microsoft.com/office/drawing/2014/main" id="{D955BDAE-0F62-4712-8B47-81FF55FB4336}"/>
                  </a:ext>
                </a:extLst>
              </p:cNvPr>
              <p:cNvPicPr/>
              <p:nvPr/>
            </p:nvPicPr>
            <p:blipFill>
              <a:blip r:embed="rId13"/>
              <a:stretch>
                <a:fillRect/>
              </a:stretch>
            </p:blipFill>
            <p:spPr>
              <a:xfrm>
                <a:off x="8135176" y="3995403"/>
                <a:ext cx="181944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6888792D-DDD8-42A8-B806-BB18C3F21F28}"/>
                  </a:ext>
                </a:extLst>
              </p14:cNvPr>
              <p14:cNvContentPartPr/>
              <p14:nvPr/>
            </p14:nvContentPartPr>
            <p14:xfrm>
              <a:off x="6874096" y="4001163"/>
              <a:ext cx="1191600" cy="81000"/>
            </p14:xfrm>
          </p:contentPart>
        </mc:Choice>
        <mc:Fallback xmlns="">
          <p:pic>
            <p:nvPicPr>
              <p:cNvPr id="13" name="Ink 12">
                <a:extLst>
                  <a:ext uri="{FF2B5EF4-FFF2-40B4-BE49-F238E27FC236}">
                    <a16:creationId xmlns:a16="http://schemas.microsoft.com/office/drawing/2014/main" id="{6888792D-DDD8-42A8-B806-BB18C3F21F28}"/>
                  </a:ext>
                </a:extLst>
              </p:cNvPr>
              <p:cNvPicPr/>
              <p:nvPr/>
            </p:nvPicPr>
            <p:blipFill>
              <a:blip r:embed="rId15"/>
              <a:stretch>
                <a:fillRect/>
              </a:stretch>
            </p:blipFill>
            <p:spPr>
              <a:xfrm>
                <a:off x="6856456" y="3983523"/>
                <a:ext cx="122724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Ink 13">
                <a:extLst>
                  <a:ext uri="{FF2B5EF4-FFF2-40B4-BE49-F238E27FC236}">
                    <a16:creationId xmlns:a16="http://schemas.microsoft.com/office/drawing/2014/main" id="{C8D2D36F-F749-4EBE-8D31-991EBF2A2117}"/>
                  </a:ext>
                </a:extLst>
              </p14:cNvPr>
              <p14:cNvContentPartPr/>
              <p14:nvPr/>
            </p14:nvContentPartPr>
            <p14:xfrm>
              <a:off x="3587656" y="3925203"/>
              <a:ext cx="2339640" cy="51840"/>
            </p14:xfrm>
          </p:contentPart>
        </mc:Choice>
        <mc:Fallback xmlns="">
          <p:pic>
            <p:nvPicPr>
              <p:cNvPr id="14" name="Ink 13">
                <a:extLst>
                  <a:ext uri="{FF2B5EF4-FFF2-40B4-BE49-F238E27FC236}">
                    <a16:creationId xmlns:a16="http://schemas.microsoft.com/office/drawing/2014/main" id="{C8D2D36F-F749-4EBE-8D31-991EBF2A2117}"/>
                  </a:ext>
                </a:extLst>
              </p:cNvPr>
              <p:cNvPicPr/>
              <p:nvPr/>
            </p:nvPicPr>
            <p:blipFill>
              <a:blip r:embed="rId17"/>
              <a:stretch>
                <a:fillRect/>
              </a:stretch>
            </p:blipFill>
            <p:spPr>
              <a:xfrm>
                <a:off x="3570016" y="3907563"/>
                <a:ext cx="237528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Ink 14">
                <a:extLst>
                  <a:ext uri="{FF2B5EF4-FFF2-40B4-BE49-F238E27FC236}">
                    <a16:creationId xmlns:a16="http://schemas.microsoft.com/office/drawing/2014/main" id="{86DFA279-0BC1-4FE2-96D8-E793D92E8EAD}"/>
                  </a:ext>
                </a:extLst>
              </p14:cNvPr>
              <p14:cNvContentPartPr/>
              <p14:nvPr/>
            </p14:nvContentPartPr>
            <p14:xfrm>
              <a:off x="2383456" y="3916563"/>
              <a:ext cx="1023840" cy="72720"/>
            </p14:xfrm>
          </p:contentPart>
        </mc:Choice>
        <mc:Fallback xmlns="">
          <p:pic>
            <p:nvPicPr>
              <p:cNvPr id="15" name="Ink 14">
                <a:extLst>
                  <a:ext uri="{FF2B5EF4-FFF2-40B4-BE49-F238E27FC236}">
                    <a16:creationId xmlns:a16="http://schemas.microsoft.com/office/drawing/2014/main" id="{86DFA279-0BC1-4FE2-96D8-E793D92E8EAD}"/>
                  </a:ext>
                </a:extLst>
              </p:cNvPr>
              <p:cNvPicPr/>
              <p:nvPr/>
            </p:nvPicPr>
            <p:blipFill>
              <a:blip r:embed="rId19"/>
              <a:stretch>
                <a:fillRect/>
              </a:stretch>
            </p:blipFill>
            <p:spPr>
              <a:xfrm>
                <a:off x="2365816" y="3898563"/>
                <a:ext cx="105948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6" name="Ink 15">
                <a:extLst>
                  <a:ext uri="{FF2B5EF4-FFF2-40B4-BE49-F238E27FC236}">
                    <a16:creationId xmlns:a16="http://schemas.microsoft.com/office/drawing/2014/main" id="{BD8B3163-E412-4705-95DC-B457608A771A}"/>
                  </a:ext>
                </a:extLst>
              </p14:cNvPr>
              <p14:cNvContentPartPr/>
              <p14:nvPr/>
            </p14:nvContentPartPr>
            <p14:xfrm>
              <a:off x="885856" y="3930603"/>
              <a:ext cx="1311480" cy="95400"/>
            </p14:xfrm>
          </p:contentPart>
        </mc:Choice>
        <mc:Fallback xmlns="">
          <p:pic>
            <p:nvPicPr>
              <p:cNvPr id="16" name="Ink 15">
                <a:extLst>
                  <a:ext uri="{FF2B5EF4-FFF2-40B4-BE49-F238E27FC236}">
                    <a16:creationId xmlns:a16="http://schemas.microsoft.com/office/drawing/2014/main" id="{BD8B3163-E412-4705-95DC-B457608A771A}"/>
                  </a:ext>
                </a:extLst>
              </p:cNvPr>
              <p:cNvPicPr/>
              <p:nvPr/>
            </p:nvPicPr>
            <p:blipFill>
              <a:blip r:embed="rId21"/>
              <a:stretch>
                <a:fillRect/>
              </a:stretch>
            </p:blipFill>
            <p:spPr>
              <a:xfrm>
                <a:off x="868216" y="3912603"/>
                <a:ext cx="134712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7" name="Ink 16">
                <a:extLst>
                  <a:ext uri="{FF2B5EF4-FFF2-40B4-BE49-F238E27FC236}">
                    <a16:creationId xmlns:a16="http://schemas.microsoft.com/office/drawing/2014/main" id="{53F41EF4-D607-412A-B659-E7900C7C3BA5}"/>
                  </a:ext>
                </a:extLst>
              </p14:cNvPr>
              <p14:cNvContentPartPr/>
              <p14:nvPr/>
            </p14:nvContentPartPr>
            <p14:xfrm>
              <a:off x="9115816" y="4509483"/>
              <a:ext cx="803520" cy="120960"/>
            </p14:xfrm>
          </p:contentPart>
        </mc:Choice>
        <mc:Fallback xmlns="">
          <p:pic>
            <p:nvPicPr>
              <p:cNvPr id="17" name="Ink 16">
                <a:extLst>
                  <a:ext uri="{FF2B5EF4-FFF2-40B4-BE49-F238E27FC236}">
                    <a16:creationId xmlns:a16="http://schemas.microsoft.com/office/drawing/2014/main" id="{53F41EF4-D607-412A-B659-E7900C7C3BA5}"/>
                  </a:ext>
                </a:extLst>
              </p:cNvPr>
              <p:cNvPicPr/>
              <p:nvPr/>
            </p:nvPicPr>
            <p:blipFill>
              <a:blip r:embed="rId23"/>
              <a:stretch>
                <a:fillRect/>
              </a:stretch>
            </p:blipFill>
            <p:spPr>
              <a:xfrm>
                <a:off x="9098176" y="4491843"/>
                <a:ext cx="83916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8" name="Ink 17">
                <a:extLst>
                  <a:ext uri="{FF2B5EF4-FFF2-40B4-BE49-F238E27FC236}">
                    <a16:creationId xmlns:a16="http://schemas.microsoft.com/office/drawing/2014/main" id="{E55D8FD8-E835-4D55-9426-A5B6C9098C81}"/>
                  </a:ext>
                </a:extLst>
              </p14:cNvPr>
              <p14:cNvContentPartPr/>
              <p14:nvPr/>
            </p14:nvContentPartPr>
            <p14:xfrm>
              <a:off x="3491536" y="4900803"/>
              <a:ext cx="2086560" cy="108360"/>
            </p14:xfrm>
          </p:contentPart>
        </mc:Choice>
        <mc:Fallback xmlns="">
          <p:pic>
            <p:nvPicPr>
              <p:cNvPr id="18" name="Ink 17">
                <a:extLst>
                  <a:ext uri="{FF2B5EF4-FFF2-40B4-BE49-F238E27FC236}">
                    <a16:creationId xmlns:a16="http://schemas.microsoft.com/office/drawing/2014/main" id="{E55D8FD8-E835-4D55-9426-A5B6C9098C81}"/>
                  </a:ext>
                </a:extLst>
              </p:cNvPr>
              <p:cNvPicPr/>
              <p:nvPr/>
            </p:nvPicPr>
            <p:blipFill>
              <a:blip r:embed="rId25"/>
              <a:stretch>
                <a:fillRect/>
              </a:stretch>
            </p:blipFill>
            <p:spPr>
              <a:xfrm>
                <a:off x="3473896" y="4883163"/>
                <a:ext cx="212220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9" name="Ink 18">
                <a:extLst>
                  <a:ext uri="{FF2B5EF4-FFF2-40B4-BE49-F238E27FC236}">
                    <a16:creationId xmlns:a16="http://schemas.microsoft.com/office/drawing/2014/main" id="{5ECAE6C3-9557-4611-BBBA-0589DD8F9494}"/>
                  </a:ext>
                </a:extLst>
              </p14:cNvPr>
              <p14:cNvContentPartPr/>
              <p14:nvPr/>
            </p14:nvContentPartPr>
            <p14:xfrm>
              <a:off x="1867216" y="4918443"/>
              <a:ext cx="1460160" cy="89280"/>
            </p14:xfrm>
          </p:contentPart>
        </mc:Choice>
        <mc:Fallback xmlns="">
          <p:pic>
            <p:nvPicPr>
              <p:cNvPr id="19" name="Ink 18">
                <a:extLst>
                  <a:ext uri="{FF2B5EF4-FFF2-40B4-BE49-F238E27FC236}">
                    <a16:creationId xmlns:a16="http://schemas.microsoft.com/office/drawing/2014/main" id="{5ECAE6C3-9557-4611-BBBA-0589DD8F9494}"/>
                  </a:ext>
                </a:extLst>
              </p:cNvPr>
              <p:cNvPicPr/>
              <p:nvPr/>
            </p:nvPicPr>
            <p:blipFill>
              <a:blip r:embed="rId27"/>
              <a:stretch>
                <a:fillRect/>
              </a:stretch>
            </p:blipFill>
            <p:spPr>
              <a:xfrm>
                <a:off x="1849576" y="4900443"/>
                <a:ext cx="149580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0" name="Ink 19">
                <a:extLst>
                  <a:ext uri="{FF2B5EF4-FFF2-40B4-BE49-F238E27FC236}">
                    <a16:creationId xmlns:a16="http://schemas.microsoft.com/office/drawing/2014/main" id="{4C48A7B9-0137-49C6-9AF6-710360F5EEF2}"/>
                  </a:ext>
                </a:extLst>
              </p14:cNvPr>
              <p14:cNvContentPartPr/>
              <p14:nvPr/>
            </p14:nvContentPartPr>
            <p14:xfrm>
              <a:off x="417856" y="4960563"/>
              <a:ext cx="1158120" cy="57960"/>
            </p14:xfrm>
          </p:contentPart>
        </mc:Choice>
        <mc:Fallback xmlns="">
          <p:pic>
            <p:nvPicPr>
              <p:cNvPr id="20" name="Ink 19">
                <a:extLst>
                  <a:ext uri="{FF2B5EF4-FFF2-40B4-BE49-F238E27FC236}">
                    <a16:creationId xmlns:a16="http://schemas.microsoft.com/office/drawing/2014/main" id="{4C48A7B9-0137-49C6-9AF6-710360F5EEF2}"/>
                  </a:ext>
                </a:extLst>
              </p:cNvPr>
              <p:cNvPicPr/>
              <p:nvPr/>
            </p:nvPicPr>
            <p:blipFill>
              <a:blip r:embed="rId29"/>
              <a:stretch>
                <a:fillRect/>
              </a:stretch>
            </p:blipFill>
            <p:spPr>
              <a:xfrm>
                <a:off x="400216" y="4942923"/>
                <a:ext cx="119376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1" name="Ink 20">
                <a:extLst>
                  <a:ext uri="{FF2B5EF4-FFF2-40B4-BE49-F238E27FC236}">
                    <a16:creationId xmlns:a16="http://schemas.microsoft.com/office/drawing/2014/main" id="{0F24B418-D8D2-4AE2-A7F8-E095F06D3B52}"/>
                  </a:ext>
                </a:extLst>
              </p14:cNvPr>
              <p14:cNvContentPartPr/>
              <p14:nvPr/>
            </p14:nvContentPartPr>
            <p14:xfrm>
              <a:off x="9428296" y="5427843"/>
              <a:ext cx="605520" cy="39600"/>
            </p14:xfrm>
          </p:contentPart>
        </mc:Choice>
        <mc:Fallback xmlns="">
          <p:pic>
            <p:nvPicPr>
              <p:cNvPr id="21" name="Ink 20">
                <a:extLst>
                  <a:ext uri="{FF2B5EF4-FFF2-40B4-BE49-F238E27FC236}">
                    <a16:creationId xmlns:a16="http://schemas.microsoft.com/office/drawing/2014/main" id="{0F24B418-D8D2-4AE2-A7F8-E095F06D3B52}"/>
                  </a:ext>
                </a:extLst>
              </p:cNvPr>
              <p:cNvPicPr/>
              <p:nvPr/>
            </p:nvPicPr>
            <p:blipFill>
              <a:blip r:embed="rId31"/>
              <a:stretch>
                <a:fillRect/>
              </a:stretch>
            </p:blipFill>
            <p:spPr>
              <a:xfrm>
                <a:off x="9410296" y="5409843"/>
                <a:ext cx="64116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2" name="Ink 21">
                <a:extLst>
                  <a:ext uri="{FF2B5EF4-FFF2-40B4-BE49-F238E27FC236}">
                    <a16:creationId xmlns:a16="http://schemas.microsoft.com/office/drawing/2014/main" id="{3CFD1C4C-4AD6-4FC9-8590-0D9E101444FC}"/>
                  </a:ext>
                </a:extLst>
              </p14:cNvPr>
              <p14:cNvContentPartPr/>
              <p14:nvPr/>
            </p14:nvContentPartPr>
            <p14:xfrm>
              <a:off x="3403696" y="4495443"/>
              <a:ext cx="2429640" cy="517320"/>
            </p14:xfrm>
          </p:contentPart>
        </mc:Choice>
        <mc:Fallback xmlns="">
          <p:pic>
            <p:nvPicPr>
              <p:cNvPr id="22" name="Ink 21">
                <a:extLst>
                  <a:ext uri="{FF2B5EF4-FFF2-40B4-BE49-F238E27FC236}">
                    <a16:creationId xmlns:a16="http://schemas.microsoft.com/office/drawing/2014/main" id="{3CFD1C4C-4AD6-4FC9-8590-0D9E101444FC}"/>
                  </a:ext>
                </a:extLst>
              </p:cNvPr>
              <p:cNvPicPr/>
              <p:nvPr/>
            </p:nvPicPr>
            <p:blipFill>
              <a:blip r:embed="rId33"/>
              <a:stretch>
                <a:fillRect/>
              </a:stretch>
            </p:blipFill>
            <p:spPr>
              <a:xfrm>
                <a:off x="3386056" y="4477443"/>
                <a:ext cx="2465280" cy="552960"/>
              </a:xfrm>
              <a:prstGeom prst="rect">
                <a:avLst/>
              </a:prstGeom>
            </p:spPr>
          </p:pic>
        </mc:Fallback>
      </mc:AlternateContent>
    </p:spTree>
    <p:extLst>
      <p:ext uri="{BB962C8B-B14F-4D97-AF65-F5344CB8AC3E}">
        <p14:creationId xmlns:p14="http://schemas.microsoft.com/office/powerpoint/2010/main" val="96781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7" name="Rectangle: Rounded Corners 6">
            <a:extLst>
              <a:ext uri="{FF2B5EF4-FFF2-40B4-BE49-F238E27FC236}">
                <a16:creationId xmlns:a16="http://schemas.microsoft.com/office/drawing/2014/main" id="{E2D3A440-81A7-4B13-91B6-93E10C837B43}"/>
              </a:ext>
            </a:extLst>
          </p:cNvPr>
          <p:cNvSpPr/>
          <p:nvPr/>
        </p:nvSpPr>
        <p:spPr>
          <a:xfrm>
            <a:off x="2434362" y="1568409"/>
            <a:ext cx="5425845" cy="3041547"/>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3B88567-94D9-4474-940C-D3F65C92B61E}"/>
              </a:ext>
            </a:extLst>
          </p:cNvPr>
          <p:cNvSpPr txBox="1"/>
          <p:nvPr/>
        </p:nvSpPr>
        <p:spPr>
          <a:xfrm>
            <a:off x="2549769" y="1809189"/>
            <a:ext cx="5310438" cy="2800767"/>
          </a:xfrm>
          <a:prstGeom prst="rect">
            <a:avLst/>
          </a:prstGeom>
          <a:noFill/>
        </p:spPr>
        <p:txBody>
          <a:bodyPr wrap="square" rtlCol="0">
            <a:spAutoFit/>
          </a:bodyPr>
          <a:lstStyle/>
          <a:p>
            <a:pPr algn="ctr"/>
            <a:r>
              <a:rPr lang="en-US" sz="4400" b="1">
                <a:solidFill>
                  <a:schemeClr val="bg1"/>
                </a:solidFill>
                <a:cs typeface="+mj-cs"/>
              </a:rPr>
              <a:t>Rabbinic Literature</a:t>
            </a:r>
          </a:p>
          <a:p>
            <a:pPr algn="ctr"/>
            <a:r>
              <a:rPr lang="he-IL" sz="4400" b="1">
                <a:solidFill>
                  <a:schemeClr val="bg1"/>
                </a:solidFill>
                <a:cs typeface="+mj-cs"/>
              </a:rPr>
              <a:t>ספרות רבנית</a:t>
            </a:r>
            <a:endParaRPr lang="en-US" sz="4400" b="1">
              <a:solidFill>
                <a:schemeClr val="bg1"/>
              </a:solidFill>
              <a:cs typeface="+mj-cs"/>
            </a:endParaRPr>
          </a:p>
          <a:p>
            <a:pPr algn="ctr"/>
            <a:endParaRPr lang="en-US" sz="4400" b="1">
              <a:solidFill>
                <a:schemeClr val="bg1"/>
              </a:solidFill>
              <a:cs typeface="+mj-cs"/>
            </a:endParaRPr>
          </a:p>
          <a:p>
            <a:pPr algn="ctr"/>
            <a:r>
              <a:rPr lang="en-US" sz="4400" b="1">
                <a:solidFill>
                  <a:schemeClr val="bg1"/>
                </a:solidFill>
                <a:cs typeface="+mj-cs"/>
              </a:rPr>
              <a:t>Part 2</a:t>
            </a:r>
            <a:endParaRPr lang="en-US" sz="4400">
              <a:solidFill>
                <a:schemeClr val="bg1"/>
              </a:solidFill>
              <a:cs typeface="+mj-cs"/>
            </a:endParaRPr>
          </a:p>
        </p:txBody>
      </p:sp>
    </p:spTree>
    <p:extLst>
      <p:ext uri="{BB962C8B-B14F-4D97-AF65-F5344CB8AC3E}">
        <p14:creationId xmlns:p14="http://schemas.microsoft.com/office/powerpoint/2010/main" val="70982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97098" y="149583"/>
            <a:ext cx="9870996" cy="5724644"/>
          </a:xfrm>
          <a:prstGeom prst="rect">
            <a:avLst/>
          </a:prstGeom>
          <a:noFill/>
        </p:spPr>
        <p:txBody>
          <a:bodyPr wrap="square" rtlCol="0">
            <a:spAutoFit/>
          </a:bodyPr>
          <a:lstStyle/>
          <a:p>
            <a:r>
              <a:rPr lang="en-US" sz="2400" b="1">
                <a:solidFill>
                  <a:schemeClr val="bg1"/>
                </a:solidFill>
                <a:cs typeface="+mj-cs"/>
              </a:rPr>
              <a:t>Targum Jonathan ben Uziel on Isaiah Chapter 1:21-31</a:t>
            </a:r>
          </a:p>
          <a:p>
            <a:r>
              <a:rPr lang="en-US">
                <a:solidFill>
                  <a:schemeClr val="bg1"/>
                </a:solidFill>
                <a:cs typeface="+mj-cs"/>
              </a:rPr>
              <a:t>1:21 How are the works of the faithful city become like those of an harlot! she was full of those who did judgment, truth was wrought in her; but now they are murderers! 1:22 Thy silver is become dross, thy wine mixed with water. 1:23 Thy princes are rebellious, and companions of thieves: all of them love gifts. One saith to the other, Show me kindness in my cause, and I will repay thee in thy cause. The fatherless they judge not, and the cry of the widow does not come before them. 1:24 Therefore saith the Lord of the world, the Lord of hosts, the Mighty One of Israel, The city of Jerusalem, I will comfort her; but woe to the wicked, when I shall reveal myself, to render just recompense to the enemies of my people, and render vengeance to my enemies. 1:25 And I will turn the blow of my might upon thee; and I will scour away all the wicked, as he that is scouring with soap, and take away all thy sin. 1:26 And I will appoint in thee judges of truth, upright ones, as at the first, and thy counsellors, as at the beginning: afterward thou shalt be called the holy city, the faithful city. 1:27 As for Zion, when justice shall be practised in her, she shall be redeemed; and those that do the law shall return to her in righteousness. 1:28 The rebels and the sinners shall be broken together; and those that forsake the law of the Lord shall be destroyed. 1:29 For ye shall be confounded of the oaks of idolatry which ye have desired; and ye shall be ashamed of the gardens of idolatry in which ye were seeking help. 1:30 For ye shall be as an oak whose leaf fadeth, and as a watered garden that hath no water. 1:31 The strength of the wicked shall be as tow of flax, and the work of their hand as a spark of fire, when one approaches to the side of the other, both are burning together: thus the wicked shall be consumed, they and their evil works, and none shall have pity upon them. (Targum)</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9B1EA93C-8CCD-47CB-9DBA-951D7A9F2D77}"/>
                  </a:ext>
                </a:extLst>
              </p14:cNvPr>
              <p14:cNvContentPartPr/>
              <p14:nvPr/>
            </p14:nvContentPartPr>
            <p14:xfrm>
              <a:off x="3851896" y="1070763"/>
              <a:ext cx="2546280" cy="67680"/>
            </p14:xfrm>
          </p:contentPart>
        </mc:Choice>
        <mc:Fallback xmlns="">
          <p:pic>
            <p:nvPicPr>
              <p:cNvPr id="4" name="Ink 3">
                <a:extLst>
                  <a:ext uri="{FF2B5EF4-FFF2-40B4-BE49-F238E27FC236}">
                    <a16:creationId xmlns:a16="http://schemas.microsoft.com/office/drawing/2014/main" id="{9B1EA93C-8CCD-47CB-9DBA-951D7A9F2D77}"/>
                  </a:ext>
                </a:extLst>
              </p:cNvPr>
              <p:cNvPicPr/>
              <p:nvPr/>
            </p:nvPicPr>
            <p:blipFill>
              <a:blip r:embed="rId5"/>
              <a:stretch>
                <a:fillRect/>
              </a:stretch>
            </p:blipFill>
            <p:spPr>
              <a:xfrm>
                <a:off x="3833896" y="1053123"/>
                <a:ext cx="258192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B21BF142-8B4E-4845-AF71-C01A5841568F}"/>
                  </a:ext>
                </a:extLst>
              </p14:cNvPr>
              <p14:cNvContentPartPr/>
              <p14:nvPr/>
            </p14:nvContentPartPr>
            <p14:xfrm>
              <a:off x="3052696" y="1363083"/>
              <a:ext cx="2147400" cy="99720"/>
            </p14:xfrm>
          </p:contentPart>
        </mc:Choice>
        <mc:Fallback xmlns="">
          <p:pic>
            <p:nvPicPr>
              <p:cNvPr id="5" name="Ink 4">
                <a:extLst>
                  <a:ext uri="{FF2B5EF4-FFF2-40B4-BE49-F238E27FC236}">
                    <a16:creationId xmlns:a16="http://schemas.microsoft.com/office/drawing/2014/main" id="{B21BF142-8B4E-4845-AF71-C01A5841568F}"/>
                  </a:ext>
                </a:extLst>
              </p:cNvPr>
              <p:cNvPicPr/>
              <p:nvPr/>
            </p:nvPicPr>
            <p:blipFill>
              <a:blip r:embed="rId7"/>
              <a:stretch>
                <a:fillRect/>
              </a:stretch>
            </p:blipFill>
            <p:spPr>
              <a:xfrm>
                <a:off x="3035056" y="1345083"/>
                <a:ext cx="218304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EF3E9665-5C45-4C5D-9308-5F88327E3FBF}"/>
                  </a:ext>
                </a:extLst>
              </p14:cNvPr>
              <p14:cNvContentPartPr/>
              <p14:nvPr/>
            </p14:nvContentPartPr>
            <p14:xfrm>
              <a:off x="5637136" y="1313403"/>
              <a:ext cx="2162880" cy="119880"/>
            </p14:xfrm>
          </p:contentPart>
        </mc:Choice>
        <mc:Fallback xmlns="">
          <p:pic>
            <p:nvPicPr>
              <p:cNvPr id="7" name="Ink 6">
                <a:extLst>
                  <a:ext uri="{FF2B5EF4-FFF2-40B4-BE49-F238E27FC236}">
                    <a16:creationId xmlns:a16="http://schemas.microsoft.com/office/drawing/2014/main" id="{EF3E9665-5C45-4C5D-9308-5F88327E3FBF}"/>
                  </a:ext>
                </a:extLst>
              </p:cNvPr>
              <p:cNvPicPr/>
              <p:nvPr/>
            </p:nvPicPr>
            <p:blipFill>
              <a:blip r:embed="rId9"/>
              <a:stretch>
                <a:fillRect/>
              </a:stretch>
            </p:blipFill>
            <p:spPr>
              <a:xfrm>
                <a:off x="5619136" y="1295763"/>
                <a:ext cx="219852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65C5F465-A7DB-42DE-812C-6F32EC7F1098}"/>
                  </a:ext>
                </a:extLst>
              </p14:cNvPr>
              <p14:cNvContentPartPr/>
              <p14:nvPr/>
            </p14:nvContentPartPr>
            <p14:xfrm>
              <a:off x="425056" y="1849083"/>
              <a:ext cx="7273440" cy="159120"/>
            </p14:xfrm>
          </p:contentPart>
        </mc:Choice>
        <mc:Fallback xmlns="">
          <p:pic>
            <p:nvPicPr>
              <p:cNvPr id="9" name="Ink 8">
                <a:extLst>
                  <a:ext uri="{FF2B5EF4-FFF2-40B4-BE49-F238E27FC236}">
                    <a16:creationId xmlns:a16="http://schemas.microsoft.com/office/drawing/2014/main" id="{65C5F465-A7DB-42DE-812C-6F32EC7F1098}"/>
                  </a:ext>
                </a:extLst>
              </p:cNvPr>
              <p:cNvPicPr/>
              <p:nvPr/>
            </p:nvPicPr>
            <p:blipFill>
              <a:blip r:embed="rId11"/>
              <a:stretch>
                <a:fillRect/>
              </a:stretch>
            </p:blipFill>
            <p:spPr>
              <a:xfrm>
                <a:off x="407416" y="1831083"/>
                <a:ext cx="7309080" cy="1947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A029ED14-7D94-4F1A-A3EF-C385802C2F64}"/>
                  </a:ext>
                </a:extLst>
              </p14:cNvPr>
              <p14:cNvContentPartPr/>
              <p14:nvPr/>
            </p14:nvContentPartPr>
            <p14:xfrm>
              <a:off x="803416" y="2420043"/>
              <a:ext cx="8935920" cy="140040"/>
            </p14:xfrm>
          </p:contentPart>
        </mc:Choice>
        <mc:Fallback xmlns="">
          <p:pic>
            <p:nvPicPr>
              <p:cNvPr id="11" name="Ink 10">
                <a:extLst>
                  <a:ext uri="{FF2B5EF4-FFF2-40B4-BE49-F238E27FC236}">
                    <a16:creationId xmlns:a16="http://schemas.microsoft.com/office/drawing/2014/main" id="{A029ED14-7D94-4F1A-A3EF-C385802C2F64}"/>
                  </a:ext>
                </a:extLst>
              </p:cNvPr>
              <p:cNvPicPr/>
              <p:nvPr/>
            </p:nvPicPr>
            <p:blipFill>
              <a:blip r:embed="rId13"/>
              <a:stretch>
                <a:fillRect/>
              </a:stretch>
            </p:blipFill>
            <p:spPr>
              <a:xfrm>
                <a:off x="785416" y="2402403"/>
                <a:ext cx="8971560" cy="1756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5C0100C0-B80D-47FF-A4D9-0655CC6294DA}"/>
                  </a:ext>
                </a:extLst>
              </p14:cNvPr>
              <p14:cNvContentPartPr/>
              <p14:nvPr/>
            </p14:nvContentPartPr>
            <p14:xfrm>
              <a:off x="345496" y="2654763"/>
              <a:ext cx="4283640" cy="170640"/>
            </p14:xfrm>
          </p:contentPart>
        </mc:Choice>
        <mc:Fallback xmlns="">
          <p:pic>
            <p:nvPicPr>
              <p:cNvPr id="12" name="Ink 11">
                <a:extLst>
                  <a:ext uri="{FF2B5EF4-FFF2-40B4-BE49-F238E27FC236}">
                    <a16:creationId xmlns:a16="http://schemas.microsoft.com/office/drawing/2014/main" id="{5C0100C0-B80D-47FF-A4D9-0655CC6294DA}"/>
                  </a:ext>
                </a:extLst>
              </p:cNvPr>
              <p:cNvPicPr/>
              <p:nvPr/>
            </p:nvPicPr>
            <p:blipFill>
              <a:blip r:embed="rId15"/>
              <a:stretch>
                <a:fillRect/>
              </a:stretch>
            </p:blipFill>
            <p:spPr>
              <a:xfrm>
                <a:off x="327496" y="2636763"/>
                <a:ext cx="431928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CA833A35-ADDF-45FF-B11B-316016DD95AC}"/>
                  </a:ext>
                </a:extLst>
              </p14:cNvPr>
              <p14:cNvContentPartPr/>
              <p14:nvPr/>
            </p14:nvContentPartPr>
            <p14:xfrm>
              <a:off x="2283736" y="3534603"/>
              <a:ext cx="3330720" cy="117720"/>
            </p14:xfrm>
          </p:contentPart>
        </mc:Choice>
        <mc:Fallback xmlns="">
          <p:pic>
            <p:nvPicPr>
              <p:cNvPr id="13" name="Ink 12">
                <a:extLst>
                  <a:ext uri="{FF2B5EF4-FFF2-40B4-BE49-F238E27FC236}">
                    <a16:creationId xmlns:a16="http://schemas.microsoft.com/office/drawing/2014/main" id="{CA833A35-ADDF-45FF-B11B-316016DD95AC}"/>
                  </a:ext>
                </a:extLst>
              </p:cNvPr>
              <p:cNvPicPr/>
              <p:nvPr/>
            </p:nvPicPr>
            <p:blipFill>
              <a:blip r:embed="rId17"/>
              <a:stretch>
                <a:fillRect/>
              </a:stretch>
            </p:blipFill>
            <p:spPr>
              <a:xfrm>
                <a:off x="2265736" y="3516603"/>
                <a:ext cx="3366360" cy="153360"/>
              </a:xfrm>
              <a:prstGeom prst="rect">
                <a:avLst/>
              </a:prstGeom>
            </p:spPr>
          </p:pic>
        </mc:Fallback>
      </mc:AlternateContent>
      <p:grpSp>
        <p:nvGrpSpPr>
          <p:cNvPr id="16" name="Group 15">
            <a:extLst>
              <a:ext uri="{FF2B5EF4-FFF2-40B4-BE49-F238E27FC236}">
                <a16:creationId xmlns:a16="http://schemas.microsoft.com/office/drawing/2014/main" id="{E71489BD-3D5E-4E47-8D1D-F7A8A98EA6FC}"/>
              </a:ext>
            </a:extLst>
          </p:cNvPr>
          <p:cNvGrpSpPr/>
          <p:nvPr/>
        </p:nvGrpSpPr>
        <p:grpSpPr>
          <a:xfrm>
            <a:off x="5828296" y="4089723"/>
            <a:ext cx="3652200" cy="67320"/>
            <a:chOff x="5828296" y="4089723"/>
            <a:chExt cx="3652200" cy="67320"/>
          </a:xfrm>
        </p:grpSpPr>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EF3F757B-EA46-49E5-9CBE-8BE5F12C2B94}"/>
                    </a:ext>
                  </a:extLst>
                </p14:cNvPr>
                <p14:cNvContentPartPr/>
                <p14:nvPr/>
              </p14:nvContentPartPr>
              <p14:xfrm>
                <a:off x="5829376" y="4114203"/>
                <a:ext cx="360" cy="5400"/>
              </p14:xfrm>
            </p:contentPart>
          </mc:Choice>
          <mc:Fallback xmlns="">
            <p:pic>
              <p:nvPicPr>
                <p:cNvPr id="14" name="Ink 13">
                  <a:extLst>
                    <a:ext uri="{FF2B5EF4-FFF2-40B4-BE49-F238E27FC236}">
                      <a16:creationId xmlns:a16="http://schemas.microsoft.com/office/drawing/2014/main" id="{EF3F757B-EA46-49E5-9CBE-8BE5F12C2B94}"/>
                    </a:ext>
                  </a:extLst>
                </p:cNvPr>
                <p:cNvPicPr/>
                <p:nvPr/>
              </p:nvPicPr>
              <p:blipFill>
                <a:blip r:embed="rId19"/>
                <a:stretch>
                  <a:fillRect/>
                </a:stretch>
              </p:blipFill>
              <p:spPr>
                <a:xfrm>
                  <a:off x="5811736" y="4096203"/>
                  <a:ext cx="3600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Ink 14">
                  <a:extLst>
                    <a:ext uri="{FF2B5EF4-FFF2-40B4-BE49-F238E27FC236}">
                      <a16:creationId xmlns:a16="http://schemas.microsoft.com/office/drawing/2014/main" id="{331B0BA4-F5C7-4366-92C6-3B050937D5E4}"/>
                    </a:ext>
                  </a:extLst>
                </p14:cNvPr>
                <p14:cNvContentPartPr/>
                <p14:nvPr/>
              </p14:nvContentPartPr>
              <p14:xfrm>
                <a:off x="5828296" y="4089723"/>
                <a:ext cx="3652200" cy="67320"/>
              </p14:xfrm>
            </p:contentPart>
          </mc:Choice>
          <mc:Fallback xmlns="">
            <p:pic>
              <p:nvPicPr>
                <p:cNvPr id="15" name="Ink 14">
                  <a:extLst>
                    <a:ext uri="{FF2B5EF4-FFF2-40B4-BE49-F238E27FC236}">
                      <a16:creationId xmlns:a16="http://schemas.microsoft.com/office/drawing/2014/main" id="{331B0BA4-F5C7-4366-92C6-3B050937D5E4}"/>
                    </a:ext>
                  </a:extLst>
                </p:cNvPr>
                <p:cNvPicPr/>
                <p:nvPr/>
              </p:nvPicPr>
              <p:blipFill>
                <a:blip r:embed="rId21"/>
                <a:stretch>
                  <a:fillRect/>
                </a:stretch>
              </p:blipFill>
              <p:spPr>
                <a:xfrm>
                  <a:off x="5810656" y="4072083"/>
                  <a:ext cx="3687840" cy="102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2">
            <p14:nvContentPartPr>
              <p14:cNvPr id="17" name="Ink 16">
                <a:extLst>
                  <a:ext uri="{FF2B5EF4-FFF2-40B4-BE49-F238E27FC236}">
                    <a16:creationId xmlns:a16="http://schemas.microsoft.com/office/drawing/2014/main" id="{5EB6336C-4971-4659-84BA-45621947EA40}"/>
                  </a:ext>
                </a:extLst>
              </p14:cNvPr>
              <p14:cNvContentPartPr/>
              <p14:nvPr/>
            </p14:nvContentPartPr>
            <p14:xfrm>
              <a:off x="274576" y="4398963"/>
              <a:ext cx="1675080" cy="68400"/>
            </p14:xfrm>
          </p:contentPart>
        </mc:Choice>
        <mc:Fallback xmlns="">
          <p:pic>
            <p:nvPicPr>
              <p:cNvPr id="17" name="Ink 16">
                <a:extLst>
                  <a:ext uri="{FF2B5EF4-FFF2-40B4-BE49-F238E27FC236}">
                    <a16:creationId xmlns:a16="http://schemas.microsoft.com/office/drawing/2014/main" id="{5EB6336C-4971-4659-84BA-45621947EA40}"/>
                  </a:ext>
                </a:extLst>
              </p:cNvPr>
              <p:cNvPicPr/>
              <p:nvPr/>
            </p:nvPicPr>
            <p:blipFill>
              <a:blip r:embed="rId23"/>
              <a:stretch>
                <a:fillRect/>
              </a:stretch>
            </p:blipFill>
            <p:spPr>
              <a:xfrm>
                <a:off x="256576" y="4381323"/>
                <a:ext cx="171072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8" name="Ink 17">
                <a:extLst>
                  <a:ext uri="{FF2B5EF4-FFF2-40B4-BE49-F238E27FC236}">
                    <a16:creationId xmlns:a16="http://schemas.microsoft.com/office/drawing/2014/main" id="{4D5AA57E-A95A-4B15-8C6D-C45DBF6B1F40}"/>
                  </a:ext>
                </a:extLst>
              </p14:cNvPr>
              <p14:cNvContentPartPr/>
              <p14:nvPr/>
            </p14:nvContentPartPr>
            <p14:xfrm>
              <a:off x="5656576" y="4373403"/>
              <a:ext cx="1446480" cy="78480"/>
            </p14:xfrm>
          </p:contentPart>
        </mc:Choice>
        <mc:Fallback xmlns="">
          <p:pic>
            <p:nvPicPr>
              <p:cNvPr id="18" name="Ink 17">
                <a:extLst>
                  <a:ext uri="{FF2B5EF4-FFF2-40B4-BE49-F238E27FC236}">
                    <a16:creationId xmlns:a16="http://schemas.microsoft.com/office/drawing/2014/main" id="{4D5AA57E-A95A-4B15-8C6D-C45DBF6B1F40}"/>
                  </a:ext>
                </a:extLst>
              </p:cNvPr>
              <p:cNvPicPr/>
              <p:nvPr/>
            </p:nvPicPr>
            <p:blipFill>
              <a:blip r:embed="rId25"/>
              <a:stretch>
                <a:fillRect/>
              </a:stretch>
            </p:blipFill>
            <p:spPr>
              <a:xfrm>
                <a:off x="5638936" y="4355763"/>
                <a:ext cx="148212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9" name="Ink 18">
                <a:extLst>
                  <a:ext uri="{FF2B5EF4-FFF2-40B4-BE49-F238E27FC236}">
                    <a16:creationId xmlns:a16="http://schemas.microsoft.com/office/drawing/2014/main" id="{6336D4D8-1BCB-4FC4-9552-B9717C8C7D6A}"/>
                  </a:ext>
                </a:extLst>
              </p14:cNvPr>
              <p14:cNvContentPartPr/>
              <p14:nvPr/>
            </p14:nvContentPartPr>
            <p14:xfrm>
              <a:off x="2855416" y="4695963"/>
              <a:ext cx="1484280" cy="59400"/>
            </p14:xfrm>
          </p:contentPart>
        </mc:Choice>
        <mc:Fallback xmlns="">
          <p:pic>
            <p:nvPicPr>
              <p:cNvPr id="19" name="Ink 18">
                <a:extLst>
                  <a:ext uri="{FF2B5EF4-FFF2-40B4-BE49-F238E27FC236}">
                    <a16:creationId xmlns:a16="http://schemas.microsoft.com/office/drawing/2014/main" id="{6336D4D8-1BCB-4FC4-9552-B9717C8C7D6A}"/>
                  </a:ext>
                </a:extLst>
              </p:cNvPr>
              <p:cNvPicPr/>
              <p:nvPr/>
            </p:nvPicPr>
            <p:blipFill>
              <a:blip r:embed="rId27"/>
              <a:stretch>
                <a:fillRect/>
              </a:stretch>
            </p:blipFill>
            <p:spPr>
              <a:xfrm>
                <a:off x="2837416" y="4677963"/>
                <a:ext cx="1519920" cy="95040"/>
              </a:xfrm>
              <a:prstGeom prst="rect">
                <a:avLst/>
              </a:prstGeom>
            </p:spPr>
          </p:pic>
        </mc:Fallback>
      </mc:AlternateContent>
    </p:spTree>
    <p:extLst>
      <p:ext uri="{BB962C8B-B14F-4D97-AF65-F5344CB8AC3E}">
        <p14:creationId xmlns:p14="http://schemas.microsoft.com/office/powerpoint/2010/main" val="54624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97098" y="149583"/>
            <a:ext cx="9870996" cy="6494085"/>
          </a:xfrm>
          <a:prstGeom prst="rect">
            <a:avLst/>
          </a:prstGeom>
          <a:noFill/>
        </p:spPr>
        <p:txBody>
          <a:bodyPr wrap="square" rtlCol="0">
            <a:spAutoFit/>
          </a:bodyPr>
          <a:lstStyle/>
          <a:p>
            <a:r>
              <a:rPr lang="en-US" sz="2400" b="1">
                <a:solidFill>
                  <a:schemeClr val="bg1"/>
                </a:solidFill>
                <a:cs typeface="+mj-cs"/>
              </a:rPr>
              <a:t>Rashi on Isaiah 1:22 Part 1</a:t>
            </a:r>
            <a:endParaRPr lang="en-US" sz="2000">
              <a:solidFill>
                <a:schemeClr val="bg1"/>
              </a:solidFill>
              <a:cs typeface="+mj-cs"/>
            </a:endParaRPr>
          </a:p>
          <a:p>
            <a:pPr algn="r"/>
            <a:r>
              <a:rPr lang="he-IL" sz="2000">
                <a:solidFill>
                  <a:srgbClr val="FFFF00"/>
                </a:solidFill>
                <a:cs typeface="+mj-cs"/>
              </a:rPr>
              <a:t>כספך היה לסיגים. שהיו עושין מעות נחשת ומצפין אותן בכסף להונות בהם:</a:t>
            </a:r>
          </a:p>
          <a:p>
            <a:r>
              <a:rPr lang="en-US" sz="2000">
                <a:solidFill>
                  <a:schemeClr val="bg1"/>
                </a:solidFill>
                <a:cs typeface="+mj-cs"/>
              </a:rPr>
              <a:t>Your silver has become dross. They would make copper coins and plate them with silver, in order to cheat with them.</a:t>
            </a:r>
          </a:p>
          <a:p>
            <a:endParaRPr lang="en-US" sz="1000" b="1">
              <a:solidFill>
                <a:schemeClr val="bg1"/>
              </a:solidFill>
              <a:cs typeface="+mj-cs"/>
            </a:endParaRPr>
          </a:p>
          <a:p>
            <a:r>
              <a:rPr lang="en-US" sz="2400" b="1">
                <a:solidFill>
                  <a:schemeClr val="bg1"/>
                </a:solidFill>
                <a:cs typeface="+mj-cs"/>
              </a:rPr>
              <a:t>Talmud Bavli Bava Batra 15b.10 </a:t>
            </a:r>
            <a:endParaRPr lang="en-US" sz="2000">
              <a:solidFill>
                <a:schemeClr val="bg1"/>
              </a:solidFill>
              <a:cs typeface="+mj-cs"/>
            </a:endParaRPr>
          </a:p>
          <a:p>
            <a:pPr algn="r"/>
            <a:r>
              <a:rPr lang="he-IL" sz="2000">
                <a:solidFill>
                  <a:srgbClr val="FFFF00"/>
                </a:solidFill>
                <a:cs typeface="+mj-cs"/>
              </a:rPr>
              <a:t>וְאָמַר רַבִּי יוֹחָנָן מַאי דִּכְתִיב וַיְהִי בִּימֵי שְׁפוֹט הַשּׁוֹפְטִים דּוֹר שֶׁשּׁוֹפֵט אֶת שׁוֹפְטָיו אוֹמֵר לוֹ טוֹל קֵיסָם מִבֵּין עֵינֶיךָ אוֹמֵר לוֹ טוֹל קוֹרָה מִבֵּין עֵינֶיךָ אֹמֵר לוֹ כַּסְפְּךָ הָיָה לְסִיגִים אֹמֵר לוֹ סׇבְאֲךָ מָהוּל בְּמַיִם</a:t>
            </a:r>
          </a:p>
          <a:p>
            <a:r>
              <a:rPr lang="en-US" sz="2000">
                <a:solidFill>
                  <a:schemeClr val="bg1"/>
                </a:solidFill>
                <a:cs typeface="+mj-cs"/>
              </a:rPr>
              <a:t>And further, with regard to Rabbi Elazar’s statement in the baraita that the generation of the judging of the Judges was one of vanity, Rabbi Yoḥanan says: What is the meaning of that which is written: “And it happened in the days of the judging of the Judges” (Ruth 1:1)? This indicates a generation that judged its judges. If a judge would say to the defendant standing before him: Remove the splinter from between your eyes, meaning rid yourself of some minor infraction, the defendant would say to him: Remove the beam from between your eyes, meaning you have committed far more severe sins. If the judge would say to him: “Your silver is become dross” (Isaiah 1:22), meaning your coins are counterfeit, the defendant would say to him: “Your wine is mixed with water” (Isaiah 1:22), meaning you yourself dilute your wine with water and sell it. Since nobody behaved in proper manner, the judges were unable to judge.</a:t>
            </a:r>
          </a:p>
          <a:p>
            <a:endParaRPr lang="en-US" sz="2400" b="1">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C9D58C2C-E054-4ED4-8756-CD10C2DF1C6B}"/>
                  </a:ext>
                </a:extLst>
              </p14:cNvPr>
              <p14:cNvContentPartPr/>
              <p14:nvPr/>
            </p14:nvContentPartPr>
            <p14:xfrm>
              <a:off x="294736" y="1124403"/>
              <a:ext cx="2844360" cy="117000"/>
            </p14:xfrm>
          </p:contentPart>
        </mc:Choice>
        <mc:Fallback xmlns="">
          <p:pic>
            <p:nvPicPr>
              <p:cNvPr id="4" name="Ink 3">
                <a:extLst>
                  <a:ext uri="{FF2B5EF4-FFF2-40B4-BE49-F238E27FC236}">
                    <a16:creationId xmlns:a16="http://schemas.microsoft.com/office/drawing/2014/main" id="{C9D58C2C-E054-4ED4-8756-CD10C2DF1C6B}"/>
                  </a:ext>
                </a:extLst>
              </p:cNvPr>
              <p:cNvPicPr/>
              <p:nvPr/>
            </p:nvPicPr>
            <p:blipFill>
              <a:blip r:embed="rId5"/>
              <a:stretch>
                <a:fillRect/>
              </a:stretch>
            </p:blipFill>
            <p:spPr>
              <a:xfrm>
                <a:off x="276736" y="1106403"/>
                <a:ext cx="288000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D001292F-C725-4334-8AE7-324E7C1D064B}"/>
                  </a:ext>
                </a:extLst>
              </p14:cNvPr>
              <p14:cNvContentPartPr/>
              <p14:nvPr/>
            </p14:nvContentPartPr>
            <p14:xfrm>
              <a:off x="8403016" y="832083"/>
              <a:ext cx="1409760" cy="41040"/>
            </p14:xfrm>
          </p:contentPart>
        </mc:Choice>
        <mc:Fallback xmlns="">
          <p:pic>
            <p:nvPicPr>
              <p:cNvPr id="5" name="Ink 4">
                <a:extLst>
                  <a:ext uri="{FF2B5EF4-FFF2-40B4-BE49-F238E27FC236}">
                    <a16:creationId xmlns:a16="http://schemas.microsoft.com/office/drawing/2014/main" id="{D001292F-C725-4334-8AE7-324E7C1D064B}"/>
                  </a:ext>
                </a:extLst>
              </p:cNvPr>
              <p:cNvPicPr/>
              <p:nvPr/>
            </p:nvPicPr>
            <p:blipFill>
              <a:blip r:embed="rId7"/>
              <a:stretch>
                <a:fillRect/>
              </a:stretch>
            </p:blipFill>
            <p:spPr>
              <a:xfrm>
                <a:off x="8385016" y="814443"/>
                <a:ext cx="144540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27572B9D-1839-4684-A19C-79C19839F188}"/>
                  </a:ext>
                </a:extLst>
              </p14:cNvPr>
              <p14:cNvContentPartPr/>
              <p14:nvPr/>
            </p14:nvContentPartPr>
            <p14:xfrm>
              <a:off x="314176" y="3152283"/>
              <a:ext cx="3961800" cy="95400"/>
            </p14:xfrm>
          </p:contentPart>
        </mc:Choice>
        <mc:Fallback xmlns="">
          <p:pic>
            <p:nvPicPr>
              <p:cNvPr id="7" name="Ink 6">
                <a:extLst>
                  <a:ext uri="{FF2B5EF4-FFF2-40B4-BE49-F238E27FC236}">
                    <a16:creationId xmlns:a16="http://schemas.microsoft.com/office/drawing/2014/main" id="{27572B9D-1839-4684-A19C-79C19839F188}"/>
                  </a:ext>
                </a:extLst>
              </p:cNvPr>
              <p:cNvPicPr/>
              <p:nvPr/>
            </p:nvPicPr>
            <p:blipFill>
              <a:blip r:embed="rId9"/>
              <a:stretch>
                <a:fillRect/>
              </a:stretch>
            </p:blipFill>
            <p:spPr>
              <a:xfrm>
                <a:off x="296176" y="3134283"/>
                <a:ext cx="399744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6A847960-968D-49AA-9212-C65C15E1B9C2}"/>
                  </a:ext>
                </a:extLst>
              </p14:cNvPr>
              <p14:cNvContentPartPr/>
              <p14:nvPr/>
            </p14:nvContentPartPr>
            <p14:xfrm>
              <a:off x="8210416" y="3453963"/>
              <a:ext cx="784440" cy="91080"/>
            </p14:xfrm>
          </p:contentPart>
        </mc:Choice>
        <mc:Fallback xmlns="">
          <p:pic>
            <p:nvPicPr>
              <p:cNvPr id="9" name="Ink 8">
                <a:extLst>
                  <a:ext uri="{FF2B5EF4-FFF2-40B4-BE49-F238E27FC236}">
                    <a16:creationId xmlns:a16="http://schemas.microsoft.com/office/drawing/2014/main" id="{6A847960-968D-49AA-9212-C65C15E1B9C2}"/>
                  </a:ext>
                </a:extLst>
              </p:cNvPr>
              <p:cNvPicPr/>
              <p:nvPr/>
            </p:nvPicPr>
            <p:blipFill>
              <a:blip r:embed="rId11"/>
              <a:stretch>
                <a:fillRect/>
              </a:stretch>
            </p:blipFill>
            <p:spPr>
              <a:xfrm>
                <a:off x="8192776" y="3436323"/>
                <a:ext cx="82008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49A6068D-818D-41E1-B0AA-9AD513BAAA9D}"/>
                  </a:ext>
                </a:extLst>
              </p14:cNvPr>
              <p14:cNvContentPartPr/>
              <p14:nvPr/>
            </p14:nvContentPartPr>
            <p14:xfrm>
              <a:off x="96736" y="3550083"/>
              <a:ext cx="5307120" cy="1109880"/>
            </p14:xfrm>
          </p:contentPart>
        </mc:Choice>
        <mc:Fallback xmlns="">
          <p:pic>
            <p:nvPicPr>
              <p:cNvPr id="11" name="Ink 10">
                <a:extLst>
                  <a:ext uri="{FF2B5EF4-FFF2-40B4-BE49-F238E27FC236}">
                    <a16:creationId xmlns:a16="http://schemas.microsoft.com/office/drawing/2014/main" id="{49A6068D-818D-41E1-B0AA-9AD513BAAA9D}"/>
                  </a:ext>
                </a:extLst>
              </p:cNvPr>
              <p:cNvPicPr/>
              <p:nvPr/>
            </p:nvPicPr>
            <p:blipFill>
              <a:blip r:embed="rId13"/>
              <a:stretch>
                <a:fillRect/>
              </a:stretch>
            </p:blipFill>
            <p:spPr>
              <a:xfrm>
                <a:off x="79096" y="3532083"/>
                <a:ext cx="5342760" cy="11455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F0F4C57A-1247-406C-9FA3-00AF8D96F5A4}"/>
                  </a:ext>
                </a:extLst>
              </p14:cNvPr>
              <p14:cNvContentPartPr/>
              <p14:nvPr/>
            </p14:nvContentPartPr>
            <p14:xfrm>
              <a:off x="5424736" y="3475203"/>
              <a:ext cx="4546440" cy="659880"/>
            </p14:xfrm>
          </p:contentPart>
        </mc:Choice>
        <mc:Fallback xmlns="">
          <p:pic>
            <p:nvPicPr>
              <p:cNvPr id="12" name="Ink 11">
                <a:extLst>
                  <a:ext uri="{FF2B5EF4-FFF2-40B4-BE49-F238E27FC236}">
                    <a16:creationId xmlns:a16="http://schemas.microsoft.com/office/drawing/2014/main" id="{F0F4C57A-1247-406C-9FA3-00AF8D96F5A4}"/>
                  </a:ext>
                </a:extLst>
              </p:cNvPr>
              <p:cNvPicPr/>
              <p:nvPr/>
            </p:nvPicPr>
            <p:blipFill>
              <a:blip r:embed="rId15"/>
              <a:stretch>
                <a:fillRect/>
              </a:stretch>
            </p:blipFill>
            <p:spPr>
              <a:xfrm>
                <a:off x="5406736" y="3457563"/>
                <a:ext cx="4582080" cy="6955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4336B6A4-EFFC-4214-B634-DD184524B033}"/>
                  </a:ext>
                </a:extLst>
              </p14:cNvPr>
              <p14:cNvContentPartPr/>
              <p14:nvPr/>
            </p14:nvContentPartPr>
            <p14:xfrm>
              <a:off x="157216" y="4129683"/>
              <a:ext cx="9888840" cy="1014120"/>
            </p14:xfrm>
          </p:contentPart>
        </mc:Choice>
        <mc:Fallback xmlns="">
          <p:pic>
            <p:nvPicPr>
              <p:cNvPr id="13" name="Ink 12">
                <a:extLst>
                  <a:ext uri="{FF2B5EF4-FFF2-40B4-BE49-F238E27FC236}">
                    <a16:creationId xmlns:a16="http://schemas.microsoft.com/office/drawing/2014/main" id="{4336B6A4-EFFC-4214-B634-DD184524B033}"/>
                  </a:ext>
                </a:extLst>
              </p:cNvPr>
              <p:cNvPicPr/>
              <p:nvPr/>
            </p:nvPicPr>
            <p:blipFill>
              <a:blip r:embed="rId17"/>
              <a:stretch>
                <a:fillRect/>
              </a:stretch>
            </p:blipFill>
            <p:spPr>
              <a:xfrm>
                <a:off x="139576" y="4111683"/>
                <a:ext cx="9924480" cy="1049760"/>
              </a:xfrm>
              <a:prstGeom prst="rect">
                <a:avLst/>
              </a:prstGeom>
            </p:spPr>
          </p:pic>
        </mc:Fallback>
      </mc:AlternateContent>
      <p:grpSp>
        <p:nvGrpSpPr>
          <p:cNvPr id="16" name="Group 15">
            <a:extLst>
              <a:ext uri="{FF2B5EF4-FFF2-40B4-BE49-F238E27FC236}">
                <a16:creationId xmlns:a16="http://schemas.microsoft.com/office/drawing/2014/main" id="{A4054A29-DF68-4349-A45A-E85B5C1BB421}"/>
              </a:ext>
            </a:extLst>
          </p:cNvPr>
          <p:cNvGrpSpPr/>
          <p:nvPr/>
        </p:nvGrpSpPr>
        <p:grpSpPr>
          <a:xfrm>
            <a:off x="5587456" y="5308683"/>
            <a:ext cx="1042920" cy="99360"/>
            <a:chOff x="5587456" y="5308683"/>
            <a:chExt cx="1042920" cy="99360"/>
          </a:xfrm>
        </p:grpSpPr>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F0D6AC90-CAE6-422B-9418-D0E8087E9873}"/>
                    </a:ext>
                  </a:extLst>
                </p14:cNvPr>
                <p14:cNvContentPartPr/>
                <p14:nvPr/>
              </p14:nvContentPartPr>
              <p14:xfrm>
                <a:off x="5632096" y="5363403"/>
                <a:ext cx="3600" cy="5400"/>
              </p14:xfrm>
            </p:contentPart>
          </mc:Choice>
          <mc:Fallback xmlns="">
            <p:pic>
              <p:nvPicPr>
                <p:cNvPr id="14" name="Ink 13">
                  <a:extLst>
                    <a:ext uri="{FF2B5EF4-FFF2-40B4-BE49-F238E27FC236}">
                      <a16:creationId xmlns:a16="http://schemas.microsoft.com/office/drawing/2014/main" id="{F0D6AC90-CAE6-422B-9418-D0E8087E9873}"/>
                    </a:ext>
                  </a:extLst>
                </p:cNvPr>
                <p:cNvPicPr/>
                <p:nvPr/>
              </p:nvPicPr>
              <p:blipFill>
                <a:blip r:embed="rId19"/>
                <a:stretch>
                  <a:fillRect/>
                </a:stretch>
              </p:blipFill>
              <p:spPr>
                <a:xfrm>
                  <a:off x="5614096" y="5345403"/>
                  <a:ext cx="3924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Ink 14">
                  <a:extLst>
                    <a:ext uri="{FF2B5EF4-FFF2-40B4-BE49-F238E27FC236}">
                      <a16:creationId xmlns:a16="http://schemas.microsoft.com/office/drawing/2014/main" id="{39F54788-DC39-4738-A916-46D63B8ADE55}"/>
                    </a:ext>
                  </a:extLst>
                </p14:cNvPr>
                <p14:cNvContentPartPr/>
                <p14:nvPr/>
              </p14:nvContentPartPr>
              <p14:xfrm>
                <a:off x="5587456" y="5308683"/>
                <a:ext cx="1042920" cy="99360"/>
              </p14:xfrm>
            </p:contentPart>
          </mc:Choice>
          <mc:Fallback xmlns="">
            <p:pic>
              <p:nvPicPr>
                <p:cNvPr id="15" name="Ink 14">
                  <a:extLst>
                    <a:ext uri="{FF2B5EF4-FFF2-40B4-BE49-F238E27FC236}">
                      <a16:creationId xmlns:a16="http://schemas.microsoft.com/office/drawing/2014/main" id="{39F54788-DC39-4738-A916-46D63B8ADE55}"/>
                    </a:ext>
                  </a:extLst>
                </p:cNvPr>
                <p:cNvPicPr/>
                <p:nvPr/>
              </p:nvPicPr>
              <p:blipFill>
                <a:blip r:embed="rId21"/>
                <a:stretch>
                  <a:fillRect/>
                </a:stretch>
              </p:blipFill>
              <p:spPr>
                <a:xfrm>
                  <a:off x="5569456" y="5290683"/>
                  <a:ext cx="1078560" cy="135000"/>
                </a:xfrm>
                <a:prstGeom prst="rect">
                  <a:avLst/>
                </a:prstGeom>
              </p:spPr>
            </p:pic>
          </mc:Fallback>
        </mc:AlternateContent>
      </p:grpSp>
    </p:spTree>
    <p:extLst>
      <p:ext uri="{BB962C8B-B14F-4D97-AF65-F5344CB8AC3E}">
        <p14:creationId xmlns:p14="http://schemas.microsoft.com/office/powerpoint/2010/main" val="275736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97098" y="149583"/>
            <a:ext cx="9870996" cy="4585871"/>
          </a:xfrm>
          <a:prstGeom prst="rect">
            <a:avLst/>
          </a:prstGeom>
          <a:noFill/>
        </p:spPr>
        <p:txBody>
          <a:bodyPr wrap="square" rtlCol="0">
            <a:spAutoFit/>
          </a:bodyPr>
          <a:lstStyle/>
          <a:p>
            <a:pPr algn="r"/>
            <a:r>
              <a:rPr lang="he-IL" sz="2800" b="1">
                <a:solidFill>
                  <a:schemeClr val="bg1"/>
                </a:solidFill>
                <a:cs typeface="+mj-cs"/>
              </a:rPr>
              <a:t>﻿ספר דברים פרק כ</a:t>
            </a:r>
          </a:p>
          <a:p>
            <a:pPr algn="r"/>
            <a:r>
              <a:rPr lang="he-IL" sz="2800">
                <a:solidFill>
                  <a:schemeClr val="bg1"/>
                </a:solidFill>
                <a:cs typeface="+mj-cs"/>
              </a:rPr>
              <a:t>﻿טז   רַק מֵעָרֵי הָעַמִּים הָאֵלֶּה אֲשֶׁר יְהוָֹה אֱלֹהֶיךָ נֹתֵן לְךָ נַחֲלָה לֹא תְחַיֶּה כָּל-נְשָׁמָה: יז   כִּי-הַחֲרֵם תַּחֲרִימֵם הַחִתִּי וְהָאֱמֹרִי הַכְּנַעֲנִי וְהַפְּרִזִּי הַחִוִּי וְהַיְבוּסִי כַּאֲשֶׁר צִוְּךָ יְהוָֹה אֱלֹהֶיךָ: יח   לְמַעַן אֲשֶׁר לֹא-יְלַמְּדוּ אֶתְכֶם לַעֲשֹוֹת כְּכֹל תּוֹעֲבֹתָם אֲשֶׁר עָשֹוּ לֵאלֹהֵיהֶם וַחֲטָאתֶם לַיהוָֹה אֱלֹהֵיכֶם:</a:t>
            </a:r>
          </a:p>
          <a:p>
            <a:endParaRPr lang="he-IL" sz="800">
              <a:solidFill>
                <a:schemeClr val="bg1"/>
              </a:solidFill>
              <a:cs typeface="+mj-cs"/>
            </a:endParaRPr>
          </a:p>
          <a:p>
            <a:r>
              <a:rPr lang="en-US" sz="2400" b="1">
                <a:solidFill>
                  <a:schemeClr val="bg1"/>
                </a:solidFill>
                <a:cs typeface="+mj-cs"/>
              </a:rPr>
              <a:t>Devarim / Deuteronomy 20:16–18</a:t>
            </a:r>
          </a:p>
          <a:p>
            <a:r>
              <a:rPr lang="en-US" sz="2000">
                <a:solidFill>
                  <a:schemeClr val="bg1"/>
                </a:solidFill>
                <a:cs typeface="+mj-cs"/>
              </a:rPr>
              <a:t>But in the cities of these peoples that the LORD your God is giving you for an inheritance, you shall save alive nothing that breathes, 17 but you shall devote them to complete destruction, the Hittites and the Amorites, the Canaanites and the Perizzites, the Hivites and the Jebusites, as the LORD your God has commanded, 18 that they may not teach you to do according to all their abominable practices that they have done for their gods, and so you sin against the LORD your God.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863D19C0-0F90-464E-8450-273F01B3CD55}"/>
                  </a:ext>
                </a:extLst>
              </p14:cNvPr>
              <p14:cNvContentPartPr/>
              <p14:nvPr/>
            </p14:nvContentPartPr>
            <p14:xfrm>
              <a:off x="9609016" y="3154443"/>
              <a:ext cx="310680" cy="34560"/>
            </p14:xfrm>
          </p:contentPart>
        </mc:Choice>
        <mc:Fallback xmlns="">
          <p:pic>
            <p:nvPicPr>
              <p:cNvPr id="4" name="Ink 3">
                <a:extLst>
                  <a:ext uri="{FF2B5EF4-FFF2-40B4-BE49-F238E27FC236}">
                    <a16:creationId xmlns:a16="http://schemas.microsoft.com/office/drawing/2014/main" id="{863D19C0-0F90-464E-8450-273F01B3CD55}"/>
                  </a:ext>
                </a:extLst>
              </p:cNvPr>
              <p:cNvPicPr/>
              <p:nvPr/>
            </p:nvPicPr>
            <p:blipFill>
              <a:blip r:embed="rId5"/>
              <a:stretch>
                <a:fillRect/>
              </a:stretch>
            </p:blipFill>
            <p:spPr>
              <a:xfrm>
                <a:off x="9591016" y="3136443"/>
                <a:ext cx="346320" cy="70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95B10346-BEEA-4FF1-AD7F-1FA4302304C1}"/>
                  </a:ext>
                </a:extLst>
              </p14:cNvPr>
              <p14:cNvContentPartPr/>
              <p14:nvPr/>
            </p14:nvContentPartPr>
            <p14:xfrm>
              <a:off x="312376" y="3380883"/>
              <a:ext cx="3657240" cy="72360"/>
            </p14:xfrm>
          </p:contentPart>
        </mc:Choice>
        <mc:Fallback xmlns="">
          <p:pic>
            <p:nvPicPr>
              <p:cNvPr id="5" name="Ink 4">
                <a:extLst>
                  <a:ext uri="{FF2B5EF4-FFF2-40B4-BE49-F238E27FC236}">
                    <a16:creationId xmlns:a16="http://schemas.microsoft.com/office/drawing/2014/main" id="{95B10346-BEEA-4FF1-AD7F-1FA4302304C1}"/>
                  </a:ext>
                </a:extLst>
              </p:cNvPr>
              <p:cNvPicPr/>
              <p:nvPr/>
            </p:nvPicPr>
            <p:blipFill>
              <a:blip r:embed="rId7"/>
              <a:stretch>
                <a:fillRect/>
              </a:stretch>
            </p:blipFill>
            <p:spPr>
              <a:xfrm>
                <a:off x="294376" y="3363243"/>
                <a:ext cx="3692880" cy="10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768E24CB-40E1-44FF-978D-EAB0C3864862}"/>
                  </a:ext>
                </a:extLst>
              </p14:cNvPr>
              <p14:cNvContentPartPr/>
              <p14:nvPr/>
            </p14:nvContentPartPr>
            <p14:xfrm>
              <a:off x="4642096" y="3411123"/>
              <a:ext cx="5074200" cy="93600"/>
            </p14:xfrm>
          </p:contentPart>
        </mc:Choice>
        <mc:Fallback xmlns="">
          <p:pic>
            <p:nvPicPr>
              <p:cNvPr id="7" name="Ink 6">
                <a:extLst>
                  <a:ext uri="{FF2B5EF4-FFF2-40B4-BE49-F238E27FC236}">
                    <a16:creationId xmlns:a16="http://schemas.microsoft.com/office/drawing/2014/main" id="{768E24CB-40E1-44FF-978D-EAB0C3864862}"/>
                  </a:ext>
                </a:extLst>
              </p:cNvPr>
              <p:cNvPicPr/>
              <p:nvPr/>
            </p:nvPicPr>
            <p:blipFill>
              <a:blip r:embed="rId9"/>
              <a:stretch>
                <a:fillRect/>
              </a:stretch>
            </p:blipFill>
            <p:spPr>
              <a:xfrm>
                <a:off x="4624456" y="3393123"/>
                <a:ext cx="510984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FC525C0F-095D-4F6C-94BF-76289852E50D}"/>
                  </a:ext>
                </a:extLst>
              </p14:cNvPr>
              <p14:cNvContentPartPr/>
              <p14:nvPr/>
            </p14:nvContentPartPr>
            <p14:xfrm>
              <a:off x="385096" y="3972363"/>
              <a:ext cx="3771000" cy="101520"/>
            </p14:xfrm>
          </p:contentPart>
        </mc:Choice>
        <mc:Fallback xmlns="">
          <p:pic>
            <p:nvPicPr>
              <p:cNvPr id="9" name="Ink 8">
                <a:extLst>
                  <a:ext uri="{FF2B5EF4-FFF2-40B4-BE49-F238E27FC236}">
                    <a16:creationId xmlns:a16="http://schemas.microsoft.com/office/drawing/2014/main" id="{FC525C0F-095D-4F6C-94BF-76289852E50D}"/>
                  </a:ext>
                </a:extLst>
              </p:cNvPr>
              <p:cNvPicPr/>
              <p:nvPr/>
            </p:nvPicPr>
            <p:blipFill>
              <a:blip r:embed="rId11"/>
              <a:stretch>
                <a:fillRect/>
              </a:stretch>
            </p:blipFill>
            <p:spPr>
              <a:xfrm>
                <a:off x="367456" y="3954363"/>
                <a:ext cx="3806640" cy="137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E8179E0B-4EF1-4E5E-A37E-68BBACD27280}"/>
                  </a:ext>
                </a:extLst>
              </p14:cNvPr>
              <p14:cNvContentPartPr/>
              <p14:nvPr/>
            </p14:nvContentPartPr>
            <p14:xfrm>
              <a:off x="6277936" y="4027083"/>
              <a:ext cx="1381680" cy="57240"/>
            </p14:xfrm>
          </p:contentPart>
        </mc:Choice>
        <mc:Fallback xmlns="">
          <p:pic>
            <p:nvPicPr>
              <p:cNvPr id="11" name="Ink 10">
                <a:extLst>
                  <a:ext uri="{FF2B5EF4-FFF2-40B4-BE49-F238E27FC236}">
                    <a16:creationId xmlns:a16="http://schemas.microsoft.com/office/drawing/2014/main" id="{E8179E0B-4EF1-4E5E-A37E-68BBACD27280}"/>
                  </a:ext>
                </a:extLst>
              </p:cNvPr>
              <p:cNvPicPr/>
              <p:nvPr/>
            </p:nvPicPr>
            <p:blipFill>
              <a:blip r:embed="rId13"/>
              <a:stretch>
                <a:fillRect/>
              </a:stretch>
            </p:blipFill>
            <p:spPr>
              <a:xfrm>
                <a:off x="6259936" y="4009083"/>
                <a:ext cx="1417320" cy="928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CAB36AC2-6F5A-4E42-A0FB-0D8BA787D6D5}"/>
                  </a:ext>
                </a:extLst>
              </p14:cNvPr>
              <p14:cNvContentPartPr/>
              <p14:nvPr/>
            </p14:nvContentPartPr>
            <p14:xfrm>
              <a:off x="914296" y="4341723"/>
              <a:ext cx="1987200" cy="111960"/>
            </p14:xfrm>
          </p:contentPart>
        </mc:Choice>
        <mc:Fallback xmlns="">
          <p:pic>
            <p:nvPicPr>
              <p:cNvPr id="12" name="Ink 11">
                <a:extLst>
                  <a:ext uri="{FF2B5EF4-FFF2-40B4-BE49-F238E27FC236}">
                    <a16:creationId xmlns:a16="http://schemas.microsoft.com/office/drawing/2014/main" id="{CAB36AC2-6F5A-4E42-A0FB-0D8BA787D6D5}"/>
                  </a:ext>
                </a:extLst>
              </p:cNvPr>
              <p:cNvPicPr/>
              <p:nvPr/>
            </p:nvPicPr>
            <p:blipFill>
              <a:blip r:embed="rId15"/>
              <a:stretch>
                <a:fillRect/>
              </a:stretch>
            </p:blipFill>
            <p:spPr>
              <a:xfrm>
                <a:off x="896296" y="4323723"/>
                <a:ext cx="2022840" cy="147600"/>
              </a:xfrm>
              <a:prstGeom prst="rect">
                <a:avLst/>
              </a:prstGeom>
            </p:spPr>
          </p:pic>
        </mc:Fallback>
      </mc:AlternateContent>
    </p:spTree>
    <p:extLst>
      <p:ext uri="{BB962C8B-B14F-4D97-AF65-F5344CB8AC3E}">
        <p14:creationId xmlns:p14="http://schemas.microsoft.com/office/powerpoint/2010/main" val="2190382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97098" y="149583"/>
            <a:ext cx="9870996" cy="5878532"/>
          </a:xfrm>
          <a:prstGeom prst="rect">
            <a:avLst/>
          </a:prstGeom>
          <a:noFill/>
        </p:spPr>
        <p:txBody>
          <a:bodyPr wrap="square" rtlCol="0">
            <a:spAutoFit/>
          </a:bodyPr>
          <a:lstStyle/>
          <a:p>
            <a:pPr algn="r"/>
            <a:r>
              <a:rPr lang="he-IL" sz="2800" b="1">
                <a:solidFill>
                  <a:schemeClr val="bg1"/>
                </a:solidFill>
                <a:cs typeface="+mj-cs"/>
              </a:rPr>
              <a:t>﻿</a:t>
            </a:r>
            <a:r>
              <a:rPr lang="en-US" sz="2800" b="1">
                <a:solidFill>
                  <a:schemeClr val="bg1"/>
                </a:solidFill>
                <a:cs typeface="+mj-cs"/>
              </a:rPr>
              <a:t>﻿</a:t>
            </a:r>
            <a:r>
              <a:rPr lang="he-IL" sz="2800" b="1">
                <a:solidFill>
                  <a:schemeClr val="bg1"/>
                </a:solidFill>
                <a:cs typeface="+mj-cs"/>
              </a:rPr>
              <a:t>ספר יהושע פרק ו</a:t>
            </a:r>
          </a:p>
          <a:p>
            <a:pPr algn="r"/>
            <a:r>
              <a:rPr lang="he-IL" sz="2800">
                <a:solidFill>
                  <a:schemeClr val="bg1"/>
                </a:solidFill>
                <a:cs typeface="+mj-cs"/>
              </a:rPr>
              <a:t>﻿טז   וַיְהִי בַּפַּעַם הַשְּׁבִיעִית תָּקְעוּ הַכֹּהֲנִים בַּשּׁוֹפָרוֹת וַיֹּאמֶר יְהוֹשֻׁעַ אֶל-הָעָם הָרִיעוּ כִּי-נָתַן יְהֹוָה לָכֶם אֶת-הָעִיר: יז   וְהָיְתָה הָעִיר חֵרֶם הִיא וְכָל-אֲשֶׁר-בָּהּ לַיהֹוָה רַק רָחָב הַזּוֹנָה תִּחְיֶה הִיא וְכָל-אֲשֶׁר אִתָּהּ בַּבַּיִת כִּי הֶחְבְּאַתָה אֶת-הַמַּלְאָכִים אֲשֶׁר שָׁלָחְנוּ:</a:t>
            </a:r>
          </a:p>
          <a:p>
            <a:pPr algn="r"/>
            <a:endParaRPr lang="he-IL" sz="800">
              <a:solidFill>
                <a:schemeClr val="bg1"/>
              </a:solidFill>
              <a:cs typeface="+mj-cs"/>
            </a:endParaRPr>
          </a:p>
          <a:p>
            <a:pPr algn="r"/>
            <a:r>
              <a:rPr lang="he-IL" sz="2800">
                <a:solidFill>
                  <a:schemeClr val="bg1"/>
                </a:solidFill>
                <a:cs typeface="+mj-cs"/>
              </a:rPr>
              <a:t>﻿כא   וַיַּחֲרִימוּ אֶת-כָּל-אֲשֶׁר בָּעִיר מֵאִישׁ וְעַד-אִשָּׁה מִנַּעַר וְעַד-זָקֵן וְעַד שׁוֹר וָשֶֹה וַחֲמוֹר לְפִי-חָרֶב:</a:t>
            </a:r>
          </a:p>
          <a:p>
            <a:endParaRPr lang="he-IL" sz="800">
              <a:solidFill>
                <a:schemeClr val="bg1"/>
              </a:solidFill>
              <a:cs typeface="+mj-cs"/>
            </a:endParaRPr>
          </a:p>
          <a:p>
            <a:r>
              <a:rPr lang="en-US" sz="2400" b="1">
                <a:solidFill>
                  <a:schemeClr val="bg1"/>
                </a:solidFill>
                <a:cs typeface="+mj-cs"/>
              </a:rPr>
              <a:t>Joshua 6:16-17, 21</a:t>
            </a:r>
          </a:p>
          <a:p>
            <a:r>
              <a:rPr lang="en-US" sz="2400">
                <a:solidFill>
                  <a:schemeClr val="bg1"/>
                </a:solidFill>
                <a:cs typeface="+mj-cs"/>
              </a:rPr>
              <a:t>And at the seventh time, when the priests had blown the trumpets, Joshua said to the people, “Shout, for the LORD has given you the city. 17 And the city and all that is within it shall be devoted to the LORD for destruction. Only Rahab the prostitute and all who are with her in her house shall live, because she hid the messengers whom we sent. … 21 Then they devoted all in the city to destruction, both men and women, young and old, oxen, sheep, and donkeys, with the edge of the sword.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F654E92A-37F8-4907-AA53-9647D9585908}"/>
                  </a:ext>
                </a:extLst>
              </p14:cNvPr>
              <p14:cNvContentPartPr/>
              <p14:nvPr/>
            </p14:nvContentPartPr>
            <p14:xfrm>
              <a:off x="8291056" y="4039323"/>
              <a:ext cx="1371600" cy="162360"/>
            </p14:xfrm>
          </p:contentPart>
        </mc:Choice>
        <mc:Fallback xmlns="">
          <p:pic>
            <p:nvPicPr>
              <p:cNvPr id="4" name="Ink 3">
                <a:extLst>
                  <a:ext uri="{FF2B5EF4-FFF2-40B4-BE49-F238E27FC236}">
                    <a16:creationId xmlns:a16="http://schemas.microsoft.com/office/drawing/2014/main" id="{F654E92A-37F8-4907-AA53-9647D9585908}"/>
                  </a:ext>
                </a:extLst>
              </p:cNvPr>
              <p:cNvPicPr/>
              <p:nvPr/>
            </p:nvPicPr>
            <p:blipFill>
              <a:blip r:embed="rId5"/>
              <a:stretch>
                <a:fillRect/>
              </a:stretch>
            </p:blipFill>
            <p:spPr>
              <a:xfrm>
                <a:off x="8273416" y="4021323"/>
                <a:ext cx="140724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4F7ACC10-0F87-46A6-85E7-9D67344DF910}"/>
                  </a:ext>
                </a:extLst>
              </p14:cNvPr>
              <p14:cNvContentPartPr/>
              <p14:nvPr/>
            </p14:nvContentPartPr>
            <p14:xfrm>
              <a:off x="440536" y="4439643"/>
              <a:ext cx="8044200" cy="85680"/>
            </p14:xfrm>
          </p:contentPart>
        </mc:Choice>
        <mc:Fallback xmlns="">
          <p:pic>
            <p:nvPicPr>
              <p:cNvPr id="5" name="Ink 4">
                <a:extLst>
                  <a:ext uri="{FF2B5EF4-FFF2-40B4-BE49-F238E27FC236}">
                    <a16:creationId xmlns:a16="http://schemas.microsoft.com/office/drawing/2014/main" id="{4F7ACC10-0F87-46A6-85E7-9D67344DF910}"/>
                  </a:ext>
                </a:extLst>
              </p:cNvPr>
              <p:cNvPicPr/>
              <p:nvPr/>
            </p:nvPicPr>
            <p:blipFill>
              <a:blip r:embed="rId7"/>
              <a:stretch>
                <a:fillRect/>
              </a:stretch>
            </p:blipFill>
            <p:spPr>
              <a:xfrm>
                <a:off x="422896" y="4422003"/>
                <a:ext cx="8079840" cy="121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CC5D9F9B-EECC-471D-9D69-2F9D4219D7C6}"/>
                  </a:ext>
                </a:extLst>
              </p14:cNvPr>
              <p14:cNvContentPartPr/>
              <p14:nvPr/>
            </p14:nvContentPartPr>
            <p14:xfrm>
              <a:off x="51016" y="4828443"/>
              <a:ext cx="10064520" cy="1185120"/>
            </p14:xfrm>
          </p:contentPart>
        </mc:Choice>
        <mc:Fallback xmlns="">
          <p:pic>
            <p:nvPicPr>
              <p:cNvPr id="7" name="Ink 6">
                <a:extLst>
                  <a:ext uri="{FF2B5EF4-FFF2-40B4-BE49-F238E27FC236}">
                    <a16:creationId xmlns:a16="http://schemas.microsoft.com/office/drawing/2014/main" id="{CC5D9F9B-EECC-471D-9D69-2F9D4219D7C6}"/>
                  </a:ext>
                </a:extLst>
              </p:cNvPr>
              <p:cNvPicPr/>
              <p:nvPr/>
            </p:nvPicPr>
            <p:blipFill>
              <a:blip r:embed="rId9"/>
              <a:stretch>
                <a:fillRect/>
              </a:stretch>
            </p:blipFill>
            <p:spPr>
              <a:xfrm>
                <a:off x="33376" y="4810443"/>
                <a:ext cx="10100160" cy="1220760"/>
              </a:xfrm>
              <a:prstGeom prst="rect">
                <a:avLst/>
              </a:prstGeom>
            </p:spPr>
          </p:pic>
        </mc:Fallback>
      </mc:AlternateContent>
    </p:spTree>
    <p:extLst>
      <p:ext uri="{BB962C8B-B14F-4D97-AF65-F5344CB8AC3E}">
        <p14:creationId xmlns:p14="http://schemas.microsoft.com/office/powerpoint/2010/main" val="18915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179513" cy="533986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26649" y="291401"/>
            <a:ext cx="8928047" cy="4832092"/>
          </a:xfrm>
          <a:prstGeom prst="rect">
            <a:avLst/>
          </a:prstGeom>
          <a:noFill/>
        </p:spPr>
        <p:txBody>
          <a:bodyPr wrap="square" rtlCol="0">
            <a:spAutoFit/>
          </a:bodyPr>
          <a:lstStyle/>
          <a:p>
            <a:pPr algn="r"/>
            <a:r>
              <a:rPr lang="he-IL" sz="2800" b="1">
                <a:solidFill>
                  <a:schemeClr val="bg1"/>
                </a:solidFill>
                <a:cs typeface="+mj-cs"/>
              </a:rPr>
              <a:t>﻿</a:t>
            </a:r>
            <a:r>
              <a:rPr lang="en-US" sz="2800" b="1">
                <a:solidFill>
                  <a:schemeClr val="bg1"/>
                </a:solidFill>
                <a:cs typeface="+mj-cs"/>
              </a:rPr>
              <a:t>﻿﻿</a:t>
            </a:r>
            <a:r>
              <a:rPr lang="he-IL" sz="2800" b="1">
                <a:solidFill>
                  <a:schemeClr val="bg1"/>
                </a:solidFill>
                <a:cs typeface="+mj-cs"/>
              </a:rPr>
              <a:t>ספר שמואל א פרק טו</a:t>
            </a:r>
          </a:p>
          <a:p>
            <a:pPr algn="r"/>
            <a:r>
              <a:rPr lang="he-IL" sz="2800">
                <a:solidFill>
                  <a:schemeClr val="bg1"/>
                </a:solidFill>
                <a:cs typeface="+mj-cs"/>
              </a:rPr>
              <a:t>﻿ב   כֹּה אָמַר יְהֹוָה צְבָאוֹת פָּקַדְתִּי אֵת אֲשֶׁר-עָשָֹה עֲמָלֵק לְיִשְֹרָאֵל אֲשֶׁר-שָֹם לוֹ בַּדֶּרֶךְ בַּעֲלֹתוֹ מִמִּצְרָיִם: ג   עַתָּה לֵךְ וְהִכִּיתָה אֶת-עֲמָלֵק וְהַחֲרַמְתֶּם אֶת-כָּל-אֲשֶׁר-לוֹ וְלֹא תַחְמֹל עָלָיו וְהֵמַתָּה מֵאִישׁ עַד-אִשָּׁה מֵעֹלֵל וְעַד-יוֹנֵק מִשּׁוֹר וְעַד-שֶֹה מִגָּמָל וְעַד-חֲמוֹר:</a:t>
            </a:r>
          </a:p>
          <a:p>
            <a:endParaRPr lang="en-US" sz="2400">
              <a:solidFill>
                <a:schemeClr val="bg1"/>
              </a:solidFill>
              <a:cs typeface="+mj-cs"/>
            </a:endParaRPr>
          </a:p>
          <a:p>
            <a:r>
              <a:rPr lang="he-IL" sz="2400" b="1">
                <a:solidFill>
                  <a:schemeClr val="bg1"/>
                </a:solidFill>
                <a:cs typeface="+mj-cs"/>
              </a:rPr>
              <a:t>1</a:t>
            </a:r>
            <a:r>
              <a:rPr lang="en-US" sz="2400" b="1">
                <a:solidFill>
                  <a:schemeClr val="bg1"/>
                </a:solidFill>
                <a:cs typeface="+mj-cs"/>
              </a:rPr>
              <a:t> </a:t>
            </a:r>
            <a:r>
              <a:rPr lang="he-IL" sz="2400" b="1">
                <a:solidFill>
                  <a:schemeClr val="bg1"/>
                </a:solidFill>
                <a:cs typeface="+mj-cs"/>
              </a:rPr>
              <a:t> </a:t>
            </a:r>
            <a:r>
              <a:rPr lang="en-US" sz="2400" b="1">
                <a:solidFill>
                  <a:schemeClr val="bg1"/>
                </a:solidFill>
                <a:cs typeface="+mj-cs"/>
              </a:rPr>
              <a:t>Samuel 15:2-3</a:t>
            </a:r>
          </a:p>
          <a:p>
            <a:r>
              <a:rPr lang="en-US" sz="2400">
                <a:solidFill>
                  <a:schemeClr val="bg1"/>
                </a:solidFill>
                <a:cs typeface="+mj-cs"/>
              </a:rPr>
              <a:t>Thus says the LORD of hosts, ‘I have noted what Amalek did to Israel in opposing them on the way when they came up out of Egypt. 3 Now go and strike Amalek and devote to destruction all that they have. Do not spare them, but kill both man and woman, child and infant, ox and sheep, camel and donkey. </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75B94901-92D1-40B1-832A-90175ECE2327}"/>
                  </a:ext>
                </a:extLst>
              </p14:cNvPr>
              <p14:cNvContentPartPr/>
              <p14:nvPr/>
            </p14:nvContentPartPr>
            <p14:xfrm>
              <a:off x="8361256" y="3884163"/>
              <a:ext cx="998280" cy="70200"/>
            </p14:xfrm>
          </p:contentPart>
        </mc:Choice>
        <mc:Fallback xmlns="">
          <p:pic>
            <p:nvPicPr>
              <p:cNvPr id="4" name="Ink 3">
                <a:extLst>
                  <a:ext uri="{FF2B5EF4-FFF2-40B4-BE49-F238E27FC236}">
                    <a16:creationId xmlns:a16="http://schemas.microsoft.com/office/drawing/2014/main" id="{75B94901-92D1-40B1-832A-90175ECE2327}"/>
                  </a:ext>
                </a:extLst>
              </p:cNvPr>
              <p:cNvPicPr/>
              <p:nvPr/>
            </p:nvPicPr>
            <p:blipFill>
              <a:blip r:embed="rId5"/>
              <a:stretch>
                <a:fillRect/>
              </a:stretch>
            </p:blipFill>
            <p:spPr>
              <a:xfrm>
                <a:off x="8343616" y="3866523"/>
                <a:ext cx="1033920" cy="105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46E10D70-88C4-44B5-8614-E64D682897FC}"/>
                  </a:ext>
                </a:extLst>
              </p14:cNvPr>
              <p14:cNvContentPartPr/>
              <p14:nvPr/>
            </p14:nvContentPartPr>
            <p14:xfrm>
              <a:off x="643936" y="4195923"/>
              <a:ext cx="65520" cy="17280"/>
            </p14:xfrm>
          </p:contentPart>
        </mc:Choice>
        <mc:Fallback xmlns="">
          <p:pic>
            <p:nvPicPr>
              <p:cNvPr id="5" name="Ink 4">
                <a:extLst>
                  <a:ext uri="{FF2B5EF4-FFF2-40B4-BE49-F238E27FC236}">
                    <a16:creationId xmlns:a16="http://schemas.microsoft.com/office/drawing/2014/main" id="{46E10D70-88C4-44B5-8614-E64D682897FC}"/>
                  </a:ext>
                </a:extLst>
              </p:cNvPr>
              <p:cNvPicPr/>
              <p:nvPr/>
            </p:nvPicPr>
            <p:blipFill>
              <a:blip r:embed="rId7"/>
              <a:stretch>
                <a:fillRect/>
              </a:stretch>
            </p:blipFill>
            <p:spPr>
              <a:xfrm>
                <a:off x="625936" y="4178283"/>
                <a:ext cx="10116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32003E6A-D1D8-4392-943B-DF59A7D668E6}"/>
                  </a:ext>
                </a:extLst>
              </p14:cNvPr>
              <p14:cNvContentPartPr/>
              <p14:nvPr/>
            </p14:nvContentPartPr>
            <p14:xfrm>
              <a:off x="525136" y="4225083"/>
              <a:ext cx="7785720" cy="160200"/>
            </p14:xfrm>
          </p:contentPart>
        </mc:Choice>
        <mc:Fallback xmlns="">
          <p:pic>
            <p:nvPicPr>
              <p:cNvPr id="7" name="Ink 6">
                <a:extLst>
                  <a:ext uri="{FF2B5EF4-FFF2-40B4-BE49-F238E27FC236}">
                    <a16:creationId xmlns:a16="http://schemas.microsoft.com/office/drawing/2014/main" id="{32003E6A-D1D8-4392-943B-DF59A7D668E6}"/>
                  </a:ext>
                </a:extLst>
              </p:cNvPr>
              <p:cNvPicPr/>
              <p:nvPr/>
            </p:nvPicPr>
            <p:blipFill>
              <a:blip r:embed="rId9"/>
              <a:stretch>
                <a:fillRect/>
              </a:stretch>
            </p:blipFill>
            <p:spPr>
              <a:xfrm>
                <a:off x="507496" y="4207443"/>
                <a:ext cx="7821360" cy="195840"/>
              </a:xfrm>
              <a:prstGeom prst="rect">
                <a:avLst/>
              </a:prstGeom>
            </p:spPr>
          </p:pic>
        </mc:Fallback>
      </mc:AlternateContent>
    </p:spTree>
    <p:extLst>
      <p:ext uri="{BB962C8B-B14F-4D97-AF65-F5344CB8AC3E}">
        <p14:creationId xmlns:p14="http://schemas.microsoft.com/office/powerpoint/2010/main" val="1334055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15453</TotalTime>
  <Words>2524</Words>
  <Application>Microsoft Office PowerPoint</Application>
  <PresentationFormat>Widescreen</PresentationFormat>
  <Paragraphs>108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34</cp:revision>
  <dcterms:created xsi:type="dcterms:W3CDTF">2021-02-18T19:11:41Z</dcterms:created>
  <dcterms:modified xsi:type="dcterms:W3CDTF">2021-12-07T20:59:01Z</dcterms:modified>
</cp:coreProperties>
</file>