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ink/ink27.xml" ContentType="application/inkml+xml"/>
  <Override PartName="/ppt/ink/ink28.xml" ContentType="application/inkml+xml"/>
  <Override PartName="/ppt/ink/ink29.xml" ContentType="application/inkml+xml"/>
  <Override PartName="/ppt/ink/ink30.xml" ContentType="application/inkml+xml"/>
  <Override PartName="/ppt/ink/ink31.xml" ContentType="application/inkml+xml"/>
  <Override PartName="/ppt/ink/ink32.xml" ContentType="application/inkml+xml"/>
  <Override PartName="/ppt/ink/ink33.xml" ContentType="application/inkml+xml"/>
  <Override PartName="/ppt/ink/ink34.xml" ContentType="application/inkml+xml"/>
  <Override PartName="/ppt/ink/ink35.xml" ContentType="application/inkml+xml"/>
  <Override PartName="/ppt/ink/ink36.xml" ContentType="application/inkml+xml"/>
  <Override PartName="/ppt/ink/ink37.xml" ContentType="application/inkml+xml"/>
  <Override PartName="/ppt/ink/ink38.xml" ContentType="application/inkml+xml"/>
  <Override PartName="/ppt/ink/ink39.xml" ContentType="application/inkml+xml"/>
  <Override PartName="/ppt/ink/ink40.xml" ContentType="application/inkml+xml"/>
  <Override PartName="/ppt/ink/ink41.xml" ContentType="application/inkml+xml"/>
  <Override PartName="/ppt/ink/ink42.xml" ContentType="application/inkml+xml"/>
  <Override PartName="/ppt/ink/ink43.xml" ContentType="application/inkml+xml"/>
  <Override PartName="/ppt/ink/ink44.xml" ContentType="application/inkml+xml"/>
  <Override PartName="/ppt/ink/ink45.xml" ContentType="application/inkml+xml"/>
  <Override PartName="/ppt/ink/ink46.xml" ContentType="application/inkml+xml"/>
  <Override PartName="/ppt/ink/ink47.xml" ContentType="application/inkml+xml"/>
  <Override PartName="/ppt/ink/ink48.xml" ContentType="application/inkml+xml"/>
  <Override PartName="/ppt/ink/ink49.xml" ContentType="application/inkml+xml"/>
  <Override PartName="/ppt/ink/ink50.xml" ContentType="application/inkml+xml"/>
  <Override PartName="/ppt/ink/ink51.xml" ContentType="application/inkml+xml"/>
  <Override PartName="/ppt/ink/ink52.xml" ContentType="application/inkml+xml"/>
  <Override PartName="/ppt/ink/ink53.xml" ContentType="application/inkml+xml"/>
  <Override PartName="/ppt/ink/ink54.xml" ContentType="application/inkml+xml"/>
  <Override PartName="/ppt/ink/ink55.xml" ContentType="application/inkml+xml"/>
  <Override PartName="/ppt/ink/ink56.xml" ContentType="application/inkml+xml"/>
  <Override PartName="/ppt/ink/ink57.xml" ContentType="application/inkml+xml"/>
  <Override PartName="/ppt/ink/ink58.xml" ContentType="application/inkml+xml"/>
  <Override PartName="/ppt/ink/ink59.xml" ContentType="application/inkml+xml"/>
  <Override PartName="/ppt/ink/ink60.xml" ContentType="application/inkml+xml"/>
  <Override PartName="/ppt/ink/ink61.xml" ContentType="application/inkml+xml"/>
  <Override PartName="/ppt/ink/ink62.xml" ContentType="application/inkml+xml"/>
  <Override PartName="/ppt/ink/ink63.xml" ContentType="application/inkml+xml"/>
  <Override PartName="/ppt/ink/ink64.xml" ContentType="application/inkml+xml"/>
  <Override PartName="/ppt/ink/ink65.xml" ContentType="application/inkml+xml"/>
  <Override PartName="/ppt/ink/ink66.xml" ContentType="application/inkml+xml"/>
  <Override PartName="/ppt/ink/ink67.xml" ContentType="application/inkml+xml"/>
  <Override PartName="/ppt/ink/ink68.xml" ContentType="application/inkml+xml"/>
  <Override PartName="/ppt/ink/ink69.xml" ContentType="application/inkml+xml"/>
  <Override PartName="/ppt/ink/ink70.xml" ContentType="application/inkml+xml"/>
  <Override PartName="/ppt/ink/ink71.xml" ContentType="application/inkml+xml"/>
  <Override PartName="/ppt/ink/ink72.xml" ContentType="application/inkml+xml"/>
  <Override PartName="/ppt/ink/ink73.xml" ContentType="application/inkml+xml"/>
  <Override PartName="/ppt/ink/ink74.xml" ContentType="application/inkml+xml"/>
  <Override PartName="/ppt/ink/ink75.xml" ContentType="application/inkml+xml"/>
  <Override PartName="/ppt/ink/ink76.xml" ContentType="application/inkml+xml"/>
  <Override PartName="/ppt/notesSlides/notesSlide2.xml" ContentType="application/vnd.openxmlformats-officedocument.presentationml.notesSlide+xml"/>
  <Override PartName="/ppt/ink/ink77.xml" ContentType="application/inkml+xml"/>
  <Override PartName="/ppt/ink/ink78.xml" ContentType="application/inkml+xml"/>
  <Override PartName="/ppt/ink/ink79.xml" ContentType="application/inkml+xml"/>
  <Override PartName="/ppt/ink/ink80.xml" ContentType="application/inkml+xml"/>
  <Override PartName="/ppt/ink/ink81.xml" ContentType="application/inkml+xml"/>
  <Override PartName="/ppt/ink/ink82.xml" ContentType="application/inkml+xml"/>
  <Override PartName="/ppt/ink/ink83.xml" ContentType="application/inkml+xml"/>
  <Override PartName="/ppt/ink/ink84.xml" ContentType="application/inkml+xml"/>
  <Override PartName="/ppt/ink/ink85.xml" ContentType="application/inkml+xml"/>
  <Override PartName="/ppt/ink/ink86.xml" ContentType="application/inkml+xml"/>
  <Override PartName="/ppt/notesSlides/notesSlide3.xml" ContentType="application/vnd.openxmlformats-officedocument.presentationml.notesSlide+xml"/>
  <Override PartName="/ppt/ink/ink87.xml" ContentType="application/inkml+xml"/>
  <Override PartName="/ppt/ink/ink88.xml" ContentType="application/inkml+xml"/>
  <Override PartName="/ppt/ink/ink89.xml" ContentType="application/inkml+xml"/>
  <Override PartName="/ppt/ink/ink90.xml" ContentType="application/inkml+xml"/>
  <Override PartName="/ppt/ink/ink91.xml" ContentType="application/inkml+xml"/>
  <Override PartName="/ppt/ink/ink92.xml" ContentType="application/inkml+xml"/>
  <Override PartName="/ppt/ink/ink93.xml" ContentType="application/inkml+xml"/>
  <Override PartName="/ppt/ink/ink94.xml" ContentType="application/inkml+xml"/>
  <Override PartName="/ppt/ink/ink95.xml" ContentType="application/inkml+xml"/>
  <Override PartName="/ppt/notesSlides/notesSlide4.xml" ContentType="application/vnd.openxmlformats-officedocument.presentationml.notesSlide+xml"/>
  <Override PartName="/ppt/notesSlides/notesSlide5.xml" ContentType="application/vnd.openxmlformats-officedocument.presentationml.notesSlide+xml"/>
  <Override PartName="/ppt/ink/ink96.xml" ContentType="application/inkml+xml"/>
  <Override PartName="/ppt/ink/ink97.xml" ContentType="application/inkml+xml"/>
  <Override PartName="/ppt/ink/ink98.xml" ContentType="application/inkml+xml"/>
  <Override PartName="/ppt/ink/ink99.xml" ContentType="application/inkml+xml"/>
  <Override PartName="/ppt/ink/ink100.xml" ContentType="application/inkml+xml"/>
  <Override PartName="/ppt/ink/ink101.xml" ContentType="application/inkml+xml"/>
  <Override PartName="/ppt/ink/ink102.xml" ContentType="application/inkml+xml"/>
  <Override PartName="/ppt/ink/ink103.xml" ContentType="application/inkml+xml"/>
  <Override PartName="/ppt/ink/ink104.xml" ContentType="application/inkml+xml"/>
  <Override PartName="/ppt/ink/ink105.xml" ContentType="application/inkml+xml"/>
  <Override PartName="/ppt/ink/ink106.xml" ContentType="application/inkml+xml"/>
  <Override PartName="/ppt/ink/ink107.xml" ContentType="application/inkml+xml"/>
  <Override PartName="/ppt/ink/ink108.xml" ContentType="application/inkml+xml"/>
  <Override PartName="/ppt/ink/ink109.xml" ContentType="application/inkml+xml"/>
  <Override PartName="/ppt/ink/ink110.xml" ContentType="application/inkml+xml"/>
  <Override PartName="/ppt/ink/ink111.xml" ContentType="application/inkml+xml"/>
  <Override PartName="/ppt/ink/ink112.xml" ContentType="application/inkml+xml"/>
  <Override PartName="/ppt/ink/ink113.xml" ContentType="application/inkml+xml"/>
  <Override PartName="/ppt/ink/ink114.xml" ContentType="application/inkml+xml"/>
  <Override PartName="/ppt/ink/ink115.xml" ContentType="application/inkml+xml"/>
  <Override PartName="/ppt/notesSlides/notesSlide6.xml" ContentType="application/vnd.openxmlformats-officedocument.presentationml.notesSlide+xml"/>
  <Override PartName="/ppt/ink/ink116.xml" ContentType="application/inkml+xml"/>
  <Override PartName="/ppt/ink/ink117.xml" ContentType="application/inkml+xml"/>
  <Override PartName="/ppt/ink/ink118.xml" ContentType="application/inkml+xml"/>
  <Override PartName="/ppt/ink/ink119.xml" ContentType="application/inkml+xml"/>
  <Override PartName="/ppt/ink/ink120.xml" ContentType="application/inkml+xml"/>
  <Override PartName="/ppt/ink/ink121.xml" ContentType="application/inkml+xml"/>
  <Override PartName="/ppt/ink/ink122.xml" ContentType="application/inkml+xml"/>
  <Override PartName="/ppt/ink/ink123.xml" ContentType="application/inkml+xml"/>
  <Override PartName="/ppt/ink/ink124.xml" ContentType="application/inkml+xml"/>
  <Override PartName="/ppt/ink/ink125.xml" ContentType="application/inkml+xml"/>
  <Override PartName="/ppt/ink/ink126.xml" ContentType="application/inkml+xml"/>
  <Override PartName="/ppt/ink/ink127.xml" ContentType="application/inkml+xml"/>
  <Override PartName="/ppt/ink/ink128.xml" ContentType="application/inkml+xml"/>
  <Override PartName="/ppt/ink/ink129.xml" ContentType="application/inkml+xml"/>
  <Override PartName="/ppt/ink/ink130.xml" ContentType="application/inkml+xml"/>
  <Override PartName="/ppt/notesSlides/notesSlide7.xml" ContentType="application/vnd.openxmlformats-officedocument.presentationml.notesSlide+xml"/>
  <Override PartName="/ppt/ink/ink131.xml" ContentType="application/inkml+xml"/>
  <Override PartName="/ppt/ink/ink132.xml" ContentType="application/inkml+xml"/>
  <Override PartName="/ppt/ink/ink133.xml" ContentType="application/inkml+xml"/>
  <Override PartName="/ppt/ink/ink134.xml" ContentType="application/inkml+xml"/>
  <Override PartName="/ppt/ink/ink135.xml" ContentType="application/inkml+xml"/>
  <Override PartName="/ppt/notesSlides/notesSlide8.xml" ContentType="application/vnd.openxmlformats-officedocument.presentationml.notesSlide+xml"/>
  <Override PartName="/ppt/ink/ink136.xml" ContentType="application/inkml+xml"/>
  <Override PartName="/ppt/ink/ink137.xml" ContentType="application/inkml+xml"/>
  <Override PartName="/ppt/ink/ink138.xml" ContentType="application/inkml+xml"/>
  <Override PartName="/ppt/ink/ink139.xml" ContentType="application/inkml+xml"/>
  <Override PartName="/ppt/ink/ink140.xml" ContentType="application/inkml+xml"/>
  <Override PartName="/ppt/ink/ink141.xml" ContentType="application/inkml+xml"/>
  <Override PartName="/ppt/ink/ink142.xml" ContentType="application/inkml+xml"/>
  <Override PartName="/ppt/notesSlides/notesSlide9.xml" ContentType="application/vnd.openxmlformats-officedocument.presentationml.notesSlide+xml"/>
  <Override PartName="/ppt/ink/ink143.xml" ContentType="application/inkml+xml"/>
  <Override PartName="/ppt/ink/ink144.xml" ContentType="application/inkml+xml"/>
  <Override PartName="/ppt/ink/ink145.xml" ContentType="application/inkml+xml"/>
  <Override PartName="/ppt/ink/ink146.xml" ContentType="application/inkml+xml"/>
  <Override PartName="/ppt/ink/ink147.xml" ContentType="application/inkml+xml"/>
  <Override PartName="/ppt/notesSlides/notesSlide10.xml" ContentType="application/vnd.openxmlformats-officedocument.presentationml.notesSlide+xml"/>
  <Override PartName="/ppt/ink/ink148.xml" ContentType="application/inkml+xml"/>
  <Override PartName="/ppt/ink/ink149.xml" ContentType="application/inkml+xml"/>
  <Override PartName="/ppt/ink/ink150.xml" ContentType="application/inkml+xml"/>
  <Override PartName="/ppt/ink/ink151.xml" ContentType="application/inkml+xml"/>
  <Override PartName="/ppt/ink/ink152.xml" ContentType="application/inkml+xml"/>
  <Override PartName="/ppt/notesSlides/notesSlide11.xml" ContentType="application/vnd.openxmlformats-officedocument.presentationml.notesSlide+xml"/>
  <Override PartName="/ppt/ink/ink153.xml" ContentType="application/inkml+xml"/>
  <Override PartName="/ppt/ink/ink154.xml" ContentType="application/inkml+xml"/>
  <Override PartName="/ppt/ink/ink155.xml" ContentType="application/inkml+xml"/>
  <Override PartName="/ppt/ink/ink156.xml" ContentType="application/inkml+xml"/>
  <Override PartName="/ppt/ink/ink157.xml" ContentType="application/inkml+xml"/>
  <Override PartName="/ppt/ink/ink158.xml" ContentType="application/inkml+xml"/>
  <Override PartName="/ppt/ink/ink159.xml" ContentType="application/inkml+xml"/>
  <Override PartName="/ppt/ink/ink160.xml" ContentType="application/inkml+xml"/>
  <Override PartName="/ppt/ink/ink161.xml" ContentType="application/inkml+xml"/>
  <Override PartName="/ppt/ink/ink162.xml" ContentType="application/inkml+xml"/>
  <Override PartName="/ppt/notesSlides/notesSlide12.xml" ContentType="application/vnd.openxmlformats-officedocument.presentationml.notesSlide+xml"/>
  <Override PartName="/ppt/ink/ink163.xml" ContentType="application/inkml+xml"/>
  <Override PartName="/ppt/ink/ink164.xml" ContentType="application/inkml+xml"/>
  <Override PartName="/ppt/ink/ink165.xml" ContentType="application/inkml+xml"/>
  <Override PartName="/ppt/ink/ink166.xml" ContentType="application/inkml+xml"/>
  <Override PartName="/ppt/ink/ink167.xml" ContentType="application/inkml+xml"/>
  <Override PartName="/ppt/ink/ink168.xml" ContentType="application/inkml+xml"/>
  <Override PartName="/ppt/ink/ink169.xml" ContentType="application/inkml+xml"/>
  <Override PartName="/ppt/ink/ink170.xml" ContentType="application/inkml+xml"/>
  <Override PartName="/ppt/ink/ink171.xml" ContentType="application/inkml+xml"/>
  <Override PartName="/ppt/ink/ink172.xml" ContentType="application/inkml+xml"/>
  <Override PartName="/ppt/ink/ink173.xml" ContentType="application/inkml+xml"/>
  <Override PartName="/ppt/ink/ink174.xml" ContentType="application/inkml+xml"/>
  <Override PartName="/ppt/ink/ink175.xml" ContentType="application/inkml+xml"/>
  <Override PartName="/ppt/notesSlides/notesSlide13.xml" ContentType="application/vnd.openxmlformats-officedocument.presentationml.notesSlide+xml"/>
  <Override PartName="/ppt/ink/ink176.xml" ContentType="application/inkml+xml"/>
  <Override PartName="/ppt/ink/ink177.xml" ContentType="application/inkml+xml"/>
  <Override PartName="/ppt/ink/ink178.xml" ContentType="application/inkml+xml"/>
  <Override PartName="/ppt/ink/ink179.xml" ContentType="application/inkml+xml"/>
  <Override PartName="/ppt/ink/ink180.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4" r:id="rId2"/>
    <p:sldId id="265" r:id="rId3"/>
    <p:sldId id="266" r:id="rId4"/>
    <p:sldId id="276" r:id="rId5"/>
    <p:sldId id="267" r:id="rId6"/>
    <p:sldId id="268" r:id="rId7"/>
    <p:sldId id="270" r:id="rId8"/>
    <p:sldId id="269" r:id="rId9"/>
    <p:sldId id="271" r:id="rId10"/>
    <p:sldId id="272" r:id="rId11"/>
    <p:sldId id="273" r:id="rId12"/>
    <p:sldId id="274" r:id="rId13"/>
    <p:sldId id="275"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E1A04"/>
    <a:srgbClr val="E89A51"/>
    <a:srgbClr val="CD6205"/>
    <a:srgbClr val="080808"/>
    <a:srgbClr val="818181"/>
    <a:srgbClr val="787878"/>
    <a:srgbClr val="000000"/>
    <a:srgbClr val="5D411F"/>
    <a:srgbClr val="88784C"/>
    <a:srgbClr val="73562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09498C-B4BB-487F-B78B-1BB81D3795D3}" v="43" dt="2021-10-15T12:20:22.0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03" autoAdjust="0"/>
    <p:restoredTop sz="75115" autoAdjust="0"/>
  </p:normalViewPr>
  <p:slideViewPr>
    <p:cSldViewPr snapToGrid="0">
      <p:cViewPr varScale="1">
        <p:scale>
          <a:sx n="92" d="100"/>
          <a:sy n="92" d="100"/>
        </p:scale>
        <p:origin x="638" y="38"/>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uane Miller" userId="086b8d4e5ca37aec" providerId="LiveId" clId="{BA09498C-B4BB-487F-B78B-1BB81D3795D3}"/>
    <pc:docChg chg="undo custSel addSld delSld modSld sldOrd">
      <pc:chgData name="Duane Miller" userId="086b8d4e5ca37aec" providerId="LiveId" clId="{BA09498C-B4BB-487F-B78B-1BB81D3795D3}" dt="2021-12-07T20:54:28.100" v="655" actId="6549"/>
      <pc:docMkLst>
        <pc:docMk/>
      </pc:docMkLst>
      <pc:sldChg chg="addSp delSp modSp mod modNotesTx">
        <pc:chgData name="Duane Miller" userId="086b8d4e5ca37aec" providerId="LiveId" clId="{BA09498C-B4BB-487F-B78B-1BB81D3795D3}" dt="2021-12-07T20:54:28.100" v="655" actId="6549"/>
        <pc:sldMkLst>
          <pc:docMk/>
          <pc:sldMk cId="4270368627" sldId="264"/>
        </pc:sldMkLst>
        <pc:spChg chg="add mod">
          <ac:chgData name="Duane Miller" userId="086b8d4e5ca37aec" providerId="LiveId" clId="{BA09498C-B4BB-487F-B78B-1BB81D3795D3}" dt="2021-10-12T19:16:41.749" v="300" actId="14100"/>
          <ac:spMkLst>
            <pc:docMk/>
            <pc:sldMk cId="4270368627" sldId="264"/>
            <ac:spMk id="3" creationId="{D3EFC0C3-FD39-449B-AD90-C042901F23F4}"/>
          </ac:spMkLst>
        </pc:spChg>
        <pc:spChg chg="add mod ord">
          <ac:chgData name="Duane Miller" userId="086b8d4e5ca37aec" providerId="LiveId" clId="{BA09498C-B4BB-487F-B78B-1BB81D3795D3}" dt="2021-10-12T19:16:47.645" v="301" actId="14100"/>
          <ac:spMkLst>
            <pc:docMk/>
            <pc:sldMk cId="4270368627" sldId="264"/>
            <ac:spMk id="6" creationId="{B2FD387F-92CC-4779-81C3-06BBC90B104F}"/>
          </ac:spMkLst>
        </pc:spChg>
        <pc:grpChg chg="del mod">
          <ac:chgData name="Duane Miller" userId="086b8d4e5ca37aec" providerId="LiveId" clId="{BA09498C-B4BB-487F-B78B-1BB81D3795D3}" dt="2021-10-14T22:39:52.483" v="451"/>
          <ac:grpSpMkLst>
            <pc:docMk/>
            <pc:sldMk cId="4270368627" sldId="264"/>
            <ac:grpSpMk id="19" creationId="{5B620545-CC02-4A70-9A3D-9070C0316273}"/>
          </ac:grpSpMkLst>
        </pc:grpChg>
        <pc:grpChg chg="mod">
          <ac:chgData name="Duane Miller" userId="086b8d4e5ca37aec" providerId="LiveId" clId="{BA09498C-B4BB-487F-B78B-1BB81D3795D3}" dt="2021-10-14T22:39:52.483" v="451"/>
          <ac:grpSpMkLst>
            <pc:docMk/>
            <pc:sldMk cId="4270368627" sldId="264"/>
            <ac:grpSpMk id="21" creationId="{68B26F2B-CBF8-42DA-B77E-1B0CBE7A5ED6}"/>
          </ac:grpSpMkLst>
        </pc:grpChg>
        <pc:grpChg chg="mod">
          <ac:chgData name="Duane Miller" userId="086b8d4e5ca37aec" providerId="LiveId" clId="{BA09498C-B4BB-487F-B78B-1BB81D3795D3}" dt="2021-10-14T22:40:11.289" v="455"/>
          <ac:grpSpMkLst>
            <pc:docMk/>
            <pc:sldMk cId="4270368627" sldId="264"/>
            <ac:grpSpMk id="25" creationId="{DD4D1AA6-BFD4-453A-9C0B-C7E4C4F538B4}"/>
          </ac:grpSpMkLst>
        </pc:grpChg>
        <pc:grpChg chg="del mod">
          <ac:chgData name="Duane Miller" userId="086b8d4e5ca37aec" providerId="LiveId" clId="{BA09498C-B4BB-487F-B78B-1BB81D3795D3}" dt="2021-10-14T22:49:45.014" v="487"/>
          <ac:grpSpMkLst>
            <pc:docMk/>
            <pc:sldMk cId="4270368627" sldId="264"/>
            <ac:grpSpMk id="43" creationId="{470AC90B-78F5-46F1-A536-4B6437847895}"/>
          </ac:grpSpMkLst>
        </pc:grpChg>
        <pc:grpChg chg="del mod">
          <ac:chgData name="Duane Miller" userId="086b8d4e5ca37aec" providerId="LiveId" clId="{BA09498C-B4BB-487F-B78B-1BB81D3795D3}" dt="2021-10-14T22:49:55.179" v="489"/>
          <ac:grpSpMkLst>
            <pc:docMk/>
            <pc:sldMk cId="4270368627" sldId="264"/>
            <ac:grpSpMk id="45" creationId="{50E9BD28-315D-4078-8202-3B3E6A60C997}"/>
          </ac:grpSpMkLst>
        </pc:grpChg>
        <pc:grpChg chg="del mod">
          <ac:chgData name="Duane Miller" userId="086b8d4e5ca37aec" providerId="LiveId" clId="{BA09498C-B4BB-487F-B78B-1BB81D3795D3}" dt="2021-10-14T22:49:56.847" v="491"/>
          <ac:grpSpMkLst>
            <pc:docMk/>
            <pc:sldMk cId="4270368627" sldId="264"/>
            <ac:grpSpMk id="47" creationId="{2400D8E2-7AFF-473C-9BCD-C9114DDF9AC2}"/>
          </ac:grpSpMkLst>
        </pc:grpChg>
        <pc:grpChg chg="del mod">
          <ac:chgData name="Duane Miller" userId="086b8d4e5ca37aec" providerId="LiveId" clId="{BA09498C-B4BB-487F-B78B-1BB81D3795D3}" dt="2021-10-14T22:57:16.814" v="522"/>
          <ac:grpSpMkLst>
            <pc:docMk/>
            <pc:sldMk cId="4270368627" sldId="264"/>
            <ac:grpSpMk id="49" creationId="{83309C3D-DF47-4DE2-8685-2B1CA0238EE6}"/>
          </ac:grpSpMkLst>
        </pc:grpChg>
        <pc:grpChg chg="mod">
          <ac:chgData name="Duane Miller" userId="086b8d4e5ca37aec" providerId="LiveId" clId="{BA09498C-B4BB-487F-B78B-1BB81D3795D3}" dt="2021-10-14T22:55:59.043" v="507"/>
          <ac:grpSpMkLst>
            <pc:docMk/>
            <pc:sldMk cId="4270368627" sldId="264"/>
            <ac:grpSpMk id="55" creationId="{B7469C4E-5E24-4B21-B19C-A6544C210851}"/>
          </ac:grpSpMkLst>
        </pc:grpChg>
        <pc:grpChg chg="mod">
          <ac:chgData name="Duane Miller" userId="086b8d4e5ca37aec" providerId="LiveId" clId="{BA09498C-B4BB-487F-B78B-1BB81D3795D3}" dt="2021-10-14T22:56:07.032" v="510"/>
          <ac:grpSpMkLst>
            <pc:docMk/>
            <pc:sldMk cId="4270368627" sldId="264"/>
            <ac:grpSpMk id="58" creationId="{FB69BE7F-71BC-4F32-AB79-E9783BBC9A04}"/>
          </ac:grpSpMkLst>
        </pc:grpChg>
        <pc:grpChg chg="del mod">
          <ac:chgData name="Duane Miller" userId="086b8d4e5ca37aec" providerId="LiveId" clId="{BA09498C-B4BB-487F-B78B-1BB81D3795D3}" dt="2021-10-14T22:56:20.719" v="515"/>
          <ac:grpSpMkLst>
            <pc:docMk/>
            <pc:sldMk cId="4270368627" sldId="264"/>
            <ac:grpSpMk id="61" creationId="{196B81E6-BC1E-43EC-BF06-24D95862678E}"/>
          </ac:grpSpMkLst>
        </pc:grpChg>
        <pc:grpChg chg="mod">
          <ac:chgData name="Duane Miller" userId="086b8d4e5ca37aec" providerId="LiveId" clId="{BA09498C-B4BB-487F-B78B-1BB81D3795D3}" dt="2021-10-14T22:56:20.719" v="515"/>
          <ac:grpSpMkLst>
            <pc:docMk/>
            <pc:sldMk cId="4270368627" sldId="264"/>
            <ac:grpSpMk id="63" creationId="{CA57AF6F-4572-453F-8587-BF674C0589FA}"/>
          </ac:grpSpMkLst>
        </pc:grpChg>
        <pc:grpChg chg="mod">
          <ac:chgData name="Duane Miller" userId="086b8d4e5ca37aec" providerId="LiveId" clId="{BA09498C-B4BB-487F-B78B-1BB81D3795D3}" dt="2021-10-14T22:56:29.678" v="519"/>
          <ac:grpSpMkLst>
            <pc:docMk/>
            <pc:sldMk cId="4270368627" sldId="264"/>
            <ac:grpSpMk id="67" creationId="{6062AC4F-8250-41F7-B1BE-58B7E90F3F81}"/>
          </ac:grpSpMkLst>
        </pc:grpChg>
        <pc:grpChg chg="del mod">
          <ac:chgData name="Duane Miller" userId="086b8d4e5ca37aec" providerId="LiveId" clId="{BA09498C-B4BB-487F-B78B-1BB81D3795D3}" dt="2021-10-14T22:57:30.332" v="524"/>
          <ac:grpSpMkLst>
            <pc:docMk/>
            <pc:sldMk cId="4270368627" sldId="264"/>
            <ac:grpSpMk id="70" creationId="{5BB9F9E4-6857-419B-888F-09C922A2BBB6}"/>
          </ac:grpSpMkLst>
        </pc:grpChg>
        <pc:grpChg chg="mod">
          <ac:chgData name="Duane Miller" userId="086b8d4e5ca37aec" providerId="LiveId" clId="{BA09498C-B4BB-487F-B78B-1BB81D3795D3}" dt="2021-10-14T22:57:30.332" v="524"/>
          <ac:grpSpMkLst>
            <pc:docMk/>
            <pc:sldMk cId="4270368627" sldId="264"/>
            <ac:grpSpMk id="72" creationId="{4543BAAC-6632-4CA8-B846-7C15E603B6FC}"/>
          </ac:grpSpMkLst>
        </pc:grpChg>
        <pc:grpChg chg="del mod">
          <ac:chgData name="Duane Miller" userId="086b8d4e5ca37aec" providerId="LiveId" clId="{BA09498C-B4BB-487F-B78B-1BB81D3795D3}" dt="2021-10-14T22:59:14.850" v="533"/>
          <ac:grpSpMkLst>
            <pc:docMk/>
            <pc:sldMk cId="4270368627" sldId="264"/>
            <ac:grpSpMk id="79" creationId="{D2B43E6D-0502-4325-83B8-3ADBFFF2B09B}"/>
          </ac:grpSpMkLst>
        </pc:grpChg>
        <pc:grpChg chg="mod">
          <ac:chgData name="Duane Miller" userId="086b8d4e5ca37aec" providerId="LiveId" clId="{BA09498C-B4BB-487F-B78B-1BB81D3795D3}" dt="2021-10-14T22:59:14.850" v="533"/>
          <ac:grpSpMkLst>
            <pc:docMk/>
            <pc:sldMk cId="4270368627" sldId="264"/>
            <ac:grpSpMk id="81" creationId="{F769C472-EE8D-4B6C-AF8D-1B14A3FC51F3}"/>
          </ac:grpSpMkLst>
        </pc:grpChg>
        <pc:grpChg chg="mod">
          <ac:chgData name="Duane Miller" userId="086b8d4e5ca37aec" providerId="LiveId" clId="{BA09498C-B4BB-487F-B78B-1BB81D3795D3}" dt="2021-10-14T23:02:56.747" v="539"/>
          <ac:grpSpMkLst>
            <pc:docMk/>
            <pc:sldMk cId="4270368627" sldId="264"/>
            <ac:grpSpMk id="87" creationId="{9C688104-F7C0-43AF-94B8-B863D86C416D}"/>
          </ac:grpSpMkLst>
        </pc:grpChg>
        <pc:grpChg chg="del mod">
          <ac:chgData name="Duane Miller" userId="086b8d4e5ca37aec" providerId="LiveId" clId="{BA09498C-B4BB-487F-B78B-1BB81D3795D3}" dt="2021-10-14T23:03:25.780" v="548"/>
          <ac:grpSpMkLst>
            <pc:docMk/>
            <pc:sldMk cId="4270368627" sldId="264"/>
            <ac:grpSpMk id="91" creationId="{688AA8E0-032F-450F-9FD2-744E43AD30D8}"/>
          </ac:grpSpMkLst>
        </pc:grpChg>
        <pc:grpChg chg="del mod">
          <ac:chgData name="Duane Miller" userId="086b8d4e5ca37aec" providerId="LiveId" clId="{BA09498C-B4BB-487F-B78B-1BB81D3795D3}" dt="2021-10-14T23:03:25.780" v="548"/>
          <ac:grpSpMkLst>
            <pc:docMk/>
            <pc:sldMk cId="4270368627" sldId="264"/>
            <ac:grpSpMk id="94" creationId="{07AB9613-970C-4679-9DAE-6B0857A9D8D4}"/>
          </ac:grpSpMkLst>
        </pc:grpChg>
        <pc:grpChg chg="del mod">
          <ac:chgData name="Duane Miller" userId="086b8d4e5ca37aec" providerId="LiveId" clId="{BA09498C-B4BB-487F-B78B-1BB81D3795D3}" dt="2021-10-14T23:03:27.135" v="550"/>
          <ac:grpSpMkLst>
            <pc:docMk/>
            <pc:sldMk cId="4270368627" sldId="264"/>
            <ac:grpSpMk id="96" creationId="{398FBCED-C511-4DA9-BB0D-63309257E5D1}"/>
          </ac:grpSpMkLst>
        </pc:grpChg>
        <pc:grpChg chg="mod">
          <ac:chgData name="Duane Miller" userId="086b8d4e5ca37aec" providerId="LiveId" clId="{BA09498C-B4BB-487F-B78B-1BB81D3795D3}" dt="2021-10-14T23:03:27.135" v="550"/>
          <ac:grpSpMkLst>
            <pc:docMk/>
            <pc:sldMk cId="4270368627" sldId="264"/>
            <ac:grpSpMk id="98" creationId="{5A2E1B8A-50A1-4680-BC16-D9C2A194EA9E}"/>
          </ac:grpSpMkLst>
        </pc:grpChg>
        <pc:grpChg chg="mod">
          <ac:chgData name="Duane Miller" userId="086b8d4e5ca37aec" providerId="LiveId" clId="{BA09498C-B4BB-487F-B78B-1BB81D3795D3}" dt="2021-10-14T23:03:42.095" v="553"/>
          <ac:grpSpMkLst>
            <pc:docMk/>
            <pc:sldMk cId="4270368627" sldId="264"/>
            <ac:grpSpMk id="101" creationId="{0839A3C2-44E3-4987-B0B2-5557B5CD17A3}"/>
          </ac:grpSpMkLst>
        </pc:grpChg>
        <pc:inkChg chg="add del">
          <ac:chgData name="Duane Miller" userId="086b8d4e5ca37aec" providerId="LiveId" clId="{BA09498C-B4BB-487F-B78B-1BB81D3795D3}" dt="2021-10-14T22:15:47.535" v="436" actId="9405"/>
          <ac:inkMkLst>
            <pc:docMk/>
            <pc:sldMk cId="4270368627" sldId="264"/>
            <ac:inkMk id="4" creationId="{921DBE82-C26E-4EAF-8A38-443B555724D8}"/>
          </ac:inkMkLst>
        </pc:inkChg>
        <pc:inkChg chg="add del">
          <ac:chgData name="Duane Miller" userId="086b8d4e5ca37aec" providerId="LiveId" clId="{BA09498C-B4BB-487F-B78B-1BB81D3795D3}" dt="2021-10-14T22:28:16.967" v="438" actId="9405"/>
          <ac:inkMkLst>
            <pc:docMk/>
            <pc:sldMk cId="4270368627" sldId="264"/>
            <ac:inkMk id="5" creationId="{BBF11635-D47D-451A-8754-8264F9F35F98}"/>
          </ac:inkMkLst>
        </pc:inkChg>
        <pc:inkChg chg="add">
          <ac:chgData name="Duane Miller" userId="086b8d4e5ca37aec" providerId="LiveId" clId="{BA09498C-B4BB-487F-B78B-1BB81D3795D3}" dt="2021-10-14T22:33:52.149" v="439" actId="9405"/>
          <ac:inkMkLst>
            <pc:docMk/>
            <pc:sldMk cId="4270368627" sldId="264"/>
            <ac:inkMk id="7" creationId="{B865030B-679F-41D7-9366-58A4FD4E8C2E}"/>
          </ac:inkMkLst>
        </pc:inkChg>
        <pc:inkChg chg="add">
          <ac:chgData name="Duane Miller" userId="086b8d4e5ca37aec" providerId="LiveId" clId="{BA09498C-B4BB-487F-B78B-1BB81D3795D3}" dt="2021-10-14T22:33:57.515" v="440" actId="9405"/>
          <ac:inkMkLst>
            <pc:docMk/>
            <pc:sldMk cId="4270368627" sldId="264"/>
            <ac:inkMk id="9" creationId="{436F575E-0AB2-4E6F-AD1B-ED042CFBA2ED}"/>
          </ac:inkMkLst>
        </pc:inkChg>
        <pc:inkChg chg="add">
          <ac:chgData name="Duane Miller" userId="086b8d4e5ca37aec" providerId="LiveId" clId="{BA09498C-B4BB-487F-B78B-1BB81D3795D3}" dt="2021-10-14T22:34:06.419" v="441" actId="9405"/>
          <ac:inkMkLst>
            <pc:docMk/>
            <pc:sldMk cId="4270368627" sldId="264"/>
            <ac:inkMk id="11" creationId="{2424DC5A-F269-4BE3-AE41-C0ADADC33DC8}"/>
          </ac:inkMkLst>
        </pc:inkChg>
        <pc:inkChg chg="add">
          <ac:chgData name="Duane Miller" userId="086b8d4e5ca37aec" providerId="LiveId" clId="{BA09498C-B4BB-487F-B78B-1BB81D3795D3}" dt="2021-10-14T22:34:12.186" v="442" actId="9405"/>
          <ac:inkMkLst>
            <pc:docMk/>
            <pc:sldMk cId="4270368627" sldId="264"/>
            <ac:inkMk id="12" creationId="{33D1BDEA-01E7-47FC-9090-6EB271E66D5A}"/>
          </ac:inkMkLst>
        </pc:inkChg>
        <pc:inkChg chg="add">
          <ac:chgData name="Duane Miller" userId="086b8d4e5ca37aec" providerId="LiveId" clId="{BA09498C-B4BB-487F-B78B-1BB81D3795D3}" dt="2021-10-14T22:35:41.015" v="443" actId="9405"/>
          <ac:inkMkLst>
            <pc:docMk/>
            <pc:sldMk cId="4270368627" sldId="264"/>
            <ac:inkMk id="13" creationId="{CD114C56-9AA9-4678-9867-10B399642C2E}"/>
          </ac:inkMkLst>
        </pc:inkChg>
        <pc:inkChg chg="add">
          <ac:chgData name="Duane Miller" userId="086b8d4e5ca37aec" providerId="LiveId" clId="{BA09498C-B4BB-487F-B78B-1BB81D3795D3}" dt="2021-10-14T22:38:26.278" v="444" actId="9405"/>
          <ac:inkMkLst>
            <pc:docMk/>
            <pc:sldMk cId="4270368627" sldId="264"/>
            <ac:inkMk id="14" creationId="{F8977BEF-44BB-4CDB-ABE1-F35199995507}"/>
          </ac:inkMkLst>
        </pc:inkChg>
        <pc:inkChg chg="add">
          <ac:chgData name="Duane Miller" userId="086b8d4e5ca37aec" providerId="LiveId" clId="{BA09498C-B4BB-487F-B78B-1BB81D3795D3}" dt="2021-10-14T22:38:36.720" v="445" actId="9405"/>
          <ac:inkMkLst>
            <pc:docMk/>
            <pc:sldMk cId="4270368627" sldId="264"/>
            <ac:inkMk id="15" creationId="{2A2A34D3-B337-4EBD-A098-E528BC2FEFF9}"/>
          </ac:inkMkLst>
        </pc:inkChg>
        <pc:inkChg chg="add">
          <ac:chgData name="Duane Miller" userId="086b8d4e5ca37aec" providerId="LiveId" clId="{BA09498C-B4BB-487F-B78B-1BB81D3795D3}" dt="2021-10-14T22:39:18.637" v="446" actId="9405"/>
          <ac:inkMkLst>
            <pc:docMk/>
            <pc:sldMk cId="4270368627" sldId="264"/>
            <ac:inkMk id="16" creationId="{B7AFAE0C-6C63-468C-91DF-1A42CA669384}"/>
          </ac:inkMkLst>
        </pc:inkChg>
        <pc:inkChg chg="add mod">
          <ac:chgData name="Duane Miller" userId="086b8d4e5ca37aec" providerId="LiveId" clId="{BA09498C-B4BB-487F-B78B-1BB81D3795D3}" dt="2021-10-14T22:39:52.483" v="451"/>
          <ac:inkMkLst>
            <pc:docMk/>
            <pc:sldMk cId="4270368627" sldId="264"/>
            <ac:inkMk id="17" creationId="{147BED3A-72A2-479D-A5EB-DEA13C087131}"/>
          </ac:inkMkLst>
        </pc:inkChg>
        <pc:inkChg chg="add mod">
          <ac:chgData name="Duane Miller" userId="086b8d4e5ca37aec" providerId="LiveId" clId="{BA09498C-B4BB-487F-B78B-1BB81D3795D3}" dt="2021-10-14T22:39:52.483" v="451"/>
          <ac:inkMkLst>
            <pc:docMk/>
            <pc:sldMk cId="4270368627" sldId="264"/>
            <ac:inkMk id="18" creationId="{50936102-E79E-4A78-9633-F5577F6E4639}"/>
          </ac:inkMkLst>
        </pc:inkChg>
        <pc:inkChg chg="add mod">
          <ac:chgData name="Duane Miller" userId="086b8d4e5ca37aec" providerId="LiveId" clId="{BA09498C-B4BB-487F-B78B-1BB81D3795D3}" dt="2021-10-14T22:39:52.483" v="451"/>
          <ac:inkMkLst>
            <pc:docMk/>
            <pc:sldMk cId="4270368627" sldId="264"/>
            <ac:inkMk id="20" creationId="{F17F1C38-115A-48A8-84B1-5411D3B96E28}"/>
          </ac:inkMkLst>
        </pc:inkChg>
        <pc:inkChg chg="add">
          <ac:chgData name="Duane Miller" userId="086b8d4e5ca37aec" providerId="LiveId" clId="{BA09498C-B4BB-487F-B78B-1BB81D3795D3}" dt="2021-10-14T22:39:58.707" v="452" actId="9405"/>
          <ac:inkMkLst>
            <pc:docMk/>
            <pc:sldMk cId="4270368627" sldId="264"/>
            <ac:inkMk id="22" creationId="{98ADB25D-3506-45F1-AFED-2C8C3E37A3D7}"/>
          </ac:inkMkLst>
        </pc:inkChg>
        <pc:inkChg chg="add mod">
          <ac:chgData name="Duane Miller" userId="086b8d4e5ca37aec" providerId="LiveId" clId="{BA09498C-B4BB-487F-B78B-1BB81D3795D3}" dt="2021-10-14T22:40:11.289" v="455"/>
          <ac:inkMkLst>
            <pc:docMk/>
            <pc:sldMk cId="4270368627" sldId="264"/>
            <ac:inkMk id="23" creationId="{3F4AFD9E-7E93-42C8-B10C-1B5D23BA31BB}"/>
          </ac:inkMkLst>
        </pc:inkChg>
        <pc:inkChg chg="add mod">
          <ac:chgData name="Duane Miller" userId="086b8d4e5ca37aec" providerId="LiveId" clId="{BA09498C-B4BB-487F-B78B-1BB81D3795D3}" dt="2021-10-14T22:40:11.289" v="455"/>
          <ac:inkMkLst>
            <pc:docMk/>
            <pc:sldMk cId="4270368627" sldId="264"/>
            <ac:inkMk id="24" creationId="{29115D95-300D-457A-92A4-D15258E1EACB}"/>
          </ac:inkMkLst>
        </pc:inkChg>
        <pc:inkChg chg="add">
          <ac:chgData name="Duane Miller" userId="086b8d4e5ca37aec" providerId="LiveId" clId="{BA09498C-B4BB-487F-B78B-1BB81D3795D3}" dt="2021-10-14T22:47:23.713" v="468" actId="9405"/>
          <ac:inkMkLst>
            <pc:docMk/>
            <pc:sldMk cId="4270368627" sldId="264"/>
            <ac:inkMk id="26" creationId="{044F435B-FE30-4B05-999E-30C4C8EA770E}"/>
          </ac:inkMkLst>
        </pc:inkChg>
        <pc:inkChg chg="add">
          <ac:chgData name="Duane Miller" userId="086b8d4e5ca37aec" providerId="LiveId" clId="{BA09498C-B4BB-487F-B78B-1BB81D3795D3}" dt="2021-10-14T22:47:33.986" v="469" actId="9405"/>
          <ac:inkMkLst>
            <pc:docMk/>
            <pc:sldMk cId="4270368627" sldId="264"/>
            <ac:inkMk id="27" creationId="{7C39D3E2-6D01-4359-9517-84A02AE6AAC1}"/>
          </ac:inkMkLst>
        </pc:inkChg>
        <pc:inkChg chg="add">
          <ac:chgData name="Duane Miller" userId="086b8d4e5ca37aec" providerId="LiveId" clId="{BA09498C-B4BB-487F-B78B-1BB81D3795D3}" dt="2021-10-14T22:47:41.153" v="470" actId="9405"/>
          <ac:inkMkLst>
            <pc:docMk/>
            <pc:sldMk cId="4270368627" sldId="264"/>
            <ac:inkMk id="28" creationId="{2AEBA887-B6FD-41C7-AF4C-788AFC4926B7}"/>
          </ac:inkMkLst>
        </pc:inkChg>
        <pc:inkChg chg="add">
          <ac:chgData name="Duane Miller" userId="086b8d4e5ca37aec" providerId="LiveId" clId="{BA09498C-B4BB-487F-B78B-1BB81D3795D3}" dt="2021-10-14T22:47:49.719" v="471" actId="9405"/>
          <ac:inkMkLst>
            <pc:docMk/>
            <pc:sldMk cId="4270368627" sldId="264"/>
            <ac:inkMk id="29" creationId="{49BA85E1-26E1-4306-ACDB-4494E6C6BABF}"/>
          </ac:inkMkLst>
        </pc:inkChg>
        <pc:inkChg chg="add">
          <ac:chgData name="Duane Miller" userId="086b8d4e5ca37aec" providerId="LiveId" clId="{BA09498C-B4BB-487F-B78B-1BB81D3795D3}" dt="2021-10-14T22:48:08.153" v="472" actId="9405"/>
          <ac:inkMkLst>
            <pc:docMk/>
            <pc:sldMk cId="4270368627" sldId="264"/>
            <ac:inkMk id="30" creationId="{928658FA-8B52-4490-9951-5D29C3D325EA}"/>
          </ac:inkMkLst>
        </pc:inkChg>
        <pc:inkChg chg="add">
          <ac:chgData name="Duane Miller" userId="086b8d4e5ca37aec" providerId="LiveId" clId="{BA09498C-B4BB-487F-B78B-1BB81D3795D3}" dt="2021-10-14T22:48:11.361" v="473" actId="9405"/>
          <ac:inkMkLst>
            <pc:docMk/>
            <pc:sldMk cId="4270368627" sldId="264"/>
            <ac:inkMk id="31" creationId="{BADEAB70-AA24-4DDB-A378-D51E244D2C1C}"/>
          </ac:inkMkLst>
        </pc:inkChg>
        <pc:inkChg chg="add">
          <ac:chgData name="Duane Miller" userId="086b8d4e5ca37aec" providerId="LiveId" clId="{BA09498C-B4BB-487F-B78B-1BB81D3795D3}" dt="2021-10-14T22:48:26.454" v="474" actId="9405"/>
          <ac:inkMkLst>
            <pc:docMk/>
            <pc:sldMk cId="4270368627" sldId="264"/>
            <ac:inkMk id="32" creationId="{540BB5A7-62C8-40E6-846A-8AE32B1FE36D}"/>
          </ac:inkMkLst>
        </pc:inkChg>
        <pc:inkChg chg="add">
          <ac:chgData name="Duane Miller" userId="086b8d4e5ca37aec" providerId="LiveId" clId="{BA09498C-B4BB-487F-B78B-1BB81D3795D3}" dt="2021-10-14T22:48:33.844" v="475" actId="9405"/>
          <ac:inkMkLst>
            <pc:docMk/>
            <pc:sldMk cId="4270368627" sldId="264"/>
            <ac:inkMk id="33" creationId="{4B1CFC13-A6DB-4866-9F8F-A671F1C95EFB}"/>
          </ac:inkMkLst>
        </pc:inkChg>
        <pc:inkChg chg="add">
          <ac:chgData name="Duane Miller" userId="086b8d4e5ca37aec" providerId="LiveId" clId="{BA09498C-B4BB-487F-B78B-1BB81D3795D3}" dt="2021-10-14T22:48:35.829" v="476" actId="9405"/>
          <ac:inkMkLst>
            <pc:docMk/>
            <pc:sldMk cId="4270368627" sldId="264"/>
            <ac:inkMk id="34" creationId="{5C291B46-AE48-4050-860D-176082CE6F61}"/>
          </ac:inkMkLst>
        </pc:inkChg>
        <pc:inkChg chg="add">
          <ac:chgData name="Duane Miller" userId="086b8d4e5ca37aec" providerId="LiveId" clId="{BA09498C-B4BB-487F-B78B-1BB81D3795D3}" dt="2021-10-14T22:48:43.521" v="477" actId="9405"/>
          <ac:inkMkLst>
            <pc:docMk/>
            <pc:sldMk cId="4270368627" sldId="264"/>
            <ac:inkMk id="35" creationId="{37B595DD-CA05-45E1-9AD1-D6F12F77792A}"/>
          </ac:inkMkLst>
        </pc:inkChg>
        <pc:inkChg chg="add">
          <ac:chgData name="Duane Miller" userId="086b8d4e5ca37aec" providerId="LiveId" clId="{BA09498C-B4BB-487F-B78B-1BB81D3795D3}" dt="2021-10-14T22:48:51.982" v="478" actId="9405"/>
          <ac:inkMkLst>
            <pc:docMk/>
            <pc:sldMk cId="4270368627" sldId="264"/>
            <ac:inkMk id="36" creationId="{2860CF53-4093-4A5D-BABD-E364286BE6BC}"/>
          </ac:inkMkLst>
        </pc:inkChg>
        <pc:inkChg chg="add">
          <ac:chgData name="Duane Miller" userId="086b8d4e5ca37aec" providerId="LiveId" clId="{BA09498C-B4BB-487F-B78B-1BB81D3795D3}" dt="2021-10-14T22:49:07.243" v="479" actId="9405"/>
          <ac:inkMkLst>
            <pc:docMk/>
            <pc:sldMk cId="4270368627" sldId="264"/>
            <ac:inkMk id="37" creationId="{98F887C5-E9A4-4264-9874-77747E19EC6F}"/>
          </ac:inkMkLst>
        </pc:inkChg>
        <pc:inkChg chg="add">
          <ac:chgData name="Duane Miller" userId="086b8d4e5ca37aec" providerId="LiveId" clId="{BA09498C-B4BB-487F-B78B-1BB81D3795D3}" dt="2021-10-14T22:49:18.165" v="480" actId="9405"/>
          <ac:inkMkLst>
            <pc:docMk/>
            <pc:sldMk cId="4270368627" sldId="264"/>
            <ac:inkMk id="38" creationId="{E92D085B-E948-41EB-BB6A-691891A42D1D}"/>
          </ac:inkMkLst>
        </pc:inkChg>
        <pc:inkChg chg="add">
          <ac:chgData name="Duane Miller" userId="086b8d4e5ca37aec" providerId="LiveId" clId="{BA09498C-B4BB-487F-B78B-1BB81D3795D3}" dt="2021-10-14T22:49:23.178" v="481" actId="9405"/>
          <ac:inkMkLst>
            <pc:docMk/>
            <pc:sldMk cId="4270368627" sldId="264"/>
            <ac:inkMk id="39" creationId="{EB7DA3A6-7AAB-458C-821E-22C78BA740AC}"/>
          </ac:inkMkLst>
        </pc:inkChg>
        <pc:inkChg chg="add">
          <ac:chgData name="Duane Miller" userId="086b8d4e5ca37aec" providerId="LiveId" clId="{BA09498C-B4BB-487F-B78B-1BB81D3795D3}" dt="2021-10-14T22:49:32.540" v="482" actId="9405"/>
          <ac:inkMkLst>
            <pc:docMk/>
            <pc:sldMk cId="4270368627" sldId="264"/>
            <ac:inkMk id="40" creationId="{7057EA47-C3D8-4777-AC66-68842C6602A3}"/>
          </ac:inkMkLst>
        </pc:inkChg>
        <pc:inkChg chg="add mod">
          <ac:chgData name="Duane Miller" userId="086b8d4e5ca37aec" providerId="LiveId" clId="{BA09498C-B4BB-487F-B78B-1BB81D3795D3}" dt="2021-10-14T22:57:30.332" v="524"/>
          <ac:inkMkLst>
            <pc:docMk/>
            <pc:sldMk cId="4270368627" sldId="264"/>
            <ac:inkMk id="41" creationId="{8AA2F3E5-5AA1-4C69-A83F-C1C2B3B609FE}"/>
          </ac:inkMkLst>
        </pc:inkChg>
        <pc:inkChg chg="add mod">
          <ac:chgData name="Duane Miller" userId="086b8d4e5ca37aec" providerId="LiveId" clId="{BA09498C-B4BB-487F-B78B-1BB81D3795D3}" dt="2021-10-14T22:57:30.332" v="524"/>
          <ac:inkMkLst>
            <pc:docMk/>
            <pc:sldMk cId="4270368627" sldId="264"/>
            <ac:inkMk id="42" creationId="{0EB623E8-56E5-4BFC-9934-0A67AD95F1B7}"/>
          </ac:inkMkLst>
        </pc:inkChg>
        <pc:inkChg chg="add mod">
          <ac:chgData name="Duane Miller" userId="086b8d4e5ca37aec" providerId="LiveId" clId="{BA09498C-B4BB-487F-B78B-1BB81D3795D3}" dt="2021-10-14T22:57:30.332" v="524"/>
          <ac:inkMkLst>
            <pc:docMk/>
            <pc:sldMk cId="4270368627" sldId="264"/>
            <ac:inkMk id="44" creationId="{BFFEBF72-49A2-40C7-B0F3-33E15037DEC7}"/>
          </ac:inkMkLst>
        </pc:inkChg>
        <pc:inkChg chg="add mod">
          <ac:chgData name="Duane Miller" userId="086b8d4e5ca37aec" providerId="LiveId" clId="{BA09498C-B4BB-487F-B78B-1BB81D3795D3}" dt="2021-10-14T22:57:30.332" v="524"/>
          <ac:inkMkLst>
            <pc:docMk/>
            <pc:sldMk cId="4270368627" sldId="264"/>
            <ac:inkMk id="46" creationId="{992BE1F5-86B8-43D0-94E2-2ABFA1569B6B}"/>
          </ac:inkMkLst>
        </pc:inkChg>
        <pc:inkChg chg="add mod">
          <ac:chgData name="Duane Miller" userId="086b8d4e5ca37aec" providerId="LiveId" clId="{BA09498C-B4BB-487F-B78B-1BB81D3795D3}" dt="2021-10-14T22:57:30.332" v="524"/>
          <ac:inkMkLst>
            <pc:docMk/>
            <pc:sldMk cId="4270368627" sldId="264"/>
            <ac:inkMk id="48" creationId="{D4B77F7B-0110-4641-ADCB-D61632287365}"/>
          </ac:inkMkLst>
        </pc:inkChg>
        <pc:inkChg chg="add">
          <ac:chgData name="Duane Miller" userId="086b8d4e5ca37aec" providerId="LiveId" clId="{BA09498C-B4BB-487F-B78B-1BB81D3795D3}" dt="2021-10-14T22:55:43.226" v="502" actId="9405"/>
          <ac:inkMkLst>
            <pc:docMk/>
            <pc:sldMk cId="4270368627" sldId="264"/>
            <ac:inkMk id="50" creationId="{CBDA339B-95C1-4D63-A82B-B768EC2A184E}"/>
          </ac:inkMkLst>
        </pc:inkChg>
        <pc:inkChg chg="add">
          <ac:chgData name="Duane Miller" userId="086b8d4e5ca37aec" providerId="LiveId" clId="{BA09498C-B4BB-487F-B78B-1BB81D3795D3}" dt="2021-10-14T22:55:46.532" v="503" actId="9405"/>
          <ac:inkMkLst>
            <pc:docMk/>
            <pc:sldMk cId="4270368627" sldId="264"/>
            <ac:inkMk id="51" creationId="{7CF4CBB4-1F88-41C8-9E06-C4DF1DB2DF64}"/>
          </ac:inkMkLst>
        </pc:inkChg>
        <pc:inkChg chg="add mod">
          <ac:chgData name="Duane Miller" userId="086b8d4e5ca37aec" providerId="LiveId" clId="{BA09498C-B4BB-487F-B78B-1BB81D3795D3}" dt="2021-10-14T22:55:59.043" v="507"/>
          <ac:inkMkLst>
            <pc:docMk/>
            <pc:sldMk cId="4270368627" sldId="264"/>
            <ac:inkMk id="52" creationId="{43D61903-6CF9-4DC0-8F66-4AE117E8DEED}"/>
          </ac:inkMkLst>
        </pc:inkChg>
        <pc:inkChg chg="add mod">
          <ac:chgData name="Duane Miller" userId="086b8d4e5ca37aec" providerId="LiveId" clId="{BA09498C-B4BB-487F-B78B-1BB81D3795D3}" dt="2021-10-14T22:55:59.043" v="507"/>
          <ac:inkMkLst>
            <pc:docMk/>
            <pc:sldMk cId="4270368627" sldId="264"/>
            <ac:inkMk id="53" creationId="{EAAE0685-B266-4177-B5B7-F52CDDD30D75}"/>
          </ac:inkMkLst>
        </pc:inkChg>
        <pc:inkChg chg="add mod">
          <ac:chgData name="Duane Miller" userId="086b8d4e5ca37aec" providerId="LiveId" clId="{BA09498C-B4BB-487F-B78B-1BB81D3795D3}" dt="2021-10-14T22:55:59.043" v="507"/>
          <ac:inkMkLst>
            <pc:docMk/>
            <pc:sldMk cId="4270368627" sldId="264"/>
            <ac:inkMk id="54" creationId="{666B4132-2B3E-4BAC-85DC-F6B6FF3B1813}"/>
          </ac:inkMkLst>
        </pc:inkChg>
        <pc:inkChg chg="add mod">
          <ac:chgData name="Duane Miller" userId="086b8d4e5ca37aec" providerId="LiveId" clId="{BA09498C-B4BB-487F-B78B-1BB81D3795D3}" dt="2021-10-14T22:56:07.032" v="510"/>
          <ac:inkMkLst>
            <pc:docMk/>
            <pc:sldMk cId="4270368627" sldId="264"/>
            <ac:inkMk id="56" creationId="{AC7A02E0-48CE-4214-B8A1-753F2DDC6339}"/>
          </ac:inkMkLst>
        </pc:inkChg>
        <pc:inkChg chg="add mod">
          <ac:chgData name="Duane Miller" userId="086b8d4e5ca37aec" providerId="LiveId" clId="{BA09498C-B4BB-487F-B78B-1BB81D3795D3}" dt="2021-10-14T22:56:07.032" v="510"/>
          <ac:inkMkLst>
            <pc:docMk/>
            <pc:sldMk cId="4270368627" sldId="264"/>
            <ac:inkMk id="57" creationId="{47689D2F-FC79-431C-935F-68722DCAFF7E}"/>
          </ac:inkMkLst>
        </pc:inkChg>
        <pc:inkChg chg="add mod">
          <ac:chgData name="Duane Miller" userId="086b8d4e5ca37aec" providerId="LiveId" clId="{BA09498C-B4BB-487F-B78B-1BB81D3795D3}" dt="2021-10-14T22:56:20.719" v="515"/>
          <ac:inkMkLst>
            <pc:docMk/>
            <pc:sldMk cId="4270368627" sldId="264"/>
            <ac:inkMk id="59" creationId="{740A1F14-345E-4583-9D5C-BF3546BE59AB}"/>
          </ac:inkMkLst>
        </pc:inkChg>
        <pc:inkChg chg="add mod">
          <ac:chgData name="Duane Miller" userId="086b8d4e5ca37aec" providerId="LiveId" clId="{BA09498C-B4BB-487F-B78B-1BB81D3795D3}" dt="2021-10-14T22:56:20.719" v="515"/>
          <ac:inkMkLst>
            <pc:docMk/>
            <pc:sldMk cId="4270368627" sldId="264"/>
            <ac:inkMk id="60" creationId="{A2B5C91E-1EE8-44F9-BABE-BB56DC6BB819}"/>
          </ac:inkMkLst>
        </pc:inkChg>
        <pc:inkChg chg="add mod">
          <ac:chgData name="Duane Miller" userId="086b8d4e5ca37aec" providerId="LiveId" clId="{BA09498C-B4BB-487F-B78B-1BB81D3795D3}" dt="2021-10-14T22:56:20.719" v="515"/>
          <ac:inkMkLst>
            <pc:docMk/>
            <pc:sldMk cId="4270368627" sldId="264"/>
            <ac:inkMk id="62" creationId="{016C5C56-6556-45F9-A4CC-11C57FDF555A}"/>
          </ac:inkMkLst>
        </pc:inkChg>
        <pc:inkChg chg="add mod">
          <ac:chgData name="Duane Miller" userId="086b8d4e5ca37aec" providerId="LiveId" clId="{BA09498C-B4BB-487F-B78B-1BB81D3795D3}" dt="2021-10-14T22:56:29.678" v="519"/>
          <ac:inkMkLst>
            <pc:docMk/>
            <pc:sldMk cId="4270368627" sldId="264"/>
            <ac:inkMk id="64" creationId="{6F58B272-A923-4841-A90D-90D8EF5E5E3B}"/>
          </ac:inkMkLst>
        </pc:inkChg>
        <pc:inkChg chg="add mod">
          <ac:chgData name="Duane Miller" userId="086b8d4e5ca37aec" providerId="LiveId" clId="{BA09498C-B4BB-487F-B78B-1BB81D3795D3}" dt="2021-10-14T22:56:29.678" v="519"/>
          <ac:inkMkLst>
            <pc:docMk/>
            <pc:sldMk cId="4270368627" sldId="264"/>
            <ac:inkMk id="65" creationId="{5FD7ABBC-5690-46B4-B896-CADAA2E27AAF}"/>
          </ac:inkMkLst>
        </pc:inkChg>
        <pc:inkChg chg="add mod">
          <ac:chgData name="Duane Miller" userId="086b8d4e5ca37aec" providerId="LiveId" clId="{BA09498C-B4BB-487F-B78B-1BB81D3795D3}" dt="2021-10-14T22:56:29.678" v="519"/>
          <ac:inkMkLst>
            <pc:docMk/>
            <pc:sldMk cId="4270368627" sldId="264"/>
            <ac:inkMk id="66" creationId="{7269613C-6460-42EC-ACB2-AF8C220C14F1}"/>
          </ac:inkMkLst>
        </pc:inkChg>
        <pc:inkChg chg="add">
          <ac:chgData name="Duane Miller" userId="086b8d4e5ca37aec" providerId="LiveId" clId="{BA09498C-B4BB-487F-B78B-1BB81D3795D3}" dt="2021-10-14T22:57:11.872" v="520" actId="9405"/>
          <ac:inkMkLst>
            <pc:docMk/>
            <pc:sldMk cId="4270368627" sldId="264"/>
            <ac:inkMk id="68" creationId="{E0456451-307B-42D9-BC86-142CA7991BBE}"/>
          </ac:inkMkLst>
        </pc:inkChg>
        <pc:inkChg chg="add mod">
          <ac:chgData name="Duane Miller" userId="086b8d4e5ca37aec" providerId="LiveId" clId="{BA09498C-B4BB-487F-B78B-1BB81D3795D3}" dt="2021-10-14T22:57:30.332" v="524"/>
          <ac:inkMkLst>
            <pc:docMk/>
            <pc:sldMk cId="4270368627" sldId="264"/>
            <ac:inkMk id="69" creationId="{1310B5A8-DDB7-404D-A1B8-653AC78B3262}"/>
          </ac:inkMkLst>
        </pc:inkChg>
        <pc:inkChg chg="add mod">
          <ac:chgData name="Duane Miller" userId="086b8d4e5ca37aec" providerId="LiveId" clId="{BA09498C-B4BB-487F-B78B-1BB81D3795D3}" dt="2021-10-14T22:57:30.332" v="524"/>
          <ac:inkMkLst>
            <pc:docMk/>
            <pc:sldMk cId="4270368627" sldId="264"/>
            <ac:inkMk id="71" creationId="{B0B4D7B3-D3A5-46AE-B19B-59AD8081BC44}"/>
          </ac:inkMkLst>
        </pc:inkChg>
        <pc:inkChg chg="add">
          <ac:chgData name="Duane Miller" userId="086b8d4e5ca37aec" providerId="LiveId" clId="{BA09498C-B4BB-487F-B78B-1BB81D3795D3}" dt="2021-10-14T22:58:31.764" v="525" actId="9405"/>
          <ac:inkMkLst>
            <pc:docMk/>
            <pc:sldMk cId="4270368627" sldId="264"/>
            <ac:inkMk id="73" creationId="{87BAB462-414D-40EB-AF93-278F1C970E8D}"/>
          </ac:inkMkLst>
        </pc:inkChg>
        <pc:inkChg chg="add">
          <ac:chgData name="Duane Miller" userId="086b8d4e5ca37aec" providerId="LiveId" clId="{BA09498C-B4BB-487F-B78B-1BB81D3795D3}" dt="2021-10-14T22:58:40.140" v="526" actId="9405"/>
          <ac:inkMkLst>
            <pc:docMk/>
            <pc:sldMk cId="4270368627" sldId="264"/>
            <ac:inkMk id="74" creationId="{07F88A6A-3F18-4E51-A8FD-AF8C11081F3D}"/>
          </ac:inkMkLst>
        </pc:inkChg>
        <pc:inkChg chg="add">
          <ac:chgData name="Duane Miller" userId="086b8d4e5ca37aec" providerId="LiveId" clId="{BA09498C-B4BB-487F-B78B-1BB81D3795D3}" dt="2021-10-14T22:58:45.903" v="527" actId="9405"/>
          <ac:inkMkLst>
            <pc:docMk/>
            <pc:sldMk cId="4270368627" sldId="264"/>
            <ac:inkMk id="75" creationId="{17F77BB6-31E7-4320-B675-922D8AF37203}"/>
          </ac:inkMkLst>
        </pc:inkChg>
        <pc:inkChg chg="add">
          <ac:chgData name="Duane Miller" userId="086b8d4e5ca37aec" providerId="LiveId" clId="{BA09498C-B4BB-487F-B78B-1BB81D3795D3}" dt="2021-10-14T22:58:54.430" v="528" actId="9405"/>
          <ac:inkMkLst>
            <pc:docMk/>
            <pc:sldMk cId="4270368627" sldId="264"/>
            <ac:inkMk id="76" creationId="{8BBACADC-5454-40BF-8849-7E2A03822BC1}"/>
          </ac:inkMkLst>
        </pc:inkChg>
        <pc:inkChg chg="add mod">
          <ac:chgData name="Duane Miller" userId="086b8d4e5ca37aec" providerId="LiveId" clId="{BA09498C-B4BB-487F-B78B-1BB81D3795D3}" dt="2021-10-14T22:59:14.850" v="533"/>
          <ac:inkMkLst>
            <pc:docMk/>
            <pc:sldMk cId="4270368627" sldId="264"/>
            <ac:inkMk id="77" creationId="{0B6FE42F-0BF5-4694-9C88-620A03B64752}"/>
          </ac:inkMkLst>
        </pc:inkChg>
        <pc:inkChg chg="add mod">
          <ac:chgData name="Duane Miller" userId="086b8d4e5ca37aec" providerId="LiveId" clId="{BA09498C-B4BB-487F-B78B-1BB81D3795D3}" dt="2021-10-14T22:59:14.850" v="533"/>
          <ac:inkMkLst>
            <pc:docMk/>
            <pc:sldMk cId="4270368627" sldId="264"/>
            <ac:inkMk id="78" creationId="{8F73CBFD-A9A6-4E95-B096-1C406FFB395A}"/>
          </ac:inkMkLst>
        </pc:inkChg>
        <pc:inkChg chg="add mod">
          <ac:chgData name="Duane Miller" userId="086b8d4e5ca37aec" providerId="LiveId" clId="{BA09498C-B4BB-487F-B78B-1BB81D3795D3}" dt="2021-10-14T22:59:14.850" v="533"/>
          <ac:inkMkLst>
            <pc:docMk/>
            <pc:sldMk cId="4270368627" sldId="264"/>
            <ac:inkMk id="80" creationId="{3F31D05D-C541-4863-BB47-13514F38650F}"/>
          </ac:inkMkLst>
        </pc:inkChg>
        <pc:inkChg chg="add">
          <ac:chgData name="Duane Miller" userId="086b8d4e5ca37aec" providerId="LiveId" clId="{BA09498C-B4BB-487F-B78B-1BB81D3795D3}" dt="2021-10-14T23:02:36.674" v="534" actId="9405"/>
          <ac:inkMkLst>
            <pc:docMk/>
            <pc:sldMk cId="4270368627" sldId="264"/>
            <ac:inkMk id="82" creationId="{EC69435A-E029-48EA-B5C0-66E0D9920B3E}"/>
          </ac:inkMkLst>
        </pc:inkChg>
        <pc:inkChg chg="add">
          <ac:chgData name="Duane Miller" userId="086b8d4e5ca37aec" providerId="LiveId" clId="{BA09498C-B4BB-487F-B78B-1BB81D3795D3}" dt="2021-10-14T23:02:42.744" v="535" actId="9405"/>
          <ac:inkMkLst>
            <pc:docMk/>
            <pc:sldMk cId="4270368627" sldId="264"/>
            <ac:inkMk id="83" creationId="{D19B2739-335E-4FE2-86DD-C8DFBF538D79}"/>
          </ac:inkMkLst>
        </pc:inkChg>
        <pc:inkChg chg="add">
          <ac:chgData name="Duane Miller" userId="086b8d4e5ca37aec" providerId="LiveId" clId="{BA09498C-B4BB-487F-B78B-1BB81D3795D3}" dt="2021-10-14T23:02:48.727" v="536" actId="9405"/>
          <ac:inkMkLst>
            <pc:docMk/>
            <pc:sldMk cId="4270368627" sldId="264"/>
            <ac:inkMk id="84" creationId="{9D593BF4-5C61-4859-9AF1-60770026DF95}"/>
          </ac:inkMkLst>
        </pc:inkChg>
        <pc:inkChg chg="add mod">
          <ac:chgData name="Duane Miller" userId="086b8d4e5ca37aec" providerId="LiveId" clId="{BA09498C-B4BB-487F-B78B-1BB81D3795D3}" dt="2021-10-14T23:02:56.747" v="539"/>
          <ac:inkMkLst>
            <pc:docMk/>
            <pc:sldMk cId="4270368627" sldId="264"/>
            <ac:inkMk id="85" creationId="{5BEE8F84-45C9-41B7-869F-D07531FE10F3}"/>
          </ac:inkMkLst>
        </pc:inkChg>
        <pc:inkChg chg="add mod">
          <ac:chgData name="Duane Miller" userId="086b8d4e5ca37aec" providerId="LiveId" clId="{BA09498C-B4BB-487F-B78B-1BB81D3795D3}" dt="2021-10-14T23:02:56.747" v="539"/>
          <ac:inkMkLst>
            <pc:docMk/>
            <pc:sldMk cId="4270368627" sldId="264"/>
            <ac:inkMk id="86" creationId="{1E0BFB26-2D88-4FBD-9837-450229DC70FA}"/>
          </ac:inkMkLst>
        </pc:inkChg>
        <pc:inkChg chg="add">
          <ac:chgData name="Duane Miller" userId="086b8d4e5ca37aec" providerId="LiveId" clId="{BA09498C-B4BB-487F-B78B-1BB81D3795D3}" dt="2021-10-14T23:02:59.589" v="540" actId="9405"/>
          <ac:inkMkLst>
            <pc:docMk/>
            <pc:sldMk cId="4270368627" sldId="264"/>
            <ac:inkMk id="88" creationId="{B14A3C73-CC04-4490-99E6-F15EF4287777}"/>
          </ac:inkMkLst>
        </pc:inkChg>
        <pc:inkChg chg="add mod">
          <ac:chgData name="Duane Miller" userId="086b8d4e5ca37aec" providerId="LiveId" clId="{BA09498C-B4BB-487F-B78B-1BB81D3795D3}" dt="2021-10-14T23:03:27.135" v="550"/>
          <ac:inkMkLst>
            <pc:docMk/>
            <pc:sldMk cId="4270368627" sldId="264"/>
            <ac:inkMk id="89" creationId="{A573B45E-204D-49F9-8D41-1D897F3E2A3C}"/>
          </ac:inkMkLst>
        </pc:inkChg>
        <pc:inkChg chg="add mod">
          <ac:chgData name="Duane Miller" userId="086b8d4e5ca37aec" providerId="LiveId" clId="{BA09498C-B4BB-487F-B78B-1BB81D3795D3}" dt="2021-10-14T23:03:27.135" v="550"/>
          <ac:inkMkLst>
            <pc:docMk/>
            <pc:sldMk cId="4270368627" sldId="264"/>
            <ac:inkMk id="90" creationId="{D727C48F-0B66-40E0-BF84-B74861CA2438}"/>
          </ac:inkMkLst>
        </pc:inkChg>
        <pc:inkChg chg="add mod">
          <ac:chgData name="Duane Miller" userId="086b8d4e5ca37aec" providerId="LiveId" clId="{BA09498C-B4BB-487F-B78B-1BB81D3795D3}" dt="2021-10-14T23:03:27.135" v="550"/>
          <ac:inkMkLst>
            <pc:docMk/>
            <pc:sldMk cId="4270368627" sldId="264"/>
            <ac:inkMk id="92" creationId="{361FBCE1-9261-4A07-B594-9FEE7A11853F}"/>
          </ac:inkMkLst>
        </pc:inkChg>
        <pc:inkChg chg="add mod">
          <ac:chgData name="Duane Miller" userId="086b8d4e5ca37aec" providerId="LiveId" clId="{BA09498C-B4BB-487F-B78B-1BB81D3795D3}" dt="2021-10-14T23:03:27.135" v="550"/>
          <ac:inkMkLst>
            <pc:docMk/>
            <pc:sldMk cId="4270368627" sldId="264"/>
            <ac:inkMk id="93" creationId="{B0A446A5-DCA7-40DC-BAFC-87DDE406EF2F}"/>
          </ac:inkMkLst>
        </pc:inkChg>
        <pc:inkChg chg="add mod">
          <ac:chgData name="Duane Miller" userId="086b8d4e5ca37aec" providerId="LiveId" clId="{BA09498C-B4BB-487F-B78B-1BB81D3795D3}" dt="2021-10-14T23:03:27.135" v="550"/>
          <ac:inkMkLst>
            <pc:docMk/>
            <pc:sldMk cId="4270368627" sldId="264"/>
            <ac:inkMk id="95" creationId="{B41B0EC2-8066-4E3C-B801-5904DAC040AB}"/>
          </ac:inkMkLst>
        </pc:inkChg>
        <pc:inkChg chg="add mod">
          <ac:chgData name="Duane Miller" userId="086b8d4e5ca37aec" providerId="LiveId" clId="{BA09498C-B4BB-487F-B78B-1BB81D3795D3}" dt="2021-10-14T23:03:27.135" v="550"/>
          <ac:inkMkLst>
            <pc:docMk/>
            <pc:sldMk cId="4270368627" sldId="264"/>
            <ac:inkMk id="97" creationId="{D2043C4C-E9A4-4D0B-918F-CB5111DB38AE}"/>
          </ac:inkMkLst>
        </pc:inkChg>
        <pc:inkChg chg="add mod">
          <ac:chgData name="Duane Miller" userId="086b8d4e5ca37aec" providerId="LiveId" clId="{BA09498C-B4BB-487F-B78B-1BB81D3795D3}" dt="2021-10-14T23:03:42.095" v="553"/>
          <ac:inkMkLst>
            <pc:docMk/>
            <pc:sldMk cId="4270368627" sldId="264"/>
            <ac:inkMk id="99" creationId="{A3335F4E-6B6D-48DD-AA8D-93A3E4F207DF}"/>
          </ac:inkMkLst>
        </pc:inkChg>
        <pc:inkChg chg="add mod">
          <ac:chgData name="Duane Miller" userId="086b8d4e5ca37aec" providerId="LiveId" clId="{BA09498C-B4BB-487F-B78B-1BB81D3795D3}" dt="2021-10-14T23:03:42.095" v="553"/>
          <ac:inkMkLst>
            <pc:docMk/>
            <pc:sldMk cId="4270368627" sldId="264"/>
            <ac:inkMk id="100" creationId="{EDB4C2CC-AF9F-4197-BB14-52B22F6E2A06}"/>
          </ac:inkMkLst>
        </pc:inkChg>
        <pc:inkChg chg="add">
          <ac:chgData name="Duane Miller" userId="086b8d4e5ca37aec" providerId="LiveId" clId="{BA09498C-B4BB-487F-B78B-1BB81D3795D3}" dt="2021-10-14T23:03:52.593" v="554" actId="9405"/>
          <ac:inkMkLst>
            <pc:docMk/>
            <pc:sldMk cId="4270368627" sldId="264"/>
            <ac:inkMk id="102" creationId="{9DA892F9-7F2D-4033-BF68-C64BF6F5F342}"/>
          </ac:inkMkLst>
        </pc:inkChg>
        <pc:inkChg chg="add">
          <ac:chgData name="Duane Miller" userId="086b8d4e5ca37aec" providerId="LiveId" clId="{BA09498C-B4BB-487F-B78B-1BB81D3795D3}" dt="2021-10-14T23:04:04.866" v="555" actId="9405"/>
          <ac:inkMkLst>
            <pc:docMk/>
            <pc:sldMk cId="4270368627" sldId="264"/>
            <ac:inkMk id="103" creationId="{BFD3655D-51B1-4A57-BC1E-76DB1B741338}"/>
          </ac:inkMkLst>
        </pc:inkChg>
        <pc:inkChg chg="add">
          <ac:chgData name="Duane Miller" userId="086b8d4e5ca37aec" providerId="LiveId" clId="{BA09498C-B4BB-487F-B78B-1BB81D3795D3}" dt="2021-10-14T23:04:11.391" v="556" actId="9405"/>
          <ac:inkMkLst>
            <pc:docMk/>
            <pc:sldMk cId="4270368627" sldId="264"/>
            <ac:inkMk id="104" creationId="{BFCD3B81-A487-492F-A0AC-26FDDB4793D7}"/>
          </ac:inkMkLst>
        </pc:inkChg>
        <pc:inkChg chg="add">
          <ac:chgData name="Duane Miller" userId="086b8d4e5ca37aec" providerId="LiveId" clId="{BA09498C-B4BB-487F-B78B-1BB81D3795D3}" dt="2021-10-14T23:04:18.816" v="557" actId="9405"/>
          <ac:inkMkLst>
            <pc:docMk/>
            <pc:sldMk cId="4270368627" sldId="264"/>
            <ac:inkMk id="105" creationId="{529CF9CF-D637-401C-9074-A591AEA6EC15}"/>
          </ac:inkMkLst>
        </pc:inkChg>
        <pc:inkChg chg="add">
          <ac:chgData name="Duane Miller" userId="086b8d4e5ca37aec" providerId="LiveId" clId="{BA09498C-B4BB-487F-B78B-1BB81D3795D3}" dt="2021-10-14T23:04:37.346" v="558" actId="9405"/>
          <ac:inkMkLst>
            <pc:docMk/>
            <pc:sldMk cId="4270368627" sldId="264"/>
            <ac:inkMk id="106" creationId="{9603911F-F2A8-468E-94C9-80855CB8C226}"/>
          </ac:inkMkLst>
        </pc:inkChg>
      </pc:sldChg>
      <pc:sldChg chg="addSp modSp add mod modNotesTx">
        <pc:chgData name="Duane Miller" userId="086b8d4e5ca37aec" providerId="LiveId" clId="{BA09498C-B4BB-487F-B78B-1BB81D3795D3}" dt="2021-10-14T22:43:29.118" v="467" actId="9405"/>
        <pc:sldMkLst>
          <pc:docMk/>
          <pc:sldMk cId="3554387483" sldId="265"/>
        </pc:sldMkLst>
        <pc:spChg chg="mod">
          <ac:chgData name="Duane Miller" userId="086b8d4e5ca37aec" providerId="LiveId" clId="{BA09498C-B4BB-487F-B78B-1BB81D3795D3}" dt="2021-10-12T19:15:59.361" v="290" actId="1076"/>
          <ac:spMkLst>
            <pc:docMk/>
            <pc:sldMk cId="3554387483" sldId="265"/>
            <ac:spMk id="3" creationId="{D3EFC0C3-FD39-449B-AD90-C042901F23F4}"/>
          </ac:spMkLst>
        </pc:spChg>
        <pc:spChg chg="mod">
          <ac:chgData name="Duane Miller" userId="086b8d4e5ca37aec" providerId="LiveId" clId="{BA09498C-B4BB-487F-B78B-1BB81D3795D3}" dt="2021-10-12T19:03:40.688" v="160" actId="14100"/>
          <ac:spMkLst>
            <pc:docMk/>
            <pc:sldMk cId="3554387483" sldId="265"/>
            <ac:spMk id="6" creationId="{B2FD387F-92CC-4779-81C3-06BBC90B104F}"/>
          </ac:spMkLst>
        </pc:spChg>
        <pc:grpChg chg="mod">
          <ac:chgData name="Duane Miller" userId="086b8d4e5ca37aec" providerId="LiveId" clId="{BA09498C-B4BB-487F-B78B-1BB81D3795D3}" dt="2021-10-14T22:42:27.146" v="460"/>
          <ac:grpSpMkLst>
            <pc:docMk/>
            <pc:sldMk cId="3554387483" sldId="265"/>
            <ac:grpSpMk id="11" creationId="{503D3518-DD78-4F1E-BB33-A00A10A85B06}"/>
          </ac:grpSpMkLst>
        </pc:grpChg>
        <pc:grpChg chg="mod">
          <ac:chgData name="Duane Miller" userId="086b8d4e5ca37aec" providerId="LiveId" clId="{BA09498C-B4BB-487F-B78B-1BB81D3795D3}" dt="2021-10-14T22:42:34.585" v="463"/>
          <ac:grpSpMkLst>
            <pc:docMk/>
            <pc:sldMk cId="3554387483" sldId="265"/>
            <ac:grpSpMk id="14" creationId="{49BC0308-200F-4D60-9C4F-516515E7C95A}"/>
          </ac:grpSpMkLst>
        </pc:grpChg>
        <pc:inkChg chg="add">
          <ac:chgData name="Duane Miller" userId="086b8d4e5ca37aec" providerId="LiveId" clId="{BA09498C-B4BB-487F-B78B-1BB81D3795D3}" dt="2021-10-14T22:42:09.670" v="456" actId="9405"/>
          <ac:inkMkLst>
            <pc:docMk/>
            <pc:sldMk cId="3554387483" sldId="265"/>
            <ac:inkMk id="4" creationId="{DEC915B2-E2D2-4264-85DE-197E5D1730F0}"/>
          </ac:inkMkLst>
        </pc:inkChg>
        <pc:inkChg chg="add mod">
          <ac:chgData name="Duane Miller" userId="086b8d4e5ca37aec" providerId="LiveId" clId="{BA09498C-B4BB-487F-B78B-1BB81D3795D3}" dt="2021-10-14T22:42:27.146" v="460"/>
          <ac:inkMkLst>
            <pc:docMk/>
            <pc:sldMk cId="3554387483" sldId="265"/>
            <ac:inkMk id="5" creationId="{C42176F0-2137-4E27-AE6B-F9A324A0F45F}"/>
          </ac:inkMkLst>
        </pc:inkChg>
        <pc:inkChg chg="add mod">
          <ac:chgData name="Duane Miller" userId="086b8d4e5ca37aec" providerId="LiveId" clId="{BA09498C-B4BB-487F-B78B-1BB81D3795D3}" dt="2021-10-14T22:42:27.146" v="460"/>
          <ac:inkMkLst>
            <pc:docMk/>
            <pc:sldMk cId="3554387483" sldId="265"/>
            <ac:inkMk id="7" creationId="{425B3524-46B2-43C5-BDB6-F6D6A585EC14}"/>
          </ac:inkMkLst>
        </pc:inkChg>
        <pc:inkChg chg="add">
          <ac:chgData name="Duane Miller" userId="086b8d4e5ca37aec" providerId="LiveId" clId="{BA09498C-B4BB-487F-B78B-1BB81D3795D3}" dt="2021-10-14T22:42:26.245" v="459" actId="9405"/>
          <ac:inkMkLst>
            <pc:docMk/>
            <pc:sldMk cId="3554387483" sldId="265"/>
            <ac:inkMk id="9" creationId="{FF48617E-030F-4122-B4E5-AA21AD415CBC}"/>
          </ac:inkMkLst>
        </pc:inkChg>
        <pc:inkChg chg="add mod">
          <ac:chgData name="Duane Miller" userId="086b8d4e5ca37aec" providerId="LiveId" clId="{BA09498C-B4BB-487F-B78B-1BB81D3795D3}" dt="2021-10-14T22:42:34.585" v="463"/>
          <ac:inkMkLst>
            <pc:docMk/>
            <pc:sldMk cId="3554387483" sldId="265"/>
            <ac:inkMk id="12" creationId="{D6077707-FDAD-483F-89A9-EBEE135C978F}"/>
          </ac:inkMkLst>
        </pc:inkChg>
        <pc:inkChg chg="add mod">
          <ac:chgData name="Duane Miller" userId="086b8d4e5ca37aec" providerId="LiveId" clId="{BA09498C-B4BB-487F-B78B-1BB81D3795D3}" dt="2021-10-14T22:42:34.585" v="463"/>
          <ac:inkMkLst>
            <pc:docMk/>
            <pc:sldMk cId="3554387483" sldId="265"/>
            <ac:inkMk id="13" creationId="{21E34E63-6D35-4D88-9B67-4CD283599949}"/>
          </ac:inkMkLst>
        </pc:inkChg>
        <pc:inkChg chg="add">
          <ac:chgData name="Duane Miller" userId="086b8d4e5ca37aec" providerId="LiveId" clId="{BA09498C-B4BB-487F-B78B-1BB81D3795D3}" dt="2021-10-14T22:42:36.960" v="464" actId="9405"/>
          <ac:inkMkLst>
            <pc:docMk/>
            <pc:sldMk cId="3554387483" sldId="265"/>
            <ac:inkMk id="15" creationId="{398C8838-742A-41CF-8FA1-B73557543E32}"/>
          </ac:inkMkLst>
        </pc:inkChg>
        <pc:inkChg chg="add">
          <ac:chgData name="Duane Miller" userId="086b8d4e5ca37aec" providerId="LiveId" clId="{BA09498C-B4BB-487F-B78B-1BB81D3795D3}" dt="2021-10-14T22:43:21.793" v="465" actId="9405"/>
          <ac:inkMkLst>
            <pc:docMk/>
            <pc:sldMk cId="3554387483" sldId="265"/>
            <ac:inkMk id="16" creationId="{AE812B73-C90B-450F-88A0-54B59C8A15B4}"/>
          </ac:inkMkLst>
        </pc:inkChg>
        <pc:inkChg chg="add">
          <ac:chgData name="Duane Miller" userId="086b8d4e5ca37aec" providerId="LiveId" clId="{BA09498C-B4BB-487F-B78B-1BB81D3795D3}" dt="2021-10-14T22:43:26.466" v="466" actId="9405"/>
          <ac:inkMkLst>
            <pc:docMk/>
            <pc:sldMk cId="3554387483" sldId="265"/>
            <ac:inkMk id="17" creationId="{DFC15516-81B9-4096-8132-68C5C75B945C}"/>
          </ac:inkMkLst>
        </pc:inkChg>
        <pc:inkChg chg="add">
          <ac:chgData name="Duane Miller" userId="086b8d4e5ca37aec" providerId="LiveId" clId="{BA09498C-B4BB-487F-B78B-1BB81D3795D3}" dt="2021-10-14T22:43:29.118" v="467" actId="9405"/>
          <ac:inkMkLst>
            <pc:docMk/>
            <pc:sldMk cId="3554387483" sldId="265"/>
            <ac:inkMk id="18" creationId="{A2EAA72E-B504-41FD-8E59-590BE0A7C244}"/>
          </ac:inkMkLst>
        </pc:inkChg>
      </pc:sldChg>
      <pc:sldChg chg="del">
        <pc:chgData name="Duane Miller" userId="086b8d4e5ca37aec" providerId="LiveId" clId="{BA09498C-B4BB-487F-B78B-1BB81D3795D3}" dt="2021-09-27T11:25:45.709" v="1" actId="47"/>
        <pc:sldMkLst>
          <pc:docMk/>
          <pc:sldMk cId="4286241133" sldId="265"/>
        </pc:sldMkLst>
      </pc:sldChg>
      <pc:sldChg chg="addSp modSp add mod">
        <pc:chgData name="Duane Miller" userId="086b8d4e5ca37aec" providerId="LiveId" clId="{BA09498C-B4BB-487F-B78B-1BB81D3795D3}" dt="2021-10-14T22:53:27.984" v="501" actId="9405"/>
        <pc:sldMkLst>
          <pc:docMk/>
          <pc:sldMk cId="2838136816" sldId="266"/>
        </pc:sldMkLst>
        <pc:spChg chg="mod">
          <ac:chgData name="Duane Miller" userId="086b8d4e5ca37aec" providerId="LiveId" clId="{BA09498C-B4BB-487F-B78B-1BB81D3795D3}" dt="2021-10-12T19:02:04.605" v="142" actId="14100"/>
          <ac:spMkLst>
            <pc:docMk/>
            <pc:sldMk cId="2838136816" sldId="266"/>
            <ac:spMk id="3" creationId="{D3EFC0C3-FD39-449B-AD90-C042901F23F4}"/>
          </ac:spMkLst>
        </pc:spChg>
        <pc:spChg chg="mod">
          <ac:chgData name="Duane Miller" userId="086b8d4e5ca37aec" providerId="LiveId" clId="{BA09498C-B4BB-487F-B78B-1BB81D3795D3}" dt="2021-10-12T19:03:36.070" v="159" actId="14100"/>
          <ac:spMkLst>
            <pc:docMk/>
            <pc:sldMk cId="2838136816" sldId="266"/>
            <ac:spMk id="6" creationId="{B2FD387F-92CC-4779-81C3-06BBC90B104F}"/>
          </ac:spMkLst>
        </pc:spChg>
        <pc:grpChg chg="mod">
          <ac:chgData name="Duane Miller" userId="086b8d4e5ca37aec" providerId="LiveId" clId="{BA09498C-B4BB-487F-B78B-1BB81D3795D3}" dt="2021-10-14T22:53:17.064" v="498"/>
          <ac:grpSpMkLst>
            <pc:docMk/>
            <pc:sldMk cId="2838136816" sldId="266"/>
            <ac:grpSpMk id="13" creationId="{F0B13009-CEA2-4F75-BB45-CB0245A319CE}"/>
          </ac:grpSpMkLst>
        </pc:grpChg>
        <pc:inkChg chg="add">
          <ac:chgData name="Duane Miller" userId="086b8d4e5ca37aec" providerId="LiveId" clId="{BA09498C-B4BB-487F-B78B-1BB81D3795D3}" dt="2021-10-14T22:52:16.402" v="492" actId="9405"/>
          <ac:inkMkLst>
            <pc:docMk/>
            <pc:sldMk cId="2838136816" sldId="266"/>
            <ac:inkMk id="4" creationId="{C65899A3-AFDE-4F8B-9644-811EE52A67FE}"/>
          </ac:inkMkLst>
        </pc:inkChg>
        <pc:inkChg chg="add">
          <ac:chgData name="Duane Miller" userId="086b8d4e5ca37aec" providerId="LiveId" clId="{BA09498C-B4BB-487F-B78B-1BB81D3795D3}" dt="2021-10-14T22:52:34.077" v="493" actId="9405"/>
          <ac:inkMkLst>
            <pc:docMk/>
            <pc:sldMk cId="2838136816" sldId="266"/>
            <ac:inkMk id="5" creationId="{58CCE2BA-2EDB-4597-8E18-375BDA984145}"/>
          </ac:inkMkLst>
        </pc:inkChg>
        <pc:inkChg chg="add">
          <ac:chgData name="Duane Miller" userId="086b8d4e5ca37aec" providerId="LiveId" clId="{BA09498C-B4BB-487F-B78B-1BB81D3795D3}" dt="2021-10-14T22:52:36.165" v="494" actId="9405"/>
          <ac:inkMkLst>
            <pc:docMk/>
            <pc:sldMk cId="2838136816" sldId="266"/>
            <ac:inkMk id="7" creationId="{A189D584-F4BA-4B8B-B08E-9A835EF499C1}"/>
          </ac:inkMkLst>
        </pc:inkChg>
        <pc:inkChg chg="add">
          <ac:chgData name="Duane Miller" userId="086b8d4e5ca37aec" providerId="LiveId" clId="{BA09498C-B4BB-487F-B78B-1BB81D3795D3}" dt="2021-10-14T22:52:42.511" v="495" actId="9405"/>
          <ac:inkMkLst>
            <pc:docMk/>
            <pc:sldMk cId="2838136816" sldId="266"/>
            <ac:inkMk id="9" creationId="{7CBF3BA0-23F5-430D-BE98-C1F7A9F868EC}"/>
          </ac:inkMkLst>
        </pc:inkChg>
        <pc:inkChg chg="add mod">
          <ac:chgData name="Duane Miller" userId="086b8d4e5ca37aec" providerId="LiveId" clId="{BA09498C-B4BB-487F-B78B-1BB81D3795D3}" dt="2021-10-14T22:53:17.064" v="498"/>
          <ac:inkMkLst>
            <pc:docMk/>
            <pc:sldMk cId="2838136816" sldId="266"/>
            <ac:inkMk id="11" creationId="{0B079356-2070-4603-9931-6DE45D903600}"/>
          </ac:inkMkLst>
        </pc:inkChg>
        <pc:inkChg chg="add mod">
          <ac:chgData name="Duane Miller" userId="086b8d4e5ca37aec" providerId="LiveId" clId="{BA09498C-B4BB-487F-B78B-1BB81D3795D3}" dt="2021-10-14T22:53:17.064" v="498"/>
          <ac:inkMkLst>
            <pc:docMk/>
            <pc:sldMk cId="2838136816" sldId="266"/>
            <ac:inkMk id="12" creationId="{14F7F128-17FA-49DF-9212-9733C69C8309}"/>
          </ac:inkMkLst>
        </pc:inkChg>
        <pc:inkChg chg="add">
          <ac:chgData name="Duane Miller" userId="086b8d4e5ca37aec" providerId="LiveId" clId="{BA09498C-B4BB-487F-B78B-1BB81D3795D3}" dt="2021-10-14T22:53:19.843" v="499" actId="9405"/>
          <ac:inkMkLst>
            <pc:docMk/>
            <pc:sldMk cId="2838136816" sldId="266"/>
            <ac:inkMk id="14" creationId="{0A086257-8D7E-4A57-9834-36832E214EE6}"/>
          </ac:inkMkLst>
        </pc:inkChg>
        <pc:inkChg chg="add">
          <ac:chgData name="Duane Miller" userId="086b8d4e5ca37aec" providerId="LiveId" clId="{BA09498C-B4BB-487F-B78B-1BB81D3795D3}" dt="2021-10-14T22:53:25.928" v="500" actId="9405"/>
          <ac:inkMkLst>
            <pc:docMk/>
            <pc:sldMk cId="2838136816" sldId="266"/>
            <ac:inkMk id="15" creationId="{C9B7B4A6-A6C2-443E-AB43-4E9B8890734C}"/>
          </ac:inkMkLst>
        </pc:inkChg>
        <pc:inkChg chg="add">
          <ac:chgData name="Duane Miller" userId="086b8d4e5ca37aec" providerId="LiveId" clId="{BA09498C-B4BB-487F-B78B-1BB81D3795D3}" dt="2021-10-14T22:53:27.984" v="501" actId="9405"/>
          <ac:inkMkLst>
            <pc:docMk/>
            <pc:sldMk cId="2838136816" sldId="266"/>
            <ac:inkMk id="16" creationId="{B60D502C-4390-4A50-967E-DF647995AEF8}"/>
          </ac:inkMkLst>
        </pc:inkChg>
      </pc:sldChg>
      <pc:sldChg chg="del">
        <pc:chgData name="Duane Miller" userId="086b8d4e5ca37aec" providerId="LiveId" clId="{BA09498C-B4BB-487F-B78B-1BB81D3795D3}" dt="2021-09-27T11:25:46.599" v="2" actId="47"/>
        <pc:sldMkLst>
          <pc:docMk/>
          <pc:sldMk cId="4164904497" sldId="266"/>
        </pc:sldMkLst>
      </pc:sldChg>
      <pc:sldChg chg="addSp modSp add mod">
        <pc:chgData name="Duane Miller" userId="086b8d4e5ca37aec" providerId="LiveId" clId="{BA09498C-B4BB-487F-B78B-1BB81D3795D3}" dt="2021-10-14T23:10:04.713" v="579"/>
        <pc:sldMkLst>
          <pc:docMk/>
          <pc:sldMk cId="1065389534" sldId="267"/>
        </pc:sldMkLst>
        <pc:spChg chg="mod">
          <ac:chgData name="Duane Miller" userId="086b8d4e5ca37aec" providerId="LiveId" clId="{BA09498C-B4BB-487F-B78B-1BB81D3795D3}" dt="2021-10-12T19:03:23.738" v="156" actId="1076"/>
          <ac:spMkLst>
            <pc:docMk/>
            <pc:sldMk cId="1065389534" sldId="267"/>
            <ac:spMk id="3" creationId="{D3EFC0C3-FD39-449B-AD90-C042901F23F4}"/>
          </ac:spMkLst>
        </pc:spChg>
        <pc:spChg chg="mod">
          <ac:chgData name="Duane Miller" userId="086b8d4e5ca37aec" providerId="LiveId" clId="{BA09498C-B4BB-487F-B78B-1BB81D3795D3}" dt="2021-10-12T19:03:30.952" v="158" actId="14100"/>
          <ac:spMkLst>
            <pc:docMk/>
            <pc:sldMk cId="1065389534" sldId="267"/>
            <ac:spMk id="6" creationId="{B2FD387F-92CC-4779-81C3-06BBC90B104F}"/>
          </ac:spMkLst>
        </pc:spChg>
        <pc:grpChg chg="mod">
          <ac:chgData name="Duane Miller" userId="086b8d4e5ca37aec" providerId="LiveId" clId="{BA09498C-B4BB-487F-B78B-1BB81D3795D3}" dt="2021-10-14T23:10:04.713" v="579"/>
          <ac:grpSpMkLst>
            <pc:docMk/>
            <pc:sldMk cId="1065389534" sldId="267"/>
            <ac:grpSpMk id="27" creationId="{09C5440F-D3B9-4390-9665-98A44390CA49}"/>
          </ac:grpSpMkLst>
        </pc:grpChg>
        <pc:inkChg chg="add">
          <ac:chgData name="Duane Miller" userId="086b8d4e5ca37aec" providerId="LiveId" clId="{BA09498C-B4BB-487F-B78B-1BB81D3795D3}" dt="2021-10-14T23:07:12.776" v="559" actId="9405"/>
          <ac:inkMkLst>
            <pc:docMk/>
            <pc:sldMk cId="1065389534" sldId="267"/>
            <ac:inkMk id="4" creationId="{63517819-03CE-489B-86AA-65A69AECADF7}"/>
          </ac:inkMkLst>
        </pc:inkChg>
        <pc:inkChg chg="add">
          <ac:chgData name="Duane Miller" userId="086b8d4e5ca37aec" providerId="LiveId" clId="{BA09498C-B4BB-487F-B78B-1BB81D3795D3}" dt="2021-10-14T23:07:17.088" v="560" actId="9405"/>
          <ac:inkMkLst>
            <pc:docMk/>
            <pc:sldMk cId="1065389534" sldId="267"/>
            <ac:inkMk id="5" creationId="{98553635-0F9E-4F37-A121-9C891E17BADB}"/>
          </ac:inkMkLst>
        </pc:inkChg>
        <pc:inkChg chg="add">
          <ac:chgData name="Duane Miller" userId="086b8d4e5ca37aec" providerId="LiveId" clId="{BA09498C-B4BB-487F-B78B-1BB81D3795D3}" dt="2021-10-14T23:08:05.662" v="561" actId="9405"/>
          <ac:inkMkLst>
            <pc:docMk/>
            <pc:sldMk cId="1065389534" sldId="267"/>
            <ac:inkMk id="7" creationId="{B57FF3DF-0747-4262-9BB1-C151CA8D58D8}"/>
          </ac:inkMkLst>
        </pc:inkChg>
        <pc:inkChg chg="add">
          <ac:chgData name="Duane Miller" userId="086b8d4e5ca37aec" providerId="LiveId" clId="{BA09498C-B4BB-487F-B78B-1BB81D3795D3}" dt="2021-10-14T23:08:08.420" v="562" actId="9405"/>
          <ac:inkMkLst>
            <pc:docMk/>
            <pc:sldMk cId="1065389534" sldId="267"/>
            <ac:inkMk id="9" creationId="{C89FF3C6-FA81-460A-A870-8FF208446AF4}"/>
          </ac:inkMkLst>
        </pc:inkChg>
        <pc:inkChg chg="add">
          <ac:chgData name="Duane Miller" userId="086b8d4e5ca37aec" providerId="LiveId" clId="{BA09498C-B4BB-487F-B78B-1BB81D3795D3}" dt="2021-10-14T23:08:35.212" v="563" actId="9405"/>
          <ac:inkMkLst>
            <pc:docMk/>
            <pc:sldMk cId="1065389534" sldId="267"/>
            <ac:inkMk id="11" creationId="{28519060-10B5-42AA-8B65-AAA45484AF12}"/>
          </ac:inkMkLst>
        </pc:inkChg>
        <pc:inkChg chg="add">
          <ac:chgData name="Duane Miller" userId="086b8d4e5ca37aec" providerId="LiveId" clId="{BA09498C-B4BB-487F-B78B-1BB81D3795D3}" dt="2021-10-14T23:08:38.402" v="564" actId="9405"/>
          <ac:inkMkLst>
            <pc:docMk/>
            <pc:sldMk cId="1065389534" sldId="267"/>
            <ac:inkMk id="12" creationId="{74DE202B-339E-4297-889A-54F2BA8B0FB7}"/>
          </ac:inkMkLst>
        </pc:inkChg>
        <pc:inkChg chg="add">
          <ac:chgData name="Duane Miller" userId="086b8d4e5ca37aec" providerId="LiveId" clId="{BA09498C-B4BB-487F-B78B-1BB81D3795D3}" dt="2021-10-14T23:08:40.676" v="565" actId="9405"/>
          <ac:inkMkLst>
            <pc:docMk/>
            <pc:sldMk cId="1065389534" sldId="267"/>
            <ac:inkMk id="13" creationId="{3E26D476-0577-40D1-9484-8845837A3A50}"/>
          </ac:inkMkLst>
        </pc:inkChg>
        <pc:inkChg chg="add">
          <ac:chgData name="Duane Miller" userId="086b8d4e5ca37aec" providerId="LiveId" clId="{BA09498C-B4BB-487F-B78B-1BB81D3795D3}" dt="2021-10-14T23:08:54.068" v="566" actId="9405"/>
          <ac:inkMkLst>
            <pc:docMk/>
            <pc:sldMk cId="1065389534" sldId="267"/>
            <ac:inkMk id="14" creationId="{EF636365-0524-4C32-831D-E57D9761D98A}"/>
          </ac:inkMkLst>
        </pc:inkChg>
        <pc:inkChg chg="add">
          <ac:chgData name="Duane Miller" userId="086b8d4e5ca37aec" providerId="LiveId" clId="{BA09498C-B4BB-487F-B78B-1BB81D3795D3}" dt="2021-10-14T23:09:00.167" v="567" actId="9405"/>
          <ac:inkMkLst>
            <pc:docMk/>
            <pc:sldMk cId="1065389534" sldId="267"/>
            <ac:inkMk id="15" creationId="{FA2334D2-A8E5-4D94-BDDC-DB8D9D3A08D0}"/>
          </ac:inkMkLst>
        </pc:inkChg>
        <pc:inkChg chg="add">
          <ac:chgData name="Duane Miller" userId="086b8d4e5ca37aec" providerId="LiveId" clId="{BA09498C-B4BB-487F-B78B-1BB81D3795D3}" dt="2021-10-14T23:09:03.279" v="568" actId="9405"/>
          <ac:inkMkLst>
            <pc:docMk/>
            <pc:sldMk cId="1065389534" sldId="267"/>
            <ac:inkMk id="16" creationId="{6C25D22E-1A00-42B7-8DB4-BB91860C2784}"/>
          </ac:inkMkLst>
        </pc:inkChg>
        <pc:inkChg chg="add">
          <ac:chgData name="Duane Miller" userId="086b8d4e5ca37aec" providerId="LiveId" clId="{BA09498C-B4BB-487F-B78B-1BB81D3795D3}" dt="2021-10-14T23:09:27.955" v="569" actId="9405"/>
          <ac:inkMkLst>
            <pc:docMk/>
            <pc:sldMk cId="1065389534" sldId="267"/>
            <ac:inkMk id="17" creationId="{CA23F71E-A68D-4381-B4C9-444059E955BF}"/>
          </ac:inkMkLst>
        </pc:inkChg>
        <pc:inkChg chg="add">
          <ac:chgData name="Duane Miller" userId="086b8d4e5ca37aec" providerId="LiveId" clId="{BA09498C-B4BB-487F-B78B-1BB81D3795D3}" dt="2021-10-14T23:09:52.413" v="570" actId="9405"/>
          <ac:inkMkLst>
            <pc:docMk/>
            <pc:sldMk cId="1065389534" sldId="267"/>
            <ac:inkMk id="18" creationId="{95AA4D1F-02C2-4843-9CBB-1055971589E9}"/>
          </ac:inkMkLst>
        </pc:inkChg>
        <pc:inkChg chg="add mod">
          <ac:chgData name="Duane Miller" userId="086b8d4e5ca37aec" providerId="LiveId" clId="{BA09498C-B4BB-487F-B78B-1BB81D3795D3}" dt="2021-10-14T23:10:04.713" v="579"/>
          <ac:inkMkLst>
            <pc:docMk/>
            <pc:sldMk cId="1065389534" sldId="267"/>
            <ac:inkMk id="19" creationId="{207DB3FD-D51C-4B46-B10B-0AD26A559504}"/>
          </ac:inkMkLst>
        </pc:inkChg>
        <pc:inkChg chg="add mod">
          <ac:chgData name="Duane Miller" userId="086b8d4e5ca37aec" providerId="LiveId" clId="{BA09498C-B4BB-487F-B78B-1BB81D3795D3}" dt="2021-10-14T23:10:04.713" v="579"/>
          <ac:inkMkLst>
            <pc:docMk/>
            <pc:sldMk cId="1065389534" sldId="267"/>
            <ac:inkMk id="20" creationId="{0B7CEA8A-2AF9-4B99-A078-FF0F069600FA}"/>
          </ac:inkMkLst>
        </pc:inkChg>
        <pc:inkChg chg="add mod">
          <ac:chgData name="Duane Miller" userId="086b8d4e5ca37aec" providerId="LiveId" clId="{BA09498C-B4BB-487F-B78B-1BB81D3795D3}" dt="2021-10-14T23:10:04.713" v="579"/>
          <ac:inkMkLst>
            <pc:docMk/>
            <pc:sldMk cId="1065389534" sldId="267"/>
            <ac:inkMk id="21" creationId="{0BC0C748-2DDA-4AF2-8B76-29C7D4573E2A}"/>
          </ac:inkMkLst>
        </pc:inkChg>
        <pc:inkChg chg="add mod">
          <ac:chgData name="Duane Miller" userId="086b8d4e5ca37aec" providerId="LiveId" clId="{BA09498C-B4BB-487F-B78B-1BB81D3795D3}" dt="2021-10-14T23:10:04.713" v="579"/>
          <ac:inkMkLst>
            <pc:docMk/>
            <pc:sldMk cId="1065389534" sldId="267"/>
            <ac:inkMk id="22" creationId="{EAA79534-FF13-420A-8DD2-51C985BA9045}"/>
          </ac:inkMkLst>
        </pc:inkChg>
        <pc:inkChg chg="add mod">
          <ac:chgData name="Duane Miller" userId="086b8d4e5ca37aec" providerId="LiveId" clId="{BA09498C-B4BB-487F-B78B-1BB81D3795D3}" dt="2021-10-14T23:10:04.713" v="579"/>
          <ac:inkMkLst>
            <pc:docMk/>
            <pc:sldMk cId="1065389534" sldId="267"/>
            <ac:inkMk id="23" creationId="{49FD00CA-564E-462C-8735-65B0AE225BA8}"/>
          </ac:inkMkLst>
        </pc:inkChg>
        <pc:inkChg chg="add mod">
          <ac:chgData name="Duane Miller" userId="086b8d4e5ca37aec" providerId="LiveId" clId="{BA09498C-B4BB-487F-B78B-1BB81D3795D3}" dt="2021-10-14T23:10:04.713" v="579"/>
          <ac:inkMkLst>
            <pc:docMk/>
            <pc:sldMk cId="1065389534" sldId="267"/>
            <ac:inkMk id="24" creationId="{161588BA-94D9-48ED-865C-0C09E2BD88B4}"/>
          </ac:inkMkLst>
        </pc:inkChg>
        <pc:inkChg chg="add mod">
          <ac:chgData name="Duane Miller" userId="086b8d4e5ca37aec" providerId="LiveId" clId="{BA09498C-B4BB-487F-B78B-1BB81D3795D3}" dt="2021-10-14T23:10:04.713" v="579"/>
          <ac:inkMkLst>
            <pc:docMk/>
            <pc:sldMk cId="1065389534" sldId="267"/>
            <ac:inkMk id="25" creationId="{E1791003-AEA4-4D6D-9ED3-4BEDD84192B0}"/>
          </ac:inkMkLst>
        </pc:inkChg>
        <pc:inkChg chg="add mod">
          <ac:chgData name="Duane Miller" userId="086b8d4e5ca37aec" providerId="LiveId" clId="{BA09498C-B4BB-487F-B78B-1BB81D3795D3}" dt="2021-10-14T23:10:04.713" v="579"/>
          <ac:inkMkLst>
            <pc:docMk/>
            <pc:sldMk cId="1065389534" sldId="267"/>
            <ac:inkMk id="26" creationId="{B98EF080-9BFC-4DBE-88BA-C2EC8C673681}"/>
          </ac:inkMkLst>
        </pc:inkChg>
      </pc:sldChg>
      <pc:sldChg chg="del">
        <pc:chgData name="Duane Miller" userId="086b8d4e5ca37aec" providerId="LiveId" clId="{BA09498C-B4BB-487F-B78B-1BB81D3795D3}" dt="2021-09-27T11:25:46.990" v="3" actId="47"/>
        <pc:sldMkLst>
          <pc:docMk/>
          <pc:sldMk cId="4241409708" sldId="267"/>
        </pc:sldMkLst>
      </pc:sldChg>
      <pc:sldChg chg="addSp delSp modSp add mod">
        <pc:chgData name="Duane Miller" userId="086b8d4e5ca37aec" providerId="LiveId" clId="{BA09498C-B4BB-487F-B78B-1BB81D3795D3}" dt="2021-10-14T23:18:25.687" v="598" actId="9405"/>
        <pc:sldMkLst>
          <pc:docMk/>
          <pc:sldMk cId="3733942271" sldId="268"/>
        </pc:sldMkLst>
        <pc:spChg chg="mod">
          <ac:chgData name="Duane Miller" userId="086b8d4e5ca37aec" providerId="LiveId" clId="{BA09498C-B4BB-487F-B78B-1BB81D3795D3}" dt="2021-10-12T19:06:19.542" v="176" actId="115"/>
          <ac:spMkLst>
            <pc:docMk/>
            <pc:sldMk cId="3733942271" sldId="268"/>
            <ac:spMk id="3" creationId="{D3EFC0C3-FD39-449B-AD90-C042901F23F4}"/>
          </ac:spMkLst>
        </pc:spChg>
        <pc:grpChg chg="mod">
          <ac:chgData name="Duane Miller" userId="086b8d4e5ca37aec" providerId="LiveId" clId="{BA09498C-B4BB-487F-B78B-1BB81D3795D3}" dt="2021-10-14T23:17:48.581" v="587"/>
          <ac:grpSpMkLst>
            <pc:docMk/>
            <pc:sldMk cId="3733942271" sldId="268"/>
            <ac:grpSpMk id="14" creationId="{F3D4AEFE-95D1-41AC-AB3C-18D0C9EE2365}"/>
          </ac:grpSpMkLst>
        </pc:grpChg>
        <pc:grpChg chg="mod">
          <ac:chgData name="Duane Miller" userId="086b8d4e5ca37aec" providerId="LiveId" clId="{BA09498C-B4BB-487F-B78B-1BB81D3795D3}" dt="2021-10-14T23:17:52.746" v="593"/>
          <ac:grpSpMkLst>
            <pc:docMk/>
            <pc:sldMk cId="3733942271" sldId="268"/>
            <ac:grpSpMk id="20" creationId="{08C81A25-2133-49E0-9AEA-F7C28B4E85C3}"/>
          </ac:grpSpMkLst>
        </pc:grpChg>
        <pc:inkChg chg="add">
          <ac:chgData name="Duane Miller" userId="086b8d4e5ca37aec" providerId="LiveId" clId="{BA09498C-B4BB-487F-B78B-1BB81D3795D3}" dt="2021-10-14T23:14:29.064" v="580" actId="9405"/>
          <ac:inkMkLst>
            <pc:docMk/>
            <pc:sldMk cId="3733942271" sldId="268"/>
            <ac:inkMk id="4" creationId="{86C5DB31-8469-4F8E-9E7A-BF277750B5DF}"/>
          </ac:inkMkLst>
        </pc:inkChg>
        <pc:inkChg chg="add">
          <ac:chgData name="Duane Miller" userId="086b8d4e5ca37aec" providerId="LiveId" clId="{BA09498C-B4BB-487F-B78B-1BB81D3795D3}" dt="2021-10-14T23:14:44.227" v="581" actId="9405"/>
          <ac:inkMkLst>
            <pc:docMk/>
            <pc:sldMk cId="3733942271" sldId="268"/>
            <ac:inkMk id="5" creationId="{DF26BA28-41DB-4BFE-BB19-4226B6588AAD}"/>
          </ac:inkMkLst>
        </pc:inkChg>
        <pc:inkChg chg="add">
          <ac:chgData name="Duane Miller" userId="086b8d4e5ca37aec" providerId="LiveId" clId="{BA09498C-B4BB-487F-B78B-1BB81D3795D3}" dt="2021-10-14T23:14:46.387" v="582" actId="9405"/>
          <ac:inkMkLst>
            <pc:docMk/>
            <pc:sldMk cId="3733942271" sldId="268"/>
            <ac:inkMk id="7" creationId="{6678C8C9-9066-47AA-8CB5-E721BB01E55A}"/>
          </ac:inkMkLst>
        </pc:inkChg>
        <pc:inkChg chg="add mod">
          <ac:chgData name="Duane Miller" userId="086b8d4e5ca37aec" providerId="LiveId" clId="{BA09498C-B4BB-487F-B78B-1BB81D3795D3}" dt="2021-10-14T23:17:48.581" v="587"/>
          <ac:inkMkLst>
            <pc:docMk/>
            <pc:sldMk cId="3733942271" sldId="268"/>
            <ac:inkMk id="9" creationId="{19226A49-F97A-4665-A53B-C0D2BA3706B9}"/>
          </ac:inkMkLst>
        </pc:inkChg>
        <pc:inkChg chg="add mod">
          <ac:chgData name="Duane Miller" userId="086b8d4e5ca37aec" providerId="LiveId" clId="{BA09498C-B4BB-487F-B78B-1BB81D3795D3}" dt="2021-10-14T23:17:48.581" v="587"/>
          <ac:inkMkLst>
            <pc:docMk/>
            <pc:sldMk cId="3733942271" sldId="268"/>
            <ac:inkMk id="11" creationId="{460E454A-A1B5-4769-BA6C-67FA556EF789}"/>
          </ac:inkMkLst>
        </pc:inkChg>
        <pc:inkChg chg="add mod">
          <ac:chgData name="Duane Miller" userId="086b8d4e5ca37aec" providerId="LiveId" clId="{BA09498C-B4BB-487F-B78B-1BB81D3795D3}" dt="2021-10-14T23:17:48.581" v="587"/>
          <ac:inkMkLst>
            <pc:docMk/>
            <pc:sldMk cId="3733942271" sldId="268"/>
            <ac:inkMk id="12" creationId="{241FC6E4-4DAD-458D-AD6B-B63E824B73F5}"/>
          </ac:inkMkLst>
        </pc:inkChg>
        <pc:inkChg chg="add mod">
          <ac:chgData name="Duane Miller" userId="086b8d4e5ca37aec" providerId="LiveId" clId="{BA09498C-B4BB-487F-B78B-1BB81D3795D3}" dt="2021-10-14T23:17:48.581" v="587"/>
          <ac:inkMkLst>
            <pc:docMk/>
            <pc:sldMk cId="3733942271" sldId="268"/>
            <ac:inkMk id="13" creationId="{07751CA1-571C-4101-9514-9A4A2078A053}"/>
          </ac:inkMkLst>
        </pc:inkChg>
        <pc:inkChg chg="add mod">
          <ac:chgData name="Duane Miller" userId="086b8d4e5ca37aec" providerId="LiveId" clId="{BA09498C-B4BB-487F-B78B-1BB81D3795D3}" dt="2021-10-14T23:17:52.746" v="593"/>
          <ac:inkMkLst>
            <pc:docMk/>
            <pc:sldMk cId="3733942271" sldId="268"/>
            <ac:inkMk id="15" creationId="{CB222F98-2F36-4A44-A391-06F56268A8C8}"/>
          </ac:inkMkLst>
        </pc:inkChg>
        <pc:inkChg chg="add mod">
          <ac:chgData name="Duane Miller" userId="086b8d4e5ca37aec" providerId="LiveId" clId="{BA09498C-B4BB-487F-B78B-1BB81D3795D3}" dt="2021-10-14T23:17:52.746" v="593"/>
          <ac:inkMkLst>
            <pc:docMk/>
            <pc:sldMk cId="3733942271" sldId="268"/>
            <ac:inkMk id="16" creationId="{1207955E-27F9-4C7C-98A6-A3D973E31417}"/>
          </ac:inkMkLst>
        </pc:inkChg>
        <pc:inkChg chg="add mod">
          <ac:chgData name="Duane Miller" userId="086b8d4e5ca37aec" providerId="LiveId" clId="{BA09498C-B4BB-487F-B78B-1BB81D3795D3}" dt="2021-10-14T23:17:52.746" v="593"/>
          <ac:inkMkLst>
            <pc:docMk/>
            <pc:sldMk cId="3733942271" sldId="268"/>
            <ac:inkMk id="17" creationId="{3161B14D-BC84-4698-864B-1FCC8A6856C9}"/>
          </ac:inkMkLst>
        </pc:inkChg>
        <pc:inkChg chg="add mod">
          <ac:chgData name="Duane Miller" userId="086b8d4e5ca37aec" providerId="LiveId" clId="{BA09498C-B4BB-487F-B78B-1BB81D3795D3}" dt="2021-10-14T23:17:52.746" v="593"/>
          <ac:inkMkLst>
            <pc:docMk/>
            <pc:sldMk cId="3733942271" sldId="268"/>
            <ac:inkMk id="18" creationId="{E218DD4B-79DD-41AB-A7EB-D65C6A8B338B}"/>
          </ac:inkMkLst>
        </pc:inkChg>
        <pc:inkChg chg="add mod">
          <ac:chgData name="Duane Miller" userId="086b8d4e5ca37aec" providerId="LiveId" clId="{BA09498C-B4BB-487F-B78B-1BB81D3795D3}" dt="2021-10-14T23:17:52.746" v="593"/>
          <ac:inkMkLst>
            <pc:docMk/>
            <pc:sldMk cId="3733942271" sldId="268"/>
            <ac:inkMk id="19" creationId="{6A0A66DA-767C-45A8-95B5-72D26214EE48}"/>
          </ac:inkMkLst>
        </pc:inkChg>
        <pc:inkChg chg="add del">
          <ac:chgData name="Duane Miller" userId="086b8d4e5ca37aec" providerId="LiveId" clId="{BA09498C-B4BB-487F-B78B-1BB81D3795D3}" dt="2021-10-14T23:18:03.110" v="595" actId="9405"/>
          <ac:inkMkLst>
            <pc:docMk/>
            <pc:sldMk cId="3733942271" sldId="268"/>
            <ac:inkMk id="21" creationId="{44B02D31-06E2-4D2B-81A6-F15E3AD5CC34}"/>
          </ac:inkMkLst>
        </pc:inkChg>
        <pc:inkChg chg="add">
          <ac:chgData name="Duane Miller" userId="086b8d4e5ca37aec" providerId="LiveId" clId="{BA09498C-B4BB-487F-B78B-1BB81D3795D3}" dt="2021-10-14T23:18:05.806" v="596" actId="9405"/>
          <ac:inkMkLst>
            <pc:docMk/>
            <pc:sldMk cId="3733942271" sldId="268"/>
            <ac:inkMk id="22" creationId="{75D1743F-FB50-4654-9CF8-221B880AC2BA}"/>
          </ac:inkMkLst>
        </pc:inkChg>
        <pc:inkChg chg="add">
          <ac:chgData name="Duane Miller" userId="086b8d4e5ca37aec" providerId="LiveId" clId="{BA09498C-B4BB-487F-B78B-1BB81D3795D3}" dt="2021-10-14T23:18:18.972" v="597" actId="9405"/>
          <ac:inkMkLst>
            <pc:docMk/>
            <pc:sldMk cId="3733942271" sldId="268"/>
            <ac:inkMk id="23" creationId="{62F9C35C-5104-404D-A184-FBD8FACBE840}"/>
          </ac:inkMkLst>
        </pc:inkChg>
        <pc:inkChg chg="add">
          <ac:chgData name="Duane Miller" userId="086b8d4e5ca37aec" providerId="LiveId" clId="{BA09498C-B4BB-487F-B78B-1BB81D3795D3}" dt="2021-10-14T23:18:25.687" v="598" actId="9405"/>
          <ac:inkMkLst>
            <pc:docMk/>
            <pc:sldMk cId="3733942271" sldId="268"/>
            <ac:inkMk id="24" creationId="{313FFCE8-A16D-4B9F-A310-3515FA429464}"/>
          </ac:inkMkLst>
        </pc:inkChg>
      </pc:sldChg>
      <pc:sldChg chg="del">
        <pc:chgData name="Duane Miller" userId="086b8d4e5ca37aec" providerId="LiveId" clId="{BA09498C-B4BB-487F-B78B-1BB81D3795D3}" dt="2021-09-27T11:25:47.241" v="4" actId="47"/>
        <pc:sldMkLst>
          <pc:docMk/>
          <pc:sldMk cId="1199216320" sldId="269"/>
        </pc:sldMkLst>
      </pc:sldChg>
      <pc:sldChg chg="addSp modSp add mod">
        <pc:chgData name="Duane Miller" userId="086b8d4e5ca37aec" providerId="LiveId" clId="{BA09498C-B4BB-487F-B78B-1BB81D3795D3}" dt="2021-10-14T23:20:13.848" v="610" actId="9405"/>
        <pc:sldMkLst>
          <pc:docMk/>
          <pc:sldMk cId="3582099393" sldId="269"/>
        </pc:sldMkLst>
        <pc:spChg chg="mod">
          <ac:chgData name="Duane Miller" userId="086b8d4e5ca37aec" providerId="LiveId" clId="{BA09498C-B4BB-487F-B78B-1BB81D3795D3}" dt="2021-10-12T19:11:52.766" v="248" actId="113"/>
          <ac:spMkLst>
            <pc:docMk/>
            <pc:sldMk cId="3582099393" sldId="269"/>
            <ac:spMk id="3" creationId="{D3EFC0C3-FD39-449B-AD90-C042901F23F4}"/>
          </ac:spMkLst>
        </pc:spChg>
        <pc:inkChg chg="add">
          <ac:chgData name="Duane Miller" userId="086b8d4e5ca37aec" providerId="LiveId" clId="{BA09498C-B4BB-487F-B78B-1BB81D3795D3}" dt="2021-10-14T23:19:26.815" v="604" actId="9405"/>
          <ac:inkMkLst>
            <pc:docMk/>
            <pc:sldMk cId="3582099393" sldId="269"/>
            <ac:inkMk id="4" creationId="{4261C515-E7F5-4FC4-BCAF-6C3D16E363A0}"/>
          </ac:inkMkLst>
        </pc:inkChg>
        <pc:inkChg chg="add">
          <ac:chgData name="Duane Miller" userId="086b8d4e5ca37aec" providerId="LiveId" clId="{BA09498C-B4BB-487F-B78B-1BB81D3795D3}" dt="2021-10-14T23:19:37.526" v="605" actId="9405"/>
          <ac:inkMkLst>
            <pc:docMk/>
            <pc:sldMk cId="3582099393" sldId="269"/>
            <ac:inkMk id="5" creationId="{5C2DDB4D-BFCE-415B-BE90-4FEDEE0AA994}"/>
          </ac:inkMkLst>
        </pc:inkChg>
        <pc:inkChg chg="add">
          <ac:chgData name="Duane Miller" userId="086b8d4e5ca37aec" providerId="LiveId" clId="{BA09498C-B4BB-487F-B78B-1BB81D3795D3}" dt="2021-10-14T23:19:53.985" v="606" actId="9405"/>
          <ac:inkMkLst>
            <pc:docMk/>
            <pc:sldMk cId="3582099393" sldId="269"/>
            <ac:inkMk id="7" creationId="{38FFBDCD-90F1-4F99-A8C1-6A15C84D54B8}"/>
          </ac:inkMkLst>
        </pc:inkChg>
        <pc:inkChg chg="add">
          <ac:chgData name="Duane Miller" userId="086b8d4e5ca37aec" providerId="LiveId" clId="{BA09498C-B4BB-487F-B78B-1BB81D3795D3}" dt="2021-10-14T23:20:02.705" v="607" actId="9405"/>
          <ac:inkMkLst>
            <pc:docMk/>
            <pc:sldMk cId="3582099393" sldId="269"/>
            <ac:inkMk id="9" creationId="{AB88AF1F-DBF0-419E-B8F6-DFDD09438F7F}"/>
          </ac:inkMkLst>
        </pc:inkChg>
        <pc:inkChg chg="add">
          <ac:chgData name="Duane Miller" userId="086b8d4e5ca37aec" providerId="LiveId" clId="{BA09498C-B4BB-487F-B78B-1BB81D3795D3}" dt="2021-10-14T23:20:04.188" v="608" actId="9405"/>
          <ac:inkMkLst>
            <pc:docMk/>
            <pc:sldMk cId="3582099393" sldId="269"/>
            <ac:inkMk id="11" creationId="{5A235E31-1549-482B-8271-27348065B64F}"/>
          </ac:inkMkLst>
        </pc:inkChg>
        <pc:inkChg chg="add">
          <ac:chgData name="Duane Miller" userId="086b8d4e5ca37aec" providerId="LiveId" clId="{BA09498C-B4BB-487F-B78B-1BB81D3795D3}" dt="2021-10-14T23:20:12.726" v="609" actId="9405"/>
          <ac:inkMkLst>
            <pc:docMk/>
            <pc:sldMk cId="3582099393" sldId="269"/>
            <ac:inkMk id="12" creationId="{4581E287-F325-41AE-96ED-FA992F8BFB51}"/>
          </ac:inkMkLst>
        </pc:inkChg>
        <pc:inkChg chg="add">
          <ac:chgData name="Duane Miller" userId="086b8d4e5ca37aec" providerId="LiveId" clId="{BA09498C-B4BB-487F-B78B-1BB81D3795D3}" dt="2021-10-14T23:20:13.848" v="610" actId="9405"/>
          <ac:inkMkLst>
            <pc:docMk/>
            <pc:sldMk cId="3582099393" sldId="269"/>
            <ac:inkMk id="13" creationId="{63E6A2CA-6CA8-4BDC-A426-32EDACE0D6D7}"/>
          </ac:inkMkLst>
        </pc:inkChg>
      </pc:sldChg>
      <pc:sldChg chg="del">
        <pc:chgData name="Duane Miller" userId="086b8d4e5ca37aec" providerId="LiveId" clId="{BA09498C-B4BB-487F-B78B-1BB81D3795D3}" dt="2021-09-27T11:25:48.410" v="5" actId="47"/>
        <pc:sldMkLst>
          <pc:docMk/>
          <pc:sldMk cId="833650839" sldId="270"/>
        </pc:sldMkLst>
      </pc:sldChg>
      <pc:sldChg chg="addSp modSp add mod ord">
        <pc:chgData name="Duane Miller" userId="086b8d4e5ca37aec" providerId="LiveId" clId="{BA09498C-B4BB-487F-B78B-1BB81D3795D3}" dt="2021-10-14T23:19:13.928" v="603" actId="9405"/>
        <pc:sldMkLst>
          <pc:docMk/>
          <pc:sldMk cId="1357383175" sldId="270"/>
        </pc:sldMkLst>
        <pc:spChg chg="mod">
          <ac:chgData name="Duane Miller" userId="086b8d4e5ca37aec" providerId="LiveId" clId="{BA09498C-B4BB-487F-B78B-1BB81D3795D3}" dt="2021-10-12T19:09:07.648" v="210" actId="113"/>
          <ac:spMkLst>
            <pc:docMk/>
            <pc:sldMk cId="1357383175" sldId="270"/>
            <ac:spMk id="3" creationId="{D3EFC0C3-FD39-449B-AD90-C042901F23F4}"/>
          </ac:spMkLst>
        </pc:spChg>
        <pc:inkChg chg="add">
          <ac:chgData name="Duane Miller" userId="086b8d4e5ca37aec" providerId="LiveId" clId="{BA09498C-B4BB-487F-B78B-1BB81D3795D3}" dt="2021-10-14T23:18:49.321" v="599" actId="9405"/>
          <ac:inkMkLst>
            <pc:docMk/>
            <pc:sldMk cId="1357383175" sldId="270"/>
            <ac:inkMk id="4" creationId="{20ABB236-8B72-4F42-AE3C-6683134FFBE6}"/>
          </ac:inkMkLst>
        </pc:inkChg>
        <pc:inkChg chg="add">
          <ac:chgData name="Duane Miller" userId="086b8d4e5ca37aec" providerId="LiveId" clId="{BA09498C-B4BB-487F-B78B-1BB81D3795D3}" dt="2021-10-14T23:18:59.704" v="600" actId="9405"/>
          <ac:inkMkLst>
            <pc:docMk/>
            <pc:sldMk cId="1357383175" sldId="270"/>
            <ac:inkMk id="5" creationId="{61FCCF54-4CFE-4FEE-B232-B38FC4CAB3FD}"/>
          </ac:inkMkLst>
        </pc:inkChg>
        <pc:inkChg chg="add">
          <ac:chgData name="Duane Miller" userId="086b8d4e5ca37aec" providerId="LiveId" clId="{BA09498C-B4BB-487F-B78B-1BB81D3795D3}" dt="2021-10-14T23:19:00.734" v="601" actId="9405"/>
          <ac:inkMkLst>
            <pc:docMk/>
            <pc:sldMk cId="1357383175" sldId="270"/>
            <ac:inkMk id="7" creationId="{B265E580-D4F9-432B-A191-73C80CB8DB35}"/>
          </ac:inkMkLst>
        </pc:inkChg>
        <pc:inkChg chg="add">
          <ac:chgData name="Duane Miller" userId="086b8d4e5ca37aec" providerId="LiveId" clId="{BA09498C-B4BB-487F-B78B-1BB81D3795D3}" dt="2021-10-14T23:19:12.681" v="602" actId="9405"/>
          <ac:inkMkLst>
            <pc:docMk/>
            <pc:sldMk cId="1357383175" sldId="270"/>
            <ac:inkMk id="9" creationId="{AE1556FF-DAD0-4463-A4E6-1E880F210C25}"/>
          </ac:inkMkLst>
        </pc:inkChg>
        <pc:inkChg chg="add">
          <ac:chgData name="Duane Miller" userId="086b8d4e5ca37aec" providerId="LiveId" clId="{BA09498C-B4BB-487F-B78B-1BB81D3795D3}" dt="2021-10-14T23:19:13.928" v="603" actId="9405"/>
          <ac:inkMkLst>
            <pc:docMk/>
            <pc:sldMk cId="1357383175" sldId="270"/>
            <ac:inkMk id="11" creationId="{12A35B50-BB55-440A-B16C-0CBE9A3BCBAB}"/>
          </ac:inkMkLst>
        </pc:inkChg>
      </pc:sldChg>
      <pc:sldChg chg="del">
        <pc:chgData name="Duane Miller" userId="086b8d4e5ca37aec" providerId="LiveId" clId="{BA09498C-B4BB-487F-B78B-1BB81D3795D3}" dt="2021-09-27T11:25:48.435" v="6" actId="47"/>
        <pc:sldMkLst>
          <pc:docMk/>
          <pc:sldMk cId="2684578065" sldId="271"/>
        </pc:sldMkLst>
      </pc:sldChg>
      <pc:sldChg chg="addSp modSp add mod">
        <pc:chgData name="Duane Miller" userId="086b8d4e5ca37aec" providerId="LiveId" clId="{BA09498C-B4BB-487F-B78B-1BB81D3795D3}" dt="2021-10-14T23:24:14.659" v="615" actId="9405"/>
        <pc:sldMkLst>
          <pc:docMk/>
          <pc:sldMk cId="3463965884" sldId="271"/>
        </pc:sldMkLst>
        <pc:spChg chg="mod">
          <ac:chgData name="Duane Miller" userId="086b8d4e5ca37aec" providerId="LiveId" clId="{BA09498C-B4BB-487F-B78B-1BB81D3795D3}" dt="2021-10-12T19:12:50.566" v="256" actId="113"/>
          <ac:spMkLst>
            <pc:docMk/>
            <pc:sldMk cId="3463965884" sldId="271"/>
            <ac:spMk id="3" creationId="{D3EFC0C3-FD39-449B-AD90-C042901F23F4}"/>
          </ac:spMkLst>
        </pc:spChg>
        <pc:spChg chg="mod">
          <ac:chgData name="Duane Miller" userId="086b8d4e5ca37aec" providerId="LiveId" clId="{BA09498C-B4BB-487F-B78B-1BB81D3795D3}" dt="2021-10-12T19:15:42.987" v="289" actId="14100"/>
          <ac:spMkLst>
            <pc:docMk/>
            <pc:sldMk cId="3463965884" sldId="271"/>
            <ac:spMk id="6" creationId="{B2FD387F-92CC-4779-81C3-06BBC90B104F}"/>
          </ac:spMkLst>
        </pc:spChg>
        <pc:inkChg chg="add">
          <ac:chgData name="Duane Miller" userId="086b8d4e5ca37aec" providerId="LiveId" clId="{BA09498C-B4BB-487F-B78B-1BB81D3795D3}" dt="2021-10-14T23:22:39.259" v="611" actId="9405"/>
          <ac:inkMkLst>
            <pc:docMk/>
            <pc:sldMk cId="3463965884" sldId="271"/>
            <ac:inkMk id="4" creationId="{7A0A7DAA-8566-46CB-A3B6-4A291C2F4139}"/>
          </ac:inkMkLst>
        </pc:inkChg>
        <pc:inkChg chg="add">
          <ac:chgData name="Duane Miller" userId="086b8d4e5ca37aec" providerId="LiveId" clId="{BA09498C-B4BB-487F-B78B-1BB81D3795D3}" dt="2021-10-14T23:22:50.183" v="612" actId="9405"/>
          <ac:inkMkLst>
            <pc:docMk/>
            <pc:sldMk cId="3463965884" sldId="271"/>
            <ac:inkMk id="5" creationId="{B51332CD-B15B-4FF1-B22E-1FB4CB4AAF07}"/>
          </ac:inkMkLst>
        </pc:inkChg>
        <pc:inkChg chg="add">
          <ac:chgData name="Duane Miller" userId="086b8d4e5ca37aec" providerId="LiveId" clId="{BA09498C-B4BB-487F-B78B-1BB81D3795D3}" dt="2021-10-14T23:23:13.965" v="613" actId="9405"/>
          <ac:inkMkLst>
            <pc:docMk/>
            <pc:sldMk cId="3463965884" sldId="271"/>
            <ac:inkMk id="7" creationId="{56918B35-886E-4764-98D3-DBB7274DB85E}"/>
          </ac:inkMkLst>
        </pc:inkChg>
        <pc:inkChg chg="add">
          <ac:chgData name="Duane Miller" userId="086b8d4e5ca37aec" providerId="LiveId" clId="{BA09498C-B4BB-487F-B78B-1BB81D3795D3}" dt="2021-10-14T23:23:29.594" v="614" actId="9405"/>
          <ac:inkMkLst>
            <pc:docMk/>
            <pc:sldMk cId="3463965884" sldId="271"/>
            <ac:inkMk id="9" creationId="{8732A780-D0ED-47C0-A77C-021FDC911D1B}"/>
          </ac:inkMkLst>
        </pc:inkChg>
        <pc:inkChg chg="add">
          <ac:chgData name="Duane Miller" userId="086b8d4e5ca37aec" providerId="LiveId" clId="{BA09498C-B4BB-487F-B78B-1BB81D3795D3}" dt="2021-10-14T23:24:14.659" v="615" actId="9405"/>
          <ac:inkMkLst>
            <pc:docMk/>
            <pc:sldMk cId="3463965884" sldId="271"/>
            <ac:inkMk id="11" creationId="{C365730A-E236-4971-9290-540AF1DF9B97}"/>
          </ac:inkMkLst>
        </pc:inkChg>
      </pc:sldChg>
      <pc:sldChg chg="addSp modSp add mod">
        <pc:chgData name="Duane Miller" userId="086b8d4e5ca37aec" providerId="LiveId" clId="{BA09498C-B4BB-487F-B78B-1BB81D3795D3}" dt="2021-10-14T23:28:36.863" v="621" actId="9405"/>
        <pc:sldMkLst>
          <pc:docMk/>
          <pc:sldMk cId="1342299131" sldId="272"/>
        </pc:sldMkLst>
        <pc:spChg chg="mod">
          <ac:chgData name="Duane Miller" userId="086b8d4e5ca37aec" providerId="LiveId" clId="{BA09498C-B4BB-487F-B78B-1BB81D3795D3}" dt="2021-10-12T19:13:54.717" v="270" actId="255"/>
          <ac:spMkLst>
            <pc:docMk/>
            <pc:sldMk cId="1342299131" sldId="272"/>
            <ac:spMk id="3" creationId="{D3EFC0C3-FD39-449B-AD90-C042901F23F4}"/>
          </ac:spMkLst>
        </pc:spChg>
        <pc:grpChg chg="mod">
          <ac:chgData name="Duane Miller" userId="086b8d4e5ca37aec" providerId="LiveId" clId="{BA09498C-B4BB-487F-B78B-1BB81D3795D3}" dt="2021-10-14T23:25:50.561" v="618"/>
          <ac:grpSpMkLst>
            <pc:docMk/>
            <pc:sldMk cId="1342299131" sldId="272"/>
            <ac:grpSpMk id="7" creationId="{6850CD81-759C-457B-A2A7-FB88A63A05E1}"/>
          </ac:grpSpMkLst>
        </pc:grpChg>
        <pc:inkChg chg="add mod">
          <ac:chgData name="Duane Miller" userId="086b8d4e5ca37aec" providerId="LiveId" clId="{BA09498C-B4BB-487F-B78B-1BB81D3795D3}" dt="2021-10-14T23:25:50.561" v="618"/>
          <ac:inkMkLst>
            <pc:docMk/>
            <pc:sldMk cId="1342299131" sldId="272"/>
            <ac:inkMk id="4" creationId="{33BDD4EF-59C9-4AEE-A890-ED95F7E27BC6}"/>
          </ac:inkMkLst>
        </pc:inkChg>
        <pc:inkChg chg="add mod">
          <ac:chgData name="Duane Miller" userId="086b8d4e5ca37aec" providerId="LiveId" clId="{BA09498C-B4BB-487F-B78B-1BB81D3795D3}" dt="2021-10-14T23:25:50.561" v="618"/>
          <ac:inkMkLst>
            <pc:docMk/>
            <pc:sldMk cId="1342299131" sldId="272"/>
            <ac:inkMk id="5" creationId="{AB0F4021-1E38-4B91-A9ED-A7B9BC45AE0E}"/>
          </ac:inkMkLst>
        </pc:inkChg>
        <pc:inkChg chg="add">
          <ac:chgData name="Duane Miller" userId="086b8d4e5ca37aec" providerId="LiveId" clId="{BA09498C-B4BB-487F-B78B-1BB81D3795D3}" dt="2021-10-14T23:25:55.757" v="619" actId="9405"/>
          <ac:inkMkLst>
            <pc:docMk/>
            <pc:sldMk cId="1342299131" sldId="272"/>
            <ac:inkMk id="9" creationId="{429BA7FB-994C-41EA-B802-B561A1FD6699}"/>
          </ac:inkMkLst>
        </pc:inkChg>
        <pc:inkChg chg="add">
          <ac:chgData name="Duane Miller" userId="086b8d4e5ca37aec" providerId="LiveId" clId="{BA09498C-B4BB-487F-B78B-1BB81D3795D3}" dt="2021-10-14T23:26:10.528" v="620" actId="9405"/>
          <ac:inkMkLst>
            <pc:docMk/>
            <pc:sldMk cId="1342299131" sldId="272"/>
            <ac:inkMk id="11" creationId="{76262B32-28DB-4BC6-9A38-738779C6B599}"/>
          </ac:inkMkLst>
        </pc:inkChg>
        <pc:inkChg chg="add">
          <ac:chgData name="Duane Miller" userId="086b8d4e5ca37aec" providerId="LiveId" clId="{BA09498C-B4BB-487F-B78B-1BB81D3795D3}" dt="2021-10-14T23:28:36.863" v="621" actId="9405"/>
          <ac:inkMkLst>
            <pc:docMk/>
            <pc:sldMk cId="1342299131" sldId="272"/>
            <ac:inkMk id="12" creationId="{BC702AF9-B2DA-4BEA-9A41-D7AA05137A7A}"/>
          </ac:inkMkLst>
        </pc:inkChg>
      </pc:sldChg>
      <pc:sldChg chg="del">
        <pc:chgData name="Duane Miller" userId="086b8d4e5ca37aec" providerId="LiveId" clId="{BA09498C-B4BB-487F-B78B-1BB81D3795D3}" dt="2021-09-27T11:25:48.464" v="7" actId="47"/>
        <pc:sldMkLst>
          <pc:docMk/>
          <pc:sldMk cId="1594800595" sldId="272"/>
        </pc:sldMkLst>
      </pc:sldChg>
      <pc:sldChg chg="addSp modSp add mod">
        <pc:chgData name="Duane Miller" userId="086b8d4e5ca37aec" providerId="LiveId" clId="{BA09498C-B4BB-487F-B78B-1BB81D3795D3}" dt="2021-10-14T23:33:12.357" v="633" actId="9405"/>
        <pc:sldMkLst>
          <pc:docMk/>
          <pc:sldMk cId="1643209086" sldId="273"/>
        </pc:sldMkLst>
        <pc:spChg chg="mod">
          <ac:chgData name="Duane Miller" userId="086b8d4e5ca37aec" providerId="LiveId" clId="{BA09498C-B4BB-487F-B78B-1BB81D3795D3}" dt="2021-10-12T19:14:39.474" v="274" actId="113"/>
          <ac:spMkLst>
            <pc:docMk/>
            <pc:sldMk cId="1643209086" sldId="273"/>
            <ac:spMk id="3" creationId="{D3EFC0C3-FD39-449B-AD90-C042901F23F4}"/>
          </ac:spMkLst>
        </pc:spChg>
        <pc:spChg chg="mod">
          <ac:chgData name="Duane Miller" userId="086b8d4e5ca37aec" providerId="LiveId" clId="{BA09498C-B4BB-487F-B78B-1BB81D3795D3}" dt="2021-10-12T19:15:34.131" v="288" actId="14100"/>
          <ac:spMkLst>
            <pc:docMk/>
            <pc:sldMk cId="1643209086" sldId="273"/>
            <ac:spMk id="6" creationId="{B2FD387F-92CC-4779-81C3-06BBC90B104F}"/>
          </ac:spMkLst>
        </pc:spChg>
        <pc:grpChg chg="mod">
          <ac:chgData name="Duane Miller" userId="086b8d4e5ca37aec" providerId="LiveId" clId="{BA09498C-B4BB-487F-B78B-1BB81D3795D3}" dt="2021-10-14T23:32:34.814" v="626"/>
          <ac:grpSpMkLst>
            <pc:docMk/>
            <pc:sldMk cId="1643209086" sldId="273"/>
            <ac:grpSpMk id="11" creationId="{9CD578F2-8C17-417C-8EB9-5613519C5ACB}"/>
          </ac:grpSpMkLst>
        </pc:grpChg>
        <pc:grpChg chg="mod">
          <ac:chgData name="Duane Miller" userId="086b8d4e5ca37aec" providerId="LiveId" clId="{BA09498C-B4BB-487F-B78B-1BB81D3795D3}" dt="2021-10-14T23:32:52.711" v="630"/>
          <ac:grpSpMkLst>
            <pc:docMk/>
            <pc:sldMk cId="1643209086" sldId="273"/>
            <ac:grpSpMk id="15" creationId="{7DBBC4E2-6A65-4CEA-BA4E-304D642C3052}"/>
          </ac:grpSpMkLst>
        </pc:grpChg>
        <pc:inkChg chg="add">
          <ac:chgData name="Duane Miller" userId="086b8d4e5ca37aec" providerId="LiveId" clId="{BA09498C-B4BB-487F-B78B-1BB81D3795D3}" dt="2021-10-14T23:32:07.235" v="622" actId="9405"/>
          <ac:inkMkLst>
            <pc:docMk/>
            <pc:sldMk cId="1643209086" sldId="273"/>
            <ac:inkMk id="4" creationId="{824DBBCA-CB51-4ABA-85BD-406B5F8378DB}"/>
          </ac:inkMkLst>
        </pc:inkChg>
        <pc:inkChg chg="add">
          <ac:chgData name="Duane Miller" userId="086b8d4e5ca37aec" providerId="LiveId" clId="{BA09498C-B4BB-487F-B78B-1BB81D3795D3}" dt="2021-10-14T23:32:21.682" v="623" actId="9405"/>
          <ac:inkMkLst>
            <pc:docMk/>
            <pc:sldMk cId="1643209086" sldId="273"/>
            <ac:inkMk id="5" creationId="{2F2E0EE0-EE3C-47D8-A2DA-9F0A6CCB769A}"/>
          </ac:inkMkLst>
        </pc:inkChg>
        <pc:inkChg chg="add mod">
          <ac:chgData name="Duane Miller" userId="086b8d4e5ca37aec" providerId="LiveId" clId="{BA09498C-B4BB-487F-B78B-1BB81D3795D3}" dt="2021-10-14T23:32:34.814" v="626"/>
          <ac:inkMkLst>
            <pc:docMk/>
            <pc:sldMk cId="1643209086" sldId="273"/>
            <ac:inkMk id="7" creationId="{337A1B3F-5D40-4FB0-83D5-B726FC6E363F}"/>
          </ac:inkMkLst>
        </pc:inkChg>
        <pc:inkChg chg="add mod">
          <ac:chgData name="Duane Miller" userId="086b8d4e5ca37aec" providerId="LiveId" clId="{BA09498C-B4BB-487F-B78B-1BB81D3795D3}" dt="2021-10-14T23:32:34.814" v="626"/>
          <ac:inkMkLst>
            <pc:docMk/>
            <pc:sldMk cId="1643209086" sldId="273"/>
            <ac:inkMk id="9" creationId="{B083BF18-00EB-48CF-AC0B-F1FCB62144B2}"/>
          </ac:inkMkLst>
        </pc:inkChg>
        <pc:inkChg chg="add">
          <ac:chgData name="Duane Miller" userId="086b8d4e5ca37aec" providerId="LiveId" clId="{BA09498C-B4BB-487F-B78B-1BB81D3795D3}" dt="2021-10-14T23:32:43.124" v="627" actId="9405"/>
          <ac:inkMkLst>
            <pc:docMk/>
            <pc:sldMk cId="1643209086" sldId="273"/>
            <ac:inkMk id="12" creationId="{3F5C1412-69B5-445B-8DB2-0B9BC7A8DFB7}"/>
          </ac:inkMkLst>
        </pc:inkChg>
        <pc:inkChg chg="add mod">
          <ac:chgData name="Duane Miller" userId="086b8d4e5ca37aec" providerId="LiveId" clId="{BA09498C-B4BB-487F-B78B-1BB81D3795D3}" dt="2021-10-14T23:32:52.711" v="630"/>
          <ac:inkMkLst>
            <pc:docMk/>
            <pc:sldMk cId="1643209086" sldId="273"/>
            <ac:inkMk id="13" creationId="{1623A5F2-17A1-4A71-BA12-4495295BC397}"/>
          </ac:inkMkLst>
        </pc:inkChg>
        <pc:inkChg chg="add mod">
          <ac:chgData name="Duane Miller" userId="086b8d4e5ca37aec" providerId="LiveId" clId="{BA09498C-B4BB-487F-B78B-1BB81D3795D3}" dt="2021-10-14T23:32:52.711" v="630"/>
          <ac:inkMkLst>
            <pc:docMk/>
            <pc:sldMk cId="1643209086" sldId="273"/>
            <ac:inkMk id="14" creationId="{DC151AC0-8EF6-446E-B572-FAFDD8113613}"/>
          </ac:inkMkLst>
        </pc:inkChg>
        <pc:inkChg chg="add">
          <ac:chgData name="Duane Miller" userId="086b8d4e5ca37aec" providerId="LiveId" clId="{BA09498C-B4BB-487F-B78B-1BB81D3795D3}" dt="2021-10-14T23:33:07.415" v="631" actId="9405"/>
          <ac:inkMkLst>
            <pc:docMk/>
            <pc:sldMk cId="1643209086" sldId="273"/>
            <ac:inkMk id="16" creationId="{1E73AC3E-AECF-4396-B899-02DD8E5AB7B3}"/>
          </ac:inkMkLst>
        </pc:inkChg>
        <pc:inkChg chg="add">
          <ac:chgData name="Duane Miller" userId="086b8d4e5ca37aec" providerId="LiveId" clId="{BA09498C-B4BB-487F-B78B-1BB81D3795D3}" dt="2021-10-14T23:33:09.464" v="632" actId="9405"/>
          <ac:inkMkLst>
            <pc:docMk/>
            <pc:sldMk cId="1643209086" sldId="273"/>
            <ac:inkMk id="17" creationId="{614654FC-6709-4740-AD68-7C355F9D4FDA}"/>
          </ac:inkMkLst>
        </pc:inkChg>
        <pc:inkChg chg="add">
          <ac:chgData name="Duane Miller" userId="086b8d4e5ca37aec" providerId="LiveId" clId="{BA09498C-B4BB-487F-B78B-1BB81D3795D3}" dt="2021-10-14T23:33:12.357" v="633" actId="9405"/>
          <ac:inkMkLst>
            <pc:docMk/>
            <pc:sldMk cId="1643209086" sldId="273"/>
            <ac:inkMk id="18" creationId="{F1B79FF6-B33A-43FF-AF81-EC9BC3876E4C}"/>
          </ac:inkMkLst>
        </pc:inkChg>
      </pc:sldChg>
      <pc:sldChg chg="del">
        <pc:chgData name="Duane Miller" userId="086b8d4e5ca37aec" providerId="LiveId" clId="{BA09498C-B4BB-487F-B78B-1BB81D3795D3}" dt="2021-09-27T11:25:48.475" v="8" actId="47"/>
        <pc:sldMkLst>
          <pc:docMk/>
          <pc:sldMk cId="3773199286" sldId="273"/>
        </pc:sldMkLst>
      </pc:sldChg>
      <pc:sldChg chg="del">
        <pc:chgData name="Duane Miller" userId="086b8d4e5ca37aec" providerId="LiveId" clId="{BA09498C-B4BB-487F-B78B-1BB81D3795D3}" dt="2021-09-27T11:25:48.488" v="9" actId="47"/>
        <pc:sldMkLst>
          <pc:docMk/>
          <pc:sldMk cId="900743218" sldId="274"/>
        </pc:sldMkLst>
      </pc:sldChg>
      <pc:sldChg chg="addSp delSp modSp add mod">
        <pc:chgData name="Duane Miller" userId="086b8d4e5ca37aec" providerId="LiveId" clId="{BA09498C-B4BB-487F-B78B-1BB81D3795D3}" dt="2021-10-14T23:36:12.260" v="649"/>
        <pc:sldMkLst>
          <pc:docMk/>
          <pc:sldMk cId="3099570597" sldId="274"/>
        </pc:sldMkLst>
        <pc:spChg chg="mod">
          <ac:chgData name="Duane Miller" userId="086b8d4e5ca37aec" providerId="LiveId" clId="{BA09498C-B4BB-487F-B78B-1BB81D3795D3}" dt="2021-10-12T19:15:00.065" v="282" actId="113"/>
          <ac:spMkLst>
            <pc:docMk/>
            <pc:sldMk cId="3099570597" sldId="274"/>
            <ac:spMk id="3" creationId="{D3EFC0C3-FD39-449B-AD90-C042901F23F4}"/>
          </ac:spMkLst>
        </pc:spChg>
        <pc:spChg chg="mod">
          <ac:chgData name="Duane Miller" userId="086b8d4e5ca37aec" providerId="LiveId" clId="{BA09498C-B4BB-487F-B78B-1BB81D3795D3}" dt="2021-10-12T19:15:29.568" v="287" actId="14100"/>
          <ac:spMkLst>
            <pc:docMk/>
            <pc:sldMk cId="3099570597" sldId="274"/>
            <ac:spMk id="6" creationId="{B2FD387F-92CC-4779-81C3-06BBC90B104F}"/>
          </ac:spMkLst>
        </pc:spChg>
        <pc:grpChg chg="mod">
          <ac:chgData name="Duane Miller" userId="086b8d4e5ca37aec" providerId="LiveId" clId="{BA09498C-B4BB-487F-B78B-1BB81D3795D3}" dt="2021-10-14T23:35:58.525" v="641"/>
          <ac:grpSpMkLst>
            <pc:docMk/>
            <pc:sldMk cId="3099570597" sldId="274"/>
            <ac:grpSpMk id="14" creationId="{2223DFBE-AF1B-435D-96DC-189453B1BE98}"/>
          </ac:grpSpMkLst>
        </pc:grpChg>
        <pc:grpChg chg="del mod">
          <ac:chgData name="Duane Miller" userId="086b8d4e5ca37aec" providerId="LiveId" clId="{BA09498C-B4BB-487F-B78B-1BB81D3795D3}" dt="2021-10-14T23:36:12.260" v="649"/>
          <ac:grpSpMkLst>
            <pc:docMk/>
            <pc:sldMk cId="3099570597" sldId="274"/>
            <ac:grpSpMk id="18" creationId="{7E33211A-12CE-4B9C-95C0-4D77BA2E21A6}"/>
          </ac:grpSpMkLst>
        </pc:grpChg>
        <pc:grpChg chg="mod">
          <ac:chgData name="Duane Miller" userId="086b8d4e5ca37aec" providerId="LiveId" clId="{BA09498C-B4BB-487F-B78B-1BB81D3795D3}" dt="2021-10-14T23:36:12.260" v="649"/>
          <ac:grpSpMkLst>
            <pc:docMk/>
            <pc:sldMk cId="3099570597" sldId="274"/>
            <ac:grpSpMk id="22" creationId="{BD57FE66-15ED-4124-A818-0297A266C732}"/>
          </ac:grpSpMkLst>
        </pc:grpChg>
        <pc:inkChg chg="add">
          <ac:chgData name="Duane Miller" userId="086b8d4e5ca37aec" providerId="LiveId" clId="{BA09498C-B4BB-487F-B78B-1BB81D3795D3}" dt="2021-10-14T23:34:36.843" v="634" actId="9405"/>
          <ac:inkMkLst>
            <pc:docMk/>
            <pc:sldMk cId="3099570597" sldId="274"/>
            <ac:inkMk id="4" creationId="{025B903A-DACC-4C50-8A34-6F82B081B05C}"/>
          </ac:inkMkLst>
        </pc:inkChg>
        <pc:inkChg chg="add">
          <ac:chgData name="Duane Miller" userId="086b8d4e5ca37aec" providerId="LiveId" clId="{BA09498C-B4BB-487F-B78B-1BB81D3795D3}" dt="2021-10-14T23:34:48.475" v="635" actId="9405"/>
          <ac:inkMkLst>
            <pc:docMk/>
            <pc:sldMk cId="3099570597" sldId="274"/>
            <ac:inkMk id="5" creationId="{6B772C68-D137-4132-9AD4-846FE16D9A45}"/>
          </ac:inkMkLst>
        </pc:inkChg>
        <pc:inkChg chg="add">
          <ac:chgData name="Duane Miller" userId="086b8d4e5ca37aec" providerId="LiveId" clId="{BA09498C-B4BB-487F-B78B-1BB81D3795D3}" dt="2021-10-14T23:34:52.006" v="636" actId="9405"/>
          <ac:inkMkLst>
            <pc:docMk/>
            <pc:sldMk cId="3099570597" sldId="274"/>
            <ac:inkMk id="7" creationId="{0C31BC31-34D7-40B7-B49A-507B1D79E12A}"/>
          </ac:inkMkLst>
        </pc:inkChg>
        <pc:inkChg chg="add mod">
          <ac:chgData name="Duane Miller" userId="086b8d4e5ca37aec" providerId="LiveId" clId="{BA09498C-B4BB-487F-B78B-1BB81D3795D3}" dt="2021-10-14T23:35:58.525" v="641"/>
          <ac:inkMkLst>
            <pc:docMk/>
            <pc:sldMk cId="3099570597" sldId="274"/>
            <ac:inkMk id="9" creationId="{E8EB5162-BFF8-4622-8B24-9D7739FEBAAE}"/>
          </ac:inkMkLst>
        </pc:inkChg>
        <pc:inkChg chg="add mod">
          <ac:chgData name="Duane Miller" userId="086b8d4e5ca37aec" providerId="LiveId" clId="{BA09498C-B4BB-487F-B78B-1BB81D3795D3}" dt="2021-10-14T23:35:58.525" v="641"/>
          <ac:inkMkLst>
            <pc:docMk/>
            <pc:sldMk cId="3099570597" sldId="274"/>
            <ac:inkMk id="11" creationId="{32E1448D-D1A1-4E34-A4E2-E27342237337}"/>
          </ac:inkMkLst>
        </pc:inkChg>
        <pc:inkChg chg="add mod">
          <ac:chgData name="Duane Miller" userId="086b8d4e5ca37aec" providerId="LiveId" clId="{BA09498C-B4BB-487F-B78B-1BB81D3795D3}" dt="2021-10-14T23:35:58.525" v="641"/>
          <ac:inkMkLst>
            <pc:docMk/>
            <pc:sldMk cId="3099570597" sldId="274"/>
            <ac:inkMk id="12" creationId="{E969E92F-D92D-489E-9296-9BC4579C1571}"/>
          </ac:inkMkLst>
        </pc:inkChg>
        <pc:inkChg chg="add mod">
          <ac:chgData name="Duane Miller" userId="086b8d4e5ca37aec" providerId="LiveId" clId="{BA09498C-B4BB-487F-B78B-1BB81D3795D3}" dt="2021-10-14T23:35:58.525" v="641"/>
          <ac:inkMkLst>
            <pc:docMk/>
            <pc:sldMk cId="3099570597" sldId="274"/>
            <ac:inkMk id="13" creationId="{E73E0BEE-623A-455D-B43A-EE6E89804B9F}"/>
          </ac:inkMkLst>
        </pc:inkChg>
        <pc:inkChg chg="add mod">
          <ac:chgData name="Duane Miller" userId="086b8d4e5ca37aec" providerId="LiveId" clId="{BA09498C-B4BB-487F-B78B-1BB81D3795D3}" dt="2021-10-14T23:36:12.260" v="649"/>
          <ac:inkMkLst>
            <pc:docMk/>
            <pc:sldMk cId="3099570597" sldId="274"/>
            <ac:inkMk id="15" creationId="{65CD34C1-9C14-4A5C-9923-A0F684B8D271}"/>
          </ac:inkMkLst>
        </pc:inkChg>
        <pc:inkChg chg="add mod">
          <ac:chgData name="Duane Miller" userId="086b8d4e5ca37aec" providerId="LiveId" clId="{BA09498C-B4BB-487F-B78B-1BB81D3795D3}" dt="2021-10-14T23:36:12.260" v="649"/>
          <ac:inkMkLst>
            <pc:docMk/>
            <pc:sldMk cId="3099570597" sldId="274"/>
            <ac:inkMk id="16" creationId="{B4D4F08E-5B66-4181-8D56-270F1E3F798B}"/>
          </ac:inkMkLst>
        </pc:inkChg>
        <pc:inkChg chg="add mod">
          <ac:chgData name="Duane Miller" userId="086b8d4e5ca37aec" providerId="LiveId" clId="{BA09498C-B4BB-487F-B78B-1BB81D3795D3}" dt="2021-10-14T23:36:12.260" v="649"/>
          <ac:inkMkLst>
            <pc:docMk/>
            <pc:sldMk cId="3099570597" sldId="274"/>
            <ac:inkMk id="17" creationId="{AB82B514-C98B-4189-B30C-C47C4C9714F8}"/>
          </ac:inkMkLst>
        </pc:inkChg>
        <pc:inkChg chg="add mod">
          <ac:chgData name="Duane Miller" userId="086b8d4e5ca37aec" providerId="LiveId" clId="{BA09498C-B4BB-487F-B78B-1BB81D3795D3}" dt="2021-10-14T23:36:12.260" v="649"/>
          <ac:inkMkLst>
            <pc:docMk/>
            <pc:sldMk cId="3099570597" sldId="274"/>
            <ac:inkMk id="19" creationId="{06BD5E60-3121-4C4A-92E7-6F3B20E42DA5}"/>
          </ac:inkMkLst>
        </pc:inkChg>
        <pc:inkChg chg="add mod">
          <ac:chgData name="Duane Miller" userId="086b8d4e5ca37aec" providerId="LiveId" clId="{BA09498C-B4BB-487F-B78B-1BB81D3795D3}" dt="2021-10-14T23:36:12.260" v="649"/>
          <ac:inkMkLst>
            <pc:docMk/>
            <pc:sldMk cId="3099570597" sldId="274"/>
            <ac:inkMk id="20" creationId="{36AB7DE1-DF0A-42BB-A0B0-88AA7C4A3BCD}"/>
          </ac:inkMkLst>
        </pc:inkChg>
        <pc:inkChg chg="add mod">
          <ac:chgData name="Duane Miller" userId="086b8d4e5ca37aec" providerId="LiveId" clId="{BA09498C-B4BB-487F-B78B-1BB81D3795D3}" dt="2021-10-14T23:36:12.260" v="649"/>
          <ac:inkMkLst>
            <pc:docMk/>
            <pc:sldMk cId="3099570597" sldId="274"/>
            <ac:inkMk id="21" creationId="{D3E10753-6D75-4C90-AF2B-9DB131CCCF8A}"/>
          </ac:inkMkLst>
        </pc:inkChg>
      </pc:sldChg>
      <pc:sldChg chg="addSp modSp add mod">
        <pc:chgData name="Duane Miller" userId="086b8d4e5ca37aec" providerId="LiveId" clId="{BA09498C-B4BB-487F-B78B-1BB81D3795D3}" dt="2021-10-14T23:37:54.106" v="654" actId="9405"/>
        <pc:sldMkLst>
          <pc:docMk/>
          <pc:sldMk cId="280887261" sldId="275"/>
        </pc:sldMkLst>
        <pc:spChg chg="mod">
          <ac:chgData name="Duane Miller" userId="086b8d4e5ca37aec" providerId="LiveId" clId="{BA09498C-B4BB-487F-B78B-1BB81D3795D3}" dt="2021-10-12T19:15:20.605" v="285" actId="113"/>
          <ac:spMkLst>
            <pc:docMk/>
            <pc:sldMk cId="280887261" sldId="275"/>
            <ac:spMk id="3" creationId="{D3EFC0C3-FD39-449B-AD90-C042901F23F4}"/>
          </ac:spMkLst>
        </pc:spChg>
        <pc:spChg chg="mod">
          <ac:chgData name="Duane Miller" userId="086b8d4e5ca37aec" providerId="LiveId" clId="{BA09498C-B4BB-487F-B78B-1BB81D3795D3}" dt="2021-10-12T19:15:24.380" v="286" actId="14100"/>
          <ac:spMkLst>
            <pc:docMk/>
            <pc:sldMk cId="280887261" sldId="275"/>
            <ac:spMk id="6" creationId="{B2FD387F-92CC-4779-81C3-06BBC90B104F}"/>
          </ac:spMkLst>
        </pc:spChg>
        <pc:inkChg chg="add">
          <ac:chgData name="Duane Miller" userId="086b8d4e5ca37aec" providerId="LiveId" clId="{BA09498C-B4BB-487F-B78B-1BB81D3795D3}" dt="2021-10-14T23:37:33.890" v="650" actId="9405"/>
          <ac:inkMkLst>
            <pc:docMk/>
            <pc:sldMk cId="280887261" sldId="275"/>
            <ac:inkMk id="4" creationId="{5160ED6A-8ED0-4A80-A0BE-AC06F993E08B}"/>
          </ac:inkMkLst>
        </pc:inkChg>
        <pc:inkChg chg="add">
          <ac:chgData name="Duane Miller" userId="086b8d4e5ca37aec" providerId="LiveId" clId="{BA09498C-B4BB-487F-B78B-1BB81D3795D3}" dt="2021-10-14T23:37:37.644" v="651" actId="9405"/>
          <ac:inkMkLst>
            <pc:docMk/>
            <pc:sldMk cId="280887261" sldId="275"/>
            <ac:inkMk id="5" creationId="{7DD11086-619E-4F35-B40D-A5D3380DF6ED}"/>
          </ac:inkMkLst>
        </pc:inkChg>
        <pc:inkChg chg="add">
          <ac:chgData name="Duane Miller" userId="086b8d4e5ca37aec" providerId="LiveId" clId="{BA09498C-B4BB-487F-B78B-1BB81D3795D3}" dt="2021-10-14T23:37:44.046" v="652" actId="9405"/>
          <ac:inkMkLst>
            <pc:docMk/>
            <pc:sldMk cId="280887261" sldId="275"/>
            <ac:inkMk id="7" creationId="{CEB80D56-DCC4-45B4-AE4F-3E963A988C3C}"/>
          </ac:inkMkLst>
        </pc:inkChg>
        <pc:inkChg chg="add">
          <ac:chgData name="Duane Miller" userId="086b8d4e5ca37aec" providerId="LiveId" clId="{BA09498C-B4BB-487F-B78B-1BB81D3795D3}" dt="2021-10-14T23:37:45.509" v="653" actId="9405"/>
          <ac:inkMkLst>
            <pc:docMk/>
            <pc:sldMk cId="280887261" sldId="275"/>
            <ac:inkMk id="9" creationId="{AA566D41-6031-44D3-AF64-B4250274AC31}"/>
          </ac:inkMkLst>
        </pc:inkChg>
        <pc:inkChg chg="add">
          <ac:chgData name="Duane Miller" userId="086b8d4e5ca37aec" providerId="LiveId" clId="{BA09498C-B4BB-487F-B78B-1BB81D3795D3}" dt="2021-10-14T23:37:54.106" v="654" actId="9405"/>
          <ac:inkMkLst>
            <pc:docMk/>
            <pc:sldMk cId="280887261" sldId="275"/>
            <ac:inkMk id="11" creationId="{7AAC1487-F510-4AD3-997E-3BEE2446DA40}"/>
          </ac:inkMkLst>
        </pc:inkChg>
      </pc:sldChg>
      <pc:sldChg chg="del">
        <pc:chgData name="Duane Miller" userId="086b8d4e5ca37aec" providerId="LiveId" clId="{BA09498C-B4BB-487F-B78B-1BB81D3795D3}" dt="2021-09-27T11:25:48.499" v="10" actId="47"/>
        <pc:sldMkLst>
          <pc:docMk/>
          <pc:sldMk cId="2591461245" sldId="275"/>
        </pc:sldMkLst>
      </pc:sldChg>
      <pc:sldChg chg="del">
        <pc:chgData name="Duane Miller" userId="086b8d4e5ca37aec" providerId="LiveId" clId="{BA09498C-B4BB-487F-B78B-1BB81D3795D3}" dt="2021-09-27T11:25:48.518" v="11" actId="47"/>
        <pc:sldMkLst>
          <pc:docMk/>
          <pc:sldMk cId="1824068520" sldId="276"/>
        </pc:sldMkLst>
      </pc:sldChg>
      <pc:sldChg chg="modSp add mod">
        <pc:chgData name="Duane Miller" userId="086b8d4e5ca37aec" providerId="LiveId" clId="{BA09498C-B4BB-487F-B78B-1BB81D3795D3}" dt="2021-10-14T16:39:32.133" v="365" actId="1076"/>
        <pc:sldMkLst>
          <pc:docMk/>
          <pc:sldMk cId="2723654834" sldId="276"/>
        </pc:sldMkLst>
        <pc:spChg chg="mod">
          <ac:chgData name="Duane Miller" userId="086b8d4e5ca37aec" providerId="LiveId" clId="{BA09498C-B4BB-487F-B78B-1BB81D3795D3}" dt="2021-10-14T16:39:32.133" v="365" actId="1076"/>
          <ac:spMkLst>
            <pc:docMk/>
            <pc:sldMk cId="2723654834" sldId="276"/>
            <ac:spMk id="3" creationId="{D3EFC0C3-FD39-449B-AD90-C042901F23F4}"/>
          </ac:spMkLst>
        </pc:spChg>
        <pc:spChg chg="mod">
          <ac:chgData name="Duane Miller" userId="086b8d4e5ca37aec" providerId="LiveId" clId="{BA09498C-B4BB-487F-B78B-1BB81D3795D3}" dt="2021-10-14T16:39:32.133" v="365" actId="1076"/>
          <ac:spMkLst>
            <pc:docMk/>
            <pc:sldMk cId="2723654834" sldId="276"/>
            <ac:spMk id="6" creationId="{B2FD387F-92CC-4779-81C3-06BBC90B104F}"/>
          </ac:spMkLst>
        </pc:spChg>
      </pc:sldChg>
      <pc:sldChg chg="new del">
        <pc:chgData name="Duane Miller" userId="086b8d4e5ca37aec" providerId="LiveId" clId="{BA09498C-B4BB-487F-B78B-1BB81D3795D3}" dt="2021-10-14T16:36:50.867" v="303" actId="47"/>
        <pc:sldMkLst>
          <pc:docMk/>
          <pc:sldMk cId="3671621900" sldId="276"/>
        </pc:sldMkLst>
      </pc:sldChg>
      <pc:sldChg chg="del">
        <pc:chgData name="Duane Miller" userId="086b8d4e5ca37aec" providerId="LiveId" clId="{BA09498C-B4BB-487F-B78B-1BB81D3795D3}" dt="2021-09-27T11:25:48.594" v="12" actId="47"/>
        <pc:sldMkLst>
          <pc:docMk/>
          <pc:sldMk cId="1353602139" sldId="277"/>
        </pc:sldMkLst>
      </pc:sldChg>
      <pc:sldChg chg="del">
        <pc:chgData name="Duane Miller" userId="086b8d4e5ca37aec" providerId="LiveId" clId="{BA09498C-B4BB-487F-B78B-1BB81D3795D3}" dt="2021-09-27T11:25:49.510" v="13" actId="47"/>
        <pc:sldMkLst>
          <pc:docMk/>
          <pc:sldMk cId="3018602015" sldId="278"/>
        </pc:sldMkLst>
      </pc:sldChg>
      <pc:sldChg chg="del">
        <pc:chgData name="Duane Miller" userId="086b8d4e5ca37aec" providerId="LiveId" clId="{BA09498C-B4BB-487F-B78B-1BB81D3795D3}" dt="2021-09-27T11:25:49.697" v="14" actId="47"/>
        <pc:sldMkLst>
          <pc:docMk/>
          <pc:sldMk cId="3557269511" sldId="279"/>
        </pc:sldMkLst>
      </pc:sldChg>
      <pc:sldChg chg="del">
        <pc:chgData name="Duane Miller" userId="086b8d4e5ca37aec" providerId="LiveId" clId="{BA09498C-B4BB-487F-B78B-1BB81D3795D3}" dt="2021-09-27T11:25:49.868" v="15" actId="47"/>
        <pc:sldMkLst>
          <pc:docMk/>
          <pc:sldMk cId="255020198" sldId="280"/>
        </pc:sldMkLst>
      </pc:sldChg>
      <pc:sldChg chg="del">
        <pc:chgData name="Duane Miller" userId="086b8d4e5ca37aec" providerId="LiveId" clId="{BA09498C-B4BB-487F-B78B-1BB81D3795D3}" dt="2021-09-27T11:25:50.028" v="16" actId="47"/>
        <pc:sldMkLst>
          <pc:docMk/>
          <pc:sldMk cId="3992100828" sldId="281"/>
        </pc:sldMkLst>
      </pc:sldChg>
      <pc:sldChg chg="del">
        <pc:chgData name="Duane Miller" userId="086b8d4e5ca37aec" providerId="LiveId" clId="{BA09498C-B4BB-487F-B78B-1BB81D3795D3}" dt="2021-09-27T11:25:50.209" v="17" actId="47"/>
        <pc:sldMkLst>
          <pc:docMk/>
          <pc:sldMk cId="2973376892" sldId="282"/>
        </pc:sldMkLst>
      </pc:sldChg>
      <pc:sldChg chg="del">
        <pc:chgData name="Duane Miller" userId="086b8d4e5ca37aec" providerId="LiveId" clId="{BA09498C-B4BB-487F-B78B-1BB81D3795D3}" dt="2021-09-27T11:25:50.856" v="18" actId="47"/>
        <pc:sldMkLst>
          <pc:docMk/>
          <pc:sldMk cId="636061767" sldId="283"/>
        </pc:sldMkLst>
      </pc:sldChg>
      <pc:sldChg chg="del">
        <pc:chgData name="Duane Miller" userId="086b8d4e5ca37aec" providerId="LiveId" clId="{BA09498C-B4BB-487F-B78B-1BB81D3795D3}" dt="2021-09-27T11:25:51.067" v="19" actId="47"/>
        <pc:sldMkLst>
          <pc:docMk/>
          <pc:sldMk cId="1665864335" sldId="284"/>
        </pc:sldMkLst>
      </pc:sldChg>
      <pc:sldChg chg="del">
        <pc:chgData name="Duane Miller" userId="086b8d4e5ca37aec" providerId="LiveId" clId="{BA09498C-B4BB-487F-B78B-1BB81D3795D3}" dt="2021-09-27T11:25:51.248" v="20" actId="47"/>
        <pc:sldMkLst>
          <pc:docMk/>
          <pc:sldMk cId="190116403" sldId="285"/>
        </pc:sldMkLst>
      </pc:sldChg>
      <pc:sldChg chg="del">
        <pc:chgData name="Duane Miller" userId="086b8d4e5ca37aec" providerId="LiveId" clId="{BA09498C-B4BB-487F-B78B-1BB81D3795D3}" dt="2021-09-27T11:25:51.438" v="21" actId="47"/>
        <pc:sldMkLst>
          <pc:docMk/>
          <pc:sldMk cId="3474461186" sldId="286"/>
        </pc:sldMkLst>
      </pc:sldChg>
      <pc:sldChg chg="del">
        <pc:chgData name="Duane Miller" userId="086b8d4e5ca37aec" providerId="LiveId" clId="{BA09498C-B4BB-487F-B78B-1BB81D3795D3}" dt="2021-09-27T11:25:51.623" v="22" actId="47"/>
        <pc:sldMkLst>
          <pc:docMk/>
          <pc:sldMk cId="3331911041" sldId="287"/>
        </pc:sldMkLst>
      </pc:sldChg>
      <pc:sldChg chg="del">
        <pc:chgData name="Duane Miller" userId="086b8d4e5ca37aec" providerId="LiveId" clId="{BA09498C-B4BB-487F-B78B-1BB81D3795D3}" dt="2021-09-27T11:25:51.799" v="23" actId="47"/>
        <pc:sldMkLst>
          <pc:docMk/>
          <pc:sldMk cId="4270697770" sldId="288"/>
        </pc:sldMkLst>
      </pc:sldChg>
      <pc:sldChg chg="del">
        <pc:chgData name="Duane Miller" userId="086b8d4e5ca37aec" providerId="LiveId" clId="{BA09498C-B4BB-487F-B78B-1BB81D3795D3}" dt="2021-09-27T11:25:52.017" v="24" actId="47"/>
        <pc:sldMkLst>
          <pc:docMk/>
          <pc:sldMk cId="1333615086" sldId="289"/>
        </pc:sldMkLst>
      </pc:sldChg>
      <pc:sldChg chg="del">
        <pc:chgData name="Duane Miller" userId="086b8d4e5ca37aec" providerId="LiveId" clId="{BA09498C-B4BB-487F-B78B-1BB81D3795D3}" dt="2021-09-27T11:25:52.347" v="25" actId="47"/>
        <pc:sldMkLst>
          <pc:docMk/>
          <pc:sldMk cId="2888436243" sldId="290"/>
        </pc:sldMkLst>
      </pc:sldChg>
      <pc:sldChg chg="del">
        <pc:chgData name="Duane Miller" userId="086b8d4e5ca37aec" providerId="LiveId" clId="{BA09498C-B4BB-487F-B78B-1BB81D3795D3}" dt="2021-09-27T11:25:52.570" v="26" actId="47"/>
        <pc:sldMkLst>
          <pc:docMk/>
          <pc:sldMk cId="748625057" sldId="291"/>
        </pc:sldMkLst>
      </pc:sldChg>
      <pc:sldChg chg="del">
        <pc:chgData name="Duane Miller" userId="086b8d4e5ca37aec" providerId="LiveId" clId="{BA09498C-B4BB-487F-B78B-1BB81D3795D3}" dt="2021-09-27T11:25:53.049" v="27" actId="47"/>
        <pc:sldMkLst>
          <pc:docMk/>
          <pc:sldMk cId="3149522347" sldId="292"/>
        </pc:sldMkLst>
      </pc:sldChg>
      <pc:sldChg chg="del">
        <pc:chgData name="Duane Miller" userId="086b8d4e5ca37aec" providerId="LiveId" clId="{BA09498C-B4BB-487F-B78B-1BB81D3795D3}" dt="2021-09-27T11:25:53.367" v="28" actId="47"/>
        <pc:sldMkLst>
          <pc:docMk/>
          <pc:sldMk cId="671372638" sldId="293"/>
        </pc:sldMkLst>
      </pc:sldChg>
      <pc:sldChg chg="del">
        <pc:chgData name="Duane Miller" userId="086b8d4e5ca37aec" providerId="LiveId" clId="{BA09498C-B4BB-487F-B78B-1BB81D3795D3}" dt="2021-09-27T11:25:53.689" v="29" actId="47"/>
        <pc:sldMkLst>
          <pc:docMk/>
          <pc:sldMk cId="4179857903" sldId="294"/>
        </pc:sldMkLst>
      </pc:sldChg>
      <pc:sldChg chg="del">
        <pc:chgData name="Duane Miller" userId="086b8d4e5ca37aec" providerId="LiveId" clId="{BA09498C-B4BB-487F-B78B-1BB81D3795D3}" dt="2021-09-27T11:25:44.761" v="0" actId="47"/>
        <pc:sldMkLst>
          <pc:docMk/>
          <pc:sldMk cId="82890260" sldId="295"/>
        </pc:sldMkLst>
      </pc:sldChg>
      <pc:sldChg chg="del">
        <pc:chgData name="Duane Miller" userId="086b8d4e5ca37aec" providerId="LiveId" clId="{BA09498C-B4BB-487F-B78B-1BB81D3795D3}" dt="2021-09-27T11:25:53.750" v="30" actId="47"/>
        <pc:sldMkLst>
          <pc:docMk/>
          <pc:sldMk cId="3679036750" sldId="296"/>
        </pc:sldMkLst>
      </pc:sldChg>
      <pc:sldChg chg="del">
        <pc:chgData name="Duane Miller" userId="086b8d4e5ca37aec" providerId="LiveId" clId="{BA09498C-B4BB-487F-B78B-1BB81D3795D3}" dt="2021-09-27T11:25:53.960" v="31" actId="47"/>
        <pc:sldMkLst>
          <pc:docMk/>
          <pc:sldMk cId="3059409618" sldId="297"/>
        </pc:sldMkLst>
      </pc:sldChg>
      <pc:sldChg chg="del">
        <pc:chgData name="Duane Miller" userId="086b8d4e5ca37aec" providerId="LiveId" clId="{BA09498C-B4BB-487F-B78B-1BB81D3795D3}" dt="2021-09-27T11:25:54.175" v="32" actId="47"/>
        <pc:sldMkLst>
          <pc:docMk/>
          <pc:sldMk cId="1600030430" sldId="298"/>
        </pc:sldMkLst>
      </pc:sldChg>
      <pc:sldChg chg="del">
        <pc:chgData name="Duane Miller" userId="086b8d4e5ca37aec" providerId="LiveId" clId="{BA09498C-B4BB-487F-B78B-1BB81D3795D3}" dt="2021-09-27T11:25:54.378" v="33" actId="47"/>
        <pc:sldMkLst>
          <pc:docMk/>
          <pc:sldMk cId="2098506026" sldId="299"/>
        </pc:sldMkLst>
      </pc:sldChg>
      <pc:sldChg chg="del">
        <pc:chgData name="Duane Miller" userId="086b8d4e5ca37aec" providerId="LiveId" clId="{BA09498C-B4BB-487F-B78B-1BB81D3795D3}" dt="2021-09-27T11:25:54.601" v="34" actId="47"/>
        <pc:sldMkLst>
          <pc:docMk/>
          <pc:sldMk cId="3748028153" sldId="300"/>
        </pc:sldMkLst>
      </pc:sldChg>
      <pc:sldChg chg="del">
        <pc:chgData name="Duane Miller" userId="086b8d4e5ca37aec" providerId="LiveId" clId="{BA09498C-B4BB-487F-B78B-1BB81D3795D3}" dt="2021-09-27T11:25:54.797" v="35" actId="47"/>
        <pc:sldMkLst>
          <pc:docMk/>
          <pc:sldMk cId="3422832546" sldId="301"/>
        </pc:sldMkLst>
      </pc:sldChg>
      <pc:sldChg chg="del">
        <pc:chgData name="Duane Miller" userId="086b8d4e5ca37aec" providerId="LiveId" clId="{BA09498C-B4BB-487F-B78B-1BB81D3795D3}" dt="2021-09-27T11:25:54.999" v="36" actId="47"/>
        <pc:sldMkLst>
          <pc:docMk/>
          <pc:sldMk cId="1350705452" sldId="302"/>
        </pc:sldMkLst>
      </pc:sldChg>
      <pc:sldChg chg="del">
        <pc:chgData name="Duane Miller" userId="086b8d4e5ca37aec" providerId="LiveId" clId="{BA09498C-B4BB-487F-B78B-1BB81D3795D3}" dt="2021-09-27T11:25:55.198" v="37" actId="47"/>
        <pc:sldMkLst>
          <pc:docMk/>
          <pc:sldMk cId="2771976153" sldId="303"/>
        </pc:sldMkLst>
      </pc:sldChg>
      <pc:sldChg chg="del">
        <pc:chgData name="Duane Miller" userId="086b8d4e5ca37aec" providerId="LiveId" clId="{BA09498C-B4BB-487F-B78B-1BB81D3795D3}" dt="2021-09-27T11:25:55.388" v="38" actId="47"/>
        <pc:sldMkLst>
          <pc:docMk/>
          <pc:sldMk cId="2516549222" sldId="304"/>
        </pc:sldMkLst>
      </pc:sldChg>
      <pc:sldChg chg="del">
        <pc:chgData name="Duane Miller" userId="086b8d4e5ca37aec" providerId="LiveId" clId="{BA09498C-B4BB-487F-B78B-1BB81D3795D3}" dt="2021-09-27T11:25:55.567" v="39" actId="47"/>
        <pc:sldMkLst>
          <pc:docMk/>
          <pc:sldMk cId="3828047496" sldId="305"/>
        </pc:sldMkLst>
      </pc:sldChg>
      <pc:sldChg chg="del">
        <pc:chgData name="Duane Miller" userId="086b8d4e5ca37aec" providerId="LiveId" clId="{BA09498C-B4BB-487F-B78B-1BB81D3795D3}" dt="2021-09-27T11:25:55.775" v="40" actId="47"/>
        <pc:sldMkLst>
          <pc:docMk/>
          <pc:sldMk cId="4174288576" sldId="306"/>
        </pc:sldMkLst>
      </pc:sldChg>
      <pc:sldChg chg="del">
        <pc:chgData name="Duane Miller" userId="086b8d4e5ca37aec" providerId="LiveId" clId="{BA09498C-B4BB-487F-B78B-1BB81D3795D3}" dt="2021-09-27T11:25:55.937" v="41" actId="47"/>
        <pc:sldMkLst>
          <pc:docMk/>
          <pc:sldMk cId="1313790927" sldId="307"/>
        </pc:sldMkLst>
      </pc:sldChg>
      <pc:sldChg chg="del">
        <pc:chgData name="Duane Miller" userId="086b8d4e5ca37aec" providerId="LiveId" clId="{BA09498C-B4BB-487F-B78B-1BB81D3795D3}" dt="2021-09-27T11:25:56.108" v="42" actId="47"/>
        <pc:sldMkLst>
          <pc:docMk/>
          <pc:sldMk cId="680651700" sldId="308"/>
        </pc:sldMkLst>
      </pc:sldChg>
      <pc:sldChg chg="del">
        <pc:chgData name="Duane Miller" userId="086b8d4e5ca37aec" providerId="LiveId" clId="{BA09498C-B4BB-487F-B78B-1BB81D3795D3}" dt="2021-09-27T11:25:56.456" v="43" actId="47"/>
        <pc:sldMkLst>
          <pc:docMk/>
          <pc:sldMk cId="1302464678" sldId="309"/>
        </pc:sldMkLst>
      </pc:sldChg>
      <pc:sldChg chg="del">
        <pc:chgData name="Duane Miller" userId="086b8d4e5ca37aec" providerId="LiveId" clId="{BA09498C-B4BB-487F-B78B-1BB81D3795D3}" dt="2021-09-27T11:25:56.617" v="44" actId="47"/>
        <pc:sldMkLst>
          <pc:docMk/>
          <pc:sldMk cId="625671122" sldId="310"/>
        </pc:sldMkLst>
      </pc:sldChg>
      <pc:sldChg chg="del">
        <pc:chgData name="Duane Miller" userId="086b8d4e5ca37aec" providerId="LiveId" clId="{BA09498C-B4BB-487F-B78B-1BB81D3795D3}" dt="2021-09-27T11:25:56.799" v="45" actId="47"/>
        <pc:sldMkLst>
          <pc:docMk/>
          <pc:sldMk cId="3288141461" sldId="311"/>
        </pc:sldMkLst>
      </pc:sldChg>
      <pc:sldChg chg="del">
        <pc:chgData name="Duane Miller" userId="086b8d4e5ca37aec" providerId="LiveId" clId="{BA09498C-B4BB-487F-B78B-1BB81D3795D3}" dt="2021-09-27T11:25:56.979" v="46" actId="47"/>
        <pc:sldMkLst>
          <pc:docMk/>
          <pc:sldMk cId="428295013" sldId="312"/>
        </pc:sldMkLst>
      </pc:sldChg>
      <pc:sldChg chg="del">
        <pc:chgData name="Duane Miller" userId="086b8d4e5ca37aec" providerId="LiveId" clId="{BA09498C-B4BB-487F-B78B-1BB81D3795D3}" dt="2021-09-27T11:25:57.167" v="47" actId="47"/>
        <pc:sldMkLst>
          <pc:docMk/>
          <pc:sldMk cId="3657768017" sldId="313"/>
        </pc:sldMkLst>
      </pc:sldChg>
      <pc:sldChg chg="del">
        <pc:chgData name="Duane Miller" userId="086b8d4e5ca37aec" providerId="LiveId" clId="{BA09498C-B4BB-487F-B78B-1BB81D3795D3}" dt="2021-09-27T11:25:57.345" v="48" actId="47"/>
        <pc:sldMkLst>
          <pc:docMk/>
          <pc:sldMk cId="3760340895" sldId="314"/>
        </pc:sldMkLst>
      </pc:sldChg>
      <pc:sldChg chg="del">
        <pc:chgData name="Duane Miller" userId="086b8d4e5ca37aec" providerId="LiveId" clId="{BA09498C-B4BB-487F-B78B-1BB81D3795D3}" dt="2021-09-27T11:25:57.537" v="49" actId="47"/>
        <pc:sldMkLst>
          <pc:docMk/>
          <pc:sldMk cId="2739924141" sldId="315"/>
        </pc:sldMkLst>
      </pc:sldChg>
      <pc:sldChg chg="del">
        <pc:chgData name="Duane Miller" userId="086b8d4e5ca37aec" providerId="LiveId" clId="{BA09498C-B4BB-487F-B78B-1BB81D3795D3}" dt="2021-09-27T11:25:57.697" v="50" actId="47"/>
        <pc:sldMkLst>
          <pc:docMk/>
          <pc:sldMk cId="1610008998" sldId="316"/>
        </pc:sldMkLst>
      </pc:sldChg>
      <pc:sldChg chg="del">
        <pc:chgData name="Duane Miller" userId="086b8d4e5ca37aec" providerId="LiveId" clId="{BA09498C-B4BB-487F-B78B-1BB81D3795D3}" dt="2021-09-27T11:25:57.888" v="51" actId="47"/>
        <pc:sldMkLst>
          <pc:docMk/>
          <pc:sldMk cId="1436479034" sldId="317"/>
        </pc:sldMkLst>
      </pc:sldChg>
      <pc:sldChg chg="del">
        <pc:chgData name="Duane Miller" userId="086b8d4e5ca37aec" providerId="LiveId" clId="{BA09498C-B4BB-487F-B78B-1BB81D3795D3}" dt="2021-09-27T11:25:58.074" v="52" actId="47"/>
        <pc:sldMkLst>
          <pc:docMk/>
          <pc:sldMk cId="1627078042" sldId="318"/>
        </pc:sldMkLst>
      </pc:sldChg>
      <pc:sldChg chg="del">
        <pc:chgData name="Duane Miller" userId="086b8d4e5ca37aec" providerId="LiveId" clId="{BA09498C-B4BB-487F-B78B-1BB81D3795D3}" dt="2021-09-27T11:25:58.267" v="53" actId="47"/>
        <pc:sldMkLst>
          <pc:docMk/>
          <pc:sldMk cId="235138871" sldId="319"/>
        </pc:sldMkLst>
      </pc:sldChg>
      <pc:sldChg chg="del">
        <pc:chgData name="Duane Miller" userId="086b8d4e5ca37aec" providerId="LiveId" clId="{BA09498C-B4BB-487F-B78B-1BB81D3795D3}" dt="2021-09-27T11:25:58.457" v="54" actId="47"/>
        <pc:sldMkLst>
          <pc:docMk/>
          <pc:sldMk cId="3672645569" sldId="320"/>
        </pc:sldMkLst>
      </pc:sldChg>
      <pc:sldChg chg="del">
        <pc:chgData name="Duane Miller" userId="086b8d4e5ca37aec" providerId="LiveId" clId="{BA09498C-B4BB-487F-B78B-1BB81D3795D3}" dt="2021-09-27T11:25:59.202" v="55" actId="47"/>
        <pc:sldMkLst>
          <pc:docMk/>
          <pc:sldMk cId="3787273461" sldId="321"/>
        </pc:sldMkLst>
      </pc:sldChg>
      <pc:sldChg chg="del">
        <pc:chgData name="Duane Miller" userId="086b8d4e5ca37aec" providerId="LiveId" clId="{BA09498C-B4BB-487F-B78B-1BB81D3795D3}" dt="2021-09-27T11:25:59.418" v="56" actId="47"/>
        <pc:sldMkLst>
          <pc:docMk/>
          <pc:sldMk cId="4146672744" sldId="322"/>
        </pc:sldMkLst>
      </pc:sldChg>
      <pc:sldChg chg="del">
        <pc:chgData name="Duane Miller" userId="086b8d4e5ca37aec" providerId="LiveId" clId="{BA09498C-B4BB-487F-B78B-1BB81D3795D3}" dt="2021-09-27T11:25:59.599" v="57" actId="47"/>
        <pc:sldMkLst>
          <pc:docMk/>
          <pc:sldMk cId="770209666" sldId="323"/>
        </pc:sldMkLst>
      </pc:sldChg>
      <pc:sldChg chg="del">
        <pc:chgData name="Duane Miller" userId="086b8d4e5ca37aec" providerId="LiveId" clId="{BA09498C-B4BB-487F-B78B-1BB81D3795D3}" dt="2021-09-27T11:25:59.813" v="58" actId="47"/>
        <pc:sldMkLst>
          <pc:docMk/>
          <pc:sldMk cId="1081972557" sldId="324"/>
        </pc:sldMkLst>
      </pc:sldChg>
      <pc:sldChg chg="del">
        <pc:chgData name="Duane Miller" userId="086b8d4e5ca37aec" providerId="LiveId" clId="{BA09498C-B4BB-487F-B78B-1BB81D3795D3}" dt="2021-09-27T11:26:00.536" v="59" actId="47"/>
        <pc:sldMkLst>
          <pc:docMk/>
          <pc:sldMk cId="1817335488" sldId="325"/>
        </pc:sldMkLst>
      </pc:sldChg>
      <pc:sldChg chg="del">
        <pc:chgData name="Duane Miller" userId="086b8d4e5ca37aec" providerId="LiveId" clId="{BA09498C-B4BB-487F-B78B-1BB81D3795D3}" dt="2021-09-27T11:26:01.359" v="60" actId="47"/>
        <pc:sldMkLst>
          <pc:docMk/>
          <pc:sldMk cId="3154490838" sldId="326"/>
        </pc:sldMkLst>
      </pc:sldChg>
      <pc:sldChg chg="del">
        <pc:chgData name="Duane Miller" userId="086b8d4e5ca37aec" providerId="LiveId" clId="{BA09498C-B4BB-487F-B78B-1BB81D3795D3}" dt="2021-09-27T11:26:01.878" v="61" actId="47"/>
        <pc:sldMkLst>
          <pc:docMk/>
          <pc:sldMk cId="1051331964" sldId="327"/>
        </pc:sldMkLst>
      </pc:sldChg>
      <pc:sldChg chg="del">
        <pc:chgData name="Duane Miller" userId="086b8d4e5ca37aec" providerId="LiveId" clId="{BA09498C-B4BB-487F-B78B-1BB81D3795D3}" dt="2021-09-27T11:26:02.421" v="62" actId="47"/>
        <pc:sldMkLst>
          <pc:docMk/>
          <pc:sldMk cId="4096251392" sldId="328"/>
        </pc:sldMkLst>
      </pc:sldChg>
      <pc:sldChg chg="del">
        <pc:chgData name="Duane Miller" userId="086b8d4e5ca37aec" providerId="LiveId" clId="{BA09498C-B4BB-487F-B78B-1BB81D3795D3}" dt="2021-09-27T11:26:02.950" v="63" actId="47"/>
        <pc:sldMkLst>
          <pc:docMk/>
          <pc:sldMk cId="983189432" sldId="329"/>
        </pc:sldMkLst>
      </pc:sldChg>
      <pc:sldChg chg="del">
        <pc:chgData name="Duane Miller" userId="086b8d4e5ca37aec" providerId="LiveId" clId="{BA09498C-B4BB-487F-B78B-1BB81D3795D3}" dt="2021-09-27T11:26:03.662" v="64" actId="47"/>
        <pc:sldMkLst>
          <pc:docMk/>
          <pc:sldMk cId="1826365676" sldId="330"/>
        </pc:sldMkLst>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33:52.148"/>
    </inkml:context>
    <inkml:brush xml:id="br0">
      <inkml:brushProperty name="width" value="0.1" units="cm"/>
      <inkml:brushProperty name="height" value="0.1" units="cm"/>
      <inkml:brushProperty name="color" value="#FFFC18"/>
    </inkml:brush>
  </inkml:definitions>
  <inkml:trace contextRef="#ctx0" brushRef="#br0">6073 65 1792,'-6'-4'935,"0"0"0,0-1 0,1 1-1,-8-9 1,-7-6 1308,18 17-2203,0 1 0,-1-1 0,1 1-1,0-1 1,-1 1 0,1 0 0,-1 0 0,0 0 0,1 0-1,-1 1 1,0-1 0,0 1 0,1-1 0,-1 1 0,0 0 0,-5 1-1,-25-2 599,15 0-289,0 1-1,0 1 0,0 0 0,-33 8 0,37-6-224,-27 3 1,-1 0 53,15-2 89,-53 1-1,-6 0 267,24-1-336,42-3-154,-30 4 0,-89 15 341,103-16-244,0-2-1,-50-3 1,22 0 81,-193-3 126,-52 4 415,177-5-591,-281 5 266,275 5-277,83-5-121,-177 3 119,117-2-125,-45 4 62,9-3 166,82-4-266,-146 12 64,-40 0 10,44-5-104,158-5 113,-75-4-115,24-2 101,38 1 5,0 1 43,-5-2-107,56 6 14,-14 1-49,1-2 1,-55-8 0,68 7 62,0 0 0,-1 1 0,-23 2 0,26-1-27,-1 1-1,1-2 1,-1 0 0,-24-5-1,29 4 4,-1 1-1,1 0 0,-10 0 1,-15-2 53,23 2-49,1 0 0,0 1-1,0 1 1,-14 1 0,-17 1-8,-273-3 763,220-5-768,-32 5 0,54 5-410,-22-5 624,-159 3-18,208-1-206,25-2-46,-35 5 0,-22 4-11,-7 2-16,57-9-17,23-2 71,-1 1-1,1-1 1,-1 1-1,0-1 1,1 1-1,-1 1 1,-7 2-1,12-4 30,-1 0 0,1 0-1,0 1 1,-1-1-1,1 0 1,0 0 0,0 1-1,-1-1 1,1 0-1,0 1 1,0-1 0,-1 0-1,1 1 1,0-1-1,0 0 1,0 1 0,0-1-1,0 0 1,-1 1-1,1-1 1,0 1 0,0-1-1,0 0 1,0 1-1,0-1 1,0 1 0,0-1-1,0 1 1,7 15 27,37 53-539,-42-67 285,-1 1 0,1-1 0,-1 1 0,0 0 0,0-1-1,0 1 1,-1 0 0,1-1 0,0 4 0,-1-4-80,-1 0 0,1-1 0,0 1 0,-1 0 0,1-1 0,-1 1 0,0 0 0,1-1 0,-1 1 1,-2 2-1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39:38.103"/>
    </inkml:context>
    <inkml:brush xml:id="br0">
      <inkml:brushProperty name="width" value="0.1" units="cm"/>
      <inkml:brushProperty name="height" value="0.1" units="cm"/>
      <inkml:brushProperty name="color" value="#FF0066"/>
    </inkml:brush>
  </inkml:definitions>
  <inkml:trace contextRef="#ctx0" brushRef="#br0">2636 132 3968,'-1'-1'77,"1"1"0,-1-1-1,0 0 1,1 1 0,-1-1 0,0 0 0,0 1 0,0-1 0,0 1-1,0 0 1,0-1 0,0 1 0,0 0 0,1-1 0,-1 1 0,0 0-1,0 0 1,0 0 0,0 0 0,0 0 0,0 0 0,0 0 0,0 0-1,0 0 1,0 1 0,0-1 0,0 0 0,0 0 0,0 1-1,0-1 1,-1 1 0,-1 2 49,0 0 1,0 0-1,1 0 0,-1 0 0,1 0 0,-3 7 0,3-7-77,0 0-1,0 0 0,0 0 0,-1 0 0,1 0 1,-6 5-1,3-6 8,-1 0 1,1 0-1,0 0 1,-1-1-1,1 1 1,-1-1 0,1-1-1,-1 1 1,1-1-1,-1 0 1,0 0-1,-6-2 1,-11 1 781,-58-4 1333,30 5-1833,-96 15 1,106-11-73,0-1-1,-52-4 1,31 0-124,-109 0 526,-187 3-579,264 5 126,52-3-10,-77-2-1,-211-36 131,207 19-238,10-5-62,78 12 200,-1 1 1,-66-2-1,-73 19 1125,93-6-880,78-4-477,0 0-1,1 0 0,-1-1 1,1 1-1,0-1 1,-1 0-1,1 0 0,-1-1 1,1 1-1,0-1 0,0 1 1,0-1-1,-5-4 1,0-1-335,0 0 1,0-1-1,-7-11 0,-8-7-1308,-29-30-2045</inkml:trace>
</inkml:ink>
</file>

<file path=ppt/ink/ink10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8:35.211"/>
    </inkml:context>
    <inkml:brush xml:id="br0">
      <inkml:brushProperty name="width" value="0.1" units="cm"/>
      <inkml:brushProperty name="height" value="0.1" units="cm"/>
      <inkml:brushProperty name="color" value="#FF0066"/>
    </inkml:brush>
  </inkml:definitions>
  <inkml:trace contextRef="#ctx0" brushRef="#br0">5 84 1664,'-4'-6'578,"4"6"-568,0 0 1,0-1-1,0 1 0,0 0 1,0 0-1,0 0 1,0 0-1,0 0 0,0-1 1,0 1-1,0 0 1,0 0-1,0 0 1,0 0-1,0 0 0,0-1 1,0 1-1,0 0 1,0 0-1,0 0 0,0 0 1,0 0-1,0 0 1,0-1-1,0 1 0,0 0 1,1 0-1,-1 0 1,0 0-1,0 0 1,0 0-1,0 0 0,0 0 1,0-1-1,0 1 1,1 0-1,-1 0 0,0 0 1,0 0-1,0 0 1,0 0-1,0 0 0,1 0 1,-1 0-1,0 0 1,1 0 265,5-3 130,3 1-328,1 1 0,0 1 1,-1 0-1,16 1 1,5 0 51,-3-1 5,-13-1 153,1 1-1,-1 0 1,1 1 0,13 3 0,-9 0 84,0-2 0,0-1 1,0 0-1,25-2 0,-3 0 705,-26 1-881,0 0-1,20 4 1,0 1 156,-24-2-276,-1-1 0,0-1 1,1 0-1,-1 0 1,14-2-1,-8 1 79,24 3 0,-15 0-77,0-2 1,0-1 0,27-2-1,62-11 29,-47 6 91,-41 4-89,31-1 0,131 0 158,-109-2-120,-20 1-150,40-5 13,9-1 155,32-1 145,-63 15-252,97 17 1,-12 0-21,8-18-38,-91-3 0,361 5 128,-280 2-128,-83-7 24,44 0-7,137 17 0,-192-9 10,-1-3 0,76-6-1,-36-6 26,50-2 14,-72 11-40,108-3 70,-37-11-80,77-9 101,-10 0-106,36 16 65,-55 2-34,-34 4-42,-82 2 0,88-10 0,-95 1 15,88 5 0,78 16-8,-46 1-130,4 5 182,-118-11-43,17 2-5,145-2 202,-20 15-288,-171-20 49,0-2 1,98-10-1,5 0 23,215 8 73,-239-5-70,233 5-118,-322 2 237,51 9 0,-52-5-163,53 1 0,23-8 20,137 2-54,-89 19 181,-124-13-112,1-1 1,1-2 0,50-3 0,163-7 7,-25 3 12,-127 0-51,49-5-58,-137 6 99,236-20 99,-63 17-73,-185 5-25,182 4 54,-17-2 49,-93-3-204,81-4 248,81 15-357,-96-8 112,-76-3 91,-21 1 111,51 8 1,-71-6-162,51-2-1,-30-1 39,-12 2 25,73 13 0,-66-9 51,84-1-1,-127-4-58,33-2-29,1-2-1,-1-1 0,46-14 0,-40 10 90,78-10-1,-84 17-96,38 3 1,-56 1 60,-1 0 0,0 0 1,0 2-1,25 8 0,-37-11-26,1 1 0,-1 0 0,0 1-1,0-1 1,0 1 0,-1-1 0,1 1 0,-1 0 0,1 1-1,-1-1 1,0 0 0,0 1 0,4 6 0,-6-8-21,0 0 1,0 0 0,0 0 0,-1 0-1,1 0 1,-1 1 0,1-1 0,-1 0-1,0 0 1,0 0 0,1 1 0,-2-1 0,1 0-1,0 0 1,0 0 0,-1 1 0,1-1-1,-1 0 1,0 0 0,0 0 0,1 0-1,-1 0 1,-1 0 0,1 0 0,0 0-1,0-1 1,-1 1 0,1 0 0,-1-1 0,-1 3-1,-2 0-495,0-1-1,-1 1 0,-9 5 1</inkml:trace>
</inkml:ink>
</file>

<file path=ppt/ink/ink10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8:38.400"/>
    </inkml:context>
    <inkml:brush xml:id="br0">
      <inkml:brushProperty name="width" value="0.1" units="cm"/>
      <inkml:brushProperty name="height" value="0.1" units="cm"/>
      <inkml:brushProperty name="color" value="#FF0066"/>
    </inkml:brush>
  </inkml:definitions>
  <inkml:trace contextRef="#ctx0" brushRef="#br0">0 45 256,'0'0'139,"1"5"1157,31-3 218,-20-1-889,1-1 1,-1 0-1,17-2 0,33-4 101,-2 0-236,1 2 1,1 3 0,-1 2-1,90 14 1,-114-12-429,0 0 1,60-6-1,30-13 333,4 0-49,-121 16-345,278-10 771,-150 6-724,25 1 167,-89 5-190,8-3-4,206 6 92,-87-3-105,-110-3-11,33-5 78,-72 2-94,69 4 0,-56 5-8,216 18 113,-248-21-51,-1-2 0,1-1-1,40-7 1,-11 2 39,-19 4 26,0 3-1,55 7 0,-39-2-77,40-1-16,24-2 59,-20-2-8,95 10-51,-135-8-7,50 4 50,198 18-60,-81-20-16,-167-5 45,216 9 82,-47 6-223,-19-9 118,-182-6 19,28-1 40,0 3 0,80 12 0,-133-13-57,0 1 0,1 0 0,-1 0 0,0 0 0,0 1 0,8 4 1,-12-6 0,0 1 1,0-1 0,0 0 0,-1 1-1,1-1 1,0 1 0,-1-1-1,0 1 1,1 0 0,-1-1 0,0 1-1,0 0 1,0 0 0,0 0 0,0 0-1,0 0 1,0 0 0,-1 0-1,1 1 1,-1-1 0,1 4 0,-2-5-3,1 1 1,0 0 0,0-1-1,-1 1 1,1-1-1,-1 1 1,1-1 0,-1 1-1,0-1 1,1 1 0,-1-1-1,0 1 1,0-1 0,0 0-1,0 0 1,0 1-1,-1-1 1,1 0 0,0 0-1,0 0 1,-1 0 0,-2 1-1,-3 2-66,0-1-1,0 0 1,-12 3-1,17-6 52,-57 16-466</inkml:trace>
</inkml:ink>
</file>

<file path=ppt/ink/ink10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8:40.674"/>
    </inkml:context>
    <inkml:brush xml:id="br0">
      <inkml:brushProperty name="width" value="0.1" units="cm"/>
      <inkml:brushProperty name="height" value="0.1" units="cm"/>
      <inkml:brushProperty name="color" value="#FF0066"/>
    </inkml:brush>
  </inkml:definitions>
  <inkml:trace contextRef="#ctx0" brushRef="#br0">0 31 896,'1'0'26,"-1"-1"1,0 1-1,1 0 1,-1-1-1,1 1 0,-1 0 1,0 0-1,1-1 1,-1 1-1,1 0 0,-1 0 1,1 0-1,-1 0 1,1-1-1,-1 1 1,1 0-1,-1 0 0,1 0 1,-1 0-14,1 0 0,-1 0 0,0 0 0,1 0 0,-1 0 0,0 0-1,1 0 1,-1 0 0,0 0 0,0 0 0,1-1 0,-1 1 0,0 0 0,0 0 0,1 0 0,-1 0 0,0-1 0,0 1 0,1 0 0,-1 0 0,0-1 0,0 1 0,0 0 0,0 0 0,1-1 0,-1 1 0,0 0 0,0 0 0,0-1 0,1 0 18,0 0 1,0 0 0,-1 0 0,1 0 0,0 0 0,0 1 0,0-1-1,0 0 1,1 1 0,-1-1 0,0 1 0,0-1 0,0 1-1,0-1 1,0 1 0,1 0 0,-1-1 0,0 1 0,0 0-1,1 0 1,-1 0 0,0 0 0,0 0 0,2 1 0,8-2-50,-1-2 42,0 1-1,0 1 1,0-1-1,11 1 1,21 1 1005,-8-1-259,1 2-1,64 9 1,47 11 120,-72-13-399,-25-4 11,67-3-1,-55-2-266,220-8-33,-93 16 125,-1 1 168,105-18 518,-90 20-848,301 19 235,-406-26-152,170 27 0,-225-25-225,0-2 0,52-4 0,-35 0 36,95-4 277,160 1 267,-290 4-569,41 1 6,0-4 1,67-10-1,68-12-120,-154 21 124,27-2-51,149 16 402,-35-8-388,-104-3-238,-39 1-103,143 3 422,-109-2-262,-49-2 337,0 1 0,39 6 0,-45-2-90,1-2 1,0-1 0,38-3-1,70-17-84,33-15 101,-124 28-75,-19 4-4,36-10 1,-50 9-6,1 1 0,-1 1 0,0-1 0,1 2 0,-1-1 0,1 1 0,13 1 0,-20-1-6,0 0 0,0 1 1,0-1-1,0 0 1,0 1-1,0 0 1,-1-1-1,1 1 0,0 0 1,0 0-1,0 0 1,-1 0-1,1 0 0,0 0 1,-1 1-1,1-1 1,-1 0-1,0 1 1,1-1-1,-1 1 0,0 0 1,0-1-1,0 1 1,0 0-1,0 0 1,-1 0-1,1-1 0,0 1 1,-1 0-1,1 0 1,-1 0-1,0 0 0,0 0 1,0 0-1,0 0 1,0 0-1,0 3 1,-2 1-38,1 0 1,-1 0 0,0 0 0,0 0-1,-1 0 1,0-1 0,0 1-1,0-1 1,-8 9 0,-16 17-305</inkml:trace>
</inkml:ink>
</file>

<file path=ppt/ink/ink10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8:54.066"/>
    </inkml:context>
    <inkml:brush xml:id="br0">
      <inkml:brushProperty name="width" value="0.1" units="cm"/>
      <inkml:brushProperty name="height" value="0.1" units="cm"/>
      <inkml:brushProperty name="color" value="#FF0066"/>
    </inkml:brush>
  </inkml:definitions>
  <inkml:trace contextRef="#ctx0" brushRef="#br0">0 39 128,'0'-5'0,"6"-5"-32,0 5 64,-1-4-32,1-1 0</inkml:trace>
</inkml:ink>
</file>

<file path=ppt/ink/ink10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9:00.165"/>
    </inkml:context>
    <inkml:brush xml:id="br0">
      <inkml:brushProperty name="width" value="0.1" units="cm"/>
      <inkml:brushProperty name="height" value="0.1" units="cm"/>
      <inkml:brushProperty name="color" value="#FFFC18"/>
    </inkml:brush>
  </inkml:definitions>
  <inkml:trace contextRef="#ctx0" brushRef="#br0">0 98 1152,'0'-21'2208,"11"27"-1979,32 44 774,-26-50 1167,-2 0-1627,-7 0-479,0 1 0,0-2 1,0 1-1,0-1 0,14-4 0,-12 3-23,-1 0-1,17-2 0,11-3 47,104-21 1073,-117 25-994,0 1 0,1 1 0,43 5 0,-49-2-166,0-2-1,1 0 0,-1 0 0,21-5 1,74-18 783,-69 13-421,55-6 0,-44 11-330,0 2 0,62 5 0,-70 5 10,-27-4-36,30 1 0,68 3-117,-85-4 156,1-1 0,-1-1 0,66-8 0,-62 2-18,1 3-1,57 2 1,-33 1 26,43 7 46,3-1-118,497-7 393,-468 7-273,0 1 32,502-8 283,-533-1-353,182 7 626,-180 4-470,183 19-166,-213-23 6,94-5 0,-21-1-49,-57 3 17,-3 2 18,112-10 1,-106-5-38,155-12 61,-172 19-39,93 8 1,112-2 92,-142-6-214,87 14 127,-99-3 8,134-6 20,42 3 6,-241 0-70,44 3 0,147-7 0,-163-7-62,151 7 1,-227 1 62,278 10 115,-268-13-111,537-7 54,-306 11 77,-58-2 16,122-1-114,-192-9-41,35 0 16,251 33 105,-168-20-119,2 1 12,-227-2-6,183 13 6,-143-14-19,79-8 0,147-2 124,-4 1-114,309-22-2,-532 28 0,113-17 0,-115 8 30,116-1 1,62 21-92,-180-7 83,0-2 1,0-4 0,76-12-1,-41 6-3,115 4 0,-209 5-19,116 3 0,-56 0 0,120-10 0,-115-2 0,53-8 0,137 0 0,-180 17 0,151-6 0,-136-2 0,1 3 0,0 5 0,107 13 0,-130-5 0,153 15 0,-166-19 0,247 23 0,-5 24 0,-201-33 0,136 8 0,-182-21 0,48 4 4,101 8 18,-134-14-11,70-7 0,387-2-11,-295 3 7,-69-2 60,-129 5-64,220 9 0,-243-8-3,121 10 0,-101-10 0,-1-2 0,52-7 0,-12-5-3,-15 3 87,68-5 0,-36 13 95,-71 2-153,0 1 0,-1 1 0,1 0 0,22 6 0,-33-7-27,1-1 0,-1 1 0,1-1 0,-1 1 0,1 0 0,-1 0 0,0-1 0,1 1 0,-1 0 0,0 0 0,0 0 0,0 1 0,1-1 0,-1 0-1,0 0 1,-1 1 0,1-1 0,0 0 0,1 3 0,-2-2-1,0-1-1,1 1 0,-1-1 0,0 1 1,0-1-1,0 1 0,0-1 0,-1 1 1,1-1-1,0 1 0,-1-1 0,1 0 1,-1 1-1,1-1 0,-1 1 0,0-1 1,-1 2-1,-1 1-22,0 0-1,0-1 1,0 1 0,-1-1-1,1 1 1,-1-1-1,0 0 1,0 0 0,0-1-1,0 1 1,-1-1 0,-7 3-1,-9 0-171,-25 3 0</inkml:trace>
</inkml:ink>
</file>

<file path=ppt/ink/ink10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9:03.277"/>
    </inkml:context>
    <inkml:brush xml:id="br0">
      <inkml:brushProperty name="width" value="0.1" units="cm"/>
      <inkml:brushProperty name="height" value="0.1" units="cm"/>
      <inkml:brushProperty name="color" value="#FFFC18"/>
    </inkml:brush>
  </inkml:definitions>
  <inkml:trace contextRef="#ctx0" brushRef="#br0">43 108 128,'0'-1'8,"-1"0"0,0 1-1,1-1 1,-1 0 0,0 0 0,0 1 0,1-1-1,-1 1 1,0-1 0,0 1 0,0-1 0,0 1-1,0-1 1,0 1 0,0 0 0,0 0 0,0-1-1,0 1 1,0 0 0,0 0 0,0 0 0,0 0-1,0 0 1,0 0 0,0 0 0,0 1 0,0-1-1,0 0 1,0 0 0,0 1 0,-14 3 6454,27-3-6243,1 1 0,-1 0-1,0 1 1,0 0 0,15 6 0,17 5-60,-17-10-121,0 0 1,0-2-1,0-1 1,30-2-1,-7 0 127,165 12 1547,132 0-1231,-45-3-221,-245-3-185,224 15 576,-113-5-522,-29-1-66,-46-8-50,174 8 86,-242-14-58,362 9 627,-35 0-622,46 3 511,-22 6-339,-255-19-125,231 8 70,19-7 172,-158-6-174,154-3-22,214-6 16,-319 3-155,0 0 0,-153 12 20,239-5 141,48 1 36,-294 8-190,84 0 82,-12-15-56,102-1-28,-165 13-10,189-9 42,145-15 53,-418 23-87,151-6 0,367-26-3,-328 13 52,-43 2-19,294 8-17,-288 3-1,65 1-3,78 25-12,-81-14 0,30 3 0,-245-6 0,180 15 19,-154-16 1,103-11-1,311-25 51,-259 21-70,86-3 0,-19 20 0,-37-11 0,-46-1 0,-164 8 0,518-14 0,-231 5 39,-52 4 23,-94-19-33,-112 13-30,59-3 0,-41 14 1,77 9 0,-92-5 0,62-2 10,-74-3-13,56 6 1,95 15-3,13 4 5,-33-3 0,-3-13 0,139-8 0,-257 3 0,0 3 0,73 17 0,-115-20 0,-10-2 0,-1 0 0,0 1 0,0-1 0,0 1 1,1 0-1,7 5 0,-12-6-1,1 0 1,-1 0-1,1 0 0,-1 0 0,0 1 1,1-1-1,-1 0 0,0 1 1,0-1-1,0 1 0,0-1 1,0 1-1,-1 0 0,1-1 0,0 1 1,-1 0-1,1 0 0,-1-1 1,1 1-1,-1 0 0,0 0 1,0-1-1,0 1 0,0 3 1,-1-2-13,1 0 1,-1 0 0,0 0 0,0-1 0,0 1-1,-1 0 1,1 0 0,-1-1 0,1 1 0,-1-1-1,0 1 1,0-1 0,0 0 0,0 1 0,-1-1-1,1 0 1,0 0 0,-1-1 0,0 1 0,-4 2-1,4-3-103,-1 1 0,1 0 0,-1-1 0,1 0 0,-1 0 0,0 0 0,0 0 0,1-1 0,-1 1 0,0-1 0,0 0 0,0 0 0,1-1-1,-1 1 1,0-1 0,-6-1 0,5-1-178,-1 0-1,1 0 1,0-1-1,1 0 1,-1 1-1,1-2 1,-1 1-1,-3-6 1</inkml:trace>
</inkml:ink>
</file>

<file path=ppt/ink/ink10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9:27.953"/>
    </inkml:context>
    <inkml:brush xml:id="br0">
      <inkml:brushProperty name="width" value="0.1" units="cm"/>
      <inkml:brushProperty name="height" value="0.1" units="cm"/>
      <inkml:brushProperty name="color" value="#FFFC18"/>
    </inkml:brush>
  </inkml:definitions>
  <inkml:trace contextRef="#ctx0" brushRef="#br0">0 176 896,'0'1'13,"0"-1"0,0 0-1,0 0 1,0 1 0,0-1 0,0 0-1,0 1 1,0-1 0,0 0 0,1 0 0,-1 1-1,0-1 1,0 0 0,0 0 0,0 1-1,0-1 1,1 0 0,-1 0 0,0 0 0,0 1-1,0-1 1,0 0 0,1 0 0,-1 0-1,0 1 1,0-1 0,1 0 0,-1 0 0,0 0-1,0 0 1,1 0 0,-1 0 0,0 0-1,0 0 1,1 1 0,-1-1 0,0 0 0,1 0-1,-1 0 1,0 0 0,0 0 0,1-1-1,-1 1 1,0 0 0,0 0 0,1 0 0,-1 0-1,0 0 1,1 0 0,-1 0 0,0 0-1,0-1 1,0 1 0,1 0 0,-1 0 0,0-1-1,24-14 266,-7 4 1212,-7 6-814,-5 2-426,-1 1 0,1 0-1,0-1 1,0 2 0,0-1 0,0 1 0,0-1-1,1 1 1,-1 1 0,10-1 0,-7 1-193,0 0 0,0 1 1,12 2-1,-14-2-15,-1 0-1,1 0 1,0-1 0,10-1-1,12 1 7,114 4 463,-91-5-281,92-9 1289,-49 2-915,106-15-462,-64 5-81,179 8 175,-245 10-206,35-7 58,0 0 0,72 5 91,163 3-128,-278 0-83,42 4 42,72 6-8,-27-3-14,188 33 173,-309-37-162,112 9-27,-55-7 24,75 4 73,182 10 134,43-5 287,-270-9-423,173-12 0,-47 2 22,-1 18 38,-171-9-114,237 0 10,-16-1 39,-190 3-30,165 5 219,136-1-150,-31-2-31,-83 6 38,-79-1-56,-133-14-51,77-11 1,14-1-32,101 18 149,-205-4-62,15-3 31,113-15-1,1 0-59,40 17-12,-76 2 58,132-8-36,130 25-38,-173-12 0,-150-8 0,131 16 0,-117 3 0,55 7 0,69-19-3,-153-8 50,83 10-1,-100-1-39,77 8 13,-103-14-15,70-4 1,129-27 28,63-6 22,-90 9-18,-90 8-38,-41 8 22,204-18 78,33-8-94,-313 36-6,472-53 0,-282 36 25,278-11 78,-53 9-119,-161 13 17,-81 6 14,85-10-15,-137 4 0,86-7 0,-59 4 0,-52 1 0,98 6 0,48-3 0,-169 1 2,103 8 0,74 21 2,-119-11-7,-37-4-2,119 10 127,-119-9-116,-48-5-6,48 1 0,-68-8 0,-12 1 0,1-1 0,0 2 0,-1 0 0,1 1 0,27 7 0,-39-7 2,-1-1 1,1 1 0,-1 0 0,0 0 0,0 0 0,0 0-1,0 1 1,0-1 0,4 6 0,-7-7-24,1-1 0,0 1 0,-1 0-1,1-1 1,-1 1 0,1 0 0,-1 0 0,1 0 0,-1-1 0,1 1 0,-1 0-1,0 0 1,0 0 0,1 0 0,-1 0 0,0 0 0,0 0 0,0 0 0,0 0-1,0 0 1,0 0 0,0 0 0,0-1 0,0 1 0,-1 0 0,1 0-1,0 0 1,-1 0 0,1 0 0,-1 0 0,1 0 0,0-1 0,-1 1 0,0 0-1,1 0 1,-1-1 0,0 1 0,1 0 0,-1-1 0,0 1 0,1-1 0,-1 1-1,-1 0 1,-23 9-3173</inkml:trace>
</inkml:ink>
</file>

<file path=ppt/ink/ink10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9:52.409"/>
    </inkml:context>
    <inkml:brush xml:id="br0">
      <inkml:brushProperty name="width" value="0.1" units="cm"/>
      <inkml:brushProperty name="height" value="0.1" units="cm"/>
      <inkml:brushProperty name="color" value="#FFFC18"/>
    </inkml:brush>
  </inkml:definitions>
  <inkml:trace contextRef="#ctx0" brushRef="#br0">10781 231 128,'-7'-5'39,"-8"-6"4525,15 8-4428,1 0 0,0 1 0,-1-1 1,1 1-1,0-1 0,0 1 1,0-1-1,3-4 0,-2 4-105,0 0 0,0-1 0,0 0 0,1-7 0,2-8 36,-3 12 61,0 1-1,-1-1 0,1-12 0,-2 18 177,1-7 74,14-17 993,-15 24-1296,1 0-1,-1 0 1,1 1-1,-1-1 1,1 0-1,-1 0 1,1 0-1,0 1 1,-1-1-1,1 0 1,0 1-1,0-1 1,-1 0 0,1 1-1,0-1 1,0 1-1,0-1 1,0 1-1,0 0 1,0-1-1,0 1 1,0 0-1,-1 0 1,1 0-1,2-1 1,-2 2-57,0-1 0,-1 0 0,1 0 0,0 1 1,-1-1-1,1 0 0,0 1 0,-1-1 0,1 0 0,0 1 0,-1-1 1,1 1-1,-1-1 0,1 1 0,-1 0 0,1-1 0,-1 1 0,0-1 1,1 1-1,-1 0 0,0-1 0,1 1 0,-1 0 0,0-1 0,0 1 1,0 0-1,1 0 0,-1-1 0,0 1 0,0 0 0,0-1 0,0 1 1,-1 1-1,0 24 270,-2 0 0,-11 48 0,5-30-187,-4 26 115,-8 41 277,18-92-290,1 0-1,1 0 1,1 34-1,1-16-25,-2-36-159,1 1 0,0-1-1,-1 1 1,1-1 0,-1 0 0,0 1 0,1-1 0,-1 0 0,0 0 0,-1 2-1,-6 11 187,3-1-156,-1 1 0,0-1 0,-1 0 1,-10 15-1,7-11 4,8-15-47,1 0 0,-1 0 1,0 0-1,0 0 0,0-1 0,0 1 0,0-1 0,0 1 0,0-1 0,-3 2 1,-28 11 8,8-4 43,4 0 1,-1-2-1,0 0 1,-1-1 0,-27 4-1,12-5-41,-55 0-1,31-3-8,-17-1 3,-51 6 38,115-6-36,-146 19 46,124-20-56,-1-1 0,-65-9 0,5 0 82,40 8-64,27 1-11,-39-5 0,34 0-9,-21-4 5,-77-1 0,87 7 53,-82-14 0,82 9 34,-82-3-1,11 10 30,-194 5-29,279-3-46,-35 4-1,22-2-14,-71-2 0,-5 0 147,-297 32 120,314-30-183,-117-13 0,129 4-89,-231-4 166,69 5 91,92 4-244,96 1-41,-102 10 2,1 1 0,146-11 0,-20 0 0,-49-6 0,-259-32 128,134 36-209,115 3 157,90-1-72,-236 5-3,162-4-1,-27 3 11,-21 4 163,37-3-108,-103-3 462,107-3-197,-248 15-1179,155-11 1288,16 0-283,84 1-124,-99 7-34,95-2-103,-54 4 83,104-11 22,-67-7 0,-30-4 58,88 3-33,-191-12 1,167 14-119,-98-16-1,52 4-84,105 15 175,-110-8 78,-147-10-118,232 14 30,7 0 215,-38 0 0,37 4-398,-44-9 0,-9 0 25,-46 6 301,-152 13 0,202-6 85,-8 0-486,37 2 96,-78 9 780,-135 26-558,244-37-102,1 1 0,0 1 0,0 1 0,0 1 0,-32 16-1,39-16 89,0 0 0,1 1-1,0 1 1,1 0-1,0 0 1,0 1-1,1 0 1,0 1 0,-9 13-1,9-9-50,0 0 0,1 1 0,1 0-1,1 1 1,0 0 0,1 0 0,0 0 0,-3 25-1,-18 78-75,4-21 368,18-71-348,2 1-1,1-1 1,1 1 0,2-1 0,0 1 0,8 36 0,16 134-35,-6-35 93,9-23 191,-23-111-32,0 5-56,1 0 0,2-1 0,13 34 0,-15-52-96,1 1 0,1-2 0,0 1 1,12 15-1,-15-24-42,0-1 0,0 0 1,1 0-1,0 0 1,0-1-1,0 0 0,1 0 1,0-1-1,0 0 1,0 0-1,9 3 0,3 0 4,0-1-1,0-2 0,23 4 0,62 2 114,-49-5-53,-22-2 48,-1-1 1,1-2-1,-1-1 1,1-2-1,-1-1 1,55-14-1,-16-2-283,90-13-1,-160 33 220,461-53 655,-326 42-885,223 12 0,-39 17 738,-275-16-607,279 21-424,-115-7 864,10-11-342,-18-1-410,-23 9 587,85 3 110,-139-12-784,143 9 995,-119 3-3,75 6-419,3-9-157,511 37 307,-467-33-60,28 2-97,156 11-161,-153-12 110,-149-9-54,301 30 132,92 5-168,-296-42 202,334-8-158,373-5 175,-685 11-240,154 6 128,407 33 21,-563-29-165,200 15 144,194 14 60,-571-35-104,246 4-79,1-1 156,133 4-92,-177-4 7,-13-1-45,-204-6 94,273 5 128,308 10-183,-213-9 20,-197-5-15,390-8 128,-302-1-111,-17 1-67,-82-3 147,300-18-104,-180 4 64,126-11-83,9 0 217,-401 30-158,56-5 6,147-4-127,134 4 125,-324 6 48,32 6-38,-36 1-15,90-4-11,218 2 0,-267 6 1,41 1-87,-153-8 71,250 3 49,0 18 32,90 6-149,-152-15 252,461 6-127,-488-12-136,61-1-46,-71-15 214,143 1 70,259-1-165,-315 7 150,-132 6-183,155-13 107,-73 5-35,6 0-127,-23-16 189,-150 13-5,93-27 0,34-18-49,52-20-148,-122 38 155,82-30 51,-146 46-83,-1-1 0,-1-3 0,-1-2 0,64-49 0,-48 30 3,63-64 1,-100 88 8,-2-1 0,-1 0 0,-1-1 1,0-1-1,-2-1 0,17-37 1,-16 27 15,-3 0 0,0-1 0,-3-1 1,11-70-1,-18 86-38,-1 0-1,-1 0 1,-1 1-1,0-1 1,-1 0-1,-2 0 1,0 1 0,-1 0-1,0-1 1,-16-31-1,-25-37 165,-30-69 85,16 10-152,-56-157-75,58 91-13,6 20 0,9 37 0,31 109 0,10 36 0,-1 1 0,1-1 0,-2 1 0,0-1 0,0 1 0,-10-17 0,6 13 0,7 12 0,0 1 0,0-1 0,0 0 0,0 1 0,0-1 0,0 1 0,0-1 0,-1 1 0,1-1 0,0 1 0,-1 0 0,1 0 0,-4-2 0,-7-3-58,11 5 55,-1 0 0,0 0 0,0 0 0,1 0 0,-1 0 0,0 1 1,0-1-1,0 0 0,0 1 0,0 0 0,0-1 0,0 1 0,0 0 0,0 0 0,0 0 1,1 0-1,-1 0 0,0 1 0,0-1 0,0 1 0,0-1 0,0 1 0,-3 1 0,-6 3-30,-1-1 0,0 0 0,-12 1 0,-1 2 48,-28 8-6,0-3 0,-99 11 0,57-12 7,61-6 3,1-1-1,-1-2 1,-35-1-1,-15-9-17,-80-4-87,136 12 69,-240 5 119,-63-16-102,83-2 0,-306 17 0,248 1 11,9-3-5,-47 2-81,319-2 110,-143 15-12,27 2 19,62-9-78,-128 9 123,-70 11-52,237-22-34,-59 9-87,47-11 48,-51 4 33,-97-7 91,-49 2-44,180-2-42,0-3 0,0-3 0,-116-20 0,132 14 21,0 3-1,0 2 1,-1 2-1,1 2 1,-71 10-1,106-7-19,14-2-14,0-1-1,0 1 1,-1 0-1,1-1 1,0 0 0,-1 0-1,1 0 1,0-1-1,0 0 1,-1 1 0,1-1-1,0-1 1,-5-1-1,-87-38-1788,7-4-2891</inkml:trace>
</inkml:ink>
</file>

<file path=ppt/ink/ink10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0:01.170"/>
    </inkml:context>
    <inkml:brush xml:id="br0">
      <inkml:brushProperty name="width" value="0.1" units="cm"/>
      <inkml:brushProperty name="height" value="0.1" units="cm"/>
      <inkml:brushProperty name="color" value="#FFFC18"/>
    </inkml:brush>
  </inkml:definitions>
  <inkml:trace contextRef="#ctx0" brushRef="#br0">7 18 2048,'-7'-3'1170,"11"0"144,5 0-1163,-2 1 308,0 0 0,-1 1 0,1-1 0,0 1 0,0 1 0,0 0 0,0 0 0,0 0 0,10 2 0,-5-1 49,40 6 1017,0 2 0,93 29 0,49 10-879,-184-46-779,1-1 0,0 1-1,0-2 1,0 0 0,0 0-1,0-1 1,0 0 0,0-1-1,-1 0 1,1-1 0,0 0-1,-1 0 1,0-2 0,0 1-1,17-11 1,1-4-2016</inkml:trace>
</inkml:ink>
</file>

<file path=ppt/ink/ink10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0:01.588"/>
    </inkml:context>
    <inkml:brush xml:id="br0">
      <inkml:brushProperty name="width" value="0.1" units="cm"/>
      <inkml:brushProperty name="height" value="0.1" units="cm"/>
      <inkml:brushProperty name="color" value="#FFFC18"/>
    </inkml:brush>
  </inkml:definitions>
  <inkml:trace contextRef="#ctx0" brushRef="#br0">213 1 4352,'-29'0'1445,"29"0"-1379,-1 0 0,0 0 1,1 0-1,-1 0 0,0 0 0,1 0 0,-1 0 0,0 0 0,1 1 1,-1-1-1,1 0 0,-1 0 0,1 1 0,-1-1 0,0 0 1,1 1-1,-1-1 0,1 1 0,-1-1 0,1 0 0,0 1 0,-1-1 1,1 1-1,-1 0 0,1-1 0,0 1 0,0-1 0,-1 1 0,1-1 1,0 1-1,0 0 0,-1 0 0,1 22 1413,0-14-1440,-3 75 1255,-19 103-1,19-165-1085,-77 331 2283,24-129-1595,55-219-917,0 0 1,0 0-1,1 0 1,0 0-1,-1 0 1,2 8-1,-1-12-48,1 0 0,-1-1 0,0 1 0,0 0-1,1 0 1,-1 0 0,0-1 0,1 1-1,-1 0 1,1 0 0,-1-1 0,1 1-1,-1 0 1,1-1 0,0 1 0,-1 0 0,1-1-1,0 1 1,-1-1 0,1 1 0,0-1-1,0 1 1,-1-1 0,1 0 0,0 0 0,0 1-1,0-1 1,0 0 0,0 0 0,-1 0-1,1 0 1,0 0 0,0 0 0,0 0-1,0 0 1,0 0 0,0 0 0,-1 0 0,1 0-1,0-1 1,0 1 0,1-1 0,15-7-3243</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39:51.519"/>
    </inkml:context>
    <inkml:brush xml:id="br0">
      <inkml:brushProperty name="width" value="0.1" units="cm"/>
      <inkml:brushProperty name="height" value="0.1" units="cm"/>
      <inkml:brushProperty name="color" value="#FF0066"/>
    </inkml:brush>
  </inkml:definitions>
  <inkml:trace contextRef="#ctx0" brushRef="#br0">4073 87 3584,'-16'-14'4069,"-1"13"-3786,13-1-204,0 0 0,0 1 0,1 0 0,-1 0 0,0 0 0,0 0 0,-1 1-1,1-1 1,0 1 0,0 0 0,0 0 0,0 1 0,0-1 0,-8 3 0,-2 1 460,1 1 0,0 1-1,-13 7 1,12-6-195,-1 0 1,-16 5 0,-11 1-296,-1-2 0,0-2 0,-1-1 0,-74 2 0,66-10 24,-8-1-21,-100 11-1,91-3 0,-126-4 0,113-4 103,67 1-162,-47 1 116,-76-11 0,71 0 166,-1-1-80,-105-3 0,-193-15-84,281 19-34,13 5 55,-73 5-1,62 1-1,-286-1 25,292-3-143,-93-17-1,52 4 23,-161-28 148,273 43-178,-23-6 61,-1 2 1,1 2-1,-1 0 1,-52 3-1,29 8 225,-69 20 0,55-12-152,53-12-222,0-1-1,-1-1 1,1 0 0,-1-1-1,0-1 1,1 0 0,-20-3-1,-34-15-2675,68 18 2760</inkml:trace>
</inkml:ink>
</file>

<file path=ppt/ink/ink1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0:01.986"/>
    </inkml:context>
    <inkml:brush xml:id="br0">
      <inkml:brushProperty name="width" value="0.1" units="cm"/>
      <inkml:brushProperty name="height" value="0.1" units="cm"/>
      <inkml:brushProperty name="color" value="#FFFC18"/>
    </inkml:brush>
  </inkml:definitions>
  <inkml:trace contextRef="#ctx0" brushRef="#br0">0 0 8704,'22'54'2218,"30"53"1,-32-70-2126,-1 0 0,-2 1-1,-2 0 1,15 63 0,7 39 75,30 97 469,-27-111-231,-39-123-471,0 0 0,0-1 0,0 1 0,0-1 1,0 1-1,1-1 0,-1 1 0,1-1 0,-1 0 1,1 1-1,0-1 0,0 0 0,0 0 0,0-1 1,1 1-1,-1 0 0,0-1 0,1 1 0,3 1 1,-6-3-18,1 0 1,-1 0 0,0 0 0,0 0 0,1 1 0,-1-1 0,0 0 0,1 0 0,-1 0 0,0 0 0,1 0 0,-1 0-1,0 0 1,0 0 0,1 0 0,-1 0 0,0-1 0,1 1 0,-1 0 0,0 0 0,0 0 0,1 0 0,-1 0-1,0 0 1,0-1 0,1 1 0,-1 0 0,0 0 0,0 0 0,1-1 0,-1 1 0,0 0 0,0 0 0,0 0-1,0-1 1,1 1 0,-1 0 0,0-1 0,0 1 0,0 0 0,0 0 0,0-1 0,0 1 0,-3-9-2511</inkml:trace>
</inkml:ink>
</file>

<file path=ppt/ink/ink1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0:02.386"/>
    </inkml:context>
    <inkml:brush xml:id="br0">
      <inkml:brushProperty name="width" value="0.1" units="cm"/>
      <inkml:brushProperty name="height" value="0.1" units="cm"/>
      <inkml:brushProperty name="color" value="#FFFC18"/>
    </inkml:brush>
  </inkml:definitions>
  <inkml:trace contextRef="#ctx0" brushRef="#br0">1 44 6656,'0'-1'136,"1"-1"0,-1 0 1,1 1-1,-1-1 0,1 1 0,0-1 1,0 1-1,0-1 0,-1 1 0,1-1 0,1 1 1,-1 0-1,0-1 0,0 1 0,0 0 1,1 0-1,-1 0 0,1 0 0,-1 0 1,1 0-1,-1 0 0,1 1 0,-1-1 1,1 1-1,2-2 0,5 0 64,-1-1 0,1 1-1,17-2 1,-12 3 52,-1 1-1,1 0 1,-1 1-1,15 4 1,56 14 828,-62-14-965,145 44 998,76 17-194,-235-64-1051,1-1-1,0 0 0,0 0 1,-1 0-1,1-2 0,0 1 1,0-1-1,0 0 1,-1-1-1,1 0 0,0 0 1,-1-1-1,0 0 1,14-7-1,18-18-2064</inkml:trace>
</inkml:ink>
</file>

<file path=ppt/ink/ink1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0:02.848"/>
    </inkml:context>
    <inkml:brush xml:id="br0">
      <inkml:brushProperty name="width" value="0.1" units="cm"/>
      <inkml:brushProperty name="height" value="0.1" units="cm"/>
      <inkml:brushProperty name="color" value="#FFFC18"/>
    </inkml:brush>
  </inkml:definitions>
  <inkml:trace contextRef="#ctx0" brushRef="#br0">6 1 7680,'-6'20'2880,"12"4"-2240,5 21 64,0-21-192,6 24-352,9 15-96,7 11 160,6-5 96,6-1-160,-1-5 32,-1-3 32,-4-6-32,0-16-32,0-8-192,-12-6 32,-10-3-992,-11-6-448</inkml:trace>
</inkml:ink>
</file>

<file path=ppt/ink/ink1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0:03.293"/>
    </inkml:context>
    <inkml:brush xml:id="br0">
      <inkml:brushProperty name="width" value="0.1" units="cm"/>
      <inkml:brushProperty name="height" value="0.1" units="cm"/>
      <inkml:brushProperty name="color" value="#FFFC18"/>
    </inkml:brush>
  </inkml:definitions>
  <inkml:trace contextRef="#ctx0" brushRef="#br0">282 1 3328,'-17'26'1216,"12"-8"-928,-6 18 256,11-18 64,-6 27 352,-11 23 192,1 16 0,-6 3 96,-4 2-192,-2-2-96,-6 8-512,7-8-128,-1 2 0,5-11-192,7-15-64,10-19-320,6-23-160,0-3-2880</inkml:trace>
</inkml:ink>
</file>

<file path=ppt/ink/ink1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0:03.732"/>
    </inkml:context>
    <inkml:brush xml:id="br0">
      <inkml:brushProperty name="width" value="0.1" units="cm"/>
      <inkml:brushProperty name="height" value="0.1" units="cm"/>
      <inkml:brushProperty name="color" value="#FFFC18"/>
    </inkml:brush>
  </inkml:definitions>
  <inkml:trace contextRef="#ctx0" brushRef="#br0">149 0 6016,'-34'39'2272,"18"-15"-1760,-5 21 192,10-25 64,0 4-480,0 10-64,-6 1-224,6-2-32,0-3 32,5-6-160,12-13-736,5-11-320,0-5-1280</inkml:trace>
</inkml:ink>
</file>

<file path=ppt/ink/ink1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0:04.137"/>
    </inkml:context>
    <inkml:brush xml:id="br0">
      <inkml:brushProperty name="width" value="0.1" units="cm"/>
      <inkml:brushProperty name="height" value="0.1" units="cm"/>
      <inkml:brushProperty name="color" value="#FFFC18"/>
    </inkml:brush>
  </inkml:definitions>
  <inkml:trace contextRef="#ctx0" brushRef="#br0">0 24 8320,'17'-20'3072,"11"16"-2400,5 8 320,-16-4-64,5 0-704,6 0-160,5 5-384,-1-1-64,1 2 224,0-1-928,6-5-352,0-5-832</inkml:trace>
</inkml:ink>
</file>

<file path=ppt/ink/ink1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4:29.062"/>
    </inkml:context>
    <inkml:brush xml:id="br0">
      <inkml:brushProperty name="width" value="0.1" units="cm"/>
      <inkml:brushProperty name="height" value="0.1" units="cm"/>
      <inkml:brushProperty name="color" value="#FFFC18"/>
    </inkml:brush>
  </inkml:definitions>
  <inkml:trace contextRef="#ctx0" brushRef="#br0">1 221 3328,'11'5'1957,"-7"-4"-1823,0 0-1,0-1 0,1 0 0,-1 1 1,0-2-1,0 1 0,1 0 1,4-2-1,15-4 82,-17 4-173,-1 0 1,0 1-1,0 0 0,11-1 1,12 2 485,-10-1-133,1 1-1,0 1 1,0 1-1,23 5 1,14 6 27,34 9 132,-33-12-442,-37-5 47,1-1-1,40 4 1,44-6 154,-84-2-286,37-1 214,0-2 0,0-2 0,-1-4 0,104-27 0,-116 25-202,86-11-1,-84 16 8,104-9 151,-83 10-135,96-19-1,-32 4-40,-95 15 27,83-4-181,-9 0 68,-25 3 215,132-23-331,-169 19 183,-1 3-1,79-1 1,49 24-6,-100-7-2,203 2 438,-71-22-352,22-8 38,-71 8-108,328 0 198,-323 12-150,-75 0 1,98 13 0,-169-11-60,5 0 25,45 11 1,-20-1-22,92 9 0,-45-8 76,-37-7-80,0-3 0,76-5 0,-51 0 105,76 11 179,-71-6-212,-7-2-19,-26 2-52,41 6 90,-37-3-62,0-3-1,76-5 1,-50 0 108,-78 1-130,73 0 263,129-15 0,-13-9-309,40-6 123,-164 18-21,1 4 0,88 1 0,9 1 189,26-3-262,-121 8-32,87 2 134,-107 8-43,-37-5-8,21 1 0,286 1-130,-198-15 88,-58 2 62,-10 1-19,34-2-12,160-12-29,-148 15 72,-24 2 48,-10 0 108,37-5-243,-75 3-518</inkml:trace>
</inkml:ink>
</file>

<file path=ppt/ink/ink1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4:44.226"/>
    </inkml:context>
    <inkml:brush xml:id="br0">
      <inkml:brushProperty name="width" value="0.1" units="cm"/>
      <inkml:brushProperty name="height" value="0.1" units="cm"/>
      <inkml:brushProperty name="color" value="#FFFC18"/>
    </inkml:brush>
  </inkml:definitions>
  <inkml:trace contextRef="#ctx0" brushRef="#br0">1 38 128,'27'-25'11,"-27"25"3,1 0 1,-1 0 0,1 0 0,-1-1 0,1 1-1,-1 0 1,1 0 0,-1 0 0,1 0 0,-1 0-1,1 0 1,-1 1 0,0-1 0,1 0-1,-1 0 1,1 0 0,-1 0 0,1 0 0,-1 1-1,1-1 1,-1 0 0,0 1 0,1-1 0,5 3 216,17-3 115,0-1-1,0-1 0,25-5 1,-24 4-129,1 0 1,-1 2 0,37 2 0,-12 0-97,191 17 206,-79-2 348,4-14-368,5 1 21,92 33 376,-121-13-459,-32-12-190,9 2-35,43 10 84,252 4 0,-24-12 381,-122-12-383,-2-18 48,-25 2 174,-79 11 352,-124 3-507,0 2 1,48 10-1,-67-8-149,1 1-1,-1 1 1,18 9-1,13 6 4,-46-21-56,-1 0-1,1 0 0,-1-1 0,1 1 1,-1-1-1,1 1 0,0-1 0,3 0 0,-6 0-33,1 0 0,-1 0 0,1 0-1,-1-1 1,1 1 0,-1 0 0,1 0-1,-1-1 1,1 1 0,-1 0 0,1-1-1,-1 1 1,0 0 0,1-1 0,-1 1 0,0-1-1,1 1 1,-1 0 0,0-1 0,0 1-1,1-1 1,-1 0 0</inkml:trace>
</inkml:ink>
</file>

<file path=ppt/ink/ink1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4:46.384"/>
    </inkml:context>
    <inkml:brush xml:id="br0">
      <inkml:brushProperty name="width" value="0.1" units="cm"/>
      <inkml:brushProperty name="height" value="0.1" units="cm"/>
      <inkml:brushProperty name="color" value="#FFFC18"/>
    </inkml:brush>
  </inkml:definitions>
  <inkml:trace contextRef="#ctx0" brushRef="#br0">0 180 2176,'13'-7'236,"1"1"-1,0 0 1,0 1 0,1 1 0,-1 0-1,21-2 1,-16 2-30,108-13 268,-17 3-399,159-24-47,-83 13-29,1 2 233,1 8 1,0 9-1,1 8 1,279 39-1,270 38 88,-576-62-34,113 8 239,-22-7-332,370 19 345,127-22-256,-568-15-182,392-4 536,-179 3-389,-191 2-211,294 6 19,-418-6-78,190-4 17,-109-1 17,587-32 107,267 2 351,-777 32-430,97 0 55,-77 5-50,414 16-45,-139-6-4,-320-11 15,103-3 110,-5 0-112,104 4 10,101 1-41,-192-8 89,-86 0-52,321-7-99,-135 2 175,545 1 76,-572 10-252,94-14 49,1 0 32,211 27 5,-460-6-3,164 11 16,-104 0 49,2-1-124,-179-7 57,195-9 0,105-20 90,-102 5-37,68 10-55,4 0 9,127-5-2,-342 8 0,43 11-16,-179-6 0,-1 2 0,83 27 0,-84-20-30,80 25-970,-44-24-258</inkml:trace>
</inkml:ink>
</file>

<file path=ppt/ink/ink1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7:46.626"/>
    </inkml:context>
    <inkml:brush xml:id="br0">
      <inkml:brushProperty name="width" value="0.1" units="cm"/>
      <inkml:brushProperty name="height" value="0.1" units="cm"/>
      <inkml:brushProperty name="color" value="#FFFC18"/>
    </inkml:brush>
  </inkml:definitions>
  <inkml:trace contextRef="#ctx0" brushRef="#br0">31 1 8704,'-23'5'2816,"23"-5"-2787,0 0 1,-1 0-1,1 0 1,0 0-1,-1 0 1,1 0 0,0 1-1,-1-1 1,1 0-1,0 0 1,-1 0-1,1 1 1,0-1-1,-1 0 1,1 0 0,0 1-1,0-1 1,0 0-1,-1 0 1,1 1-1,0-1 1,0 0-1,0 1 1,-1-1 0,1 0-1,0 1 1,0-1-1,0 0 1,0 1-1,0-1 1,0 0 0,0 1-1,0-1 1,0 1-1,0-1 1,0 0-1,0 1 1,0-1-1,0 0 1,0 1 0,0-1-1,1 0 1,-1 1-1,0-1 1,0 0-1,0 1 1,0-1-1,1 0 1,-1 0 0,0 1-1,0-1 1,1 0-1,-1 0 1,0 1-1,1-1 1,-1 0-1,0 0 1,1 1 0,14 12 468,-6-4-348,1 0 0,1 0 0,0-2 0,21 13 0,-14-11-130,1-2 1,0 0 0,22 4 0,62 9 129,-80-16-79,27 5 177,100 2 0,-99-8-1243,55 9 1,-66-6-1209,-5-2-437</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39:58.705"/>
    </inkml:context>
    <inkml:brush xml:id="br0">
      <inkml:brushProperty name="width" value="0.1" units="cm"/>
      <inkml:brushProperty name="height" value="0.1" units="cm"/>
      <inkml:brushProperty name="color" value="#FF0066"/>
    </inkml:brush>
  </inkml:definitions>
  <inkml:trace contextRef="#ctx0" brushRef="#br0">3087 28 6144,'2'-2'281,"0"-1"55,1 0-1,-1 0 1,1 0-1,0 1 1,0-1-1,0 1 1,0 0 0,4-2-1,-6 4-322,-1 0 0,1 0 1,-1 0-1,1 0 0,-1 0 0,1 0 0,-1 0 1,1 1-1,-1-1 0,1 0 0,-1 0 0,1 1 1,-1-1-1,1 0 0,-1 0 0,0 1 0,1-1 1,-1 1-1,0-1 0,1 0 0,-1 1 0,0-1 0,1 1 1,-1-1-1,0 1 0,0-1 0,1 0 0,-1 1 1,0-1-1,0 1 0,0-1 0,0 1 0,0 0 1,0-1-1,0 1 0,0-1 0,0 1 0,-1 2-10,0-1-1,-1 0 0,1 0 0,-1 0 1,1 0-1,-1 0 0,0 0 1,0 0-1,0-1 0,0 1 0,0-1 1,0 1-1,-1-1 0,1 0 0,0 0 1,-5 2-1,-7 1-1,-27 6-1,21-5 19,-72 16 668,31-8 713,-71 25 1,95-27-1184,0-1 0,-53 6-1,17-3-45,-74 4 100,8-1-83,-148 43 681,-64-15 97,228-34-828,-144-4 82,31-2-163,-176 21 487,176 3-64,82-7-661,148-21 113,0 1 0,-1-1 0,1 0-1,0-1 1,0 1 0,-1-1 0,1 0 0,0-1-1,0 0 1,0 0 0,0 0 0,1 0 0,-11-7-1,-34-15-3882</inkml:trace>
</inkml:ink>
</file>

<file path=ppt/ink/ink1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7:47.111"/>
    </inkml:context>
    <inkml:brush xml:id="br0">
      <inkml:brushProperty name="width" value="0.1" units="cm"/>
      <inkml:brushProperty name="height" value="0.1" units="cm"/>
      <inkml:brushProperty name="color" value="#FFFC18"/>
    </inkml:brush>
  </inkml:definitions>
  <inkml:trace contextRef="#ctx0" brushRef="#br0">420 0 9216,'-50'15'3520,"39"5"-2752,-12 19-64,12-18-256,-6 12-320,-5 17-32,-4 13 32,-13 6 64,-5 3-96,-1 2-128,1-11 0,12-3-320,4-16-96,12-14-992,5-21-320</inkml:trace>
</inkml:ink>
</file>

<file path=ppt/ink/ink1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7:47.519"/>
    </inkml:context>
    <inkml:brush xml:id="br0">
      <inkml:brushProperty name="width" value="0.1" units="cm"/>
      <inkml:brushProperty name="height" value="0.1" units="cm"/>
      <inkml:brushProperty name="color" value="#FFFC18"/>
    </inkml:brush>
  </inkml:definitions>
  <inkml:trace contextRef="#ctx0" brushRef="#br0">6 1 10112,'-5'20'3872,"10"-7"-3040,12 13-480,0-11-480,5 13 0,0 26 128,6 14 32,0 6-32,-2 1 32,1-7-32,-4-5 0,-1-3 0,-5-7 0,-6-4-352,0-14-96,0-11-992,-5-9-320</inkml:trace>
</inkml:ink>
</file>

<file path=ppt/ink/ink1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7:47.959"/>
    </inkml:context>
    <inkml:brush xml:id="br0">
      <inkml:brushProperty name="width" value="0.1" units="cm"/>
      <inkml:brushProperty name="height" value="0.1" units="cm"/>
      <inkml:brushProperty name="color" value="#FFFC18"/>
    </inkml:brush>
  </inkml:definitions>
  <inkml:trace contextRef="#ctx0" brushRef="#br0">1 475 10368,'33'-24'3936,"27"4"-3040,40-19-192,-44 15-256,8-21-353,20-3 1,14-6-32,19 4-64,-2 2 32,-4-2-831,-29 11-321,-26 5-3232</inkml:trace>
</inkml:ink>
</file>

<file path=ppt/ink/ink1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7:50.205"/>
    </inkml:context>
    <inkml:brush xml:id="br0">
      <inkml:brushProperty name="width" value="0.1" units="cm"/>
      <inkml:brushProperty name="height" value="0.1" units="cm"/>
      <inkml:brushProperty name="color" value="#FFFC18"/>
    </inkml:brush>
  </inkml:definitions>
  <inkml:trace contextRef="#ctx0" brushRef="#br0">651 26 5120,'-5'-9'2826,"4"-1"-2730,0 10-47,1-1 0,-1 1 0,0-1 0,1 1 0,-1-1-1,0 1 1,0-1 0,1 1 0,-1 0 0,0-1 0,0 1-1,0 0 1,1-1 0,-1 1 0,0 0 0,0 0 0,0 0-1,0 0 1,1 0 0,-1 0 0,0 0 0,0 0 0,0 0-1,0 1 1,1-1 0,-1 0 0,0 0 0,0 1 0,0-1 0,1 0-1,-1 1 1,-1 0 0,-28 18 1016,25-16-915,-65 41 1105,41-27-816,-48 38 0,-158 176 511,116-106-1116,110-115 86,-9 8-74,17-17 105,1-1 0,-1 1 0,0 0 0,0-1 0,0 1 1,0-1-1,0 1 0,0-1 0,0 0 0,0 1 0,0-1 0,0 0 0,0 1 0,0-1 0,0 0 0,0 0 1,-1 0-1,1 0-7,1 0 0,-1-1 1,1 1-1,-1 0 1,1 0-1,-1-1 1,1 1-1,0 0 0,-1-1 1,1 1-1,0 0 1,-1-1-1,1 1 1,0 0-1,-1-1 0,1 1 1,0-1-1,-1 0 1</inkml:trace>
</inkml:ink>
</file>

<file path=ppt/ink/ink1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7:50.600"/>
    </inkml:context>
    <inkml:brush xml:id="br0">
      <inkml:brushProperty name="width" value="0.1" units="cm"/>
      <inkml:brushProperty name="height" value="0.1" units="cm"/>
      <inkml:brushProperty name="color" value="#FFFC18"/>
    </inkml:brush>
  </inkml:definitions>
  <inkml:trace contextRef="#ctx0" brushRef="#br0">0 1 9216,'17'20'3424,"0"-1"-2656,16 16-288,-11-20-352,6 9-32,11 9 160,4 12-64,1 8-32,1 10-64,-1-3-160,-5-1 32,-2-14-256,2-18-64,-5-15-1504,-1-24-672</inkml:trace>
</inkml:ink>
</file>

<file path=ppt/ink/ink1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7:51.023"/>
    </inkml:context>
    <inkml:brush xml:id="br0">
      <inkml:brushProperty name="width" value="0.1" units="cm"/>
      <inkml:brushProperty name="height" value="0.1" units="cm"/>
      <inkml:brushProperty name="color" value="#FFFC18"/>
    </inkml:brush>
  </inkml:definitions>
  <inkml:trace contextRef="#ctx0" brushRef="#br0">0 0 9728,'11'15'3584,"17"11"-2784,16 13-288,-16-24-288,21 4-224,17 10 64,23 6-32,-1-1-32,-5 1 32,-1-2-192,-5-3 32,-6-11-704,-10-8-352,-16-7-2624</inkml:trace>
</inkml:ink>
</file>

<file path=ppt/ink/ink1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7:51.431"/>
    </inkml:context>
    <inkml:brush xml:id="br0">
      <inkml:brushProperty name="width" value="0.1" units="cm"/>
      <inkml:brushProperty name="height" value="0.1" units="cm"/>
      <inkml:brushProperty name="color" value="#FFFC18"/>
    </inkml:brush>
  </inkml:definitions>
  <inkml:trace contextRef="#ctx0" brushRef="#br0">238 0 9216,'-61'54'3520,"22"-4"-2752,-10 33-288,27-44-320,0 21-192,5 3 0,6-4-192,5-11 0,6-9 96,-5-15-1056,-1-18-416</inkml:trace>
</inkml:ink>
</file>

<file path=ppt/ink/ink1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7:51.821"/>
    </inkml:context>
    <inkml:brush xml:id="br0">
      <inkml:brushProperty name="width" value="0.1" units="cm"/>
      <inkml:brushProperty name="height" value="0.1" units="cm"/>
      <inkml:brushProperty name="color" value="#FFFC18"/>
    </inkml:brush>
  </inkml:definitions>
  <inkml:trace contextRef="#ctx0" brushRef="#br0">1 0 9728,'11'15'3680,"22"9"-2848,34 30-96,-41-25-288,19 10-608,10 6-128,-10-12-1344,-12-12-608</inkml:trace>
</inkml:ink>
</file>

<file path=ppt/ink/ink1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8:05.800"/>
    </inkml:context>
    <inkml:brush xml:id="br0">
      <inkml:brushProperty name="width" value="0.1" units="cm"/>
      <inkml:brushProperty name="height" value="0.1" units="cm"/>
      <inkml:brushProperty name="color" value="#FFFC18"/>
    </inkml:brush>
  </inkml:definitions>
  <inkml:trace contextRef="#ctx0" brushRef="#br0">45 20 4736,'-12'6'688,"10"-4"-540,0-1 0,0 0-1,0 0 1,-1 0 0,1 0-1,0-1 1,0 1 0,-1-1-1,1 1 1,0-1-1,-1 0 1,-2 0 0,4 0 193,3 0 160,6 0-394,0 0-1,0 1 0,0 0 1,1 0-1,-1 0 0,-1 1 1,1 0-1,0 1 0,0 0 1,-1 0-1,0 1 0,1 0 1,-1 0-1,-1 0 0,9 7 1,0 2-53,21 13 1,-15-11 92,-12-10-34,1 1 1,-1-1-1,1-1 1,20 7-1,-5-3 98,-8-2-127,-1-1-1,1-1 0,1-1 0,26 2 0,72-3 155,-72-2-204,247-10-76,80 4 67,-234 7 35,-88-1-12,248-11 336,38-36-243,-103 12-79,-101 16-23,141-16 108,130 11-45,74 28-134,-241 1 90,-221-5-52,459 9-70,-181-7 169,-155-3-82,-6 1-23,386-10 0,-98 4 32,-264 7-54,-70-1 342,106 15 0,-170-12-184,-11-1-144,-1 0 0,1-1-1,0 0 1,0-1 0,-1 0-1,1 0 1,11-2 0,-20 1-34,0 1 1,0-1-1,1 1 1,-1-1 0,0 1-1,0-1 1,0 1-1,0-1 1,0 0-1,0 0 1,0 0 0,0 0-1,0 1 1,0-1-1,0 0 1,1-2 0,-1 1-203,-1 0 1,1 0-1,-1-1 0,1 1 1,-1 0-1,0 0 1,0 0-1,0-4 1</inkml:trace>
</inkml:ink>
</file>

<file path=ppt/ink/ink1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8:18.969"/>
    </inkml:context>
    <inkml:brush xml:id="br0">
      <inkml:brushProperty name="width" value="0.1" units="cm"/>
      <inkml:brushProperty name="height" value="0.1" units="cm"/>
      <inkml:brushProperty name="color" value="#FFFC18"/>
    </inkml:brush>
  </inkml:definitions>
  <inkml:trace contextRef="#ctx0" brushRef="#br0">2524 568 4992,'-25'-18'2810,"30"8"-1988,-2 5-688,1 0 0,0 0 0,0 0 0,8-8 0,-7 9-74,-1 0 0,0-1 0,0 1 0,5-10 0,-8 13-63,0-1-1,-1 1 1,1-1-1,-1 1 1,0-1-1,1 0 1,-1 1-1,0-1 0,0 1 1,0-1-1,0 1 1,0-1-1,-1 1 1,1-1-1,0 0 1,-1 1-1,1-1 0,-2-2 1,-16-28 145,3 8 418,11 14-362,-1 0 0,-1 0 0,1 0 0,-2 1 0,1 0 0,-1 0-1,-1 0 1,-14-13 0,-121-106 1104,135 122-1274,-1 1 1,1-1 0,-1 1 0,0 1 0,0 0-1,-1 0 1,-17-4 0,-74-10 367,81 15-292,-284-46 926,265 42-949,0 1 1,-43 0 0,-1 1-55,57 3-97,-90-12 38,75 9 94,-12 1-33,-173 4-125,197 1 95,0 2-1,0 1 1,-49 13 0,-47 25-66,7-2 6,-124 21 162,141-28-132,48-14-34,31-11 64,1 1 1,0 0-1,1 2 1,0 1-1,1 0 0,0 2 1,0 0-1,-24 25 1,36-31-11,0-1 1,0 1 0,1 0 0,0 1-1,0 0 1,1 0 0,0 0 0,0 0 0,1 1-1,1 0 1,-4 11 0,2 3 8,1 1 0,1-1 1,1 1-1,1-1 0,1 1 0,1-1 0,1 1 1,1-1-1,2 1 0,0-1 0,11 29 1,-7-28-39,0 0 1,17 27-1,-21-43 41,1 0 0,-1-1-1,2 0 1,-1 0 0,1 0 0,1-1-1,-1 0 1,16 10 0,3-1-2,2 0 1,49 19-1,63 14 7,-49-19 48,5 3 90,161 33 0,-234-62-141,108 16 32,3 0-35,-14-1 0,-58-10 0,-33-4 0,43 1 0,-48-6 0,1-1 0,-1-1 0,43-10 0,11-6 0,86-8 0,-118 20 0,-1-3 0,63-19 0,-79 17 22,53-27 1,-62 28 22,-2 0-31,-1 0-1,30-22 1,-39 25-15,1 0 1,-1-1-1,0 0 1,-1 0-1,0-1 1,9-15 0,-7 10 86,1 1 1,1 0 0,0 0 0,1 1 0,0 1 0,17-13 0,-2 2-50,-18 13-38,0-1 0,0 0 0,0 0 0,-2-1 0,1 0 0,-1 0 0,7-15 0,2-12 21,12-39-1,-7 15 51,-12 39 44,-1-1 1,9-48-1,-15 66-93,-1 0-1,-1-1 1,1 1 0,-1 0-1,-1-1 1,1 1 0,-1 0-1,0-1 1,0 1 0,-1 0-1,1 0 1,-2 0 0,1 0-1,-1 0 1,1 0 0,-2 0-1,-3-5 1,-5-3 11,-1 0 1,0 1 0,-1 1-1,0 0 1,-1 1-1,0 0 1,-1 1 0,-19-9-1,28 17-30,0-1 0,0 1 0,0 0 1,0 1-1,0 0 0,0 0 0,0 0 0,0 1 0,-8 0 0,-6 2-205,-35 9-1,34-6-485,-23 2-1,-19-5-3203</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0:09.334"/>
    </inkml:context>
    <inkml:brush xml:id="br0">
      <inkml:brushProperty name="width" value="0.1" units="cm"/>
      <inkml:brushProperty name="height" value="0.1" units="cm"/>
      <inkml:brushProperty name="color" value="#FF0066"/>
    </inkml:brush>
  </inkml:definitions>
  <inkml:trace contextRef="#ctx0" brushRef="#br0">3224 111 5888,'-1'-10'3418,"-3"7"-3390,0 0-1,1-1 0,-1 2 0,0-1 0,-1 0 1,1 1-1,0 0 0,-1 0 0,-8-3 0,-15-2 567,0 1-1,0 1 1,-52-2-1,41 4-481,-115 1 631,82 3-302,-26-1-10,-227-10 92,41-10-389,-73 11-6,291 8-128,23-1 0,1 2 0,-55 8 0,78-6 0,-28 0 0,30-2 0,0 1 0,-20 4 0,-46 8 42,1-4 1,-134-2 0,-115-7 325,306 2-170,-1 0 1,-36 10 0,-33 3-129,-187 18 1290,272-31-1349,0 0 0,1 1 0,-1 1 0,-11 5 0,17-7-7,4-2-23,-1 0 1,1 0 0,-1 0 0,0 0-1,1 0 1,-1 0 0,0 0-1,1 0 1,-1-1 0,0 1-1,1 0 1,-1 0 0,1 0-1,-1-1 1,1 1 0,-1 0-1,0-1 1,1 1 0,-1-1-1,1 1 1,0 0 0,-1-1-1,1 1 1,-1-1 0,1 1-1,0-1 1,-1 0 0,1 1-1,0-1 1,-1 1 0,1-1-1,0 1 1,0-2 0,-2-1-276,-9-20-2650</inkml:trace>
</inkml:ink>
</file>

<file path=ppt/ink/ink1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8:25.684"/>
    </inkml:context>
    <inkml:brush xml:id="br0">
      <inkml:brushProperty name="width" value="0.1" units="cm"/>
      <inkml:brushProperty name="height" value="0.1" units="cm"/>
      <inkml:brushProperty name="color" value="#FFFC18"/>
    </inkml:brush>
  </inkml:definitions>
  <inkml:trace contextRef="#ctx0" brushRef="#br0">2228 256 3328,'-2'-1'157,"1"-1"0,0 1 0,-1 0 0,1-1 0,0 1 1,0-1-1,0 1 0,0-1 0,0 1 0,1-1 0,-1 0 0,0 1 0,1-1 1,-1 0-1,1 0 0,0 1 0,-1-1 0,1 0 0,0 0 0,0 0 0,0 0 1,1-2-1,0-3-56,1-1 0,0 1 0,1-1 1,3-8-1,5-11-67,-10 25-13,-1 1-1,1 0 0,-1-1 1,0 1-1,1-1 0,-1 1 0,0-1 1,0 1-1,0-1 0,0 1 1,0-1-1,0 1 0,0-1 1,-1 1-1,1-1 0,-1 1 0,1-1 1,-1 1-1,1 0 0,-1-1 1,0 1-1,1 0 0,-1-1 0,0 1 1,0 0-1,0 0 0,0 0 1,0 0-1,0 0 0,-1 0 0,1 0 1,0 0-1,0 0 0,-1 1 1,-1-2-1,-1 1 30,1 0-1,-1 0 1,0 0 0,0 1-1,0-1 1,0 1-1,0 0 1,0 0 0,1 0-1,-1 0 1,0 1 0,-6 1-1,-4 2-4,0 0 0,0-2 0,0 1 0,-19-1-1,-166-7 964,34-3-334,0 1-164,-82 7 226,224-1-619,1-1 0,0 0 0,-27-8 1,-63-22 317,107 30-427,-31-7 10,-1 2-1,-52-5 1,38 6-12,4 2 84,-71 3-1,55 2-65,49-1-40,0 2 1,-1-1-1,1 2 1,0 0-1,0 0 1,0 2-1,-23 10 1,-4 5-77,-43 30-1,37-20 66,-50 33 93,62-39-52,26-18-7,0 0 0,1 0 0,0 1 0,0 1 0,1-1 0,0 1 0,0 1 0,1-1 1,0 1-1,0 0 0,1 0 0,1 1 0,-1 0 0,1-1 0,1 1 0,0 1 0,-2 10 1,-61 316-88,62-316 70,2 0 0,1-1 1,0 1-1,4 34 1,-1-47 2,-1 0 0,2-1 0,-1 1 1,1 0-1,0-1 0,1 1 1,0-1-1,7 10 0,4 4 3,24 25-1,27 19 75,-42-41-3,0 0 0,29 20 0,-11-9-39,11 12-167,70 78 1,-56-57 154,-52-53-7,1 0 0,1-2 1,26 18-1,-2-2 18,-20-14-11,1-1 1,1-1-1,0-1 1,27 9-1,101 30 145,-148-50-175,55 14 79,102 13 0,-114-21-62,159 9 159,-157-13-116,-5-1-40,1-1 0,-1-2 0,0-3 0,0-1 0,0-2 0,-1-2 0,65-22 0,197-91 202,-290 115-191,0 0 0,0-1 0,-1-1-1,0-1 1,0 0 0,-1 0 0,-1-1-1,0-1 1,0 0 0,-1 0 0,0-1-1,-2 0 1,14-25 0,-16 22 104,-1-1 1,0 0-1,-1 0 0,-1-1 1,0 1-1,-1-1 0,-2-33 1,6-46 91,-6 85-196,0 1 5,0 0 0,-1 0 1,0 0-1,-3-13 0,-25-105 114,11 47 158,-40-118 1,36 143-260,4 5 155,-41-78 1,53 119-32,-16-21 0,20 29-143,-1 0 1,1 0 0,-1 1 0,0-1-1,0 1 1,0-1 0,0 1-1,0 0 1,0 0 0,-7-2-1,9 3-22,-1 1 0,1 0 0,-1-1 0,1 1 0,-1 0 0,1 0 0,-1 0-1,1 0 1,-1 0 0,1 1 0,-1-1 0,1 0 0,-1 1 0,1-1-1,-1 1 1,1-1 0,0 1 0,-1 0 0,-1 1 0,-2 2-45,0-1 1,1 2-1,-7 6 1,-2 2-159,8-8 5,-1-1 1,0 0-1,1 0 0,-8 4 1,-37 11-1237</inkml:trace>
</inkml:ink>
</file>

<file path=ppt/ink/ink1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8:49.318"/>
    </inkml:context>
    <inkml:brush xml:id="br0">
      <inkml:brushProperty name="width" value="0.1" units="cm"/>
      <inkml:brushProperty name="height" value="0.1" units="cm"/>
      <inkml:brushProperty name="color" value="#FFFC18"/>
    </inkml:brush>
  </inkml:definitions>
  <inkml:trace contextRef="#ctx0" brushRef="#br0">23 102 6144,'-6'3'822,"-10"0"1732,17-4-2368,9-5-147,-1 0 0,0 0 0,14-14 0,-17 14-30,0 0 0,1 0 0,0 1 0,0 0 0,1 1 0,14-8 0,-18 11 105,0 0 0,1 1 1,-1 0-1,1-1 0,0 1 0,8 2 1,3-1 141,37-2-5,60-8-1,73-6-143,-151 15 89,-1 2-1,36 6 1,-30-4-90,1-1 1,52-4 0,-29 0 5,-13 1 25,288 9 750,-209-4-730,10 0-64,261 25 158,-262-24-187,11 2 53,136 14 294,-170-14-326,154-4 165,-176-4-105,77-3-49,173 6 91,53 3-48,-253-7-81,66 7 289,-10 3 26,282 0-165,-216-25-152,-7 0 16,-110 16-57,133-7-121,-154-4 175,1 6 1,142 13-1,292 21-32,140 0-168,-542-19 225,20 5-28,103 3 17,150 8-78,-334-17 6,-36-3-14,363 18 134,603-24-72,-784-13-2,-151 6-130,-45 4 37,84-6 113,141-27-1,245-33 24,-457 63-104,95-14 4,120-7 0,23 35 6,50-4 11,-177-8 19,62 14 58,3-1 4,185 2 41,-379-8-219,203 9 85,1548-12 288,-1613 5-385,75-2-34,-140-9 119,78-2 40,236 14 399,-289-6-744,290 3 896,-65-1-149,-196-3-352,-87 6 6,-8 1-114,-98-17-1906,-10 1-495</inkml:trace>
</inkml:ink>
</file>

<file path=ppt/ink/ink1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8:59.702"/>
    </inkml:context>
    <inkml:brush xml:id="br0">
      <inkml:brushProperty name="width" value="0.1" units="cm"/>
      <inkml:brushProperty name="height" value="0.1" units="cm"/>
      <inkml:brushProperty name="color" value="#FFFC18"/>
    </inkml:brush>
  </inkml:definitions>
  <inkml:trace contextRef="#ctx0" brushRef="#br0">1 30 384,'-1'0'28,"1"-1"-1,0 1 1,0 0 0,0 0-1,0 0 1,0-1 0,0 1-1,0 0 1,0 0-1,0-1 1,0 1 0,0 0-1,0 0 1,0 0 0,0-1-1,1 1 1,-1 0 0,0 0-1,0 0 1,0-1 0,0 1-1,0 0 1,0 0 0,0 0-1,1-1 1,-1 1-1,0 0 1,0 0 0,0 0-1,0 0 1,1 0 0,-1-1-1,7 5 1150,0 0-1469,0 0 286,-6-3 6,0 0 0,-1-1 0,1 1 0,0-1 0,0 1 0,0-1 0,-1 0 0,1 1 1,0-1-1,0 0 0,0 1 0,0-1 0,0 0 0,0 0 0,0 0 0,0 0 0,0 0 0,36 0 245,-14-1 152,0 1 0,0 1 0,0 1-1,24 5 1,-26-1-313,0-2 0,0 0 0,43 1 0,-48-5 123,11-1 286,0 2 0,36 6-1,-22-2-359,0-2-1,56-3 0,-45 0-166,-29-1 62,-1-2 0,25-4 0,4-1 64,35 2 187,-1 3 0,108 11 0,-116-6-124,149-18 0,-142 11 77,113 7 0,19 0 24,-113-6-254,388-11 54,81 11 142,-278-9-181,-2 0 24,38 18 87,-62-4-155,64 4 332,-319-4-283,283 22 313,-45-16-212,-104-7-86,121 14-74,40-10 182,-4 1-205,179 5 292,-359-11-155,3 7 27,-50-1-106,-3-1-26,40 2 82,33-7-12,318 5 114,-229-11-39,-42 0 0,-35 10-10,172-7-54,-186-8 49,217 10-1,-49 7-125,63 4 53,16-1 71,-79-5-34,-272 0-69,338 10-117,148 5 243,-228-13-192,-13 0 20,69 0 760,-16 0-302,-242 1-328,166 2-18,254-8-57,-284-4 33,-52-2-73,79 14 93,4-1-1,135 4-51,-164-2-8,74-16 1,-63 0 0,133-1 96,-3 1-32,63-19-231,-126 3 232,87-11 21,-320 26 11,-1 3 1,146 9 0,-208-3-93,-1 0-1,0 2 1,0 0-1,0 0 1,-1 2-1,25 9 1,-36-12-8,-1 0-1,0 0 1,0 0 0,0 0 0,0 1-1,0-1 1,-1 1 0,3 3 0,-4-6-3,0 1 0,-1 0 0,1 0 0,-1 0 0,1-1 0,-1 1 0,0 0 0,1 0 1,-1 0-1,0 0 0,0 0 0,1 0 0,-1 0 0,0 0 0,0 0 0,0 0 0,0 0 0,0 0 1,0 0-1,-1 0 0,1 0 0,0 0 0,0-1 0,-1 1 0,1 0 0,0 0 0,-1 0 0,1 0 1,-1 0-1,1-1 0,-1 1 0,-1 1 0,1-1-35,-1 1 1,1-1-1,0 0 0,-1 0 0,0 0 1,1-1-1,-1 1 0,1 0 1,-1 0-1,0-1 0,0 1 1,1-1-1,-1 0 0,0 1 0,0-1 1,0 0-1,1 0 0,-3 0 1,-7-2-236,0 0 0,0 0 0,-13-5 0</inkml:trace>
</inkml:ink>
</file>

<file path=ppt/ink/ink1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9:00.732"/>
    </inkml:context>
    <inkml:brush xml:id="br0">
      <inkml:brushProperty name="width" value="0.1" units="cm"/>
      <inkml:brushProperty name="height" value="0.1" units="cm"/>
      <inkml:brushProperty name="color" value="#FFFC18"/>
    </inkml:brush>
  </inkml:definitions>
  <inkml:trace contextRef="#ctx0" brushRef="#br0">110 63 128,'-11'-3'-7,"9"3"8,0-1-1,0 1 1,0-1 0,0 0-1,0 0 1,0 0 0,0 0 0,0 0-1,-2-2 1,-1 0 89,0 0 0,0 0 0,0 0 0,-1 1 0,-6-3 0,-6-2 565,-2-2 2182,22 9-2674,1 1-1,0-1 1,-1 1-1,1-1 1,0 0 0,-1 0-1,6-1 1,4 0-62,105 11 169,2 0 170,317-26 1213,-133-3-533,-91 23-811,-147 1-264,81 16 1,-129-18-61,2 2-45,0-2 0,0 0 0,0-1 0,26-1 0,-29-3-793,29-8 0</inkml:trace>
</inkml:ink>
</file>

<file path=ppt/ink/ink1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9:12.679"/>
    </inkml:context>
    <inkml:brush xml:id="br0">
      <inkml:brushProperty name="width" value="0.1" units="cm"/>
      <inkml:brushProperty name="height" value="0.1" units="cm"/>
      <inkml:brushProperty name="color" value="#FFFC18"/>
    </inkml:brush>
  </inkml:definitions>
  <inkml:trace contextRef="#ctx0" brushRef="#br0">1 161 1408,'0'0'45,"0"0"1,0-1-1,0 1 0,0-1 1,0 1-1,0 0 0,0-1 1,1 1-1,-1-1 1,0 1-1,0 0 0,0-1 1,1 1-1,-1 0 0,0-1 1,0 1-1,1 0 0,-1 0 1,0-1-1,1 1 0,-1 0 1,0 0-1,1-1 1,-1 1-1,0 0 0,1 0 1,-1 0-1,1 0 0,-1 0 1,0-1-1,1 1 0,0 0 1,17 0 1263,-5-1-1331,15 0 97,-20 1-61,-1-1 0,1 1 0,-1-1 1,1-1-1,7-1 0,6-4 197,1 1 1,0 1-1,44-4 1,68 6 916,-106 3-1054,146 15 314,-96-5-302,155 0-38,-1-14 75,-63 1 102,97-6 275,-152-4-211,69-8-50,65 8 207,90-8 175,188-14-445,3 19 112,-131 4-155,25 28 5,-318-9-126,331 19 20,-184-4 33,-12-1-34,299 18-74,-241-28-6,-77-6 114,198-1-124,27-19 118,-95 0 30,-3 1-146,-85 0 143,-116 4-55,430 5-95,-328 10 136,74 4-112,54-2 98,-97-4-46,165-1-41,-240-3 26,561 5 93,-580 3-67,3 0-8,678-10-15,-151-23 0,-55 13 48,-583 13-38,411 22 59,-462-20-68,159-1-3,-95-2 14,443 1-17,-289-12 152,-131 4 63,337-31 286,-313 23-432,148 2 0,-272 14-61,19-1 9,0 2-1,62 10 1,-64 0-6,-18-2-12,-13-9 5,0 0 0,1 1 0,-1-1 0,0 0 0,0 1 0,0-1 0,1 0 0,-1 0 0,0 1 0,0-1 1,0 0-1,0 1 0,0-1 0,1 1 0,-1-1 0,0 0 0,0 1 0,0-1 0,0 0 0,0 1 0,0-1 0,0 0 0,0 1 1,0-1-1,-1 0 0,1 1 0,0-1 0,0 1 0,0-1-1,0 0 0,-1 1 0,1-1-1,0 0 1,0 0 0,0 0 0,-1 0 0,1 1 0,0-1-1,0 0 1,-1 0 0,1 0 0,0 0 0,0 0 0,-1 0 0,1 0-1,0 0 1,0 0 0,-1 0 0,1 0 0,0 0 0,0 0-1,-1 0 1,1 0 0,-1 0 0,-12-6-70,2-3 5,-17-19 1,28 28 66</inkml:trace>
</inkml:ink>
</file>

<file path=ppt/ink/ink1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9:13.926"/>
    </inkml:context>
    <inkml:brush xml:id="br0">
      <inkml:brushProperty name="width" value="0.1" units="cm"/>
      <inkml:brushProperty name="height" value="0.1" units="cm"/>
      <inkml:brushProperty name="color" value="#FFFC18"/>
    </inkml:brush>
  </inkml:definitions>
  <inkml:trace contextRef="#ctx0" brushRef="#br0">11 246 128,'-1'-2'-11,"-1"-3"256,0 0 1,1 0-1,0 0 0,-1-1 1,2 1-1,-1 0 0,1 0 1,-1-1-1,1 1 0,1 0 1,-1 0-1,1-1 1,2-7-1,0 2 115,1 0 0,-1 1 0,2-1 0,0 1 0,0 0 0,1 1 0,0-1 0,0 1 0,12-12 0,-13 16-342,1 0-1,-1 0 1,1 1 0,0 0 0,0 0-1,0 1 1,1-1 0,-1 1 0,1 1 0,0-1-1,0 1 1,0 0 0,0 1 0,9-1-1,-4 1-26,-1 1-1,0 0 1,1 1-1,-1 0 1,14 4-1,53 17-72,-28-7 109,18 4-32,118 17 0,459 8 319,-644-44-313,522-10-55,91-10 187,-597 20-117,83 0-8,121-15 0,31-23 1822,-215 34-1517,1 2-1,48 3 1,-75 0-307,0 0 0,-1 1 0,1 1 0,-1 0 0,1 0 0,-1 1-1,0 0 1,-1 1 0,11 7 0,-4-4-123,-18-11-11</inkml:trace>
</inkml:ink>
</file>

<file path=ppt/ink/ink1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9:26.813"/>
    </inkml:context>
    <inkml:brush xml:id="br0">
      <inkml:brushProperty name="width" value="0.1" units="cm"/>
      <inkml:brushProperty name="height" value="0.1" units="cm"/>
      <inkml:brushProperty name="color" value="#FFFC18"/>
    </inkml:brush>
  </inkml:definitions>
  <inkml:trace contextRef="#ctx0" brushRef="#br0">0 314 128,'1'-2'42,"0"-1"0,0 1-1,0 0 1,1 0 0,-1 0 0,0 0-1,1 1 1,-1-1 0,1 0 0,0 0 0,0 1-1,0-1 1,-1 1 0,1 0 0,0 0-1,1-1 1,1 0 0,4-1 260,0 1 0,1 0 1,12-2-1,8-2-242,-16 3-7,0 1-1,27-2 1,-8 2 253,-19 0 88,-1-1 0,0-1 0,0 1 1,13-7-1,18-6 792,-7 7-729,0 1 0,74-6 0,38-5-244,29 6 1067,-78 11-1189,5-1-6,67 1 62,-93 3-96,15-2-69,105 3 585,-37 20-447,-12-1-27,-93-17-138,196 22 528,-122-12-374,170-4 0,-167-2-26,4-1-219,-30-4 227,128 18-1,-128-15-24,-10-1-78,357 29 76,-444-34-76,374-10 338,-42-4-166,-270 10-97,139-26 0,2 0 382,167 19 382,-148-3-797,0-1 62,230 15-86,-334 5-6,-3 1 0,-31-7 0,266 11 0,-337-8 0,179 15 0,-142-15 0,83-8 0,-45 0 144,152 11 0,-172-2-141,0-4 1,135-19-1,19 0-101,0 19 271,-123 2-93,95-7-389,-143 6 442,143 6-176,36-1-23,-149-6 212,172-3-370,-1 20 395,-55-2-160,51-4-155,-190-3 144,124 29 0,-133-25 49,61 3 0,-34-5 34,0-1 4,-47-6-121,0 2-1,45 12 1,-51-8 6,1-1 1,-1-2-1,2-1 1,-1-2-1,61-3 1,179-1 97,-34 2-12,-205-3-59,60-15 1,-28 5 11,15-3 17,30-5-66,-92 18 38,218-21 0,-56 3 32,-93 8-43,235-31-37,-80 26 75,213 7-27,-407 8 1,270-13 8,-166 17-22,175-3-107,-234-4 149,43-2 107,-18 9-173,211-7 32,-100-24 95,174-11-159,-132 19 170,125-8-122,-379 30 29,75 0 1,123 15 1,-166-7-10,138 15-60,-154-21 100,1-2 0,-1-1 1,49-7-1,-29-2 10,-15 2-24,1 2 0,0 1 0,63 2 1,-99 3-27,0 1 0,0-1 0,0 2 0,0-1-1,0 0 1,-1 1 0,1 0 0,0 0 0,5 4 0,-8-5-3,0 0 0,-1 0-1,1 0 1,0 1-1,-1-1 1,0 0 0,1 1-1,-1-1 1,0 1-1,1 0 1,-1-1 0,0 1-1,0 0 1,-1 0-1,1-1 1,0 1-1,-1 0 1,1 0 0,-1 0-1,1 0 1,-1 0-1,0 0 1,0 0 0,0 3-1,0-5 0,0 1-1,0 0 0,0 0 1,-1 0-1,1 0 0,0 0 1,-1 0-1,1 0 0,0-1 1,-1 1-1,1 0 0,-1 0 1,0-1-1,1 1 0,-1 0 1,0 0-1,1-1 0,-1 1 1,0-1-1,0 1 1,1-1-1,-1 1 0,0-1 1,-1 1-1,0 0-27,0-1 1,0 1-1,0-1 0,0 0 1,0 0-1,0 1 0,0-1 1,0-1-1,0 1 1,0 0-1,-3-1 0,-31-11-570</inkml:trace>
</inkml:ink>
</file>

<file path=ppt/ink/ink1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9:37.523"/>
    </inkml:context>
    <inkml:brush xml:id="br0">
      <inkml:brushProperty name="width" value="0.1" units="cm"/>
      <inkml:brushProperty name="height" value="0.1" units="cm"/>
      <inkml:brushProperty name="color" value="#FFFC18"/>
    </inkml:brush>
  </inkml:definitions>
  <inkml:trace contextRef="#ctx0" brushRef="#br0">1 222 1792,'17'-8'577,"1"0"1,1 1-1,34-8 1,5-1-483,-18 1-50,-20 7 124,34-8 0,-46 15-5,0 0 0,0 0 1,0 0-1,0 1 0,0 0 0,0 1 0,16 2 0,219 35 827,-228-36-937,61 3 62,92-4-1,-75-2 129,167 23 953,-157-10-1146,68-2-78,41-2 147,83-2 16,31-16 120,-280 11-229,4-1 23,62-6 1,-2-8-14,194-30 353,-202 26-184,82-13 51,-124 24-190,67 0 0,320 11 88,-368-4-222,272-10 54,-26-4 82,1 23 86,-129 2-132,-109-6-19,136 20-30,-38-2 14,151-18-27,-90-6 57,281-3 41,-311-13-59,35-1 0,-124 14 50,245-40 1,-103-4 66,-219 43-83,82 4 0,-3 1-54,146-11 116,-196 11-44,154 6-120,-19 14 154,-168-16-101,17 2-18,199 17 80,5-22 23,-156-1-59,21-6-11,11 11 0,44-3-2,-101-3 14,50 6-9,-113-2-6,0 1-1,0 1 1,37 13 0,-37-11 2,1-1 1,-1-1 0,35 2-1,2 1 13,11 5-12,138 4 0,-72-11 112,121-3-106,-244-3-6,211-9 0,23-16 133,-205 20-92,27 0-141,75 6 78,248-5 151,-221-2-70,43 4-61,-113 4 126,281-17 164,-150 10-190,-143 6-78,224-11-20,-211 8 74,-59 3-47,37 4 0,35 1-27,70-11 48,-71 3-96,-70 3 48,79-10 0,1-7 58,-33 6 6,-36 4-57,19-1-8,-53 7 1,39 0 0,117 14 0,-145-11 0,0 0 0,40-4 0,-29 1 0,-40 0 0,-1 0 0,0 0 1,1 1-1,-1 0 0,0 0 1,0 0-1,0 0 0,0 1 1,0-1-1,4 4 0,1 0-3,0 1 0,13 13-1,-10-9-5,-11-9-9,0 0 1,1 1 0,-1-1-1,0 0 1,1 0 0,0-1-1,-1 1 1,1 0 0,-1 0-1,1-1 1,0 1 0,0-1-1,-1 1 1,1-1 0,0 0-1,0 0 1,-1 0 0,1 0-1,0 0 1,0 0 0,-1 0-1,1-1 1,0 1 0,0-1-1,-1 1 1,1-1 0,1 0-1,19-16-1880</inkml:trace>
</inkml:ink>
</file>

<file path=ppt/ink/ink1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19:53.984"/>
    </inkml:context>
    <inkml:brush xml:id="br0">
      <inkml:brushProperty name="width" value="0.1" units="cm"/>
      <inkml:brushProperty name="height" value="0.1" units="cm"/>
      <inkml:brushProperty name="color" value="#FFFC18"/>
    </inkml:brush>
  </inkml:definitions>
  <inkml:trace contextRef="#ctx0" brushRef="#br0">0 88 128,'21'-7'71,"-19"6"58,1-1 0,0 1 0,-1 0 0,1 1 0,0-1 0,0 0 0,0 1 0,5-1 0,5 2 247,1 1-1,0 1 1,-1 0 0,1 0-1,-1 2 1,0-1-1,20 12 1,-16-9-386,0 0 0,0 0 0,24 4 0,103 10 1024,-31-3-40,-72-10-826,0-2 0,46 0 0,12-6 79,103-15-1,-139 8 324,68 0-1,112-8-5,-119 9-434,-76 6-21,60-10 0,-65 3-61,18-3 59,112-6 1,604 16 168,-647 6-299,137 23 0,-36 13 10,28 3 29,161-1 211,3-24 98,-383-20-304,247-3 132,-2-18-16,-57-5-81,211-33 72,78-13 313,-187 62-426,-119 7 79,4 2-26,-116 1 11,155 4-22,-50 5 81,22-3-118,-28-16 101,-84-1-55,279-41 633,-291 34-570,1 5-1,177 0 1,62 13-232,-309 2 142,1 1 1,-1 2-1,42 12 0,-41-9-64,109 32 7,-54-13 39,-23-10 9,0-2 1,101 8 0,-131-19-38,32 2 80,-27-6-39,198-5 42,-177 2-56,52-4 0,123-8 0,-195 13 0,52-9 0,-53 5 0,53-1 0,336 7-6,-354 6 13,-20 0-8,93 9 1,35-18 0,-56 0 0,85-13 0,-183 12 0,9 2 0,40 1 0,25 0 0,-74 0 0,0 2 0,59 8 0,-18-1 0,-24-3 0,54 2 0,-50-7 12,159-4 104,-138 1-116,15-1 0,207-5-68,-247 9 50,97 5 66,137 5-10,-114-3-95,3 0-9,23-1 170,-133-3-85,392-1-105,-216-4 137,-47 2-6,-42-15-35,-113 11-25,32-7 9,24-2 17,456-1 124,-410 14-152,61 9 17,3 1 0,-12-6 0,-139-2 0,205 13 0,-124-4 0,-7 0 0,102-6 0,-33-3 0,19 15 22,-89-6-12,103 2-46,-154-12 43,84-10 0,75-11 99,-69 7 82,10-16 220,-116 18-299,-36 8-90,0 0 0,1 1 0,-1 1 0,23 2 0,-36-1-24,0 0-1,0 1 0,0 0 1,0 1-1,0-1 1,0 1-1,-1 0 0,1 0 1,-1 1-1,1 0 1,-1 0-1,0 0 0,0 1 1,0-1-1,0 1 1,5 6-1,-10-10-2,0 0 0,0 0 0,0 0-1,0 0 1,0 0 0,0 0 0,0 0 0,0-1 0,0 1 0,0 0-1,1 0 1,-1 0 0,0 0 0,0 0 0,0 0 0,0 0 0,0 0-1,0 0 1,0-1 0,0 1 0,0 0 0,0 0 0,0 0 0,0 0 0,1 0-1,-1 0 1,0 0 0,0 0 0,0 0 0,0 0 0,0 0 0,0 0-1,0 0 1,1 0 0,-1 0 0,0 0 0,0 0 0,0 0 0,0 0 0,0 0-1,0 0 1,0 0 0,1 0 0,-1 0 0,0 0 0,0 0 0,0 0-1,0 0 1,0 0 0,0 0 0,0 0 0,0 0 0,0 0 0,1 0-1,-1 1 1,0-1 0,0 0 0,0 0 0,9-25-1933</inkml:trace>
</inkml:ink>
</file>

<file path=ppt/ink/ink1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20:02.704"/>
    </inkml:context>
    <inkml:brush xml:id="br0">
      <inkml:brushProperty name="width" value="0.1" units="cm"/>
      <inkml:brushProperty name="height" value="0.1" units="cm"/>
      <inkml:brushProperty name="color" value="#FFFC18"/>
    </inkml:brush>
  </inkml:definitions>
  <inkml:trace contextRef="#ctx0" brushRef="#br0">5 139 1408,'-4'3'976,"14"-2"-839,-5-1-126,1 0 0,-1 0 0,1 0-1,-1-1 1,1 0 0,-1 0 0,1 0 0,-1-1-1,7-2 1,-5 1 324,1 0-1,0 1 0,-1 0 0,1 0 0,0 1 1,0 0-1,0 0 0,0 1 0,12 0 1,-17 0-414,24 0 122,0-1-1,42-7 1,-41 2-30,28-4 253,-1 1 0,75-1 0,-91 9-101,71-13 0,1-13-110,-35 6 205,-46 17 42,0 0 0,0 2 0,43 2 1,-33 1-243,6 1-84,59 10-1,3 1 90,-24-3-73,-50-5-17,48 1 0,73-1 25,-135-4 0,100 11 75,-70-6-49,-14 0-52,46 13 0,-46-9 31,43 5-1,456 38 76,-431-49 309,142-12 0,-14-2 76,-228 10-460,430-11 107,-206 7-116,1 17-67,-42-3 61,65-8 3,52 2 9,189 39 168,-169-18-330,26-20 279,-275-5-110,150-14 236,0-16 196,24-3-87,20 24-362,-98 7 48,45-22 19,6 0 0,55 33-122,-48 1 51,-221-10 15,457 10 53,-113-7-15,-16-1 14,406 8-19,-496-11-24,620 1-60,-683 8 48,-4-1 0,238-13 10,-170 5 10,60-2-45,-120-11 89,6 0-11,115 22-46,-64 2-8,-98-13 1,55 0 0,-152 5 0,1 2 0,49 11 0,15 3 20,118 2 0,-148-14-2,245 23 56,87 5-78,-20 1 4,-39-9 0,-203-18 0,211 7 0,163-44 0,-411 15 7,561-55 114,-663 68-122,175-6-62,-160 8 47,1 1 0,-1 2 0,0 0 0,33 11 0,-60-14-44,0 0 0,0 0 0,0 0 0,1-1 0,-1 1 0,0-1 0,6 1 0,-8-2-57,0 1 1,0-1 0,0 1-1,0-1 1,0 1-1,0-1 1,-1 0 0,1 1-1,0-1 1,0 0 0,-1 0-1,1 0 1,0 1-1,-1-1 1,1 0 0,-1 0-1,1-1 1,-1 2 115</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0:10.601"/>
    </inkml:context>
    <inkml:brush xml:id="br0">
      <inkml:brushProperty name="width" value="0.1" units="cm"/>
      <inkml:brushProperty name="height" value="0.1" units="cm"/>
      <inkml:brushProperty name="color" value="#FF0066"/>
    </inkml:brush>
  </inkml:definitions>
  <inkml:trace contextRef="#ctx0" brushRef="#br0">3501 31 7808,'-5'-3'387,"0"1"0,0 0 0,0 0 0,0 1 0,0-1 0,0 1-1,0 0 1,0 0 0,-1 1 0,1-1 0,0 1 0,-8 1 0,8-1-452,-96-7-14,-1-1 585,76 8-239,-19 0 234,-56 6 0,-163 41 424,205-36-746,-32 5 109,-38 8 123,64-12-267,-91 5-1,52-16 195,59-1-180,12-2-93,1-1 0,-47-12 0,24 5-100,13 1 110,-55-20 0,74 21-68,0 1 0,0 1 0,-1 1 0,0 1 0,-40-2 0,-251 16-23,267-6-48,-101 6 27,-46 5 259,135-8-274,-116 0-1,26-21 70,-68-1 185,133 21-181,-3-1-33,77-5-503,0-1 0,0 0-1,0-1 1,0 0 0,-20-8 0,-13-9-3085</inkml:trace>
</inkml:ink>
</file>

<file path=ppt/ink/ink1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20:04.186"/>
    </inkml:context>
    <inkml:brush xml:id="br0">
      <inkml:brushProperty name="width" value="0.1" units="cm"/>
      <inkml:brushProperty name="height" value="0.1" units="cm"/>
      <inkml:brushProperty name="color" value="#FFFC18"/>
    </inkml:brush>
  </inkml:definitions>
  <inkml:trace contextRef="#ctx0" brushRef="#br0">1 120 1792,'171'14'1710,"-56"-3"-1457,18 2 511,65 3 168,-74-13-821,55-1-41,390-57 1236,-243 29-958,-85 10-109,253 3-141,-349 14-36,152-10 2,50 18 128,156-12 83,-295-4-161,215-34 528,-371 34-462,-6 1 39,50 0 1,-83 6-214,-1 0 0,1 1 1,-1 1-1,0 0 0,1 0 1,-1 1-1,0 1 0,23 10 1,-32-12-21,1 0 0,-1 0 0,1 1 0,-1-1 0,0 1 0,0 0 0,3 3 0,8 19-114</inkml:trace>
</inkml:ink>
</file>

<file path=ppt/ink/ink1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20:12.723"/>
    </inkml:context>
    <inkml:brush xml:id="br0">
      <inkml:brushProperty name="width" value="0.1" units="cm"/>
      <inkml:brushProperty name="height" value="0.1" units="cm"/>
      <inkml:brushProperty name="color" value="#FFFC18"/>
    </inkml:brush>
  </inkml:definitions>
  <inkml:trace contextRef="#ctx0" brushRef="#br0">12 129 640,'0'-6'435,"-5"-9"2730,4 15-3080,-4 20 1910,5-18-1969,0-1 1,0 1 0,1-1-1,-1 0 1,0 1 0,1-1-1,-1 1 1,1-1 0,0 0-1,-1 0 1,1 1 0,0-1-1,0 0 1,0 0 0,0 0-1,0 0 1,0 0 0,0 0-1,0 0 1,0 0 0,0-1-1,1 1 1,-1 0 0,3 0-1,35 10 1153,-29-6-1168,1-1-1,0 0 0,0-1 1,0 0-1,18 3 1,-1-3 48,32-2 0,-38-1 158,0 0 146,44 4 1,-30 0-250,59-2 0,-60-2-70,27-4 139,0-2 0,96-22-1,23-3-47,5 8-7,-90 17-103,22-4 3,13-6 132,148 2 0,-254 14-156,71 0 106,123 15 0,-73-2-131,-37-6-38,117 13 97,-45 0-4,-3-1 22,58 1 117,45 3-186,-17-26 24,-87-3 5,-115 7 74,157-7 7,-172 2-97,49-6 10,-41 4 38,68 0 0,-47 3-26,76 1 39,-23 0 11,-10 0-49,38-1 39,74-3-19,-132 3-50,-42 2 50,79-11 1,195-27 100,21 0 101,-299 30-235,120-12 18,357 7-28,-227 5 90,-231 9-71,121 15 0,-128-5-19,127 22 0,-132-19 0,68 24 0,-98-29 0,0-2 0,0-1 0,0-1 0,43 0 0,-6 0 0,332 5 37,-280-10-16,112-2 49,-137 4-132,154 22 1,78 21 56,-178-35 79,-48-4-26,3-3-43,-58-3-4,87-5-1,6 2 0,73 2 0,-113 3 0,-59-2 0,-13 0 0,0 2 0,48 5 0,-16 5 33,38 8-66,-76-15 33,1-2 0,-1 0 0,1-1 0,26-3 0,1 1 10,249 9 108,-114-6-119,-96-3 12,172-8-21,-178 3 10,-3 1 0,31 6 31,120-3 66,-98-11-97,63-3 0,-104 17 22,100-3 57,-51-14 10,-12 0-82,-26 10-27,189-18 35,-226 16 129,88 1 0,-88 7-122,179 5-135,-168-2 156,43 4 31,47 19-68,51 7-6,-34-22-67,-29-3-165,-113-4 354,102 7 49,774-11-75,-631-4-128,123 4 102,-338-6-70,-1 1 0,-41 3 0,39-6 0,3 0 0,34 3 0,2 3 0,-58 3 0,64-11 122,-57 10-244,-31 0 159,17-5 27,-38 5-54,11 0-30,-1 0 0,1-1 0,0 0-1,24-6 1,-20 1 33,1 2 0,-1 0 0,1 1 0,0 1 0,0 0 0,0 2 1,1 0-1,32 6 0,-15 1-47,2-1 0,60 1 0,-82-6 57,1 1 0,-1 0 0,28 9 0,-9-3-13,55 19-79,-5 0 10,-55-22 64,0-1 1,0-2 0,59-3 0,-30 0 3,-5 0-32,-15 0 80,45 4-1,-84-3-59,1 0 0,0 1 0,0-1 0,0 1 0,0-1 0,0 1 0,0-1 1,0 1-1,-1 0 0,1 0 0,0 0 0,-1 0 0,3 1 0,-4-1 0,0-1 0,0 0 0,1 1 1,-1-1-1,0 1 0,0-1 0,1 0 1,-1 1-1,0-1 0,0 1 0,0-1 1,0 1-1,0-1 0,0 1 0,0-1 0,0 0 1,0 1-1,0-1 0,0 1 0,0-1 1,0 2-1,0-1-2,-1 0-1,1 0 1,-1 0 0,0 0 0,1 0-1,-1 1 1,0-1 0,0 0 0,0-1-1,0 1 1,-1 1 0,-2 1-46,-1 1 0,1-2-1,-1 1 1,-9 3 0,-28 10-290</inkml:trace>
</inkml:ink>
</file>

<file path=ppt/ink/ink1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20:13.846"/>
    </inkml:context>
    <inkml:brush xml:id="br0">
      <inkml:brushProperty name="width" value="0.1" units="cm"/>
      <inkml:brushProperty name="height" value="0.1" units="cm"/>
      <inkml:brushProperty name="color" value="#FFFC18"/>
    </inkml:brush>
  </inkml:definitions>
  <inkml:trace contextRef="#ctx0" brushRef="#br0">1 26 512,'3'-3'140,"1"0"-1,-1 1 1,1-1 0,0 1-1,0 0 1,0 0-1,0 1 1,0-1 0,0 1-1,1 0 1,-1 0 0,0 0-1,1 0 1,-1 1-1,1 0 1,-1 0 0,1 0-1,-1 0 1,0 1 0,1 0-1,5 1 1,5 4 175,1 0 1,-1 1-1,-1 0 1,21 14-1,5 3-303,-19-14 138,1 0-1,1-2 0,0 0 0,0-2 1,0 0-1,46 4 0,70 15 744,-75-11-858,-56-13-87,-1 0-1,0 0 0,1 0 1,-1-1-1,1-1 0,-1 1 1,12-3-1,15-7-1552</inkml:trace>
</inkml:ink>
</file>

<file path=ppt/ink/ink1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22:39.256"/>
    </inkml:context>
    <inkml:brush xml:id="br0">
      <inkml:brushProperty name="width" value="0.1" units="cm"/>
      <inkml:brushProperty name="height" value="0.1" units="cm"/>
      <inkml:brushProperty name="color" value="#FFFC18"/>
    </inkml:brush>
  </inkml:definitions>
  <inkml:trace contextRef="#ctx0" brushRef="#br0">0 73 128,'2'-1'115,"-1"0"-1,1-1 1,0 1 0,-1-1 0,0 1-1,1-1 1,1-3 0,-2 3-25,0 1 0,1-1 0,-1 0-1,0 1 1,1-1 0,0 1 0,2-3 0,0 1-8,1 0-1,-1-1 1,0 0-1,0 1 1,0-2-1,4-5 1,-7 9 81,0-1 0,0 1-1,0 0 1,0 0 0,0 0 0,0 0 0,0 0 0,0 0 0,6 1 2076,-6 10-1651,-1 48 351,0-57-928,0 0 0,0-1 0,0 1 0,1 0 0,-1 0 0,0-1 0,0 1 0,1 0 0,-1-1 0,0 1 0,1-1 0,-1 1 0,1 0-1,-1-1 1,1 1 0,-1-1 0,1 1 0,-1-1 0,1 0 0,-1 1 0,1-1 0,0 1 0,-1-1 0,1 0 0,0 0 0,-1 1 0,1-1 0,0 0 0,-1 0 0,1 0 0,0 0 0,1 0 0,28 1 270,-21-2-199,44-4 302,-33 5-322,12 0 203,43 5 0,-3-1 98,-32-2-120,48-3-1,-29 0-114,-24 1-56,-1-2 0,1-2 0,60-14 0,-74 15-56,0 0 1,1 1-1,-1 2 0,27 1 1,2 1 2,-10-3 58,-21-1-93,-1 2 1,1 0 0,0 2 0,25 4-1,110 33 11,-31-7 48,17 5-33,-123-34 1,0 0 0,0 0 0,0-2 0,28-1-1,31 4 6,-44-2-16,55-2 0,-35-2 0,52-6-67,-59 3 54,20 0-39,-31 3 55,-1-1 0,50-12 0,-10-5 79,178-39 71,-228 56-209,-10 0 56,0 1 1,1 1-1,0 0 1,20 1-1,208 29-26,-152-24 26,-64-3-5,0-1 1,0-1 0,0-1 0,34-5-1,4-3 11,-31 5-14,35-8 0,-54 9 17,-1 0 1,0-2 0,0 1 0,0-2 0,22-11-1,-1-2 83,-32 18-81,0 0 0,0 0 0,1 0 0,-1 1 0,0-1 0,1 0 0,-1 1 0,1 0 0,-1 0 0,0 0 0,1 0 0,-1 0 0,4 1 0,-4 0-13,0 0 1,-1 0 0,1 0 0,0 0-1,-1 1 1,1-1 0,-1 0 0,0 1-1,1-1 1,-1 1 0,0 0 0,0-1-1,0 1 1,0 0 0,0 0 0,-1 0-1,2 3 1,0 1-19,0 1 1,0 1-1,1 9 0,-3-13 11,0 0-1,0-1 1,0 1 0,0 0-1,0 0 1,-1 0-1,0 4 1,0-7-34,1 0 1,0 0-1,-1-1 1,1 1-1,0 0 1,-1 0-1,0 0 1,1-1-1,-1 1 1,1 0-1,-1 0 1,0-1-1,1 1 1,-1 0-1,0-1 1,0 1 0,1-1-1,-1 1 1,0-1-1,0 0 1,0 1-1,0-1 1,0 0-1,0 1 1,0-1-1,0 0 1,0 0-1,0 0 1,1 0-1,-1 0 1,0 0-1,0 0 1,-1 0-1,-25-9-1807</inkml:trace>
</inkml:ink>
</file>

<file path=ppt/ink/ink1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22:50.181"/>
    </inkml:context>
    <inkml:brush xml:id="br0">
      <inkml:brushProperty name="width" value="0.1" units="cm"/>
      <inkml:brushProperty name="height" value="0.1" units="cm"/>
      <inkml:brushProperty name="color" value="#FFFC18"/>
    </inkml:brush>
  </inkml:definitions>
  <inkml:trace contextRef="#ctx0" brushRef="#br0">0 156 128,'1'-2'25,"0"0"0,0-1 0,0 1 0,0-1 0,0 1 0,1 0 0,-1 0 0,1 0 0,-1 0 1,1 0-1,0 0 0,0 0 0,2-1 0,2-4 189,9-8 212,5-6 689,22-32 0,-37 44-695,-5 8-368,0 0 1,0 0-1,0 0 0,1 0 0,-1 0 1,0 0-1,1 0 0,-1 1 0,1-1 1,-1 0-1,1 0 0,-1 0 0,1 1 0,0-1 1,-1 0-1,1 1 0,0-1 0,0 0 1,-1 1-1,1-1 0,0 1 0,0 0 1,0-1-1,0 1 0,0-1 0,-1 1 1,2 0-1,0 0-30,0 0 0,0 0 0,-1 1-1,1-1 1,0 1 0,0-1 0,-1 1 0,1-1 0,-1 1 0,1 0 0,-1 0 0,1 0-1,-1 0 1,1 0 0,1 2 0,19 24 135,-19-23-142,1 1 0,-1-1 0,1 0 0,0 0 0,5 5 0,14 7 191,-18-11-142,0-1 1,1 0-1,-1-1 0,1 1 0,0-1 1,0 0-1,10 3 0,2-1 5,0 0 1,1-2-1,-1 0 0,30 1 1,-6-2 132,61 11-1,-44-5-146,-33-6-20,39-2-1,-42-1 68,0 1-1,33 5 1,11-1 442,-34-2-534,39-3 0,-24 0 55,112-2-348,66 11 438,-116-2 58,1-5-109,-61-2-80,-9-1-20,75-14-1,2 0-4,174 10 9,-243 6-11,38 7-4,2 0 9,-54-6 96,69 9 1,-93-9-43,27 8 256,-23-6-282,0 0 1,1 0-1,0-2 1,0 0-1,28-2 1,-11 0-11,287 1 294,-316 0-307,0 1-1,0-1 1,0 1-1,0 0 0,0 0 1,0 0-1,-1 0 0,1 1 1,0-1-1,-1 1 1,7 4-1,-8-4-17,1 0 0,-1 0 0,0 0 0,0 0 0,0 0 0,0 0-1,0 1 1,0-1 0,-1 1 0,1-1 0,-1 1 0,1 0 0,-1 0 0,0-1 0,0 1 0,-1 0 0,2 3 0,-2 1-74,1-1 1,-1 0-1,0 1 1,0-1 0,-2 10-1,-8 4-464</inkml:trace>
</inkml:ink>
</file>

<file path=ppt/ink/ink1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23:13.963"/>
    </inkml:context>
    <inkml:brush xml:id="br0">
      <inkml:brushProperty name="width" value="0.1" units="cm"/>
      <inkml:brushProperty name="height" value="0.1" units="cm"/>
      <inkml:brushProperty name="color" value="#FFFC18"/>
    </inkml:brush>
  </inkml:definitions>
  <inkml:trace contextRef="#ctx0" brushRef="#br0">6 11 128,'0'-1'38,"0"1"-1,0-1 1,0 0 0,0 1 0,0-1-1,0 1 1,0-1 0,-5-4 2227,10 11-1675,-3-5-585,0 1 0,0 0 0,0 0 0,1-1 0,-1 0-1,0 1 1,1-1 0,-1 0 0,1 0 0,-1 0 0,1 0 0,-1-1 0,1 1-1,-1-1 1,1 1 0,0-1 0,-1 0 0,1 0 0,0 0 0,-1 0-1,1-1 1,5-1 0,-3 2 187,0-1-1,1 1 0,-1 0 0,1 0 1,-1 1-1,1 0 0,8 2 1,36 15 205,-4-2-335,-26-12 139,-1 0 1,1-2 0,38 0-1,13 1-32,33-2-258,-60-1 146,-21-2-25,0 0-1,29-7 0,-29 5-35,-1 1-1,29-2 0,191 5 384,-226 0-381,0-2 1,26-6-1,-26 5 57,0 0 0,28-1 0,3 4 47,27-1-25,141 17 0,-157-8-93,111 2 0,485-10 139,-488 6-123,-118-6 0,146-5 0,-98 0 0,171 14 0,-100-3 0,305 41 0,-415-40 0,6-2 0,76-5 0,-60-1 0,134-7 10,-169 5 42,100-10 19,35-25-77,-115 22 7,-57 15-1,44-12 0,67-7 0,-103 19 0,196-12 0,462 13 0,-661 0 0,0 0 0,0 1 0,21 5 0,-30-6 0,-1 1 0,1 0 0,0 0 0,0 0 0,0 0 0,0 1 0,-1-1 0,1 1 0,-1-1 0,1 1 0,-1 0 0,1 0 0,-1 0 0,0 0 0,0 1 0,0-1 0,0 1 0,-1-1 0,3 4 0,-4-5-8,0 0 1,1-1 0,-1 1-1,0 0 1,0-1-1,0 1 1,1 0-1,-1 0 1,0-1 0,0 1-1,0 0 1,0 0-1,0-1 1,0 1-1,0 0 1,-1 0 0,1-1-1,0 1 1,0 0-1,-1 0 1,1-1 0,0 1-1,-1 0 1,1-1-1,0 1 1,-1-1-1,1 1 1,-1 0 0,1-1-1,-1 1 1,0-1-1,1 1 1,-1-1-1,1 0 1,-1 1 0,0-1-1,1 1 1,-1-1-1,0 0 1,0 0 0,1 1-1,-1-1 1,0 0-1,0 0 1,0 0-1,-21-1-1698</inkml:trace>
</inkml:ink>
</file>

<file path=ppt/ink/ink1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23:29.592"/>
    </inkml:context>
    <inkml:brush xml:id="br0">
      <inkml:brushProperty name="width" value="0.1" units="cm"/>
      <inkml:brushProperty name="height" value="0.1" units="cm"/>
      <inkml:brushProperty name="color" value="#FFFC18"/>
    </inkml:brush>
  </inkml:definitions>
  <inkml:trace contextRef="#ctx0" brushRef="#br0">3 38 1152,'0'0'46,"-1"0"1,1 0-1,0 0 1,0-1-1,0 1 0,0 0 1,0 0-1,-1 0 0,1 0 1,0-1-1,0 1 1,0 0-1,0 0 0,0 0 1,0-1-1,0 1 1,0 0-1,0 0 0,0 0 1,0-1-1,0 1 1,0 0-1,0 0 0,0 0 1,0-1-1,0 1 0,0 0 1,0 0-1,0 0 1,0-1-1,0 1 0,0 0 1,0 0-1,0 0 1,1-1-1,-1 1 0,8-6 648,1 0 331,-7 4-887,0 1 1,1-1 0,0 1 0,-1 0-1,1 0 1,0 0 0,-1 0-1,1 1 1,0-1 0,0 1 0,0-1-1,0 1 1,-1 0 0,1 0 0,5 1-1,0-1 21,-6 0-161,52 0 124,-1 2-1,71 11 1,-64-2 73,88 17-97,-125-24 231,2-1-1,-1-2 1,42-2 0,-15 0 36,163 10 131,-150-5-424,78-3-1,-62-2-33,240-12 218,158-8-250,-317 11-6,-2 0 0,73 6 10,-179 3 14,87-13 0,-118 11 23,1 0-1,0 2 1,-1 0-1,1 2 1,0 0-1,23 5 1,-39-4-82,1 0 1,-1 1-1,1-1 1,-1 1-1,0 1 1,0-1-1,-1 1 1,11 8-1,-3 0-279,-1 0 0,18 22-1,-13-13-1087</inkml:trace>
</inkml:ink>
</file>

<file path=ppt/ink/ink1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24:14.657"/>
    </inkml:context>
    <inkml:brush xml:id="br0">
      <inkml:brushProperty name="width" value="0.1" units="cm"/>
      <inkml:brushProperty name="height" value="0.1" units="cm"/>
      <inkml:brushProperty name="color" value="#FFFC18"/>
    </inkml:brush>
  </inkml:definitions>
  <inkml:trace contextRef="#ctx0" brushRef="#br0">664 128 4480,'10'-28'2405,"-9"27"-2074,9-9 213,-12 11-406,-1-1 0,1 1 1,0 0-1,0 0 0,0 0 1,0 0-1,0 0 0,0 0 1,0 1-1,-2 1 0,-15 8 1050,11-8-1021,-1 1 0,-14 10-1,-13 5 129,-64 25 270,97-42-456,-1 0 0,1 0 0,0 1 0,0-1 0,0 1-1,0 0 1,0 0 0,1 0 0,-1 0 0,1 0 0,0 0 0,0 1 0,0-1 0,0 1 0,1-1-1,-2 6 1,-12 20 184,12-24-277,-3 5-3,0 0 0,-1-1 0,0 0 0,0 0 0,-1 0 0,-16 13 0,-3-2-13,-39 23 0,49-33 14,1 1 0,-17 15 0,7-5 34,14-11 10,1 0 1,-19 23-1,-7 8 162,20-21-194,14-16-26,0 1 0,-1-1 0,-7 7 1,9-9-2,0 1 1,0-1-1,0 1 1,0-1-1,0 1 1,0 0 0,0 0-1,1 0 1,0 0-1,-1 0 1,1 0 0,0 0-1,1 0 1,-1 1-1,1-1 1,-1 0 0,1 1-1,0 4 1,0-1 10,1-1-1,0-1 1,0 1 0,0 0 0,1 0 0,0 0 0,0-1 0,0 1-1,5 8 1,0-5 4,0 0 0,1-1-1,0 1 1,0-1 0,1-1 0,15 11-1,-11-10 4,0-2-1,0 1 1,1-2-1,0 0 0,0 0 1,0-2-1,0 1 1,0-2-1,1 0 1,0-1-1,23 0 1,151-1 148,-173 1-127,0 1 0,0 1 0,0 0 0,0 1 0,15 7-1,2-1 45,-20-5-45,0 0-1,0 1 1,13 8 0,-10-5-24,-4-3-12,1-1 1,0-1-1,20 5 0,-9-3 0,-5-2 32,33 4 1,4-1 32,-1 6 28,49 8-65,-42-18-102,-13-2 87,-9 2 66,63-6 0,-68-3-54,-26 4-26,0 1 0,1-1 0,10 1 1,0 0 19,1-2 1,36-8-1,-6 0 20,-48 11-36,31-6 68,66-3 1,172 9 279,-258-1-294,-1-1 0,1 0 0,-1-1 0,23-8 0,-6 2 4,-18 6-48,0 0 0,1 1 0,-1 1 0,22-1-1,-22 2-3,-1-2-1,1 1 1,14-5-1,23-3-52,149 3 139,-171 6-93,-1 1-1,1 1 1,47 10 0,-63-9 9,2 0-7,-1 0 0,19 8-1,-19-6-4,0 0 0,1-1 0,0-1 0,0 0 0,19 2 0,68-2 0,-96-3 0,18 1-40,42 8 0,-41-5 16,43 3 0,-2-8 88,121 16 0,-147-9-85,0-2 0,0-1-1,1-3 1,0-1 0,71-11-1,-67 6 52,79-2-1,20 2-72,368 6 411,-340-9-240,-44 3-69,56-3-118,-140 7 107,0-3 0,61-13 0,9-1-64,223 4 144,-245 22 2,2 0-36,201 4 216,-212-6-300,31 5-196,-41-4 166,12 2-35,-50-3 36,1-2 1,0-1-1,0-2 0,0-1 1,56-8-1,-33 2 134,0 2-1,60 3 1,-100 2-112,46 0 34,148 3-389,-55-1 527,-84-3-110,165-3 10,-120 6-125,106-3-34,-202 0 84,-12 1 0,-1-1 0,1 0 0,11-2 0,14-4 20,0 3-1,1 0 1,-1 3-1,36 2 0,-24-1 12,-26 1-15,38 7 0,-29-3-48,36 8-13,73 23 0,-47-1 26,-18-5 0,-67-29 15,-1 0 0,1 1 0,0-2 0,0 1-1,-1-1 1,1 0 0,0 0 0,0 0 0,5-2-1,8-2-13,25-8 0,2-1 38,42 2-48,-63 9 74,-1-1-1,0-1 1,30-9-1,39-13-279,-84 24 253,0-2 0,-1 1 0,1-1 0,10-7 0,-10 5-71,0 2 0,-1-1 1,17-4-1,1 0 147,39-18-1,-24 9-166,-38 16 62,-1 0 1,1 1-1,-1-1 0,1 0 1,-1-1-1,0 1 0,0 0 1,0-1-1,0 1 0,0-1 1,0 0-1,-1 1 0,1-1 1,-1 0-1,2-5 0,-1 1 95,0 0-1,0 0 1,0 0-1,-1-1 1,1-11-1,-2 6-77,0 0 0,-1 0 0,0 0 1,-1 0-1,-6-20 0,4 15 21,0-1-1,2 1 1,0-1 0,0-18 0,2 21-30,-1 1 1,0-1 0,-1 1-1,-1-1 1,0 1 0,-1 0-1,-6-16 1,4 20 14,0 0 0,-1 0 1,0 1-1,0 0 1,-1 0-1,-1 1 0,1 0 1,-2 0-1,-10-8 0,5 6 1,-1 1-1,-1 0 0,0 0 1,-1 2-1,-21-8 0,-17-6 11,34 12 11,-1 1-1,-31-8 1,22 10-30,-140-25 198,21 14-230,-215-17 11,283 33 16,-177-7 0,-89 4 0,214 6 0,-97-7 32,-126-1-54,-12-1 60,-7-14-138,261 15 40,-14 3 159,-30-1-144,-246-10 66,92 9 38,-777 2-107,903-1 87,-1-1-20,-53 12-3,39 1-121,-17 1 141,-80 3-7,37-2 11,197-5-77,-293 11-27,232-16 45,-230 7 123,161 5-106,-57 4 11,185-7 81,-114 27 0,114-15-101,-61 14-245,127-34 253,-1 0-26,0 1 1,0-1-1,1 1 0,-1-1 1,0 0-1,0 0 0,0-1 1,-6 0-1,-1-3-337,-1 0 0,-14-9-1</inkml:trace>
</inkml:ink>
</file>

<file path=ppt/ink/ink1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25:47.516"/>
    </inkml:context>
    <inkml:brush xml:id="br0">
      <inkml:brushProperty name="width" value="0.1" units="cm"/>
      <inkml:brushProperty name="height" value="0.1" units="cm"/>
      <inkml:brushProperty name="color" value="#FFFC18"/>
    </inkml:brush>
  </inkml:definitions>
  <inkml:trace contextRef="#ctx0" brushRef="#br0">29 15 128,'0'-6'0,"-12"3"-32,12-3 64,-5 6-32,-6 0 0</inkml:trace>
</inkml:ink>
</file>

<file path=ppt/ink/ink1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25:49.671"/>
    </inkml:context>
    <inkml:brush xml:id="br0">
      <inkml:brushProperty name="width" value="0.1" units="cm"/>
      <inkml:brushProperty name="height" value="0.1" units="cm"/>
      <inkml:brushProperty name="color" value="#FFFC18"/>
    </inkml:brush>
  </inkml:definitions>
  <inkml:trace contextRef="#ctx0" brushRef="#br0">1 60 2304,'6'1'92,"0"0"-1,0 0 1,0 1-1,0-1 1,0 1 0,0 1-1,-1-1 1,1 1 0,-1 0-1,9 7 1,-9-7-108,1 0-1,-1 0 1,1-1 0,-1 0 0,1 0 0,0 0-1,0-1 1,0 1 0,7-1 0,8 0 501,28-1 0,11 0 1107,0 8-1062,-39-4-465,40 1 1,-26-7 216,0-1-1,56-14 1,2 0 334,712-66 1027,-716 78-1408,102 5-1,217 6 401,-318-8-336,1 3-1,147 23 1,-153-16-275,145-4 0,-137-5 40,-37 1 78,1 1 0,99 17 1,82 18 40,2-16-59,-28-2 59,-138-11-164,138-4 0,-53-17 43,172-6 94,23 10-108,-97 12-53,0 18 134,-227-18-82,256 4 28,-174-8-161,-60 2 59,162 6 22,-156-3 149,79-4 0,58-17 164,-123 11-274,291 2 92,-186 9-76,-52-5-87,284 11 74,98 23-85,-357-26 82,-51-1-46,105-8 0,285-4 130,-104-9-118,-75-2 0,93-8 58,-261 14-23,206 11 0,-247 2-35,35 2 0,-24 5-14,188 39 1,-256-37 18,94 20 9,-105-25-11,0-2-1,40 0 1,75-15-3,-65 3 0,-76 7 8,0 1 0,0 0 0,1 0 1,7 2-1,-14-2-6,1 0 0,0 0 0,-1 1 0,1-1 0,-1 1 0,1-1 0,-1 1 0,1 0 0,-1 0 0,1 0 1,-1 0-1,0 0 0,1 0 0,-1 0 0,0 0 0,0 0 0,0 0 0,0 1 0,0-1 0,0 0 0,0 1 0,0-1 0,1 4 0,-2-3-1,1-1-1,-1 1 1,1 0-1,-1 0 1,0 0-1,0 0 1,0 0-1,0 0 1,0 0-1,0 0 1,0 0 0,-1 0-1,1 0 1,-1-1-1,1 1 1,-1 0-1,0 0 1,0 0-1,0-1 1,-1 4-1,0-4-31,0 1-1,1-1 1,-1 1-1,0-1 1,0 0-1,1 0 1,-1 0-1,0 0 1,0 0-1,-1 0 1,1 0-1,0 0 1,0-1-1,0 0 1,0 1-1,0-1 1,-1 0-1,1 0 1,0 0-1,-3 0 1,-47-7-2545</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7:23.709"/>
    </inkml:context>
    <inkml:brush xml:id="br0">
      <inkml:brushProperty name="width" value="0.1" units="cm"/>
      <inkml:brushProperty name="height" value="0.1" units="cm"/>
      <inkml:brushProperty name="color" value="#FFFC18"/>
    </inkml:brush>
  </inkml:definitions>
  <inkml:trace contextRef="#ctx0" brushRef="#br0">7017 221 384,'0'-1'68,"-1"0"1,1 0-1,0-1 0,-1 1 1,1 0-1,0-1 0,0 1 1,0 0-1,0-1 0,0 1 1,1 0-1,-1-1 0,0 1 1,0 0-1,1-1 1,-1 1-1,1 0 0,-1 0 1,1 0-1,1-2 0,18-29 1270,-10 18-1236,79-118 175,-78 118 1392,-12 28 160,-2-14-1716,1 0-1,0 1 1,0-1-1,-1 0 0,1 0 1,0 1-1,0 0 0,-1-1 1,1 1-1,0 0 1,0 0-1,0 0 0,-3 2 1,-19 10 851,16-10-788,0 1 0,1 0 1,-1 0-1,1 1 0,0 0 0,-12 11 0,14-9-152,0-1 0,-1 0-1,0-1 1,0 1 0,-1-1 0,1-1 0,-1 1-1,0-1 1,0 0 0,-1-1 0,1 1 0,-8 1-1,-195 44 921,155-39-686,22-3 31,1-2 0,-47 2 1,-5-1 19,52-4-174,-1 1 0,-54 13 0,48-7 47,-49 3-1,69-11-157,-90 4 85,-23 4 62,64-7-146,-78-4 78,136 0-113,-1 0 0,1-1-1,0 0 1,0-1 0,0 0 0,1 0 0,-1-1 0,1-1 0,-13-9 0,11 9-35,0 1 1,-22-9-1,11 5 109,17 8-52,0 0 1,0-1-1,0 1 0,-8 0 0,-10-2-3,-31-2-9,44 2 0,1 0 2,-1 0 0,1 1 0,-1 0 0,-14 0 0,-241 2-2,251 1 22,1 0 0,-25 6 0,24-4-5,1 0 1,-27 1-1,15-4-17,12 1 0,0-1 0,0-1 0,0 0 0,0 0 0,-23-7 0,13 1 0,-37-15 0,47 18 0,0 0 0,0 1 0,0 0 0,0 1 0,0 0 0,0 1 0,-24 2 0,17-1 0,1-1 0,-30-4 0,-105-20 122,107 13-156,35 9 16,0 0 1,-1 0-1,0 1 0,-17 0 1,10 1 17,-1 0 0,-30-6 0,23 3 19,0 1 1,-49 0-1,67 2-3,1 0 0,-1 0-1,-10-3 1,10 1-18,0 1-1,0 1 1,-11-1 0,-194-7-105,149 8 177,-75 2-55,90 8-49,40-6 20,-1-1 0,0 0 0,-14 0 0,-49-3 14,-88 3 0,84 12 0,54-9 0,1-1 0,-41 2 0,27-5 15,-72 12 1,-39 18 37,66-13-36,69-15-18,-19 5 12,-1-2 0,-66 3 0,-153-9 138,234-1-113,-25-4 0,26 3-21,-23-1 0,22 3 27,0-1 1,-1-1 0,1-1-1,-19-6 1,-3 4 30,15 2-13,-11 1-39,29 2-15,0 0-1,-16-3 1,-10-3-6,0 1 0,-37 0 0,-71 5 0,59 1 0,-143 10 0,193-9 13,-43-1 0,-18 1-7,69 1-24,-32 9 1,0 0 30,-25 8 85,-1 0-78,-59 10 38,14 9 118,69-21 30,21-7-61,-42 9 0,77-20-149,-8 2-7,1 0 0,-1-1-1,-16 0 1,23-2-33,0 1-1,0-1 1,0 0 0,0 0 0,0 0 0,1-1-1,-1 1 1,0-1 0,1 0 0,-1 0 0,1 0-1,-6-5 1,-24-21-1193,-5-5-2496</inkml:trace>
</inkml:ink>
</file>

<file path=ppt/ink/ink1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25:55.754"/>
    </inkml:context>
    <inkml:brush xml:id="br0">
      <inkml:brushProperty name="width" value="0.1" units="cm"/>
      <inkml:brushProperty name="height" value="0.1" units="cm"/>
      <inkml:brushProperty name="color" value="#FFFC18"/>
    </inkml:brush>
  </inkml:definitions>
  <inkml:trace contextRef="#ctx0" brushRef="#br0">1 144 896,'1'-1'47,"-1"-1"0,1 1 1,0 1-1,-1-1 0,1 0 0,0 0 1,0 0-1,0 0 0,0 0 0,0 1 1,0-1-1,0 0 0,0 1 0,0-1 1,0 1-1,0-1 0,0 1 0,1 0 1,-1-1-1,0 1 0,0 0 0,0 0 1,1 0-1,-1 0 0,0 0 0,0 0 1,2 0-1,17-1 43,-11-2 184,0 0 0,17-9 0,-21 9 56,1 0 0,0 0 0,0 1 0,0 0 0,0 0 0,0 0 0,1 1 0,11-1 0,10 2 223,-3 1-299,0-2-1,-1 0 1,45-9 0,7-7 197,1 3-1,0 3 1,107-1 0,39 0-224,6 0 106,185 40 444,-399-27-776,58 6 30,86 11 8,160 36 51,-240-41-120,257 39 28,-134-24 157,124 12-64,383-25 98,-579-15-165,85-8 108,3 1-136,80-6 61,-1 0 9,85 10-30,279 3 66,-246 32-82,-125-6 51,-3-16-60,101-3 49,2 1 24,-124-6-79,97 0 16,-2-18 11,126-23-42,-53 21 52,78-6-4,-152-11-28,179 5 108,-77 49-118,-169-4 0,-23-20 0,-169 1 0,191 6 0,-101 1 0,94-19 27,-2-17 20,-118 12-31,-97 12 2,-27 2-5,48-1 0,-75 8-1,-1 0 1,0 1-1,1 1 1,-1 0 0,0 0-1,0 2 1,22 7-1,4 11 36,5 1-7,-40-21-100,0 0 0,1-1 0,-1 0 0,1 0 0,-1 0 0,1 0 0,-1-1 0,8 0 0,-7 0-412,-1-1 1,1 0-1,0 0 1,5-2 0</inkml:trace>
</inkml:ink>
</file>

<file path=ppt/ink/ink1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26:10.526"/>
    </inkml:context>
    <inkml:brush xml:id="br0">
      <inkml:brushProperty name="width" value="0.1" units="cm"/>
      <inkml:brushProperty name="height" value="0.1" units="cm"/>
      <inkml:brushProperty name="color" value="#FFFC18"/>
    </inkml:brush>
  </inkml:definitions>
  <inkml:trace contextRef="#ctx0" brushRef="#br0">1 50 128,'0'-2'234,"-1"-1"1,1 1-1,0 0 1,0-1-1,0 1 0,1 0 1,-1 0-1,0-1 1,1 1-1,0 0 0,-1 0 1,1-1-1,0 1 1,0 0-1,0 0 0,1 0 1,-1 0-1,0 0 1,1 1-1,2-4 1,-4 5-212,1 0 1,-1-1 0,1 1 0,-1 0-1,1 0 1,0 0 0,-1-1 0,1 1-1,-1 0 1,1 0 0,-1 0 0,1 0-1,0 0 1,-1 0 0,1 0 0,-1 0-1,1 0 1,0 1 0,-1-1 0,1 0-1,-1 0 1,1 0 0,-1 1 0,1-1-1,-1 0 1,1 1 0,-1-1 0,1 0 0,-1 1-1,1-1 1,-1 0 0,1 1 0,12 17-51,-10-12 80,0-2 84,1 0 0,-1 0 0,1 0 0,0-1-1,0 0 1,0 1 0,1-2 0,-1 1 0,1 0 0,7 3 0,-3-4-57,-1 1 0,0-1 0,0 0 1,1-1-1,15 2 0,3-4-48,0-1 0,0-1 0,28-6 0,-45 7 34,15-3 52,-1 2-1,1 1 0,0 1 1,0 1-1,0 1 0,46 9 1,37 16 13,38 7 250,-123-30-208,0-1 1,43-2-1,46-10 174,-65 4-249,173-9 158,33 2 0,-241 11-248,104-7 80,61 5 93,3-1-261,-161 5 53,116 5 225,-90-1-63,61-3 0,-51-2-112,48-6-109,3-1 188,-7 9-83,121-2-6,-67-14 55,35 0 8,88 31-6,20-10-70,-189-7 0,186 20 0,-106-4 0,30-13 0,33 1 0,-46 20 0,-9 1 0,-174-21 0,202 2 104,-138-6-80,-39 1-24,68 8 0,76 7 29,0-17 28,47 2-15,-109 11-42,37 1 0,28-16 0,81-6 0,-79 7-3,62-4 16,-124-7 46,176 5 0,-253 15-59,-34-3 0,27 0 0,110-11 0,-60 1 161,-42 4 200,-21 1 36,68 4 0,-90 0-373,1 0 0,-1 0 0,0 2 0,0 0 1,0 0-1,0 1 0,20 11 0,-25-10-37,1 1 0,-1 0 1,-1 0-1,0 1 0,0 0 1,0 0-1,-1 1 0,0 0 0,0 0 1,-1 1-1,-1 0 0,8 17 1,-13-27-2,0 0 0,0 0 1,0 1-1,1-1 0,-1 0 1,0 0-1,0 1 0,0-1 1,0 0-1,0 0 0,0 1 1,0-1-1,0 0 1,0 0-1,0 1 0,0-1 1,0 0-1,0 1 0,0-1 1,0 0-1,0 0 0,0 1 1,0-1-1,0 0 0,0 0 1,0 1-1,0-1 0,0 0 1,0 0-1,-1 1 1,1-1-1,0 0 0,0 0 1,-10-6-2051</inkml:trace>
</inkml:ink>
</file>

<file path=ppt/ink/ink1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28:36.861"/>
    </inkml:context>
    <inkml:brush xml:id="br0">
      <inkml:brushProperty name="width" value="0.1" units="cm"/>
      <inkml:brushProperty name="height" value="0.1" units="cm"/>
      <inkml:brushProperty name="color" value="#FFFC18"/>
    </inkml:brush>
  </inkml:definitions>
  <inkml:trace contextRef="#ctx0" brushRef="#br0">6 0 128,'0'0'0,"0"9"-32,0-3 64,0-2-32,-6 7 0</inkml:trace>
</inkml:ink>
</file>

<file path=ppt/ink/ink1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2:07.232"/>
    </inkml:context>
    <inkml:brush xml:id="br0">
      <inkml:brushProperty name="width" value="0.1" units="cm"/>
      <inkml:brushProperty name="height" value="0.1" units="cm"/>
      <inkml:brushProperty name="color" value="#FFFC18"/>
    </inkml:brush>
  </inkml:definitions>
  <inkml:trace contextRef="#ctx0" brushRef="#br0">5 66 896,'-4'2'860,"5"0"-231,14-2 101,23-3-282,-25 2-36,0 0 1,21 2 0,-6-1 807,-13 1-756,0 1 0,0 0 0,23 7 0,-12-2-260,-8-1 46,29 4 0,-40-9-228,1 0 1,-1-1 0,1 0-1,0 0 1,-1-1 0,1 0 0,7-2-1,7-2 84,0 2 0,0 1 0,0 1-1,0 0 1,29 4 0,123 26 340,-128-20-369,-18-4-13,0-2 0,0 0 0,1-2 0,-1-2 0,40-4 0,-45 0 108,35-10 0,-36 8 58,41-7 1,40 6 106,132 6 1,-122 3-346,109-1 98,-190 1-13,58 12 0,-19-3 100,259 10 143,-270-20-277,111-14-1,-108 4 44,112-1-1,-84 12-1,108-2 200,-147-4-208,-1-1 0,0-2 0,67-21 0,-62 15-35,0 2 0,81-6 0,-18 17 49,-69 1-47,-31 1 1,26 5 0,1-1-15,65 8 67,131 22 171,-154-22-240,-29-5-22,93 25 0,-101-20 54,90 12 0,-75-20-59,-45-4 10,-15-1 2,0 1 0,0-1 0,10 3 0,72 12 58,-72-11-53,49 12 211,129 14 1,-173-27-209,38 8 1,-42-6 3,1-1 1,0-1-1,27 0 1,-13-2 2,-15 0-16,1-1 1,0-1 0,-1 0 0,19-4-1,137-29 188,-165 33-195,24-3 36,0 2 0,44 3 0,-22 0 21,-21-2-41,-1 2 0,0 2 0,47 8 0,-70-9-4,-3-1 23,0 1 0,0-1 0,0 1 0,0 0 0,0 0 0,0 1 0,-1 0 0,1 0 0,8 6 0,-13-7-11,1-1 0,0 1 1,0-1-1,0 1 1,0-1-1,0 0 0,0 0 1,0 0-1,0 0 1,0 0-1,1 0 0,-1 0 1,4 0-1,-6-1-22,1 0 1,0 0-1,0-1 1,-1 1-1,1 0 0,0 0 1,0 0-1,-1 0 0,1-1 1,0 1-1,-1 0 1,1-1-1,0 1 0,-1-1 1,1 1-1,-1 0 0,2-2 1,-1 1-7,0-1 0,0 1 0,0 0 0,-1-1 0,1 1 0,0-1 0,-1 1 0,1-1 0,-1 1 0,1-1 0,-1-1 0,1-3-103,-1 0 0,0 0 0,0 0 1,0 0-1,-1 0 0,0 0 0,0 0 1,-1 1-1,1-1 0,-1 0 0,-1 1 1,1 0-1,-1-1 0,0 1 0,0 0 1,0 0-1,-1 0 0,-7-7 1,-29-24-1978</inkml:trace>
</inkml:ink>
</file>

<file path=ppt/ink/ink1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2:21.681"/>
    </inkml:context>
    <inkml:brush xml:id="br0">
      <inkml:brushProperty name="width" value="0.1" units="cm"/>
      <inkml:brushProperty name="height" value="0.1" units="cm"/>
      <inkml:brushProperty name="color" value="#FFFC18"/>
    </inkml:brush>
  </inkml:definitions>
  <inkml:trace contextRef="#ctx0" brushRef="#br0">17 78 512,'-17'0'1269,"18"-6"550,1 4-1742,0 0 0,-1 0-1,1 1 1,0-1 0,0 0 0,0 1 0,0 0 0,0-1-1,1 1 1,-1 0 0,0 0 0,1 0 0,-1 1-1,0-1 1,1 0 0,-1 1 0,1 0 0,-1-1 0,1 1-1,-1 0 1,1 0 0,-1 0 0,1 1 0,-1-1 0,1 1-1,-1-1 1,0 1 0,1 0 0,-1 0 0,0 0 0,1 0-1,-1 0 1,0 1 0,0-1 0,0 1 0,3 3-1,19 17 613,-9-7-425,35 26-1,-41-36-170,0 0 0,0-1 0,1 0 0,-1 0 0,1-1 0,0 0 0,-1-1 0,1 0 0,0 0 0,14 0 0,1-2-9,0-1 0,49-8 0,-3 3 44,-27 4-49,-30 1 1,0 0 1,25-5-1,-17 2 48,1 1 0,41 0 0,-2-1-64,-38 2-35,0-2 1,-1-1-1,26-8 0,-36 10-10,0 0-1,0 1 0,1 1 0,-1 0 0,0 0 0,26 4 1,9-1 120,18 3-11,-49-5-111,-12-1-6,0 1-1,0 0 1,1 0 0,-1 1-1,0-1 1,0 1-1,0 0 1,0 0-1,1 1 1,4 2-1,-5-2 16,0 0 1,0-1-1,0 0 0,1 0 0,-1 0 0,0-1 0,10 1 0,15 1 16,16 5-10,1-2 0,-1-2 0,70-5 0,37-15-133,-66 5 101,8 0 0,75 5 0,-41 2 101,29 10-74,-134-4-26,0-1 0,0-2 1,42-6-1,-61 7-2,62-11-1,126-4 0,-137 13 37,78-13 0,6-1 17,-53 3-100,-64 9 23,0 2 1,36-3-1,-33 8 50,0 0 1,0 2-1,-1 0 1,38 13 0,-46-14-5,-1-1 0,1-1 1,0 0-1,28-2 1,-8 0-17,310 1-32,-275-6-58,61 3 170,-126 2-98,-1 1 0,0-1 0,0-1 1,0 1-1,0-1 0,8-3 0,11-3 76,-20 7-57,1 1-1,-1-1 1,0 1-1,0 0 0,0 0 1,0 1-1,0 0 1,10 2-1,-10-2-59,-1 0-1,1 0 1,0 0-1,-1 0 1,1-1 0,0 0-1,-1 0 1,1 0 0,0-1-1,8-2 1,-1-2-1471</inkml:trace>
</inkml:ink>
</file>

<file path=ppt/ink/ink1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2:32.726"/>
    </inkml:context>
    <inkml:brush xml:id="br0">
      <inkml:brushProperty name="width" value="0.1" units="cm"/>
      <inkml:brushProperty name="height" value="0.1" units="cm"/>
      <inkml:brushProperty name="color" value="#FFFC18"/>
    </inkml:brush>
  </inkml:definitions>
  <inkml:trace contextRef="#ctx0" brushRef="#br0">50 40 128,'-5'-10'0,"-1"10"-32,1-5 64,-1 5-32,1-6 0,-1 6 0,0-4 0,1-1 0,-1-4 0</inkml:trace>
</inkml:ink>
</file>

<file path=ppt/ink/ink1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2:33.932"/>
    </inkml:context>
    <inkml:brush xml:id="br0">
      <inkml:brushProperty name="width" value="0.1" units="cm"/>
      <inkml:brushProperty name="height" value="0.1" units="cm"/>
      <inkml:brushProperty name="color" value="#FFFC18"/>
    </inkml:brush>
  </inkml:definitions>
  <inkml:trace contextRef="#ctx0" brushRef="#br0">12 1 128,'0'-1'1,"-8"12"9,7-10 10,1 0 0,-1-1 0,1 1 0,0 0 1,-1 0-1,1-1 0,0 1 0,0 0 0,0 0 1,-1 0-1,1-1 0,0 1 0,0 0 0,0 0 1,0 0-1,0-1 0,1 1 0,-1 0 0,0 0 1,0 0-1,0-1 0,1 1 0,-1 1 0,1-1 34,0 1-1,0-1 0,1 0 0,-1 1 1,0-1-1,0 0 0,1 0 0,-1 0 1,1 0-1,1 1 0,3 1 150,1 0 0,0 0 0,12 3 0,26 9 883,-27-9-399,1 0 0,32 5 0,-41-11-574,0 0 0,0-1 0,1-1 1,-1 0-1,0 0 0,-1-1 0,1 0 1,14-6-1,4-2 212,5 0-164,0 1 0,1 1-1,0 2 1,1 2 0,50-3 0,18 12-58,-86-2-112,0 1 0,0 0 0,0 1 1,16 6-1,1 2-32,2-1 1,72 10-1,74-3 150,-179-18-107,136 2 44,-80-3-65,-18 0 18,50-10 1,14 0 11,104 5 357,-71 0-362,-94 6 18,143 5 176,-129-3-168,-1-3 1,60-8-1,47-1-188,-35 5 119,3-1 37,44 13 80,-140-4-38,-1 3 1,1 1 0,-1 2-1,39 14 1,-52-14-75,1 0-35,42 11 1,-32-13 39,1-1 0,0-2 1,36-1-1,-21-3 305,-16-2-51,0 3 0,1 0 0,-1 2 0,43 10 0,-70-12-290,0 1 1,1 1-1,-1-1 0,0 1 0,0 0 0,-1 0 0,1 1 0,-1 0 0,1 0 0,-1 0 0,0 1 0,-1-1 0,1 1 0,-1 0 0,0 1 0,0-1 1,0 1-1,-1-1 0,4 11 0,0 1-1425</inkml:trace>
</inkml:ink>
</file>

<file path=ppt/ink/ink1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2:43.122"/>
    </inkml:context>
    <inkml:brush xml:id="br0">
      <inkml:brushProperty name="width" value="0.1" units="cm"/>
      <inkml:brushProperty name="height" value="0.1" units="cm"/>
      <inkml:brushProperty name="color" value="#FFFC18"/>
    </inkml:brush>
  </inkml:definitions>
  <inkml:trace contextRef="#ctx0" brushRef="#br0">23 41 128,'-21'6'1019,"20"-6"-715,2-7 714,0 4-953,1 1-1,1 0 0,-1 0 1,0-1-1,0 2 0,1-1 1,-1 0-1,1 0 0,0 1 1,-1 0-1,1-1 0,0 1 0,0 0 1,3-1-1,2 0 130,0 1 1,0-1-1,0 1 0,11 0 0,70 1 1065,-83 1-1136,0 0 0,0 0 0,0 0 1,0 1-1,0 0 0,5 3 0,7 2-63,7 2 34,0-2-1,0-1 0,0-1 1,1-1-1,41 1 0,666-2 1822,-471-24-1679,-159 9-189,188-13 315,-147 21-271,-106 2-76,1 2-1,-1 1 1,45 8 0,45 6-5,-112-12-7,260 48-16,-240-44 15,0-1 1,0-2 0,38-1-1,257 1-12,-222 0 78,-90-3-57,0 2 0,-1 1 0,31 9 0,-36-9-13,0-1 0,0 0 1,0-1-1,18 1 0,53-3 21,-37-1-13,240-3-134,-150 8 138,-42 2 193,-81-6-227,-1 0 0,1 1 0,14 3 0,-24-3 16,0 0 0,0 0 0,0 1-1,0-1 1,0 1 0,0 0 0,0 0 0,-1 0-1,1 1 1,-1-1 0,0 1 0,1 0 0,-1 0 0,2 4-1,1-1-131,-2 1 0,1 0 0,6 14 0,-9-10-2110</inkml:trace>
</inkml:ink>
</file>

<file path=ppt/ink/ink1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2:50.770"/>
    </inkml:context>
    <inkml:brush xml:id="br0">
      <inkml:brushProperty name="width" value="0.1" units="cm"/>
      <inkml:brushProperty name="height" value="0.1" units="cm"/>
      <inkml:brushProperty name="color" value="#FFFC18"/>
    </inkml:brush>
  </inkml:definitions>
  <inkml:trace contextRef="#ctx0" brushRef="#br0">62 1 128,'-6'0'0,"1"5"-32,-1-5 64,1 6-32,-1-2 0,1 5 0,-1 2 0,-5-2 0,5 1 0,1 1 0</inkml:trace>
</inkml:ink>
</file>

<file path=ppt/ink/ink1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2:52.114"/>
    </inkml:context>
    <inkml:brush xml:id="br0">
      <inkml:brushProperty name="width" value="0.1" units="cm"/>
      <inkml:brushProperty name="height" value="0.1" units="cm"/>
      <inkml:brushProperty name="color" value="#FFFC18"/>
    </inkml:brush>
  </inkml:definitions>
  <inkml:trace contextRef="#ctx0" brushRef="#br0">0 56 128,'2'-2'0,"0"1"1,0 0-1,1 0 1,-1 0-1,0 0 0,1 0 1,-1 1-1,0-1 1,1 1-1,-1-1 0,4 1 1,18-6 373,-18 2 209,1 0 1,0 1 0,0 0 0,0 0-1,0 0 1,1 1 0,-1 0 0,1 0-1,0 1 1,13-1 0,113-6 1266,-108 6-1517,42 2 0,-24 1-177,7 2-156,88 16 0,-65-7 0,174 12 0,-162-22 85,21 1 64,96 26 257,-69-10-269,-82-13-114,10-1 73,85-4-1,-72-2 87,227 25-19,-248-18-65,101-1-21,-33-2-52,286 8 161,-374-11-132,28 0 47,84-10 0,-26 2-42,-25 2-38,121 1 94,-134 6-54,221 2 9,-227-2-60,7 0 30,106-12 0,-64 5 2,-85 6 7,64-9-1,73-20 101,9 6-143,-113 16-6,-15 4 34,58 3 0,40-2 26,-123-2-44,54-14 1,-42 7 8,35-3 24,-70 13-36,0 0 0,0 1 0,0 1 0,0-1-1,0 2 1,10 1 0,-17-2-4,0 0-1,0 0 1,0 1 0,0-1-1,-1 1 1,1-1 0,0 1-1,-1 0 1,1 0 0,-1 0-1,0 0 1,0 0 0,0 1-1,2 2 1,-3-4-61,0 1 1,0 0 0,0 0-1,0 0 1,0-1-1,0 1 1,-1 0 0,1 0-1,-1 0 1,0 0-1,1 0 1,-1 0-1,0 0 1,0 0 0,0 0-1,-1 0 1,1 0-1,0 0 1,-1 0 0,1 0-1,-1 0 1,0 0-1,0 2 1,-10 12-1346</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7:33.985"/>
    </inkml:context>
    <inkml:brush xml:id="br0">
      <inkml:brushProperty name="width" value="0.1" units="cm"/>
      <inkml:brushProperty name="height" value="0.1" units="cm"/>
      <inkml:brushProperty name="color" value="#FFFC18"/>
    </inkml:brush>
  </inkml:definitions>
  <inkml:trace contextRef="#ctx0" brushRef="#br0">4714 409 3840,'-1'-1'187,"-1"-1"-1,1 1 1,0 0 0,0 0-1,0 0 1,-1 0 0,1 0-1,-1 0 1,1 1-1,0-1 1,-1 0 0,0 1-1,1-1 1,-1 1 0,1-1-1,-1 1 1,-2 0 0,-11-2 163,1 2 0,0 0 0,-1 1 0,1 1 0,0 0-1,-16 4 1,-20 3 315,21-5-336,-24 3 66,1-2 1,-88-2-1,70-6-171,1 3 0,-102 13 0,82-5-189,-135-7-1,85-15 168,2 1 172,91 10-46,-71-15-1,-45-20 214,156 36-526,-60-16 246,-88-38 1,119 40-185,-47-32 1,-17-9-9,60 38-68,0 3 0,0 1 1,-59-13-1,-248-36-6,131 50 63,138 8-10,-1 1-26,6 4-22,-148 7 0,163 1-11,-155 10 123,102-10-85,26-2-27,-142 11 103,149-9-73,6 3 140,-131 35-1,168-36-156,11-3-36,0 2 0,1 0 0,0 2-1,1 0 1,-40 27 0,51-30-21,0 0-295,-1-1-1,1 1 0,-21 8 1,-8-5-1133</inkml:trace>
</inkml:ink>
</file>

<file path=ppt/ink/ink1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3:07.414"/>
    </inkml:context>
    <inkml:brush xml:id="br0">
      <inkml:brushProperty name="width" value="0.1" units="cm"/>
      <inkml:brushProperty name="height" value="0.1" units="cm"/>
      <inkml:brushProperty name="color" value="#FFFC18"/>
    </inkml:brush>
  </inkml:definitions>
  <inkml:trace contextRef="#ctx0" brushRef="#br0">1 56 2304,'0'-1'41,"0"1"1,0-1-1,0 1 0,1-1 1,-1 0-1,0 1 1,1-1-1,-1 1 0,0-1 1,1 1-1,-1-1 1,1 1-1,-1 0 0,0-1 1,1 1-1,-1 0 0,1-1 1,-1 1-1,1 0 1,-1-1-1,1 1 0,0 0 1,-1 0-1,1 0 1,-1-1-1,2 1 0,15 4 924,-7-2-695,13 2-70,0-1 0,0-1 0,1-1-1,-1-1 1,28-4 0,-13 2 414,28-4 119,26-2-175,-52 8-249,70 11 0,105 23 454,110 19-491,-182-41 206,-99-10-300,167 0 346,29 2-435,-195 0-75,58 5 78,174-7 0,-236-5-84,437-48 469,-121 7-384,1 17 51,-109 10-98,-77 10-7,9-1 12,210-3-104,-110 8 16,-167 1 67,-1 4 0,179 28 0,-111-4-75,309 6 0,-186-55 221,-79 2-27,-200 21-87,1 0-1,38 6 1,-49-3-47,0 0-1,0 0 1,0 2-1,-1-1 0,21 11 1,-31-13-23,0 1 1,-1-1-1,1 1 0,-1-1 1,1 1-1,-1 0 1,0 0-1,0 1 0,-1-1 1,1 0-1,0 1 1,-1 0-1,3 5 0,7 20-130</inkml:trace>
</inkml:ink>
</file>

<file path=ppt/ink/ink1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3:09.461"/>
    </inkml:context>
    <inkml:brush xml:id="br0">
      <inkml:brushProperty name="width" value="0.1" units="cm"/>
      <inkml:brushProperty name="height" value="0.1" units="cm"/>
      <inkml:brushProperty name="color" value="#FFFC18"/>
    </inkml:brush>
  </inkml:definitions>
  <inkml:trace contextRef="#ctx0" brushRef="#br0">0 22 2048,'1'-2'110,"-1"1"1,1 0-1,-1 0 0,1 0 1,-1 0-1,1 0 1,0 0-1,0 0 0,-1 0 1,1 0-1,0 0 1,0 0-1,0 0 0,0 0 1,0 1-1,0-1 0,0 0 1,0 1-1,1-1 1,-1 1-1,0-1 0,0 1 1,0-1-1,1 1 0,-1 0 1,0 0-1,0 0 1,1 0-1,-1 0 0,0 0 1,1 0-1,1 0 0,18 1 425,-1 1-1,23 5 0,-22-3-496,0-1 1,22 1-1,274 6 211,-230-6-162,148 11 512,-40-1-265,-174-13-316,503 18 353,-180-7 128,1 0-134,-300-12-291,333 5 396,174 0-178,-337-6-216,-3 0-55,357 8 97,-258 0 24,2 1 148,184-14-77,-158 3-72,55-3-4,219-5-137,-415 12 0,-104-1 0,196 4 0,31 2 41,-3-1 8,-235 0-35,126 10-76,-186-12 61,0 1 0,-1 1 0,0 0 0,0 2-1,-1 1 1,1 1 0,-2 0 0,21 14 0,7 4-346,-8-9-1258</inkml:trace>
</inkml:ink>
</file>

<file path=ppt/ink/ink1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3:12.355"/>
    </inkml:context>
    <inkml:brush xml:id="br0">
      <inkml:brushProperty name="width" value="0.1" units="cm"/>
      <inkml:brushProperty name="height" value="0.1" units="cm"/>
      <inkml:brushProperty name="color" value="#FFFC18"/>
    </inkml:brush>
  </inkml:definitions>
  <inkml:trace contextRef="#ctx0" brushRef="#br0">1 16 3712,'1'1'131,"0"-1"0,0 0 0,0 0 0,0 0 1,0 1-1,0-1 0,0 0 0,0 1 0,0-1 0,0 1 1,0 0-1,0-1 0,1 2 0,11 5 118,13 6-124,-21-10-130,-1 0 0,1-1 1,-1 0-1,1 0 0,8 2 0,-3-1 31,0 0-1,1-1 1,0-1 0,0 0-1,-1 0 1,1-1-1,0-1 1,0 0 0,12-2-1,2-2 426,-1 0-1,1 2 1,46 1 0,44-4-307,118-10-10,-3-1 148,-209 17-230,134-5 312,31 0-170,-119 6-122,159 13 184,-50-1-53,106 6 45,-33-1-32,-63-15-8,90 8 507,159 22-438,-244-27-293,-17-1-11,20 1 150,19 3 0,123 9-113,-136-13 84,13 2-60,-8 6-39,202 1 90,-117 1-16,-78-1 1,-52-8-63,523 24 13,-353 4-20,163 14 0,-417-42 0,160 18 101,2-13-90,-44-3-109,-53-1 174,-38-1-56,32 0-2,-25-5-20,297-5-2,-243 3 48,45-3 40,229-12-78,-399 13-6,41-9 0,16-2 0,48 3 0,170 8 0,-110 5 0,-111-3 0,79-5 0,24 2 10,-143 2 26,23-1-77,65-6 138,-62 6-87,125-16-21,-160 16 32,-1 1 1,1 2-1,78 10 0,-118-9-21,0 0 0,0 0 1,0 1-1,0-1 0,0 1 0,0 0 0,-1 0 0,1 0 0,-1 0 0,1 1 0,-1-1 0,0 1 0,0 0 0,0 0 0,4 5 1,-5-6-7,-1 1 0,1-1 0,-1 1 0,1-1 0,-1 1 0,0 0 1,0 0-1,0 0 0,0-1 0,-1 1 0,1 0 0,-1 0 0,0 0 1,0 0-1,0 0 0,0 0 0,0 0 0,-1 0 0,1 0 1,-1 0-1,0 0 0,-1 2 0,2-3-25,-1-1 1,1 0-1,-1 0 1,1 0-1,-1 0 1,0 0-1,0 0 1,0 0-1,1 0 1,-1 0-1,0 0 1,0 0-1,0 0 1,0 0-1,0-1 1,0 1-1,-3 1 1,2-2-199,0 0 0,0 0 0,-1 1 0,1-1 1,-1-1-1,1 1 0,0 0 0,-1 0 1,-1-2-1</inkml:trace>
</inkml:ink>
</file>

<file path=ppt/ink/ink1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4:36.841"/>
    </inkml:context>
    <inkml:brush xml:id="br0">
      <inkml:brushProperty name="width" value="0.1" units="cm"/>
      <inkml:brushProperty name="height" value="0.1" units="cm"/>
      <inkml:brushProperty name="color" value="#FFFC18"/>
    </inkml:brush>
  </inkml:definitions>
  <inkml:trace contextRef="#ctx0" brushRef="#br0">0 257 384,'2'-2'57,"-1"0"0,1 0 0,-1 0 0,1 0 0,0 0 0,0 0 0,0 1 0,0-1-1,0 1 1,0 0 0,0-1 0,1 1 0,-1 0 0,0 0 0,4-1 0,7-1 231,23-5 0,-17 5-372,-6 0 274,1 0 0,-1 1 0,0 1 0,1 0 1,-1 1-1,0 0 0,1 1 0,-1 1 1,0 0-1,1 0 0,13 6 0,-20-6-162,-1 0-1,1-1 0,0 1 1,0-1-1,0-1 1,0 1-1,0-1 1,13-2-1,0-2 361,33-9 0,1-1 205,15-1-364,117-9 1,193-6 26,-42 10-294,-224 20 110,118-1 29,-2-17-226,42-17 1011,-38 25 491,-208 10-1373,0-1-19,-1-1 1,39-10-1,-34 6-232,34-3-1,21 6 779,25-2-358,-26 3-113,-1-1-120,14 1 163,-55 3-104,71 5-63,8-1 16,-26 2 48,1 1 0,135 0 138,-160-5-146,58 4 64,14 6-29,42 4 3,-124-8-24,61 16 1,-31-4-2,108 12 0,-44-18-5,-68-5 59,94 23 0,-126-23-14,77 4 0,-96-14 4,-1-1 1,48-9-1,15-1 59,116 9 47,-12 2 85,-162-4-186,0-2 0,60-17 0,-54 12-15,59-8 0,381 4-101,-368 16 161,261 13 163,-319-7-256,158 11 20,246-18 198,-364 2-197,-41 0 26,82-6 0,81-20 299,32 4 32,-179 18-313,68-6-105,255-16 189,-293 27-110,200 33 1,-268-30-46,59 12 0,-93-18 0,0 1 0,0-1 0,-1 1 0,1 0 0,0 0 1,0 0-1,0 0 0,-1 0 0,1 0 0,0 0 0,-1 1 1,1-1-1,-1 0 0,0 1 0,1-1 0,-1 1 0,0 0 1,0-1-1,0 1 0,0 0 0,0 0 0,0 0 0,-1 0 0,2 3 1,-1 0-4,-1 1 1,0 0-1,0 0 1,0-1-1,-1 1 1,1 0-1,-3 6 1,3-9-21,-1 0 1,1 0 0,-1 0 0,0 0-1,0-1 1,0 1 0,0 0 0,0 0-1,-1-1 1,1 1 0,-1-1 0,0 1-1,0-1 1,1 0 0,-2 0 0,1 0-1,0 0 1,0 0 0,-1 0 0,1 0-1,-1-1 1,1 1 0,-1-1 0,0 0-1,1 0 1,-1 0 0,0 0 0,-4 0-1,-16 4-1326,-30 2 0</inkml:trace>
</inkml:ink>
</file>

<file path=ppt/ink/ink1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4:48.474"/>
    </inkml:context>
    <inkml:brush xml:id="br0">
      <inkml:brushProperty name="width" value="0.1" units="cm"/>
      <inkml:brushProperty name="height" value="0.1" units="cm"/>
      <inkml:brushProperty name="color" value="#FFFC18"/>
    </inkml:brush>
  </inkml:definitions>
  <inkml:trace contextRef="#ctx0" brushRef="#br0">0 117 128,'2'-5'91,"1"1"-1,-1 0 1,1 0 0,0 0-1,0 0 1,1 0 0,-1 1-1,1-1 1,-1 1 0,1 0-1,0 0 1,0 0 0,0 1-1,1 0 1,-1-1 0,9-1-1,39-18 522,-38 15-210,1 1 1,28-8-1,-27 11-215,0 1 0,-1 0 0,1 1 0,0 1 0,0 0 0,0 2 0,26 4 0,2 5-230,58 22 1,-47-14 23,-26-11 138,0-1 1,32 2 0,30 8 507,265 53 57,-206-43-477,-73-16-156,1-2 0,115-3 0,158-24 61,-172 5 135,-54 6-150,238-15 51,-136 19 86,2 17 280,-121-6-632,191 14 298,387 15-30,-461-39-41,321 9-84,104 12-57,-291-1 63,-187-6-14,92-2-66,-179-10 55,95-14-1,365-45 779,-338 52-267,-177 9-490,0 1 0,0 1-1,0 1 1,51 17 0,-72-19-38,19 6-44,-26-9 43,-1 1 1,0-1-1,1 0 0,-1 0 0,1 0 1,-1 0-1,1-1 0,-1 1 0,1 0 1,-1-1-1,0 1 0,1-1 0,-1 1 1,0-1-1,1 0 0,-1 1 0,2-2 1,0-1-40,0 0 0,-1-1 1,1 1-1,-1 0 0,4-7 1</inkml:trace>
</inkml:ink>
</file>

<file path=ppt/ink/ink1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4:52.003"/>
    </inkml:context>
    <inkml:brush xml:id="br0">
      <inkml:brushProperty name="width" value="0.1" units="cm"/>
      <inkml:brushProperty name="height" value="0.1" units="cm"/>
      <inkml:brushProperty name="color" value="#FFFC18"/>
    </inkml:brush>
  </inkml:definitions>
  <inkml:trace contextRef="#ctx0" brushRef="#br0">1 35 1664,'1'-5'231,"0"3"-152,-1 0 1,1 0-1,-1 0 1,1 0-1,0 0 1,0 0-1,0 0 1,0 0-1,0 0 0,0 1 1,0-1-1,4-3 1,-4 5-6,0 0 0,0-1 0,1 1 0,-1 0 0,0 0 0,0-1 0,1 1 0,-1 0 0,0 0 0,1 1 0,1-1 1,4 1 55,1-1-119,-1 1 0,1 0 0,0 1 0,0 0 0,-1 0 1,1 0-1,-1 1 0,9 5 0,58 35 34,-45-24-41,21 13 142,-17-11 114,37 19 1,58 23 277,-96-47-436,91 36 79,-111-48-45,1-1 0,0 0 0,-1-1 0,1-1 0,0 0 0,0 0 0,16-2 1,91-18 1231,-44 6-999,-19 5-97,73 1 0,246 7-266,-265-5 24,3-1-23,-7 4-36,-40 0 49,128 12 0,-110 0-39,106 0 0,96 5 3,-95-3 80,-68-11-24,154-20 0,-49 14 152,-153 6-45,108-11 0,-63-8 162,92-11 196,0 16-402,68 5-108,-82 2 63,36 4-21,-129 3-15,-37 0-107,89-2 186,5-14-48,-50 4-10,-72 8-16,159-10-150,6-2 219,157-5-69,-164 15-75,98-7-22,109-9 65,-317 28-1,-28-2 17,40 4 40,53 2 16,175-19-195,-270 4 136,81-3 32,218-4-40,-297 8 42,44 5-15,-30 1-16,471-23 111,-143 16-115,-204 8-8,39-9 4,91 1-22,11 5-61,60 2 96,118 16 58,-377-16-67,124 9-8,48 20-57,-1-30-7,-68-10 108,278 27-1,-436-13-1,113 7-137,-148-13 124,97-11-1,-74-1 29,83-9 544,-148 20-586,0 1-1,0 0 0,1 1 0,-1 0 0,0 0 1,0 1-1,0 0 0,0 0 0,-1 1 0,1 1 1,-1-1-1,1 1 0,-1 1 0,0 0 0,-1 0 1,1 0-1,-1 1 0,0 0 0,0 0 0,10 14 1,-4 0-484,-6-12-1876</inkml:trace>
</inkml:ink>
</file>

<file path=ppt/ink/ink1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5:56.571"/>
    </inkml:context>
    <inkml:brush xml:id="br0">
      <inkml:brushProperty name="width" value="0.1" units="cm"/>
      <inkml:brushProperty name="height" value="0.1" units="cm"/>
      <inkml:brushProperty name="color" value="#FFFC18"/>
    </inkml:brush>
  </inkml:definitions>
  <inkml:trace contextRef="#ctx0" brushRef="#br0">7 6 9472,'-6'-6'3520,"6"16"-2752,6-5-352,-1 1-288,12 3-192,5 6 96,6 9 64,3 6 96,8 3-96,6 6-64,-1 2 0,1-8-32,-2-3 0,1-10-96,-5-11 64,0-14-896,-6-10-416,-12 0-2400</inkml:trace>
</inkml:ink>
</file>

<file path=ppt/ink/ink1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5:56.996"/>
    </inkml:context>
    <inkml:brush xml:id="br0">
      <inkml:brushProperty name="width" value="0.1" units="cm"/>
      <inkml:brushProperty name="height" value="0.1" units="cm"/>
      <inkml:brushProperty name="color" value="#FFFC18"/>
    </inkml:brush>
  </inkml:definitions>
  <inkml:trace contextRef="#ctx0" brushRef="#br0">333 1 8192,'-34'48'3072,"18"-9"-2400,-6 24-96,10-28-256,1 13 96,-5 12 96,-1 8-32,-5 10 32,-1 20-288,-3 16-64,-1-1 32,4-6-32,1-5 0,0-13-192,5-20-32,6-21-672,0-18-256</inkml:trace>
</inkml:ink>
</file>

<file path=ppt/ink/ink1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5:57.404"/>
    </inkml:context>
    <inkml:brush xml:id="br0">
      <inkml:brushProperty name="width" value="0.1" units="cm"/>
      <inkml:brushProperty name="height" value="0.1" units="cm"/>
      <inkml:brushProperty name="color" value="#FFFC18"/>
    </inkml:brush>
  </inkml:definitions>
  <inkml:trace contextRef="#ctx0" brushRef="#br0">1 1 8960,'17'54'3424,"10"-25"-2656,18 16-224,-25-27-288,25 21-256,11 21 64,5 8-32,-2 6 64,2-1-64,-5-8-32,-6-8 32,-7-7-320,-4-11-64,-12-9-1984,-10-12-928</inkml:trace>
</inkml:ink>
</file>

<file path=ppt/ink/ink1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5:57.792"/>
    </inkml:context>
    <inkml:brush xml:id="br0">
      <inkml:brushProperty name="width" value="0.1" units="cm"/>
      <inkml:brushProperty name="height" value="0.1" units="cm"/>
      <inkml:brushProperty name="color" value="#FFFC18"/>
    </inkml:brush>
  </inkml:definitions>
  <inkml:trace contextRef="#ctx0" brushRef="#br0">15 685 9984,'-14'-15'3776,"25"6"-2944,15-24-160,2 7-288,22-8-256,28-16 64,14-7 32,8-17 95,10-14-159,10-6-384,-14 16-95,-30 9-2305,-26 12-992</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7:41.152"/>
    </inkml:context>
    <inkml:brush xml:id="br0">
      <inkml:brushProperty name="width" value="0.1" units="cm"/>
      <inkml:brushProperty name="height" value="0.1" units="cm"/>
      <inkml:brushProperty name="color" value="#FFFC18"/>
    </inkml:brush>
  </inkml:definitions>
  <inkml:trace contextRef="#ctx0" brushRef="#br0">2427 95 4864,'-1'0'83,"0"1"0,1-1 1,-1 1-1,0-1 0,0 1 0,1-1 1,-1 0-1,0 1 0,0-1 0,0 0 1,1 0-1,-1 0 0,0 0 0,0 0 1,0 0-1,0 0 0,1 0 0,-1 0 0,0 0 1,0 0-1,0 0 0,0 0 0,1-1 1,-3 0-1,3 0-49,-1 0 1,0 0-1,0 0 0,1 0 0,-1 0 1,1 0-1,-1 0 0,1-1 1,0 1-1,-1 0 0,1 0 1,0-1-1,0 1 0,0 0 1,0 0-1,0-1 0,0-1 0,0-3 78,0 3-119,0-1 0,0 1 0,0-1-1,0 1 1,0-1 0,-1 1 0,1-1-1,-1 1 1,0 0 0,0-1 0,-1 1 0,1 0-1,-3-5 1,2 7-15,1 1-1,0-1 1,-1 0 0,1 0 0,-1 1-1,1-1 1,-1 1 0,0-1-1,1 1 1,-1 0 0,1 0-1,-1 0 1,0 0 0,1 0 0,-1 0-1,1 0 1,-1 0 0,-1 1-1,-6-1 20,-9 2 209,-1 0-1,1 1 0,0 1 0,0 1 0,-27 10 0,18-5 180,-34 6-1,-136 10 419,146-21-715,-55 1-12,-26 2 35,98-4 37,-1-2 0,-41-2 0,-70-12 177,-40 0 154,-12-5-71,119 8 0,-74-17 452,67 9-558,25 6 154,-113-4 0,-19 26-205,63-7-1703,98-4 109,-22 0-1259</inkml:trace>
</inkml:ink>
</file>

<file path=ppt/ink/ink1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6:08.285"/>
    </inkml:context>
    <inkml:brush xml:id="br0">
      <inkml:brushProperty name="width" value="0.1" units="cm"/>
      <inkml:brushProperty name="height" value="0.1" units="cm"/>
      <inkml:brushProperty name="color" value="#FFFC18"/>
    </inkml:brush>
  </inkml:definitions>
  <inkml:trace contextRef="#ctx0" brushRef="#br0">3 2 1536,'-3'0'542,"7"-1"-305,-4 1-226,1 0 0,0 0 0,-1 0 0,1 0 0,-1 0 0,1 0 0,0 0 0,-1 0 0,1 0 0,0 0-1,-1 0 1,1 1 0,0-1 0,-1 0 0,1 0 0,0 1 0,37 29 3701,16 23-3120,61 52 1118,-100-94-1550,1 1-1,0-2 1,0 0-1,1-1 0,35 13 1,-43-19-185,1 0 0,15 1 0,11-2-124</inkml:trace>
</inkml:ink>
</file>

<file path=ppt/ink/ink1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6:08.678"/>
    </inkml:context>
    <inkml:brush xml:id="br0">
      <inkml:brushProperty name="width" value="0.1" units="cm"/>
      <inkml:brushProperty name="height" value="0.1" units="cm"/>
      <inkml:brushProperty name="color" value="#FFFC18"/>
    </inkml:brush>
  </inkml:definitions>
  <inkml:trace contextRef="#ctx0" brushRef="#br0">462 1 4736,'-54'74'1760,"21"-30"-1376,-23 34 32,29-44 0,-10 19 128,-8 22 128,0 17-192,1 7-128,11-1-192,7-11-192,3-7 0,7-11-480,-7-27-128</inkml:trace>
</inkml:ink>
</file>

<file path=ppt/ink/ink1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6:09.071"/>
    </inkml:context>
    <inkml:brush xml:id="br0">
      <inkml:brushProperty name="width" value="0.1" units="cm"/>
      <inkml:brushProperty name="height" value="0.1" units="cm"/>
      <inkml:brushProperty name="color" value="#FFFC18"/>
    </inkml:brush>
  </inkml:definitions>
  <inkml:trace contextRef="#ctx0" brushRef="#br0">1 0 6784,'0'60'2624,"11"-31"-2048,5 40-128,-4-26-192,8 25-96,13 21 64,12 4-96,11 5-96,-6 19 0,-19-13-32,-20-21 0</inkml:trace>
</inkml:ink>
</file>

<file path=ppt/ink/ink1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6:10.807"/>
    </inkml:context>
    <inkml:brush xml:id="br0">
      <inkml:brushProperty name="width" value="0.1" units="cm"/>
      <inkml:brushProperty name="height" value="0.1" units="cm"/>
      <inkml:brushProperty name="color" value="#FFFC18"/>
    </inkml:brush>
  </inkml:definitions>
  <inkml:trace contextRef="#ctx0" brushRef="#br0">90 1 2304,'-6'0'232,"5"0"-191,-1 0-1,1 0 1,0 0-1,0 0 1,-1 1-1,1-1 0,0 0 1,0 1-1,0-1 1,-1 0-1,1 1 0,0 0 1,0-1-1,0 1 1,0 0-1,0-1 0,0 1 1,0 0-1,0 0 1,0 0-1,0 0 0,1 0 1,-1 0-1,-1 2 1,-3 8 591,-1 0 0,2 1 0,0-1 0,0 1 0,-3 22 0,-3 66 1098,7-61-1215,-9 142 727,13 208 1,3-333-1298,2-1 0,15 58 0,-14-67-425</inkml:trace>
</inkml:ink>
</file>

<file path=ppt/ink/ink1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6:11.211"/>
    </inkml:context>
    <inkml:brush xml:id="br0">
      <inkml:brushProperty name="width" value="0.1" units="cm"/>
      <inkml:brushProperty name="height" value="0.1" units="cm"/>
      <inkml:brushProperty name="color" value="#FFFC18"/>
    </inkml:brush>
  </inkml:definitions>
  <inkml:trace contextRef="#ctx0" brushRef="#br0">1 1 8320,'55'26'3072,"-6"-17"-2400,34 9-160,-38-12-224,25 3-256,14 12-32,-1-1 96,-1 4 0,-5-5-2592,-17-4-1152</inkml:trace>
</inkml:ink>
</file>

<file path=ppt/ink/ink1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6:11.630"/>
    </inkml:context>
    <inkml:brush xml:id="br0">
      <inkml:brushProperty name="width" value="0.1" units="cm"/>
      <inkml:brushProperty name="height" value="0.1" units="cm"/>
      <inkml:brushProperty name="color" value="#FFFC18"/>
    </inkml:brush>
  </inkml:definitions>
  <inkml:trace contextRef="#ctx0" brushRef="#br0">562 1 8064,'-67'83'2976,"34"-38"-2304,-23 33-128,30-28-224,-13 22-192,-5 21 0,-1 11-64,-8-2-64,-3 16 32,-16-19-128,1-21 0</inkml:trace>
</inkml:ink>
</file>

<file path=ppt/ink/ink1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7:33.887"/>
    </inkml:context>
    <inkml:brush xml:id="br0">
      <inkml:brushProperty name="width" value="0.1" units="cm"/>
      <inkml:brushProperty name="height" value="0.1" units="cm"/>
      <inkml:brushProperty name="color" value="#FFFC18"/>
    </inkml:brush>
  </inkml:definitions>
  <inkml:trace contextRef="#ctx0" brushRef="#br0">6 38 896,'0'0'14,"0"0"0,-1 0 1,1 0-1,0 0 0,0 0 0,0 0 0,-1 0 1,1 0-1,0 0 0,0 0 0,-1 0 1,1 0-1,0-1 0,0 1 0,-1 0 0,1 0 1,0 0-1,0 0 0,0-1 0,0 1 0,-1 0 1,1 0-1,0 0 0,0 0 0,0-1 1,0 1-1,0 0 0,0 0 0,-1-1 0,1 1 1,0 0-1,0 0 0,0-1 0,0 1 1,0 0-1,0 0 0,0-1 0,0 1 0,0 0 1,0 0-1,0-1 0,0 1 0,0 0 0,0 0 1,1-1-1,-1-2 740,1-23 6212,0 26-6779,5 5 361,-5-4-563,0 0 0,0 0 0,0 0 0,0 0 0,0 0 0,0 0 0,1 0 0,-1 0 0,0-1 0,3 2 0,35 5 642,74 2 1,-70-7-453,60 10 0,-61-6-98,1-2 0,0-2-1,62-5 1,-7 0 112,-22 3-121,215 9 211,-19 10-247,-271-19-33,404 11 98,-233-6-97,-35-2 0,-10 1 0,34 3 0,74 8 90,2-2-50,-38-2-42,-92-2-2,72 5 188,-124-12-40,69-7 1,320-10-145,-275 20 203,-126-4-230,184 21 155,-134-11-101,14 6-61,5 1 36,140 21-2,-113-20-70,-22-3-303,-17 0 486,1-4 1,0-5-1,109-5 0,26-28-122,-65 4 18,44-2-19,-101 0 10,20-2 0,373-7 32,-127 33-459,-352 1 432,0 2 0,44 11 0,-40-8-36,-11-1 163,1 2 0,29 12 0,-2 0-283,-35-14-15,15 4 183,-27-9-28,-1 1-1,0-1 1,0 0-1,1 0 1,-1 0-1,0 0 1,1 0-1,-1 0 1,0-1-1,0 1 1,1 0-1,-1-1 1,0 1 0,0 0-1,0-1 1,0 0-1,1 1 1,-1-1-1,1 0 1,-2 0-13,0 1-1,0 0 1,1 0 0,-1-1 0,0 1 0,0 0 0,0 0 0,0-1 0,0 1 0,1 0 0,-1-1 0,0 1 0,0 0-1,0-1 1,0 1 0,0 0 0,0-1 0,0 1 0,0 0 0,0-1 0,0 1 0,0 0 0,0 0 0,0-1-1,0 1 1,-1 0 0,1-1 0,0 1 0,0 0 0,0-1 0,-10-13-1021</inkml:trace>
</inkml:ink>
</file>

<file path=ppt/ink/ink1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7:37.642"/>
    </inkml:context>
    <inkml:brush xml:id="br0">
      <inkml:brushProperty name="width" value="0.1" units="cm"/>
      <inkml:brushProperty name="height" value="0.1" units="cm"/>
      <inkml:brushProperty name="color" value="#FFFC18"/>
    </inkml:brush>
  </inkml:definitions>
  <inkml:trace contextRef="#ctx0" brushRef="#br0">17 60 2944,'-17'9'2293,"23"-3"-1344,-5-5-900,0 0 0,0 0 0,0-1-1,0 1 1,0 0 0,0 0 0,0-1-1,0 1 1,0-1 0,0 1 0,0-1-1,1 1 1,-1-1 0,0 0 0,0 0-1,1 0 1,0 1 0,16 3 279,-14-2-200,1 0 1,0-1 0,0 0-1,0 0 1,0 0 0,9 0-1,-8 0 47,1-1 0,-1 1 0,10 3 0,-2 1-3,1 0 1,0-1-1,0 0 0,1-2 1,24 2-1,-33-4-123,14 1 66,0-2-1,1 0 1,30-7-1,-43 6-68,57-16 100,-32 6-100,1 3 0,0 0 0,0 2 0,55-3 0,-34 8 114,-1 2-1,69 10 1,-61-6 190,0-3 0,94-10 0,-53 2-237,16-1-59,77-3-33,44-4-24,0 0 96,253 15-55,-63 33-30,-322-21-11,-104-11-4,255 36 259,-222-30-324,67 4 0,39-8-21,-134-3 90,81 4 67,93 17 0,-138-14-27,-15-2-61,52 3 1,117-19 143,-3 1-256,-97 11 243,198-5 180,-188 3-287,0 5 0,155 26 0,-150-10 75,12 4 224,-90-17-177,54 16 1,43 5-100,-81-18-19,112 12 43,-28-4-4,-79-8-17,55 9-14,35-17 84,-81-3-70,145-16-20,-142 9 4,88-3 102,235 11 123,-339 3-98,-30-2 16,-1 0 0,40-4 1,-56 2-188,0-1 1,-1 1-1,1-1 1,0 0-1,-1-1 1,1 1-1,-1-1 1,0 0-1,0-1 1,0 0-1,0 0 1,-1 0-1,8-8 1,8-11-580</inkml:trace>
</inkml:ink>
</file>

<file path=ppt/ink/ink1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7:44.044"/>
    </inkml:context>
    <inkml:brush xml:id="br0">
      <inkml:brushProperty name="width" value="0.1" units="cm"/>
      <inkml:brushProperty name="height" value="0.1" units="cm"/>
      <inkml:brushProperty name="color" value="#FFFC18"/>
    </inkml:brush>
  </inkml:definitions>
  <inkml:trace contextRef="#ctx0" brushRef="#br0">0 133 640,'5'-4'376,"0"0"0,1 1 0,-1 0 0,1 0 0,11-5 0,3-2 35,-15 9-337,-1-1 1,1 1-1,-1 0 1,1 1-1,-1-1 1,1 1-1,0 0 1,-1 0-1,10 1 1,6 0 294,20-3 630,77-14-1,-49 4-510,4 4-176,93 2 0,-100 3-224,102-19-1,-104 12 55,103-4 0,-126 14-105,7 0 11,93 10 0,-84-2-13,109 4 0,215-12 546,-252 11-200,-58-2-325,16 4 104,-59-7-85,1-2 0,37 1-1,-11-5-69,140 5-4,53 28 85,-204-26-66,24-3 94,-2 1-169,-29-1 95,70-2 1,12 2 70,-71 1-107,347 28 19,-98-32 78,-188-9-27,203-19 140,-102-8 93,68-7-225,-2 26 36,-142 5-118,-74 7 0,26 0 0,42 1 10,-45 0 9,95 9 0,97 0 48,-174-7-54,-49 1-13,-14-1 0,0 1 0,70 11 0,69 24-43,-152-32 28,0-1-1,1-1 1,30-2-1,-6 0 25,-12-1 26,66-12 1,-50 5-17,9 3-17,0 2 0,87 6 0,-67 4-2,35 2 0,-56-9 0,-8 0 0,-1 2 0,59 9 0,308 54 0,-379-60 0,1-1 0,49-4 0,-29 0 0,-23-1 22,66-11 0,1-1-24,320 7-37,-276 8 46,-55 4 55,3 1-124,-52-6 60,1 3-1,-1 1 0,52 13 1,-78-13 19,0-1 1,0-1 0,0-1 0,0 0 0,0-1-1,0-1 1,1-1 0,24-6 0,-23 3-11,0 1 1,0 1-1,0 1 1,39 1-1,51-4 62,99 1 43,92 4-64,-213-6 0,-66 6-29,-1 2 0,1 0-1,40 9 1,-25-3-33,1-1 0,57 2 1,79-8 22,-92-2-4,-40-1 41,69-12 1,-63 6-17,121-16-3,80 13 63,-208 11-85,-1 1-5,57-6 1,-56 1-1,59 2 0,-63 3 0,19 1 0,63 12 0,-59-6 0,5 0 0,88 23 0,-74-14 0,-33-9 0,-10-2 0,0-3 0,0-1 0,40-2 0,-22-1 0,-20-1 8,50-8-1,4-2-12,-54 8 43,61-15 0,9-2 4,-81 19-42,40 2 0,-43 1 0,1-1 0,41-5 0,-57 4 0,117-17 0,-108 17 0,0 0 0,1 1 0,-1 1 0,1 1 0,-1 0 0,16 4 0,3 2 0,-28-8 0,1 1 0,-1 1 0,1-1 0,-1 1 0,0 0 0,0 1 0,0-1 0,10 7 0,-11-6 0,0 0 0,1 0 0,0-1 0,-1 0 0,1 0 0,0 0 0,8 1 0,21 6 0,-24-4 0,0 0 0,0 0 0,0-1 0,0 0 0,1-1 0,-1 0 0,1-1 0,19 1 0,-7-1 0,0 0 0,0 2 0,30 9 0,13 1 0,-27-7 0,81 1 0,-118-8 0,24 0 0,0 1 0,54 8 0,-40 0 0,-5-1 0,1-1 0,69 4 0,-77-11 0,173-5 0,-141 1 20,77-8 61,-39 3-61,-33 4-13,16-1-7,29-9 101,-67 8-76,-13 0-25,0 3 1,39-2 0,-59 6-14,0 1 1,-1 0-1,17 4 1,-23-4 7,-1-1 1,0 1-1,1 1 1,-1-1-1,0 0 1,1 1-1,-1 0 1,0 0-1,0 0 1,0 0-1,-1 0 1,1 0-1,0 1 1,2 3-1,-4-4 6,0-1 0,0 1-1,0 0 1,-1 0 0,1 0-1,-1 0 1,1 0 0,-1 0-1,1 0 1,-1 0 0,0 0-1,0 0 1,0 0 0,0 0-1,-1 0 1,1 0 0,0 0-1,-1 0 1,1 0 0,-1 0-1,0 0 1,0 0 0,0 0 0,0 0-1,0 0 1,-2 2 0,0 0-9,0-1 1,1 0-1,-1-1 1,0 1 0,0 0-1,0-1 1,-1 1-1,1-1 1,-1 0 0,1 0-1,-1-1 1,0 1-1,-7 1 1,-45 5-110</inkml:trace>
</inkml:ink>
</file>

<file path=ppt/ink/ink1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7:45.507"/>
    </inkml:context>
    <inkml:brush xml:id="br0">
      <inkml:brushProperty name="width" value="0.1" units="cm"/>
      <inkml:brushProperty name="height" value="0.1" units="cm"/>
      <inkml:brushProperty name="color" value="#FFFC18"/>
    </inkml:brush>
  </inkml:definitions>
  <inkml:trace contextRef="#ctx0" brushRef="#br0">139 186 128,'-5'-7'163,"-1"0"0,-1 0 0,1 1 0,-14-10 0,13 11 27,1 0 0,0-1 0,0 1-1,1-1 1,-1 0 0,-5-10 0,5 6 455,-1 0 1,1 1-1,-1 0 0,-13-13 0,20 22-620,0 0 0,0 0 0,0 0 0,0 0-1,-1 0 1,1 0 0,0 0 0,0 0-1,0-1 1,0 1 0,0 0 0,0 0 0,0 0-1,0 0 1,0 0 0,0 0 0,-1-1-1,1 1 1,0 0 0,0 0 0,0 0-1,0 0 1,0 0 0,0-1 0,0 1 0,0 0-1,0 0 1,0 0 0,0 0 0,0 0-1,0-1 1,0 1 0,0 0 0,1 0-1,-1 0 1,0 0 0,0 0 0,0-1 0,0 1-1,0 0 1,0 0 0,0 0 0,0 0-1,0 0 1,1 0 0,-1 0 0,0-1-1,0 1 1,0 0 0,0 0 0,0 0 0,14-3 504,24 3-237,-28 0 30,325 8 1620,-289-7-1799,-1-3 0,78-12 0,-69 6-30,69-1 1,-96 9-123,0 1 0,33 6 0,-52-5 1,1-1 1,-1 2 0,1-1 0,-1 1-1,0 1 1,0-1 0,0 1 0,-1 1-1,1-1 1,10 10 0,-17-13-37,1 0-1,-1 1 1,0-1-1,0 0 1,0 1-1,0-1 1,0 1-1,2 3 1,-1 9-537</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7:49.715"/>
    </inkml:context>
    <inkml:brush xml:id="br0">
      <inkml:brushProperty name="width" value="0.1" units="cm"/>
      <inkml:brushProperty name="height" value="0.1" units="cm"/>
      <inkml:brushProperty name="color" value="#FFFC18"/>
    </inkml:brush>
  </inkml:definitions>
  <inkml:trace contextRef="#ctx0" brushRef="#br0">3640 36 3456,'0'0'3429,"-1"0"-3317,-8 0-73,8 0-19,0 0 0,1 1 0,-1-1 0,0 0 0,0 0 0,0 0 0,0 0 1,0 0-1,0-1 0,1 1 0,-1 0 0,0 0 0,0 0 0,0-1 0,0 1 0,1 0 0,-1-1 0,0 1 0,0-1 0,1 1 0,-2-2 0,0 2 68,0-1 0,0 1 0,0 0-1,0-1 1,-1 1 0,1 0 0,0 0 0,0 1 0,0-1 0,0 0-1,0 1 1,0-1 0,-1 1 0,1 0 0,0 0 0,-2 1-1,-3 4 0,3-2 164,-1-1-1,1 1 0,-9 4 0,8-4 34,5-4-263,0 1-1,0-1 0,0 0 1,0 1-1,-1-1 1,1 0-1,0 0 0,0 0 1,-1 1-1,1-1 1,0 0-1,0 0 0,-1 0 1,1 1-1,0-1 1,-1 0-1,1 0 0,0 0 1,0 0-1,-1 0 0,1 0 1,0 0-1,-1 0 1,0 0 1,1 0 0,0 0 1,-1 0-1,1 1 0,0-1 1,0 0-1,-1 0 0,1 0 1,0 0-1,0 0 0,-1 0 1,1 1-1,0-1 1,0 0-1,-1 0 0,1 0 1,0 1-1,0-1 0,-1 0 1,1 0-1,0 0 0,0 1 1,0-1-1,0 0 0,0 1 1,-1-1-1,1 0 0,0 0 1,0 1-1,0-1 0,0 0 1,0 1-1,0-1 0,0 0 1,0 0-1,0 1 1,0-1-1,0 0 0,0 1 1,0-1-1,0 0 0,0 0 1,1 1-1,-1-1 0,0 1 1,0 3 495,-1-4-486,-19-4 80,19 4-37,1-1-73,0 0 0,0 1 1,0-1-1,0 1 0,0-1 0,-1 1 1,1-1-1,0 1 0,0-1 0,0 1 1,-1-1-1,1 1 0,0-1 0,0 1 1,-1-1-1,1 1 0,0-1 0,-1 1 1,1-1-1,-1 1 0,1 0 0,-1-1 1,1 1-1,0 0 0,-1 0 0,1-1 1,-1 1-1,1 0 0,-1 0 0,0-1 1,0 1-1,1 0 11,-1 0 0,1 0 0,-1 0 0,1 0 0,-1-1 0,1 1 0,-1 0 0,1 0 0,0-1 0,-1 1 0,1 0 0,-1-1 0,1 1 0,0 0 0,-1-1 0,1 1 0,0 0 0,-1-1 0,1 1 0,0-1 0,0 1 0,-1-1 0,1 1 0,0-1 0,0 1 0,0 0 0,0-1 0,0 1 0,-1-1 0,1 0 0,-17-3-125,9-1-5,8 5 132,-1-1 1,0 1 0,1-1-1,-1 0 1,0 1 0,1 0-1,-1-1 1,0 1 0,0-1-1,1 1 1,-1 0 0,0-1-1,0 1 1,0 0 0,0 0-1,-1 0 1,-37-4 251,14 4-578,-76 3 787,-125 4-22,159-8-487,1 7 156,-55 3 469,-111-9-203,123-9-351,97 8-38,0 0 0,-14-3 0,-14-2 0,21 4 0,-33-9 0,36 7 0,0 0 0,0 2 0,-24-2 0,-37-2 24,0 1-16,-189 5-174,235 1 135,0 2 0,-31 7-1,31-4 65,-1-1 0,-32-1 1,-185-4 67,123 6-197,83-5 245,-75 12 1,59-6 371,-117-2 0,8-2 138,-134 31-238,250-25-1118,-1-2 0,-74 1 1,66-12-1176</inkml:trace>
</inkml:ink>
</file>

<file path=ppt/ink/ink1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37:54.103"/>
    </inkml:context>
    <inkml:brush xml:id="br0">
      <inkml:brushProperty name="width" value="0.1" units="cm"/>
      <inkml:brushProperty name="height" value="0.1" units="cm"/>
      <inkml:brushProperty name="color" value="#FFFC18"/>
    </inkml:brush>
  </inkml:definitions>
  <inkml:trace contextRef="#ctx0" brushRef="#br0">1 227 2688,'0'1'169,"0"1"0,0-1 1,1 1-1,-1 0 0,1-1 0,-1 1 1,1-1-1,0 1 0,-1-1 0,1 1 1,0-1-1,0 0 0,0 1 0,2 1 1,-1 0-148,0 0 1,0 0-1,1 0 1,-1 0-1,1 0 1,0 0-1,0-1 1,5 4-1,-2-3 71,0-1-1,0 0 0,0 0 1,0 0-1,0-1 1,1 1-1,-1-2 1,10 1-1,26 0 828,-24 0-749,1 0 0,-1-2 0,1 0 1,26-5-1,17-8 448,-41 11-422,0-2 0,0 0 1,30-13-1,-30 9-108,41-13 0,-52 20-78,0 0 0,0 0 1,0 1-1,0 0 0,0 1 0,18 1 0,-19 0 1,69 12 13,-58-10-28,0 0 0,0-1 0,0-2 0,26-1 0,-1 0 66,7 3 177,82 14 0,-87-11-111,90-3-1,-72-3-22,101-9 123,-54-5-85,198 9 45,-191 7-143,-73-1 48,249 10-1,-6-4-133,-182-7 154,48 8 248,0 1-217,183-28 2,-64 1-49,-179 15-85,-1-5-1,141-31 1,-191 31-2,-1 2 0,55-1 1,89 7 50,-8 0-30,-81-3-32,212-6 0,-56 19 0,-230-6-1,315 25-84,-315-26 67,28 6-1,-1 0 72,46 6 1,-49-5-41,88 3 0,-120-12 6,92 0 30,116-15 1,2-9 40,-177 19-7,-32 2 89,26 0 0,3 3-223,68-10 1,-44 4-191,-42 5 247,33-7-1,131-25 65,-148 27-70,1 2 0,77 4 0,-47 3 19,1-4 1,147-20-1,-184 17 30,41 1-1,-43 3-48,56-8-1,-35-2-113,132-20 287,74 10-258,-75 20 143,-163 2-59,0 0 0,36 9 0,-41-6-27,0-1 0,0-1 0,0-1-1,39-2 1,151-5 246,-140 5-222,-66 0 0,0 0 0,0 1 1,0-1-1,0 1 0,0 0 0,7 2 1,-10-2-2,-1 0 0,1 0 0,0 0 0,-1 0 1,1 0-1,0 0 0,-1 0 0,1 1 0,-1-1 0,0 1 0,1-1 1,-1 1-1,0-1 0,0 1 0,0 0 0,0-1 0,0 1 1,0 0-1,0 3 0,0-3 3,0 0 0,-1 1 0,1-1 0,-1 0 0,0 0 0,0 0 0,1 1 0,-1-1 0,-1 0 0,1 0 0,0 0 0,-1 0 0,1 1 0,-2 1 0,2-2-20,-1-1 1,0 0 0,0 0-1,0 0 1,1 0-1,-1 0 1,0 0 0,-1-1-1,1 1 1,0 0-1,0 0 1,0-1 0,0 1-1,0-1 1,-1 1-1,1-1 1,0 1 0,-1-1-1,1 0 1,0 0-1,-1 1 1,1-1 0,0 0-1,-1 0 1,1 0-1,-2-1 1,-34-6-688</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8:08.152"/>
    </inkml:context>
    <inkml:brush xml:id="br0">
      <inkml:brushProperty name="width" value="0.1" units="cm"/>
      <inkml:brushProperty name="height" value="0.1" units="cm"/>
      <inkml:brushProperty name="color" value="#FFFC18"/>
    </inkml:brush>
  </inkml:definitions>
  <inkml:trace contextRef="#ctx0" brushRef="#br0">6206 118 1664,'2'-16'-215,"-1"13"893,0 1 0,1-1 0,-1 1 1,1-1-1,-1 1 0,1 0 0,0 0 1,0 0-1,4-3 0,-1 0-221,-4 4-100,2-10 454,-3 11-762,0-1-1,0 1 0,1-1 0,-1 1 0,0-1 0,0 1 0,1-1 1,-1 0-1,0 1 0,0-1 0,0 1 0,0-1 0,0 0 0,0 1 0,0-1 1,0 1-1,0-1 0,0 1 0,0-1 0,0 0 0,-1 1 0,1-1 1,0 1-1,0-1 0,-1 1 0,1-1 0,0 1 0,0-1 0,-1 1 0,1-1 1,-1 1-1,1-1 0,-1 0 0,-2 0 127,0 0-1,-1 0 1,1 0-1,0 0 1,0 1-1,-1-1 1,1 1 0,0 0-1,0 0 1,-1 0-1,1 0 1,-4 1 0,-7 0 110,-438 3 675,446-4-934,-13 0 69,0 0 0,-1-1-1,-33-7 1,6-3-74,-1 3 1,0 2-1,-95 1 0,104 5-17,-21-1 53,0 3 1,-78 12-1,-34 24-57,131-29 39,-51 4-1,28-5-45,-3-1 119,-126-3 0,111-5-75,38-4-44,33 3 13,-23-1 0,-87-6 362,48 8-301,-86 3 90,113 5-133,34-5-19,-1 0-1,-21 1 0,-901-3 658,904 1-615,-31 6 0,44-4-33,0 0 1,0-2 0,0 0 0,0-1 0,0-1-1,-30-5 1,14-2 26,-1 2 0,-39-3 0,9 4-81,-118 8 0,131 0 87,32-2-28,0 0 0,1 2 0,-24 5-1,25-3-18,8-2 0,-1 0 0,1 0 0,0-2 0,-20 3 0,-15 1-85,40-5 89,-1 1 1,1 0-1,-1 0 0,-9 4 0,9-4 6,1 1 0,-1-1-1,1 0 1,-12 1-1,-352-2 573,357 1-712,0 0 0,-1 1 0,-12 3 0,-24 4 84,-38 3 78,-16-9-59,78-3 33,19 0 8,0-1 0,1 0 0,0-1 0,-1 1 0,1-1 0,0 0 0,-6-4 0,-11-3-9,16 7 15,-122-37 278,105 34-224,0 0 0,-1 1 0,-37 0 0,-202 4-176,166 7 254,0 1-170,44-9 12,16 0 6,-44 4 0,75-3-4,1 1 0,-1-1 0,0 2-1,0-1 1,1 0 0,-1 1 0,0 0-1,1 1 1,0-1 0,0 1 0,-1 0-1,2 0 1,-1 1 0,-8 7-1,11-9-96,0 0 0,0-1 0,0 1 0,-1 0 0,1-1 0,-1 0 0,1 1 0,-1-1 0,1 0 0,-1 0 0,1 0 0,-1-1 0,0 1 0,0-1 0,-5 1 0,-24 0-3914</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33:57.514"/>
    </inkml:context>
    <inkml:brush xml:id="br0">
      <inkml:brushProperty name="width" value="0.1" units="cm"/>
      <inkml:brushProperty name="height" value="0.1" units="cm"/>
      <inkml:brushProperty name="color" value="#FFFC18"/>
    </inkml:brush>
  </inkml:definitions>
  <inkml:trace contextRef="#ctx0" brushRef="#br0">3523 102 384,'0'0'164,"-4"-3"1310,4 2-1310,0 1 0,-1 0 0,1-1 0,0 1-1,0-1 1,-1 1 0,1-1 0,0 1 0,0 0 0,0-1-1,0 1 1,0-1 0,0 1 0,0-1 0,0 0 0,-5-11 3453,-1 6-4177,4 5 720,0 1-1,0-1 1,-1 1 0,1 0-1,0 0 1,-1 0 0,1 0-1,-4 1 1,-3-1 259,-251 0 3368,244-1-3538,1 0 1,-1-2 0,-17-4-1,12 3-23,-21-3 0,-25 5-62,-14-2 8,59 1-130,-112-10 295,0 0 22,94 7-212,0 1 0,0 3-1,0 1 1,-41 5 0,-140 29-110,88-19 38,54-7 32,-196-1 570,179-7-634,62 1-23,-217 4 45,86 0-28,32 2 54,86-4-162,-68-5 0,17-1 96,-221 4 7,220 6 21,-39-1-42,124-5 39,5 1 20,-1-1 0,1-1 0,0 1 0,-19-5 0,24 3-69,-1 1 0,1 0 0,-1 0 1,0 1-1,0 0 0,0-1 0,1 2 1,-1-1-1,0 0 0,0 1 0,1 0 1,-9 3-1,13-4-16,-1 1-1,1-1 1,0 1 0,-1 0 0,1-1-1,0 1 1,0-1 0,-1 1 0,1 0 0,0-1-1,0 1 1,0 0 0,0-1 0,0 1-1,0 1 1,0 5-205,-1-7 161,1 1 0,-1 0 0,1 0 0,0 0 0,-1 0 0,0 0 0,1-1 0,-1 1 0,1 0 0,-1 0 0,0-1 0,0 1 0,1 0 0,-1-1 0,-1 2 0,-23 5-1258</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8:11.360"/>
    </inkml:context>
    <inkml:brush xml:id="br0">
      <inkml:brushProperty name="width" value="0.1" units="cm"/>
      <inkml:brushProperty name="height" value="0.1" units="cm"/>
      <inkml:brushProperty name="color" value="#FFFC18"/>
    </inkml:brush>
  </inkml:definitions>
  <inkml:trace contextRef="#ctx0" brushRef="#br0">3809 56 6144,'-14'-15'2058,"13"14"-1979,0 1 0,1-1 0,-1 1 0,1 0 0,-1-1 0,0 1 0,0 0 0,1-1 0,-1 1 0,0 0 0,0 0 0,1 0 0,-1 0-1,0 0 1,0 0 0,1 0 0,-1 0 0,0 0 0,0 0 0,0 0 0,0 0 0,-2 1-189,-4-2 204,1 1 0,-1-1 0,0-1 0,1 1 0,-1-1 0,-10-5 0,-1 1 603,11 4-387,1 0 1,-1 1 0,-13-1 0,-2 0 104,5 0-201,1 1 0,-30 2 1,9 0-159,-101-6 136,106 3 160,1 1 0,-43 4 0,-28 14-70,69-11-173,-1-1-1,-45 2 1,-560-7 1043,625-3-961,12 3-188,0-1 0,0 0-1,0 1 1,-1 0 0,1 0 0,0-1-1,0 1 1,0 0 0,-4 1-1,-3 2-2,0 0 0,-14 7 0,17-6 2,-1-1 0,0 0 0,1-1-1,-1 0 1,-13 3 0,8-3 31,1 1 1,-21 6-1,5 0 43,-18 7 19,27-9-79,-20 4 1,-25 4-25,-71 6 0,105-18-15,-47 2 14,54-4 57,10-1-37,1 0 0,-1 0-1,0-1 1,-19-4-1,10 1 96,-1 1-1,0 0 0,1 2 1,-35 2-1,17 0-173,33-2 78,-1 0 0,0 0 0,1-1 0,-1 1 0,0-1 0,-9-5-1,-2-4-9,16 9 0,0 1 0,1 0 0,-1-1 0,0 1 0,0 0 0,0 0 0,0 0 0,0 1 0,0-1 0,0 0 0,0 1 0,0-1 0,-3 1 0,-13-6-85,14 6-23,2 0 119,0 0 0,0 0-1,1 0 1,-1 0 0,0 0 0,0 0 0,1-1-1,-1 1 1,0-1 0,-2 0 0,-14-4 63,15 4-74,-1 0 0,1 1 0,-1-1 0,1 1 0,-1 0 0,0 0 0,1 0 0,-5 1 0,-6 0 0,-12 0-89,16-1 137,1 1 0,-1-1 0,1-1 0,-1 0-1,1 0 1,-12-3 0,-3-3-103,1 1 1,-1 1 0,-38-2-1,-76 3 170,128 4-130,-225 17 205,116-5-337,52-5 243,-105 26 0,121-23-955,-62 4 1,11-5-1627</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8:26.452"/>
    </inkml:context>
    <inkml:brush xml:id="br0">
      <inkml:brushProperty name="width" value="0.1" units="cm"/>
      <inkml:brushProperty name="height" value="0.1" units="cm"/>
      <inkml:brushProperty name="color" value="#FFFC18"/>
    </inkml:brush>
  </inkml:definitions>
  <inkml:trace contextRef="#ctx0" brushRef="#br0">7998 173 5888,'-2'1'396,"-4"4"838,6-5-1216,0 0 0,0 0 0,0 0 0,0 0 0,0 1 0,0-1 0,0 0 0,0 0 0,-1 0 0,1 0 0,0 0 0,0 0 0,0 0 0,0 0 0,0 0 0,0 0 0,0 0 0,0 0 0,0 0 0,0 0 0,0 0 0,-1 0 0,1 0 0,0 0 0,0 0 0,0 0 0,0 0 0,0 0 0,0 0 0,0 0 0,0 0 0,0 0 0,0 0 0,0 0 0,0 0 0,-1-1 0,1 1 0,0 0 0,0 0 0,0 0 0,0 0 0,0 0 0,0 0 0,0 0 0,0 0 0,0 0 0,0 0 0,0 0 0,0 0 0,0 0 0,0-1 0,0 1 0,0 0 0,0 0 0,0 0 0,0 0 0,0 0 0,0 0 0,0 0 0,0 0 0,0 0 0,0-1 281,5-4-134,6-13-73,5-7 126,-15 24-85,-1 1-106,0 0 0,0 0 1,0 0-1,0-1 0,0 1 0,0 0 0,0 0 1,0 0-1,0-1 0,0 1 0,-1 0 0,1 0 1,0 0-1,0-1 0,0 1 0,0 0 0,0 0 1,-1 0-1,1 0 0,0 0 0,0-1 0,0 1 1,0 0-1,-1 0 0,1 0 0,0 0 0,0 0 1,0 0-1,-1 0 0,1 0 0,0 0 0,0 0 1,-1 0-1,1 0 0,0 0 0,0 0 0,0 0 1,-1 0-1,1 0 0,-8 2 206,-100 30 1763,80-28-1582,0-1-1,0-1 1,-31-1-1,31-2-35,-16-1 198,33 1-486,-1 0 0,1 0-1,0 1 1,0 1 0,-20 3 0,10 0-91,0-2 0,0 0 0,1-1 0,-27-3 0,0 1 11,-554 1 1009,564-2-1011,-49-8 0,48 4 34,-50 0 1,-108 11 12,144-1 104,-90 20 0,-46 11 1,154-34-165,-1-1 0,1-1-1,0-2 1,-38-9 0,31 8 265,1 1 0,-53 4 1,30 0-680,60-1 462,-26 0-182,-47 5 1,31 1 136,0-3 0,-45-2 1,58-1 27,18-1-29,1 0 0,-1-1 0,-19-6 1,17 4 117,-31-4 0,-207-18 315,182 17-716,37 6 389,-45 3 0,46 1-107,-42-4-1,5-9-42,44 6 49,-31-2 0,-123-9 9,8 16-25,92 1 17,51 2-51,-37 6-1,37-4 4,-37 1 1,32-4 169,16-1-142,-1 1 1,1-2-1,-25-4 0,18 1 50,-1 2-1,0 0 0,-37 3 0,10 1-187,38-2 92,6 0 89,0 0 1,1 0-1,-1-1 1,1 0-1,-14-4 1,19 4-85,1 0 0,-1 1 0,1-1 0,-1 1 0,1-1 0,-1 1 0,-6 1 0,-16-1 79,26 0 368,1 0-778,7 0 362,-6 0 561,-8 10-54,-3-2-354,-1 0 1,-15 10-1,14-11-1,1 0-1,-14 13 0,23-19-127,-1 0-1,1 0 1,-1 0 0,1-1 0,-1 1 0,1 0 0,-1-1-1,1 0 1,-1 1 0,1-1 0,-1 0 0,0 0-1,-2 0 1,-27 0 141,16-1-183,9 1 64,-8 0-2,0 0 0,1-1 1,-1 0-1,1-1 0,-20-5 0,-131-42-139,54 29 116,50 11 6,26 4 4,-1 2 0,-40 2-1,-145 1 114,152-6-117,3 6-64,-122 15 0,50-1 85,77-9-10,-43-3 43,68-3-33,-37 4 0,51-2-13,0-1-1,0-1 0,1-1 1,-1-1-1,-23-6 0,-36-5 72,-308 0-92,358 14 31,-59 3-18,51 0 0,0-3 0,-73-7 0,13-5 109,-119 0 0,186 11-39,-151-18 218,148 11-513,7 0-472,-44-11-2221</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8:33.842"/>
    </inkml:context>
    <inkml:brush xml:id="br0">
      <inkml:brushProperty name="width" value="0.1" units="cm"/>
      <inkml:brushProperty name="height" value="0.1" units="cm"/>
      <inkml:brushProperty name="color" value="#FFFC18"/>
    </inkml:brush>
  </inkml:definitions>
  <inkml:trace contextRef="#ctx0" brushRef="#br0">1638 73 3968,'0'0'39,"0"0"1,-1 0 0,1 0-1,0 0 1,0 0 0,0 0-1,-1 0 1,1 0-1,0 0 1,0 0 0,0 0-1,-1 0 1,1 0-1,0 0 1,0 0 0,0 0-1,0 0 1,-1 0-1,1 0 1,0-1 0,0 1-1,0 0 1,0 0-1,0 0 1,-1 0 0,1 0-1,0-1 1,0 1-1,0 0 1,0 0 0,0 0-1,0 0 1,0-1-1,0 1 1,0 0 0,-1 0-1,1 0 1,0-1-1,0 1 1,0 0 0,0 0-1,0 0 1,0 0-1,0-1 1,0 1 0,0 0-1,1 0 1,-1 0 0,0-1-1,0 1 1,0 0-1,0 0 1,0 0 0,0 0-1,0-1 1,9-14 1189,-1 3 385,-7 7-1430,0 0 0,0-1 0,0 1 0,-1 0 0,1-6 0,-1 10 221,-7 5 305,-8 4-374,-1-1 1,0 0-1,-33 8 1,-52 5 842,84-18-894,-124 25 1087,-33 4-637,148-28-521,0-1 0,-46-3 0,-52-11 493,25 1-408,-12 4-75,0 4 0,-1 6 0,-123 19 0,100-3-2112,67-9-2357</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8:35.828"/>
    </inkml:context>
    <inkml:brush xml:id="br0">
      <inkml:brushProperty name="width" value="0.1" units="cm"/>
      <inkml:brushProperty name="height" value="0.1" units="cm"/>
      <inkml:brushProperty name="color" value="#FFFC18"/>
    </inkml:brush>
  </inkml:definitions>
  <inkml:trace contextRef="#ctx0" brushRef="#br0">2354 103 5888,'0'-6'4618,"0"6"-4469,6-10 633,-4 8-849,-1 0 0,0 0 0,0 0 0,0 1 0,0-1 0,0 0 0,0 0 0,0-1 1,0-2-1,-1 3 72,0-1 1,-1 1-1,1 0 1,-1-1-1,1 1 1,-1 0-1,0 0 1,0 0-1,0 0 1,0 0-1,0 0 1,0 0-1,-1 0 1,1 0-1,-1 0 1,1 1-1,-1-1 1,0 0-1,0 1 1,1 0-1,-1-1 1,0 1-1,0 0 1,0 0-1,-4-1 1,-1-1 217,-1 0 1,0 1-1,0 0 0,0 0 1,1 1-1,-10-1 0,-33 2 350,-83 9 1,-10 0-499,25-10 34,-215 8 928,-187 32 718,365-31-1263,20-1 445,8 1-650,-236 23-787,223-11-519,86-16-703</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8:43.520"/>
    </inkml:context>
    <inkml:brush xml:id="br0">
      <inkml:brushProperty name="width" value="0.1" units="cm"/>
      <inkml:brushProperty name="height" value="0.1" units="cm"/>
      <inkml:brushProperty name="color" value="#FFFC18"/>
    </inkml:brush>
  </inkml:definitions>
  <inkml:trace contextRef="#ctx0" brushRef="#br0">3825 249 8064,'-4'0'286,"-4"0"316,-1 0 0,1-1 1,-1 1-1,1-1 0,-1-1 0,-12-3 0,18 3-585,1 0 0,-1 0 1,1 1-1,-1-1 0,1-1 0,0 1 1,-1 0-1,1-1 0,1 1 0,-1-1 1,-2-3-1,-7-9 69,7 12-105,0 0 0,0 0 0,0 0 0,0 1-1,-1-1 1,1 1 0,0 0 0,-1 0 0,0 1-1,1-1 1,-1 1 0,0 0 0,-7 0 0,-7 0-40,0 0 0,-22 4 0,29-2 142,-36 4 645,-55 14 1,89-16-618,-9 3 4,14-4-75,1 0 0,-1 0-1,0-1 1,-11 1 0,-41 3-64,-4 1 208,58-6-161,-5 0 226,-1 0 0,1-1 0,-21-4 0,-14-5-138,-1 2-1,0 2 1,-96 0 0,81 7-123,12 0 254,0-1 0,-64-11 0,59 2-67,-60-11-158,59 8-17,0 3 0,-93-3 0,-120 19 117,227-6-117,0-2-1,0-2 0,-60-12 1,51 7 17,-84-4 0,68 12 122,-72 10 0,93-6-165,-69-2 1,68-3 92,-105-12 638,-3 0-733,98 13-79,-219 5 769,250-4-861,-1-1 0,0-1-1,1-1 1,-1-2 0,1 0 0,0-2 0,0-1 0,-46-19 0,19-2-3534</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8:51.979"/>
    </inkml:context>
    <inkml:brush xml:id="br0">
      <inkml:brushProperty name="width" value="0.1" units="cm"/>
      <inkml:brushProperty name="height" value="0.1" units="cm"/>
      <inkml:brushProperty name="color" value="#FFFC18"/>
    </inkml:brush>
  </inkml:definitions>
  <inkml:trace contextRef="#ctx0" brushRef="#br0">4873 21 6144,'0'-1'284,"2"-6"2320,10 6-2046,-10 1-570,-1 0-14,-13-11 980,7 11-764,0-1 0,-1 1 0,1 0-1,0 0 1,0 1 0,0-1 0,0 1-1,0 0 1,0 1 0,-8 3 0,4-3-16,-27 10 278,20-6-377,0-1 0,-25 5 0,-29 2 9,18-3-14,-102 5 0,-66-19 527,-83 5 667,203-6-928,0 5-330,-119 3-6,86 15 32,79-9 101,-94 20 347,-73 21-198,189-42-262,-42 4-1,19-4 12,-181 28 118,202-31-185,0-2 0,-46-3 0,25 0 128,-134-12 60,74 3-155,-121 8-118,123 3 216,87-1-96,-15 0 82,-51-5-1,8-3 62,-123 5 0,119 4 70,15 0 98,-164-7-226,-83 2 725,310 4-796,-104 7 91,-24 1-91,-29 1-2510,166-9 2466,-69 5-2059</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9:07.242"/>
    </inkml:context>
    <inkml:brush xml:id="br0">
      <inkml:brushProperty name="width" value="0.1" units="cm"/>
      <inkml:brushProperty name="height" value="0.1" units="cm"/>
      <inkml:brushProperty name="color" value="#FFFC18"/>
    </inkml:brush>
  </inkml:definitions>
  <inkml:trace contextRef="#ctx0" brushRef="#br0">2519 103 4480,'-5'6'2218,"16"-21"-2308,15-33 602,-37 52 608,8-2-998,0 0 1,0-1 0,-1 1 0,1 0-1,0-1 1,-1 0 0,1 0-1,-1 0 1,1 0 0,-1 0-1,-6 0 1,-6-1 443,-23-1-1,9 0-91,-5-1-261,0-2 1,-51-11-1,21 2 54,23 8 215,-74 0 1,39 5 414,-89-1 302,27-14-1124,-155 12 35,203 3-92,-207 4 40,116 6 3,112-5-52,-128 20 91,16-1 328,-91 1-2034,215-20-164</inkml:trace>
</inkml:ink>
</file>

<file path=ppt/ink/ink2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9:18.164"/>
    </inkml:context>
    <inkml:brush xml:id="br0">
      <inkml:brushProperty name="width" value="0.1" units="cm"/>
      <inkml:brushProperty name="height" value="0.1" units="cm"/>
      <inkml:brushProperty name="color" value="#FFFC18"/>
    </inkml:brush>
  </inkml:definitions>
  <inkml:trace contextRef="#ctx0" brushRef="#br0">3014 347 2816,'-33'21'1141,"33"-46"1494,-1 23-2562,1 0 1,0 0-1,-1 0 1,1 0-1,-1 0 1,0 0-1,0 0 1,1 0-1,-1 0 1,-1 1-1,1-1 1,0 0-1,0 0 1,-1 1 0,1-1-1,-1 1 1,1-1-1,-1 1 1,0 0-1,1 0 1,-1 0-1,0 0 1,0 0-1,-2-1 1,-7-3 436,0 1 0,-1 0 0,-12-2 0,10 2-223,-9-2-43,1 2 1,-1 0-1,-1 1 0,-34 1 0,-4 2 135,-1 3 0,-109 18-1,167-20-366,-186 36 201,136-30 173,-85 2 1,31-9 341,-112-15 0,190 11-646,-7 0 7,-1-2-1,1-2 1,-43-14 0,49 12-20,0 0 0,0 3 0,-60-7 0,-100 7 140,21-3-118,41 0 80,74 5-86,-88-15 225,38 6-306,-48-11-4,-31-10 592,173 34-544,0-1 0,0-1 0,1 0 0,-1 0 0,1-1 0,0-1 0,-15-8 0,25 12-113,-1 0 0,0-1-1,1 0 1,-1 1 0,1-1-1,0 0 1,-1 0 0,1 0-1,0 0 1,0 0 0,0 0 0,1 0-1,-1 0 1,0-3 0,-9-18-1814,-11-1-878</inkml:trace>
</inkml:ink>
</file>

<file path=ppt/ink/ink2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9:23.175"/>
    </inkml:context>
    <inkml:brush xml:id="br0">
      <inkml:brushProperty name="width" value="0.1" units="cm"/>
      <inkml:brushProperty name="height" value="0.1" units="cm"/>
      <inkml:brushProperty name="color" value="#FFFC18"/>
    </inkml:brush>
  </inkml:definitions>
  <inkml:trace contextRef="#ctx0" brushRef="#br0">3573 16 128,'-10'2'144,"-9"4"-178,18-6 59,1 1 0,-1-1-1,1 0 1,-1 0 0,0 1 0,1-1 0,-1 0 0,1 1-1,0-1 1,-1 0 0,1 1 0,-1-1 0,1 1 0,-1-1-1,1 1 1,0-1 0,-1 1 0,1-1 0,0 1-1,0-1 1,-1 1 0,1-1 0,0 1 0,0 1 432,2-2-439,0-1 1,0 1 0,1-1-1,-1 0 1,0 0 0,0 0-1,0 0 1,0 0 0,0 0-1,0 0 1,3-4 0,11-5 306,-7 5-82,-7 4-212,0 0 1,0 1-1,0-1 0,0 0 1,0 0-1,0 1 1,0-1-1,0 1 0,0 0 1,0 0-1,1 0 1,6 0 3188,12 1 44,-21-1-3202,1 0 1,-1 1-1,0-1 1,0 0-1,0 0 1,0 0-1,1 1 1,-1-1-1,0 0 1,0 0-1,0 0 1,0 1-1,0-1 1,0 0-1,0 0 1,0 1-1,0-1 1,0 0-1,0 0 1,0 1-1,0-1 1,0 0-1,0 1 1,0-1-1,0 0 1,0 0-1,0 0 1,0 1-1,0-1 1,0 0-1,0 0 1,-1 1-1,1-1 1,0 0-1,0 0 1,0 0-1,0 1 1,0-1-1,-1 0 1,1 0-1,0 0 1,0 0-1,0 1 1,-1-1-1,1 0 1,0 0-1,0 0 1,-1 0-1,1 0 1,-1 0-1,-16 6 1423,10-3-1731,-16 7 316,17-7-25,0 0 0,0 0 1,0-1-1,0 0 0,-8 2 1,6-3 281,0 2 0,-13 5 0,-6-3 265,20-2-548,1 0-1,-1-1 1,0 0 0,0 0 0,0-1-1,0 0 1,0 0 0,0 0-1,-8-1 1,7 0 16,1 1 0,0 0 0,-1 0-1,-7 3 1,8-2-40,0 0 1,0-1-1,0 0 0,-8 1 0,-60-3 136,-225 10 312,213-7-392,56-2-58,-33 4 0,-30 9 19,44-8-37,19-3 27,25-2-32,-1 1-1,0-1 1,-7 3 0,-17 2 31,0-1 0,0-1 0,0-2 1,-37-3-1,5 1-35,-333 1 137,298 5-128,-526-5-128,602-1 84,1-1 0,-36-8-1,31 5 77,-30-3 0,-5 3-18,-87-2-76,116 5 113,-41-7-1,41 5-103,-40-2 0,-50 1 170,92 3-109,-37-6-1,36 4-73,-40-1 0,30 4 97,14 0-20,1 1 0,-42 6 0,59-4-308,0-1 1,0 0-1,0 0 1,-18-2-1,-7-7-3601</inkml:trace>
</inkml:ink>
</file>

<file path=ppt/ink/ink2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9:32.539"/>
    </inkml:context>
    <inkml:brush xml:id="br0">
      <inkml:brushProperty name="width" value="0.1" units="cm"/>
      <inkml:brushProperty name="height" value="0.1" units="cm"/>
      <inkml:brushProperty name="color" value="#FFFC18"/>
    </inkml:brush>
  </inkml:definitions>
  <inkml:trace contextRef="#ctx0" brushRef="#br0">4057 88 384,'-23'-9'1269,"23"7"-671,1-10 43,-1 7-308,0 0-1,0 0 1,0 0-1,-1 0 1,1 0 0,-3-5-1,3 9-225,-1-1 0,1 1 1,-1 0-1,0-1 0,0 1 0,0 0 0,1 0 0,-1-1 0,0 1 0,-1 0 1,1 0-1,0 0 0,0 0 0,0 0 0,-1 1 0,1-1 0,0 0 0,-1 0 1,1 1-1,-1-1 0,1 1 0,0 0 0,-1-1 0,-2 1 0,-6-1 225,1 0 1,-1 2-1,1-1 0,-1 1 0,-17 4 0,-2-1-42,-17 4 227,28-4-168,0-2-1,-26 2 1,-503-4 2525,401 7-2409,1 1 148,7-17-565,-13 7-138,82 3 52,-30 5 166,79-5-106,0 2 1,0 0 0,0 1-1,1 1 1,-27 10 0,-9 3-21,24-11 14,-1-1 0,1-2 0,-1 0 0,0-3 0,0 0 0,0-2 0,-44-7 0,16 2-27,-99 3 1,110 3 21,-69 7-12,3 1 12,96-8 26,-177-5 529,42-1-417,-60 4-25,113 4-115,7-3 164,-355 12 1313,270-2-1635,108-8-1233</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34:06.418"/>
    </inkml:context>
    <inkml:brush xml:id="br0">
      <inkml:brushProperty name="width" value="0.1" units="cm"/>
      <inkml:brushProperty name="height" value="0.1" units="cm"/>
      <inkml:brushProperty name="color" value="#FFFC18"/>
    </inkml:brush>
  </inkml:definitions>
  <inkml:trace contextRef="#ctx0" brushRef="#br0">7475 94 128,'-15'25'1131,"6"-8"4184,-9 24 0,15-32-5828,3-15 512,0-1 0,0 1 1,-1-1-1,0 1 0,-1-1 1,-4-10-1,5 14 69,0 0 1,0 0-1,-1 1 1,1-1-1,-1 1 0,0-1 1,0 1-1,0 0 1,0-1-1,0 1 0,0 0 1,-1 1-1,1-1 1,-1 0-1,1 1 0,-1-1 1,-4-1-1,-40-13 314,-1 2 1,-1 2-1,1 2 0,-2 3 0,-87-3 1,71 9-229,27-1-71,-1 3 1,-57 7 0,66-5 13,0-1-1,0-2 1,0-1 0,-38-5 0,-14-1-37,-197 5 92,145 3 32,16-5-51,-50-3-26,66 4-43,-73 2 140,95 2-152,-64 3 76,71 5-31,33-4-18,-42 1 1,-258-6 293,202 11-316,62-3-45,-26-6 30,57-3 18,-60-4 577,-2-1-986,19 10 760,-93 16 0,17-1-252,106-17-145,0-2 1,-98-15-1,57 9-52,36 3 38,-95-2 183,-20-1-110,77-7-69,60 6-49,-67-2 1,7 9-4,-121 1 235,142 8-63,52-5-87,-38 1-1,-99 0-212,-70 5 229,-222-10 134,205-4-246,-149 4 193,269 4-49,119-4-73,-29 0-7,-81-10-1,91 6 64,1 2 0,-1 1 0,-45 4 0,-3 7 181,57-6-199,20-4-88,0 1 0,-1 0 0,1-1 0,0 2 1,0-1-1,-1 0 0,1 1 0,0 0 0,1 0 0,-1 0 0,0 0 0,0 1 0,1-1 1,-1 1-1,1 0 0,0 0 0,0 0 0,-5 7 0,7-6-1423,1-12-592</inkml:trace>
</inkml:ink>
</file>

<file path=ppt/ink/ink3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5:43.224"/>
    </inkml:context>
    <inkml:brush xml:id="br0">
      <inkml:brushProperty name="width" value="0.1" units="cm"/>
      <inkml:brushProperty name="height" value="0.1" units="cm"/>
      <inkml:brushProperty name="color" value="#FF0066"/>
    </inkml:brush>
  </inkml:definitions>
  <inkml:trace contextRef="#ctx0" brushRef="#br0">3528 167 3072,'2'-1'124,"0"0"-1,0 0 1,0 0 0,0 0-1,0 0 1,0 1 0,0-1 0,0 1-1,0-1 1,1 1 0,-1 0-1,0 0 1,3 0 0,-2 0-110,0 0 1,0-1-1,1 1 1,-1-1-1,5-1 1,9-7 318,0-1 1,-1 0-1,0-2 1,-1 0-1,16-16 1,-12 11 330,1 0 1,21-13-1,-38 29-625,-1-1 0,1 1 0,-1 0 0,1 0 0,0 0 0,4-1-1,-6 2-35,-1 0 0,1 0-1,-1 0 1,0 0 0,1 0-1,-1 0 1,1 0 0,-1 0-1,0 0 1,1 0 0,-1 0-1,0 0 1,1 0 0,-1 0-1,0 0 1,1 0 0,-1 1-1,1-1 1,-1 0 0,0 0-1,1 0 1,-1 1 0,0-1-1,0 0 1,1 0 0,-1 1-1,0-1 1,0 0 0,1 1-1,-1-1 1,0 0 0,0 1-1,0-1 1,0 0 0,1 1-1,-1-1 1,0 0 0,0 1-1,0-1 1,0 1-1,0-1 1,0 0 0,0 1-1,0-1 1,0 0 0,0 1-1,0-1 1,0 1 0,0-1-1,0 0 1,-1 1 0,1-1-1,0 0 1,0 1 0,-1 0-1,0 1 21,0 0 0,0 0-1,0 1 1,-1-1 0,1 0-1,-1 0 1,1 0 0,-1-1-1,-2 3 1,-6 7 209,2-3-25,1-1 0,-1-1 1,0 1-1,0-1 0,0-1 0,-1 0 0,-14 7 1,6-3-26,2-2-80,-1-1 0,0 0 0,0-1 0,-32 6 1,-12 2-1,0 6 136,-45 11 719,41-19-815,40-8 5,1 2-1,-24 7 0,-37 11 246,-121 18-1,186-38-347,-7 0 27,0-1 0,-38-2-1,37-1 18,0 1-1,-35 6 1,21-2 97,0-1 0,-54-4 0,29 0 17,28 1-69,6 1-84,0-2 1,0-1-1,-32-6 1,36 4-50,1 2 0,0 0 1,-37 4-1,11-1 46,-155-1-109,184 1 183,-31 5 0,33-2-54,-32 0 1,12-5 20,18 0-70,0 1 0,0 1 0,-27 5-1,30-3-16,1-1 0,-1-1 0,-32-2 0,7 0-117,41 1 123,0 0 0,1-1 0,-1 1 0,0-1 0,0 0 0,1-1 0,-6-1 0,6 2-6,0 0-1,1 0 1,-1 1-1,1 0 1,-1 0-1,0 0 1,1 0-1,-5 1 1,-6 0-17,7-1-11,5 0 40,-1 0-1,0 0 0,0 0 0,0 0 1,1-1-1,-1 1 0,0-1 1,0 1-1,-3-3 0,3 2-1,0 0 0,0 0 1,1 1-1,-1-1 0,0 1 0,0-1 0,0 1 0,0 0 0,-4 0 0,6-1 17,1-5-38,0 4-58,0 0-43,0-7 149,0 8-35,1 0 0,-1 0-1,0-1 1,0 1 0,0 0-1,0-1 1,-1 1-1,1 0 1,0 0 0,0-1-1,-1 1 1,1 0-1,-1 0 1,1 0 0,-1-1-1,0 1 1,1 0-1,-1 0 1,0 0 0,0 0-1,1 0 1,-1 0-1,0 0 1,0 1 0,0-1-1,0 0 1,-1 0-1,1 1 1,-2-2 0,0 1-1,-1 1 0,1 0 0,-1 0 0,1 0 0,-1 0 0,1 0 0,-1 1 0,-4 0 0,-8 1-27,-101-5 154,110 2-128,0 0 0,0 0 0,1 0 0,-14-5 0,-16-4 0,-100-6 0,122 13 20,0 0 0,-16-5-1,19 4-5,1 1 0,-1 1 0,0-1 0,-23 0-1,-256 3 201,275 0-92,-27 6 0,-2 0 220,-69 11-363,109-17 10,-1 0 0,1 1 0,0 0 0,0 0 0,0 0 0,0 0 0,0 1 0,0-1 0,0 1 0,0 0 0,0 0 0,1 1 0,-1-1 0,-3 4 0,6-5-67,0-1 1,0 0 0,0 1-1,0-1 1,1 0-1,-1 0 1,0 1-1,0-1 1,0 0 0,0 0-1,0 0 1,0 0-1,0 0 1,0-1 0,0 1-1,0 0 1,0 0-1,0-1 1,0 1-1,0 0 1,1-1 0,-1 1-1,0-1 1,0 1-1,0-1 1,1 1 0,-1-1-1,0 0 1,0 1-1,0-2 1,-20-17-4024</inkml:trace>
</inkml:ink>
</file>

<file path=ppt/ink/ink3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5:46.530"/>
    </inkml:context>
    <inkml:brush xml:id="br0">
      <inkml:brushProperty name="width" value="0.1" units="cm"/>
      <inkml:brushProperty name="height" value="0.1" units="cm"/>
      <inkml:brushProperty name="color" value="#FF0066"/>
    </inkml:brush>
  </inkml:definitions>
  <inkml:trace contextRef="#ctx0" brushRef="#br0">2536 149 3456,'-3'-3'472,"2"3"-395,1 0 0,-1-1-1,1 1 1,-1-1-1,1 1 1,-1 0 0,1-1-1,-1 1 1,1-1 0,-1 1-1,1-1 1,0 0 0,-1 1-1,1-1 1,0 1 0,0-1-1,-1 0 1,1 1 0,0-2-1,0 1 175,0 0-205,0 0 1,-1 0 0,1 0-1,0 1 1,-1-1 0,1 0-1,-1 0 1,1 0 0,-1 0-1,1 0 1,-2 0 0,-1-3-11,0 1 1,0 0-1,-1 0 1,0 0-1,0 0 1,1 0-1,-1 1 1,-1 0-1,1 0 1,0 0-1,-1 0 1,1 1-1,-1-1 1,1 1 0,-6 0-1,-10-2 678,0 1-1,-25 2 0,39 0-445,-373 3 1486,359-4-1654,1-1 0,-1-1 0,-21-6 0,3 0-36,0 1-17,-49-8 482,-78-3 965,-173 3-1,230 17-1120,0 5 1,-210 40-1,154-13-411,125-28 33,0-1 0,-50-1 0,37-6-115,0-2 1,-81-17 0,119 19-119,1-1 0,-16-6 0,-26-21-849,55 31 1086</inkml:trace>
</inkml:ink>
</file>

<file path=ppt/ink/ink3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5:56.605"/>
    </inkml:context>
    <inkml:brush xml:id="br0">
      <inkml:brushProperty name="width" value="0.1" units="cm"/>
      <inkml:brushProperty name="height" value="0.1" units="cm"/>
      <inkml:brushProperty name="color" value="#FF0066"/>
    </inkml:brush>
  </inkml:definitions>
  <inkml:trace contextRef="#ctx0" brushRef="#br0">1504 22 4352,'0'0'57,"0"0"0,-1 0 0,1 0 0,0 0 0,-1 0 0,1 0 0,0 0 0,0 0 0,-1-1 0,1 1 0,0 0 0,0 0 0,-1 0 0,1-1 0,0 1 1,0 0-1,0 0 0,-1 0 0,1-1 0,0 1 0,0 0 0,0 0 0,0-1 0,-1 1 0,1 0 0,0 0 0,0-1 0,0 1 0,0 0 0,0-1 0,0 1 0,0 0 0,0-1 0,0 1 0,0 0 0,0 0 0,0-1 0,0 0-58,0 1 0,0-1 0,0 1 0,0 0-1,0-1 1,0 1 0,0-1 0,0 1-1,0-1 1,0 1 0,0-1 0,-1 1 0,1 0-1,0-1 1,0 1 0,-1-1 0,1 1-1,0 0 1,0-1 0,-1 1 0,1 0-1,0-1 1,-1 1 0,1 0 0,0 0 0,-1-1-1,1 1 1,-1 0 0,1 0 0,0-1-1,-1 1 1,1 0 0,-1 0 0,1 0 0,-1 0-1,1 0 1,-1 0 0,1 0 0,0 0-1,-1 0 1,-21-1 502,15 0-120,-1 1 1,0 0-1,0 0 1,0 1-1,0 0 0,1 0 1,-10 3-1,-71 30 1587,76-30-1849,0-1-1,0 0 1,0-1-1,-1 0 1,1-1 0,-1 0-1,-18-2 1,10 1 36,17 0-113,-1 0 1,0 1-1,1 0 0,-8 2 1,7-1-9,1-1 1,-1 0-1,0 0 1,-7 0-1,-59 0 545,-84-3 15,73-11-530,-31-5 224,81 12 146,1 0 0,-47 0 0,-9 4 75,22 1 196,-101 9 0,27 11-1019,137-18 196,-1-1 0,1 0 0,0 0 0,-1 1 0,1-2-1,-1 1 1,1 0 0,0 0 0,-1-1 0,1 1 0,-1-1 0,1 0 0,0 0 0,0 1 0,0-2 0,-1 1 0,1 0 0,0 0 0,0-1 0,0 1 0,-1-2 0,-34-22-3098</inkml:trace>
</inkml:ink>
</file>

<file path=ppt/ink/ink3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5:57.421"/>
    </inkml:context>
    <inkml:brush xml:id="br0">
      <inkml:brushProperty name="width" value="0.1" units="cm"/>
      <inkml:brushProperty name="height" value="0.1" units="cm"/>
      <inkml:brushProperty name="color" value="#FF0066"/>
    </inkml:brush>
  </inkml:definitions>
  <inkml:trace contextRef="#ctx0" brushRef="#br0">1082 42 5376,'-1'0'83,"1"0"-1,0 1 1,-1-1 0,1 0-1,0 0 1,-1 0 0,1 0 0,0 0-1,-1 0 1,1 0 0,0 0 0,-1 1-1,1-1 1,0 0 0,-1 0-1,1-1 1,0 1 0,-1 0 0,1 0-1,0 0 1,-1 0 0,1 0-1,0 0 1,-1-1 0,2-6 645,-1 6-727,1 1 1,-1-1 0,0 0-1,0 0 1,1 0 0,-1 1-1,0-1 1,0 0 0,0 0-1,0 0 1,0 0 0,0 0-1,0 1 1,0-1 0,0 0-1,0 0 1,-1 0 0,1 0-1,0 1 1,-1-1 0,1 0-1,0 0 1,-1 1 0,1-1-1,-1 0 1,1 0 0,-1 0-1,-2 0 58,1-1 0,0 1 0,0 0 0,0 0-1,0 0 1,-1 0 0,1 0 0,0 0 0,-1 1 0,1-1-1,-1 1 1,1 0 0,-1-1 0,1 1 0,-1 0-1,1 1 1,-1-1 0,1 0 0,-3 1 0,-6 2 309,-1 1 1,-20 9-1,9-3-271,-37 14 481,-55 20 316,50-27 98,-101 12-1,148-26-995,-105 7 341,48-6 200,-35-2 752,61-3-781,36 1-554,0-2 0,0 0 0,0 0 0,0-1 0,0 0 1,1-2-1,-21-8 0,-6-7-626</inkml:trace>
</inkml:ink>
</file>

<file path=ppt/ink/ink3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5:58.085"/>
    </inkml:context>
    <inkml:brush xml:id="br0">
      <inkml:brushProperty name="width" value="0.1" units="cm"/>
      <inkml:brushProperty name="height" value="0.1" units="cm"/>
      <inkml:brushProperty name="color" value="#FF0066"/>
    </inkml:brush>
  </inkml:definitions>
  <inkml:trace contextRef="#ctx0" brushRef="#br0">1549 1 6528,'-42'14'3360,"40"-14"-3323,1 1 1,0-1-1,0 0 1,-1 1-1,1-1 1,0 0 0,0 0-1,0 0 1,-1 0-1,1 0 1,0 0-1,-2-1 1,-3 1 7,-23 1 62,-36 7 0,35-4 485,-38 1-1,33-3-54,-61 11 0,61-7-159,-65 3 0,98-9-367,-249-9 1087,9-13 257,178 20-635,-115 11-1,158-7-678,-101 16-354,96-13-1228,-46 3 0,26-8-1616</inkml:trace>
</inkml:ink>
</file>

<file path=ppt/ink/ink3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6:05.580"/>
    </inkml:context>
    <inkml:brush xml:id="br0">
      <inkml:brushProperty name="width" value="0.1" units="cm"/>
      <inkml:brushProperty name="height" value="0.1" units="cm"/>
      <inkml:brushProperty name="color" value="#FF0066"/>
    </inkml:brush>
  </inkml:definitions>
  <inkml:trace contextRef="#ctx0" brushRef="#br0">815 136 6656,'-70'-4'3429,"63"4"-3327,0-1 0,-1-1 1,1 0-1,0 0 0,-14-5 0,-6-3 53,-12-3 82,23 7-22,-22-5 0,-51-13 702,86 24-862,-162-29 1984,140 26-1683,0 2-1,0 1 1,0 0-1,-42 8 1,44-3-211,16-3-156,0-1 0,-1 1 0,1-2 0,-9 1-1,13-1-107,-1 0 0,1-1 0,-1 0-1,1 1 1,0-1 0,-1-1-1,1 1 1,0 0 0,0-1-1,0 0 1,0 1 0,-3-4 0,-24-17-3081</inkml:trace>
</inkml:ink>
</file>

<file path=ppt/ink/ink3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6:06.089"/>
    </inkml:context>
    <inkml:brush xml:id="br0">
      <inkml:brushProperty name="width" value="0.1" units="cm"/>
      <inkml:brushProperty name="height" value="0.1" units="cm"/>
      <inkml:brushProperty name="color" value="#FF0066"/>
    </inkml:brush>
  </inkml:definitions>
  <inkml:trace contextRef="#ctx0" brushRef="#br0">678 33 7680,'-9'2'664,"-1"-1"282,1 1 1,-15 4 0,-28 4 1309,31-5-1984,1-1 1,-1 0 0,-1-2 0,1 0-1,-25-2 1,-2 1-85,25 0-141,1 0-28,0 0 1,0-1 0,0-1-1,0-1 1,-33-8 0,-53-24-2751,30 6-559</inkml:trace>
</inkml:ink>
</file>

<file path=ppt/ink/ink3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6:08.105"/>
    </inkml:context>
    <inkml:brush xml:id="br0">
      <inkml:brushProperty name="width" value="0.1" units="cm"/>
      <inkml:brushProperty name="height" value="0.1" units="cm"/>
      <inkml:brushProperty name="color" value="#FF0066"/>
    </inkml:brush>
  </inkml:definitions>
  <inkml:trace contextRef="#ctx0" brushRef="#br0">1572 32 4608,'-9'-1'2232,"8"0"-2217,0 1-1,1 0 1,-1 0-1,0-1 1,0 1-1,0 0 1,0 0-1,0 0 1,0 0-1,0 0 1,0 0-1,0 0 1,0 1-1,0-1 1,0 0-1,0 1 1,0-1-1,0 0 1,-1 2-1,-8 2 12,-1-1-1,1 0 0,-1 0 1,0-1-1,0 0 0,0-1 0,-12 0 1,7 0 219,-18 3 422,-38 1 656,-9 4-203,26-8-865,21 1-31,-48-5 1,63-1-165,1 0 0,-19-7 1,-17-4 547,34 11-224,-10-2 163,-41-4-1,22 3-456,34 4-11,0 1-1,-17 0 1,-18 1 149,21 0-108,-1 1-1,-54 7 0,49-1-15,-117 27 651,54-11-168,-19 6-262,111-26-368,-3 1 46,0-1 1,0 1-1,-13 0 0,20-3-69,0 1-1,0-1 0,0 0 1,-1 0-1,1-1 0,0 1 1,0 0-1,0-1 0,0 1 1,0-1-1,0 0 0,0 0 1,0 1-1,0-1 0,0-1 1,0 1-1,0 0 0,1 0 1,-1-1-1,-2-1 1,-12-21-1374</inkml:trace>
</inkml:ink>
</file>

<file path=ppt/ink/ink3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6:09.500"/>
    </inkml:context>
    <inkml:brush xml:id="br0">
      <inkml:brushProperty name="width" value="0.1" units="cm"/>
      <inkml:brushProperty name="height" value="0.1" units="cm"/>
      <inkml:brushProperty name="color" value="#FF0066"/>
    </inkml:brush>
  </inkml:definitions>
  <inkml:trace contextRef="#ctx0" brushRef="#br0">1698 64 2304,'5'-4'218,"-3"3"-144,0-1 1,0 1 0,0 0 0,0 0-1,0 0 1,0 0 0,1 0 0,-1 0-1,0 1 1,1-1 0,2 0 0,5-1-197,1-1 0,-1 0 0,18-10 0,-10 5 119,4-10 7432,-34 18-7299,-1 2-1,0 0 1,-15 4-1,-12 2-220,-148 15 775,-76 13 1314,145-19-1712,84-13-236,-32 0 342,-80-3 0,64-2-66,-194-9 479,77 22 63,44 0-845,143-11-285,-1-1 0,1 0 0,-1-1 0,1-1 0,-1 0 0,1 0 0,0-1 0,-19-8 0,-17-13-2148</inkml:trace>
</inkml:ink>
</file>

<file path=ppt/ink/ink3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6:19.765"/>
    </inkml:context>
    <inkml:brush xml:id="br0">
      <inkml:brushProperty name="width" value="0.1" units="cm"/>
      <inkml:brushProperty name="height" value="0.1" units="cm"/>
      <inkml:brushProperty name="color" value="#FF0066"/>
    </inkml:brush>
  </inkml:definitions>
  <inkml:trace contextRef="#ctx0" brushRef="#br0">3556 124 5888,'-1'0'27,"-6"3"675,-1 0 0,1 0 1,-11 1-1,15-4-674,0 1 0,0-1 1,0 0-1,0 0 0,1-1 1,-1 1-1,0 0 0,0-1 0,1 0 1,-1 1-1,0-1 0,0 0 0,-3-2 1,1-1 19,-1 2 0,0-1 0,0 1 0,0-1 0,0 2 0,0-1 0,0 1 0,0 0 0,-11-1 0,-134-7 2768,100 8-2480,-95-13 0,-80-20-491,186 30 201,0 2 0,-1 1-1,-40 5 1,-20 0 22,-152-1 182,10 8 588,192-8-584,-13 3-60,43-4-194,-1 0 0,-20-1 0,32-2 0,-30 2 74,-107-5 486,-26 2-560,93 4 96,59-3-40,1-1 1,-29-6-1,-16-2 42,31 3-30,26 5-56,1 0 0,0 1 0,0 0 0,-8 0 0,-2-1 9,1 1-1,-1-2 1,-19-5 0,19 4 9,0 0 0,0 1 0,-22 0 0,-109-2 12,16 0-4,-34 2 144,89 5 67,48-1-46,0 2-1,-31 7 1,2 0 96,18-4-210,-69 7-333,102-12 52,0-1-1,0-1 1,0 1-1,0-1 1,0 0-1,0-1 1,0 1-1,0-1 1,-12-6-1,-21-15-1913</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34:12.185"/>
    </inkml:context>
    <inkml:brush xml:id="br0">
      <inkml:brushProperty name="width" value="0.1" units="cm"/>
      <inkml:brushProperty name="height" value="0.1" units="cm"/>
      <inkml:brushProperty name="color" value="#FFFC18"/>
    </inkml:brush>
  </inkml:definitions>
  <inkml:trace contextRef="#ctx0" brushRef="#br0">3528 281 4608,'-3'-2'411,"2"1"-284,0 1 0,0 0 0,0-1 0,1 1 0,-1-1 0,0 1-1,0-1 1,1 0 0,-1 1 0,1-1 0,-1 1 0,0-1-1,1 0 1,-1 0 0,1 1 0,0-1 0,-1 0 0,1 0 0,0 0-1,-1 0 1,1 1 0,-1-4 1540,-4 0-494,0 4-1138,0 1 0,1 0 0,-1 0 0,-7 2 0,7-1 108,0-1 0,0 0 0,0 0 1,-9 1-1,-184-2 3249,191-1-3376,0 1 0,0-1 0,1-1 0,-1 1 0,-6-3 0,6 1 18,1 2 1,-1-1 0,0 1-1,0-1 1,-7 1 0,-31-5 472,19-1-243,21 6-229,-1-1-1,1 1 1,-1 0-1,-11-1 1,-99-7 359,45 3-117,32 1-180,-190 0 139,161 6-254,-54 4 312,93-5-256,-152-4 782,14 2-709,92 3-195,-151-1-156,133-6 619,58 4-492,-1-1 1,-37-9-1,7 1-264,32 6 257,-67-9 639,-122-2-1,144 16-404,-195 5 215,40 0 214,193-6-467,-66-2 192,90 1-271,0 0 1,0-2 0,1 1-1,-19-8 1,19 4-181,1-1 1,0 0-1,-24-18 1,-17-10-1424,-20 0-2975</inkml:trace>
</inkml:ink>
</file>

<file path=ppt/ink/ink4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6:26.668"/>
    </inkml:context>
    <inkml:brush xml:id="br0">
      <inkml:brushProperty name="width" value="0.1" units="cm"/>
      <inkml:brushProperty name="height" value="0.1" units="cm"/>
      <inkml:brushProperty name="color" value="#FF0066"/>
    </inkml:brush>
  </inkml:definitions>
  <inkml:trace contextRef="#ctx0" brushRef="#br0">1566 74 4864,'-1'0'209,"-15"-3"1260,16 3-1421,-1-1 1,0 1 0,1 0 0,-1 0-1,0 0 1,1 0 0,-1-1-1,0 1 1,1 0 0,-1-1 0,1 1-1,-1-1 1,0 1 0,1 0-1,-1-1 1,1 1 0,-1-2-1,17-16 208,-7 6-248,-6 10-24,-1-1-1,0 0 1,1 0 0,-1 0-1,0 0 1,2-7 0,-3 8 80,-25-1 1504,-60 5 352,-83-4-1291,131 0-426,-66 4-1,83 1-137,-21 5 1,4 0 107,-200 32 2147,208-37-2207,0-1 0,-39-2 0,24-1-36,-134-3 435,101-1-474,17 5 649,-75 9 1,127-8-590,-32 5 253,-42 10 0,78-15-520,0 0-1,0 0 0,0-1 0,0 1 0,0-1 1,-1 0-1,1 0 0,0 0 0,0 0 0,0 0 1,0-1-1,0 1 0,0-1 0,0 0 0,0 0 1,0 0-1,0-1 0,0 1 0,1 0 0,-1-1 0,0 0 1,1 0-1,-1 0 0,-3-4 0,-16-17-3872</inkml:trace>
</inkml:ink>
</file>

<file path=ppt/ink/ink4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6:27.445"/>
    </inkml:context>
    <inkml:brush xml:id="br0">
      <inkml:brushProperty name="width" value="0.1" units="cm"/>
      <inkml:brushProperty name="height" value="0.1" units="cm"/>
      <inkml:brushProperty name="color" value="#FF0066"/>
    </inkml:brush>
  </inkml:definitions>
  <inkml:trace contextRef="#ctx0" brushRef="#br0">1201 78 7552,'-43'0'3941,"42"1"-3935,-1-1 0,1 0-1,-1 1 1,1 0 0,-1-1 0,1 1 0,0 0-1,-1-1 1,1 1 0,-2 2 0,-8 3-38,2-3 9,0-1 0,0-1 0,0 1 0,0-2 0,0 1 0,-1-1 0,-12-2 0,-8 1 266,-12 2 207,-48 7 1,51-3 12,-1-3-1,1-1 1,-76-9 0,64-1-113,-51-15 1,-29-7 792,111 28-877,0 1 0,-1 0-1,1 2 1,-33 3 0,4 4 165,26-2-281,-42 1-1,61-6-220,0-1-1,0 1 0,0-1 0,0 0 0,0 0 1,0 0-1,0-1 0,0 1 0,0-1 0,1 0 0,-1 0 1,1 0-1,-1-1 0,-3-3 0,-25-27-1442</inkml:trace>
</inkml:ink>
</file>

<file path=ppt/ink/ink4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6:28.663"/>
    </inkml:context>
    <inkml:brush xml:id="br0">
      <inkml:brushProperty name="width" value="0.1" units="cm"/>
      <inkml:brushProperty name="height" value="0.1" units="cm"/>
      <inkml:brushProperty name="color" value="#FF0066"/>
    </inkml:brush>
  </inkml:definitions>
  <inkml:trace contextRef="#ctx0" brushRef="#br0">1796 126 6656,'1'0'225,"0"0"0,0 0 0,0 0 0,0 0 0,0 0 0,0 0 0,-1 0 0,1-1 0,0 1 0,0 0 0,0-1 0,0 1 0,-1 0 0,1-1 1,0 1-1,0-1 0,0 0 0,22-13-122,-11 4 36,-1 0 0,0-1 0,12-15 0,-2 1 20,-11 15-159,-9 10 0,-1-1 0,0 1 0,1 0-1,-1 0 1,0-1 0,1 1 0,-1 0 0,0-1 0,1 1 0,-1 0 0,0-1-1,0 1 1,1 0 0,-1-1 0,0 1 0,0-1 0,0 1 0,0 0 0,0-1-1,0 1 1,1-1 0,-1 1 0,0 0 0,0-1 0,0 1 0,0-1 0,0 1-1,-1-1 1,1 1 0,0 0 0,0-1 0,0 1 0,0-1 0,0 1 0,-5-1 9,2 1 36,-1 0 0,1 0-1,-1 0 1,1 1 0,-1-1-1,1 1 1,-1 0 0,1 0-1,-5 2 1,-14 4 271,-209 25 1661,177-25-1757,-10-3 30,-82-3-1,62-2-161,-239 1 1272,290-2-1271,1-1 1,0-2-1,-34-9 1,34 6 136,0 2 1,0 1-1,-36-1 1,30 9-29,1 1-1,-65 15 1,58-10-183,-75 21-155,71-17-702,-1-1-1,-52 4 1,89-15 87,0 0-1,-14-3 1,-18-5-2125</inkml:trace>
</inkml:ink>
</file>

<file path=ppt/ink/ink4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7:11.870"/>
    </inkml:context>
    <inkml:brush xml:id="br0">
      <inkml:brushProperty name="width" value="0.1" units="cm"/>
      <inkml:brushProperty name="height" value="0.1" units="cm"/>
      <inkml:brushProperty name="color" value="#FFFC18"/>
    </inkml:brush>
  </inkml:definitions>
  <inkml:trace contextRef="#ctx0" brushRef="#br0">1227 1316 7424,'-11'-4'2380,"16"0"-821,11-3-1488,16-13-2,31-27 0,-9 7 7,-21 15 75,-1-2 1,-1-1 0,-1-2-1,-2-1 1,-1-1 0,-2-1 0,-1-1-1,32-60 1,-27 40 103,46-93 98,-67 127-340,-1-1-1,0 1 0,-2-1 1,0 0-1,2-37 1,-5 37 5,-2 0 0,0 0 0,-2 1 0,0-1 0,-9-37 0,7 47 3,0-1-1,-1 1 1,0 0 0,0 0 0,-1 0-1,-1 1 1,1 0 0,-2 0 0,1 1-1,-2 0 1,-12-12 0,4 8 6,0-1 0,-1 2 1,-1 0-1,-26-11 0,-83-28-10,120 48-15,-6-2-8,-123-41 93,114 40-56,0 1-1,-1 1 1,0 1 0,-24 1-1,13 3 7,0 2-1,0 1 0,0 2 1,1 2-1,-1 0 0,2 3 1,0 1-1,0 1 0,1 2 1,-57 35-1,-308 224-52,364-247 12,2 1 0,1 1 0,1 1 0,2 2 0,1 1 0,1 1 0,2 1 0,2 1 0,1 1 0,2 1 0,-23 67 0,36-91 12,1 1-1,1 0 1,0-1-1,1 1 1,0 0-1,1 0 1,2 18-1,-1-26-1,2 1 1,-1 0-1,1-1 0,0 1 0,1-1 1,-1 0-1,1 1 0,1-1 0,0-1 1,0 1-1,0 0 0,0-1 0,1 0 1,0 0-1,10 8 0,-5-6-15,1 1 0,0-2 0,1 0 0,0 0 0,0-1 0,1 0 0,-1-1 0,17 4 1,12 2-123,60 6 1,-50-10-579,91 0-1,-51-14-820</inkml:trace>
</inkml:ink>
</file>

<file path=ppt/ink/ink4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7:15.845"/>
    </inkml:context>
    <inkml:brush xml:id="br0">
      <inkml:brushProperty name="width" value="0.1" units="cm"/>
      <inkml:brushProperty name="height" value="0.1" units="cm"/>
      <inkml:brushProperty name="color" value="#FFFC18"/>
    </inkml:brush>
  </inkml:definitions>
  <inkml:trace contextRef="#ctx0" brushRef="#br0">8945 145 6400,'1'-26'2587,"0"17"-2435,0 0 1,-1-1-1,-1 1 1,-2-17-1,3 23-166,-1 1 1,0-1-1,-1 0 1,1 0-1,0 1 0,-1-1 1,1 1-1,-1-1 1,0 1-1,0 0 0,0-1 1,0 1-1,0 0 0,-1 0 1,1 1-1,-1-1 1,1 0-1,-1 1 0,1-1 1,-1 1-1,0 0 1,0 0-1,-5-1 0,-4 0-69,-1 0-1,1 1 0,-1 1 0,-18 1 0,6-1 41,1 0 36,-156 6-56,-101 14 1658,-352 14-560,159-34-753,315 7-129,-2 0 116,-610-7 179,567-9-448,-106-13-199,173 9 142,-386-2 30,229 34 53,240-13-25,-232 19-1,158-12 0,-112 8 0,121-4 142,83-10-47,0-2 0,-40 1-1,2-6 6,-182 3-360,168-2 257,-32 3 1,95-2 16,0-2 1,0-1-1,-30-4 0,-70-19 52,66 14-66,-92-4 0,12 13 0,81 1 0,-83 7-3,81-3 10,-94-5-1,-9-5 208,41 3-278,-37 1 81,-79-6 46,122-6-159,-1 5 0,-141 7 0,205 7-6,-98 24 1,88-16 95,27-6 6,-36 12 1,-84 41 100,122-44-121,0 2 1,-43 31-1,55-34 16,1 1 0,0 1 0,1 0 0,1 2 0,1 0-1,1 2 1,1 0 0,-18 29 0,21-28-30,1 0 1,2 1-1,-12 35 0,19-50 26,1 0-1,1 1 1,-1-1 0,2 0-1,-1 1 1,1-1-1,0 1 1,1-1-1,0 0 1,0 1-1,0-1 1,2 0 0,-1 0-1,5 11 1,-3-12 1,0 1-1,0-1 1,1 0 0,0 0 0,1 0 0,0-1 0,0 0 0,12 10 0,0-2-15,1-2 1,24 13 0,130 57 21,-61-31 0,233 99 4,-296-129 2,429 146-16,-384-141 42,182 27 0,104-16 32,-129-22-36,-63-5-24,472 21 72,-426-22-56,470 11 145,-180-16 62,-2-20-154,-317 8-21,143-1-49,237-10-81,-283 6 170,68-5 8,156-3-308,-108-2 206,-202 7-33,411-39 173,-467 38-121,84-12 52,-178 18-13,106-32 0,-145 34-81,1-2-1,45-24 1,-59 27 37,0-1-1,-1 0 1,0-1-1,-1-1 1,0 0 0,15-19-1,-22 25-3,-1-1 0,0 0-1,-1 0 1,0 0 0,1 0-1,-2 0 1,1-1 0,-1 1 0,0-1-1,0 0 1,-1 0 0,1-8-1,-2 6 6,0-1-1,-1 1 0,1 0 0,-2 0 0,0 0 1,0 0-1,0 0 0,-6-13 0,1 8-4,0 0 0,-1 1-1,0 0 1,-1 0-1,0 1 1,-1 0-1,0 0 1,-1 1-1,-1 1 1,-24-18 0,-18-6 81,-1 3 0,-1 2 0,-96-35-1,73 38 233,0 4-1,-110-16 1,-53 4 131,-248-46-2920,390 56 319</inkml:trace>
</inkml:ink>
</file>

<file path=ppt/ink/ink4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9:40.194"/>
    </inkml:context>
    <inkml:brush xml:id="br0">
      <inkml:brushProperty name="width" value="0.1" units="cm"/>
      <inkml:brushProperty name="height" value="0.1" units="cm"/>
      <inkml:brushProperty name="color" value="#FFFC18"/>
    </inkml:brush>
  </inkml:definitions>
  <inkml:trace contextRef="#ctx0" brushRef="#br0">70 108 5888,'-16'0'3077,"15"0"-2826,2-2-187,2-4-93,4-14-308,-6 19 331,-1 0-1,0 0 1,0 0 0,0 0-1,0 1 1,0-1 0,0 0-1,0 0 1,0 0 0,0 0-1,0 0 1,-1 1 0,1-1 0,0 0-1,0 0 1,-1 0 0,1 1-1,-1-1 1,1 0 0,-1 1-1,1-1 1,-1 0 0,0 0-1,-1-1 121,0 1 1,0 0-1,0 0 0,0 0 0,0 0 0,0 0 0,0 0 0,0 0 0,0 1 0,0-1 0,0 1 0,-1 0 0,1-1 1,0 1-1,0 0 0,-1 0 0,-2 1 0,-3-1 179,8 0-282,0 0 1,0 0-1,-1 0 0,1 0 1,0 0-1,-1 0 0,1 0 1,0 1-1,-1-1 1,1 0-1,0 0 0,0-1 1,-1 1-1,1 0 0,0 0 1,-1 0-1,1 0 0,0 0 1,0 0-1,-1 0 0,1 0 1,0-1-1,0 1 0,-1 0 1,1 0-1,0 0 1,0 0-1,-1-1 0,1 1 1,0 0-1,0 0 0,0-1 1,0 1-1,-1 0 0,1 0 1,0-1-1,0 1 0,0 0 1,0 0-1,0-1 1,0 1-1,0 0 0,0-1 1,0 1-1,0 0 0,0-1 1,0 0 6,0 0 1,1 0-1,-1 0 0,1 1 1,-1-1-1,1 0 1,0 0-1,-1 1 1,1-1-1,0 0 0,-1 1 1,3-2-1,-2-1 57,2-4-32,-3 5-33,0-1-1028,-3-12 106</inkml:trace>
</inkml:ink>
</file>

<file path=ppt/ink/ink4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9:41.546"/>
    </inkml:context>
    <inkml:brush xml:id="br0">
      <inkml:brushProperty name="width" value="0.1" units="cm"/>
      <inkml:brushProperty name="height" value="0.1" units="cm"/>
      <inkml:brushProperty name="color" value="#FFFC18"/>
    </inkml:brush>
  </inkml:definitions>
  <inkml:trace contextRef="#ctx0" brushRef="#br0">2619 70 3584,'-5'-2'305,"-1"0"1,0 0-1,0 1 1,1 0-1,-1 1 1,-11-1-1,-38 5 1727,-154 25 1163,190-27-3114,-36 4 780,-96 24 0,134-26-826,1 0 0,-1-2 1,0 0-1,1 0 0,-1-2 1,0 0-1,-21-3 0,25 1 137,1-1 0,-14-4 0,15 3-78,0 1 0,0 0-1,-16-1 1,-44-7 86,51 7-110,-1 0-1,-31 0 1,24 2 84,1 0 0,-36-9 0,35 5 48,1 2-1,-37-1 1,-43 1-5,64-1-168,30 3-25,-23-2 1,27 4-5,0-1 0,0 0 0,0-1 0,-10-2 0,10 2 0,-1 1 0,1 1 0,0 0 0,-15 1 0,-3 0 0,10-1-4,-32-1 67,0 3 1,-78 12-1,108-11-14,-24 0 0,28-2-59,-1 0 1,-25 6 0,16-3 52,-2 0 0,1-2 0,0 0 0,-39-4 0,10 1-2,38 1-41,1-2 0,-30-4 0,-25 0 90,44 4 70,-49 2 0,30 1 235,28 0-5,0 1 0,-25 5 1,27-3-332,-1-1 1,-23 0-1,39-3-112,1 0-1,-1 0 1,1 0-1,-1-1 1,1 1-1,0 0 1,-1 0-1,1-1 1,-1 1 0,1-1-1,-1 1 1,1 0-1,0-1 1,-1 1-1,1-1 1,0 1-1,0-1 1,-1 1-1,1 0 1,0-1-1,0 1 1,0-1 0,-1 0-1,1 1 1,0-1-1,0 1 1,0-1-1,-3-21-1708,2 14 840,-5-34-2939</inkml:trace>
</inkml:ink>
</file>

<file path=ppt/ink/ink4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9:44.060"/>
    </inkml:context>
    <inkml:brush xml:id="br0">
      <inkml:brushProperty name="width" value="0.1" units="cm"/>
      <inkml:brushProperty name="height" value="0.1" units="cm"/>
      <inkml:brushProperty name="color" value="#FFFC18"/>
    </inkml:brush>
  </inkml:definitions>
  <inkml:trace contextRef="#ctx0" brushRef="#br0">2553 75 128,'-6'-6'7651,"5"6"-7426,-14 1 2071,-13 8-1359,-104 33 726,70-25-441,23-5-863,-74 20-30,100-31-320,0 0 0,-1 0 0,-19-2 1,0 0 97,-2 1 83,10 1-125,-1-2 0,-36-4-1,44 3 138,-1 1 0,-35 2-1,12 0-54,-420-1 760,417-2-878,-60-11 0,39 4 201,-147-15 474,106 13-294,-135 1 1,-99 10-406,334 0-21,-3 1 6,-1-2-1,-19-2 1,25 2-60,0-1 0,0 1 1,1-1-1,-1 0 0,1 0 0,-1-1 0,1 1 0,0-1 0,-5-3 0,-31-31-2266,0-6-1077</inkml:trace>
</inkml:ink>
</file>

<file path=ppt/ink/ink4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9:54.164"/>
    </inkml:context>
    <inkml:brush xml:id="br0">
      <inkml:brushProperty name="width" value="0.1" units="cm"/>
      <inkml:brushProperty name="height" value="0.1" units="cm"/>
      <inkml:brushProperty name="color" value="#FFFC18"/>
    </inkml:brush>
  </inkml:definitions>
  <inkml:trace contextRef="#ctx0" brushRef="#br0">1862 56 3712,'-6'9'1752,"5"-8"-1704,1-1-1,0 0 1,0 0-1,0 0 1,0 0-1,0 0 1,0 1 0,0-1-1,0 0 1,0 0-1,0 0 1,0 0-1,0 0 1,0 1-1,0-1 1,1 0-1,-1 0 1,0 0-1,0 0 1,0 0-1,0 1 1,0-1-1,0 0 1,0 0 95,1 0-96,-1 0 1,0 0-1,0 1 1,0-1-1,0 0 1,0 0-1,1 0 1,18 1 1796,-11-1-2032,-8 0 222,0 0 0,0 0 1,0 0-1,0 0 0,0 0 1,0-1-1,0 1 0,0 0 1,0 0-1,0 0 0,0 0 1,0 0-1,0 0 0,0 0 1,0-1-1,0 1 0,0 0 1,0 0-1,0 0 0,0 0 1,0 0-1,0 0 0,0-1 1,0 1-1,0 0 0,0 0 1,0 0-1,0 0 0,0 0 1,0 0-1,0 0 0,0 0 1,0-1-1,0 1 0,0 0 1,0 0-1,0 0 0,0 0 0,1 0 1,-1 0-1,0 0 0,0 0 1,0 0-1,0 0 0,0 0 1,0 0-1,0 0 0,0-1 1,1 1-1,-1 0 0,-14-4 1032,-4 3-933,-34-4 0,21 0 182,-61 1 0,-364 0 1242,202 14-1333,6-1 347,233-10-517,1-1 1,-1 0 0,-23-8-1,9 2-47,10 2-1,-1 0 0,0 2 0,-1 0 0,-32-1 1,-16-1 3,1 0 465,29 6 100,21-2-321,-1 2 0,0 1 0,1 0 0,-23 5 0,18-1-375,-2-1-1,1-1 1,-36 0 0,33-6-978,-1-9-511</inkml:trace>
</inkml:ink>
</file>

<file path=ppt/ink/ink4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9:55.892"/>
    </inkml:context>
    <inkml:brush xml:id="br0">
      <inkml:brushProperty name="width" value="0.1" units="cm"/>
      <inkml:brushProperty name="height" value="0.1" units="cm"/>
      <inkml:brushProperty name="color" value="#FFFC18"/>
    </inkml:brush>
  </inkml:definitions>
  <inkml:trace contextRef="#ctx0" brushRef="#br0">1467 45 4608,'0'0'32,"0"0"0,0 0 0,0 0 0,0 0 0,0 0 0,0 0 0,0 0 1,0 0-1,0 0 0,-1 1 224,1-1-224,0 0 1,0 0-1,0 0 0,0 0 0,0 0 0,0 0 0,0 0 0,-1 0 0,1 1 0,0-1 0,0 0 0,0 0 0,0 0 1,0 0-1,0 0 0,0 0 0,0 0 0,0 0 0,0 1 0,0-1 0,0 0 0,0 0 0,1 0 0,-1 0 0,0 0 1,0 0-1,0 1 289,0-1-289,0 0 0,0 0 0,1 0 0,-1 0 0,0 0 0,0 0 0,0 0 0,0 0 0,0 0 0,0 0 0,0 0 1,12-1 969,14-8-512,-13 0-279,24-21 1136,-39 31-995,-6 2-103,1 0 0,0-1 0,-1 0 0,0-1 1,-13 2-1,-18 3 368,13-2-26,0 0 1,-37-1 0,2 0-175,-32 1-41,-12 1-235,-49-3 799,82-3-488,-19 0-259,-171 7 488,134 4-89,73-3-572,-133 20 51,178-25-10,-1 1-300,1-2 1,0 1-1,-1-1 1,1-1-1,-14-1 0,-21-8-1760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35:41.014"/>
    </inkml:context>
    <inkml:brush xml:id="br0">
      <inkml:brushProperty name="width" value="0.1" units="cm"/>
      <inkml:brushProperty name="height" value="0.1" units="cm"/>
      <inkml:brushProperty name="color" value="#FF0066"/>
    </inkml:brush>
  </inkml:definitions>
  <inkml:trace contextRef="#ctx0" brushRef="#br0">2051 498 3968,'-1'0'67,"0"0"1,0 1 0,1-1-1,-1 0 1,0 0-1,0 0 1,1 0-1,-1-1 1,0 1 0,0 0-1,1 0 1,-1 0-1,0-1 1,0 1 0,1 0-1,-1 0 1,0-1-1,0 0 1,1 1 26,0-1 1,0 0-1,0 1 1,0-1-1,1 0 0,-1 1 1,0-1-1,0 1 1,1-1-1,-1 1 1,0-1-1,1 0 0,-1 1 1,0-1-1,1 1 1,0-1-1,9-16 515,0-5-853,-5 12 179,0-1 0,5-18 0,-9 25 72,-1 0 0,1 1 0,-1-1 0,1 0 0,-1 0 1,0 0-1,-1 0 0,1 1 0,0-1 0,-1 0 0,0 0 1,-2-4-1,2 6 110,0-1 1,0 0-1,0 1 1,-1-1 0,0 1-1,1-1 1,-1 1-1,0 0 1,0 0-1,0 0 1,0 0 0,-1 0-1,1 0 1,0 1-1,-1-1 1,1 1-1,-1-1 1,0 1-1,1 0 1,-1 0 0,0 0-1,-5-1 1,2 1 65,1 0 1,0 0-1,0-1 1,0 0-1,0 0 1,0-1-1,1 1 1,-1-1-1,-4-4 1,-4-4-6,-19-19 0,25 21-157,-1 1-1,-1 0 1,0 0-1,0 1 1,-18-11-1,-53-17 306,54 25-107,10 5-139,0-2-1,-27-14 1,27 14-61,0-1-1,0 2 0,-1 1 1,1 0-1,-1 0 0,-18-1 1,-4-2 162,-114-15 636,102 17-637,39 5-166,-145-13 79,105 13-67,23 0 14,0 1 0,0 1 0,-31 6 0,19 1-5,-116 28 90,128-28-150,-155 55-23,157-52 44,0 1 1,1 2-1,1 1 1,-37 28 0,48-33 3,0 2 0,1 0 0,1 0 0,0 1 0,-11 16 0,2 3-41,1 1 0,-22 49 0,35-68 37,-6 17-5,-17 52 1,20-55 5,-1 0 0,-20 38 1,29-62-1,-16 33 17,-19 56 0,31-75-12,1 0-1,1 1 1,1 0-1,1 0 1,-1 23-1,3-26 24,0 24-24,6 47 0,5 39-42,0-6 55,-5-75-16,3-1 1,15 51-1,-18-77 1,0-1 0,2 0 1,0-1-1,0 1 0,15 18 1,-16-25-2,0-1 0,1 0 0,1-1 1,-1 0-1,1 0 0,1-1 1,-1 0-1,1 0 0,14 6 1,2-2-18,-1-1 1,1-1 0,1-1-1,0-1 1,0-2 0,0-1-1,0-1 1,33 0-1,-16-4 26,-1-2-1,1-2 1,0-2-1,59-17 0,6-15 126,-30 10-114,-42 16-18,6-2 0,54-11 0,-74 21 0,95-14 0,-58 13 0,0-3 0,97-26 0,-58 3 0,50-14 0,-127 40 0,1-1 0,31-5 0,144-22 0,-183 31 0,0-1 0,-1 0 0,1-2 0,-1 1 0,-1-1 0,1-1 0,-1-1 0,0 0 0,-1 0 0,1-1 0,-2-1 0,1 0 0,-2-1 0,1 0 0,-1 0 0,-1-1 0,0 0 0,-1-1 0,0 0 0,-1-1 0,0 1 0,5-20 0,62-192 121,-38 113-114,-32 98-1,0-1 1,-1 1 0,-1-1 0,0 1 0,-1-1-1,0 1 1,-1-1 0,-1 0 0,0 0 0,-1 1 0,-1-1-1,0 1 1,-1 0 0,-1 0 0,0 0 0,-1 1-1,-9-18 1,6 16 13,-1-1 1,0 1-1,-1 0 0,-1 1 0,0 1 0,-19-16 1,22 21 2,-1 1 0,0 0 0,0 1 0,-1 0 0,0 0 0,0 1 0,0 1 0,-1 0 0,1 0 0,-19-2 0,9 3-42,-24 1 0,32 3-26,1-2-1,-1 1 0,0-2 1,1 0-1,0 0 0,-23-8 1,23 5-523,-1-2 1,1 1-1,0-2 1,-15-11-1,-7-15-2642</inkml:trace>
</inkml:ink>
</file>

<file path=ppt/ink/ink5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7:29.377"/>
    </inkml:context>
    <inkml:brush xml:id="br0">
      <inkml:brushProperty name="width" value="0.1" units="cm"/>
      <inkml:brushProperty name="height" value="0.1" units="cm"/>
      <inkml:brushProperty name="color" value="#FFFC18"/>
    </inkml:brush>
  </inkml:definitions>
  <inkml:trace contextRef="#ctx0" brushRef="#br0">6939 1539 3456,'-3'-1'518,"0"0"0,0 0 0,-1 0 0,1 1 0,-6-1 0,7 1-365,0 0-1,0 0 1,0-1 0,0 1-1,0 0 1,0-1 0,1 1-1,-1-1 1,0 0 0,0 1-1,0-1 1,1 0-1,-1 0 1,1 0 0,-1 0-1,0-1 1,-1-1 0,1 1-133,0 0 0,0 1-1,0-1 1,0 0 0,-1 1 0,1-1 0,0 1 0,-1 0 0,1 0 0,-1 0 0,-2-1 0,-1 1-37,-1 0 0,1 1 1,-10 0-1,8 0 10,-60 2 398,1 3-1,0 3 1,-106 27 0,105-20 38,-78 8 0,-146-4 67,229-18-419,-22-1 74,-92-10 0,-121-19-11,-36-6-243,198 6 389,-1 0-225,-215-7-49,210 23 3,-139 7-15,181 7 0,-297-1-230,205 9 545,-376-9-144,389 12-171,71-3 0,-107 11 17,0-1-34,128-10 6,-92 20 0,43-13 195,75-11-128,34-3-49,-143 11 24,61-1-26,68-6-50,-47 0-1,19-7 89,-69-10-1,103 6-42,2-1 0,-1-2 0,1-1 1,-33-15-1,31 10 0,-49-30 0,68 34 0,1-1 0,0 0 0,1-1 0,0 0 0,-14-17 0,-5-9-3,5 7 40,1-2-1,-39-61 0,47 60 35,-34-54 157,6 21-175,-38-73 1,72 115 9,-16-46 0,24 57-27,2 1 1,-1-1 0,2 0 0,-1 0-1,1-19 1,2 28-37,0-12-18,0 0 0,1 1 0,0-1 0,8-29 0,-6 35 28,1 0 0,0 0 0,10-19 1,-12 26-5,1 0 1,0-1 0,1 1 0,-1 0 0,1 1-1,0-1 1,-1 0 0,2 1 0,-1 0 0,0 0-1,5-2 1,20-8-6,0 1 1,53-13-1,20-7-122,-39 9 94,0 3 1,2 3-1,0 3 0,118-11 1,-24 11 26,152-7 0,-186 22 0,147-2 0,-211-4 0,81-17 0,-8 1 0,250-24 0,-274 31 0,51-5 0,317-1 0,642 20 0,-912-9 0,-129 4 0,-57 4 0,49-5 0,-34 1 35,60 1 1,1 0 15,133-10-45,23-2-6,-72 11 0,-138 5 0,105 6 48,-99-6-78,169 3 12,-143-4 18,-47 0 0,49 4 0,-13 11 0,-26-9 0,44 12 0,6 1 0,5 3-63,5 2-2,-39-11 65,70 24 0,-112-30 0,0 0 0,1 2 0,-1 1 0,0 0 0,0 1 0,-2 1 0,26 20 0,-35-25 3,0 1 1,0 0 0,-1 1 0,0-1-1,0 1 1,-1 0 0,0 1-1,0-1 1,-1 1 0,0 0 0,-1 0-1,0 0 1,3 14 0,1 13 19,-2 0 1,0 46-1,-3-42-17,5 124-6,1-45 1,1 2-18,-8-41-62,1-23 25,-3 0 0,-13 97 1,11-142 57,0 1 1,-1-1-1,-1 1 1,1-1-1,-2 0 1,0-1-1,0 1 1,-1-1-1,-1-1 1,1 1-1,-2-1 1,1 0-1,-2-1 1,1 0 0,-1-1-1,0 0 1,-1 0-1,0-1 1,-19 9-1,-8 0 6,-2-2 1,-43 9-1,-84 12-67,137-29 25,-324 46-2294,241-41-916</inkml:trace>
</inkml:ink>
</file>

<file path=ppt/ink/ink5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8:31.762"/>
    </inkml:context>
    <inkml:brush xml:id="br0">
      <inkml:brushProperty name="width" value="0.1" units="cm"/>
      <inkml:brushProperty name="height" value="0.1" units="cm"/>
      <inkml:brushProperty name="color" value="#FFFC18"/>
    </inkml:brush>
  </inkml:definitions>
  <inkml:trace contextRef="#ctx0" brushRef="#br0">1538 84 6144,'-2'1'197,"2"-1"-79,-1 0 1,1 0 0,-1 1-1,1-1 1,-1 0 0,1 0-1,-1 1 1,1-1 0,-1 0-1,1 1 1,-1-1 0,1 0 0,0 1-1,-1-1 1,1 1 0,0-1-1,-1 0 1,1 1 0,0-1-1,0 1 1,-1-1 0,1 1-1,0 0 1,0 0 254,-11-5-447,7 3 214,1 0 1,0 0 0,-1 1-1,1 0 1,0 0 0,-1 0-1,1 0 1,-5 1 0,-6 0 342,-17 3-87,-5 1-125,-151-5 1398,179-1-1567,0 1 1,0-2-1,-16-3 0,-11-2 156,24 5-151,0-1 0,1 0 0,-16-6 1,16 6-21,0-1 0,-1 1 1,-15-3-1,-30 0 260,50 4-308,1 1 1,-1-1-1,-10-5 0,12 5-26,0 0-1,0 1 0,0-1 1,0 1-1,-1 0 0,1 0 1,-9-1-1,-2 2 46,4 1-11,0-2-1,1 1 1,-22-5 0,22 4-46,0 0 0,0 0 0,-1 1 0,1 1 0,-17 1 0,10 2 32,-26 9 1,28-8-14,0 0 0,-26 3 1,-84-4-21,85-5 0,-27-8 106,-27 0-84,-98 9 335,169-6-458,21 6-104,-1 0 1,1-1 0,-1 0 0,1 1 0,0-1 0,-1 0 0,1 0 0,0-1 0,0 1-1,0 0 1,-3-3 0,2 2-146,-19-12-1810</inkml:trace>
</inkml:ink>
</file>

<file path=ppt/ink/ink5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8:40.139"/>
    </inkml:context>
    <inkml:brush xml:id="br0">
      <inkml:brushProperty name="width" value="0.1" units="cm"/>
      <inkml:brushProperty name="height" value="0.1" units="cm"/>
      <inkml:brushProperty name="color" value="#FFFC18"/>
    </inkml:brush>
  </inkml:definitions>
  <inkml:trace contextRef="#ctx0" brushRef="#br0">1527 156 4224,'-8'-1'702,"-3"-3"593,10 4-1235,1-1-1,0 0 1,-1 0-1,1 1 1,0-1-1,-1 0 1,1 0-1,0 0 1,0 0-1,0 0 1,-1 0-1,1 1 1,0-1-1,0 0 1,1-1-1,1-22 165,-1 21-193,0 0 1,-1-1 0,1 1-1,-1-1 1,0 1 0,0 0-1,0-1 1,0 1-1,-1-1 1,1 1 0,-1 0-1,-2-6 1,0 2 1,0 1 224,0 0 0,0 1 0,0-1 1,-1 1-1,0-1 0,-5-5 0,7 10-190,1 0 0,-1-1 1,0 1-1,1 0 0,-1 0 1,0 1-1,0-1 1,0 0-1,1 1 0,-1-1 1,0 1-1,0-1 0,0 1 1,0 0-1,0 0 0,0 0 1,0 0-1,0 0 0,0 0 1,0 0-1,0 1 0,0-1 1,0 1-1,0 0 0,-2 1 1,-9 4 225,-1 0 0,-15 12 0,-8 4 49,30-18-309,-19 9 93,0 0 0,-36 11 0,-4-2 240,-35 10 217,84-28-467,-1 0 0,0-1 0,-33 0 0,27-4-67,0-1 0,-25-5 0,8 0 17,-25 1 9,36 4 60,0 1 1,-57 7 0,46-3-4,-166 16 769,30-1 128,169-18-1102,-1 0 0,0-1 1,1 0-1,-1 0 0,1-1 0,0 0 0,0 0 0,-1-1 1,1 0-1,-10-6 0,17 9 53,-57-23-897</inkml:trace>
</inkml:ink>
</file>

<file path=ppt/ink/ink5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8:45.900"/>
    </inkml:context>
    <inkml:brush xml:id="br0">
      <inkml:brushProperty name="width" value="0.1" units="cm"/>
      <inkml:brushProperty name="height" value="0.1" units="cm"/>
      <inkml:brushProperty name="color" value="#FFFC18"/>
    </inkml:brush>
  </inkml:definitions>
  <inkml:trace contextRef="#ctx0" brushRef="#br0">3875 203 4736,'-3'-3'149,"0"0"-1,0 0 1,0 1 0,-1-1-1,1 1 1,0 0 0,-1 0-1,0 1 1,0-1 0,1 1-1,-1-1 1,0 1 0,0 0-1,0 0 1,0 1 0,0 0 0,0-1-1,0 1 1,0 0 0,0 1-1,-1-1 1,1 1 0,0 0-1,-4 1 1,-3 1-49,0-2 0,-18 2-1,2-1 98,-77 18 1862,87-18-1801,0-1 1,-30-2 0,11 0-267,-261 1 1570,273 0-1472,1-1 0,-1-2 0,0 0-1,1-2 1,-42-13 0,48 12-83,-137-51 477,104 35-152,-2 3 0,-55-13 1,3 12-338,34 10 69,0 3 0,0 3 0,-95 6 0,113 3-30,-1 3 1,-70 20 0,32-7-11,-85 27-24,126-33 0,16-7 31,-66 7 0,36-7 8,-10-2 81,49-5-52,-36 6 0,-4 4 1,-87 4 1,-68-11 15,-9 16 643,116-7-246,24-6-351,-157-7 0,221 0-141,21 1 10,-1-1-1,1 0 1,0 0-1,0 0 1,-1 0 0,1-1-1,0 1 1,0-1-1,0 0 1,0 0-1,0-1 1,0 1-1,-4-3 1,5 2-111,1-1 0,-1 0-1,1 1 1,0-1 0,-4-6 0,-11-20-1099</inkml:trace>
</inkml:ink>
</file>

<file path=ppt/ink/ink5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8:54.428"/>
    </inkml:context>
    <inkml:brush xml:id="br0">
      <inkml:brushProperty name="width" value="0.1" units="cm"/>
      <inkml:brushProperty name="height" value="0.1" units="cm"/>
      <inkml:brushProperty name="color" value="#FFFC18"/>
    </inkml:brush>
  </inkml:definitions>
  <inkml:trace contextRef="#ctx0" brushRef="#br0">3688 133 128,'0'-2'201,"1"1"0,-1 0 0,1 0 0,-1-1 0,1 1 0,0 0 0,0 0 0,0 0 0,-1 0 1,1 0-1,0 0 0,0 0 0,1 1 0,-1-1 0,0 0 0,2-1 555,-3 1-649,0 1 0,0-1 0,0 1 0,0-1 1,0 0-1,0 1 0,0-1 0,0 1 0,-1-1 0,1 1 0,0-1 0,0 0 0,-1 1 0,1-1 0,0 1 0,-1-1 0,1 1 0,0-1 0,-1 1 0,1 0 0,-1-1 1,1 1-1,-1 0 0,0-1 0,0 0 7,-1 1 1,1-1-1,-1 1 0,1-1 1,0 1-1,-1 0 1,1 0-1,-1 0 1,1 0-1,-3 0 0,-4 1 37,0 1-1,-17 4 0,19-4-83,-9 1 67,1 0 0,-16 0 0,-15 2 163,-77 15 759,109-18-1001,-1 0 0,1-2 0,-1 0 0,1 0 0,0-1 0,-15-3 0,-76-24-82,13 4 554,67 20-452,0 2 0,0 1-1,-30 2 1,9-1-43,-131 6 240,154-6-250,-21 1 137,-1-2-1,1-2 0,-75-14 1,92 11-40,-1 1 0,-44-1 0,-55 7-38,51 0-34,-101 4 481,-34-1-48,171-2-440,-62 11 0,62-7-13,-64 3 0,75-9-27,-141 4 0,72-2 0,56-3 0,-118-8 0,-392 19 672,290-5 27,245-5-641,10 0-94,0 0-1,0-1 1,0 1 0,0-1 0,0 0 0,0-1-1,0 0 1,0 0 0,0 0 0,1 0 0,-1-1-1,1 0 1,-1 0 0,1 0 0,0-1 0,1 0-1,-1 0 1,-4-5 0,-19-19-2065,-5-2-923</inkml:trace>
</inkml:ink>
</file>

<file path=ppt/ink/ink5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9:05.429"/>
    </inkml:context>
    <inkml:brush xml:id="br0">
      <inkml:brushProperty name="width" value="0.1" units="cm"/>
      <inkml:brushProperty name="height" value="0.1" units="cm"/>
      <inkml:brushProperty name="color" value="#FFFC18"/>
    </inkml:brush>
  </inkml:definitions>
  <inkml:trace contextRef="#ctx0" brushRef="#br0">1340 115 6144,'-3'-2'400,"0"1"-83,0-1 1,0 0 0,1 0-1,-1 0 1,1-1-1,0 1 1,-1 0 0,-2-5-1,3 4-297,0 0 0,0 1 0,0-1-1,-1 1 1,1 0 0,-1 0 0,1 0 0,-1 0-1,-5-3 1,-30-11 209,22 9 64,-12-3 326,-34-8 0,37 11-198,14 5-111,0 0 0,0 1 0,-1 0 0,-20 2 0,5 0-175,5 1-12,0 1-1,0 0 1,0 2-1,1 1 1,-29 11-1,11-4 135,-116 26 186,137-36-367,-1 0 1,-31 1-1,-23 0 207,1 2-208,51-7-75,-1 2 0,1 0 0,0 2 0,-32 7 0,29-3-1,6-1 3,-1-1 0,0-1 1,0-1-1,-24 2 0,-73-1 126,115-4-117,0 0 0,0 0 0,-1 0 0,1 0-1,0 1 1,0-1 0,-1 0 0,1 1 0,0-1 0,0 1 0,0 0-1,0-1 1,0 1 0,0 0 0,0-1 0,0 1 0,0 0 0,0 0-1,0 0 1,0 0 0,1 0 0,-1 0 0,0 0 0,1 0 0,-1 0-1,1 0 1,-2 2 0,6 9 106,0-11-141,-1-8-159,-3-15-713,-5-6-416</inkml:trace>
</inkml:ink>
</file>

<file path=ppt/ink/ink5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9:07.096"/>
    </inkml:context>
    <inkml:brush xml:id="br0">
      <inkml:brushProperty name="width" value="0.1" units="cm"/>
      <inkml:brushProperty name="height" value="0.1" units="cm"/>
      <inkml:brushProperty name="color" value="#FFFC18"/>
    </inkml:brush>
  </inkml:definitions>
  <inkml:trace contextRef="#ctx0" brushRef="#br0">1490 50 7296,'-1'-1'362,"0"-1"0,0 0 0,0 1 0,1-1 0,-1 0 1,1 0-1,0 0 0,-1 1 0,1-5 0,0 5-362,-1 0 0,1 0 0,-1-1 0,1 1 0,-1 0 0,0 0 0,1 0 0,-1 0 0,0 0 1,0 0-1,0 0 0,0 0 0,0 0 0,0 1 0,0-1 0,0 0 0,0 0 0,0 1 0,0-1 0,0 1 0,-2-1 0,0-1-19,-1 1 0,1 0 0,-1-1-1,1 1 1,-1 1 0,-6-2 0,-11 4 206,-1 1 1,1 0 0,0 2 0,0 0-1,-29 12 1,-48 12 24,-94-5 28,153-21-68,-54 5 590,66-5-512,0-1 0,-29-2 0,33-1-93,1 1-1,0 1 0,-44 8 1,42-4-26,-1-2 1,0-1-1,0-1 1,-27-2 0,-39 2 244,-179 23 1501,269-24-1882,-1 0-1,0 0 1,0 0-1,1 0 1,-1 0-1,0-1 1,0 1-1,1 0 1,-1-1-1,0 1 1,1-1-1,-1 0 1,0 1-1,1-1 1,-1 0-1,1 0 1,-3-2-1,0-1-268,1 0 0,-1 0 0,1 0 0,-4-7-1,-8-11-1694,-17-13-1967</inkml:trace>
</inkml:ink>
</file>

<file path=ppt/ink/ink5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9:13.881"/>
    </inkml:context>
    <inkml:brush xml:id="br0">
      <inkml:brushProperty name="width" value="0.1" units="cm"/>
      <inkml:brushProperty name="height" value="0.1" units="cm"/>
      <inkml:brushProperty name="color" value="#FFFC18"/>
    </inkml:brush>
  </inkml:definitions>
  <inkml:trace contextRef="#ctx0" brushRef="#br0">4034 208 4224,'-6'-12'1768,"6"11"-1626,-1-1 1,0 1-1,1-1 0,-1 1 0,0-1 1,0 1-1,0 0 0,0-1 0,0 1 1,0 0-1,0 0 0,0 0 0,0 0 1,-1 0-1,1 0 0,0 0 0,-1 0 0,1 0 1,-1 0-1,1 1 0,-1-1 0,1 1 1,-1-1-1,1 1 0,-3-1 0,-45-4 1181,-40 0-22,50-4-986,25 6-213,-1 0-1,1 1 0,-19-1 0,7 3-216,1-1 373,-1 2 0,1 0 0,-34 7 1,27-3-182,-1-1 1,0-2 0,1-2 0,-52-4 0,65 2-33,-62-3 353,58 4-351,1-2 1,-1 0-1,-34-11 1,6 2-36,-9-4 81,-12-2 220,35 16 9,30 2-274,-1 0 1,1-1 0,0 1-1,-10-4 1,-82-20 4,86 22-31,0 0 1,0 1-1,0 0 0,-27 2 0,6 0-15,-5-1-7,-6-1 0,-86 11 0,64-5 0,-11-1 101,60-2-77,0-1-1,-32-2 1,10 0 54,21 1-72,8-1 8,0 1-1,0 1 1,0-1 0,-14 5 0,18-4 33,1-1 0,-1 1 0,1-1-1,-1 0 1,-6-1 0,-7 0-104,16 1 61,-1-1-1,1 1 1,-1-2 0,0 1 0,1 0 0,-7-4 0,-17-4 33,5 6-32,0 1 0,1 0 1,-1 2-1,-24 3 0,-41 12-5,48-9 9,25-4 37,-29 2 1,14-3-40,7-1 23,1 0-1,-25-4 1,-2-1 82,29 3 5,-1 0 0,-34 4 0,13-1-138,-294-1 165,307-2-99,1 0-1,-1-2 1,1-1-1,0-2 1,-34-12-1,-5 4 89,40 11-51,-1 0 0,0 2-1,-54 2 1,33 1-62,-39 3 4,-98 16 0,81-6-40,102-14-87,-1 0 0,1 0 0,-1 0-1,1 0 1,0-1 0,-1 0 0,1 1 0,0-1-1,0 0 1,-1-1 0,1 1 0,0 0 0,-5-4 0,-12-5-1359,-21-5-2698</inkml:trace>
</inkml:ink>
</file>

<file path=ppt/ink/ink5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2:36.671"/>
    </inkml:context>
    <inkml:brush xml:id="br0">
      <inkml:brushProperty name="width" value="0.1" units="cm"/>
      <inkml:brushProperty name="height" value="0.1" units="cm"/>
      <inkml:brushProperty name="color" value="#FF0066"/>
    </inkml:brush>
  </inkml:definitions>
  <inkml:trace contextRef="#ctx0" brushRef="#br0">2287 205 4224,'1'-1'139,"0"-1"0,0 1 0,0 0 0,1 0 0,-1 0 0,0 0 0,1 0 0,-1 0 0,1 0 0,-1 0 0,1 1 0,0-1 0,-1 1 0,1-1 0,3 0 0,18-4 437,9 5 373,-32 0-924,0 0 0,1 0-1,-1 1 1,0-1 0,0 0 0,0 0 0,0 1-1,0-1 1,0 0 0,-1 0 0,1 1-1,0-1 1,0 0 0,0 0 0,0 1 0,0-1-1,0 0 1,0 0 0,0 0 0,0 1-1,-1-1 1,1 0 0,0 0 0,0 0 0,0 1-1,-1-1 1,1 0 0,0 0 0,0 0-1,0 0 1,-1 1 0,1-1 0,0 0 0,-9 7 753,0-2-335,-1 0-1,0-1 1,0 0-1,0-1 0,-19 4 1,-12 4 12,27-7-365,0 0 1,1-2 0,-1 1-1,0-2 1,-27 0 0,33-2-30,-1-1 1,0 0-1,1 0 1,0-1-1,-14-6 1,19 8-42,-95-34 801,54 12-757,-18-6 64,29 7-28,25 17-106,-1-1-1,-13-6 0,2 5 102,-2 1-1,1 0 1,-1 2-1,-29-3 1,-10-2 264,-1-1-209,0 3-1,-79 0 0,-35-2-31,77 3-60,0 1 102,-184 5-122,259-2-38,-42-7 0,47 6 0,1 1 11,-1 1 1,-28 2 0,10 0-42,28-1 29,0 1 0,0 1 0,0-1 0,-9 4 0,-5 1 1,-181 33 0,184-35 18,0 1 0,0 2 0,1-1 0,-29 16 0,46-21-12,-1 1-1,1-1 1,-1 1-1,1-1 1,0 1-1,0 0 1,-4 3-1,5-4-15,1-1 0,0 1 1,-1 0-1,1-1 0,0 1 0,-1 0 0,1-1 0,0 1 0,0 0 0,-1-1 1,1 1-1,0 0 0,0-1 0,0 1 0,0 0 0,0 0 0,0-1 0,0 1 1,0 0-1,0 0 0,1-1 0,-1 1 0,0 0 0,0-1 0,1 1 0,-1 0 1,0-1-1,1 1 0,-1 0 0,0-1 0,1 1 0,4 4-1051</inkml:trace>
</inkml:ink>
</file>

<file path=ppt/ink/ink5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2:42.742"/>
    </inkml:context>
    <inkml:brush xml:id="br0">
      <inkml:brushProperty name="width" value="0.1" units="cm"/>
      <inkml:brushProperty name="height" value="0.1" units="cm"/>
      <inkml:brushProperty name="color" value="#FF0066"/>
    </inkml:brush>
  </inkml:definitions>
  <inkml:trace contextRef="#ctx0" brushRef="#br0">2077 172 4096,'-5'2'567,"-11"1"770,15-3-1087,18-5-79,-10 2-301,1-1 1,-1 0-1,0-1 0,0 1 1,0-1-1,0-1 0,-1 1 1,0-1-1,-1 0 0,1-1 1,-1 1-1,0-1 0,0 0 1,-1 0-1,0-1 0,-1 1 1,1-1-1,1-9 0,-4 16 276,-1-1-1,0 1 0,1-1 1,-1 1-1,0-1 0,0 1 1,0-1-1,0 1 0,0-1 1,-1 1-1,1-1 0,0 1 1,-1-1-1,1 1 0,-1-1 1,0 1-1,1 0 0,-1-1 1,0 1-1,0 0 0,0 0 0,0-1 1,0 1-1,0 0 0,0 0 1,0 0-1,0 0 0,0 0 1,-1 0-1,1 1 0,-2-2 1,-1 1-73,1-1 1,0 1-1,-1 0 1,1 0-1,-1 1 0,0-1 1,1 1-1,-1 0 1,1 0-1,-1 0 1,0 0-1,-4 1 0,-48 11-115,10-2 589,0-1 1,-87 4-1,121-13-493,1 1-1,-1 1 0,1 0 1,-1 0-1,-12 5 0,11-4-46,-1-1-1,0-1 0,1 0 1,-1-1-1,-15-2 1,-6 1 24,25 2-14,0-2 1,0 1 0,0-1 0,1 0 0,-19-6-1,16 4 41,0 1 0,-1 1 1,1-1-1,0 2 0,0 0 0,-14 1 0,-9 0 122,-135-1-153,148 2-14,0 1 0,0 0 0,-40 13 0,18-5 52,4 0 33,25-6-6,-1-1 1,0 0-1,0-1 1,-23 0-1,-2-1 106,23-1-124,-1-1 1,-35-4-1,-14-13-7,8 0-64,26 11 27,-1 0 0,-60 0 0,77 5 47,-28-5-1,0 1 118,5 1-100,-28-1 271,27 5-275,-77 10 1,47 0-1611,29-9-1653</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38:26.276"/>
    </inkml:context>
    <inkml:brush xml:id="br0">
      <inkml:brushProperty name="width" value="0.1" units="cm"/>
      <inkml:brushProperty name="height" value="0.1" units="cm"/>
      <inkml:brushProperty name="color" value="#FF0066"/>
    </inkml:brush>
  </inkml:definitions>
  <inkml:trace contextRef="#ctx0" brushRef="#br0">2525 80 8320,'-35'-53'4042,"28"42"-4020,6 10-23,1 0-1,0 0 1,-1 1 0,1-1 0,-1 0-1,1 0 1,-1 0 0,0 0-1,1 1 1,-1-1 0,0 0-1,0 1 1,1-1 0,-1 0 0,0 1-1,0-1 1,0 1 0,0-1-1,0 1 1,0 0 0,0-1-1,0 1 1,0 0 0,0 0 0,0 0-1,0-1 1,0 1 0,-1 0-1,-3 0 14,-9 0-10,0 1 1,0 0-1,-17 3 1,-78 16 786,-65 15 646,0-1-49,85-18-581,-170 9 0,14-3-564,-8 20-26,-96 12 1064,243-42-978,-142-4 0,53-23-735,115 7-546,-20-1-2491</inkml:trace>
</inkml:ink>
</file>

<file path=ppt/ink/ink6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2:48.725"/>
    </inkml:context>
    <inkml:brush xml:id="br0">
      <inkml:brushProperty name="width" value="0.1" units="cm"/>
      <inkml:brushProperty name="height" value="0.1" units="cm"/>
      <inkml:brushProperty name="color" value="#FF0066"/>
    </inkml:brush>
  </inkml:definitions>
  <inkml:trace contextRef="#ctx0" brushRef="#br0">3347 88 6656,'-14'-3'2144,"13"3"-2112,1 0 1,0 0 0,0 0 0,0-1 0,0 1-1,-1 0 1,1 0 0,0 0 0,0 0-1,0 0 1,0-1 0,0 1 0,-1 0-1,1 0 1,0 0 0,0 0 0,0-1-1,0 1 1,0 0 0,0 0 0,0 0-1,0 0 1,0-1 0,0 1 0,0 0-1,0 0 1,0 0 0,0-1 0,0 1-1,0 0 1,0 0 0,0 0 0,0-1-1,0 1 1,0 0 0,0 0 0,0 0 0,0-1-1,0 1 1,0 0 0,0 0 0,1 0-1,3-8-117,-4 7 116,2-2-25,0-1-1,-1 0 0,1 0 1,-1 1-1,0-1 0,0 0 1,0 0-1,-1 0 0,0 0 1,1-6-1,-1 9-3,-1 0 0,1 0 1,0 0-1,0 0 0,0 1 0,-1-1 1,1 0-1,0 0 0,0 0 0,-1 1 0,1-1 1,-1 0-1,1 1 0,-1-1 0,1 0 0,-1 1 1,1-1-1,-1 1 0,0-1 0,1 1 1,-1-1-1,0 1 0,0-1 0,1 1 0,-1-1 1,0 1-1,0 0 0,1 0 0,-1-1 0,0 1 1,-1 0-1,-4-1 32,1 1 1,0-1-1,-10 2 1,8-1 1,1 0 6,0 1 0,1 0 0,-1 0 0,-9 3 0,9-2 24,1 0 0,-1-1-1,1 0 1,-10 1 0,-472-2 2627,266 3-2133,-76-11 480,165 2-906,74 6-24,-1 2 1,-102 18 0,108-13-91,8 0-49,-103 11 26,94-12 3,-35 2 0,47-8-6,-3 1 59,-49-6 1,27 0-41,-93 4-1,78 2-10,-217 18 185,245-14-92,-262 2 444,197-9-614,104 3-199,-24 4 1,7-1-593,-15 1-451</inkml:trace>
</inkml:ink>
</file>

<file path=ppt/ink/ink6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2:54.230"/>
    </inkml:context>
    <inkml:brush xml:id="br0">
      <inkml:brushProperty name="width" value="0.1" units="cm"/>
      <inkml:brushProperty name="height" value="0.1" units="cm"/>
      <inkml:brushProperty name="color" value="#FF0066"/>
    </inkml:brush>
  </inkml:definitions>
  <inkml:trace contextRef="#ctx0" brushRef="#br0">2431 14 3840,'-5'3'90,"1"-1"1,0 0-1,-1-1 0,1 1 1,-1-1-1,0 0 1,1 0-1,-1 0 0,0 0 1,0-1-1,0 0 1,1 0-1,-1-1 0,0 1 1,0-1-1,1 0 1,-1 0-1,0 0 0,-5-3 1,5 2 86,-1 0-1,0 1 1,0 0 0,0 0 0,0 0 0,0 1 0,0 0-1,1 0 1,-9 1 0,-9 0 999,-153-1 797,160 1-1275,-30 6 0,30-4-359,-32 1 1,-299-4 1,306 2 205,0 2-1,-76 16 1,100-18-520,-1 0 0,0-1 0,-27-1 1,9-1 39,14 0 30,-31-6-1,-8-1-89,-425 0 491,428 8-508,-4-3 493,-65-11 1,66 6 293,-64-1 0,99 9-572,13-1-263,-1 1 0,0 1 0,1-1 1,-1 2-1,1 0 0,-25 8 0,10 0-597,-4 0-181</inkml:trace>
</inkml:ink>
</file>

<file path=ppt/ink/ink6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2:55.858"/>
    </inkml:context>
    <inkml:brush xml:id="br0">
      <inkml:brushProperty name="width" value="0.1" units="cm"/>
      <inkml:brushProperty name="height" value="0.1" units="cm"/>
      <inkml:brushProperty name="color" value="#FF0066"/>
    </inkml:brush>
  </inkml:definitions>
  <inkml:trace contextRef="#ctx0" brushRef="#br0">3159 93 4864,'-8'-5'676,"6"4"-461,-1-1-1,1 0 1,-1 1 0,0-1-1,1 1 1,-1 0-1,0 0 1,-5-1 0,7 1-56,0 1 1,-1 0-1,1-1 1,0 0-1,0 1 0,0-1 1,0 0-1,0 1 1,0-1-1,0 0 1,0 0-1,0-1 0,-4-2 457,-6-1-415,6 3-220,1-1 0,-1 1-1,0-1 1,1 0-1,-6-4 1,5 3 61,1 0-1,-1 1 1,0 0-1,-1 0 1,1 1-1,0-1 1,-1 1-1,1 0 1,-1 1-1,0-1 1,-8 0-1,-8-1 485,-37 2-1,47 1-453,-147 7 1201,-2 1-871,139-9-379,8 0 9,0 2-1,-17 1 1,27-2-14,0 1 0,0 0 1,0 0-1,0 1 0,0-1 0,0 1 0,0-1 0,1 1 0,-1 1 1,0-1-1,-5 5 0,-19 20-23,12-11 30,-1-1-1,-20 15 1,31-26 13,-1-1 1,1 0-1,-1-1 0,0 1 0,0-1 1,0 0-1,0-1 0,0 0 0,0 0 0,0 0 1,-1-1-1,1 0 0,0 0 0,0-1 1,0 0-1,0-1 0,-9-2 0,-2-1 172,-26-3 1,42 8-205,-28-3 36,24 3-34,-1 0 0,1 0 0,-12-4 1,-153-39 17,149 39-45,-1 1-1,-43-1 1,45 3 27,0-1 1,1-1 0,-1-1-1,-21-8 1,21 6 5,1 1-1,-1 1 1,-1 1 0,-22-1 0,-17 7 424,-108 20 1,79-9-404,49-7-35,10-2 0,-57 2 0,73-7 0,0-1 0,1-1 0,-1 0 0,-24-7 0,-6-4 11,0 3 1,-1 1 0,0 3-1,-60-1 1,-3 6 29,-128 3 494,187 2-359,-27 2 59,49-6-252,-4 1-708,0-2 0,-36-5 0,24-3-1776</inkml:trace>
</inkml:ink>
</file>

<file path=ppt/ink/ink6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2:59.587"/>
    </inkml:context>
    <inkml:brush xml:id="br0">
      <inkml:brushProperty name="width" value="0.1" units="cm"/>
      <inkml:brushProperty name="height" value="0.1" units="cm"/>
      <inkml:brushProperty name="color" value="#FF0066"/>
    </inkml:brush>
  </inkml:definitions>
  <inkml:trace contextRef="#ctx0" brushRef="#br0">2542 79 4608,'-1'-1'73,"1"1"0,0 0 0,0-1 0,0 1-1,0 0 1,0-1 0,0 1 0,0 0 0,0-1 0,0 1 0,0 0 0,0-1 0,0 1 0,0 0 0,0-1 0,0 1-1,0 0 1,0-1 0,0 1 0,0 0 0,1-1 0,-1 1 0,0 0 0,0 0 0,0-1 0,0 1 0,1 0 0,-1 0 0,1-1-1,11-13-612,1-1-595,-12 14 1167,0 0 0,-1 1 1,1-1-1,-1 0 0,0 0 0,1 0 0,-1 1 1,1-1-1,-1 0 0,0 0 0,0 0 1,1 0-1,-1 0 0,0 0 0,0 0 1,0 0-1,0 0 0,0 1 0,0-1 1,-1 0-1,1 0 0,0 0 0,0 0 0,-1 0 1,1 0-1,0 0 0,-1 1 0,1-1 1,-1 0-1,1 0 0,-1 1 0,1-1 1,-2-1-1,0 1 167,0 0 1,0 0-1,0 0 1,0 0-1,0 0 0,0 0 1,0 0-1,0 1 1,-1 0-1,1-1 0,0 1 1,0 0-1,-3 0 1,-12 1 121,1 0 0,-1 2 0,1 0 0,0 1 1,0 0-1,0 2 0,0 0 0,-19 10 0,9-4-163,-80 33 372,82-38-116,-33 5 1,27-6-22,5-2-240,-1-2 0,1 0 0,-36-3 0,11 0-8,-45-1-13,-107 4 13,183 0-149,-17 1 41,-1-1 0,-52-4 0,-376-38 758,275 21-296,-11-1 207,164 19-678,-1 2 1,1 1 0,0 2-1,0 2 1,0 1 0,1 1-1,-47 18 1,50-14-953,-1-1-1,-60 10 1,-9-6-2249</inkml:trace>
</inkml:ink>
</file>

<file path=ppt/ink/ink6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3:10.350"/>
    </inkml:context>
    <inkml:brush xml:id="br0">
      <inkml:brushProperty name="width" value="0.1" units="cm"/>
      <inkml:brushProperty name="height" value="0.1" units="cm"/>
      <inkml:brushProperty name="color" value="#FF0066"/>
    </inkml:brush>
  </inkml:definitions>
  <inkml:trace contextRef="#ctx0" brushRef="#br0">1357 72 2304,'-3'-1'110,"0"-1"1,1 1-1,-1 0 1,0 0-1,1 0 0,-1 1 1,0-1-1,0 1 1,-5-1-1,5 1-84,0-1 0,1 1 0,-1-1 0,0 0 1,1 1-1,-4-3 0,-8-1 196,8 2 34,0 0 0,1 0 0,-1-1 0,0 0 0,-7-5 0,5 4 584,-1-1 0,1 2 0,-1-1 0,0 1 0,-14-3 0,4 3-543,0 1-1,0 0 1,-1 2-1,-23 1 1,-2 1 193,-163-2 2646,-105 0-2598,300 0-468,-155 14 697,116-8-531,24-2-244,-1 2 0,1 1 0,-53 20 0,72-23-492,-1-2-1,1 1 1,-1-1 0,-13 1 0,-10-2-2140</inkml:trace>
</inkml:ink>
</file>

<file path=ppt/ink/ink6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3:12.050"/>
    </inkml:context>
    <inkml:brush xml:id="br0">
      <inkml:brushProperty name="width" value="0.1" units="cm"/>
      <inkml:brushProperty name="height" value="0.1" units="cm"/>
      <inkml:brushProperty name="color" value="#FF0066"/>
    </inkml:brush>
  </inkml:definitions>
  <inkml:trace contextRef="#ctx0" brushRef="#br0">2007 132 3072,'-8'-9'2085,"8"8"-1951,0 0 1,-1 1-1,1-1 1,-1 0-1,0 0 1,1 1-1,-1-1 1,1 0-1,-1 1 1,0-1-1,0 1 1,1-1-1,-3 0 1,-5-3 105,-1 1 0,0 0 0,0 0 0,0 1 0,-1 0 0,1 0 0,0 1 0,-1 1 0,-12 0 0,3 0 290,-22-4 1,-9-5 210,-92-2 1,75 5 431,55 5-951,0 0-1,0-1 1,-18-5 0,-8-1 107,-26-9-86,47 12-235,1 0 0,-32-3 0,16 5-45,-45-3 207,-83 6 321,153 1-443,0-1 1,0 1-1,1 1 1,-9 2-1,9-3-31,-1 1-1,0 0 1,0-1-1,-7 0 1,-4 0 20,0 1 0,0 1 1,-21 5-1,-11 3 257,23-6-109,12-2-30,0 0 0,-28 0 0,14-3 41,-16 1 39,1-3 0,-46-7 0,-30-4 172,118 13-419,-127-2 334,70 3-15,53-2-386,0 1-1,0 0 1,0 1-1,0 0 1,0 0-1,0 0 1,1 0-1,-1 1 0,0 0 1,1 0-1,-8 4 1,8-3-9,-10 6-761,0-1 0,-23 9 0,-16-2-1721</inkml:trace>
</inkml:ink>
</file>

<file path=ppt/ink/ink6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3:20.556"/>
    </inkml:context>
    <inkml:brush xml:id="br0">
      <inkml:brushProperty name="width" value="0.1" units="cm"/>
      <inkml:brushProperty name="height" value="0.1" units="cm"/>
      <inkml:brushProperty name="color" value="#FF0066"/>
    </inkml:brush>
  </inkml:definitions>
  <inkml:trace contextRef="#ctx0" brushRef="#br0">3886 183 1664,'-20'0'827,"20"0"-699,-1-9 1232,-2 6-1201,1 0 0,0 0 0,-1 0 0,0 0 0,0 0 0,0 0 0,0 1 0,0 0 0,0-1 0,-1 1 0,1 0 0,-1 1 0,1-1 0,-1 0 0,0 1 0,0 0 0,-6-1 0,-6 0 613,1 0-1,-1 1 1,-19 2-1,8 0-581,-54 3 1149,46-1-1091,-55-4 1,34 0 59,-472 1 1516,460 6-1611,-21-6-143,84-1-65,0 1 0,1-1 0,-1 0 1,0 0-1,-5-3 0,5 3 44,0-1 0,0 1 0,0 0 0,0 0 0,-6 0 0,-1 0 9,1 0 0,-18-5-1,18 4-22,-1 0 0,-18-1-1,-465 3 617,489 0-609,0-1 0,-1 0 1,-10-4-1,3 2 2,-3-1-36,-8-1 43,-1 1-1,-44-3 1,59 7-30,-17 0-58,-40-4 0,-56-6 453,94 8-390,24 2-26,-1 0 0,1 0 0,-13-4 1,1 0-1,0 0 0,0 1 0,-32-1 0,18 3 154,-58-10 1,45 6-132,-1 2 1,-57 3 0,32 2-21,55-2 26,-9 0-14,-44-5 0,4 1 113,5-1-64,23 3-63,30 2-25,0 0 1,0 0-1,0-1 0,-12-3 1,6 2 43,0 0 0,0 1 0,0 0 1,0 1-1,-18 1 0,-5 0-141,-350-1 1486,281 8-1744,44-2-149,20-6-1071,-12-4-721</inkml:trace>
</inkml:ink>
</file>

<file path=ppt/ink/ink6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3:22.348"/>
    </inkml:context>
    <inkml:brush xml:id="br0">
      <inkml:brushProperty name="width" value="0.1" units="cm"/>
      <inkml:brushProperty name="height" value="0.1" units="cm"/>
      <inkml:brushProperty name="color" value="#FF0066"/>
    </inkml:brush>
  </inkml:definitions>
  <inkml:trace contextRef="#ctx0" brushRef="#br0">1990 74 5632,'-5'-2'787,"-12"-1"1487,17 2-2275,0 0-1,0 0 1,0 1-1,-1-1 1,1 0 0,0 0-1,-1 1 1,1-1-1,0 0 1,-1 0-1,1 1 1,-1-1 0,1 0-1,-1 1 1,1-1-1,-1 1 1,1-1-1,-1 1 1,0-1 0,1 1-1,-1-1 1,0 1-1,0-1 1,1 1-1,-1 0 1,0 0 0,0-1-1,1 1 1,-1 0-1,0 0 1,-1 0-1,-29-2-58,24 2 118,-29 0 171,-207 9 2422,148-4-1952,47 1-565,-92 4-66,-134-6 1762,136 1-1393,99-5-424,-71-9 1,76 3 38,-19-3 519,-104-6 0,-199 39 1258,342-22-1781,1 0 40,0 0 0,-18-1-1,27-1-152,1 0 0,-1-1-1,0 1 1,0-1 0,0 0-1,1 0 1,-1 0 0,0-1-1,1 0 1,-1 1 0,1-1-1,-5-3 1,-21-21-1802,-8-12-735</inkml:trace>
</inkml:ink>
</file>

<file path=ppt/ink/ink6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3:25.237"/>
    </inkml:context>
    <inkml:brush xml:id="br0">
      <inkml:brushProperty name="width" value="0.1" units="cm"/>
      <inkml:brushProperty name="height" value="0.1" units="cm"/>
      <inkml:brushProperty name="color" value="#FF0066"/>
    </inkml:brush>
  </inkml:definitions>
  <inkml:trace contextRef="#ctx0" brushRef="#br0">1720 20 5632,'-21'-15'2880,"14"11"-2534,-99 3 342,-179 5 1387,111-3-880,100-3-723,-81 9 0,3 7-157,-53 7 340,120-6-38,-29 4 356,76-16-657,-24 2 88,-95 21 1,138-21-639,12-3-388,0 0 1,0 0-1,-10 1 1,-10-3-2104</inkml:trace>
</inkml:ink>
</file>

<file path=ppt/ink/ink6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3:26.186"/>
    </inkml:context>
    <inkml:brush xml:id="br0">
      <inkml:brushProperty name="width" value="0.1" units="cm"/>
      <inkml:brushProperty name="height" value="0.1" units="cm"/>
      <inkml:brushProperty name="color" value="#FF0066"/>
    </inkml:brush>
  </inkml:definitions>
  <inkml:trace contextRef="#ctx0" brushRef="#br0">1445 114 4736,'-28'3'3061,"28"-21"-1994,0 9-952,-1-12 6,0 20-113,1 0 1,-1 0-1,1 0 1,-1 0 0,0 0-1,1 0 1,-1 0 0,0 1-1,0-1 1,1 0 0,-1 0-1,0 1 1,0-1 0,0 1-1,0-1 1,0 1-1,0-1 1,-1 0 0,-8-1 172,-1 0 0,1 0 0,0 1 0,0 1 0,-1-1 1,1 2-1,-13 1 0,13-1-41,-246 29 2622,199-22-2164,-11 0 1,-1-4-1,0-3 1,-88-9 0,-200-46-120,316 47-487,-138-20-1450,137 22-83</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38:36.718"/>
    </inkml:context>
    <inkml:brush xml:id="br0">
      <inkml:brushProperty name="width" value="0.1" units="cm"/>
      <inkml:brushProperty name="height" value="0.1" units="cm"/>
      <inkml:brushProperty name="color" value="#FF0066"/>
    </inkml:brush>
  </inkml:definitions>
  <inkml:trace contextRef="#ctx0" brushRef="#br0">4295 212 2176,'-10'-2'438,"9"-2"421,11-11 1157,1 1-1228,-11 13-731,1 0 0,-1 0 0,1-1 0,-1 1 0,0 0 0,0 0 0,0 0 0,1-1 0,-1 1 0,0 0 0,-1 0 0,1-1 0,0 1 0,0 0 0,0 0 0,-1 0 0,1 0 0,0-1 0,-1 1 0,1 0 0,-1 0 0,0 0 0,1 0 0,-1 0 0,0 0 0,-1-1 0,0 1 79,0 0 0,0 0 0,0 0 0,0 0 0,-1 0 0,1 1 0,0-1 0,0 1 0,-1 0 0,1-1 0,0 1 0,-4 1 0,-4-1-11,0-1 59,-1 1-1,0 1 0,-18 3 0,1-1 1335,25-3-1374,-1 0 0,0 0-1,1 1 1,-1-1-1,0 1 1,1 0 0,-1 0-1,-5 2 1,3 0-94,1-2 0,0 1 0,-1-1 0,-8 2 1,-12 2 13,-128 58 608,113-48-218,-10 6 553,46-20-955,1 1 1,0-1-1,-1 0 1,1 0 0,-1-1-1,0 1 1,1-1-1,-6 0 1,-17 1 13,11 1 320,0-1 1,-27-2 0,9 0 127,31 1-475,1-1-1,0 1 0,0-1 1,-1 1-1,1-1 1,0 0-1,0 0 1,0 0-1,-3-2 1,-16-6-61,5 4-222,12 4 226,0-1-1,0 1 1,0 0-1,0 0 1,0 1-1,-6-1 0,-120 1-205,122 0 303,0-1-1,0 0 0,1-1 1,-12-3-1,11 3-57,1 0 0,-1 0 0,0 1 0,-12-1-1,11 2 26,-1-1-1,0 0 0,-16-4 1,11-1 338,14 5-377,-1 0 1,0 0-1,0 0 1,0 0-1,1 0 1,-1 1-1,0-1 0,0 1 1,-4-1-1,-28-8-7,-10 3 107,-39 3 128,23-3-310,-105-3 352,-172 9 49,222 9-177,97-9-138,-1-1-1,1-1 1,-1-1 0,1-1-1,-33-10 1,33 9 0,-1 1-1,1 2 1,-1-1 0,0 2-1,-22 1 1,-25-5-91,-87-5 128,128 10-88,-27-4 0,19 1 116,26 3-71,-1-1 0,0 1 0,0-2 0,-12-2 0,-51-22-15,59 23 19,0-1 1,-16-9-1,-15-5-11,36 16 2,2 0 0,1 0 0,-1 1 0,0 0 0,0 0 0,-7-1 0,-115-7-117,7 0 149,-305 9 53,411 1-85,0 1 0,0 1 0,0 0 0,1 0 0,-1 2 0,1 0 0,-13 6 0,18-8 0,0-2 0,0 1 0,0-1 0,0 0 0,-1-1 0,1 0 0,-14-1 0,-3 0 0,-27 1 52,-172 4 440,196-2-781,0-1 0,1-1 0,-1-2 0,0-1-1,1-1 1,0-1 0,0-2 0,-29-10 0,-10-12-2644</inkml:trace>
</inkml:ink>
</file>

<file path=ppt/ink/ink7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3:39.518"/>
    </inkml:context>
    <inkml:brush xml:id="br0">
      <inkml:brushProperty name="width" value="0.1" units="cm"/>
      <inkml:brushProperty name="height" value="0.1" units="cm"/>
      <inkml:brushProperty name="color" value="#FF0066"/>
    </inkml:brush>
  </inkml:definitions>
  <inkml:trace contextRef="#ctx0" brushRef="#br0">3193 257 7424,'-4'1'345,"-52"10"2894,50-10-3121,-1-1-1,1 0 0,-1 0 0,1 0 1,-1-1-1,-11-2 0,-28-8 138,0 2 0,-1 2 0,0 2 0,-64 2 0,68 4-22,13 0 99,0-2 0,0 0 1,-42-8-1,-23-4-9,79 12-272,-132-16 374,-61-5 195,-31 20-453,128 3-163,-307-1 678,238-9-634,151 7-27,1-1-1,-55-13 0,16 2-12,-91-16 19,26 6 42,-108-15 315,188 28-140,-40-6 218,81 16-350,0 0 0,1 1-1,-1 0 1,1 0 0,-22 5-1,27-3-90,1 0-1,0 0 0,0 0 0,1 1 1,-1 0-1,-4 3 0,7-4-67,-1 0 0,0-1 0,1 1 0,-1 0 0,0-1 0,1 1 0,-1-1 0,0 0 0,0 0 0,0 0 0,0-1 0,0 1 0,-1-1 0,1 1 0,0-1 0,0 0 0,-5-1 0,1-1-699,0 0-1,0 0 1,-9-6-1,-23-14-3690</inkml:trace>
</inkml:ink>
</file>

<file path=ppt/ink/ink7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3:41.200"/>
    </inkml:context>
    <inkml:brush xml:id="br0">
      <inkml:brushProperty name="width" value="0.1" units="cm"/>
      <inkml:brushProperty name="height" value="0.1" units="cm"/>
      <inkml:brushProperty name="color" value="#FF0066"/>
    </inkml:brush>
  </inkml:definitions>
  <inkml:trace contextRef="#ctx0" brushRef="#br0">3031 3 7424,'0'0'129,"-1"-1"0,0 1 1,0 0-1,0-1 0,0 1 0,0 0 1,1 0-1,-1-1 0,0 1 0,0 0 1,0 0-1,0 0 0,0 0 1,0 0-1,0 1 0,0-1 0,0 0 1,1 0-1,-1 1 0,0-1 0,0 0 1,0 1-1,0-1 0,1 1 1,-1-1-1,0 1 0,0 0 0,0-1-116,0 1-40,1 0-294,0-1 298,0 0 0,0 0 0,0 1 0,0-1 0,0 0 1,0 0-1,0 0 0,0 1 0,0-1 0,0 0 0,0 0 0,-1 0 0,1 1 0,0-1 0,0 0 1,0 0-1,0 0 0,0 0 0,-1 0 0,1 1 0,0-1 0,0 0 0,0 0 0,-1 0 0,1 0 0,0 0 1,0 0-1,0 0 0,-1 0 0,1 0 0,0 0 0,0 0 0,0 1 0,-1-1 0,1 0 0,0 0 0,0-1 1,-1 1-1,1 0 0,-88 0 2135,73 1-1920,-28 6 0,29-4-123,-5-1 166,-30 0 0,30-1-254,-26 3 0,-18 2-6,40-5 512,-29 6 0,26-3-345,-1-2 0,0 0 0,-37-4-1,10 1 284,-133 10 370,70-2-267,76-2-445,-78 4 143,-14 1 256,-3 0-180,-35-10-323,88-5 47,-17-5-26,-263 10 219,197 10-182,25 1 111,66-3 152,-75 6 246,-61 6-761,198-19 236,0 0-1,-1-1 1,1-1 0,0 0-1,-14-3 1,23 3-145,0 0 0,0 0 0,0-1 0,1 0 0,-1 1 0,0-2 0,0 1 0,1 0 0,0-1 0,-1 1 0,1-1 0,0 0 0,0 0 0,0 0 0,1 0 0,-1-1 0,1 1 0,0-1 0,0 0 0,-3-5 0,-10-31-2110</inkml:trace>
</inkml:ink>
</file>

<file path=ppt/ink/ink7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3:52.589"/>
    </inkml:context>
    <inkml:brush xml:id="br0">
      <inkml:brushProperty name="width" value="0.1" units="cm"/>
      <inkml:brushProperty name="height" value="0.1" units="cm"/>
      <inkml:brushProperty name="color" value="#FF0066"/>
    </inkml:brush>
  </inkml:definitions>
  <inkml:trace contextRef="#ctx0" brushRef="#br0">6449 103 5888,'-19'-8'1898,"19"8"-1878,0 0-1,0 0 1,0-1-1,-1 1 1,1 0-1,0 0 1,0 0-1,0 0 0,0 0 1,-1 0-1,1 0 1,0-1-1,0 1 1,0 0-1,0 0 1,0 0-1,-1-1 0,1 1 1,0 0-1,0 0 1,0 0-1,0-1 1,0 1-1,0 0 1,0 0-1,0 0 0,0-1 1,0 1-1,0 0 1,0 0-1,0 0 1,0-1-1,0 1 1,0 0-1,0 0 0,0-1 1,0 1-1,0 0 1,0 0-1,0 0 1,0-1-1,0 1 1,1 0-1,-1 0 0,0 0 1,0 0-1,0-1 1,0 1-1,0 0 1,1 0-1,-1 0 1,9-7-358,-9 6 395,8-6-191,0-1-1,12-16 1,-13 15-87,-6 8 198,0 0 1,-1 1-1,1-1 0,-1 0 0,1 0 0,-1 0 1,1 1-1,-1-1 0,1 0 0,-1 0 1,0 0-1,0 0 0,1 0 0,-1 0 0,0 0 1,0 0-1,0 0 0,0 0 0,0 0 1,-1-1-1,1 1 30,0 1 0,0-1 0,-1 0 0,1 1-1,-1-1 1,1 1 0,-1-1 0,1 1 0,-1-1 0,1 1 0,-1-1 0,1 1 0,-1 0 0,1-1 0,-1 1 0,0 0 0,1-1 0,-1 1-1,0 0 1,1 0 0,-1 0 0,0 0 0,1-1 0,-1 1 0,0 0 0,1 0 0,-1 0 0,-1 1 0,-21 0 254,0 1 1,-39 10-1,34-6 136,-40 3 0,-41 3 877,20-1-617,86-11-641,-319 39 1691,-5-2-595,236-30-624,39-2-287,-271 24 163,52-22-316,172-8-11,21 1-53,-202 3 379,-45-1-448,172-4 95,126 2 24,-128 6 55,-6 8 28,-28-12 156,101-3 36,55 1-236,-60-1 50,-127 17 0,175-10-123,-65 12 1,67-9-19,-1-1 1,0-2 0,-66 0-1,-50 4 178,138-10-151,9 1 1,0-1 0,0-1 0,-1 0 0,1 0 0,-21-7 0,-9-4-44,26 8 35,-1-2 0,-25-11-1,37 15 0,-1 0 0,1 0 0,-11-2 0,3 1 0,-12-2 27,0 2-1,0 0 0,-50 3 0,37 0-3,0-5-108,30 4 74,-1 0 0,1 0 0,-11-3 0,-15-3 13,-91-3 125,-309 10 1,369-6-128,52 5 17,0-1-1,0 0 0,1-1 1,-17-6-1,4 2 4,-2 1-5,-1 0 0,-46-1 0,-58 5 138,79 3 17,-50 6 4,-3 0-44,46-1-138,-3 0 58,40-5-264,-1 1 1,-26 7-1,-25 2-2174,31-10-6</inkml:trace>
</inkml:ink>
</file>

<file path=ppt/ink/ink7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4:04.865"/>
    </inkml:context>
    <inkml:brush xml:id="br0">
      <inkml:brushProperty name="width" value="0.1" units="cm"/>
      <inkml:brushProperty name="height" value="0.1" units="cm"/>
      <inkml:brushProperty name="color" value="#FF0066"/>
    </inkml:brush>
  </inkml:definitions>
  <inkml:trace contextRef="#ctx0" brushRef="#br0">3841 94 8192,'-8'-4'498,"0"2"0,0-1 0,0 1 0,-1 1 0,1-1 0,-1 1 0,-14 1 0,12 0-416,-1 0-44,0 0 0,0 0 0,0-2-1,0 1 1,-17-6 0,14 3 228,1-1-1,-1 2 1,0 0 0,0 1 0,-26-1 0,-51 0 182,-163-27 0,225 26-435,-49 1 1,-5-1 60,-125-1 605,141 6-558,38 0-23,-41 8 0,2 0-49,-375 2 487,332-12-427,76 3-105,-54 9 0,51-5 47,-149 29 338,32-7-283,86-17-137,42-7 96,1-2 0,-1-1 0,-42-3-1,-85-18 388,65 7-251,-88-3 69,-61-8 303,62-1-383,136 22-253,0 3-1,-54 4 1,-58 18-1575,52-15-249</inkml:trace>
</inkml:ink>
</file>

<file path=ppt/ink/ink7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4:11.389"/>
    </inkml:context>
    <inkml:brush xml:id="br0">
      <inkml:brushProperty name="width" value="0.1" units="cm"/>
      <inkml:brushProperty name="height" value="0.1" units="cm"/>
      <inkml:brushProperty name="color" value="#FF0066"/>
    </inkml:brush>
  </inkml:definitions>
  <inkml:trace contextRef="#ctx0" brushRef="#br0">2206 153 6400,'0'-2'98,"0"1"1,1-1 0,-1 1-1,0-1 1,1 1 0,0-1-1,-1 1 1,1-1 0,0 1-1,0-1 1,-1 1-1,1 0 1,0 0 0,1-1-1,-1 1 1,0 0 0,0 0-1,0 0 1,1 0-1,-1 0 1,3-1 0,8-7-1181,-1-1 653,-5 3 109,1 1 1,0 0 0,16-10-1,11-8 2044,-34 24-1691,0 0 1,0 0 0,0 0 0,0 0-1,0-1 1,0 1 0,0 0 0,0 0-1,0 0 1,0 0 0,0 0 0,0 0-1,0 0 1,0 0 0,0 0 0,0 0-1,0-1 1,0 1 0,0 0 0,0 0 168,0 0-168,-6-2 868,-6 1-7,-5 2-545,1 1 1,-1 0-1,1 2 1,-20 6-1,19-5-161,0-1 1,0 0-1,0-1 0,-23 1 1,-10-4 238,8 1-171,0-2 0,-64-9 1,65 5-66,-1 1 0,-67 3 0,-37-2-70,57-1-25,8 2-34,-470-9 447,368 12 607,155-1-982,-141-5 786,-55 0-605,140 6 40,23 1-244,60-2-155,-1 0 0,0 0 1,1 0-1,-1-1 0,0 1 1,0 0-1,1-1 0,-1 1 1,0-1-1,1 0 0,-1 0 1,-2-1-1,-23-23-784</inkml:trace>
</inkml:ink>
</file>

<file path=ppt/ink/ink7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4:18.814"/>
    </inkml:context>
    <inkml:brush xml:id="br0">
      <inkml:brushProperty name="width" value="0.1" units="cm"/>
      <inkml:brushProperty name="height" value="0.1" units="cm"/>
      <inkml:brushProperty name="color" value="#FF0066"/>
    </inkml:brush>
  </inkml:definitions>
  <inkml:trace contextRef="#ctx0" brushRef="#br0">3958 78 5120,'-2'1'455,"1"-1"-349,1 0 0,-1 1 0,0-1 0,0 0 0,0 1 0,0-1 0,1 1 0,-1-1 0,0 1 1,1-1-1,-1 1 0,0 0 0,1-1 0,-1 1 0,0 0 0,1 0 0,-1-1 0,1 1 0,0 0 0,-1 1 0,1-1 70,1-20 219,6 0-292,-6 16 8,1 1-1,-1-1 1,0 0-1,0 1 1,0-1-1,-1 0 1,1 0 0,0 1-1,-1-1 1,0 0-1,0 0 1,0 0-1,0 0 1,0 1-1,-1-6 1,0 8-67,1-1-1,0 1 1,0-1 0,-1 1 0,1 0-1,0-1 1,-1 1 0,1 0-1,0 0 1,-1-1 0,1 1-1,0 0 1,-1 0 0,1-1 0,0 1-1,-1 0 1,1 0 0,-1 0-1,1 0 1,-1 0 0,1 0-1,0-1 1,-1 1 0,1 0 0,-1 0-1,1 0 1,-1 1 0,1-1-1,-1 0 1,1 0 0,-1 0 0,-17 6 588,11-4-439,-22 5 78,0-2 0,0-1 0,0-1 0,-38-2 0,42 1-97,1 1 0,0 1 1,-48 13-1,-31 6 110,45-12-35,1 2 1,0 2-1,-56 25 0,85-31 65,-55 9-1,57-13-251,0 0-1,-44 16 0,52-15-52,-1 0 1,-22 3-1,-1 0-96,33-8 90,-1 1 0,0-1 1,1 0-1,-1-1 0,0 0 0,-17-3 0,-60-17 77,61 13-97,-82-12-56,105 19 61,-101-15 92,-89-19-64,150 28 14,0 2-1,0 2 1,-44 3-1,15 1-30,-109-2 1,115-6 0,60 6 0,0 0 0,-1-1 0,1 0 0,0 0 0,0 0 0,-1-1 0,1 0 0,-10-5 0,13 6 0,1 0 0,-1 0 0,0 0-1,0 1 1,1-1 0,-1 1-1,0 0 1,-5-1 0,5 1 10,-1 0 0,0 0 0,0-1 1,0 1-1,-4-2 0,-42-18 53,34 12-61,-1 1 0,-31-7 0,34 12-2,1 1 0,-1 0 0,-21 3 0,0-1 0,27-1 4,-3 0-36,-1 0 1,1 0-1,-17 4 1,-40 8 153,-51 17-20,14-10 31,89-18-74,1 0 0,0 0 0,-1-2 0,-15-1 0,-59-15 183,-10 0 218,-148 3-496,207 15 94,0 2 1,0 2-1,1 1 1,-45 14-1,62-13-500,0-1-1,-1-1 0,-37 3 1,-11-11-1227</inkml:trace>
</inkml:ink>
</file>

<file path=ppt/ink/ink7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4:37.345"/>
    </inkml:context>
    <inkml:brush xml:id="br0">
      <inkml:brushProperty name="width" value="0.1" units="cm"/>
      <inkml:brushProperty name="height" value="0.1" units="cm"/>
      <inkml:brushProperty name="color" value="#FF0066"/>
    </inkml:brush>
  </inkml:definitions>
  <inkml:trace contextRef="#ctx0" brushRef="#br0">5437 45 6528,'-1'-1'75,"1"1"0,0 0 0,-1-1 0,1 1 0,-1 0 0,1-1 0,-1 1 0,1 0 0,-1-1 0,1 1 0,-1 0 0,1 0 0,-1 0 0,1 0 0,-1 0 0,1-1 0,-1 1 0,0 0 0,1 0 0,-1 0 1,1 0-1,-1 1 0,1-1 0,-1 0 0,1 0 0,-1 0 0,1 0 0,-1 1 0,1-1 0,-1 0 0,1 0 0,-1 1 0,1-1 0,-1 0 0,0 1 0,0 1 72,1 0 0,-1 1 0,0-1 0,1 0 0,0 0 0,-1 0 0,1 1-1,0-1 1,1 3 0,-1-4-147,1 18-101,0-19 98,-1 1 1,0-1-1,0 1 0,1 0 0,-1-1 0,0 1 0,0-1 0,1 0 1,-1 1-1,1-1 0,-1 1 0,0-1 0,1 1 0,-1-1 0,1 0 1,-1 1-1,1-1 0,-1 0 0,1 0 0,-1 1 0,1-1 0,-1 0 1,1 0-1,0 0 0,-1 0 0,1 0 0,-1 0 0,3 0 1150,-14 1-97,-1 5-883,-1 0 0,1-1 1,-1-1-1,0 0 0,0-1 0,-1-1 0,1 0 0,-18 1 0,-2-2 72,-51 10 0,42-4 19,-101 22 681,92-21-885,-13 1 127,-91 4 0,22-19-5,-87 1-74,138 6 14,-574-1 1431,480-5-2214,-192-22 677,196 10-68,-8-3 70,56 6 8,75 8-36,-210-12 171,160 19 346,-116-3-1023,160-3 499,-22 0 24,-162 15-1,153-3-8,-1-4-1,-129-13 0,166 6 39,-78-12 4,87 12 80,1 1 0,-51 4 0,30 0 77,-104 4-106,-99 2 371,177-8-101,45 0-302,1-2 1,-46-8-1,78 9-284,0-1 1,0 0-1,0 0 0,1-1 1,0 0-1,-1-1 0,-11-8 1,-22-15-1343</inkml:trace>
</inkml:ink>
</file>

<file path=ppt/ink/ink7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2:09.668"/>
    </inkml:context>
    <inkml:brush xml:id="br0">
      <inkml:brushProperty name="width" value="0.1" units="cm"/>
      <inkml:brushProperty name="height" value="0.1" units="cm"/>
      <inkml:brushProperty name="color" value="#FFFC18"/>
    </inkml:brush>
  </inkml:definitions>
  <inkml:trace contextRef="#ctx0" brushRef="#br0">27 108 1792,'-2'-1'220,"-1"-1"0,1 1 0,-1-1 0,1 0 0,-1 0 0,1 0 0,-4-4 0,6 6-72,-1-1 1,1 0 0,-1 0 0,1 0-1,0 0 1,-1 0 0,1 0 0,0 0-1,0 0 1,-1 0 0,1 0 0,0 0-1,0 0 1,0 0 0,0 0 0,1 0-1,-1 0 1,0 0 0,0 0 0,0 1-1,1-1 1,-1 0 0,1 0 0,-1 0-1,0 0 1,2-1 0,1-4-117,1 2 1,0-1 0,0 0-1,0 1 1,0-1-1,1 1 1,0 0-1,-1 1 1,1-1 0,8-3-1,-9 5 7,0 0 0,0 0 0,0 1 0,0 0-1,0 0 1,0 0 0,0 0 0,0 0 0,0 1 0,0 0-1,0 0 1,0 0 0,1 0 0,-1 1 0,0-1 0,5 3-1,155 51 1360,-146-49-1194,-1-1 1,1 0 0,29 2-1,56-4 51,9 1-75,2 1-130,-70-5-56,56 8-1,-62-2 54,106 19 178,-94-16-59,0-2 0,0-3 0,58-2-1,20 0 15,-46 0-125,1-3 0,92-15 0,-55 10 177,-78 7-116,47-8 0,-28 2-140,103 3 0,-111 3 136,158 9 208,59-9-176,-117 12 262,3 0-97,86-2-234,-49 21-34,33 2 19,118-28 62,-208-6-31,238-8 197,-86-21-250,-175 15-38,158-3 0,5 27 101,-86-2-84,1 1-7,0 9 23,85 10 35,-228-19-2,58 17 0,-17-4-43,-49-12-18,18 4 36,0-3 0,117 6 0,-87-17-20,105 3 59,-146 2-57,-8 0-21,53-2 0,-11-10-2,95-22 1,-65 10-88,119-4 102,20-3 56,-235 25-78,68-14-49,99-5 1,-151 19 85,0-1-1,0-2 0,53-14 1,-48 9-30,73-8 0,-67 12 0,2 2 0,80 2 1,-12 2-184,-108 0 47,-1-1-1,1 1 1,0-1-1,0 1 1,-1-1-1,1-1 0,0 1 1,-1 0-1,7-4 1</inkml:trace>
</inkml:ink>
</file>

<file path=ppt/ink/ink7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2:21.323"/>
    </inkml:context>
    <inkml:brush xml:id="br0">
      <inkml:brushProperty name="width" value="0.1" units="cm"/>
      <inkml:brushProperty name="height" value="0.1" units="cm"/>
      <inkml:brushProperty name="color" value="#FFFC18"/>
    </inkml:brush>
  </inkml:definitions>
  <inkml:trace contextRef="#ctx0" brushRef="#br0">1 56 128,'1'-1'68,"0"1"1,0-1-1,0 1 1,0 0-1,1 0 0,-1 0 1,0 0-1,0 0 1,0 0-1,0 0 0,1 0 1,-1 0-1,0 0 1,0 0-1,0 1 1,0-1-1,0 1 0,2 0 1,24 12 796,-3 9-846,-4-1 896,-2-6 777,-10-7-1596,0-1 1,0 0-1,1-1 1,0 0-1,0 0 0,0-1 1,1 0-1,12 4 0,-17-8-76,7 3 30,-1-1-1,1-1 0,-1 0 1,22 1-1,-15-3 269,238 8 1737,-239-7-1987,-1-1 0,1-1-1,0-1 1,-1 0 0,25-7-1,-16 3-22,30-2 0,311-38 603,-313 38-618,38-1 51,105 2 0,40-2 55,-164 1-98,0 4-1,105 6 0,75 32 155,2-3-166,-61-8-14,-93-12 30,136-3 0,100-21 35,-318 12-78,210-16-20,121-4 10,-1 15 43,-111 2-61,99 2 31,-85 16 0,55 2 76,-96-25-163,-197 8 85,228-19 90,-18 6-52,-99 4 20,262-37-97,-215 21 20,39 5 19,231 7 0,-433 14 0,368-4 48,-100 13-83,-56 1-5,-71-10 55,467 5-3,-399-4-12,54 3 0,76 4 0,-16-1 0,149 0 22,-117-4 14,-191-1-31,361 20-68,-136 9 171,16 2 13,182-4-164,5-58 97,-399 3-126,-21 3 32,255-16 130,-406 37-86,262-10-40,-251 11 53,-5 0 1,38 4 0,-64-2-16,1 0 0,-1 1-1,-1 0 1,1 0-1,0 1 1,0 0 0,-1 1-1,0 0 1,11 6 0,2 9-18,-18-12-38,-7-6 25,-10-8-395,-12-18-1581</inkml:trace>
</inkml:ink>
</file>

<file path=ppt/ink/ink7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2:24.194"/>
    </inkml:context>
    <inkml:brush xml:id="br0">
      <inkml:brushProperty name="width" value="0.1" units="cm"/>
      <inkml:brushProperty name="height" value="0.1" units="cm"/>
      <inkml:brushProperty name="color" value="#FFFC18"/>
    </inkml:brush>
  </inkml:definitions>
  <inkml:trace contextRef="#ctx0" brushRef="#br0">1 114 2560,'11'-3'324,"0"1"1,0 1-1,0-1 0,0 2 1,0 0-1,13 1 0,7 0-194,24-3 171,0-2 0,0-2 1,83-22-1,-67 13 151,1 2-1,138-5 1,485 11-420,-409 0-13,7 0-22,-123 12 120,204 34 0,-1 4-111,-195-24-22,-6-5 42,224-12 1,-30-11 245,-352 9-271,11 0 22,25-3-1,-45 2-36,0 1 0,0-1 0,0 0 1,0-1-1,0 1 0,0-1 0,0 0 0,-1-1 0,1 1 0,7-5 0,-10 4-53,1 0-1,-1 0 0,1 0 0,-1 0 0,0-1 0,0 1 0,0-1 0,0 1 1,-1-1-1,3-7 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39:18.636"/>
    </inkml:context>
    <inkml:brush xml:id="br0">
      <inkml:brushProperty name="width" value="0.1" units="cm"/>
      <inkml:brushProperty name="height" value="0.1" units="cm"/>
      <inkml:brushProperty name="color" value="#FF0066"/>
    </inkml:brush>
  </inkml:definitions>
  <inkml:trace contextRef="#ctx0" brushRef="#br0">11113 236 4224,'-27'9'2021,"26"-9"-1973,-6 1 1221,5 2-1190,0-1-1,-1-1 0,1 1 0,-1 0 0,0 0 0,1-1 0,-1 0 0,0 1 1,0-1-1,0 0 0,0-1 0,0 1 0,0 0 0,0-1 0,0 0 1,0 1-1,-1-1 0,1 0 0,-3-1 0,-5 2 193,0 0 0,1 0 0,-18 6 0,-11 2 282,-446 55 2919,439-60-3170,-81-3 0,-45-16 228,-62-1-192,188 16-336,-233-9 263,145 0-238,42 4-27,-265-28 193,229 21-136,-37 2-51,-80 4-6,170 7 0,-224 17-1,151-6 12,-282-1 176,-325-11-70,549-17 55,87 4-88,19 0-49,-102-27 0,197 39-36,-103-31 1,69 19 0,-53-10 0,-191-9 0,142 19 0,90 8-1,-13-3-4,0 3 0,-69 4 0,124 1-22,-220 24 193,226-23-165,-352 52 281,229-51-70,20 0-190,-141-1-122,130-2 158,-153 7 16,49 0-106,173-4 34,-135 5-73,-80-21 103,234 12-22,1 2 0,-1 1-1,-52 9 1,-13 1-28,-10-2-83,55-5 168,-35 1-107,-224-5 45,165 9 0,122-9-23,-163 5-1,130-4 88,-62-5 0,77 1-68,1-1 29,-41-9-1,26 3 13,8 2-35,-114-13-137,38 17 125,-150-13 96,199 11-4,-91 5 0,77 3 85,-138 2 159,194-2-358,1-2 1,-1-1-1,-30-5 0,56 5-2,-1 1 0,1-1 0,0 0 0,0-1 0,1 1 0,-1-1 0,0 0 0,0 1 0,1-2 0,-1 1 0,1 0 0,0-1 0,-1 1 0,1-1 0,1 0 0,-1 0 0,0 0 0,1-1 0,-1 1 0,1-1 0,0 1 0,0-1 0,0 0 0,1 0 0,-1 1 0,0-6-1,-10-34-1153</inkml:trace>
</inkml:ink>
</file>

<file path=ppt/ink/ink8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2:26.244"/>
    </inkml:context>
    <inkml:brush xml:id="br0">
      <inkml:brushProperty name="width" value="0.1" units="cm"/>
      <inkml:brushProperty name="height" value="0.1" units="cm"/>
      <inkml:brushProperty name="color" value="#FFFC18"/>
    </inkml:brush>
  </inkml:definitions>
  <inkml:trace contextRef="#ctx0" brushRef="#br0">0 90 2048,'11'-12'456,"0"1"-1,14-11 1,-20 19-344,0-1-1,0 1 1,0 0 0,1 0 0,-1 0 0,1 1 0,0 0-1,8-3 1,25-1 57,0 1-1,0 1 1,1 3-1,46 3 1,-47 3 7,41 9 0,-49-7 156,1-2 1,52 3-1,163-17 68,-127 10-369,217-8 93,-194-3 352,0 7 1,249 25-1,103 67-396,-251-45-53,-170-39 24,120-6 1,-120-2-33,45 2-8,86-4 74,362-3 262,-361 18-266,-51-2-55,251 11-58,3-24 41,-276 1-13,48 2-3,138-7 99,-257 4-93,305-14 72,43 5-93,24-7 134,-155 1-72,-50 2-69,-53 14 22,44-2 9,65-4 18,-3 25 8,-184-6-41,0-4 1,121-9-1,-60-2 13,165 17 0,-86-7 48,15 2-58,-179 0-35,239 12 292,-177-29-7,-27 2 199,-88 8-362,0 1 0,1 2 0,20 3 0,-35-4-82,-1 0 1,0 1-1,0 0 0,0 0 0,-1 1 1,1 0-1,0 0 0,-1 0 1,0 0-1,0 1 0,7 6 1,-9-7 2,0-1 0,-1 1 0,0 0 0,1 0 0,-1 0 0,0 1 0,0-1 0,-1 0 0,1 1 0,-1-1 0,0 1 0,0 0 0,0-1 0,0 1 0,0 0 0,-1 0 0,0 0 0,0-1 0,0 5 0,0-7-17,0 0 1,0 1-1,0-1 0,-1 0 1,1 0-1,0 0 0,-1 0 1,1 0-1,-1 0 0,1 0 1,-1 0-1,1 0 0,-1 0 1,0 0-1,1 0 0,-1 0 1,-1 0-1,0 1-55,0-1 0,-1 0 0,1 0 0,0 0 1,0-1-1,-5 2 0</inkml:trace>
</inkml:ink>
</file>

<file path=ppt/ink/ink8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2:31.567"/>
    </inkml:context>
    <inkml:brush xml:id="br0">
      <inkml:brushProperty name="width" value="0.1" units="cm"/>
      <inkml:brushProperty name="height" value="0.1" units="cm"/>
      <inkml:brushProperty name="color" value="#FFFC18"/>
    </inkml:brush>
  </inkml:definitions>
  <inkml:trace contextRef="#ctx0" brushRef="#br0">23 12 128,'-6'-6'0,"-5"6"-32,6-5 64</inkml:trace>
</inkml:ink>
</file>

<file path=ppt/ink/ink8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2:33.708"/>
    </inkml:context>
    <inkml:brush xml:id="br0">
      <inkml:brushProperty name="width" value="0.1" units="cm"/>
      <inkml:brushProperty name="height" value="0.1" units="cm"/>
      <inkml:brushProperty name="color" value="#FFFC18"/>
    </inkml:brush>
  </inkml:definitions>
  <inkml:trace contextRef="#ctx0" brushRef="#br0">1 120 128,'2'1'152,"0"0"0,0-1 1,0 1-1,0 0 0,0-1 0,1 0 0,-1 1 0,0-1 1,1 0-1,-1 0 0,0 0 0,3-1 0,14 1 174,10 4-11,1-1 1,0-2 0,0-2-1,0 0 1,52-10-1,-29-2 283,10-2 57,4 7-293,0 4 0,-1 2-1,1 3 1,73 11-1,109-5-317,4 1 51,-169 2-15,196 13 357,-201-23-333,282 5 27,-48-13 135,-203 0-244,140 10-1,-200 2-11,149 10 56,-1-17-24,-115-5 7,187-8 387,139 6 343,-287 1-735,173-7 56,-53 21 1,264-19-37,-472 12-43,202-13 44,-64 2-12,-126 10-68,449-33 152,-239 29-175,-171 8 92,92 8-81,-84-2 6,194-7 11,-199-1 10,109 13 0,-163-9 0,-26-2 0,294 12 122,-221-17-115,135 0 50,-134 8-37,305 2 35,-237-11-34,168 18 1,-80-7 3,-173-7 3,79-3 1,-65 0-25,79 7 0,-89 3 23,-3 1-24,0-3 1,95-6 0,-117-2-37,34-4 28,94 2 0,140 35 0,-277-25 5,46 2 56,91-6 1,-78-1-37,-17 1-29,182 5 18,-223-4-10,0-1 0,44-6-1,70-17 81,-55 8-37,-56 10-57,1 2 0,54 3-1,80 16-12,-124-12 37,1-2 0,67-8 0,11 1 102,32 9-128,-118-1-4,72 16 1,-69-9 14,0-2 1,0-2 0,59 0-1,11-11 13,-1-4 1,126-27-1,-232 34-7,0 1 0,0-1 0,0 2 0,0-1 0,0 1 0,0 0 0,0 1 0,0 0 0,9 3 0,-17-4 1,1 1 1,-1-1 0,0 1 0,0-1-1,0 1 1,0-1 0,0 1 0,0-1-1,0 1 1,0 0 0,0 0 0,-1 0-1,1-1 1,0 1 0,1 2 0,-2-2-1,1-1 1,-1 1-1,0 0 1,0-1-1,0 1 1,0 0-1,0 0 0,1-1 1,-1 1-1,-1 0 1,1 0-1,0-1 1,0 1-1,0 0 1,0 0-1,0-1 1,-1 1-1,1 1 1,-2 0-22,1 0 0,0 0 0,-1 0 0,1 0 0,-1 0 0,0-1 0,1 1 0,-1 0 0,0-1 0,0 0 0,0 1 0,0-1 0,-4 2 0,1-1-184,0-1 1,0 1-1,0-1 0,0 0 1,-8 0-1,-30-2-1646</inkml:trace>
</inkml:ink>
</file>

<file path=ppt/ink/ink8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2:36.958"/>
    </inkml:context>
    <inkml:brush xml:id="br0">
      <inkml:brushProperty name="width" value="0.1" units="cm"/>
      <inkml:brushProperty name="height" value="0.1" units="cm"/>
      <inkml:brushProperty name="color" value="#FFFC18"/>
    </inkml:brush>
  </inkml:definitions>
  <inkml:trace contextRef="#ctx0" brushRef="#br0">0 105 128,'1'1'41,"0"0"0,-1 0 0,1-1 0,-1 1 0,1 0 1,0-1-1,-1 1 0,1 0 0,0-1 0,0 1 0,0-1 0,-1 1 0,1-1 0,0 0 0,0 1 0,0-1 1,0 0-1,0 0 0,0 1 0,0-1 0,0 0 0,0 0 0,-1 0 0,1 0 0,2 0 0,13 2 534,-2 4-192,0-1 0,1-1 1,-1-1-1,0 0 0,1-1 1,0 0-1,16-1 0,23 1 1016,-32 0-1141,0-2 0,0 0 1,23-4-1,102-33 375,-45 10-253,-49 16-145,1 2 0,1 3-1,63 2 1,50-6-142,-4 1 49,364 9 492,-372-7-466,-2-1-181,-141 8 12,381 15-3,-270-6 53,-38-3 8,-71-5-48,521 36 14,-461-37 85,85-11 0,-59 3-84,201-21 89,173-6-7,-363 35-151,261 5 181,-334-3-136,176 16-48,-102-1 53,170 4 0,-120-33 99,-1 0 64,-93 14-160,83 11 0,-118-9-14,0-1-1,1-2 0,37-4 1,-29-3 106,44-12 1,-48 8-52,66-6 0,-93 15-36,1 1 0,-1 0-1,0 1 1,1 0 0,-1 1 0,0 0-1,0 1 1,0 1 0,18 7-1,-24-8-10,0 1 0,0 0 0,0 1 0,0-1 0,-1 1 1,0 0-1,0 1 0,0-1 0,-1 1 0,1 0 0,-1 0 0,-1 0 0,1 1 0,-1-1 0,0 1 0,-1 0 0,1 0 0,-2 0 0,1 0 0,1 11 0,-3-16-13,0 0 1,0 0-1,0 0 0,0 0 1,0 0-1,0 0 0,-1 0 1,1 0-1,-1-1 0,1 1 1,-2 2-1,2-3 1,-1 0 1,1-1-1,-1 1 1,0 0-1,1-1 1,-1 1-1,0 0 1,1-1-1,-1 1 1,0-1-1,0 1 1,1-1-1,-2 1 1</inkml:trace>
</inkml:ink>
</file>

<file path=ppt/ink/ink8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3:21.792"/>
    </inkml:context>
    <inkml:brush xml:id="br0">
      <inkml:brushProperty name="width" value="0.1" units="cm"/>
      <inkml:brushProperty name="height" value="0.1" units="cm"/>
      <inkml:brushProperty name="color" value="#FFFC18"/>
    </inkml:brush>
  </inkml:definitions>
  <inkml:trace contextRef="#ctx0" brushRef="#br0">0 232 2176,'1'-1'65,"-1"1"1,0-1-1,1 1 0,-1-1 0,1 1 1,-1-1-1,1 1 0,-1-1 1,1 1-1,-1 0 0,1-1 0,-1 1 1,1 0-1,0-1 0,-1 1 1,1 0-1,-1 0 0,1 0 0,0 0 1,-1-1-1,1 1 0,0 0 1,0 0-1,24-3 90,-13 2-266,18-9 127,-5 1 186,-19 7-24,0 0-1,0-1 0,10-5 1,11-6 403,-17 12-466,-1 0 1,1 1-1,0 0 1,0 0-1,-1 1 1,16 1 0,2 0 125,27-1 143,78-9 0,86-18 445,61-10-420,-214 27-235,1 2 1,0 3 0,74 5-1,122 23-175,-178-13-83,159 31 148,-32-3-5,934 40 485,-765-93-451,-198 5 16,572-48 510,-550 39-694,370-42 75,-188 18 184,-194 24-149,276-6-136,-158 19 191,98 21-180,-236 9 90,-99-10 8,124 8 1,77-19 32,68-25 27,-288 17-66,150-16-2,124-8 0,489 24 0,-529 6 0,-265-1-2,72 0-56,108 13 0,266 32 48,-105-16 20,-353-28 8,6 1-16,0 0-1,27 8 0,-41-9-2,1 0 0,0 0 0,-1 1-1,1-1 1,-1 1 0,1 0 0,-1 0-1,0 0 1,0 1 0,0-1 0,0 1 0,0 0-1,-1-1 1,1 1 0,-1 1 0,1-1 0,1 4-1,0 6 9,-4-13-11,0 0 0,0 1 0,0-1 0,0 0 1,0 0-1,0 0 0,0 1 0,0-1 0,0 0 0,0 0 0,0 0 0,0 1 1,0-1-1,0 0 0,0 0 0,0 0 0,0 1 0,-1-1 0,1 0 0,0 0 1,0 0-1,0 1 0,0-1 0,0 0 0,-1 0 0,1 0 0,0 0 0,0 0 1,0 0-1,-1 1 0,-1-1-49,0 0 0,-1-1 0,1 1 1,0 0-1,0-1 0,0 1 0,-1-1 1,1 0-1,0 0 0,0 0 0,-2-1 1,-60-29-1004</inkml:trace>
</inkml:ink>
</file>

<file path=ppt/ink/ink8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3:26.464"/>
    </inkml:context>
    <inkml:brush xml:id="br0">
      <inkml:brushProperty name="width" value="0.1" units="cm"/>
      <inkml:brushProperty name="height" value="0.1" units="cm"/>
      <inkml:brushProperty name="color" value="#FFFC18"/>
    </inkml:brush>
  </inkml:definitions>
  <inkml:trace contextRef="#ctx0" brushRef="#br0">0 176 128,'1'-2'119,"1"0"-1,-1 0 1,1 0 0,-1 0-1,1 0 1,0 0 0,0 1-1,0-1 1,3-1 0,-4 2-95,-1 1 1,1-1 0,0 1-1,0 0 1,0-1 0,0 1-1,-1 0 1,1 0 0,0 0-1,0-1 1,0 1 0,0 0-1,0 0 1,0 0 0,0 0-1,-1 1 1,1-1 0,0 0-1,0 0 1,0 0 0,0 1-1,0-1 1,-1 1 0,1-1-1,0 0 1,0 1 0,1 0-1,2 3 201,0 1 0,0-1-1,0 1 1,-1 0-1,0 0 1,0 0 0,3 6-1,-3-5 8,1 1 0,0-1 0,6 8 1,-8-12-152,0 0 0,0 0 0,1 0 0,-1 0 1,1 0-1,-1-1 0,1 1 0,-1-1 1,1 1-1,0-1 0,0 0 0,3 1 0,13 0 197,1 0-1,0-1 1,-1 0-1,23-4 1,-35 3-258,145-19 225,-99 11-186,83-3 0,-118 11-30,163 4 358,29-2 153,-112-3 275,-51 1-170,66 9 0,-32-1-417,137-5-1,-120-4-159,-7-1 101,-16 1-99,95 9 0,-143-5-55,21 3 58,77 19-1,-80-14-64,75 9-1,50-6 8,-1 0-7,-122-9 9,173 24 195,-11-10-162,3-17 34,21 1 214,209 1-53,-114-26-129,-137 6-104,355-27 106,-304 17-118,21-2 0,-193 23-2,126-4 14,70-1 182,3-1-14,17-5-256,-236 12 82,268-1-271,-191 6 322,171-18-73,0-1 54,400 18-124,-437 20 145,-97 14-83,9 1 85,74 4-39,95-1 4,-286-37-33,90-9-1,56-20 8,-88 10 58,-47 9-90,483-50 32,-169 34 21,-53 4 20,3 21-49,-152 1-3,194 10-91,-158-5 95,-54-3 73,124 2-7,-134-4 5,213-26 0,-129 6-100,153-21-3,-316 32 63,1 2-1,86 5 1,-84 2-20,6-1-4,163-6 0,157-4 0,-272 11 0,95-7-58,-4 1-7,-196 5 71,473-14 233,-467 12-237,401-21 2,-346 22-4,128-17 0,-136 8 38,102 1 1,78 19 12,10-6-51,-70-3 0,404 7 0,-245 17 0,-316-21 0,182 4 0,-64-5 0,-58 6 0,118 25 0,-213-33 0,47 10 0,96 6 0,72-14 0,112 5 0,45-16 78,-187-2-34,-181 9-43,307-19 4,-191 3-5,148 0 0,261 2 0,-410 10 0,0 6 0,135 17 0,-178-14 0,108-8 0,-35-1 0,72 11 0,148-3 0,-190-6 0,252-7 10,24 5 92,-51 11-222,-145-6 266,-61 9-157,59 0 12,23 3-1,3 0 0,-244-12-2,113 4 5,-142-2-5,1 0 0,0 1 0,-1 0-1,0 1 1,0 1 0,0 1 0,20 9 0,-6 4-78,-20-14-184,-24-14-2027,-38-29-786</inkml:trace>
</inkml:ink>
</file>

<file path=ppt/ink/ink8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43:29.116"/>
    </inkml:context>
    <inkml:brush xml:id="br0">
      <inkml:brushProperty name="width" value="0.1" units="cm"/>
      <inkml:brushProperty name="height" value="0.1" units="cm"/>
      <inkml:brushProperty name="color" value="#FFFC18"/>
    </inkml:brush>
  </inkml:definitions>
  <inkml:trace contextRef="#ctx0" brushRef="#br0">1 65 1408,'1'-2'119,"0"1"0,0-1 0,0 1 0,0-1 0,0 1 0,0 0 0,1 0 0,-1-1 1,1 1-1,-1 0 0,1 0 0,-1 0 0,1 1 0,-1-1 0,4-1 0,4-3 435,1-1-466,0 1 0,1 0 0,0 0 0,-1 1 0,1 1 0,1 0 0,-1 0 0,0 1 0,1 1 0,-1 0 0,1 0 0,0 1 0,-1 0 0,1 1 0,-1 1 0,1 0 0,-1 0 0,0 1-1,19 8 1,157 55 816,-120-44-330,-24-10-222,1-2 0,0-2 0,67 5 0,154-3 880,-57 6-833,-169-12-345,99 16 25,61 5 7,142-10-22,-306-15-60,196-6 616,104-9 250,513-18-572,-202 46-266,-215 26 6,-169-12 52,-18-4-52,-119-8-38,-2-1 0,637 11 10,-378-21 102,-91-1 73,-50-2 68,416-1-209,-271-3-227,-182-3 196,253-41 1,23-5 267,-397 44-285,254-17-192,124-13 301,36 12-217,248-7 107,-337 26 90,-261 8-47,-123-1-37,0 1 1,40 7 0,-57-7-8,0 1-1,0 0 1,0 0-1,-1 0 1,1 1-1,-1 0 1,0 0-1,0 1 1,0 0-1,0 0 1,0 0-1,-1 1 1,9 8-1,-10-7-6,1 0 0,-1 0-1,0 0 1,-1 0 0,1 1-1,-1-1 1,2 10 0,-5-16 10,0 0 1,0 1-1,1-1 1,-1 0-1,0 1 1,0-1-1,0 0 1,0 1-1,-1-1 1,1 0 0,0 1-1,0-1 1,0 0-1,0 1 1,0-1-1,0 0 1,0 1-1,-1-1 1,1 0-1,0 1 1,0-1-1,0 0 1,-1 0 0,1 1-1,-1-1 1</inkml:trace>
</inkml:ink>
</file>

<file path=ppt/ink/ink8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2:16.400"/>
    </inkml:context>
    <inkml:brush xml:id="br0">
      <inkml:brushProperty name="width" value="0.1" units="cm"/>
      <inkml:brushProperty name="height" value="0.1" units="cm"/>
      <inkml:brushProperty name="color" value="#FFFC18"/>
    </inkml:brush>
  </inkml:definitions>
  <inkml:trace contextRef="#ctx0" brushRef="#br0">43 456 3328,'0'0'100,"0"1"-62,0-1-1,0 0 0,-1 1 0,1-1 1,0 0-1,0 0 0,0 1 0,0-1 0,0 0 1,0 1-1,-1-1 0,1 0 0,0 0 0,0 1 1,0-1-1,-1 0 0,1 0 0,0 0 0,0 0 1,-1 1-1,1-1 0,0 0 0,0 0 1,-1 0-1,1 0 0,0 0 0,-1 0 0,1 1 1,0-1-1,0 0 0,-1 0 0,1 0 0,0 0 1,-1 0-1,1 0 0,0 0 0,-1-1 1,1 1-55,0-1 1,0 0 0,0 1 0,0-1 0,0 0 0,0 0 0,1 1 0,-1-1 0,0 0 0,0 1 0,0-1 0,1 0 0,0 0 0,-1-1-42,4-6-180,-3 5 56,0 1-1,0 0 1,0-1-1,0 1 1,0-1-1,-1 0 1,1 1-1,-1-1 1,1 0 0,-1 1-1,0-1 1,0 1-1,0-1 1,-1 0-1,0-2 1,1 4 188,0 1 1,-1-1 0,1 1 0,-1 0-1,1-1 1,-1 1 0,1-1-1,-1 1 1,1 0 0,-1-1 0,1 1-1,-1 0 1,0 0 0,1 0 0,-1-1-1,1 1 1,-1 0 0,0 0-1,1 0 1,-1 0 0,1 0 0,-1 0-1,0 0 1,0 0 0,-21 3 4007,11-1-1109,23-3-2697,-4-1-175,1-1-1,-1 0 1,0-1-1,8-5 1,-8 4 81,1 1 0,-1 0 0,16-5 0,-16 8 64,0 0-1,1 0 1,-1 1-1,16 1 1,2 0 113,-7-1-95,-1 0 0,1-2 0,24-5 0,-7 1-141,0 2 0,36-1 0,44-4 20,158-22 490,-11 27-411,-63 3 129,-41-15-16,34-1-166,166 17-37,-221-9 384,72-2-106,73-8 100,-219 20-375,259-6 138,-85 2-199,-22 0-6,-95-1 0,0 6 0,144 19 0,-181-13 33,124-5 1,-121-4-96,-39 1 77,4-1-18,1 2 0,64 11-1,-42-1 107,94 2-1,75-13 151,-120-1-204,59 7 68,-61 0-110,-1 1-8,170 13-36,-196-10 36,9 2 29,101 5 72,218-25 119,-179 7 99,-20 2-172,-190-2-116,241-14 63,-177 8-2,120 5 0,97 23 334,-236-14-243,-29-3-108,134 6 60,233 1-49,-263 3-11,150 6-20,-110-13 4,-123-4-63,57 6-162,76 2 276,142-7 88,-38-4-373,-147-17 183,-23 0-51,275-19 143,-1-1 20,-192 26-241,-181 12 158,266-11-78,-266 7 41,113-14 50,-113 11-55,165-30 23,-166 28 11,0 2-1,47-1 0,78 6 50,-7 1-220,201-5 280,-295 5-215,90 8 94,0-1 21,-28-8 75,147 3-27,-139 13-202,-25-1 197,238-3-69,-205-4 26,-47-2-16,-31-2-37,272 6 166,431-5 191,-323-14-650,-418 10 343,425-14 684,-418 11-680,149-9-119,-97 11-164,115-16-1,-80 8 795,-12 2-388,-57 3-149,64 2 1,-65 3-12,46 8 31,0-3-64,-47-8 56,0-1-1,0-3 0,-1-2 0,1-1 0,61-22 0,-69 20 17,0 2 0,1 2 0,63-4 0,2 0 8,98-27-114,-127 22 132,-2-1 0,36-7-135,-94 22 90,0 0 0,1 1 0,-1 1 0,28 3-1,-35-2 51,0 2-1,0-1 0,0 1 1,17 8-1,-9-3-11,-14-7-66,0 0-1,-1 0 1,1 0-1,0-1 1,0 1-1,-1-1 1,1 0-1,0 0 1,0 0-1,0 0 1,-1-1-1,1 1 1,0-1-1,0 1 1,-1-1-1,1 0 1,4-2-1,-2 0-139,0 1 0,0-1 0,-1-1 0,1 1 0,0-1-1,-1 0 1,5-6 0,10-14-1288</inkml:trace>
</inkml:ink>
</file>

<file path=ppt/ink/ink8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2:34.075"/>
    </inkml:context>
    <inkml:brush xml:id="br0">
      <inkml:brushProperty name="width" value="0.1" units="cm"/>
      <inkml:brushProperty name="height" value="0.1" units="cm"/>
      <inkml:brushProperty name="color" value="#FFFC18"/>
    </inkml:brush>
  </inkml:definitions>
  <inkml:trace contextRef="#ctx0" brushRef="#br0">3 55 4992,'0'0'65,"-1"1"1,1-1-1,0 1 0,0 0 1,-1-1-1,1 1 0,0 0 1,0-1-1,0 1 0,0 0 1,0-1-1,0 1 1,0 0-1,0 0 0,0-1 1,0 1-1,0 0 0,0-1 1,1 1-1,-1 0 0,0-1 1,0 1-1,1-1 0,-1 1 1,0 0-1,1-1 1,-1 1-1,1-1 0,-1 1 1,1-1-1,0 2 0,2-1-13,0-1-1,0 1 0,-1-1 0,1 1 0,0-1 0,0 0 1,4 0-1,-6 0-67,39-1 299,0-2-1,41-8 1,-65 9-137,0 0 0,1 1 0,-1 1 0,27 3-1,-14 1 715,47 14-1,-51-13-532,0 0-1,-1-1 1,1-2-1,40-1 1,102-14 366,-73 4-603,91-9 76,166-7-23,-123 24-56,255 3 514,-389 2-509,97-1 56,49-17-24,11-1 19,-159 11-133,335-6 129,129 34-139,-171-13 240,-138-2-88,3 1-53,-169-11-91,498 16-75,-437-9 48,-20-2 86,-39 1-53,227 20 10,-82-7 101,1-15-23,90 5-15,56-2-17,-137-6-70,143-6 106,108-9 177,-8 6 37,-130 3-262,-238 6-70,380 15 30,225 21-35,-610-33 29,236-2 114,-193-2-290,-144 1 30,0 0 0,0 0 0,1 0-1,-1-1 1,10-3 0,-15 3-140,1 0 0,-1-1 1,0 1-1,1-1 0,-1 0 0,0 0 0,0 1 1,0-1-1,0-1 0,-1 1 0,4-4 1</inkml:trace>
</inkml:ink>
</file>

<file path=ppt/ink/ink8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2:36.163"/>
    </inkml:context>
    <inkml:brush xml:id="br0">
      <inkml:brushProperty name="width" value="0.1" units="cm"/>
      <inkml:brushProperty name="height" value="0.1" units="cm"/>
      <inkml:brushProperty name="color" value="#FFFC18"/>
    </inkml:brush>
  </inkml:definitions>
  <inkml:trace contextRef="#ctx0" brushRef="#br0">34 34 640,'-2'0'31,"-1"1"0,1 0 0,0-1 0,0 1 0,-1 0 0,1 0 0,0 0 0,0 0 0,0 0 0,-2 2 0,-2 8 1987,4 6 4113,19-20-5928,-1 2 146,-1 0 1,1 1-1,0 0 1,-1 2-1,30 5 0,-20-2-29,27 0 0,26-2-208,0-3 0,0-4 0,134-24 0,-173 19-85,117-22 60,-109 23-112,63-1 0,-86 8-103,0 1 0,0 1 0,0 1 0,37 8 0,-45-4-107,0 0-1,15 9 1,-30-15 232</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39:35.126"/>
    </inkml:context>
    <inkml:brush xml:id="br0">
      <inkml:brushProperty name="width" value="0.1" units="cm"/>
      <inkml:brushProperty name="height" value="0.1" units="cm"/>
      <inkml:brushProperty name="color" value="#FF0066"/>
    </inkml:brush>
  </inkml:definitions>
  <inkml:trace contextRef="#ctx0" brushRef="#br0">2435 106 1664,'-1'0'62,"0"1"1,-1-1-1,1 0 1,0 0-1,-1 1 1,1-1-1,0 0 1,-1 0-1,1 0 1,0 0-1,-1-1 1,1 1-1,-2-1 1,3 1-29,-1 0 1,1-1 0,0 1 0,0 0-1,-1-1 1,1 1 0,0 0 0,0-1-1,0 1 1,0 0 0,-1-1 0,1 1 0,0-1-1,0 1 1,0 0 0,0-1 0,0 1-1,0-1 1,0 1 0,0-1 0,0-2 483,-3-1-397,0 0 0,0 0 0,0 1 0,0-1 0,-1 1 1,1 0-1,-1 0 0,0 0 0,0 1 0,0-1 1,0 1-1,-1 0 0,1 0 0,-1 0 0,1 1 0,-1-1 1,-5 0-1,-19 4 852,-1 1 0,-50 12 0,33-5-740,-7 1 166,29-5-224,0-1 0,0-2 0,-29 2-1,25-4-15,18-1 37,0 1 0,0-1 0,0-1 0,0 0 0,0 0 0,-11-4 0,-10-1 141,25 5-322,0 0-1,1 0 1,-1-1 0,-5-2 0,4 2-7,0 0 1,1 1 0,-1 0 0,0 0-1,0 1 1,-9 0 0,-19-1 218,-55-6 770,55 3-860,1 2 0,-1 1-1,1 2 1,-36 5 0,-140 32 126,203-36-229,-3 0-20,0-1 0,0 0 0,0-1-1,0 0 1,0-1 0,0 0 0,0 0-1,0-1 1,0-1 0,1 0 0,-13-5 0,-9-3-6,-22-6 52,-69-33 0,117 47-60,0 1 0,0 1 0,0-1 0,0 1 0,0 0 0,0 0 0,-10 0 0,-15-1 0,20 0 72,0 2 1,1-1-1,-1 1 1,0 1-1,-13 2 1,-55 14 745,10-1-354,32-8-174,-54 19 1,-7 2-302,29-10-136,47-12-222,-1 0 1,1-2 0,-36 4-1,54-9 275,1 0-1,0 0 0,-1 0 1,1 0-1,-1-1 0,1 0 1,-5-1-1,0-1-163,-1-1 1,-12-9-1,21 13 258</inkml:trace>
</inkml:ink>
</file>

<file path=ppt/ink/ink9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2:42.510"/>
    </inkml:context>
    <inkml:brush xml:id="br0">
      <inkml:brushProperty name="width" value="0.1" units="cm"/>
      <inkml:brushProperty name="height" value="0.1" units="cm"/>
      <inkml:brushProperty name="color" value="#FFFC18"/>
    </inkml:brush>
  </inkml:definitions>
  <inkml:trace contextRef="#ctx0" brushRef="#br0">1 94 2688,'1'0'82,"1"1"0,-1-1 0,1 1 0,-1-1 1,1 0-1,0 0 0,-1 1 0,1-1 0,-1 0 0,1-1 0,-1 1 0,1 0 0,0 0 1,-1-1-1,1 1 0,1-1 0,27-13 165,-11 4 190,9 1-38,0 1 0,1 1 0,30-2 0,-28 3-337,211-17 269,-88 21-31,-86 3-152,169 18 702,-50 0-308,84-23 9,-84-1-201,4 5-264,230 1-1,80 43 107,-187-24-46,-1-27 23,-71-11 164,111-3 123,-24 22-401,363-3 253,-562-2-172,56 0 69,348-6 120,4-4 22,-468 13-302,427 11 294,-428-6-304,192 9 279,1-15 94,223-5 232,-303 8-581,325 21 84,-452-18-126,215 1 121,-7-1-52,367 6 69,-303-16-88,-64 3-12,12 4-49,73-3-6,141-7 0,-30 3 0,-195 0 16,28-2 69,202 8-48,-222 0 65,211-7 36,-306 8-132,451-5 52,-366-6-4,-5 0-161,256 16 230,-7-6-22,-256-8-27,-3 1 1,232 0-11,29 19-112,-235-6 196,-78-3-77,-165-2-62,161 13 115,-130-5-56,-10-3-14,0 3-1,-1 2 1,52 18 0,-67-16-24,157 55-140,-183-65-368,-1-1 0,1 0 1,-1-1-1,1 0 0,0 0 1,12 0-1,-2-5-3623</inkml:trace>
</inkml:ink>
</file>

<file path=ppt/ink/ink9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3:13.581"/>
    </inkml:context>
    <inkml:brush xml:id="br0">
      <inkml:brushProperty name="width" value="0.1" units="cm"/>
      <inkml:brushProperty name="height" value="0.1" units="cm"/>
      <inkml:brushProperty name="color" value="#FFFC18"/>
    </inkml:brush>
  </inkml:definitions>
  <inkml:trace contextRef="#ctx0" brushRef="#br0">6 30 128,'-5'-6'0,"10"1"0,-5-4 0,0-1 0</inkml:trace>
</inkml:ink>
</file>

<file path=ppt/ink/ink9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3:16.412"/>
    </inkml:context>
    <inkml:brush xml:id="br0">
      <inkml:brushProperty name="width" value="0.1" units="cm"/>
      <inkml:brushProperty name="height" value="0.1" units="cm"/>
      <inkml:brushProperty name="color" value="#FFFC18"/>
    </inkml:brush>
  </inkml:definitions>
  <inkml:trace contextRef="#ctx0" brushRef="#br0">122 222 128,'-15'3'-11,"14"-2"12,-1-1-1,1 1 1,0-1-1,0 0 0,0 1 1,0-1-1,-1 0 1,1 0-1,0 0 1,0 0-1,-1 0 1,1 0-1,0 0 1,0 0-1,0-1 1,0 1-1,-1 0 1,1-1-1,0 1 1,0-1-1,0 1 1,-2-2-1,-11-9-39,10 9 302,0-1 1,1 0-1,-1 0 1,1-1-1,-4-3 0,3 1 125,-1 0-1,1 0 1,-1 1-1,-1 0 1,-6-6 0,12 11-379,0 0 1,-1 0 0,1-1-1,0 1 1,0 0 0,0 0 0,0 0-1,0 0 1,0 0 0,0 0-1,0 0 1,0 0 0,-1 0 0,1 0-1,0 0 1,0 0 0,0-1-1,0 1 1,0 0 0,0 0 0,0 0-1,0 0 1,0 0 0,0 0 0,0 0-1,0-1 1,0 1 0,0 0-1,0 0 1,0 0 0,0 0 0,0 0-1,0 0 1,0 0 0,0-1-1,0 1 1,0 0 0,0 0 0,0 0-1,0 0 1,0 0 0,0 0-1,0 0 1,0 0 0,0-1 0,1 1-1,-1 0 1,0 0 0,0 0 0,0 0-1,0 0 1,0 0 0,0 0-1,0 0 1,0 0 0,0 0 0,1 0-1,-1 0 1,0 0 0,0 0-1,0 0 1,0 0 0,0 0 0,0 0-1,0 0 1,1 0 0,-1 0-1,0 0 1,9-1 445,6 11-176,-13-9-218,-1 1 0,1-1 1,0 1-1,0-1 1,0 0-1,0 0 0,0 0 1,1 0-1,-1-1 1,0 1-1,0-1 1,0 1-1,1-1 0,2 1 1,12-1 510,-1 0 1,29 6-1,-16-2-531,0-2 1,1-1-1,29-2 0,-3 0-67,104-5 575,-151 6-400,15 0 86,0 0 0,0 2-1,31 6 1,-33-4-211,0 0-1,0-1 1,0-2 0,0 0-1,0-1 1,23-3-1,-18-1-81,8-1 141,42 0-1,253 5 179,-225 6 2,0 1-190,529-7 311,-587-3-355,-1-1 0,55-14 1,13 0 58,-88 15-73,306-24-3,-307 27 43,1 1 0,40 8 0,-37-5-87,1-2 0,-1 0-1,34-4 1,-10 1 129,25 0-187,91 3 271,-133 2-208,0 2 0,0 1 1,46 16-1,-2-1 38,-65-19-12,-1-1 0,1-1 1,0 0-1,18-2 0,-3 1 10,1-2 56,41-6-1,-40 3-19,42-1 0,61-1 48,0 0-90,165-4 39,-193 6-15,-73 4-7,202-7-40,30 18 138,-64-14-118,202 8 0,-94 2 34,-196-7-20,90 11-4,-125-5 25,123-6 0,-46-15-35,68-2 0,240-6 58,-73 0 12,-329 24-70,54 0 0,136-16 0,151-13 128,-212 7-128,-127 12 0,93-2 0,-104 11 0,26 1 0,104 11 0,-153-6 0,-10-1 0,1-1 0,0-1 0,0-1 0,0-1 0,0-1 0,22-3 0,50-6 63,-48 6-36,-27 3-49,1 0 0,31 3 0,-41-1 4,1 0-1,-1 1 1,0 0-1,1 1 1,-1 0 0,-1 0-1,10 6 1,-10-4 24,-8-5-8,0 0 0,1 1-1,-1-1 1,1 0 0,-1 1-1,0-1 1,1 0 0,-1 0-1,1 0 1,-1 1 0,1-1-1,-1 0 1,1 0 0,-1 0 0,1 0-1,-1 0 1,0 0 0,1 0-1,-1 0 1,1 0 0,-1 0-1,1 0 1,-1 0 0,1 0-1,-1-1 1,1 1 0,-1 0-1,1 0 1,-1 0 0,0-1 0,1 1-1,-1 0 1,1 0 0,-1-1-1,13-5 32,0 1 1,-1 0-1,1 1 0,1 0 0,16-1 0,-2 1 46,43 2 1,-58 2-76,-1-1 0,-1 1 0,0 0 0,0 1 0,0 0 0,0 1 0,0 0 0,0 1 0,13 5 0,-23-8-4,0 0-1,0 1 1,0-1 0,0 1 0,0 0 0,0-1 0,0 1 0,0 0 0,0-1 0,0 1-1,-1 0 1,1 0 0,0 0 0,0 0 0,-1 0 0,1 0 0,0 0 0,-1 0 0,1 0 0,-1 0-1,0 0 1,1 0 0,-1 0 0,0 0 0,0 0 0,1 1 0,-1-1 0,0 0 0,0 0 0,0 0-1,-1 0 1,1 1 0,0-1 0,0 0 0,0 0 0,-1 0 0,1 0 0,-2 2 0,1 0-13,-1-1 0,1 0 0,-1 0 0,1 1 0,-1-1 0,0 0 0,0-1 0,0 1 0,0 0 0,-1 0 0,1-1 0,0 1 0,-1-1 0,1 0 1,-1 0-1,-3 1 0,-1 0-47,-1-1 0,1-1 0,-13 1 0</inkml:trace>
</inkml:ink>
</file>

<file path=ppt/ink/ink9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3:19.840"/>
    </inkml:context>
    <inkml:brush xml:id="br0">
      <inkml:brushProperty name="width" value="0.1" units="cm"/>
      <inkml:brushProperty name="height" value="0.1" units="cm"/>
      <inkml:brushProperty name="color" value="#FFFC18"/>
    </inkml:brush>
  </inkml:definitions>
  <inkml:trace contextRef="#ctx0" brushRef="#br0">6 270 128,'-2'-6'-3,"2"5"3,-1 0 0,0 0-1,1 0 1,0 0 0,-1 0 0,1 0 0,0 0 0,-1 0 0,1 0-1,0 0 1,0 0 0,0 0 0,0 0 0,0 0 0,0-2 0,0-5 48,0 7 192,7 1 650,2 4-632,-1 0 0,0 0 0,0 0-1,0 1 1,0 0 0,-1 0 0,0 1-1,11 10 1,-13-12-132,0-1-1,1 0 1,0 0-1,0 0 1,0-1-1,0 0 1,0 0-1,12 1 1,1 2 291,-10-3-287,0-1 1,0 1-1,0-2 1,10 0-1,-9 0 150,1 1 1,17 2-1,-6 3-77,0 1-1,24 10 1,-32-12-197,0-1-1,0 0 1,1-1-1,15 2 1,62 1 63,-50-4 37,485 8 2140,-504-10-2263,198-6 383,-73 0-215,211-26 312,-228 17-419,739-53 148,-519 84-202,-254-8 41,57 9 18,-11 0-28,109 9 73,-134-12-34,-3-4 89,73 9 38,-172-16-181,84 12 66,160 6 0,-181-21-55,286 5 184,-207-1-91,286-33-1,-98 3 16,-91 10-53,-113 4-62,179-17 87,135 1-70,-148 22-10,-3 0 24,-241 6-20,199 3 25,0 15-43,-171-7-11,471 46-70,-523-54 48,235 10 108,-90-4-27,47 0 117,-175-9-112,416-9 149,-53-21-2,80-4-363,-175 18 311,161-12-46,93 8-84,-489 20-16,262-4-4,-227 1-1,177-9 0,306-42 101,-419 31-72,-104 10-30,110-1 0,-58 11 1,-1-7 0,158-30 0,-170 18 0,0 6 0,150 0 0,-251 16 0,34 0 0,0-2 0,78-12 0,-84 4 0,-19 2 0,1 2 0,61-3 0,-75 9 0,1 0 0,0 1 0,0 1 0,0 1 0,-1 1 0,21 6 0,-38-9 0,0 0 0,0 0 0,-1 0 0,1 0 0,0 0 0,-1 0 0,1 0 0,-1 0 0,1 1 0,-1-1 0,0 1 0,0-1 1,0 1-1,1 0 0,-1-1 0,-1 1 0,1 0 0,0 0 0,0-1 0,-1 1 0,1 0 0,-1 0 0,1 0 0,-1 0 0,0 0 0,0 0 1,0 0-1,0 0 0,0 0 0,0 0 0,-1 3 0,0-1-6,0-1 1,0 1-1,0 0 1,0-1 0,-1 1-1,1-1 1,-1 1-1,0-1 1,0 0-1,0 0 1,-1 0-1,1 0 1,-1 0-1,1 0 1,-5 3-1,4-5-57,1 0-1,0 0 1,0 0-1,-1 0 1,1 0-1,-1 0 1,1 0 0,-1-1-1,-4 1 1,-30-2-2929</inkml:trace>
</inkml:ink>
</file>

<file path=ppt/ink/ink9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3:25.925"/>
    </inkml:context>
    <inkml:brush xml:id="br0">
      <inkml:brushProperty name="width" value="0.1" units="cm"/>
      <inkml:brushProperty name="height" value="0.1" units="cm"/>
      <inkml:brushProperty name="color" value="#FFFC18"/>
    </inkml:brush>
  </inkml:definitions>
  <inkml:trace contextRef="#ctx0" brushRef="#br0">1 56 1152,'22'0'990,"0"-2"0,40-6 1,4-12-880,-52 15 171,-1 1 0,2-1 0,-1 2-1,0 0 1,26-1 0,108 10 1110,-33-11-1120,30 3 512,-80 3-336,119 6 419,1 1-470,125-4-61,-102 0-256,94-2 439,-1-1-272,1 21-160,139 8-47,-222-21 48,-11 1-19,191 15 209,60-5-203,-351-23-71,311-6 67,0 16-18,-174 4-34,503 41 90,-469-32-109,-102-10 0,381 10 0,-218-12 23,6-1 55,-148-5-18,97-1 88,-114-9-103,2-1-21,385 9 259,-433 6-169,-107-3-106,-1 1 0,49 14 1,-69-16-7,0 0 1,-1 0 0,0 1 0,1 0 0,-1 0 0,0 1 0,0-1 0,-1 1-1,1 0 1,-1 1 0,0 0 0,4 5 0,-8-10 3,0 1 1,-1 0-1,1 0 1,-1 0-1,0 0 1,1 0-1,-1 0 1,0 0-1,0 0 1,1 0-1,-1 0 1,0 0-1,0 2 1</inkml:trace>
</inkml:ink>
</file>

<file path=ppt/ink/ink9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2:53:27.981"/>
    </inkml:context>
    <inkml:brush xml:id="br0">
      <inkml:brushProperty name="width" value="0.1" units="cm"/>
      <inkml:brushProperty name="height" value="0.1" units="cm"/>
      <inkml:brushProperty name="color" value="#FFFC18"/>
    </inkml:brush>
  </inkml:definitions>
  <inkml:trace contextRef="#ctx0" brushRef="#br0">2 6 3072,'0'0'23,"0"0"1,0 0-1,0 0 0,0 0 1,0 0-1,-1 0 1,1 0-1,0 0 0,0-1 1,0 1-1,0 0 1,0 0-1,0 0 0,0 0 1,0 0-1,0 0 1,0 0-1,0 0 0,0 0 1,0 0-1,0-1 1,0 1-1,0 0 0,0 0 1,0 0-1,0 0 0,0 0 1,0 0-1,0 0 1,0 0-1,0 0 0,0-1 1,0 1-1,0 0 1,0 0-1,0 0 0,0 0 1,0 0-1,0 0 1,0 0-1,0 0 0,0 0 1,1 0-1,-1 0 1,0-1-1,0 1 0,0 0 1,0 0-1,0 0 1,0 0-1,0 0 0,0 0 1,0 0-1,1 0 0,8-2 691,21 2-150,-21 1-334,29-2 132,186 4 271,-1 19-556,113 9 333,-275-27-313,590 20 415,-349-12-174,-52-1-20,70 1 99,103 1-226,-137-14-101,342 3 161,-77 21-342,-182-6 182,-356-17-90,708 19 169,51-5 182,-164-7-322,-402-8-33,30-1 3,345 9 0,-105 33 74,-100-7-20,259 6-54,-554-35 2,765 46 97,-577-26-64,176 14-38,141-39 71,-238-7 45,241-1-171,-514 9 58,865-15 0,-834 10 6,559-34 126,-578 32-124,318-31-10,-4-25 87,-374 57-73,420-101 83,-294 66 347,-123 34-326,1 2-1,62-3 1,-85 8-105,-1 0-1,1 0 1,-1 1 0,0 0-1,0 0 1,1 1 0,-1 0-1,0 0 1,0 1 0,-1 0-1,1 0 1,0 0 0,-1 1-1,0 0 1,0 0 0,8 8-1,-13-11-13,1 1 0,-1-1 0,0 1 0,0-1 0,0 1 0,0-1 1,0 1-1,1 3 0,-2-4-15,0-1 1,0 0-1,0 1 1,0-1-1,0 1 1,0-1-1,0 1 1,0-1-1,0 0 1,0 1-1,0-1 1,0 1-1,0-1 1,-1 0-1,1 1 1,0-1-1,0 1 1,0-1-1,-1 0 1,1 1-1,0-1 1,-1 0-1,1 1 1,0-1-1,-1 0 1,1 0-1,0 1 1,-1-1-1,1 0 1,0 0-1,-1 1 1,1-1-1,-1 0 1,1 0-1,0 0 1,-1 0-1,1 0 1,-1 0-1,-20 2-2691</inkml:trace>
</inkml:ink>
</file>

<file path=ppt/ink/ink9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7:12.773"/>
    </inkml:context>
    <inkml:brush xml:id="br0">
      <inkml:brushProperty name="width" value="0.1" units="cm"/>
      <inkml:brushProperty name="height" value="0.1" units="cm"/>
      <inkml:brushProperty name="color" value="#FF0066"/>
    </inkml:brush>
  </inkml:definitions>
  <inkml:trace contextRef="#ctx0" brushRef="#br0">0 56 128,'62'-15'-24,"-23"6"400,-31 8-2,1 0-1,-1 0 1,1 1-1,14 1 1,1 0 259,202-1 1095,-203 2-1514,0 0 1,37 9-1,-38-6-48,0-1 0,37 2 0,6-6 461,120-15 0,170-22 245,-265 31-694,84 4 52,-95 3-369,-36 0 155,75 13 0,-88-11 27,28 0-1,-32-3-51,-1 2 1,30 4-1,-21-1-38,0-1 0,1-2 1,35-3-1,-24 1-22,-14-2 253,36-6 1,-35 4-85,-28 4-120,0 0 0,0 0-1,-1 0 1,1 1 0,0 0-1,-1 0 1,1 0 0,-1 1 0,6 2-1,-2 0-901</inkml:trace>
</inkml:ink>
</file>

<file path=ppt/ink/ink9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7:17.086"/>
    </inkml:context>
    <inkml:brush xml:id="br0">
      <inkml:brushProperty name="width" value="0.1" units="cm"/>
      <inkml:brushProperty name="height" value="0.1" units="cm"/>
      <inkml:brushProperty name="color" value="#FF0066"/>
    </inkml:brush>
  </inkml:definitions>
  <inkml:trace contextRef="#ctx0" brushRef="#br0">1 205 1664,'0'-1'83,"0"0"0,1 0 1,-1 0-1,0 0 0,0 0 0,1 0 0,-1 0 1,1 0-1,-1 0 0,1 1 0,-1-1 1,1 0-1,0 0 0,-1 0 0,1 1 0,0-1 1,0 0-1,0 1 0,-1-1 0,1 1 0,0-1 1,0 1-1,0-1 0,0 1 0,0 0 1,0 0-1,0-1 0,1 1 0,4-1-129,-1-1-1,0 2 1,1-1 0,7 1-1,-7 0 46,-4-1 9,1 1 0,0 0 0,0 0 0,0 0 0,-1 1-1,1-1 1,0 0 0,-1 1 0,1 0 0,0 0 0,-1 0 0,1 0 0,-1 0 0,4 2 0,3 4 64,1-1 0,-1 0 1,1-1-1,1 0 0,-1 0 1,20 5-1,-21-9 231,0 0 0,0 0 1,1-1-1,13-1 0,5-1 149,131-2 7,-76 0-388,27-2 2,55-9 449,68-9 982,-201 20-1442,68-12 111,-43 4-29,0 4 0,1 2 0,83 2 0,-112 4-98,37 0 91,77-9 0,-73 2-78,99 4-1,-111 3-31,30 5 54,140 25 0,-143-16-56,-65-11-52,27 4 131,74 3 0,-71-8-62,59 11 0,-60-6-44,58 0 0,190-3 103,-27-22 154,-99 4-254,-111 12 40,0 2 0,69 10 0,-24-2-40,111-6 1,-114-3 0,-102 1-1,144 6 201,160 4 80,-216-11-265,126-8-7,-142 12-12,109 18-1,-131-16 69,99-3 1,-77-4 29,-7 2-20,229 10 227,-244-6-265,0-2 1,62-6-1,100-22 103,-137 18-82,104 1-1,164-15-33,3-1 238,-109 15-508,-146 6 241,-50 2 94,74-10 0,-8-7-120,78-14-100,-72 11 186,149-8 0,-155 24-62,89-7 7,-160 7-7,243-19 108,-214 21-134,1 3 0,83 12 0,54 6 32,-117-17-1,-49-2 7,61 8-1,-14 3 14,20 3-16,16 3-38,-25-5 48,-91-11-3,30 5 44,55 2 0,-55-6-97,0 2 0,63 14 1,-74-12 73,40 17 0,6 2-88,-48-19 102,-8-1-55,1-2 0,0 1 0,0-2 0,25 2 0,293-4 170,-206 6-416,-68-6 280,96-2 122,-120-1-140,1 0-1,48-14 0,278-56 86,-334 69-22,241-17-367,-198 16 335,-57 3 35,11 0-170,-24 2 96,1 0 0,-1 0-1,1 0 1,-1 0 0,1 0-1,-1 0 1,1 0 0,-1 0-1,0 0 1,1 0 0,-1 1-1,1-1 1,-1 0 0,1 0-1,-1 1 1,0-1 0,1 0-1,-1 0 1,1 1 0,-1-1-1,0 1 1,0-1 0,1 0-1,-1 1 1,0-1 0,1 1-1,-1-1 1,0 0 0,0 1-1,0-1 1,0 1 0,0-1-1,1 1 1,-1-1 0,0 1-1,0 0 1,-1 3 2,1 0-1,-1 1 1,1-1 0,-1 0 0,0 0-1,-1 0 1,1 0 0,-1 0 0,0 0 0,0-1-1,0 1 1,0 0 0,-1-1 0,1 0-1,-1 0 1,0 1 0,0-1 0,0-1-1,-1 1 1,1 0 0,-5 2 0,-8 3 0,-27 9 0</inkml:trace>
</inkml:ink>
</file>

<file path=ppt/ink/ink9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8:05.660"/>
    </inkml:context>
    <inkml:brush xml:id="br0">
      <inkml:brushProperty name="width" value="0.1" units="cm"/>
      <inkml:brushProperty name="height" value="0.1" units="cm"/>
      <inkml:brushProperty name="color" value="#FF0066"/>
    </inkml:brush>
  </inkml:definitions>
  <inkml:trace contextRef="#ctx0" brushRef="#br0">2 92 128,'0'-1'11,"-1"0"-1,1 0 1,0 1 0,0-1-1,-1 0 1,1 0 0,0 0-1,0 0 1,0 0 0,0 0 0,1 0-1,-1 1 1,0-1 0,0 0-1,0 0 1,1 0 0,-1 0-1,0 0 1,1 1 0,-1-1-1,1 0 1,-1 0 0,1 1-1,0-2 1,16-20 986,-11 7 384,-2 7-937,4-3 1272,-7 10-1673,0 1 0,0-1-1,0 0 1,0 1 0,0-1-1,0 1 1,1 0 0,-1-1-1,0 1 1,0 0 0,0 0-1,1 0 1,0 0-1,6 0 21,5 0 6,-1-1-1,1 0 0,13-2 0,-11 1 70,0 1 0,0 1 0,0 0 0,0 1 0,16 4 0,-22-4-118,33 5-20,-20-2-29,40 1 0,-41-4 36,30 6 1,-30-4 19,30 1 0,142 0 1605,13-12-1200,-131 4-283,23 2 101,30-2-185,61 2 93,-102 3-92,300 8 665,-199-8-700,-103-1-20,6-3 29,-38 1-1,75 7 0,0 5-39,28 4 0,72 2 42,1-16 26,-90-1-50,38 6 40,-169-5-51,244-9 104,-248 8-116,262-19 260,-251 20-251,179 5-50,-2-3 143,-103-3-66,258-9-31,-13 5 36,-222 5-24,229 4-50,-266-4 63,177-3 68,-102 0-87,8 1-7,-92 0 65,105 12 0,-11 1-155,-65-12 98,240 11 45,-109 10-25,-8-18-27,-116-3 0,19 2 0,143-3 0,-77-14-35,-49 3-16,242 2 137,96 11-1,-339 9-172,-61-2 99,-9-3-4,1-3 0,-1-3 0,74-12 0,117-3 70,-120 11-70,-7 1-8,70 3 0,-107 3 0,24-2-49,291 13 103,-298-8-74,-1 1-88,-44 3 126,0 2 0,105 31-1,-71-17 47,-66-15-46,1-1 0,61 4 0,81-9-159,-94-5 244,378 2-103,-262-5-10,-136 5 8,249 9-12,-104-3-59,-152-6 39,137-10 34,142 34 27,-277-20-36,-1-3 0,111-11 0,-87 3 12,146 6-1,-139 10 5,-61-4-11,0-2 1,0-1 0,1-1-1,34-4 1,37-15 109,-82 15-102,1 0-1,0 2 0,-1 0 1,1 1-1,0 0 0,-1 2 1,26 4-1,-35-4 2,0 0 1,0 1-1,11 5 1,-16-7-13,-1 0 1,1 1-1,-1-1 0,1 1 1,-1 0-1,0 0 1,0 0-1,0 0 0,0 0 1,0 0-1,0 0 1,2 5-1,-4-6-19,1-1 1,-1 0-1,0 1 0,0-1 0,1 0 1,-1 1-1,0-1 0,0 1 1,0-1-1,1 1 0,-1-1 0,0 0 1,0 1-1,0-1 0,0 1 0,0-1 1,0 1-1,0-1 0,0 1 1,0-1-1,0 1 0,0-1 0,0 1 1,0-1-1,-1 0 0,1 1 1,0-1-1,0 1 0,0-1 0,-1 1 1,1-1-1,0 0 0,0 1 1,-1-1-1,1 0 0,0 1 0,-1-1 1,1 0-1,-1 1 0,1-1 0,0 0 1,-1 0-1,1 0 0,-1 1 1,1-1-1,0 0 0,-1 0 0,1 0 1,-1 0-1,1 0 0,-1 0 1,1 0-1,-1 0 0,1 0 0,-1 0 1,1 0-1,-1 0 0,1 0 1,0 0-1,-1 0 0,0-1 0,-29-6-1808</inkml:trace>
</inkml:ink>
</file>

<file path=ppt/ink/ink9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10-14T23:08:08.418"/>
    </inkml:context>
    <inkml:brush xml:id="br0">
      <inkml:brushProperty name="width" value="0.1" units="cm"/>
      <inkml:brushProperty name="height" value="0.1" units="cm"/>
      <inkml:brushProperty name="color" value="#FF0066"/>
    </inkml:brush>
  </inkml:definitions>
  <inkml:trace contextRef="#ctx0" brushRef="#br0">8 113 2816,'-8'6'908,"12"0"-423,-1-4-449,-1 0-11,1 0 0,0 0-1,-1-1 1,1 0 0,0 1-1,0-1 1,3 1 0,3 1-15,1 0 9,1 0 1,0-1-1,0 0 0,-1-1 0,1 0 0,0-1 0,19-2 1,3 1 306,258-23 1584,-113 4-1553,102-4 101,-42-11-265,-29 2 249,22 17 475,-228 16-906,248 5 298,-41 1-170,230 32 362,-290-22-373,103 27 29,-148-23-207,-20-3 9,210 30 183,-162-37 62,81 10-29,-137-10-110,72 8-13,144-21 17,-97-3 28,17 8-131,192-3 68,-46 15 62,-294-11-96,1-2 0,74-10 0,-50 3 5,116 7 0,-46 12 70,-117-11-132,18 1 54,72-7-1,234-7 48,-34 3 29,-329 8-69,384-20 120,-250 22-104,121-3 8,-185-3-21,36-3-40,163 12 1,35 1 136,-191-7-80,42-5 34,89 6 497,-244 0-536,0 0 0,-1-1 0,1 0 0,0 0-1,-1 0 1,8-3 0,-1 0 57,-8 3-23,-2 1-22,0-1-1,0 0 1,0 0 0,0 0-1,0 0 1,0 0-1,1 0 1,-1 1-1,0-1 1,1 0-1,-1 0 1,1 0 0,-1 1-1,1-1 1,-1 0-1,1 0 1,-1 1-1,1-1 1,1 0-1,3-3 48,0 0 0,1 1 0,9-5 0,-13 7-79,0 0 1,1 0-1,-1 0 1,1 0-1,-1 0 1,1 0-1,0 1 1,3-1 0,-5 1-1,-1 0 1,1 0-1,0 1 1,-1-1-1,1 0 1,0 0-1,-1 0 1,1 1 0,0-1-1,-1 0 1,1 1-1,-1-1 1,1 1-1,-1-1 1,1 0 0,-1 1-1,1-1 1,-1 1-1,1-1 1,-1 1-1,1 0 1,-1-1 0,0 1-1,1-1 1,-1 1-1,0 0 1,0-1-1,0 1 1,1 0-1,-1-1 1,0 1 0,0 0-1,0-1 1,0 1-1,0 0 1,0-1-1,0 1 1,-1 1 0,1 1-13,0 1 1,-1-1-1,1 0 1,-1 0-1,0 1 1,0-1-1,0 0 1,0 0-1,-1 0 1,1 0-1,-1 0 1,0 0 0,0-1-1,0 1 1,0-1-1,0 1 1,-3 1-1,-2 2-191,-1 0-1,0 0 0,0-1 0,-16 8 1,-36 12-1252</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4912B1-0B8A-43BB-AD94-D274FB5AEB7B}" type="datetimeFigureOut">
              <a:rPr lang="en-US" smtClean="0"/>
              <a:t>12/7/2021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4635D9-05AC-4144-8296-CA1932529D7A}" type="slidenum">
              <a:rPr lang="en-US" smtClean="0"/>
              <a:t>‹#›</a:t>
            </a:fld>
            <a:endParaRPr lang="en-US"/>
          </a:p>
        </p:txBody>
      </p:sp>
    </p:spTree>
    <p:extLst>
      <p:ext uri="{BB962C8B-B14F-4D97-AF65-F5344CB8AC3E}">
        <p14:creationId xmlns:p14="http://schemas.microsoft.com/office/powerpoint/2010/main" val="24314171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B4635D9-05AC-4144-8296-CA1932529D7A}" type="slidenum">
              <a:rPr lang="en-US" smtClean="0"/>
              <a:t>1</a:t>
            </a:fld>
            <a:endParaRPr lang="en-US"/>
          </a:p>
        </p:txBody>
      </p:sp>
    </p:spTree>
    <p:extLst>
      <p:ext uri="{BB962C8B-B14F-4D97-AF65-F5344CB8AC3E}">
        <p14:creationId xmlns:p14="http://schemas.microsoft.com/office/powerpoint/2010/main" val="6972635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B4635D9-05AC-4144-8296-CA1932529D7A}" type="slidenum">
              <a:rPr lang="en-US" smtClean="0"/>
              <a:t>10</a:t>
            </a:fld>
            <a:endParaRPr lang="en-US"/>
          </a:p>
        </p:txBody>
      </p:sp>
    </p:spTree>
    <p:extLst>
      <p:ext uri="{BB962C8B-B14F-4D97-AF65-F5344CB8AC3E}">
        <p14:creationId xmlns:p14="http://schemas.microsoft.com/office/powerpoint/2010/main" val="11164367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B4635D9-05AC-4144-8296-CA1932529D7A}" type="slidenum">
              <a:rPr lang="en-US" smtClean="0"/>
              <a:t>11</a:t>
            </a:fld>
            <a:endParaRPr lang="en-US"/>
          </a:p>
        </p:txBody>
      </p:sp>
    </p:spTree>
    <p:extLst>
      <p:ext uri="{BB962C8B-B14F-4D97-AF65-F5344CB8AC3E}">
        <p14:creationId xmlns:p14="http://schemas.microsoft.com/office/powerpoint/2010/main" val="36000357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B4635D9-05AC-4144-8296-CA1932529D7A}" type="slidenum">
              <a:rPr lang="en-US" smtClean="0"/>
              <a:t>12</a:t>
            </a:fld>
            <a:endParaRPr lang="en-US"/>
          </a:p>
        </p:txBody>
      </p:sp>
    </p:spTree>
    <p:extLst>
      <p:ext uri="{BB962C8B-B14F-4D97-AF65-F5344CB8AC3E}">
        <p14:creationId xmlns:p14="http://schemas.microsoft.com/office/powerpoint/2010/main" val="12968808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B4635D9-05AC-4144-8296-CA1932529D7A}" type="slidenum">
              <a:rPr lang="en-US" smtClean="0"/>
              <a:t>13</a:t>
            </a:fld>
            <a:endParaRPr lang="en-US"/>
          </a:p>
        </p:txBody>
      </p:sp>
    </p:spTree>
    <p:extLst>
      <p:ext uri="{BB962C8B-B14F-4D97-AF65-F5344CB8AC3E}">
        <p14:creationId xmlns:p14="http://schemas.microsoft.com/office/powerpoint/2010/main" val="18490743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B4635D9-05AC-4144-8296-CA1932529D7A}" type="slidenum">
              <a:rPr lang="en-US" smtClean="0"/>
              <a:t>2</a:t>
            </a:fld>
            <a:endParaRPr lang="en-US"/>
          </a:p>
        </p:txBody>
      </p:sp>
    </p:spTree>
    <p:extLst>
      <p:ext uri="{BB962C8B-B14F-4D97-AF65-F5344CB8AC3E}">
        <p14:creationId xmlns:p14="http://schemas.microsoft.com/office/powerpoint/2010/main" val="20553837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B4635D9-05AC-4144-8296-CA1932529D7A}" type="slidenum">
              <a:rPr lang="en-US" smtClean="0"/>
              <a:t>3</a:t>
            </a:fld>
            <a:endParaRPr lang="en-US"/>
          </a:p>
        </p:txBody>
      </p:sp>
    </p:spTree>
    <p:extLst>
      <p:ext uri="{BB962C8B-B14F-4D97-AF65-F5344CB8AC3E}">
        <p14:creationId xmlns:p14="http://schemas.microsoft.com/office/powerpoint/2010/main" val="5129175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B4635D9-05AC-4144-8296-CA1932529D7A}" type="slidenum">
              <a:rPr lang="en-US" smtClean="0"/>
              <a:t>4</a:t>
            </a:fld>
            <a:endParaRPr lang="en-US"/>
          </a:p>
        </p:txBody>
      </p:sp>
    </p:spTree>
    <p:extLst>
      <p:ext uri="{BB962C8B-B14F-4D97-AF65-F5344CB8AC3E}">
        <p14:creationId xmlns:p14="http://schemas.microsoft.com/office/powerpoint/2010/main" val="9077765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B4635D9-05AC-4144-8296-CA1932529D7A}" type="slidenum">
              <a:rPr lang="en-US" smtClean="0"/>
              <a:t>5</a:t>
            </a:fld>
            <a:endParaRPr lang="en-US"/>
          </a:p>
        </p:txBody>
      </p:sp>
    </p:spTree>
    <p:extLst>
      <p:ext uri="{BB962C8B-B14F-4D97-AF65-F5344CB8AC3E}">
        <p14:creationId xmlns:p14="http://schemas.microsoft.com/office/powerpoint/2010/main" val="1603119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B4635D9-05AC-4144-8296-CA1932529D7A}" type="slidenum">
              <a:rPr lang="en-US" smtClean="0"/>
              <a:t>6</a:t>
            </a:fld>
            <a:endParaRPr lang="en-US"/>
          </a:p>
        </p:txBody>
      </p:sp>
    </p:spTree>
    <p:extLst>
      <p:ext uri="{BB962C8B-B14F-4D97-AF65-F5344CB8AC3E}">
        <p14:creationId xmlns:p14="http://schemas.microsoft.com/office/powerpoint/2010/main" val="21203421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B4635D9-05AC-4144-8296-CA1932529D7A}" type="slidenum">
              <a:rPr lang="en-US" smtClean="0"/>
              <a:t>7</a:t>
            </a:fld>
            <a:endParaRPr lang="en-US"/>
          </a:p>
        </p:txBody>
      </p:sp>
    </p:spTree>
    <p:extLst>
      <p:ext uri="{BB962C8B-B14F-4D97-AF65-F5344CB8AC3E}">
        <p14:creationId xmlns:p14="http://schemas.microsoft.com/office/powerpoint/2010/main" val="33185374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B4635D9-05AC-4144-8296-CA1932529D7A}" type="slidenum">
              <a:rPr lang="en-US" smtClean="0"/>
              <a:t>8</a:t>
            </a:fld>
            <a:endParaRPr lang="en-US"/>
          </a:p>
        </p:txBody>
      </p:sp>
    </p:spTree>
    <p:extLst>
      <p:ext uri="{BB962C8B-B14F-4D97-AF65-F5344CB8AC3E}">
        <p14:creationId xmlns:p14="http://schemas.microsoft.com/office/powerpoint/2010/main" val="23376641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CB4635D9-05AC-4144-8296-CA1932529D7A}" type="slidenum">
              <a:rPr lang="en-US" smtClean="0"/>
              <a:t>9</a:t>
            </a:fld>
            <a:endParaRPr lang="en-US"/>
          </a:p>
        </p:txBody>
      </p:sp>
    </p:spTree>
    <p:extLst>
      <p:ext uri="{BB962C8B-B14F-4D97-AF65-F5344CB8AC3E}">
        <p14:creationId xmlns:p14="http://schemas.microsoft.com/office/powerpoint/2010/main" val="33520172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E8CB52-FC11-4563-BD16-119781D8E0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59EC73-4482-484B-AEEC-221ABF546E0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2A72022-7C2B-4C88-84A1-0E1D6999DBE4}"/>
              </a:ext>
            </a:extLst>
          </p:cNvPr>
          <p:cNvSpPr>
            <a:spLocks noGrp="1"/>
          </p:cNvSpPr>
          <p:nvPr>
            <p:ph type="dt" sz="half" idx="10"/>
          </p:nvPr>
        </p:nvSpPr>
        <p:spPr/>
        <p:txBody>
          <a:bodyPr/>
          <a:lstStyle/>
          <a:p>
            <a:fld id="{FCC27D8C-F86B-40DF-8E3F-C964AD132A93}" type="datetimeFigureOut">
              <a:rPr lang="en-US" smtClean="0"/>
              <a:t>12/7/2021</a:t>
            </a:fld>
            <a:endParaRPr lang="en-US"/>
          </a:p>
        </p:txBody>
      </p:sp>
      <p:sp>
        <p:nvSpPr>
          <p:cNvPr id="5" name="Footer Placeholder 4">
            <a:extLst>
              <a:ext uri="{FF2B5EF4-FFF2-40B4-BE49-F238E27FC236}">
                <a16:creationId xmlns:a16="http://schemas.microsoft.com/office/drawing/2014/main" id="{F209E17D-DBF6-4DAD-8CD3-A83672FA3D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B82C84-F2D6-4885-8BFE-A77AC66DD410}"/>
              </a:ext>
            </a:extLst>
          </p:cNvPr>
          <p:cNvSpPr>
            <a:spLocks noGrp="1"/>
          </p:cNvSpPr>
          <p:nvPr>
            <p:ph type="sldNum" sz="quarter" idx="12"/>
          </p:nvPr>
        </p:nvSpPr>
        <p:spPr/>
        <p:txBody>
          <a:bodyPr/>
          <a:lstStyle/>
          <a:p>
            <a:fld id="{28BA668F-7EF6-4C10-805B-957251468451}" type="slidenum">
              <a:rPr lang="en-US" smtClean="0"/>
              <a:t>‹#›</a:t>
            </a:fld>
            <a:endParaRPr lang="en-US"/>
          </a:p>
        </p:txBody>
      </p:sp>
    </p:spTree>
    <p:extLst>
      <p:ext uri="{BB962C8B-B14F-4D97-AF65-F5344CB8AC3E}">
        <p14:creationId xmlns:p14="http://schemas.microsoft.com/office/powerpoint/2010/main" val="2552081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8DB769-A922-436B-A0FC-7E61D8D250B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671E29F-53F0-4011-8AA3-689815E6387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65C5B9-E372-4185-BA4A-D57A36FA8529}"/>
              </a:ext>
            </a:extLst>
          </p:cNvPr>
          <p:cNvSpPr>
            <a:spLocks noGrp="1"/>
          </p:cNvSpPr>
          <p:nvPr>
            <p:ph type="dt" sz="half" idx="10"/>
          </p:nvPr>
        </p:nvSpPr>
        <p:spPr/>
        <p:txBody>
          <a:bodyPr/>
          <a:lstStyle/>
          <a:p>
            <a:fld id="{FCC27D8C-F86B-40DF-8E3F-C964AD132A93}" type="datetimeFigureOut">
              <a:rPr lang="en-US" smtClean="0"/>
              <a:t>12/7/2021</a:t>
            </a:fld>
            <a:endParaRPr lang="en-US"/>
          </a:p>
        </p:txBody>
      </p:sp>
      <p:sp>
        <p:nvSpPr>
          <p:cNvPr id="5" name="Footer Placeholder 4">
            <a:extLst>
              <a:ext uri="{FF2B5EF4-FFF2-40B4-BE49-F238E27FC236}">
                <a16:creationId xmlns:a16="http://schemas.microsoft.com/office/drawing/2014/main" id="{6A14EA82-F06A-48E1-8556-775E3999E9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D4C019-47D8-4A8B-B7BB-B8255385D1A2}"/>
              </a:ext>
            </a:extLst>
          </p:cNvPr>
          <p:cNvSpPr>
            <a:spLocks noGrp="1"/>
          </p:cNvSpPr>
          <p:nvPr>
            <p:ph type="sldNum" sz="quarter" idx="12"/>
          </p:nvPr>
        </p:nvSpPr>
        <p:spPr/>
        <p:txBody>
          <a:bodyPr/>
          <a:lstStyle/>
          <a:p>
            <a:fld id="{28BA668F-7EF6-4C10-805B-957251468451}" type="slidenum">
              <a:rPr lang="en-US" smtClean="0"/>
              <a:t>‹#›</a:t>
            </a:fld>
            <a:endParaRPr lang="en-US"/>
          </a:p>
        </p:txBody>
      </p:sp>
    </p:spTree>
    <p:extLst>
      <p:ext uri="{BB962C8B-B14F-4D97-AF65-F5344CB8AC3E}">
        <p14:creationId xmlns:p14="http://schemas.microsoft.com/office/powerpoint/2010/main" val="20749366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48AE92B-C4A1-4FC1-9254-48B8CE751FD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5121A64-6B5A-4A57-AF85-16A9CC9DA62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E2DEC5-03FF-485D-9860-4A66E45C8EB7}"/>
              </a:ext>
            </a:extLst>
          </p:cNvPr>
          <p:cNvSpPr>
            <a:spLocks noGrp="1"/>
          </p:cNvSpPr>
          <p:nvPr>
            <p:ph type="dt" sz="half" idx="10"/>
          </p:nvPr>
        </p:nvSpPr>
        <p:spPr/>
        <p:txBody>
          <a:bodyPr/>
          <a:lstStyle/>
          <a:p>
            <a:fld id="{FCC27D8C-F86B-40DF-8E3F-C964AD132A93}" type="datetimeFigureOut">
              <a:rPr lang="en-US" smtClean="0"/>
              <a:t>12/7/2021</a:t>
            </a:fld>
            <a:endParaRPr lang="en-US"/>
          </a:p>
        </p:txBody>
      </p:sp>
      <p:sp>
        <p:nvSpPr>
          <p:cNvPr id="5" name="Footer Placeholder 4">
            <a:extLst>
              <a:ext uri="{FF2B5EF4-FFF2-40B4-BE49-F238E27FC236}">
                <a16:creationId xmlns:a16="http://schemas.microsoft.com/office/drawing/2014/main" id="{01D75490-1161-49E5-A114-A8D5AA81A7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A42C9E-1F3A-4F71-BCE7-6ED8879E9012}"/>
              </a:ext>
            </a:extLst>
          </p:cNvPr>
          <p:cNvSpPr>
            <a:spLocks noGrp="1"/>
          </p:cNvSpPr>
          <p:nvPr>
            <p:ph type="sldNum" sz="quarter" idx="12"/>
          </p:nvPr>
        </p:nvSpPr>
        <p:spPr/>
        <p:txBody>
          <a:bodyPr/>
          <a:lstStyle/>
          <a:p>
            <a:fld id="{28BA668F-7EF6-4C10-805B-957251468451}" type="slidenum">
              <a:rPr lang="en-US" smtClean="0"/>
              <a:t>‹#›</a:t>
            </a:fld>
            <a:endParaRPr lang="en-US"/>
          </a:p>
        </p:txBody>
      </p:sp>
    </p:spTree>
    <p:extLst>
      <p:ext uri="{BB962C8B-B14F-4D97-AF65-F5344CB8AC3E}">
        <p14:creationId xmlns:p14="http://schemas.microsoft.com/office/powerpoint/2010/main" val="3228011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1426E-D689-460C-8755-87C408730AA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DE54FCF-555D-4E9B-B96F-6AB542AB4E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0B3ADE-8D43-40FD-A32D-C2B7ECA96EF1}"/>
              </a:ext>
            </a:extLst>
          </p:cNvPr>
          <p:cNvSpPr>
            <a:spLocks noGrp="1"/>
          </p:cNvSpPr>
          <p:nvPr>
            <p:ph type="dt" sz="half" idx="10"/>
          </p:nvPr>
        </p:nvSpPr>
        <p:spPr/>
        <p:txBody>
          <a:bodyPr/>
          <a:lstStyle/>
          <a:p>
            <a:fld id="{FCC27D8C-F86B-40DF-8E3F-C964AD132A93}" type="datetimeFigureOut">
              <a:rPr lang="en-US" smtClean="0"/>
              <a:t>12/7/2021</a:t>
            </a:fld>
            <a:endParaRPr lang="en-US"/>
          </a:p>
        </p:txBody>
      </p:sp>
      <p:sp>
        <p:nvSpPr>
          <p:cNvPr id="5" name="Footer Placeholder 4">
            <a:extLst>
              <a:ext uri="{FF2B5EF4-FFF2-40B4-BE49-F238E27FC236}">
                <a16:creationId xmlns:a16="http://schemas.microsoft.com/office/drawing/2014/main" id="{4DA2D8BB-8779-43E8-B66F-81C4A1AE14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3E545B-98B2-446D-A57E-A5B0C1471D8E}"/>
              </a:ext>
            </a:extLst>
          </p:cNvPr>
          <p:cNvSpPr>
            <a:spLocks noGrp="1"/>
          </p:cNvSpPr>
          <p:nvPr>
            <p:ph type="sldNum" sz="quarter" idx="12"/>
          </p:nvPr>
        </p:nvSpPr>
        <p:spPr/>
        <p:txBody>
          <a:bodyPr/>
          <a:lstStyle/>
          <a:p>
            <a:fld id="{28BA668F-7EF6-4C10-805B-957251468451}" type="slidenum">
              <a:rPr lang="en-US" smtClean="0"/>
              <a:t>‹#›</a:t>
            </a:fld>
            <a:endParaRPr lang="en-US"/>
          </a:p>
        </p:txBody>
      </p:sp>
    </p:spTree>
    <p:extLst>
      <p:ext uri="{BB962C8B-B14F-4D97-AF65-F5344CB8AC3E}">
        <p14:creationId xmlns:p14="http://schemas.microsoft.com/office/powerpoint/2010/main" val="351325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6A3FB-CDFF-4B51-AFC0-2EBCF493325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76725FC-715C-4309-86FB-362B693925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7B61EA-B4FD-4A13-B5E3-BC8ECCC1B5AC}"/>
              </a:ext>
            </a:extLst>
          </p:cNvPr>
          <p:cNvSpPr>
            <a:spLocks noGrp="1"/>
          </p:cNvSpPr>
          <p:nvPr>
            <p:ph type="dt" sz="half" idx="10"/>
          </p:nvPr>
        </p:nvSpPr>
        <p:spPr/>
        <p:txBody>
          <a:bodyPr/>
          <a:lstStyle/>
          <a:p>
            <a:fld id="{FCC27D8C-F86B-40DF-8E3F-C964AD132A93}" type="datetimeFigureOut">
              <a:rPr lang="en-US" smtClean="0"/>
              <a:t>12/7/2021</a:t>
            </a:fld>
            <a:endParaRPr lang="en-US"/>
          </a:p>
        </p:txBody>
      </p:sp>
      <p:sp>
        <p:nvSpPr>
          <p:cNvPr id="5" name="Footer Placeholder 4">
            <a:extLst>
              <a:ext uri="{FF2B5EF4-FFF2-40B4-BE49-F238E27FC236}">
                <a16:creationId xmlns:a16="http://schemas.microsoft.com/office/drawing/2014/main" id="{5E416AFD-4277-4F3A-A50B-F309EE0B61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72F770-5C2A-419E-8929-7794C612ECCD}"/>
              </a:ext>
            </a:extLst>
          </p:cNvPr>
          <p:cNvSpPr>
            <a:spLocks noGrp="1"/>
          </p:cNvSpPr>
          <p:nvPr>
            <p:ph type="sldNum" sz="quarter" idx="12"/>
          </p:nvPr>
        </p:nvSpPr>
        <p:spPr/>
        <p:txBody>
          <a:bodyPr/>
          <a:lstStyle/>
          <a:p>
            <a:fld id="{28BA668F-7EF6-4C10-805B-957251468451}" type="slidenum">
              <a:rPr lang="en-US" smtClean="0"/>
              <a:t>‹#›</a:t>
            </a:fld>
            <a:endParaRPr lang="en-US"/>
          </a:p>
        </p:txBody>
      </p:sp>
    </p:spTree>
    <p:extLst>
      <p:ext uri="{BB962C8B-B14F-4D97-AF65-F5344CB8AC3E}">
        <p14:creationId xmlns:p14="http://schemas.microsoft.com/office/powerpoint/2010/main" val="3985402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2A03E0-7A68-4A0D-AF00-E689923FBD6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A7B331-19DE-40CC-930C-77B5CF23FDB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2699AD-6784-442F-B25F-A11DB920FE7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C0F6B2A-C1CD-4631-A1F4-F52D7E6E6958}"/>
              </a:ext>
            </a:extLst>
          </p:cNvPr>
          <p:cNvSpPr>
            <a:spLocks noGrp="1"/>
          </p:cNvSpPr>
          <p:nvPr>
            <p:ph type="dt" sz="half" idx="10"/>
          </p:nvPr>
        </p:nvSpPr>
        <p:spPr/>
        <p:txBody>
          <a:bodyPr/>
          <a:lstStyle/>
          <a:p>
            <a:fld id="{FCC27D8C-F86B-40DF-8E3F-C964AD132A93}" type="datetimeFigureOut">
              <a:rPr lang="en-US" smtClean="0"/>
              <a:t>12/7/2021</a:t>
            </a:fld>
            <a:endParaRPr lang="en-US"/>
          </a:p>
        </p:txBody>
      </p:sp>
      <p:sp>
        <p:nvSpPr>
          <p:cNvPr id="6" name="Footer Placeholder 5">
            <a:extLst>
              <a:ext uri="{FF2B5EF4-FFF2-40B4-BE49-F238E27FC236}">
                <a16:creationId xmlns:a16="http://schemas.microsoft.com/office/drawing/2014/main" id="{C339EDC0-4F6F-4A76-AB1B-EE68224EE8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0BEE1A-B57D-4B07-8CF8-804BA32C73DB}"/>
              </a:ext>
            </a:extLst>
          </p:cNvPr>
          <p:cNvSpPr>
            <a:spLocks noGrp="1"/>
          </p:cNvSpPr>
          <p:nvPr>
            <p:ph type="sldNum" sz="quarter" idx="12"/>
          </p:nvPr>
        </p:nvSpPr>
        <p:spPr/>
        <p:txBody>
          <a:bodyPr/>
          <a:lstStyle/>
          <a:p>
            <a:fld id="{28BA668F-7EF6-4C10-805B-957251468451}" type="slidenum">
              <a:rPr lang="en-US" smtClean="0"/>
              <a:t>‹#›</a:t>
            </a:fld>
            <a:endParaRPr lang="en-US"/>
          </a:p>
        </p:txBody>
      </p:sp>
    </p:spTree>
    <p:extLst>
      <p:ext uri="{BB962C8B-B14F-4D97-AF65-F5344CB8AC3E}">
        <p14:creationId xmlns:p14="http://schemas.microsoft.com/office/powerpoint/2010/main" val="8696238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41897-C24B-4175-8280-657440B5187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E9A88B4-E1E0-4B66-8F47-3A337E21EE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D9E56BA-7A8A-4285-9396-215873D0184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5C60A60-13A7-43F6-A196-42D6666321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17EB919-070A-440B-A0FF-70CB3159BF6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C2B7D31-EA07-4867-8131-C569A2195F3E}"/>
              </a:ext>
            </a:extLst>
          </p:cNvPr>
          <p:cNvSpPr>
            <a:spLocks noGrp="1"/>
          </p:cNvSpPr>
          <p:nvPr>
            <p:ph type="dt" sz="half" idx="10"/>
          </p:nvPr>
        </p:nvSpPr>
        <p:spPr/>
        <p:txBody>
          <a:bodyPr/>
          <a:lstStyle/>
          <a:p>
            <a:fld id="{FCC27D8C-F86B-40DF-8E3F-C964AD132A93}" type="datetimeFigureOut">
              <a:rPr lang="en-US" smtClean="0"/>
              <a:t>12/7/2021</a:t>
            </a:fld>
            <a:endParaRPr lang="en-US"/>
          </a:p>
        </p:txBody>
      </p:sp>
      <p:sp>
        <p:nvSpPr>
          <p:cNvPr id="8" name="Footer Placeholder 7">
            <a:extLst>
              <a:ext uri="{FF2B5EF4-FFF2-40B4-BE49-F238E27FC236}">
                <a16:creationId xmlns:a16="http://schemas.microsoft.com/office/drawing/2014/main" id="{4E00C4C0-75B2-424A-B698-9967FC766BB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E66D9A3-7A35-4DEB-96FD-4EB8B5D284DD}"/>
              </a:ext>
            </a:extLst>
          </p:cNvPr>
          <p:cNvSpPr>
            <a:spLocks noGrp="1"/>
          </p:cNvSpPr>
          <p:nvPr>
            <p:ph type="sldNum" sz="quarter" idx="12"/>
          </p:nvPr>
        </p:nvSpPr>
        <p:spPr/>
        <p:txBody>
          <a:bodyPr/>
          <a:lstStyle/>
          <a:p>
            <a:fld id="{28BA668F-7EF6-4C10-805B-957251468451}" type="slidenum">
              <a:rPr lang="en-US" smtClean="0"/>
              <a:t>‹#›</a:t>
            </a:fld>
            <a:endParaRPr lang="en-US"/>
          </a:p>
        </p:txBody>
      </p:sp>
    </p:spTree>
    <p:extLst>
      <p:ext uri="{BB962C8B-B14F-4D97-AF65-F5344CB8AC3E}">
        <p14:creationId xmlns:p14="http://schemas.microsoft.com/office/powerpoint/2010/main" val="2512631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72D3ED-318C-4B13-9B9C-EFA73DC2AAE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509CB2C-07E5-416C-A2C1-6796C2498D31}"/>
              </a:ext>
            </a:extLst>
          </p:cNvPr>
          <p:cNvSpPr>
            <a:spLocks noGrp="1"/>
          </p:cNvSpPr>
          <p:nvPr>
            <p:ph type="dt" sz="half" idx="10"/>
          </p:nvPr>
        </p:nvSpPr>
        <p:spPr/>
        <p:txBody>
          <a:bodyPr/>
          <a:lstStyle/>
          <a:p>
            <a:fld id="{FCC27D8C-F86B-40DF-8E3F-C964AD132A93}" type="datetimeFigureOut">
              <a:rPr lang="en-US" smtClean="0"/>
              <a:t>12/7/2021</a:t>
            </a:fld>
            <a:endParaRPr lang="en-US"/>
          </a:p>
        </p:txBody>
      </p:sp>
      <p:sp>
        <p:nvSpPr>
          <p:cNvPr id="4" name="Footer Placeholder 3">
            <a:extLst>
              <a:ext uri="{FF2B5EF4-FFF2-40B4-BE49-F238E27FC236}">
                <a16:creationId xmlns:a16="http://schemas.microsoft.com/office/drawing/2014/main" id="{9F5F1F95-1C3A-4FCC-A8F9-8DDC1CA6E3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A3DA5B4-0FAE-40FA-A08C-8BCA037A3D2D}"/>
              </a:ext>
            </a:extLst>
          </p:cNvPr>
          <p:cNvSpPr>
            <a:spLocks noGrp="1"/>
          </p:cNvSpPr>
          <p:nvPr>
            <p:ph type="sldNum" sz="quarter" idx="12"/>
          </p:nvPr>
        </p:nvSpPr>
        <p:spPr/>
        <p:txBody>
          <a:bodyPr/>
          <a:lstStyle/>
          <a:p>
            <a:fld id="{28BA668F-7EF6-4C10-805B-957251468451}" type="slidenum">
              <a:rPr lang="en-US" smtClean="0"/>
              <a:t>‹#›</a:t>
            </a:fld>
            <a:endParaRPr lang="en-US"/>
          </a:p>
        </p:txBody>
      </p:sp>
    </p:spTree>
    <p:extLst>
      <p:ext uri="{BB962C8B-B14F-4D97-AF65-F5344CB8AC3E}">
        <p14:creationId xmlns:p14="http://schemas.microsoft.com/office/powerpoint/2010/main" val="3211123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E4B22E-335C-4A55-87B1-543AF8F5024F}"/>
              </a:ext>
            </a:extLst>
          </p:cNvPr>
          <p:cNvSpPr>
            <a:spLocks noGrp="1"/>
          </p:cNvSpPr>
          <p:nvPr>
            <p:ph type="dt" sz="half" idx="10"/>
          </p:nvPr>
        </p:nvSpPr>
        <p:spPr/>
        <p:txBody>
          <a:bodyPr/>
          <a:lstStyle/>
          <a:p>
            <a:fld id="{FCC27D8C-F86B-40DF-8E3F-C964AD132A93}" type="datetimeFigureOut">
              <a:rPr lang="en-US" smtClean="0"/>
              <a:t>12/7/2021</a:t>
            </a:fld>
            <a:endParaRPr lang="en-US"/>
          </a:p>
        </p:txBody>
      </p:sp>
      <p:sp>
        <p:nvSpPr>
          <p:cNvPr id="3" name="Footer Placeholder 2">
            <a:extLst>
              <a:ext uri="{FF2B5EF4-FFF2-40B4-BE49-F238E27FC236}">
                <a16:creationId xmlns:a16="http://schemas.microsoft.com/office/drawing/2014/main" id="{B5AAA6C5-B4DC-4627-B08B-A70DE641D67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BCEA28-8888-4CEF-B047-790D53EDDC7A}"/>
              </a:ext>
            </a:extLst>
          </p:cNvPr>
          <p:cNvSpPr>
            <a:spLocks noGrp="1"/>
          </p:cNvSpPr>
          <p:nvPr>
            <p:ph type="sldNum" sz="quarter" idx="12"/>
          </p:nvPr>
        </p:nvSpPr>
        <p:spPr/>
        <p:txBody>
          <a:bodyPr/>
          <a:lstStyle/>
          <a:p>
            <a:fld id="{28BA668F-7EF6-4C10-805B-957251468451}" type="slidenum">
              <a:rPr lang="en-US" smtClean="0"/>
              <a:t>‹#›</a:t>
            </a:fld>
            <a:endParaRPr lang="en-US"/>
          </a:p>
        </p:txBody>
      </p:sp>
    </p:spTree>
    <p:extLst>
      <p:ext uri="{BB962C8B-B14F-4D97-AF65-F5344CB8AC3E}">
        <p14:creationId xmlns:p14="http://schemas.microsoft.com/office/powerpoint/2010/main" val="229587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F08415-B453-4985-A595-4E6A7BF83C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4F0E60-3315-4627-B5FD-0C7B8599ACD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E80E7D2-7B36-4985-A108-5E12E362C7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A31EE4-3CBC-4FFD-A603-D8F5A9F85187}"/>
              </a:ext>
            </a:extLst>
          </p:cNvPr>
          <p:cNvSpPr>
            <a:spLocks noGrp="1"/>
          </p:cNvSpPr>
          <p:nvPr>
            <p:ph type="dt" sz="half" idx="10"/>
          </p:nvPr>
        </p:nvSpPr>
        <p:spPr/>
        <p:txBody>
          <a:bodyPr/>
          <a:lstStyle/>
          <a:p>
            <a:fld id="{FCC27D8C-F86B-40DF-8E3F-C964AD132A93}" type="datetimeFigureOut">
              <a:rPr lang="en-US" smtClean="0"/>
              <a:t>12/7/2021</a:t>
            </a:fld>
            <a:endParaRPr lang="en-US"/>
          </a:p>
        </p:txBody>
      </p:sp>
      <p:sp>
        <p:nvSpPr>
          <p:cNvPr id="6" name="Footer Placeholder 5">
            <a:extLst>
              <a:ext uri="{FF2B5EF4-FFF2-40B4-BE49-F238E27FC236}">
                <a16:creationId xmlns:a16="http://schemas.microsoft.com/office/drawing/2014/main" id="{3604337B-01DD-44FA-91A0-D137113903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D1E431-4735-4865-AB79-138758339F50}"/>
              </a:ext>
            </a:extLst>
          </p:cNvPr>
          <p:cNvSpPr>
            <a:spLocks noGrp="1"/>
          </p:cNvSpPr>
          <p:nvPr>
            <p:ph type="sldNum" sz="quarter" idx="12"/>
          </p:nvPr>
        </p:nvSpPr>
        <p:spPr/>
        <p:txBody>
          <a:bodyPr/>
          <a:lstStyle/>
          <a:p>
            <a:fld id="{28BA668F-7EF6-4C10-805B-957251468451}" type="slidenum">
              <a:rPr lang="en-US" smtClean="0"/>
              <a:t>‹#›</a:t>
            </a:fld>
            <a:endParaRPr lang="en-US"/>
          </a:p>
        </p:txBody>
      </p:sp>
    </p:spTree>
    <p:extLst>
      <p:ext uri="{BB962C8B-B14F-4D97-AF65-F5344CB8AC3E}">
        <p14:creationId xmlns:p14="http://schemas.microsoft.com/office/powerpoint/2010/main" val="2930778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ECF1C-FD4E-4DF8-8076-2B0F9FF563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EAB0522-D7D9-462E-9A97-9417CF0140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62DA688-8CD3-4AEE-8D11-8A8BF54E2D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38A5E5-8429-4758-B4CA-C8205C9D092A}"/>
              </a:ext>
            </a:extLst>
          </p:cNvPr>
          <p:cNvSpPr>
            <a:spLocks noGrp="1"/>
          </p:cNvSpPr>
          <p:nvPr>
            <p:ph type="dt" sz="half" idx="10"/>
          </p:nvPr>
        </p:nvSpPr>
        <p:spPr/>
        <p:txBody>
          <a:bodyPr/>
          <a:lstStyle/>
          <a:p>
            <a:fld id="{FCC27D8C-F86B-40DF-8E3F-C964AD132A93}" type="datetimeFigureOut">
              <a:rPr lang="en-US" smtClean="0"/>
              <a:t>12/7/2021</a:t>
            </a:fld>
            <a:endParaRPr lang="en-US"/>
          </a:p>
        </p:txBody>
      </p:sp>
      <p:sp>
        <p:nvSpPr>
          <p:cNvPr id="6" name="Footer Placeholder 5">
            <a:extLst>
              <a:ext uri="{FF2B5EF4-FFF2-40B4-BE49-F238E27FC236}">
                <a16:creationId xmlns:a16="http://schemas.microsoft.com/office/drawing/2014/main" id="{68F7A179-5C8E-4BBA-9BBA-60075CFC74F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F02119-041C-4929-BA97-807756DA5CBD}"/>
              </a:ext>
            </a:extLst>
          </p:cNvPr>
          <p:cNvSpPr>
            <a:spLocks noGrp="1"/>
          </p:cNvSpPr>
          <p:nvPr>
            <p:ph type="sldNum" sz="quarter" idx="12"/>
          </p:nvPr>
        </p:nvSpPr>
        <p:spPr/>
        <p:txBody>
          <a:bodyPr/>
          <a:lstStyle/>
          <a:p>
            <a:fld id="{28BA668F-7EF6-4C10-805B-957251468451}" type="slidenum">
              <a:rPr lang="en-US" smtClean="0"/>
              <a:t>‹#›</a:t>
            </a:fld>
            <a:endParaRPr lang="en-US"/>
          </a:p>
        </p:txBody>
      </p:sp>
    </p:spTree>
    <p:extLst>
      <p:ext uri="{BB962C8B-B14F-4D97-AF65-F5344CB8AC3E}">
        <p14:creationId xmlns:p14="http://schemas.microsoft.com/office/powerpoint/2010/main" val="436783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F2119F-86CB-4CD9-928C-AAE2F72BB8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FFEC57-1E7C-459F-91E0-E86C408D04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2EC05C-49F4-4B51-98D1-982AF0504D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C27D8C-F86B-40DF-8E3F-C964AD132A93}" type="datetimeFigureOut">
              <a:rPr lang="en-US" smtClean="0"/>
              <a:t>12/7/2021</a:t>
            </a:fld>
            <a:endParaRPr lang="en-US"/>
          </a:p>
        </p:txBody>
      </p:sp>
      <p:sp>
        <p:nvSpPr>
          <p:cNvPr id="5" name="Footer Placeholder 4">
            <a:extLst>
              <a:ext uri="{FF2B5EF4-FFF2-40B4-BE49-F238E27FC236}">
                <a16:creationId xmlns:a16="http://schemas.microsoft.com/office/drawing/2014/main" id="{62AB0FE6-CFD7-41B2-A024-2425091C59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32C9B90-4659-4EE9-8747-A6902632D4C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BA668F-7EF6-4C10-805B-957251468451}" type="slidenum">
              <a:rPr lang="en-US" smtClean="0"/>
              <a:t>‹#›</a:t>
            </a:fld>
            <a:endParaRPr lang="en-US"/>
          </a:p>
        </p:txBody>
      </p:sp>
    </p:spTree>
    <p:extLst>
      <p:ext uri="{BB962C8B-B14F-4D97-AF65-F5344CB8AC3E}">
        <p14:creationId xmlns:p14="http://schemas.microsoft.com/office/powerpoint/2010/main" val="16383083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6" Type="http://schemas.openxmlformats.org/officeDocument/2006/relationships/customXml" Target="../ink/ink12.xml"/><Relationship Id="rId117" Type="http://schemas.openxmlformats.org/officeDocument/2006/relationships/image" Target="../media/image58.png"/><Relationship Id="rId21" Type="http://schemas.openxmlformats.org/officeDocument/2006/relationships/image" Target="../media/image10.png"/><Relationship Id="rId42" Type="http://schemas.openxmlformats.org/officeDocument/2006/relationships/customXml" Target="../ink/ink20.xml"/><Relationship Id="rId47" Type="http://schemas.openxmlformats.org/officeDocument/2006/relationships/image" Target="../media/image23.png"/><Relationship Id="rId63" Type="http://schemas.openxmlformats.org/officeDocument/2006/relationships/image" Target="../media/image31.png"/><Relationship Id="rId68" Type="http://schemas.openxmlformats.org/officeDocument/2006/relationships/customXml" Target="../ink/ink33.xml"/><Relationship Id="rId84" Type="http://schemas.openxmlformats.org/officeDocument/2006/relationships/customXml" Target="../ink/ink41.xml"/><Relationship Id="rId89" Type="http://schemas.openxmlformats.org/officeDocument/2006/relationships/image" Target="../media/image44.png"/><Relationship Id="rId112" Type="http://schemas.openxmlformats.org/officeDocument/2006/relationships/customXml" Target="../ink/ink55.xml"/><Relationship Id="rId133" Type="http://schemas.openxmlformats.org/officeDocument/2006/relationships/image" Target="../media/image66.png"/><Relationship Id="rId138" Type="http://schemas.openxmlformats.org/officeDocument/2006/relationships/customXml" Target="../ink/ink68.xml"/><Relationship Id="rId154" Type="http://schemas.openxmlformats.org/officeDocument/2006/relationships/customXml" Target="../ink/ink76.xml"/><Relationship Id="rId16" Type="http://schemas.openxmlformats.org/officeDocument/2006/relationships/customXml" Target="../ink/ink7.xml"/><Relationship Id="rId107" Type="http://schemas.openxmlformats.org/officeDocument/2006/relationships/image" Target="../media/image53.png"/><Relationship Id="rId11" Type="http://schemas.openxmlformats.org/officeDocument/2006/relationships/image" Target="../media/image5.png"/><Relationship Id="rId32" Type="http://schemas.openxmlformats.org/officeDocument/2006/relationships/customXml" Target="../ink/ink15.xml"/><Relationship Id="rId37" Type="http://schemas.openxmlformats.org/officeDocument/2006/relationships/image" Target="../media/image18.png"/><Relationship Id="rId53" Type="http://schemas.openxmlformats.org/officeDocument/2006/relationships/image" Target="../media/image26.png"/><Relationship Id="rId58" Type="http://schemas.openxmlformats.org/officeDocument/2006/relationships/customXml" Target="../ink/ink28.xml"/><Relationship Id="rId74" Type="http://schemas.openxmlformats.org/officeDocument/2006/relationships/customXml" Target="../ink/ink36.xml"/><Relationship Id="rId79" Type="http://schemas.openxmlformats.org/officeDocument/2006/relationships/image" Target="../media/image39.png"/><Relationship Id="rId102" Type="http://schemas.openxmlformats.org/officeDocument/2006/relationships/customXml" Target="../ink/ink50.xml"/><Relationship Id="rId123" Type="http://schemas.openxmlformats.org/officeDocument/2006/relationships/image" Target="../media/image61.png"/><Relationship Id="rId128" Type="http://schemas.openxmlformats.org/officeDocument/2006/relationships/customXml" Target="../ink/ink63.xml"/><Relationship Id="rId144" Type="http://schemas.openxmlformats.org/officeDocument/2006/relationships/customXml" Target="../ink/ink71.xml"/><Relationship Id="rId149" Type="http://schemas.openxmlformats.org/officeDocument/2006/relationships/image" Target="../media/image74.png"/><Relationship Id="rId5" Type="http://schemas.openxmlformats.org/officeDocument/2006/relationships/image" Target="../media/image2.png"/><Relationship Id="rId90" Type="http://schemas.openxmlformats.org/officeDocument/2006/relationships/customXml" Target="../ink/ink44.xml"/><Relationship Id="rId95" Type="http://schemas.openxmlformats.org/officeDocument/2006/relationships/image" Target="../media/image47.png"/><Relationship Id="rId22" Type="http://schemas.openxmlformats.org/officeDocument/2006/relationships/customXml" Target="../ink/ink10.xml"/><Relationship Id="rId27" Type="http://schemas.openxmlformats.org/officeDocument/2006/relationships/image" Target="../media/image13.png"/><Relationship Id="rId43" Type="http://schemas.openxmlformats.org/officeDocument/2006/relationships/image" Target="../media/image21.png"/><Relationship Id="rId48" Type="http://schemas.openxmlformats.org/officeDocument/2006/relationships/customXml" Target="../ink/ink23.xml"/><Relationship Id="rId64" Type="http://schemas.openxmlformats.org/officeDocument/2006/relationships/customXml" Target="../ink/ink31.xml"/><Relationship Id="rId69" Type="http://schemas.openxmlformats.org/officeDocument/2006/relationships/image" Target="../media/image34.png"/><Relationship Id="rId113" Type="http://schemas.openxmlformats.org/officeDocument/2006/relationships/image" Target="../media/image56.png"/><Relationship Id="rId118" Type="http://schemas.openxmlformats.org/officeDocument/2006/relationships/customXml" Target="../ink/ink58.xml"/><Relationship Id="rId134" Type="http://schemas.openxmlformats.org/officeDocument/2006/relationships/customXml" Target="../ink/ink66.xml"/><Relationship Id="rId139" Type="http://schemas.openxmlformats.org/officeDocument/2006/relationships/image" Target="../media/image69.png"/><Relationship Id="rId80" Type="http://schemas.openxmlformats.org/officeDocument/2006/relationships/customXml" Target="../ink/ink39.xml"/><Relationship Id="rId85" Type="http://schemas.openxmlformats.org/officeDocument/2006/relationships/image" Target="../media/image42.png"/><Relationship Id="rId150" Type="http://schemas.openxmlformats.org/officeDocument/2006/relationships/customXml" Target="../ink/ink74.xml"/><Relationship Id="rId155" Type="http://schemas.openxmlformats.org/officeDocument/2006/relationships/image" Target="../media/image77.png"/><Relationship Id="rId12" Type="http://schemas.openxmlformats.org/officeDocument/2006/relationships/customXml" Target="../ink/ink5.xml"/><Relationship Id="rId17" Type="http://schemas.openxmlformats.org/officeDocument/2006/relationships/image" Target="../media/image8.png"/><Relationship Id="rId25" Type="http://schemas.openxmlformats.org/officeDocument/2006/relationships/image" Target="../media/image12.png"/><Relationship Id="rId33" Type="http://schemas.openxmlformats.org/officeDocument/2006/relationships/image" Target="../media/image16.png"/><Relationship Id="rId38" Type="http://schemas.openxmlformats.org/officeDocument/2006/relationships/customXml" Target="../ink/ink18.xml"/><Relationship Id="rId46" Type="http://schemas.openxmlformats.org/officeDocument/2006/relationships/customXml" Target="../ink/ink22.xml"/><Relationship Id="rId59" Type="http://schemas.openxmlformats.org/officeDocument/2006/relationships/image" Target="../media/image29.png"/><Relationship Id="rId67" Type="http://schemas.openxmlformats.org/officeDocument/2006/relationships/image" Target="../media/image33.png"/><Relationship Id="rId103" Type="http://schemas.openxmlformats.org/officeDocument/2006/relationships/image" Target="../media/image51.png"/><Relationship Id="rId108" Type="http://schemas.openxmlformats.org/officeDocument/2006/relationships/customXml" Target="../ink/ink53.xml"/><Relationship Id="rId116" Type="http://schemas.openxmlformats.org/officeDocument/2006/relationships/customXml" Target="../ink/ink57.xml"/><Relationship Id="rId124" Type="http://schemas.openxmlformats.org/officeDocument/2006/relationships/customXml" Target="../ink/ink61.xml"/><Relationship Id="rId129" Type="http://schemas.openxmlformats.org/officeDocument/2006/relationships/image" Target="../media/image64.png"/><Relationship Id="rId137" Type="http://schemas.openxmlformats.org/officeDocument/2006/relationships/image" Target="../media/image68.png"/><Relationship Id="rId20" Type="http://schemas.openxmlformats.org/officeDocument/2006/relationships/customXml" Target="../ink/ink9.xml"/><Relationship Id="rId41" Type="http://schemas.openxmlformats.org/officeDocument/2006/relationships/image" Target="../media/image20.png"/><Relationship Id="rId54" Type="http://schemas.openxmlformats.org/officeDocument/2006/relationships/customXml" Target="../ink/ink26.xml"/><Relationship Id="rId62" Type="http://schemas.openxmlformats.org/officeDocument/2006/relationships/customXml" Target="../ink/ink30.xml"/><Relationship Id="rId70" Type="http://schemas.openxmlformats.org/officeDocument/2006/relationships/customXml" Target="../ink/ink34.xml"/><Relationship Id="rId75" Type="http://schemas.openxmlformats.org/officeDocument/2006/relationships/image" Target="../media/image37.png"/><Relationship Id="rId83" Type="http://schemas.openxmlformats.org/officeDocument/2006/relationships/image" Target="../media/image41.png"/><Relationship Id="rId88" Type="http://schemas.openxmlformats.org/officeDocument/2006/relationships/customXml" Target="../ink/ink43.xml"/><Relationship Id="rId91" Type="http://schemas.openxmlformats.org/officeDocument/2006/relationships/image" Target="../media/image45.png"/><Relationship Id="rId96" Type="http://schemas.openxmlformats.org/officeDocument/2006/relationships/customXml" Target="../ink/ink47.xml"/><Relationship Id="rId111" Type="http://schemas.openxmlformats.org/officeDocument/2006/relationships/image" Target="../media/image55.png"/><Relationship Id="rId132" Type="http://schemas.openxmlformats.org/officeDocument/2006/relationships/customXml" Target="../ink/ink65.xml"/><Relationship Id="rId140" Type="http://schemas.openxmlformats.org/officeDocument/2006/relationships/customXml" Target="../ink/ink69.xml"/><Relationship Id="rId145" Type="http://schemas.openxmlformats.org/officeDocument/2006/relationships/image" Target="../media/image72.png"/><Relationship Id="rId153" Type="http://schemas.openxmlformats.org/officeDocument/2006/relationships/image" Target="../media/image76.png"/><Relationship Id="rId1" Type="http://schemas.openxmlformats.org/officeDocument/2006/relationships/slideLayout" Target="../slideLayouts/slideLayout1.xml"/><Relationship Id="rId6" Type="http://schemas.openxmlformats.org/officeDocument/2006/relationships/customXml" Target="../ink/ink2.xml"/><Relationship Id="rId15" Type="http://schemas.openxmlformats.org/officeDocument/2006/relationships/image" Target="../media/image7.png"/><Relationship Id="rId23" Type="http://schemas.openxmlformats.org/officeDocument/2006/relationships/image" Target="../media/image11.png"/><Relationship Id="rId28" Type="http://schemas.openxmlformats.org/officeDocument/2006/relationships/customXml" Target="../ink/ink13.xml"/><Relationship Id="rId36" Type="http://schemas.openxmlformats.org/officeDocument/2006/relationships/customXml" Target="../ink/ink17.xml"/><Relationship Id="rId49" Type="http://schemas.openxmlformats.org/officeDocument/2006/relationships/image" Target="../media/image24.png"/><Relationship Id="rId57" Type="http://schemas.openxmlformats.org/officeDocument/2006/relationships/image" Target="../media/image28.png"/><Relationship Id="rId106" Type="http://schemas.openxmlformats.org/officeDocument/2006/relationships/customXml" Target="../ink/ink52.xml"/><Relationship Id="rId114" Type="http://schemas.openxmlformats.org/officeDocument/2006/relationships/customXml" Target="../ink/ink56.xml"/><Relationship Id="rId119" Type="http://schemas.openxmlformats.org/officeDocument/2006/relationships/image" Target="../media/image59.png"/><Relationship Id="rId127" Type="http://schemas.openxmlformats.org/officeDocument/2006/relationships/image" Target="../media/image63.png"/><Relationship Id="rId10" Type="http://schemas.openxmlformats.org/officeDocument/2006/relationships/customXml" Target="../ink/ink4.xml"/><Relationship Id="rId31" Type="http://schemas.openxmlformats.org/officeDocument/2006/relationships/image" Target="../media/image15.png"/><Relationship Id="rId44" Type="http://schemas.openxmlformats.org/officeDocument/2006/relationships/customXml" Target="../ink/ink21.xml"/><Relationship Id="rId52" Type="http://schemas.openxmlformats.org/officeDocument/2006/relationships/customXml" Target="../ink/ink25.xml"/><Relationship Id="rId60" Type="http://schemas.openxmlformats.org/officeDocument/2006/relationships/customXml" Target="../ink/ink29.xml"/><Relationship Id="rId65" Type="http://schemas.openxmlformats.org/officeDocument/2006/relationships/image" Target="../media/image32.png"/><Relationship Id="rId73" Type="http://schemas.openxmlformats.org/officeDocument/2006/relationships/image" Target="../media/image36.png"/><Relationship Id="rId78" Type="http://schemas.openxmlformats.org/officeDocument/2006/relationships/customXml" Target="../ink/ink38.xml"/><Relationship Id="rId81" Type="http://schemas.openxmlformats.org/officeDocument/2006/relationships/image" Target="../media/image40.png"/><Relationship Id="rId86" Type="http://schemas.openxmlformats.org/officeDocument/2006/relationships/customXml" Target="../ink/ink42.xml"/><Relationship Id="rId94" Type="http://schemas.openxmlformats.org/officeDocument/2006/relationships/customXml" Target="../ink/ink46.xml"/><Relationship Id="rId99" Type="http://schemas.openxmlformats.org/officeDocument/2006/relationships/image" Target="../media/image49.png"/><Relationship Id="rId101" Type="http://schemas.openxmlformats.org/officeDocument/2006/relationships/image" Target="../media/image50.png"/><Relationship Id="rId122" Type="http://schemas.openxmlformats.org/officeDocument/2006/relationships/customXml" Target="../ink/ink60.xml"/><Relationship Id="rId130" Type="http://schemas.openxmlformats.org/officeDocument/2006/relationships/customXml" Target="../ink/ink64.xml"/><Relationship Id="rId135" Type="http://schemas.openxmlformats.org/officeDocument/2006/relationships/image" Target="../media/image67.png"/><Relationship Id="rId143" Type="http://schemas.openxmlformats.org/officeDocument/2006/relationships/image" Target="../media/image71.png"/><Relationship Id="rId148" Type="http://schemas.openxmlformats.org/officeDocument/2006/relationships/customXml" Target="../ink/ink73.xml"/><Relationship Id="rId151" Type="http://schemas.openxmlformats.org/officeDocument/2006/relationships/image" Target="../media/image75.png"/><Relationship Id="rId4" Type="http://schemas.openxmlformats.org/officeDocument/2006/relationships/customXml" Target="../ink/ink1.xml"/><Relationship Id="rId9" Type="http://schemas.openxmlformats.org/officeDocument/2006/relationships/image" Target="../media/image4.png"/><Relationship Id="rId13" Type="http://schemas.openxmlformats.org/officeDocument/2006/relationships/image" Target="../media/image6.png"/><Relationship Id="rId18" Type="http://schemas.openxmlformats.org/officeDocument/2006/relationships/customXml" Target="../ink/ink8.xml"/><Relationship Id="rId39" Type="http://schemas.openxmlformats.org/officeDocument/2006/relationships/image" Target="../media/image19.png"/><Relationship Id="rId109" Type="http://schemas.openxmlformats.org/officeDocument/2006/relationships/image" Target="../media/image54.png"/><Relationship Id="rId34" Type="http://schemas.openxmlformats.org/officeDocument/2006/relationships/customXml" Target="../ink/ink16.xml"/><Relationship Id="rId50" Type="http://schemas.openxmlformats.org/officeDocument/2006/relationships/customXml" Target="../ink/ink24.xml"/><Relationship Id="rId55" Type="http://schemas.openxmlformats.org/officeDocument/2006/relationships/image" Target="../media/image27.png"/><Relationship Id="rId76" Type="http://schemas.openxmlformats.org/officeDocument/2006/relationships/customXml" Target="../ink/ink37.xml"/><Relationship Id="rId97" Type="http://schemas.openxmlformats.org/officeDocument/2006/relationships/image" Target="../media/image48.png"/><Relationship Id="rId104" Type="http://schemas.openxmlformats.org/officeDocument/2006/relationships/customXml" Target="../ink/ink51.xml"/><Relationship Id="rId120" Type="http://schemas.openxmlformats.org/officeDocument/2006/relationships/customXml" Target="../ink/ink59.xml"/><Relationship Id="rId125" Type="http://schemas.openxmlformats.org/officeDocument/2006/relationships/image" Target="../media/image62.png"/><Relationship Id="rId141" Type="http://schemas.openxmlformats.org/officeDocument/2006/relationships/image" Target="../media/image70.png"/><Relationship Id="rId146" Type="http://schemas.openxmlformats.org/officeDocument/2006/relationships/customXml" Target="../ink/ink72.xml"/><Relationship Id="rId7" Type="http://schemas.openxmlformats.org/officeDocument/2006/relationships/image" Target="../media/image3.png"/><Relationship Id="rId71" Type="http://schemas.openxmlformats.org/officeDocument/2006/relationships/image" Target="../media/image35.png"/><Relationship Id="rId92" Type="http://schemas.openxmlformats.org/officeDocument/2006/relationships/customXml" Target="../ink/ink45.xml"/><Relationship Id="rId2" Type="http://schemas.openxmlformats.org/officeDocument/2006/relationships/notesSlide" Target="../notesSlides/notesSlide1.xml"/><Relationship Id="rId29" Type="http://schemas.openxmlformats.org/officeDocument/2006/relationships/image" Target="../media/image14.png"/><Relationship Id="rId24" Type="http://schemas.openxmlformats.org/officeDocument/2006/relationships/customXml" Target="../ink/ink11.xml"/><Relationship Id="rId40" Type="http://schemas.openxmlformats.org/officeDocument/2006/relationships/customXml" Target="../ink/ink19.xml"/><Relationship Id="rId45" Type="http://schemas.openxmlformats.org/officeDocument/2006/relationships/image" Target="../media/image22.png"/><Relationship Id="rId66" Type="http://schemas.openxmlformats.org/officeDocument/2006/relationships/customXml" Target="../ink/ink32.xml"/><Relationship Id="rId87" Type="http://schemas.openxmlformats.org/officeDocument/2006/relationships/image" Target="../media/image43.png"/><Relationship Id="rId110" Type="http://schemas.openxmlformats.org/officeDocument/2006/relationships/customXml" Target="../ink/ink54.xml"/><Relationship Id="rId115" Type="http://schemas.openxmlformats.org/officeDocument/2006/relationships/image" Target="../media/image57.png"/><Relationship Id="rId131" Type="http://schemas.openxmlformats.org/officeDocument/2006/relationships/image" Target="../media/image65.png"/><Relationship Id="rId136" Type="http://schemas.openxmlformats.org/officeDocument/2006/relationships/customXml" Target="../ink/ink67.xml"/><Relationship Id="rId61" Type="http://schemas.openxmlformats.org/officeDocument/2006/relationships/image" Target="../media/image30.png"/><Relationship Id="rId82" Type="http://schemas.openxmlformats.org/officeDocument/2006/relationships/customXml" Target="../ink/ink40.xml"/><Relationship Id="rId152" Type="http://schemas.openxmlformats.org/officeDocument/2006/relationships/customXml" Target="../ink/ink75.xml"/><Relationship Id="rId19" Type="http://schemas.openxmlformats.org/officeDocument/2006/relationships/image" Target="../media/image9.png"/><Relationship Id="rId14" Type="http://schemas.openxmlformats.org/officeDocument/2006/relationships/customXml" Target="../ink/ink6.xml"/><Relationship Id="rId30" Type="http://schemas.openxmlformats.org/officeDocument/2006/relationships/customXml" Target="../ink/ink14.xml"/><Relationship Id="rId35" Type="http://schemas.openxmlformats.org/officeDocument/2006/relationships/image" Target="../media/image17.png"/><Relationship Id="rId56" Type="http://schemas.openxmlformats.org/officeDocument/2006/relationships/customXml" Target="../ink/ink27.xml"/><Relationship Id="rId77" Type="http://schemas.openxmlformats.org/officeDocument/2006/relationships/image" Target="../media/image38.png"/><Relationship Id="rId100" Type="http://schemas.openxmlformats.org/officeDocument/2006/relationships/customXml" Target="../ink/ink49.xml"/><Relationship Id="rId105" Type="http://schemas.openxmlformats.org/officeDocument/2006/relationships/image" Target="../media/image52.png"/><Relationship Id="rId126" Type="http://schemas.openxmlformats.org/officeDocument/2006/relationships/customXml" Target="../ink/ink62.xml"/><Relationship Id="rId147" Type="http://schemas.openxmlformats.org/officeDocument/2006/relationships/image" Target="../media/image73.png"/><Relationship Id="rId8" Type="http://schemas.openxmlformats.org/officeDocument/2006/relationships/customXml" Target="../ink/ink3.xml"/><Relationship Id="rId51" Type="http://schemas.openxmlformats.org/officeDocument/2006/relationships/image" Target="../media/image25.png"/><Relationship Id="rId72" Type="http://schemas.openxmlformats.org/officeDocument/2006/relationships/customXml" Target="../ink/ink35.xml"/><Relationship Id="rId93" Type="http://schemas.openxmlformats.org/officeDocument/2006/relationships/image" Target="../media/image46.png"/><Relationship Id="rId98" Type="http://schemas.openxmlformats.org/officeDocument/2006/relationships/customXml" Target="../ink/ink48.xml"/><Relationship Id="rId121" Type="http://schemas.openxmlformats.org/officeDocument/2006/relationships/image" Target="../media/image60.png"/><Relationship Id="rId142" Type="http://schemas.openxmlformats.org/officeDocument/2006/relationships/customXml" Target="../ink/ink70.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8" Type="http://schemas.openxmlformats.org/officeDocument/2006/relationships/customXml" Target="../ink/ink150.xml"/><Relationship Id="rId13" Type="http://schemas.openxmlformats.org/officeDocument/2006/relationships/image" Target="../media/image153.png"/><Relationship Id="rId3" Type="http://schemas.openxmlformats.org/officeDocument/2006/relationships/image" Target="../media/image1.jpg"/><Relationship Id="rId7" Type="http://schemas.openxmlformats.org/officeDocument/2006/relationships/image" Target="../media/image150.png"/><Relationship Id="rId12" Type="http://schemas.openxmlformats.org/officeDocument/2006/relationships/customXml" Target="../ink/ink152.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customXml" Target="../ink/ink149.xml"/><Relationship Id="rId11" Type="http://schemas.openxmlformats.org/officeDocument/2006/relationships/image" Target="../media/image152.png"/><Relationship Id="rId5" Type="http://schemas.openxmlformats.org/officeDocument/2006/relationships/image" Target="../media/image149.png"/><Relationship Id="rId10" Type="http://schemas.openxmlformats.org/officeDocument/2006/relationships/customXml" Target="../ink/ink151.xml"/><Relationship Id="rId4" Type="http://schemas.openxmlformats.org/officeDocument/2006/relationships/customXml" Target="../ink/ink148.xml"/><Relationship Id="rId9" Type="http://schemas.openxmlformats.org/officeDocument/2006/relationships/image" Target="../media/image151.png"/></Relationships>
</file>

<file path=ppt/slides/_rels/slide11.xml.rels><?xml version="1.0" encoding="UTF-8" standalone="yes"?>
<Relationships xmlns="http://schemas.openxmlformats.org/package/2006/relationships"><Relationship Id="rId8" Type="http://schemas.openxmlformats.org/officeDocument/2006/relationships/customXml" Target="../ink/ink155.xml"/><Relationship Id="rId13" Type="http://schemas.openxmlformats.org/officeDocument/2006/relationships/image" Target="../media/image158.png"/><Relationship Id="rId18" Type="http://schemas.openxmlformats.org/officeDocument/2006/relationships/customXml" Target="../ink/ink160.xml"/><Relationship Id="rId3" Type="http://schemas.openxmlformats.org/officeDocument/2006/relationships/image" Target="../media/image1.jpg"/><Relationship Id="rId21" Type="http://schemas.openxmlformats.org/officeDocument/2006/relationships/image" Target="../media/image162.png"/><Relationship Id="rId7" Type="http://schemas.openxmlformats.org/officeDocument/2006/relationships/image" Target="../media/image155.png"/><Relationship Id="rId12" Type="http://schemas.openxmlformats.org/officeDocument/2006/relationships/customXml" Target="../ink/ink157.xml"/><Relationship Id="rId17" Type="http://schemas.openxmlformats.org/officeDocument/2006/relationships/image" Target="../media/image160.png"/><Relationship Id="rId2" Type="http://schemas.openxmlformats.org/officeDocument/2006/relationships/notesSlide" Target="../notesSlides/notesSlide11.xml"/><Relationship Id="rId16" Type="http://schemas.openxmlformats.org/officeDocument/2006/relationships/customXml" Target="../ink/ink159.xml"/><Relationship Id="rId20" Type="http://schemas.openxmlformats.org/officeDocument/2006/relationships/customXml" Target="../ink/ink161.xml"/><Relationship Id="rId1" Type="http://schemas.openxmlformats.org/officeDocument/2006/relationships/slideLayout" Target="../slideLayouts/slideLayout1.xml"/><Relationship Id="rId6" Type="http://schemas.openxmlformats.org/officeDocument/2006/relationships/customXml" Target="../ink/ink154.xml"/><Relationship Id="rId11" Type="http://schemas.openxmlformats.org/officeDocument/2006/relationships/image" Target="../media/image157.png"/><Relationship Id="rId5" Type="http://schemas.openxmlformats.org/officeDocument/2006/relationships/image" Target="../media/image154.png"/><Relationship Id="rId15" Type="http://schemas.openxmlformats.org/officeDocument/2006/relationships/image" Target="../media/image159.png"/><Relationship Id="rId23" Type="http://schemas.openxmlformats.org/officeDocument/2006/relationships/image" Target="../media/image163.png"/><Relationship Id="rId10" Type="http://schemas.openxmlformats.org/officeDocument/2006/relationships/customXml" Target="../ink/ink156.xml"/><Relationship Id="rId19" Type="http://schemas.openxmlformats.org/officeDocument/2006/relationships/image" Target="../media/image161.png"/><Relationship Id="rId4" Type="http://schemas.openxmlformats.org/officeDocument/2006/relationships/customXml" Target="../ink/ink153.xml"/><Relationship Id="rId9" Type="http://schemas.openxmlformats.org/officeDocument/2006/relationships/image" Target="../media/image156.png"/><Relationship Id="rId14" Type="http://schemas.openxmlformats.org/officeDocument/2006/relationships/customXml" Target="../ink/ink158.xml"/><Relationship Id="rId22" Type="http://schemas.openxmlformats.org/officeDocument/2006/relationships/customXml" Target="../ink/ink162.xml"/></Relationships>
</file>

<file path=ppt/slides/_rels/slide12.xml.rels><?xml version="1.0" encoding="UTF-8" standalone="yes"?>
<Relationships xmlns="http://schemas.openxmlformats.org/package/2006/relationships"><Relationship Id="rId8" Type="http://schemas.openxmlformats.org/officeDocument/2006/relationships/customXml" Target="../ink/ink165.xml"/><Relationship Id="rId13" Type="http://schemas.openxmlformats.org/officeDocument/2006/relationships/image" Target="../media/image168.png"/><Relationship Id="rId18" Type="http://schemas.openxmlformats.org/officeDocument/2006/relationships/customXml" Target="../ink/ink170.xml"/><Relationship Id="rId26" Type="http://schemas.openxmlformats.org/officeDocument/2006/relationships/customXml" Target="../ink/ink174.xml"/><Relationship Id="rId3" Type="http://schemas.openxmlformats.org/officeDocument/2006/relationships/image" Target="../media/image1.jpg"/><Relationship Id="rId21" Type="http://schemas.openxmlformats.org/officeDocument/2006/relationships/image" Target="../media/image172.png"/><Relationship Id="rId7" Type="http://schemas.openxmlformats.org/officeDocument/2006/relationships/image" Target="../media/image165.png"/><Relationship Id="rId12" Type="http://schemas.openxmlformats.org/officeDocument/2006/relationships/customXml" Target="../ink/ink167.xml"/><Relationship Id="rId17" Type="http://schemas.openxmlformats.org/officeDocument/2006/relationships/image" Target="../media/image170.png"/><Relationship Id="rId25" Type="http://schemas.openxmlformats.org/officeDocument/2006/relationships/image" Target="../media/image174.png"/><Relationship Id="rId2" Type="http://schemas.openxmlformats.org/officeDocument/2006/relationships/notesSlide" Target="../notesSlides/notesSlide12.xml"/><Relationship Id="rId16" Type="http://schemas.openxmlformats.org/officeDocument/2006/relationships/customXml" Target="../ink/ink169.xml"/><Relationship Id="rId20" Type="http://schemas.openxmlformats.org/officeDocument/2006/relationships/customXml" Target="../ink/ink171.xml"/><Relationship Id="rId29" Type="http://schemas.openxmlformats.org/officeDocument/2006/relationships/image" Target="../media/image176.png"/><Relationship Id="rId1" Type="http://schemas.openxmlformats.org/officeDocument/2006/relationships/slideLayout" Target="../slideLayouts/slideLayout1.xml"/><Relationship Id="rId6" Type="http://schemas.openxmlformats.org/officeDocument/2006/relationships/customXml" Target="../ink/ink164.xml"/><Relationship Id="rId11" Type="http://schemas.openxmlformats.org/officeDocument/2006/relationships/image" Target="../media/image167.png"/><Relationship Id="rId24" Type="http://schemas.openxmlformats.org/officeDocument/2006/relationships/customXml" Target="../ink/ink173.xml"/><Relationship Id="rId5" Type="http://schemas.openxmlformats.org/officeDocument/2006/relationships/image" Target="../media/image164.png"/><Relationship Id="rId15" Type="http://schemas.openxmlformats.org/officeDocument/2006/relationships/image" Target="../media/image169.png"/><Relationship Id="rId23" Type="http://schemas.openxmlformats.org/officeDocument/2006/relationships/image" Target="../media/image173.png"/><Relationship Id="rId28" Type="http://schemas.openxmlformats.org/officeDocument/2006/relationships/customXml" Target="../ink/ink175.xml"/><Relationship Id="rId10" Type="http://schemas.openxmlformats.org/officeDocument/2006/relationships/customXml" Target="../ink/ink166.xml"/><Relationship Id="rId19" Type="http://schemas.openxmlformats.org/officeDocument/2006/relationships/image" Target="../media/image171.png"/><Relationship Id="rId4" Type="http://schemas.openxmlformats.org/officeDocument/2006/relationships/customXml" Target="../ink/ink163.xml"/><Relationship Id="rId9" Type="http://schemas.openxmlformats.org/officeDocument/2006/relationships/image" Target="../media/image166.png"/><Relationship Id="rId14" Type="http://schemas.openxmlformats.org/officeDocument/2006/relationships/customXml" Target="../ink/ink168.xml"/><Relationship Id="rId22" Type="http://schemas.openxmlformats.org/officeDocument/2006/relationships/customXml" Target="../ink/ink172.xml"/><Relationship Id="rId27" Type="http://schemas.openxmlformats.org/officeDocument/2006/relationships/image" Target="../media/image175.png"/></Relationships>
</file>

<file path=ppt/slides/_rels/slide13.xml.rels><?xml version="1.0" encoding="UTF-8" standalone="yes"?>
<Relationships xmlns="http://schemas.openxmlformats.org/package/2006/relationships"><Relationship Id="rId8" Type="http://schemas.openxmlformats.org/officeDocument/2006/relationships/customXml" Target="../ink/ink178.xml"/><Relationship Id="rId13" Type="http://schemas.openxmlformats.org/officeDocument/2006/relationships/image" Target="../media/image181.png"/><Relationship Id="rId3" Type="http://schemas.openxmlformats.org/officeDocument/2006/relationships/image" Target="../media/image1.jpg"/><Relationship Id="rId7" Type="http://schemas.openxmlformats.org/officeDocument/2006/relationships/image" Target="../media/image178.png"/><Relationship Id="rId12" Type="http://schemas.openxmlformats.org/officeDocument/2006/relationships/customXml" Target="../ink/ink180.xm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customXml" Target="../ink/ink177.xml"/><Relationship Id="rId11" Type="http://schemas.openxmlformats.org/officeDocument/2006/relationships/image" Target="../media/image180.png"/><Relationship Id="rId5" Type="http://schemas.openxmlformats.org/officeDocument/2006/relationships/image" Target="../media/image177.png"/><Relationship Id="rId10" Type="http://schemas.openxmlformats.org/officeDocument/2006/relationships/customXml" Target="../ink/ink179.xml"/><Relationship Id="rId4" Type="http://schemas.openxmlformats.org/officeDocument/2006/relationships/customXml" Target="../ink/ink176.xml"/><Relationship Id="rId9" Type="http://schemas.openxmlformats.org/officeDocument/2006/relationships/image" Target="../media/image179.png"/></Relationships>
</file>

<file path=ppt/slides/_rels/slide2.xml.rels><?xml version="1.0" encoding="UTF-8" standalone="yes"?>
<Relationships xmlns="http://schemas.openxmlformats.org/package/2006/relationships"><Relationship Id="rId8" Type="http://schemas.openxmlformats.org/officeDocument/2006/relationships/customXml" Target="../ink/ink79.xml"/><Relationship Id="rId13" Type="http://schemas.openxmlformats.org/officeDocument/2006/relationships/image" Target="../media/image82.png"/><Relationship Id="rId18" Type="http://schemas.openxmlformats.org/officeDocument/2006/relationships/customXml" Target="../ink/ink84.xml"/><Relationship Id="rId3" Type="http://schemas.openxmlformats.org/officeDocument/2006/relationships/image" Target="../media/image1.jpg"/><Relationship Id="rId21" Type="http://schemas.openxmlformats.org/officeDocument/2006/relationships/image" Target="../media/image86.png"/><Relationship Id="rId7" Type="http://schemas.openxmlformats.org/officeDocument/2006/relationships/image" Target="../media/image79.png"/><Relationship Id="rId12" Type="http://schemas.openxmlformats.org/officeDocument/2006/relationships/customXml" Target="../ink/ink81.xml"/><Relationship Id="rId17" Type="http://schemas.openxmlformats.org/officeDocument/2006/relationships/image" Target="../media/image84.png"/><Relationship Id="rId2" Type="http://schemas.openxmlformats.org/officeDocument/2006/relationships/notesSlide" Target="../notesSlides/notesSlide2.xml"/><Relationship Id="rId16" Type="http://schemas.openxmlformats.org/officeDocument/2006/relationships/customXml" Target="../ink/ink83.xml"/><Relationship Id="rId20" Type="http://schemas.openxmlformats.org/officeDocument/2006/relationships/customXml" Target="../ink/ink85.xml"/><Relationship Id="rId1" Type="http://schemas.openxmlformats.org/officeDocument/2006/relationships/slideLayout" Target="../slideLayouts/slideLayout1.xml"/><Relationship Id="rId6" Type="http://schemas.openxmlformats.org/officeDocument/2006/relationships/customXml" Target="../ink/ink78.xml"/><Relationship Id="rId11" Type="http://schemas.openxmlformats.org/officeDocument/2006/relationships/image" Target="../media/image81.png"/><Relationship Id="rId5" Type="http://schemas.openxmlformats.org/officeDocument/2006/relationships/image" Target="../media/image78.png"/><Relationship Id="rId15" Type="http://schemas.openxmlformats.org/officeDocument/2006/relationships/image" Target="../media/image83.png"/><Relationship Id="rId23" Type="http://schemas.openxmlformats.org/officeDocument/2006/relationships/image" Target="../media/image87.png"/><Relationship Id="rId10" Type="http://schemas.openxmlformats.org/officeDocument/2006/relationships/customXml" Target="../ink/ink80.xml"/><Relationship Id="rId19" Type="http://schemas.openxmlformats.org/officeDocument/2006/relationships/image" Target="../media/image85.png"/><Relationship Id="rId4" Type="http://schemas.openxmlformats.org/officeDocument/2006/relationships/customXml" Target="../ink/ink77.xml"/><Relationship Id="rId9" Type="http://schemas.openxmlformats.org/officeDocument/2006/relationships/image" Target="../media/image80.png"/><Relationship Id="rId14" Type="http://schemas.openxmlformats.org/officeDocument/2006/relationships/customXml" Target="../ink/ink82.xml"/><Relationship Id="rId22" Type="http://schemas.openxmlformats.org/officeDocument/2006/relationships/customXml" Target="../ink/ink86.xml"/></Relationships>
</file>

<file path=ppt/slides/_rels/slide3.xml.rels><?xml version="1.0" encoding="UTF-8" standalone="yes"?>
<Relationships xmlns="http://schemas.openxmlformats.org/package/2006/relationships"><Relationship Id="rId8" Type="http://schemas.openxmlformats.org/officeDocument/2006/relationships/customXml" Target="../ink/ink89.xml"/><Relationship Id="rId13" Type="http://schemas.openxmlformats.org/officeDocument/2006/relationships/image" Target="../media/image92.png"/><Relationship Id="rId18" Type="http://schemas.openxmlformats.org/officeDocument/2006/relationships/customXml" Target="../ink/ink94.xml"/><Relationship Id="rId3" Type="http://schemas.openxmlformats.org/officeDocument/2006/relationships/image" Target="../media/image1.jpg"/><Relationship Id="rId21" Type="http://schemas.openxmlformats.org/officeDocument/2006/relationships/image" Target="../media/image96.png"/><Relationship Id="rId7" Type="http://schemas.openxmlformats.org/officeDocument/2006/relationships/image" Target="../media/image89.png"/><Relationship Id="rId12" Type="http://schemas.openxmlformats.org/officeDocument/2006/relationships/customXml" Target="../ink/ink91.xml"/><Relationship Id="rId17" Type="http://schemas.openxmlformats.org/officeDocument/2006/relationships/image" Target="../media/image94.png"/><Relationship Id="rId2" Type="http://schemas.openxmlformats.org/officeDocument/2006/relationships/notesSlide" Target="../notesSlides/notesSlide3.xml"/><Relationship Id="rId16" Type="http://schemas.openxmlformats.org/officeDocument/2006/relationships/customXml" Target="../ink/ink93.xml"/><Relationship Id="rId20" Type="http://schemas.openxmlformats.org/officeDocument/2006/relationships/customXml" Target="../ink/ink95.xml"/><Relationship Id="rId1" Type="http://schemas.openxmlformats.org/officeDocument/2006/relationships/slideLayout" Target="../slideLayouts/slideLayout1.xml"/><Relationship Id="rId6" Type="http://schemas.openxmlformats.org/officeDocument/2006/relationships/customXml" Target="../ink/ink88.xml"/><Relationship Id="rId11" Type="http://schemas.openxmlformats.org/officeDocument/2006/relationships/image" Target="../media/image91.png"/><Relationship Id="rId5" Type="http://schemas.openxmlformats.org/officeDocument/2006/relationships/image" Target="../media/image88.png"/><Relationship Id="rId15" Type="http://schemas.openxmlformats.org/officeDocument/2006/relationships/image" Target="../media/image93.png"/><Relationship Id="rId10" Type="http://schemas.openxmlformats.org/officeDocument/2006/relationships/customXml" Target="../ink/ink90.xml"/><Relationship Id="rId19" Type="http://schemas.openxmlformats.org/officeDocument/2006/relationships/image" Target="../media/image95.png"/><Relationship Id="rId4" Type="http://schemas.openxmlformats.org/officeDocument/2006/relationships/customXml" Target="../ink/ink87.xml"/><Relationship Id="rId9" Type="http://schemas.openxmlformats.org/officeDocument/2006/relationships/image" Target="../media/image90.png"/><Relationship Id="rId14" Type="http://schemas.openxmlformats.org/officeDocument/2006/relationships/customXml" Target="../ink/ink92.xml"/></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customXml" Target="../ink/ink98.xml"/><Relationship Id="rId13" Type="http://schemas.openxmlformats.org/officeDocument/2006/relationships/image" Target="../media/image101.png"/><Relationship Id="rId18" Type="http://schemas.openxmlformats.org/officeDocument/2006/relationships/customXml" Target="../ink/ink103.xml"/><Relationship Id="rId26" Type="http://schemas.openxmlformats.org/officeDocument/2006/relationships/customXml" Target="../ink/ink107.xml"/><Relationship Id="rId39" Type="http://schemas.openxmlformats.org/officeDocument/2006/relationships/image" Target="../media/image114.png"/><Relationship Id="rId3" Type="http://schemas.openxmlformats.org/officeDocument/2006/relationships/image" Target="../media/image1.jpg"/><Relationship Id="rId21" Type="http://schemas.openxmlformats.org/officeDocument/2006/relationships/image" Target="../media/image105.png"/><Relationship Id="rId34" Type="http://schemas.openxmlformats.org/officeDocument/2006/relationships/customXml" Target="../ink/ink111.xml"/><Relationship Id="rId42" Type="http://schemas.openxmlformats.org/officeDocument/2006/relationships/customXml" Target="../ink/ink115.xml"/><Relationship Id="rId7" Type="http://schemas.openxmlformats.org/officeDocument/2006/relationships/image" Target="../media/image98.png"/><Relationship Id="rId12" Type="http://schemas.openxmlformats.org/officeDocument/2006/relationships/customXml" Target="../ink/ink100.xml"/><Relationship Id="rId17" Type="http://schemas.openxmlformats.org/officeDocument/2006/relationships/image" Target="../media/image103.png"/><Relationship Id="rId25" Type="http://schemas.openxmlformats.org/officeDocument/2006/relationships/image" Target="../media/image107.png"/><Relationship Id="rId33" Type="http://schemas.openxmlformats.org/officeDocument/2006/relationships/image" Target="../media/image111.png"/><Relationship Id="rId38" Type="http://schemas.openxmlformats.org/officeDocument/2006/relationships/customXml" Target="../ink/ink113.xml"/><Relationship Id="rId2" Type="http://schemas.openxmlformats.org/officeDocument/2006/relationships/notesSlide" Target="../notesSlides/notesSlide5.xml"/><Relationship Id="rId16" Type="http://schemas.openxmlformats.org/officeDocument/2006/relationships/customXml" Target="../ink/ink102.xml"/><Relationship Id="rId20" Type="http://schemas.openxmlformats.org/officeDocument/2006/relationships/customXml" Target="../ink/ink104.xml"/><Relationship Id="rId29" Type="http://schemas.openxmlformats.org/officeDocument/2006/relationships/image" Target="../media/image109.png"/><Relationship Id="rId41" Type="http://schemas.openxmlformats.org/officeDocument/2006/relationships/image" Target="../media/image115.png"/><Relationship Id="rId1" Type="http://schemas.openxmlformats.org/officeDocument/2006/relationships/slideLayout" Target="../slideLayouts/slideLayout1.xml"/><Relationship Id="rId6" Type="http://schemas.openxmlformats.org/officeDocument/2006/relationships/customXml" Target="../ink/ink97.xml"/><Relationship Id="rId11" Type="http://schemas.openxmlformats.org/officeDocument/2006/relationships/image" Target="../media/image100.png"/><Relationship Id="rId24" Type="http://schemas.openxmlformats.org/officeDocument/2006/relationships/customXml" Target="../ink/ink106.xml"/><Relationship Id="rId32" Type="http://schemas.openxmlformats.org/officeDocument/2006/relationships/customXml" Target="../ink/ink110.xml"/><Relationship Id="rId37" Type="http://schemas.openxmlformats.org/officeDocument/2006/relationships/image" Target="../media/image113.png"/><Relationship Id="rId40" Type="http://schemas.openxmlformats.org/officeDocument/2006/relationships/customXml" Target="../ink/ink114.xml"/><Relationship Id="rId5" Type="http://schemas.openxmlformats.org/officeDocument/2006/relationships/image" Target="../media/image97.png"/><Relationship Id="rId15" Type="http://schemas.openxmlformats.org/officeDocument/2006/relationships/image" Target="../media/image102.png"/><Relationship Id="rId23" Type="http://schemas.openxmlformats.org/officeDocument/2006/relationships/image" Target="../media/image106.png"/><Relationship Id="rId28" Type="http://schemas.openxmlformats.org/officeDocument/2006/relationships/customXml" Target="../ink/ink108.xml"/><Relationship Id="rId36" Type="http://schemas.openxmlformats.org/officeDocument/2006/relationships/customXml" Target="../ink/ink112.xml"/><Relationship Id="rId10" Type="http://schemas.openxmlformats.org/officeDocument/2006/relationships/customXml" Target="../ink/ink99.xml"/><Relationship Id="rId19" Type="http://schemas.openxmlformats.org/officeDocument/2006/relationships/image" Target="../media/image104.png"/><Relationship Id="rId31" Type="http://schemas.openxmlformats.org/officeDocument/2006/relationships/image" Target="../media/image110.png"/><Relationship Id="rId4" Type="http://schemas.openxmlformats.org/officeDocument/2006/relationships/customXml" Target="../ink/ink96.xml"/><Relationship Id="rId9" Type="http://schemas.openxmlformats.org/officeDocument/2006/relationships/image" Target="../media/image99.png"/><Relationship Id="rId14" Type="http://schemas.openxmlformats.org/officeDocument/2006/relationships/customXml" Target="../ink/ink101.xml"/><Relationship Id="rId22" Type="http://schemas.openxmlformats.org/officeDocument/2006/relationships/customXml" Target="../ink/ink105.xml"/><Relationship Id="rId27" Type="http://schemas.openxmlformats.org/officeDocument/2006/relationships/image" Target="../media/image108.png"/><Relationship Id="rId30" Type="http://schemas.openxmlformats.org/officeDocument/2006/relationships/customXml" Target="../ink/ink109.xml"/><Relationship Id="rId35" Type="http://schemas.openxmlformats.org/officeDocument/2006/relationships/image" Target="../media/image112.png"/><Relationship Id="rId43" Type="http://schemas.openxmlformats.org/officeDocument/2006/relationships/image" Target="../media/image116.png"/></Relationships>
</file>

<file path=ppt/slides/_rels/slide6.xml.rels><?xml version="1.0" encoding="UTF-8" standalone="yes"?>
<Relationships xmlns="http://schemas.openxmlformats.org/package/2006/relationships"><Relationship Id="rId8" Type="http://schemas.openxmlformats.org/officeDocument/2006/relationships/customXml" Target="../ink/ink118.xml"/><Relationship Id="rId13" Type="http://schemas.openxmlformats.org/officeDocument/2006/relationships/image" Target="../media/image121.png"/><Relationship Id="rId18" Type="http://schemas.openxmlformats.org/officeDocument/2006/relationships/customXml" Target="../ink/ink123.xml"/><Relationship Id="rId26" Type="http://schemas.openxmlformats.org/officeDocument/2006/relationships/customXml" Target="../ink/ink127.xml"/><Relationship Id="rId3" Type="http://schemas.openxmlformats.org/officeDocument/2006/relationships/image" Target="../media/image1.jpg"/><Relationship Id="rId21" Type="http://schemas.openxmlformats.org/officeDocument/2006/relationships/image" Target="../media/image125.png"/><Relationship Id="rId7" Type="http://schemas.openxmlformats.org/officeDocument/2006/relationships/image" Target="../media/image118.png"/><Relationship Id="rId12" Type="http://schemas.openxmlformats.org/officeDocument/2006/relationships/customXml" Target="../ink/ink120.xml"/><Relationship Id="rId17" Type="http://schemas.openxmlformats.org/officeDocument/2006/relationships/image" Target="../media/image123.png"/><Relationship Id="rId25" Type="http://schemas.openxmlformats.org/officeDocument/2006/relationships/image" Target="../media/image127.png"/><Relationship Id="rId33" Type="http://schemas.openxmlformats.org/officeDocument/2006/relationships/image" Target="../media/image131.png"/><Relationship Id="rId2" Type="http://schemas.openxmlformats.org/officeDocument/2006/relationships/notesSlide" Target="../notesSlides/notesSlide6.xml"/><Relationship Id="rId16" Type="http://schemas.openxmlformats.org/officeDocument/2006/relationships/customXml" Target="../ink/ink122.xml"/><Relationship Id="rId20" Type="http://schemas.openxmlformats.org/officeDocument/2006/relationships/customXml" Target="../ink/ink124.xml"/><Relationship Id="rId29" Type="http://schemas.openxmlformats.org/officeDocument/2006/relationships/image" Target="../media/image129.png"/><Relationship Id="rId1" Type="http://schemas.openxmlformats.org/officeDocument/2006/relationships/slideLayout" Target="../slideLayouts/slideLayout1.xml"/><Relationship Id="rId6" Type="http://schemas.openxmlformats.org/officeDocument/2006/relationships/customXml" Target="../ink/ink117.xml"/><Relationship Id="rId11" Type="http://schemas.openxmlformats.org/officeDocument/2006/relationships/image" Target="../media/image120.png"/><Relationship Id="rId24" Type="http://schemas.openxmlformats.org/officeDocument/2006/relationships/customXml" Target="../ink/ink126.xml"/><Relationship Id="rId32" Type="http://schemas.openxmlformats.org/officeDocument/2006/relationships/customXml" Target="../ink/ink130.xml"/><Relationship Id="rId5" Type="http://schemas.openxmlformats.org/officeDocument/2006/relationships/image" Target="../media/image117.png"/><Relationship Id="rId15" Type="http://schemas.openxmlformats.org/officeDocument/2006/relationships/image" Target="../media/image122.png"/><Relationship Id="rId23" Type="http://schemas.openxmlformats.org/officeDocument/2006/relationships/image" Target="../media/image126.png"/><Relationship Id="rId28" Type="http://schemas.openxmlformats.org/officeDocument/2006/relationships/customXml" Target="../ink/ink128.xml"/><Relationship Id="rId10" Type="http://schemas.openxmlformats.org/officeDocument/2006/relationships/customXml" Target="../ink/ink119.xml"/><Relationship Id="rId19" Type="http://schemas.openxmlformats.org/officeDocument/2006/relationships/image" Target="../media/image124.png"/><Relationship Id="rId31" Type="http://schemas.openxmlformats.org/officeDocument/2006/relationships/image" Target="../media/image130.png"/><Relationship Id="rId4" Type="http://schemas.openxmlformats.org/officeDocument/2006/relationships/customXml" Target="../ink/ink116.xml"/><Relationship Id="rId9" Type="http://schemas.openxmlformats.org/officeDocument/2006/relationships/image" Target="../media/image119.png"/><Relationship Id="rId14" Type="http://schemas.openxmlformats.org/officeDocument/2006/relationships/customXml" Target="../ink/ink121.xml"/><Relationship Id="rId22" Type="http://schemas.openxmlformats.org/officeDocument/2006/relationships/customXml" Target="../ink/ink125.xml"/><Relationship Id="rId27" Type="http://schemas.openxmlformats.org/officeDocument/2006/relationships/image" Target="../media/image128.png"/><Relationship Id="rId30" Type="http://schemas.openxmlformats.org/officeDocument/2006/relationships/customXml" Target="../ink/ink129.xml"/></Relationships>
</file>

<file path=ppt/slides/_rels/slide7.xml.rels><?xml version="1.0" encoding="UTF-8" standalone="yes"?>
<Relationships xmlns="http://schemas.openxmlformats.org/package/2006/relationships"><Relationship Id="rId8" Type="http://schemas.openxmlformats.org/officeDocument/2006/relationships/customXml" Target="../ink/ink133.xml"/><Relationship Id="rId13" Type="http://schemas.openxmlformats.org/officeDocument/2006/relationships/image" Target="../media/image136.png"/><Relationship Id="rId3" Type="http://schemas.openxmlformats.org/officeDocument/2006/relationships/image" Target="../media/image1.jpg"/><Relationship Id="rId7" Type="http://schemas.openxmlformats.org/officeDocument/2006/relationships/image" Target="../media/image133.png"/><Relationship Id="rId12" Type="http://schemas.openxmlformats.org/officeDocument/2006/relationships/customXml" Target="../ink/ink135.xml"/><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customXml" Target="../ink/ink132.xml"/><Relationship Id="rId11" Type="http://schemas.openxmlformats.org/officeDocument/2006/relationships/image" Target="../media/image135.png"/><Relationship Id="rId5" Type="http://schemas.openxmlformats.org/officeDocument/2006/relationships/image" Target="../media/image132.png"/><Relationship Id="rId10" Type="http://schemas.openxmlformats.org/officeDocument/2006/relationships/customXml" Target="../ink/ink134.xml"/><Relationship Id="rId4" Type="http://schemas.openxmlformats.org/officeDocument/2006/relationships/customXml" Target="../ink/ink131.xml"/><Relationship Id="rId9" Type="http://schemas.openxmlformats.org/officeDocument/2006/relationships/image" Target="../media/image134.png"/></Relationships>
</file>

<file path=ppt/slides/_rels/slide8.xml.rels><?xml version="1.0" encoding="UTF-8" standalone="yes"?>
<Relationships xmlns="http://schemas.openxmlformats.org/package/2006/relationships"><Relationship Id="rId8" Type="http://schemas.openxmlformats.org/officeDocument/2006/relationships/customXml" Target="../ink/ink138.xml"/><Relationship Id="rId13" Type="http://schemas.openxmlformats.org/officeDocument/2006/relationships/image" Target="../media/image141.png"/><Relationship Id="rId3" Type="http://schemas.openxmlformats.org/officeDocument/2006/relationships/image" Target="../media/image1.jpg"/><Relationship Id="rId7" Type="http://schemas.openxmlformats.org/officeDocument/2006/relationships/image" Target="../media/image138.png"/><Relationship Id="rId12" Type="http://schemas.openxmlformats.org/officeDocument/2006/relationships/customXml" Target="../ink/ink140.xml"/><Relationship Id="rId17" Type="http://schemas.openxmlformats.org/officeDocument/2006/relationships/image" Target="../media/image143.png"/><Relationship Id="rId2" Type="http://schemas.openxmlformats.org/officeDocument/2006/relationships/notesSlide" Target="../notesSlides/notesSlide8.xml"/><Relationship Id="rId16" Type="http://schemas.openxmlformats.org/officeDocument/2006/relationships/customXml" Target="../ink/ink142.xml"/><Relationship Id="rId1" Type="http://schemas.openxmlformats.org/officeDocument/2006/relationships/slideLayout" Target="../slideLayouts/slideLayout1.xml"/><Relationship Id="rId6" Type="http://schemas.openxmlformats.org/officeDocument/2006/relationships/customXml" Target="../ink/ink137.xml"/><Relationship Id="rId11" Type="http://schemas.openxmlformats.org/officeDocument/2006/relationships/image" Target="../media/image140.png"/><Relationship Id="rId5" Type="http://schemas.openxmlformats.org/officeDocument/2006/relationships/image" Target="../media/image137.png"/><Relationship Id="rId15" Type="http://schemas.openxmlformats.org/officeDocument/2006/relationships/image" Target="../media/image142.png"/><Relationship Id="rId10" Type="http://schemas.openxmlformats.org/officeDocument/2006/relationships/customXml" Target="../ink/ink139.xml"/><Relationship Id="rId4" Type="http://schemas.openxmlformats.org/officeDocument/2006/relationships/customXml" Target="../ink/ink136.xml"/><Relationship Id="rId9" Type="http://schemas.openxmlformats.org/officeDocument/2006/relationships/image" Target="../media/image139.png"/><Relationship Id="rId14" Type="http://schemas.openxmlformats.org/officeDocument/2006/relationships/customXml" Target="../ink/ink141.xml"/></Relationships>
</file>

<file path=ppt/slides/_rels/slide9.xml.rels><?xml version="1.0" encoding="UTF-8" standalone="yes"?>
<Relationships xmlns="http://schemas.openxmlformats.org/package/2006/relationships"><Relationship Id="rId8" Type="http://schemas.openxmlformats.org/officeDocument/2006/relationships/customXml" Target="../ink/ink145.xml"/><Relationship Id="rId13" Type="http://schemas.openxmlformats.org/officeDocument/2006/relationships/image" Target="../media/image148.png"/><Relationship Id="rId3" Type="http://schemas.openxmlformats.org/officeDocument/2006/relationships/image" Target="../media/image1.jpg"/><Relationship Id="rId7" Type="http://schemas.openxmlformats.org/officeDocument/2006/relationships/image" Target="../media/image145.png"/><Relationship Id="rId12" Type="http://schemas.openxmlformats.org/officeDocument/2006/relationships/customXml" Target="../ink/ink147.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customXml" Target="../ink/ink144.xml"/><Relationship Id="rId11" Type="http://schemas.openxmlformats.org/officeDocument/2006/relationships/image" Target="../media/image147.png"/><Relationship Id="rId5" Type="http://schemas.openxmlformats.org/officeDocument/2006/relationships/image" Target="../media/image144.png"/><Relationship Id="rId10" Type="http://schemas.openxmlformats.org/officeDocument/2006/relationships/customXml" Target="../ink/ink146.xml"/><Relationship Id="rId4" Type="http://schemas.openxmlformats.org/officeDocument/2006/relationships/customXml" Target="../ink/ink143.xml"/><Relationship Id="rId9" Type="http://schemas.openxmlformats.org/officeDocument/2006/relationships/image" Target="../media/image146.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B2FD387F-92CC-4779-81C3-06BBC90B104F}"/>
              </a:ext>
            </a:extLst>
          </p:cNvPr>
          <p:cNvSpPr/>
          <p:nvPr/>
        </p:nvSpPr>
        <p:spPr>
          <a:xfrm>
            <a:off x="-25179" y="-55794"/>
            <a:ext cx="10440861" cy="5920268"/>
          </a:xfrm>
          <a:prstGeom prst="roundRect">
            <a:avLst/>
          </a:prstGeom>
          <a:solidFill>
            <a:srgbClr val="4E1A04">
              <a:alpha val="40000"/>
            </a:srgbClr>
          </a:solidFill>
          <a:effectLst>
            <a:softEdge rad="139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DB53F4E-F7D8-4CE6-9400-7374C33ADB4D}"/>
              </a:ext>
            </a:extLst>
          </p:cNvPr>
          <p:cNvSpPr txBox="1"/>
          <p:nvPr/>
        </p:nvSpPr>
        <p:spPr>
          <a:xfrm>
            <a:off x="349250" y="6346398"/>
            <a:ext cx="7423150" cy="461665"/>
          </a:xfrm>
          <a:prstGeom prst="rect">
            <a:avLst/>
          </a:prstGeom>
          <a:noFill/>
        </p:spPr>
        <p:txBody>
          <a:bodyPr wrap="square" rtlCol="0">
            <a:spAutoFit/>
          </a:bodyPr>
          <a:lstStyle/>
          <a:p>
            <a:r>
              <a:rPr lang="en-US" sz="2400">
                <a:solidFill>
                  <a:srgbClr val="FFFF00"/>
                </a:solidFill>
                <a:cs typeface="+mj-cs"/>
              </a:rPr>
              <a:t>http://www.matsati.com</a:t>
            </a:r>
          </a:p>
        </p:txBody>
      </p:sp>
      <p:sp>
        <p:nvSpPr>
          <p:cNvPr id="10" name="TextBox 9">
            <a:extLst>
              <a:ext uri="{FF2B5EF4-FFF2-40B4-BE49-F238E27FC236}">
                <a16:creationId xmlns:a16="http://schemas.microsoft.com/office/drawing/2014/main" id="{638CE212-A8DA-4542-A937-323BC5C84730}"/>
              </a:ext>
            </a:extLst>
          </p:cNvPr>
          <p:cNvSpPr txBox="1"/>
          <p:nvPr/>
        </p:nvSpPr>
        <p:spPr>
          <a:xfrm>
            <a:off x="349250" y="5920268"/>
            <a:ext cx="10109842" cy="646331"/>
          </a:xfrm>
          <a:prstGeom prst="rect">
            <a:avLst/>
          </a:prstGeom>
          <a:noFill/>
        </p:spPr>
        <p:txBody>
          <a:bodyPr wrap="square" rtlCol="0">
            <a:spAutoFit/>
          </a:bodyPr>
          <a:lstStyle/>
          <a:p>
            <a:r>
              <a:rPr lang="en-US" sz="3600" b="1">
                <a:solidFill>
                  <a:srgbClr val="FFFF00"/>
                </a:solidFill>
                <a:cs typeface="+mj-cs"/>
              </a:rPr>
              <a:t>Isaiah / </a:t>
            </a:r>
            <a:r>
              <a:rPr lang="he-IL" sz="3600" b="1">
                <a:solidFill>
                  <a:srgbClr val="FFFF00"/>
                </a:solidFill>
                <a:cs typeface="+mj-cs"/>
              </a:rPr>
              <a:t>ישעיה</a:t>
            </a:r>
            <a:endParaRPr lang="en-US" sz="3600" b="1">
              <a:solidFill>
                <a:srgbClr val="FFFF00"/>
              </a:solidFill>
              <a:cs typeface="+mj-cs"/>
            </a:endParaRPr>
          </a:p>
        </p:txBody>
      </p:sp>
      <p:sp>
        <p:nvSpPr>
          <p:cNvPr id="2" name="TextBox 1">
            <a:extLst>
              <a:ext uri="{FF2B5EF4-FFF2-40B4-BE49-F238E27FC236}">
                <a16:creationId xmlns:a16="http://schemas.microsoft.com/office/drawing/2014/main" id="{7627D41E-199A-410B-94A8-9500D6DC7D33}"/>
              </a:ext>
            </a:extLst>
          </p:cNvPr>
          <p:cNvSpPr txBox="1"/>
          <p:nvPr/>
        </p:nvSpPr>
        <p:spPr>
          <a:xfrm>
            <a:off x="9981344" y="3580544"/>
            <a:ext cx="45719" cy="369332"/>
          </a:xfrm>
          <a:prstGeom prst="rect">
            <a:avLst/>
          </a:prstGeom>
          <a:noFill/>
        </p:spPr>
        <p:txBody>
          <a:bodyPr wrap="square" rtlCol="0">
            <a:spAutoFit/>
          </a:bodyPr>
          <a:lstStyle/>
          <a:p>
            <a:endParaRPr lang="en-US"/>
          </a:p>
        </p:txBody>
      </p:sp>
      <p:sp>
        <p:nvSpPr>
          <p:cNvPr id="3" name="TextBox 2">
            <a:extLst>
              <a:ext uri="{FF2B5EF4-FFF2-40B4-BE49-F238E27FC236}">
                <a16:creationId xmlns:a16="http://schemas.microsoft.com/office/drawing/2014/main" id="{D3EFC0C3-FD39-449B-AD90-C042901F23F4}"/>
              </a:ext>
            </a:extLst>
          </p:cNvPr>
          <p:cNvSpPr txBox="1"/>
          <p:nvPr/>
        </p:nvSpPr>
        <p:spPr>
          <a:xfrm>
            <a:off x="86436" y="0"/>
            <a:ext cx="10165744" cy="6494085"/>
          </a:xfrm>
          <a:prstGeom prst="rect">
            <a:avLst/>
          </a:prstGeom>
          <a:noFill/>
        </p:spPr>
        <p:txBody>
          <a:bodyPr wrap="square" rtlCol="0">
            <a:spAutoFit/>
          </a:bodyPr>
          <a:lstStyle/>
          <a:p>
            <a:pPr algn="r"/>
            <a:r>
              <a:rPr lang="he-IL" sz="3200" b="1">
                <a:solidFill>
                  <a:schemeClr val="bg1"/>
                </a:solidFill>
                <a:cs typeface="+mj-cs"/>
              </a:rPr>
              <a:t>ספר ישעיה פרק א</a:t>
            </a:r>
          </a:p>
          <a:p>
            <a:pPr algn="r"/>
            <a:r>
              <a:rPr lang="he-IL" sz="3200">
                <a:solidFill>
                  <a:schemeClr val="bg1"/>
                </a:solidFill>
                <a:cs typeface="+mj-cs"/>
              </a:rPr>
              <a:t>﻿י   שִׁמְעוּ דְבַר-יְהֹוָה קְצִינֵי סְדֹם הַאֲזִינוּ תּוֹרַת אֱלֹהֵינוּ עַם עֲמֹרָה: יא   לָמָּה-לִּי רֹב-זִבְחֵיכֶם יֹאמַר יְהֹוָה שָֹבַעְתִּי עֹלוֹת אֵילִים וְחֵלֶב מְרִיאִים וְדַם פָּרִים וּכְבָשִֹים וְעַתּוּדִים לֹא חָפָצְתִּי: יב   כִּי תָבֹאוּ לֵרָאוֹת פָּנָי מִי-בִקֵּשׁ זֹאת מִיֶּדְכֶם רְמֹס חֲצֵרָי: יג   לֹא תוֹסִיפוּ הָבִיא מִנְחַת-שָׁוְא קְטֹרֶת תּוֹעֵבָה הִיא לִי חֹדֶשׁ וְשַׁבָּת קְרֹא מִקְרָא לֹא-אוּכַל אָוֶן וַעֲצָרָה: יד   חָדְשֵׁיכֶם וּמוֹעֲדֵיכֶם שָֹנְאָה נַפְשִׁי הָיוּ עָלַי לָטֹרַח נִלְאֵיתִי נְשֹא: טו   וּבְפָרִשְֹכֶם כַּפֵּיכֶם אַעְלִים עֵינַי מִכֶּם גַּם כִּי-תַרְבּוּ תְפִלָּה אֵינֶנִּי שֹׁמֵעַ יְדֵיכֶם דָּמִים מָלֵאוּ: טז   רַחֲצוּ הִזַּכּוּ הָסִירוּ רֹעַ מַעַלְלֵיכֶם מִנֶּגֶד עֵינָי חִדְלוּ הָרֵעַ: יז   לִמְדוּ הֵיטֵב דִּרְשׁוּ מִשְׁפָּט אַשְּׁרוּ חָמוֹץ שִׁפְטוּ יָתוֹם רִיבוּ אַלְמָנָה:  יח   לְכוּ-נָא וְנִוָּכְחָה יֹאמַר יְהֹוָה אִם-יִהְיוּ חֲטָאֵיכֶם כַּשָּׁנִים כַּשֶּׁלֶג יַלְבִּינוּ אִם-יַאְדִּימוּ כַתּוֹלָע כַּצֶּמֶר יִהְיוּ: יט   אִם-תֹּאבוּ וּשְׁמַעְתֶּם טוּב הָאָרֶץ תֹּאכֵלוּ: כ   וְאִם-תְּמָאֲנוּ וּמְרִיתֶם חֶרֶב תְּאֻכְּלוּ כִּי פִּי יְהֹוָה דִּבֵּר:</a:t>
            </a:r>
          </a:p>
          <a:p>
            <a:pPr algn="r"/>
            <a:endParaRPr lang="en-US" sz="3200">
              <a:solidFill>
                <a:schemeClr val="bg1"/>
              </a:solidFill>
              <a:cs typeface="+mj-cs"/>
            </a:endParaRPr>
          </a:p>
        </p:txBody>
      </p:sp>
      <mc:AlternateContent xmlns:mc="http://schemas.openxmlformats.org/markup-compatibility/2006" xmlns:p14="http://schemas.microsoft.com/office/powerpoint/2010/main">
        <mc:Choice Requires="p14">
          <p:contentPart p14:bwMode="auto" r:id="rId4">
            <p14:nvContentPartPr>
              <p14:cNvPr id="7" name="Ink 6">
                <a:extLst>
                  <a:ext uri="{FF2B5EF4-FFF2-40B4-BE49-F238E27FC236}">
                    <a16:creationId xmlns:a16="http://schemas.microsoft.com/office/drawing/2014/main" id="{B865030B-679F-41D7-9366-58A4FD4E8C2E}"/>
                  </a:ext>
                </a:extLst>
              </p14:cNvPr>
              <p14:cNvContentPartPr/>
              <p14:nvPr/>
            </p14:nvContentPartPr>
            <p14:xfrm>
              <a:off x="7616750" y="1023270"/>
              <a:ext cx="2186640" cy="87120"/>
            </p14:xfrm>
          </p:contentPart>
        </mc:Choice>
        <mc:Fallback xmlns="">
          <p:pic>
            <p:nvPicPr>
              <p:cNvPr id="7" name="Ink 6">
                <a:extLst>
                  <a:ext uri="{FF2B5EF4-FFF2-40B4-BE49-F238E27FC236}">
                    <a16:creationId xmlns:a16="http://schemas.microsoft.com/office/drawing/2014/main" id="{B865030B-679F-41D7-9366-58A4FD4E8C2E}"/>
                  </a:ext>
                </a:extLst>
              </p:cNvPr>
              <p:cNvPicPr/>
              <p:nvPr/>
            </p:nvPicPr>
            <p:blipFill>
              <a:blip r:embed="rId5"/>
              <a:stretch>
                <a:fillRect/>
              </a:stretch>
            </p:blipFill>
            <p:spPr>
              <a:xfrm>
                <a:off x="7598750" y="1005270"/>
                <a:ext cx="2222280" cy="12276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9" name="Ink 8">
                <a:extLst>
                  <a:ext uri="{FF2B5EF4-FFF2-40B4-BE49-F238E27FC236}">
                    <a16:creationId xmlns:a16="http://schemas.microsoft.com/office/drawing/2014/main" id="{436F575E-0AB2-4E6F-AD1B-ED042CFBA2ED}"/>
                  </a:ext>
                </a:extLst>
              </p14:cNvPr>
              <p14:cNvContentPartPr/>
              <p14:nvPr/>
            </p14:nvContentPartPr>
            <p14:xfrm>
              <a:off x="6175670" y="1004550"/>
              <a:ext cx="1268280" cy="42480"/>
            </p14:xfrm>
          </p:contentPart>
        </mc:Choice>
        <mc:Fallback xmlns="">
          <p:pic>
            <p:nvPicPr>
              <p:cNvPr id="9" name="Ink 8">
                <a:extLst>
                  <a:ext uri="{FF2B5EF4-FFF2-40B4-BE49-F238E27FC236}">
                    <a16:creationId xmlns:a16="http://schemas.microsoft.com/office/drawing/2014/main" id="{436F575E-0AB2-4E6F-AD1B-ED042CFBA2ED}"/>
                  </a:ext>
                </a:extLst>
              </p:cNvPr>
              <p:cNvPicPr/>
              <p:nvPr/>
            </p:nvPicPr>
            <p:blipFill>
              <a:blip r:embed="rId7"/>
              <a:stretch>
                <a:fillRect/>
              </a:stretch>
            </p:blipFill>
            <p:spPr>
              <a:xfrm>
                <a:off x="6158030" y="986550"/>
                <a:ext cx="1303920" cy="781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1" name="Ink 10">
                <a:extLst>
                  <a:ext uri="{FF2B5EF4-FFF2-40B4-BE49-F238E27FC236}">
                    <a16:creationId xmlns:a16="http://schemas.microsoft.com/office/drawing/2014/main" id="{2424DC5A-F269-4BE3-AE41-C0ADADC33DC8}"/>
                  </a:ext>
                </a:extLst>
              </p14:cNvPr>
              <p14:cNvContentPartPr/>
              <p14:nvPr/>
            </p14:nvContentPartPr>
            <p14:xfrm>
              <a:off x="3324110" y="1037310"/>
              <a:ext cx="2691000" cy="66960"/>
            </p14:xfrm>
          </p:contentPart>
        </mc:Choice>
        <mc:Fallback xmlns="">
          <p:pic>
            <p:nvPicPr>
              <p:cNvPr id="11" name="Ink 10">
                <a:extLst>
                  <a:ext uri="{FF2B5EF4-FFF2-40B4-BE49-F238E27FC236}">
                    <a16:creationId xmlns:a16="http://schemas.microsoft.com/office/drawing/2014/main" id="{2424DC5A-F269-4BE3-AE41-C0ADADC33DC8}"/>
                  </a:ext>
                </a:extLst>
              </p:cNvPr>
              <p:cNvPicPr/>
              <p:nvPr/>
            </p:nvPicPr>
            <p:blipFill>
              <a:blip r:embed="rId9"/>
              <a:stretch>
                <a:fillRect/>
              </a:stretch>
            </p:blipFill>
            <p:spPr>
              <a:xfrm>
                <a:off x="3306470" y="1019670"/>
                <a:ext cx="2726640" cy="1026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2" name="Ink 11">
                <a:extLst>
                  <a:ext uri="{FF2B5EF4-FFF2-40B4-BE49-F238E27FC236}">
                    <a16:creationId xmlns:a16="http://schemas.microsoft.com/office/drawing/2014/main" id="{33D1BDEA-01E7-47FC-9090-6EB271E66D5A}"/>
                  </a:ext>
                </a:extLst>
              </p14:cNvPr>
              <p14:cNvContentPartPr/>
              <p14:nvPr/>
            </p14:nvContentPartPr>
            <p14:xfrm>
              <a:off x="1927310" y="966750"/>
              <a:ext cx="1270440" cy="101160"/>
            </p14:xfrm>
          </p:contentPart>
        </mc:Choice>
        <mc:Fallback xmlns="">
          <p:pic>
            <p:nvPicPr>
              <p:cNvPr id="12" name="Ink 11">
                <a:extLst>
                  <a:ext uri="{FF2B5EF4-FFF2-40B4-BE49-F238E27FC236}">
                    <a16:creationId xmlns:a16="http://schemas.microsoft.com/office/drawing/2014/main" id="{33D1BDEA-01E7-47FC-9090-6EB271E66D5A}"/>
                  </a:ext>
                </a:extLst>
              </p:cNvPr>
              <p:cNvPicPr/>
              <p:nvPr/>
            </p:nvPicPr>
            <p:blipFill>
              <a:blip r:embed="rId11"/>
              <a:stretch>
                <a:fillRect/>
              </a:stretch>
            </p:blipFill>
            <p:spPr>
              <a:xfrm>
                <a:off x="1909310" y="949110"/>
                <a:ext cx="1306080" cy="1368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3" name="Ink 12">
                <a:extLst>
                  <a:ext uri="{FF2B5EF4-FFF2-40B4-BE49-F238E27FC236}">
                    <a16:creationId xmlns:a16="http://schemas.microsoft.com/office/drawing/2014/main" id="{CD114C56-9AA9-4678-9867-10B399642C2E}"/>
                  </a:ext>
                </a:extLst>
              </p14:cNvPr>
              <p14:cNvContentPartPr/>
              <p14:nvPr/>
            </p14:nvContentPartPr>
            <p14:xfrm>
              <a:off x="4332110" y="487950"/>
              <a:ext cx="899280" cy="652320"/>
            </p14:xfrm>
          </p:contentPart>
        </mc:Choice>
        <mc:Fallback xmlns="">
          <p:pic>
            <p:nvPicPr>
              <p:cNvPr id="13" name="Ink 12">
                <a:extLst>
                  <a:ext uri="{FF2B5EF4-FFF2-40B4-BE49-F238E27FC236}">
                    <a16:creationId xmlns:a16="http://schemas.microsoft.com/office/drawing/2014/main" id="{CD114C56-9AA9-4678-9867-10B399642C2E}"/>
                  </a:ext>
                </a:extLst>
              </p:cNvPr>
              <p:cNvPicPr/>
              <p:nvPr/>
            </p:nvPicPr>
            <p:blipFill>
              <a:blip r:embed="rId13"/>
              <a:stretch>
                <a:fillRect/>
              </a:stretch>
            </p:blipFill>
            <p:spPr>
              <a:xfrm>
                <a:off x="4314470" y="470310"/>
                <a:ext cx="934920" cy="68796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4" name="Ink 13">
                <a:extLst>
                  <a:ext uri="{FF2B5EF4-FFF2-40B4-BE49-F238E27FC236}">
                    <a16:creationId xmlns:a16="http://schemas.microsoft.com/office/drawing/2014/main" id="{F8977BEF-44BB-4CDB-ABE1-F35199995507}"/>
                  </a:ext>
                </a:extLst>
              </p14:cNvPr>
              <p14:cNvContentPartPr/>
              <p14:nvPr/>
            </p14:nvContentPartPr>
            <p14:xfrm>
              <a:off x="240710" y="1088430"/>
              <a:ext cx="909000" cy="99000"/>
            </p14:xfrm>
          </p:contentPart>
        </mc:Choice>
        <mc:Fallback xmlns="">
          <p:pic>
            <p:nvPicPr>
              <p:cNvPr id="14" name="Ink 13">
                <a:extLst>
                  <a:ext uri="{FF2B5EF4-FFF2-40B4-BE49-F238E27FC236}">
                    <a16:creationId xmlns:a16="http://schemas.microsoft.com/office/drawing/2014/main" id="{F8977BEF-44BB-4CDB-ABE1-F35199995507}"/>
                  </a:ext>
                </a:extLst>
              </p:cNvPr>
              <p:cNvPicPr/>
              <p:nvPr/>
            </p:nvPicPr>
            <p:blipFill>
              <a:blip r:embed="rId15"/>
              <a:stretch>
                <a:fillRect/>
              </a:stretch>
            </p:blipFill>
            <p:spPr>
              <a:xfrm>
                <a:off x="222710" y="1070430"/>
                <a:ext cx="944640" cy="13464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5" name="Ink 14">
                <a:extLst>
                  <a:ext uri="{FF2B5EF4-FFF2-40B4-BE49-F238E27FC236}">
                    <a16:creationId xmlns:a16="http://schemas.microsoft.com/office/drawing/2014/main" id="{2A2A34D3-B337-4EBD-A098-E528BC2FEFF9}"/>
                  </a:ext>
                </a:extLst>
              </p14:cNvPr>
              <p14:cNvContentPartPr/>
              <p14:nvPr/>
            </p14:nvContentPartPr>
            <p14:xfrm>
              <a:off x="8657510" y="1497750"/>
              <a:ext cx="1550880" cy="99720"/>
            </p14:xfrm>
          </p:contentPart>
        </mc:Choice>
        <mc:Fallback xmlns="">
          <p:pic>
            <p:nvPicPr>
              <p:cNvPr id="15" name="Ink 14">
                <a:extLst>
                  <a:ext uri="{FF2B5EF4-FFF2-40B4-BE49-F238E27FC236}">
                    <a16:creationId xmlns:a16="http://schemas.microsoft.com/office/drawing/2014/main" id="{2A2A34D3-B337-4EBD-A098-E528BC2FEFF9}"/>
                  </a:ext>
                </a:extLst>
              </p:cNvPr>
              <p:cNvPicPr/>
              <p:nvPr/>
            </p:nvPicPr>
            <p:blipFill>
              <a:blip r:embed="rId17"/>
              <a:stretch>
                <a:fillRect/>
              </a:stretch>
            </p:blipFill>
            <p:spPr>
              <a:xfrm>
                <a:off x="8639870" y="1479750"/>
                <a:ext cx="1586520" cy="13536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6" name="Ink 15">
                <a:extLst>
                  <a:ext uri="{FF2B5EF4-FFF2-40B4-BE49-F238E27FC236}">
                    <a16:creationId xmlns:a16="http://schemas.microsoft.com/office/drawing/2014/main" id="{B7AFAE0C-6C63-468C-91DF-1A42CA669384}"/>
                  </a:ext>
                </a:extLst>
              </p14:cNvPr>
              <p14:cNvContentPartPr/>
              <p14:nvPr/>
            </p14:nvContentPartPr>
            <p14:xfrm>
              <a:off x="4415630" y="1464270"/>
              <a:ext cx="4000680" cy="127440"/>
            </p14:xfrm>
          </p:contentPart>
        </mc:Choice>
        <mc:Fallback xmlns="">
          <p:pic>
            <p:nvPicPr>
              <p:cNvPr id="16" name="Ink 15">
                <a:extLst>
                  <a:ext uri="{FF2B5EF4-FFF2-40B4-BE49-F238E27FC236}">
                    <a16:creationId xmlns:a16="http://schemas.microsoft.com/office/drawing/2014/main" id="{B7AFAE0C-6C63-468C-91DF-1A42CA669384}"/>
                  </a:ext>
                </a:extLst>
              </p:cNvPr>
              <p:cNvPicPr/>
              <p:nvPr/>
            </p:nvPicPr>
            <p:blipFill>
              <a:blip r:embed="rId19"/>
              <a:stretch>
                <a:fillRect/>
              </a:stretch>
            </p:blipFill>
            <p:spPr>
              <a:xfrm>
                <a:off x="4397990" y="1446630"/>
                <a:ext cx="4036320" cy="163080"/>
              </a:xfrm>
              <a:prstGeom prst="rect">
                <a:avLst/>
              </a:prstGeom>
            </p:spPr>
          </p:pic>
        </mc:Fallback>
      </mc:AlternateContent>
      <p:grpSp>
        <p:nvGrpSpPr>
          <p:cNvPr id="21" name="Group 20">
            <a:extLst>
              <a:ext uri="{FF2B5EF4-FFF2-40B4-BE49-F238E27FC236}">
                <a16:creationId xmlns:a16="http://schemas.microsoft.com/office/drawing/2014/main" id="{68B26F2B-CBF8-42DA-B77E-1B0CBE7A5ED6}"/>
              </a:ext>
            </a:extLst>
          </p:cNvPr>
          <p:cNvGrpSpPr/>
          <p:nvPr/>
        </p:nvGrpSpPr>
        <p:grpSpPr>
          <a:xfrm>
            <a:off x="1036670" y="1461030"/>
            <a:ext cx="3341520" cy="119880"/>
            <a:chOff x="1036670" y="1461030"/>
            <a:chExt cx="3341520" cy="119880"/>
          </a:xfrm>
        </p:grpSpPr>
        <mc:AlternateContent xmlns:mc="http://schemas.openxmlformats.org/markup-compatibility/2006" xmlns:p14="http://schemas.microsoft.com/office/powerpoint/2010/main">
          <mc:Choice Requires="p14">
            <p:contentPart p14:bwMode="auto" r:id="rId20">
              <p14:nvContentPartPr>
                <p14:cNvPr id="17" name="Ink 16">
                  <a:extLst>
                    <a:ext uri="{FF2B5EF4-FFF2-40B4-BE49-F238E27FC236}">
                      <a16:creationId xmlns:a16="http://schemas.microsoft.com/office/drawing/2014/main" id="{147BED3A-72A2-479D-A5EB-DEA13C087131}"/>
                    </a:ext>
                  </a:extLst>
                </p14:cNvPr>
                <p14:cNvContentPartPr/>
                <p14:nvPr/>
              </p14:nvContentPartPr>
              <p14:xfrm>
                <a:off x="3501230" y="1527270"/>
                <a:ext cx="876960" cy="53640"/>
              </p14:xfrm>
            </p:contentPart>
          </mc:Choice>
          <mc:Fallback xmlns="">
            <p:pic>
              <p:nvPicPr>
                <p:cNvPr id="17" name="Ink 16">
                  <a:extLst>
                    <a:ext uri="{FF2B5EF4-FFF2-40B4-BE49-F238E27FC236}">
                      <a16:creationId xmlns:a16="http://schemas.microsoft.com/office/drawing/2014/main" id="{147BED3A-72A2-479D-A5EB-DEA13C087131}"/>
                    </a:ext>
                  </a:extLst>
                </p:cNvPr>
                <p:cNvPicPr/>
                <p:nvPr/>
              </p:nvPicPr>
              <p:blipFill>
                <a:blip r:embed="rId21"/>
                <a:stretch>
                  <a:fillRect/>
                </a:stretch>
              </p:blipFill>
              <p:spPr>
                <a:xfrm>
                  <a:off x="3483230" y="1509270"/>
                  <a:ext cx="912600" cy="8928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8" name="Ink 17">
                  <a:extLst>
                    <a:ext uri="{FF2B5EF4-FFF2-40B4-BE49-F238E27FC236}">
                      <a16:creationId xmlns:a16="http://schemas.microsoft.com/office/drawing/2014/main" id="{50936102-E79E-4A78-9633-F5577F6E4639}"/>
                    </a:ext>
                  </a:extLst>
                </p14:cNvPr>
                <p14:cNvContentPartPr/>
                <p14:nvPr/>
              </p14:nvContentPartPr>
              <p14:xfrm>
                <a:off x="2643710" y="1461030"/>
                <a:ext cx="949320" cy="79560"/>
              </p14:xfrm>
            </p:contentPart>
          </mc:Choice>
          <mc:Fallback xmlns="">
            <p:pic>
              <p:nvPicPr>
                <p:cNvPr id="18" name="Ink 17">
                  <a:extLst>
                    <a:ext uri="{FF2B5EF4-FFF2-40B4-BE49-F238E27FC236}">
                      <a16:creationId xmlns:a16="http://schemas.microsoft.com/office/drawing/2014/main" id="{50936102-E79E-4A78-9633-F5577F6E4639}"/>
                    </a:ext>
                  </a:extLst>
                </p:cNvPr>
                <p:cNvPicPr/>
                <p:nvPr/>
              </p:nvPicPr>
              <p:blipFill>
                <a:blip r:embed="rId23"/>
                <a:stretch>
                  <a:fillRect/>
                </a:stretch>
              </p:blipFill>
              <p:spPr>
                <a:xfrm>
                  <a:off x="2626070" y="1443030"/>
                  <a:ext cx="984960" cy="11520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20" name="Ink 19">
                  <a:extLst>
                    <a:ext uri="{FF2B5EF4-FFF2-40B4-BE49-F238E27FC236}">
                      <a16:creationId xmlns:a16="http://schemas.microsoft.com/office/drawing/2014/main" id="{F17F1C38-115A-48A8-84B1-5411D3B96E28}"/>
                    </a:ext>
                  </a:extLst>
                </p14:cNvPr>
                <p14:cNvContentPartPr/>
                <p14:nvPr/>
              </p14:nvContentPartPr>
              <p14:xfrm>
                <a:off x="1036670" y="1498470"/>
                <a:ext cx="1466640" cy="68760"/>
              </p14:xfrm>
            </p:contentPart>
          </mc:Choice>
          <mc:Fallback xmlns="">
            <p:pic>
              <p:nvPicPr>
                <p:cNvPr id="20" name="Ink 19">
                  <a:extLst>
                    <a:ext uri="{FF2B5EF4-FFF2-40B4-BE49-F238E27FC236}">
                      <a16:creationId xmlns:a16="http://schemas.microsoft.com/office/drawing/2014/main" id="{F17F1C38-115A-48A8-84B1-5411D3B96E28}"/>
                    </a:ext>
                  </a:extLst>
                </p:cNvPr>
                <p:cNvPicPr/>
                <p:nvPr/>
              </p:nvPicPr>
              <p:blipFill>
                <a:blip r:embed="rId25"/>
                <a:stretch>
                  <a:fillRect/>
                </a:stretch>
              </p:blipFill>
              <p:spPr>
                <a:xfrm>
                  <a:off x="1018670" y="1480470"/>
                  <a:ext cx="1502280" cy="1044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26">
            <p14:nvContentPartPr>
              <p14:cNvPr id="22" name="Ink 21">
                <a:extLst>
                  <a:ext uri="{FF2B5EF4-FFF2-40B4-BE49-F238E27FC236}">
                    <a16:creationId xmlns:a16="http://schemas.microsoft.com/office/drawing/2014/main" id="{98ADB25D-3506-45F1-AFED-2C8C3E37A3D7}"/>
                  </a:ext>
                </a:extLst>
              </p14:cNvPr>
              <p14:cNvContentPartPr/>
              <p14:nvPr/>
            </p14:nvContentPartPr>
            <p14:xfrm>
              <a:off x="9096350" y="1875750"/>
              <a:ext cx="1127160" cy="150120"/>
            </p14:xfrm>
          </p:contentPart>
        </mc:Choice>
        <mc:Fallback xmlns="">
          <p:pic>
            <p:nvPicPr>
              <p:cNvPr id="22" name="Ink 21">
                <a:extLst>
                  <a:ext uri="{FF2B5EF4-FFF2-40B4-BE49-F238E27FC236}">
                    <a16:creationId xmlns:a16="http://schemas.microsoft.com/office/drawing/2014/main" id="{98ADB25D-3506-45F1-AFED-2C8C3E37A3D7}"/>
                  </a:ext>
                </a:extLst>
              </p:cNvPr>
              <p:cNvPicPr/>
              <p:nvPr/>
            </p:nvPicPr>
            <p:blipFill>
              <a:blip r:embed="rId27"/>
              <a:stretch>
                <a:fillRect/>
              </a:stretch>
            </p:blipFill>
            <p:spPr>
              <a:xfrm>
                <a:off x="9078350" y="1858110"/>
                <a:ext cx="1162800" cy="185760"/>
              </a:xfrm>
              <a:prstGeom prst="rect">
                <a:avLst/>
              </a:prstGeom>
            </p:spPr>
          </p:pic>
        </mc:Fallback>
      </mc:AlternateContent>
      <p:grpSp>
        <p:nvGrpSpPr>
          <p:cNvPr id="25" name="Group 24">
            <a:extLst>
              <a:ext uri="{FF2B5EF4-FFF2-40B4-BE49-F238E27FC236}">
                <a16:creationId xmlns:a16="http://schemas.microsoft.com/office/drawing/2014/main" id="{DD4D1AA6-BFD4-453A-9C0B-C7E4C4F538B4}"/>
              </a:ext>
            </a:extLst>
          </p:cNvPr>
          <p:cNvGrpSpPr/>
          <p:nvPr/>
        </p:nvGrpSpPr>
        <p:grpSpPr>
          <a:xfrm>
            <a:off x="6465470" y="1989510"/>
            <a:ext cx="2617200" cy="77400"/>
            <a:chOff x="6465470" y="1989510"/>
            <a:chExt cx="2617200" cy="77400"/>
          </a:xfrm>
        </p:grpSpPr>
        <mc:AlternateContent xmlns:mc="http://schemas.openxmlformats.org/markup-compatibility/2006" xmlns:p14="http://schemas.microsoft.com/office/powerpoint/2010/main">
          <mc:Choice Requires="p14">
            <p:contentPart p14:bwMode="auto" r:id="rId28">
              <p14:nvContentPartPr>
                <p14:cNvPr id="23" name="Ink 22">
                  <a:extLst>
                    <a:ext uri="{FF2B5EF4-FFF2-40B4-BE49-F238E27FC236}">
                      <a16:creationId xmlns:a16="http://schemas.microsoft.com/office/drawing/2014/main" id="{3F4AFD9E-7E93-42C8-B10C-1B5D23BA31BB}"/>
                    </a:ext>
                  </a:extLst>
                </p14:cNvPr>
                <p14:cNvContentPartPr/>
                <p14:nvPr/>
              </p14:nvContentPartPr>
              <p14:xfrm>
                <a:off x="7922030" y="2018670"/>
                <a:ext cx="1160640" cy="48240"/>
              </p14:xfrm>
            </p:contentPart>
          </mc:Choice>
          <mc:Fallback xmlns="">
            <p:pic>
              <p:nvPicPr>
                <p:cNvPr id="23" name="Ink 22">
                  <a:extLst>
                    <a:ext uri="{FF2B5EF4-FFF2-40B4-BE49-F238E27FC236}">
                      <a16:creationId xmlns:a16="http://schemas.microsoft.com/office/drawing/2014/main" id="{3F4AFD9E-7E93-42C8-B10C-1B5D23BA31BB}"/>
                    </a:ext>
                  </a:extLst>
                </p:cNvPr>
                <p:cNvPicPr/>
                <p:nvPr/>
              </p:nvPicPr>
              <p:blipFill>
                <a:blip r:embed="rId29"/>
                <a:stretch>
                  <a:fillRect/>
                </a:stretch>
              </p:blipFill>
              <p:spPr>
                <a:xfrm>
                  <a:off x="7904030" y="2001030"/>
                  <a:ext cx="1196280" cy="83880"/>
                </a:xfrm>
                <a:prstGeom prst="rect">
                  <a:avLst/>
                </a:prstGeom>
              </p:spPr>
            </p:pic>
          </mc:Fallback>
        </mc:AlternateContent>
        <mc:AlternateContent xmlns:mc="http://schemas.openxmlformats.org/markup-compatibility/2006" xmlns:p14="http://schemas.microsoft.com/office/powerpoint/2010/main">
          <mc:Choice Requires="p14">
            <p:contentPart p14:bwMode="auto" r:id="rId30">
              <p14:nvContentPartPr>
                <p14:cNvPr id="24" name="Ink 23">
                  <a:extLst>
                    <a:ext uri="{FF2B5EF4-FFF2-40B4-BE49-F238E27FC236}">
                      <a16:creationId xmlns:a16="http://schemas.microsoft.com/office/drawing/2014/main" id="{29115D95-300D-457A-92A4-D15258E1EACB}"/>
                    </a:ext>
                  </a:extLst>
                </p14:cNvPr>
                <p14:cNvContentPartPr/>
                <p14:nvPr/>
              </p14:nvContentPartPr>
              <p14:xfrm>
                <a:off x="6465470" y="1989510"/>
                <a:ext cx="1260360" cy="48600"/>
              </p14:xfrm>
            </p:contentPart>
          </mc:Choice>
          <mc:Fallback xmlns="">
            <p:pic>
              <p:nvPicPr>
                <p:cNvPr id="24" name="Ink 23">
                  <a:extLst>
                    <a:ext uri="{FF2B5EF4-FFF2-40B4-BE49-F238E27FC236}">
                      <a16:creationId xmlns:a16="http://schemas.microsoft.com/office/drawing/2014/main" id="{29115D95-300D-457A-92A4-D15258E1EACB}"/>
                    </a:ext>
                  </a:extLst>
                </p:cNvPr>
                <p:cNvPicPr/>
                <p:nvPr/>
              </p:nvPicPr>
              <p:blipFill>
                <a:blip r:embed="rId31"/>
                <a:stretch>
                  <a:fillRect/>
                </a:stretch>
              </p:blipFill>
              <p:spPr>
                <a:xfrm>
                  <a:off x="6447830" y="1971870"/>
                  <a:ext cx="1296000" cy="8424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32">
            <p14:nvContentPartPr>
              <p14:cNvPr id="26" name="Ink 25">
                <a:extLst>
                  <a:ext uri="{FF2B5EF4-FFF2-40B4-BE49-F238E27FC236}">
                    <a16:creationId xmlns:a16="http://schemas.microsoft.com/office/drawing/2014/main" id="{044F435B-FE30-4B05-999E-30C4C8EA770E}"/>
                  </a:ext>
                </a:extLst>
              </p14:cNvPr>
              <p14:cNvContentPartPr/>
              <p14:nvPr/>
            </p14:nvContentPartPr>
            <p14:xfrm>
              <a:off x="3185150" y="1928020"/>
              <a:ext cx="2574360" cy="117360"/>
            </p14:xfrm>
          </p:contentPart>
        </mc:Choice>
        <mc:Fallback xmlns="">
          <p:pic>
            <p:nvPicPr>
              <p:cNvPr id="26" name="Ink 25">
                <a:extLst>
                  <a:ext uri="{FF2B5EF4-FFF2-40B4-BE49-F238E27FC236}">
                    <a16:creationId xmlns:a16="http://schemas.microsoft.com/office/drawing/2014/main" id="{044F435B-FE30-4B05-999E-30C4C8EA770E}"/>
                  </a:ext>
                </a:extLst>
              </p:cNvPr>
              <p:cNvPicPr/>
              <p:nvPr/>
            </p:nvPicPr>
            <p:blipFill>
              <a:blip r:embed="rId33"/>
              <a:stretch>
                <a:fillRect/>
              </a:stretch>
            </p:blipFill>
            <p:spPr>
              <a:xfrm>
                <a:off x="3167510" y="1910380"/>
                <a:ext cx="2610000" cy="153000"/>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27" name="Ink 26">
                <a:extLst>
                  <a:ext uri="{FF2B5EF4-FFF2-40B4-BE49-F238E27FC236}">
                    <a16:creationId xmlns:a16="http://schemas.microsoft.com/office/drawing/2014/main" id="{7C39D3E2-6D01-4359-9517-84A02AE6AAC1}"/>
                  </a:ext>
                </a:extLst>
              </p14:cNvPr>
              <p14:cNvContentPartPr/>
              <p14:nvPr/>
            </p14:nvContentPartPr>
            <p14:xfrm>
              <a:off x="1296230" y="1936660"/>
              <a:ext cx="1697040" cy="162720"/>
            </p14:xfrm>
          </p:contentPart>
        </mc:Choice>
        <mc:Fallback xmlns="">
          <p:pic>
            <p:nvPicPr>
              <p:cNvPr id="27" name="Ink 26">
                <a:extLst>
                  <a:ext uri="{FF2B5EF4-FFF2-40B4-BE49-F238E27FC236}">
                    <a16:creationId xmlns:a16="http://schemas.microsoft.com/office/drawing/2014/main" id="{7C39D3E2-6D01-4359-9517-84A02AE6AAC1}"/>
                  </a:ext>
                </a:extLst>
              </p:cNvPr>
              <p:cNvPicPr/>
              <p:nvPr/>
            </p:nvPicPr>
            <p:blipFill>
              <a:blip r:embed="rId35"/>
              <a:stretch>
                <a:fillRect/>
              </a:stretch>
            </p:blipFill>
            <p:spPr>
              <a:xfrm>
                <a:off x="1278590" y="1918660"/>
                <a:ext cx="1732680" cy="198360"/>
              </a:xfrm>
              <a:prstGeom prst="rect">
                <a:avLst/>
              </a:prstGeom>
            </p:spPr>
          </p:pic>
        </mc:Fallback>
      </mc:AlternateContent>
      <mc:AlternateContent xmlns:mc="http://schemas.openxmlformats.org/markup-compatibility/2006" xmlns:p14="http://schemas.microsoft.com/office/powerpoint/2010/main">
        <mc:Choice Requires="p14">
          <p:contentPart p14:bwMode="auto" r:id="rId36">
            <p14:nvContentPartPr>
              <p14:cNvPr id="28" name="Ink 27">
                <a:extLst>
                  <a:ext uri="{FF2B5EF4-FFF2-40B4-BE49-F238E27FC236}">
                    <a16:creationId xmlns:a16="http://schemas.microsoft.com/office/drawing/2014/main" id="{2AEBA887-B6FD-41C7-AF4C-788AFC4926B7}"/>
                  </a:ext>
                </a:extLst>
              </p14:cNvPr>
              <p14:cNvContentPartPr/>
              <p14:nvPr/>
            </p14:nvContentPartPr>
            <p14:xfrm>
              <a:off x="304070" y="1966900"/>
              <a:ext cx="873720" cy="43200"/>
            </p14:xfrm>
          </p:contentPart>
        </mc:Choice>
        <mc:Fallback xmlns="">
          <p:pic>
            <p:nvPicPr>
              <p:cNvPr id="28" name="Ink 27">
                <a:extLst>
                  <a:ext uri="{FF2B5EF4-FFF2-40B4-BE49-F238E27FC236}">
                    <a16:creationId xmlns:a16="http://schemas.microsoft.com/office/drawing/2014/main" id="{2AEBA887-B6FD-41C7-AF4C-788AFC4926B7}"/>
                  </a:ext>
                </a:extLst>
              </p:cNvPr>
              <p:cNvPicPr/>
              <p:nvPr/>
            </p:nvPicPr>
            <p:blipFill>
              <a:blip r:embed="rId37"/>
              <a:stretch>
                <a:fillRect/>
              </a:stretch>
            </p:blipFill>
            <p:spPr>
              <a:xfrm>
                <a:off x="286430" y="1948900"/>
                <a:ext cx="909360" cy="78840"/>
              </a:xfrm>
              <a:prstGeom prst="rect">
                <a:avLst/>
              </a:prstGeom>
            </p:spPr>
          </p:pic>
        </mc:Fallback>
      </mc:AlternateContent>
      <mc:AlternateContent xmlns:mc="http://schemas.openxmlformats.org/markup-compatibility/2006" xmlns:p14="http://schemas.microsoft.com/office/powerpoint/2010/main">
        <mc:Choice Requires="p14">
          <p:contentPart p14:bwMode="auto" r:id="rId38">
            <p14:nvContentPartPr>
              <p14:cNvPr id="29" name="Ink 28">
                <a:extLst>
                  <a:ext uri="{FF2B5EF4-FFF2-40B4-BE49-F238E27FC236}">
                    <a16:creationId xmlns:a16="http://schemas.microsoft.com/office/drawing/2014/main" id="{49BA85E1-26E1-4306-ACDB-4494E6C6BABF}"/>
                  </a:ext>
                </a:extLst>
              </p14:cNvPr>
              <p14:cNvContentPartPr/>
              <p14:nvPr/>
            </p14:nvContentPartPr>
            <p14:xfrm>
              <a:off x="8919230" y="2483500"/>
              <a:ext cx="1310400" cy="44280"/>
            </p14:xfrm>
          </p:contentPart>
        </mc:Choice>
        <mc:Fallback xmlns="">
          <p:pic>
            <p:nvPicPr>
              <p:cNvPr id="29" name="Ink 28">
                <a:extLst>
                  <a:ext uri="{FF2B5EF4-FFF2-40B4-BE49-F238E27FC236}">
                    <a16:creationId xmlns:a16="http://schemas.microsoft.com/office/drawing/2014/main" id="{49BA85E1-26E1-4306-ACDB-4494E6C6BABF}"/>
                  </a:ext>
                </a:extLst>
              </p:cNvPr>
              <p:cNvPicPr/>
              <p:nvPr/>
            </p:nvPicPr>
            <p:blipFill>
              <a:blip r:embed="rId39"/>
              <a:stretch>
                <a:fillRect/>
              </a:stretch>
            </p:blipFill>
            <p:spPr>
              <a:xfrm>
                <a:off x="8901590" y="2465860"/>
                <a:ext cx="1346040" cy="79920"/>
              </a:xfrm>
              <a:prstGeom prst="rect">
                <a:avLst/>
              </a:prstGeom>
            </p:spPr>
          </p:pic>
        </mc:Fallback>
      </mc:AlternateContent>
      <mc:AlternateContent xmlns:mc="http://schemas.openxmlformats.org/markup-compatibility/2006" xmlns:p14="http://schemas.microsoft.com/office/powerpoint/2010/main">
        <mc:Choice Requires="p14">
          <p:contentPart p14:bwMode="auto" r:id="rId40">
            <p14:nvContentPartPr>
              <p14:cNvPr id="30" name="Ink 29">
                <a:extLst>
                  <a:ext uri="{FF2B5EF4-FFF2-40B4-BE49-F238E27FC236}">
                    <a16:creationId xmlns:a16="http://schemas.microsoft.com/office/drawing/2014/main" id="{928658FA-8B52-4490-9951-5D29C3D325EA}"/>
                  </a:ext>
                </a:extLst>
              </p14:cNvPr>
              <p14:cNvContentPartPr/>
              <p14:nvPr/>
            </p14:nvContentPartPr>
            <p14:xfrm>
              <a:off x="5854190" y="2450020"/>
              <a:ext cx="2246400" cy="58680"/>
            </p14:xfrm>
          </p:contentPart>
        </mc:Choice>
        <mc:Fallback xmlns="">
          <p:pic>
            <p:nvPicPr>
              <p:cNvPr id="30" name="Ink 29">
                <a:extLst>
                  <a:ext uri="{FF2B5EF4-FFF2-40B4-BE49-F238E27FC236}">
                    <a16:creationId xmlns:a16="http://schemas.microsoft.com/office/drawing/2014/main" id="{928658FA-8B52-4490-9951-5D29C3D325EA}"/>
                  </a:ext>
                </a:extLst>
              </p:cNvPr>
              <p:cNvPicPr/>
              <p:nvPr/>
            </p:nvPicPr>
            <p:blipFill>
              <a:blip r:embed="rId41"/>
              <a:stretch>
                <a:fillRect/>
              </a:stretch>
            </p:blipFill>
            <p:spPr>
              <a:xfrm>
                <a:off x="5836190" y="2432020"/>
                <a:ext cx="2282040" cy="94320"/>
              </a:xfrm>
              <a:prstGeom prst="rect">
                <a:avLst/>
              </a:prstGeom>
            </p:spPr>
          </p:pic>
        </mc:Fallback>
      </mc:AlternateContent>
      <mc:AlternateContent xmlns:mc="http://schemas.openxmlformats.org/markup-compatibility/2006" xmlns:p14="http://schemas.microsoft.com/office/powerpoint/2010/main">
        <mc:Choice Requires="p14">
          <p:contentPart p14:bwMode="auto" r:id="rId42">
            <p14:nvContentPartPr>
              <p14:cNvPr id="31" name="Ink 30">
                <a:extLst>
                  <a:ext uri="{FF2B5EF4-FFF2-40B4-BE49-F238E27FC236}">
                    <a16:creationId xmlns:a16="http://schemas.microsoft.com/office/drawing/2014/main" id="{BADEAB70-AA24-4DDB-A378-D51E244D2C1C}"/>
                  </a:ext>
                </a:extLst>
              </p14:cNvPr>
              <p14:cNvContentPartPr/>
              <p14:nvPr/>
            </p14:nvContentPartPr>
            <p14:xfrm>
              <a:off x="4356230" y="2502220"/>
              <a:ext cx="1371240" cy="61560"/>
            </p14:xfrm>
          </p:contentPart>
        </mc:Choice>
        <mc:Fallback xmlns="">
          <p:pic>
            <p:nvPicPr>
              <p:cNvPr id="31" name="Ink 30">
                <a:extLst>
                  <a:ext uri="{FF2B5EF4-FFF2-40B4-BE49-F238E27FC236}">
                    <a16:creationId xmlns:a16="http://schemas.microsoft.com/office/drawing/2014/main" id="{BADEAB70-AA24-4DDB-A378-D51E244D2C1C}"/>
                  </a:ext>
                </a:extLst>
              </p:cNvPr>
              <p:cNvPicPr/>
              <p:nvPr/>
            </p:nvPicPr>
            <p:blipFill>
              <a:blip r:embed="rId43"/>
              <a:stretch>
                <a:fillRect/>
              </a:stretch>
            </p:blipFill>
            <p:spPr>
              <a:xfrm>
                <a:off x="4338590" y="2484220"/>
                <a:ext cx="1406880" cy="97200"/>
              </a:xfrm>
              <a:prstGeom prst="rect">
                <a:avLst/>
              </a:prstGeom>
            </p:spPr>
          </p:pic>
        </mc:Fallback>
      </mc:AlternateContent>
      <mc:AlternateContent xmlns:mc="http://schemas.openxmlformats.org/markup-compatibility/2006" xmlns:p14="http://schemas.microsoft.com/office/powerpoint/2010/main">
        <mc:Choice Requires="p14">
          <p:contentPart p14:bwMode="auto" r:id="rId44">
            <p14:nvContentPartPr>
              <p14:cNvPr id="32" name="Ink 31">
                <a:extLst>
                  <a:ext uri="{FF2B5EF4-FFF2-40B4-BE49-F238E27FC236}">
                    <a16:creationId xmlns:a16="http://schemas.microsoft.com/office/drawing/2014/main" id="{540BB5A7-62C8-40E6-846A-8AE32B1FE36D}"/>
                  </a:ext>
                </a:extLst>
              </p14:cNvPr>
              <p14:cNvContentPartPr/>
              <p14:nvPr/>
            </p14:nvContentPartPr>
            <p14:xfrm>
              <a:off x="1407830" y="2434180"/>
              <a:ext cx="2887560" cy="78840"/>
            </p14:xfrm>
          </p:contentPart>
        </mc:Choice>
        <mc:Fallback xmlns="">
          <p:pic>
            <p:nvPicPr>
              <p:cNvPr id="32" name="Ink 31">
                <a:extLst>
                  <a:ext uri="{FF2B5EF4-FFF2-40B4-BE49-F238E27FC236}">
                    <a16:creationId xmlns:a16="http://schemas.microsoft.com/office/drawing/2014/main" id="{540BB5A7-62C8-40E6-846A-8AE32B1FE36D}"/>
                  </a:ext>
                </a:extLst>
              </p:cNvPr>
              <p:cNvPicPr/>
              <p:nvPr/>
            </p:nvPicPr>
            <p:blipFill>
              <a:blip r:embed="rId45"/>
              <a:stretch>
                <a:fillRect/>
              </a:stretch>
            </p:blipFill>
            <p:spPr>
              <a:xfrm>
                <a:off x="1390190" y="2416180"/>
                <a:ext cx="2923200" cy="114480"/>
              </a:xfrm>
              <a:prstGeom prst="rect">
                <a:avLst/>
              </a:prstGeom>
            </p:spPr>
          </p:pic>
        </mc:Fallback>
      </mc:AlternateContent>
      <mc:AlternateContent xmlns:mc="http://schemas.openxmlformats.org/markup-compatibility/2006" xmlns:p14="http://schemas.microsoft.com/office/powerpoint/2010/main">
        <mc:Choice Requires="p14">
          <p:contentPart p14:bwMode="auto" r:id="rId46">
            <p14:nvContentPartPr>
              <p14:cNvPr id="33" name="Ink 32">
                <a:extLst>
                  <a:ext uri="{FF2B5EF4-FFF2-40B4-BE49-F238E27FC236}">
                    <a16:creationId xmlns:a16="http://schemas.microsoft.com/office/drawing/2014/main" id="{4B1CFC13-A6DB-4866-9F8F-A671F1C95EFB}"/>
                  </a:ext>
                </a:extLst>
              </p14:cNvPr>
              <p14:cNvContentPartPr/>
              <p14:nvPr/>
            </p14:nvContentPartPr>
            <p14:xfrm>
              <a:off x="816350" y="2418700"/>
              <a:ext cx="595800" cy="53280"/>
            </p14:xfrm>
          </p:contentPart>
        </mc:Choice>
        <mc:Fallback xmlns="">
          <p:pic>
            <p:nvPicPr>
              <p:cNvPr id="33" name="Ink 32">
                <a:extLst>
                  <a:ext uri="{FF2B5EF4-FFF2-40B4-BE49-F238E27FC236}">
                    <a16:creationId xmlns:a16="http://schemas.microsoft.com/office/drawing/2014/main" id="{4B1CFC13-A6DB-4866-9F8F-A671F1C95EFB}"/>
                  </a:ext>
                </a:extLst>
              </p:cNvPr>
              <p:cNvPicPr/>
              <p:nvPr/>
            </p:nvPicPr>
            <p:blipFill>
              <a:blip r:embed="rId47"/>
              <a:stretch>
                <a:fillRect/>
              </a:stretch>
            </p:blipFill>
            <p:spPr>
              <a:xfrm>
                <a:off x="798350" y="2401060"/>
                <a:ext cx="631440" cy="88920"/>
              </a:xfrm>
              <a:prstGeom prst="rect">
                <a:avLst/>
              </a:prstGeom>
            </p:spPr>
          </p:pic>
        </mc:Fallback>
      </mc:AlternateContent>
      <mc:AlternateContent xmlns:mc="http://schemas.openxmlformats.org/markup-compatibility/2006" xmlns:p14="http://schemas.microsoft.com/office/powerpoint/2010/main">
        <mc:Choice Requires="p14">
          <p:contentPart p14:bwMode="auto" r:id="rId48">
            <p14:nvContentPartPr>
              <p14:cNvPr id="34" name="Ink 33">
                <a:extLst>
                  <a:ext uri="{FF2B5EF4-FFF2-40B4-BE49-F238E27FC236}">
                    <a16:creationId xmlns:a16="http://schemas.microsoft.com/office/drawing/2014/main" id="{5C291B46-AE48-4050-860D-176082CE6F61}"/>
                  </a:ext>
                </a:extLst>
              </p14:cNvPr>
              <p14:cNvContentPartPr/>
              <p14:nvPr/>
            </p14:nvContentPartPr>
            <p14:xfrm>
              <a:off x="9417470" y="2988220"/>
              <a:ext cx="853560" cy="51120"/>
            </p14:xfrm>
          </p:contentPart>
        </mc:Choice>
        <mc:Fallback xmlns="">
          <p:pic>
            <p:nvPicPr>
              <p:cNvPr id="34" name="Ink 33">
                <a:extLst>
                  <a:ext uri="{FF2B5EF4-FFF2-40B4-BE49-F238E27FC236}">
                    <a16:creationId xmlns:a16="http://schemas.microsoft.com/office/drawing/2014/main" id="{5C291B46-AE48-4050-860D-176082CE6F61}"/>
                  </a:ext>
                </a:extLst>
              </p:cNvPr>
              <p:cNvPicPr/>
              <p:nvPr/>
            </p:nvPicPr>
            <p:blipFill>
              <a:blip r:embed="rId49"/>
              <a:stretch>
                <a:fillRect/>
              </a:stretch>
            </p:blipFill>
            <p:spPr>
              <a:xfrm>
                <a:off x="9399830" y="2970580"/>
                <a:ext cx="889200" cy="86760"/>
              </a:xfrm>
              <a:prstGeom prst="rect">
                <a:avLst/>
              </a:prstGeom>
            </p:spPr>
          </p:pic>
        </mc:Fallback>
      </mc:AlternateContent>
      <mc:AlternateContent xmlns:mc="http://schemas.openxmlformats.org/markup-compatibility/2006" xmlns:p14="http://schemas.microsoft.com/office/powerpoint/2010/main">
        <mc:Choice Requires="p14">
          <p:contentPart p14:bwMode="auto" r:id="rId50">
            <p14:nvContentPartPr>
              <p14:cNvPr id="35" name="Ink 34">
                <a:extLst>
                  <a:ext uri="{FF2B5EF4-FFF2-40B4-BE49-F238E27FC236}">
                    <a16:creationId xmlns:a16="http://schemas.microsoft.com/office/drawing/2014/main" id="{37B595DD-CA05-45E1-9AD1-D6F12F77792A}"/>
                  </a:ext>
                </a:extLst>
              </p14:cNvPr>
              <p14:cNvContentPartPr/>
              <p14:nvPr/>
            </p14:nvContentPartPr>
            <p14:xfrm>
              <a:off x="7794950" y="2983180"/>
              <a:ext cx="1377000" cy="90000"/>
            </p14:xfrm>
          </p:contentPart>
        </mc:Choice>
        <mc:Fallback xmlns="">
          <p:pic>
            <p:nvPicPr>
              <p:cNvPr id="35" name="Ink 34">
                <a:extLst>
                  <a:ext uri="{FF2B5EF4-FFF2-40B4-BE49-F238E27FC236}">
                    <a16:creationId xmlns:a16="http://schemas.microsoft.com/office/drawing/2014/main" id="{37B595DD-CA05-45E1-9AD1-D6F12F77792A}"/>
                  </a:ext>
                </a:extLst>
              </p:cNvPr>
              <p:cNvPicPr/>
              <p:nvPr/>
            </p:nvPicPr>
            <p:blipFill>
              <a:blip r:embed="rId51"/>
              <a:stretch>
                <a:fillRect/>
              </a:stretch>
            </p:blipFill>
            <p:spPr>
              <a:xfrm>
                <a:off x="7777310" y="2965180"/>
                <a:ext cx="1412640" cy="125640"/>
              </a:xfrm>
              <a:prstGeom prst="rect">
                <a:avLst/>
              </a:prstGeom>
            </p:spPr>
          </p:pic>
        </mc:Fallback>
      </mc:AlternateContent>
      <mc:AlternateContent xmlns:mc="http://schemas.openxmlformats.org/markup-compatibility/2006" xmlns:p14="http://schemas.microsoft.com/office/powerpoint/2010/main">
        <mc:Choice Requires="p14">
          <p:contentPart p14:bwMode="auto" r:id="rId52">
            <p14:nvContentPartPr>
              <p14:cNvPr id="36" name="Ink 35">
                <a:extLst>
                  <a:ext uri="{FF2B5EF4-FFF2-40B4-BE49-F238E27FC236}">
                    <a16:creationId xmlns:a16="http://schemas.microsoft.com/office/drawing/2014/main" id="{2860CF53-4093-4A5D-BABD-E364286BE6BC}"/>
                  </a:ext>
                </a:extLst>
              </p14:cNvPr>
              <p14:cNvContentPartPr/>
              <p14:nvPr/>
            </p14:nvContentPartPr>
            <p14:xfrm>
              <a:off x="5947430" y="2934940"/>
              <a:ext cx="1760400" cy="86040"/>
            </p14:xfrm>
          </p:contentPart>
        </mc:Choice>
        <mc:Fallback xmlns="">
          <p:pic>
            <p:nvPicPr>
              <p:cNvPr id="36" name="Ink 35">
                <a:extLst>
                  <a:ext uri="{FF2B5EF4-FFF2-40B4-BE49-F238E27FC236}">
                    <a16:creationId xmlns:a16="http://schemas.microsoft.com/office/drawing/2014/main" id="{2860CF53-4093-4A5D-BABD-E364286BE6BC}"/>
                  </a:ext>
                </a:extLst>
              </p:cNvPr>
              <p:cNvPicPr/>
              <p:nvPr/>
            </p:nvPicPr>
            <p:blipFill>
              <a:blip r:embed="rId53"/>
              <a:stretch>
                <a:fillRect/>
              </a:stretch>
            </p:blipFill>
            <p:spPr>
              <a:xfrm>
                <a:off x="5929790" y="2916940"/>
                <a:ext cx="1796040" cy="121680"/>
              </a:xfrm>
              <a:prstGeom prst="rect">
                <a:avLst/>
              </a:prstGeom>
            </p:spPr>
          </p:pic>
        </mc:Fallback>
      </mc:AlternateContent>
      <mc:AlternateContent xmlns:mc="http://schemas.openxmlformats.org/markup-compatibility/2006" xmlns:p14="http://schemas.microsoft.com/office/powerpoint/2010/main">
        <mc:Choice Requires="p14">
          <p:contentPart p14:bwMode="auto" r:id="rId54">
            <p14:nvContentPartPr>
              <p14:cNvPr id="37" name="Ink 36">
                <a:extLst>
                  <a:ext uri="{FF2B5EF4-FFF2-40B4-BE49-F238E27FC236}">
                    <a16:creationId xmlns:a16="http://schemas.microsoft.com/office/drawing/2014/main" id="{98F887C5-E9A4-4264-9874-77747E19EC6F}"/>
                  </a:ext>
                </a:extLst>
              </p14:cNvPr>
              <p14:cNvContentPartPr/>
              <p14:nvPr/>
            </p14:nvContentPartPr>
            <p14:xfrm>
              <a:off x="5064710" y="2982820"/>
              <a:ext cx="918360" cy="39240"/>
            </p14:xfrm>
          </p:contentPart>
        </mc:Choice>
        <mc:Fallback xmlns="">
          <p:pic>
            <p:nvPicPr>
              <p:cNvPr id="37" name="Ink 36">
                <a:extLst>
                  <a:ext uri="{FF2B5EF4-FFF2-40B4-BE49-F238E27FC236}">
                    <a16:creationId xmlns:a16="http://schemas.microsoft.com/office/drawing/2014/main" id="{98F887C5-E9A4-4264-9874-77747E19EC6F}"/>
                  </a:ext>
                </a:extLst>
              </p:cNvPr>
              <p:cNvPicPr/>
              <p:nvPr/>
            </p:nvPicPr>
            <p:blipFill>
              <a:blip r:embed="rId55"/>
              <a:stretch>
                <a:fillRect/>
              </a:stretch>
            </p:blipFill>
            <p:spPr>
              <a:xfrm>
                <a:off x="5047070" y="2965180"/>
                <a:ext cx="954000" cy="74880"/>
              </a:xfrm>
              <a:prstGeom prst="rect">
                <a:avLst/>
              </a:prstGeom>
            </p:spPr>
          </p:pic>
        </mc:Fallback>
      </mc:AlternateContent>
      <mc:AlternateContent xmlns:mc="http://schemas.openxmlformats.org/markup-compatibility/2006" xmlns:p14="http://schemas.microsoft.com/office/powerpoint/2010/main">
        <mc:Choice Requires="p14">
          <p:contentPart p14:bwMode="auto" r:id="rId56">
            <p14:nvContentPartPr>
              <p14:cNvPr id="38" name="Ink 37">
                <a:extLst>
                  <a:ext uri="{FF2B5EF4-FFF2-40B4-BE49-F238E27FC236}">
                    <a16:creationId xmlns:a16="http://schemas.microsoft.com/office/drawing/2014/main" id="{E92D085B-E948-41EB-BB6A-691891A42D1D}"/>
                  </a:ext>
                </a:extLst>
              </p14:cNvPr>
              <p14:cNvContentPartPr/>
              <p14:nvPr/>
            </p14:nvContentPartPr>
            <p14:xfrm>
              <a:off x="3302870" y="2870140"/>
              <a:ext cx="1085400" cy="132480"/>
            </p14:xfrm>
          </p:contentPart>
        </mc:Choice>
        <mc:Fallback xmlns="">
          <p:pic>
            <p:nvPicPr>
              <p:cNvPr id="38" name="Ink 37">
                <a:extLst>
                  <a:ext uri="{FF2B5EF4-FFF2-40B4-BE49-F238E27FC236}">
                    <a16:creationId xmlns:a16="http://schemas.microsoft.com/office/drawing/2014/main" id="{E92D085B-E948-41EB-BB6A-691891A42D1D}"/>
                  </a:ext>
                </a:extLst>
              </p:cNvPr>
              <p:cNvPicPr/>
              <p:nvPr/>
            </p:nvPicPr>
            <p:blipFill>
              <a:blip r:embed="rId57"/>
              <a:stretch>
                <a:fillRect/>
              </a:stretch>
            </p:blipFill>
            <p:spPr>
              <a:xfrm>
                <a:off x="3284870" y="2852500"/>
                <a:ext cx="1121040" cy="168120"/>
              </a:xfrm>
              <a:prstGeom prst="rect">
                <a:avLst/>
              </a:prstGeom>
            </p:spPr>
          </p:pic>
        </mc:Fallback>
      </mc:AlternateContent>
      <mc:AlternateContent xmlns:mc="http://schemas.openxmlformats.org/markup-compatibility/2006" xmlns:p14="http://schemas.microsoft.com/office/powerpoint/2010/main">
        <mc:Choice Requires="p14">
          <p:contentPart p14:bwMode="auto" r:id="rId58">
            <p14:nvContentPartPr>
              <p14:cNvPr id="39" name="Ink 38">
                <a:extLst>
                  <a:ext uri="{FF2B5EF4-FFF2-40B4-BE49-F238E27FC236}">
                    <a16:creationId xmlns:a16="http://schemas.microsoft.com/office/drawing/2014/main" id="{EB7DA3A6-7AAB-458C-821E-22C78BA740AC}"/>
                  </a:ext>
                </a:extLst>
              </p14:cNvPr>
              <p14:cNvContentPartPr/>
              <p14:nvPr/>
            </p14:nvContentPartPr>
            <p14:xfrm>
              <a:off x="1812470" y="2959420"/>
              <a:ext cx="1312200" cy="54000"/>
            </p14:xfrm>
          </p:contentPart>
        </mc:Choice>
        <mc:Fallback xmlns="">
          <p:pic>
            <p:nvPicPr>
              <p:cNvPr id="39" name="Ink 38">
                <a:extLst>
                  <a:ext uri="{FF2B5EF4-FFF2-40B4-BE49-F238E27FC236}">
                    <a16:creationId xmlns:a16="http://schemas.microsoft.com/office/drawing/2014/main" id="{EB7DA3A6-7AAB-458C-821E-22C78BA740AC}"/>
                  </a:ext>
                </a:extLst>
              </p:cNvPr>
              <p:cNvPicPr/>
              <p:nvPr/>
            </p:nvPicPr>
            <p:blipFill>
              <a:blip r:embed="rId59"/>
              <a:stretch>
                <a:fillRect/>
              </a:stretch>
            </p:blipFill>
            <p:spPr>
              <a:xfrm>
                <a:off x="1794470" y="2941780"/>
                <a:ext cx="1347840" cy="89640"/>
              </a:xfrm>
              <a:prstGeom prst="rect">
                <a:avLst/>
              </a:prstGeom>
            </p:spPr>
          </p:pic>
        </mc:Fallback>
      </mc:AlternateContent>
      <mc:AlternateContent xmlns:mc="http://schemas.openxmlformats.org/markup-compatibility/2006" xmlns:p14="http://schemas.microsoft.com/office/powerpoint/2010/main">
        <mc:Choice Requires="p14">
          <p:contentPart p14:bwMode="auto" r:id="rId60">
            <p14:nvContentPartPr>
              <p14:cNvPr id="40" name="Ink 39">
                <a:extLst>
                  <a:ext uri="{FF2B5EF4-FFF2-40B4-BE49-F238E27FC236}">
                    <a16:creationId xmlns:a16="http://schemas.microsoft.com/office/drawing/2014/main" id="{7057EA47-C3D8-4777-AC66-68842C6602A3}"/>
                  </a:ext>
                </a:extLst>
              </p14:cNvPr>
              <p14:cNvContentPartPr/>
              <p14:nvPr/>
            </p14:nvContentPartPr>
            <p14:xfrm>
              <a:off x="342230" y="2968780"/>
              <a:ext cx="1460520" cy="42480"/>
            </p14:xfrm>
          </p:contentPart>
        </mc:Choice>
        <mc:Fallback xmlns="">
          <p:pic>
            <p:nvPicPr>
              <p:cNvPr id="40" name="Ink 39">
                <a:extLst>
                  <a:ext uri="{FF2B5EF4-FFF2-40B4-BE49-F238E27FC236}">
                    <a16:creationId xmlns:a16="http://schemas.microsoft.com/office/drawing/2014/main" id="{7057EA47-C3D8-4777-AC66-68842C6602A3}"/>
                  </a:ext>
                </a:extLst>
              </p:cNvPr>
              <p:cNvPicPr/>
              <p:nvPr/>
            </p:nvPicPr>
            <p:blipFill>
              <a:blip r:embed="rId61"/>
              <a:stretch>
                <a:fillRect/>
              </a:stretch>
            </p:blipFill>
            <p:spPr>
              <a:xfrm>
                <a:off x="324230" y="2950780"/>
                <a:ext cx="1496160" cy="78120"/>
              </a:xfrm>
              <a:prstGeom prst="rect">
                <a:avLst/>
              </a:prstGeom>
            </p:spPr>
          </p:pic>
        </mc:Fallback>
      </mc:AlternateContent>
      <mc:AlternateContent xmlns:mc="http://schemas.openxmlformats.org/markup-compatibility/2006" xmlns:p14="http://schemas.microsoft.com/office/powerpoint/2010/main">
        <mc:Choice Requires="p14">
          <p:contentPart p14:bwMode="auto" r:id="rId62">
            <p14:nvContentPartPr>
              <p14:cNvPr id="50" name="Ink 49">
                <a:extLst>
                  <a:ext uri="{FF2B5EF4-FFF2-40B4-BE49-F238E27FC236}">
                    <a16:creationId xmlns:a16="http://schemas.microsoft.com/office/drawing/2014/main" id="{CBDA339B-95C1-4D63-A82B-B768EC2A184E}"/>
                  </a:ext>
                </a:extLst>
              </p14:cNvPr>
              <p14:cNvContentPartPr/>
              <p14:nvPr/>
            </p14:nvContentPartPr>
            <p14:xfrm>
              <a:off x="4581950" y="3401140"/>
              <a:ext cx="1371960" cy="120600"/>
            </p14:xfrm>
          </p:contentPart>
        </mc:Choice>
        <mc:Fallback xmlns="">
          <p:pic>
            <p:nvPicPr>
              <p:cNvPr id="50" name="Ink 49">
                <a:extLst>
                  <a:ext uri="{FF2B5EF4-FFF2-40B4-BE49-F238E27FC236}">
                    <a16:creationId xmlns:a16="http://schemas.microsoft.com/office/drawing/2014/main" id="{CBDA339B-95C1-4D63-A82B-B768EC2A184E}"/>
                  </a:ext>
                </a:extLst>
              </p:cNvPr>
              <p:cNvPicPr/>
              <p:nvPr/>
            </p:nvPicPr>
            <p:blipFill>
              <a:blip r:embed="rId63"/>
              <a:stretch>
                <a:fillRect/>
              </a:stretch>
            </p:blipFill>
            <p:spPr>
              <a:xfrm>
                <a:off x="4564310" y="3383500"/>
                <a:ext cx="1407600" cy="156240"/>
              </a:xfrm>
              <a:prstGeom prst="rect">
                <a:avLst/>
              </a:prstGeom>
            </p:spPr>
          </p:pic>
        </mc:Fallback>
      </mc:AlternateContent>
      <mc:AlternateContent xmlns:mc="http://schemas.openxmlformats.org/markup-compatibility/2006" xmlns:p14="http://schemas.microsoft.com/office/powerpoint/2010/main">
        <mc:Choice Requires="p14">
          <p:contentPart p14:bwMode="auto" r:id="rId64">
            <p14:nvContentPartPr>
              <p14:cNvPr id="51" name="Ink 50">
                <a:extLst>
                  <a:ext uri="{FF2B5EF4-FFF2-40B4-BE49-F238E27FC236}">
                    <a16:creationId xmlns:a16="http://schemas.microsoft.com/office/drawing/2014/main" id="{7CF4CBB4-1F88-41C8-9E06-C4DF1DB2DF64}"/>
                  </a:ext>
                </a:extLst>
              </p14:cNvPr>
              <p14:cNvContentPartPr/>
              <p14:nvPr/>
            </p14:nvContentPartPr>
            <p14:xfrm>
              <a:off x="3460910" y="3525700"/>
              <a:ext cx="912960" cy="53640"/>
            </p14:xfrm>
          </p:contentPart>
        </mc:Choice>
        <mc:Fallback xmlns="">
          <p:pic>
            <p:nvPicPr>
              <p:cNvPr id="51" name="Ink 50">
                <a:extLst>
                  <a:ext uri="{FF2B5EF4-FFF2-40B4-BE49-F238E27FC236}">
                    <a16:creationId xmlns:a16="http://schemas.microsoft.com/office/drawing/2014/main" id="{7CF4CBB4-1F88-41C8-9E06-C4DF1DB2DF64}"/>
                  </a:ext>
                </a:extLst>
              </p:cNvPr>
              <p:cNvPicPr/>
              <p:nvPr/>
            </p:nvPicPr>
            <p:blipFill>
              <a:blip r:embed="rId65"/>
              <a:stretch>
                <a:fillRect/>
              </a:stretch>
            </p:blipFill>
            <p:spPr>
              <a:xfrm>
                <a:off x="3443270" y="3508060"/>
                <a:ext cx="948600" cy="89280"/>
              </a:xfrm>
              <a:prstGeom prst="rect">
                <a:avLst/>
              </a:prstGeom>
            </p:spPr>
          </p:pic>
        </mc:Fallback>
      </mc:AlternateContent>
      <p:grpSp>
        <p:nvGrpSpPr>
          <p:cNvPr id="55" name="Group 54">
            <a:extLst>
              <a:ext uri="{FF2B5EF4-FFF2-40B4-BE49-F238E27FC236}">
                <a16:creationId xmlns:a16="http://schemas.microsoft.com/office/drawing/2014/main" id="{B7469C4E-5E24-4B21-B19C-A6544C210851}"/>
              </a:ext>
            </a:extLst>
          </p:cNvPr>
          <p:cNvGrpSpPr/>
          <p:nvPr/>
        </p:nvGrpSpPr>
        <p:grpSpPr>
          <a:xfrm>
            <a:off x="1302350" y="3446140"/>
            <a:ext cx="2042280" cy="69120"/>
            <a:chOff x="1302350" y="3446140"/>
            <a:chExt cx="2042280" cy="69120"/>
          </a:xfrm>
        </p:grpSpPr>
        <mc:AlternateContent xmlns:mc="http://schemas.openxmlformats.org/markup-compatibility/2006" xmlns:p14="http://schemas.microsoft.com/office/powerpoint/2010/main">
          <mc:Choice Requires="p14">
            <p:contentPart p14:bwMode="auto" r:id="rId66">
              <p14:nvContentPartPr>
                <p14:cNvPr id="52" name="Ink 51">
                  <a:extLst>
                    <a:ext uri="{FF2B5EF4-FFF2-40B4-BE49-F238E27FC236}">
                      <a16:creationId xmlns:a16="http://schemas.microsoft.com/office/drawing/2014/main" id="{43D61903-6CF9-4DC0-8F66-4AE117E8DEED}"/>
                    </a:ext>
                  </a:extLst>
                </p14:cNvPr>
                <p14:cNvContentPartPr/>
                <p14:nvPr/>
              </p14:nvContentPartPr>
              <p14:xfrm>
                <a:off x="2802830" y="3456580"/>
                <a:ext cx="541800" cy="24840"/>
              </p14:xfrm>
            </p:contentPart>
          </mc:Choice>
          <mc:Fallback xmlns="">
            <p:pic>
              <p:nvPicPr>
                <p:cNvPr id="52" name="Ink 51">
                  <a:extLst>
                    <a:ext uri="{FF2B5EF4-FFF2-40B4-BE49-F238E27FC236}">
                      <a16:creationId xmlns:a16="http://schemas.microsoft.com/office/drawing/2014/main" id="{43D61903-6CF9-4DC0-8F66-4AE117E8DEED}"/>
                    </a:ext>
                  </a:extLst>
                </p:cNvPr>
                <p:cNvPicPr/>
                <p:nvPr/>
              </p:nvPicPr>
              <p:blipFill>
                <a:blip r:embed="rId67"/>
                <a:stretch>
                  <a:fillRect/>
                </a:stretch>
              </p:blipFill>
              <p:spPr>
                <a:xfrm>
                  <a:off x="2784830" y="3438580"/>
                  <a:ext cx="577440" cy="60480"/>
                </a:xfrm>
                <a:prstGeom prst="rect">
                  <a:avLst/>
                </a:prstGeom>
              </p:spPr>
            </p:pic>
          </mc:Fallback>
        </mc:AlternateContent>
        <mc:AlternateContent xmlns:mc="http://schemas.openxmlformats.org/markup-compatibility/2006" xmlns:p14="http://schemas.microsoft.com/office/powerpoint/2010/main">
          <mc:Choice Requires="p14">
            <p:contentPart p14:bwMode="auto" r:id="rId68">
              <p14:nvContentPartPr>
                <p14:cNvPr id="53" name="Ink 52">
                  <a:extLst>
                    <a:ext uri="{FF2B5EF4-FFF2-40B4-BE49-F238E27FC236}">
                      <a16:creationId xmlns:a16="http://schemas.microsoft.com/office/drawing/2014/main" id="{EAAE0685-B266-4177-B5B7-F52CDDD30D75}"/>
                    </a:ext>
                  </a:extLst>
                </p14:cNvPr>
                <p14:cNvContentPartPr/>
                <p14:nvPr/>
              </p14:nvContentPartPr>
              <p14:xfrm>
                <a:off x="2125670" y="3446140"/>
                <a:ext cx="389520" cy="59760"/>
              </p14:xfrm>
            </p:contentPart>
          </mc:Choice>
          <mc:Fallback xmlns="">
            <p:pic>
              <p:nvPicPr>
                <p:cNvPr id="53" name="Ink 52">
                  <a:extLst>
                    <a:ext uri="{FF2B5EF4-FFF2-40B4-BE49-F238E27FC236}">
                      <a16:creationId xmlns:a16="http://schemas.microsoft.com/office/drawing/2014/main" id="{EAAE0685-B266-4177-B5B7-F52CDDD30D75}"/>
                    </a:ext>
                  </a:extLst>
                </p:cNvPr>
                <p:cNvPicPr/>
                <p:nvPr/>
              </p:nvPicPr>
              <p:blipFill>
                <a:blip r:embed="rId69"/>
                <a:stretch>
                  <a:fillRect/>
                </a:stretch>
              </p:blipFill>
              <p:spPr>
                <a:xfrm>
                  <a:off x="2107670" y="3428140"/>
                  <a:ext cx="425160" cy="95400"/>
                </a:xfrm>
                <a:prstGeom prst="rect">
                  <a:avLst/>
                </a:prstGeom>
              </p:spPr>
            </p:pic>
          </mc:Fallback>
        </mc:AlternateContent>
        <mc:AlternateContent xmlns:mc="http://schemas.openxmlformats.org/markup-compatibility/2006" xmlns:p14="http://schemas.microsoft.com/office/powerpoint/2010/main">
          <mc:Choice Requires="p14">
            <p:contentPart p14:bwMode="auto" r:id="rId70">
              <p14:nvContentPartPr>
                <p14:cNvPr id="54" name="Ink 53">
                  <a:extLst>
                    <a:ext uri="{FF2B5EF4-FFF2-40B4-BE49-F238E27FC236}">
                      <a16:creationId xmlns:a16="http://schemas.microsoft.com/office/drawing/2014/main" id="{666B4132-2B3E-4BAC-85DC-F6B6FF3B1813}"/>
                    </a:ext>
                  </a:extLst>
                </p14:cNvPr>
                <p14:cNvContentPartPr/>
                <p14:nvPr/>
              </p14:nvContentPartPr>
              <p14:xfrm>
                <a:off x="1302350" y="3488980"/>
                <a:ext cx="558000" cy="26280"/>
              </p14:xfrm>
            </p:contentPart>
          </mc:Choice>
          <mc:Fallback xmlns="">
            <p:pic>
              <p:nvPicPr>
                <p:cNvPr id="54" name="Ink 53">
                  <a:extLst>
                    <a:ext uri="{FF2B5EF4-FFF2-40B4-BE49-F238E27FC236}">
                      <a16:creationId xmlns:a16="http://schemas.microsoft.com/office/drawing/2014/main" id="{666B4132-2B3E-4BAC-85DC-F6B6FF3B1813}"/>
                    </a:ext>
                  </a:extLst>
                </p:cNvPr>
                <p:cNvPicPr/>
                <p:nvPr/>
              </p:nvPicPr>
              <p:blipFill>
                <a:blip r:embed="rId71"/>
                <a:stretch>
                  <a:fillRect/>
                </a:stretch>
              </p:blipFill>
              <p:spPr>
                <a:xfrm>
                  <a:off x="1284350" y="3471340"/>
                  <a:ext cx="593640" cy="61920"/>
                </a:xfrm>
                <a:prstGeom prst="rect">
                  <a:avLst/>
                </a:prstGeom>
              </p:spPr>
            </p:pic>
          </mc:Fallback>
        </mc:AlternateContent>
      </p:grpSp>
      <p:grpSp>
        <p:nvGrpSpPr>
          <p:cNvPr id="58" name="Group 57">
            <a:extLst>
              <a:ext uri="{FF2B5EF4-FFF2-40B4-BE49-F238E27FC236}">
                <a16:creationId xmlns:a16="http://schemas.microsoft.com/office/drawing/2014/main" id="{FB69BE7F-71BC-4F32-AB79-E9783BBC9A04}"/>
              </a:ext>
            </a:extLst>
          </p:cNvPr>
          <p:cNvGrpSpPr/>
          <p:nvPr/>
        </p:nvGrpSpPr>
        <p:grpSpPr>
          <a:xfrm>
            <a:off x="358070" y="3466300"/>
            <a:ext cx="795600" cy="48960"/>
            <a:chOff x="358070" y="3466300"/>
            <a:chExt cx="795600" cy="48960"/>
          </a:xfrm>
        </p:grpSpPr>
        <mc:AlternateContent xmlns:mc="http://schemas.openxmlformats.org/markup-compatibility/2006" xmlns:p14="http://schemas.microsoft.com/office/powerpoint/2010/main">
          <mc:Choice Requires="p14">
            <p:contentPart p14:bwMode="auto" r:id="rId72">
              <p14:nvContentPartPr>
                <p14:cNvPr id="56" name="Ink 55">
                  <a:extLst>
                    <a:ext uri="{FF2B5EF4-FFF2-40B4-BE49-F238E27FC236}">
                      <a16:creationId xmlns:a16="http://schemas.microsoft.com/office/drawing/2014/main" id="{AC7A02E0-48CE-4214-B8A1-753F2DDC6339}"/>
                    </a:ext>
                  </a:extLst>
                </p14:cNvPr>
                <p14:cNvContentPartPr/>
                <p14:nvPr/>
              </p14:nvContentPartPr>
              <p14:xfrm>
                <a:off x="860270" y="3466300"/>
                <a:ext cx="293400" cy="48960"/>
              </p14:xfrm>
            </p:contentPart>
          </mc:Choice>
          <mc:Fallback xmlns="">
            <p:pic>
              <p:nvPicPr>
                <p:cNvPr id="56" name="Ink 55">
                  <a:extLst>
                    <a:ext uri="{FF2B5EF4-FFF2-40B4-BE49-F238E27FC236}">
                      <a16:creationId xmlns:a16="http://schemas.microsoft.com/office/drawing/2014/main" id="{AC7A02E0-48CE-4214-B8A1-753F2DDC6339}"/>
                    </a:ext>
                  </a:extLst>
                </p:cNvPr>
                <p:cNvPicPr/>
                <p:nvPr/>
              </p:nvPicPr>
              <p:blipFill>
                <a:blip r:embed="rId73"/>
                <a:stretch>
                  <a:fillRect/>
                </a:stretch>
              </p:blipFill>
              <p:spPr>
                <a:xfrm>
                  <a:off x="842630" y="3448660"/>
                  <a:ext cx="329040" cy="84600"/>
                </a:xfrm>
                <a:prstGeom prst="rect">
                  <a:avLst/>
                </a:prstGeom>
              </p:spPr>
            </p:pic>
          </mc:Fallback>
        </mc:AlternateContent>
        <mc:AlternateContent xmlns:mc="http://schemas.openxmlformats.org/markup-compatibility/2006" xmlns:p14="http://schemas.microsoft.com/office/powerpoint/2010/main">
          <mc:Choice Requires="p14">
            <p:contentPart p14:bwMode="auto" r:id="rId74">
              <p14:nvContentPartPr>
                <p14:cNvPr id="57" name="Ink 56">
                  <a:extLst>
                    <a:ext uri="{FF2B5EF4-FFF2-40B4-BE49-F238E27FC236}">
                      <a16:creationId xmlns:a16="http://schemas.microsoft.com/office/drawing/2014/main" id="{47689D2F-FC79-431C-935F-68722DCAFF7E}"/>
                    </a:ext>
                  </a:extLst>
                </p14:cNvPr>
                <p14:cNvContentPartPr/>
                <p14:nvPr/>
              </p14:nvContentPartPr>
              <p14:xfrm>
                <a:off x="358070" y="3469900"/>
                <a:ext cx="244080" cy="27360"/>
              </p14:xfrm>
            </p:contentPart>
          </mc:Choice>
          <mc:Fallback xmlns="">
            <p:pic>
              <p:nvPicPr>
                <p:cNvPr id="57" name="Ink 56">
                  <a:extLst>
                    <a:ext uri="{FF2B5EF4-FFF2-40B4-BE49-F238E27FC236}">
                      <a16:creationId xmlns:a16="http://schemas.microsoft.com/office/drawing/2014/main" id="{47689D2F-FC79-431C-935F-68722DCAFF7E}"/>
                    </a:ext>
                  </a:extLst>
                </p:cNvPr>
                <p:cNvPicPr/>
                <p:nvPr/>
              </p:nvPicPr>
              <p:blipFill>
                <a:blip r:embed="rId75"/>
                <a:stretch>
                  <a:fillRect/>
                </a:stretch>
              </p:blipFill>
              <p:spPr>
                <a:xfrm>
                  <a:off x="340430" y="3451900"/>
                  <a:ext cx="279720" cy="63000"/>
                </a:xfrm>
                <a:prstGeom prst="rect">
                  <a:avLst/>
                </a:prstGeom>
              </p:spPr>
            </p:pic>
          </mc:Fallback>
        </mc:AlternateContent>
      </p:grpSp>
      <p:grpSp>
        <p:nvGrpSpPr>
          <p:cNvPr id="63" name="Group 62">
            <a:extLst>
              <a:ext uri="{FF2B5EF4-FFF2-40B4-BE49-F238E27FC236}">
                <a16:creationId xmlns:a16="http://schemas.microsoft.com/office/drawing/2014/main" id="{CA57AF6F-4572-453F-8587-BF674C0589FA}"/>
              </a:ext>
            </a:extLst>
          </p:cNvPr>
          <p:cNvGrpSpPr/>
          <p:nvPr/>
        </p:nvGrpSpPr>
        <p:grpSpPr>
          <a:xfrm>
            <a:off x="7177550" y="3967780"/>
            <a:ext cx="2970720" cy="104760"/>
            <a:chOff x="7177550" y="3967780"/>
            <a:chExt cx="2970720" cy="104760"/>
          </a:xfrm>
        </p:grpSpPr>
        <mc:AlternateContent xmlns:mc="http://schemas.openxmlformats.org/markup-compatibility/2006" xmlns:p14="http://schemas.microsoft.com/office/powerpoint/2010/main">
          <mc:Choice Requires="p14">
            <p:contentPart p14:bwMode="auto" r:id="rId76">
              <p14:nvContentPartPr>
                <p14:cNvPr id="59" name="Ink 58">
                  <a:extLst>
                    <a:ext uri="{FF2B5EF4-FFF2-40B4-BE49-F238E27FC236}">
                      <a16:creationId xmlns:a16="http://schemas.microsoft.com/office/drawing/2014/main" id="{740A1F14-345E-4583-9D5C-BF3546BE59AB}"/>
                    </a:ext>
                  </a:extLst>
                </p14:cNvPr>
                <p14:cNvContentPartPr/>
                <p14:nvPr/>
              </p14:nvContentPartPr>
              <p14:xfrm>
                <a:off x="9582350" y="3967780"/>
                <a:ext cx="565920" cy="39960"/>
              </p14:xfrm>
            </p:contentPart>
          </mc:Choice>
          <mc:Fallback xmlns="">
            <p:pic>
              <p:nvPicPr>
                <p:cNvPr id="59" name="Ink 58">
                  <a:extLst>
                    <a:ext uri="{FF2B5EF4-FFF2-40B4-BE49-F238E27FC236}">
                      <a16:creationId xmlns:a16="http://schemas.microsoft.com/office/drawing/2014/main" id="{740A1F14-345E-4583-9D5C-BF3546BE59AB}"/>
                    </a:ext>
                  </a:extLst>
                </p:cNvPr>
                <p:cNvPicPr/>
                <p:nvPr/>
              </p:nvPicPr>
              <p:blipFill>
                <a:blip r:embed="rId77"/>
                <a:stretch>
                  <a:fillRect/>
                </a:stretch>
              </p:blipFill>
              <p:spPr>
                <a:xfrm>
                  <a:off x="9564710" y="3950140"/>
                  <a:ext cx="601560" cy="75600"/>
                </a:xfrm>
                <a:prstGeom prst="rect">
                  <a:avLst/>
                </a:prstGeom>
              </p:spPr>
            </p:pic>
          </mc:Fallback>
        </mc:AlternateContent>
        <mc:AlternateContent xmlns:mc="http://schemas.openxmlformats.org/markup-compatibility/2006" xmlns:p14="http://schemas.microsoft.com/office/powerpoint/2010/main">
          <mc:Choice Requires="p14">
            <p:contentPart p14:bwMode="auto" r:id="rId78">
              <p14:nvContentPartPr>
                <p14:cNvPr id="60" name="Ink 59">
                  <a:extLst>
                    <a:ext uri="{FF2B5EF4-FFF2-40B4-BE49-F238E27FC236}">
                      <a16:creationId xmlns:a16="http://schemas.microsoft.com/office/drawing/2014/main" id="{A2B5C91E-1EE8-44F9-BABE-BB56DC6BB819}"/>
                    </a:ext>
                  </a:extLst>
                </p14:cNvPr>
                <p14:cNvContentPartPr/>
                <p14:nvPr/>
              </p14:nvContentPartPr>
              <p14:xfrm>
                <a:off x="8741030" y="3986500"/>
                <a:ext cx="659520" cy="42480"/>
              </p14:xfrm>
            </p:contentPart>
          </mc:Choice>
          <mc:Fallback xmlns="">
            <p:pic>
              <p:nvPicPr>
                <p:cNvPr id="60" name="Ink 59">
                  <a:extLst>
                    <a:ext uri="{FF2B5EF4-FFF2-40B4-BE49-F238E27FC236}">
                      <a16:creationId xmlns:a16="http://schemas.microsoft.com/office/drawing/2014/main" id="{A2B5C91E-1EE8-44F9-BABE-BB56DC6BB819}"/>
                    </a:ext>
                  </a:extLst>
                </p:cNvPr>
                <p:cNvPicPr/>
                <p:nvPr/>
              </p:nvPicPr>
              <p:blipFill>
                <a:blip r:embed="rId79"/>
                <a:stretch>
                  <a:fillRect/>
                </a:stretch>
              </p:blipFill>
              <p:spPr>
                <a:xfrm>
                  <a:off x="8723390" y="3968860"/>
                  <a:ext cx="695160" cy="78120"/>
                </a:xfrm>
                <a:prstGeom prst="rect">
                  <a:avLst/>
                </a:prstGeom>
              </p:spPr>
            </p:pic>
          </mc:Fallback>
        </mc:AlternateContent>
        <mc:AlternateContent xmlns:mc="http://schemas.openxmlformats.org/markup-compatibility/2006" xmlns:p14="http://schemas.microsoft.com/office/powerpoint/2010/main">
          <mc:Choice Requires="p14">
            <p:contentPart p14:bwMode="auto" r:id="rId80">
              <p14:nvContentPartPr>
                <p14:cNvPr id="62" name="Ink 61">
                  <a:extLst>
                    <a:ext uri="{FF2B5EF4-FFF2-40B4-BE49-F238E27FC236}">
                      <a16:creationId xmlns:a16="http://schemas.microsoft.com/office/drawing/2014/main" id="{016C5C56-6556-45F9-A4CC-11C57FDF555A}"/>
                    </a:ext>
                  </a:extLst>
                </p14:cNvPr>
                <p14:cNvContentPartPr/>
                <p14:nvPr/>
              </p14:nvContentPartPr>
              <p14:xfrm>
                <a:off x="7177550" y="4022860"/>
                <a:ext cx="1280160" cy="49680"/>
              </p14:xfrm>
            </p:contentPart>
          </mc:Choice>
          <mc:Fallback xmlns="">
            <p:pic>
              <p:nvPicPr>
                <p:cNvPr id="62" name="Ink 61">
                  <a:extLst>
                    <a:ext uri="{FF2B5EF4-FFF2-40B4-BE49-F238E27FC236}">
                      <a16:creationId xmlns:a16="http://schemas.microsoft.com/office/drawing/2014/main" id="{016C5C56-6556-45F9-A4CC-11C57FDF555A}"/>
                    </a:ext>
                  </a:extLst>
                </p:cNvPr>
                <p:cNvPicPr/>
                <p:nvPr/>
              </p:nvPicPr>
              <p:blipFill>
                <a:blip r:embed="rId81"/>
                <a:stretch>
                  <a:fillRect/>
                </a:stretch>
              </p:blipFill>
              <p:spPr>
                <a:xfrm>
                  <a:off x="7159550" y="4004860"/>
                  <a:ext cx="1315800" cy="85320"/>
                </a:xfrm>
                <a:prstGeom prst="rect">
                  <a:avLst/>
                </a:prstGeom>
              </p:spPr>
            </p:pic>
          </mc:Fallback>
        </mc:AlternateContent>
      </p:grpSp>
      <p:grpSp>
        <p:nvGrpSpPr>
          <p:cNvPr id="67" name="Group 66">
            <a:extLst>
              <a:ext uri="{FF2B5EF4-FFF2-40B4-BE49-F238E27FC236}">
                <a16:creationId xmlns:a16="http://schemas.microsoft.com/office/drawing/2014/main" id="{6062AC4F-8250-41F7-B1BE-58B7E90F3F81}"/>
              </a:ext>
            </a:extLst>
          </p:cNvPr>
          <p:cNvGrpSpPr/>
          <p:nvPr/>
        </p:nvGrpSpPr>
        <p:grpSpPr>
          <a:xfrm>
            <a:off x="4705430" y="3942580"/>
            <a:ext cx="2232720" cy="71640"/>
            <a:chOff x="4705430" y="3942580"/>
            <a:chExt cx="2232720" cy="71640"/>
          </a:xfrm>
        </p:grpSpPr>
        <mc:AlternateContent xmlns:mc="http://schemas.openxmlformats.org/markup-compatibility/2006" xmlns:p14="http://schemas.microsoft.com/office/powerpoint/2010/main">
          <mc:Choice Requires="p14">
            <p:contentPart p14:bwMode="auto" r:id="rId82">
              <p14:nvContentPartPr>
                <p14:cNvPr id="64" name="Ink 63">
                  <a:extLst>
                    <a:ext uri="{FF2B5EF4-FFF2-40B4-BE49-F238E27FC236}">
                      <a16:creationId xmlns:a16="http://schemas.microsoft.com/office/drawing/2014/main" id="{6F58B272-A923-4841-A90D-90D8EF5E5E3B}"/>
                    </a:ext>
                  </a:extLst>
                </p14:cNvPr>
                <p14:cNvContentPartPr/>
                <p14:nvPr/>
              </p14:nvContentPartPr>
              <p14:xfrm>
                <a:off x="6368270" y="3980740"/>
                <a:ext cx="569880" cy="33480"/>
              </p14:xfrm>
            </p:contentPart>
          </mc:Choice>
          <mc:Fallback xmlns="">
            <p:pic>
              <p:nvPicPr>
                <p:cNvPr id="64" name="Ink 63">
                  <a:extLst>
                    <a:ext uri="{FF2B5EF4-FFF2-40B4-BE49-F238E27FC236}">
                      <a16:creationId xmlns:a16="http://schemas.microsoft.com/office/drawing/2014/main" id="{6F58B272-A923-4841-A90D-90D8EF5E5E3B}"/>
                    </a:ext>
                  </a:extLst>
                </p:cNvPr>
                <p:cNvPicPr/>
                <p:nvPr/>
              </p:nvPicPr>
              <p:blipFill>
                <a:blip r:embed="rId83"/>
                <a:stretch>
                  <a:fillRect/>
                </a:stretch>
              </p:blipFill>
              <p:spPr>
                <a:xfrm>
                  <a:off x="6350270" y="3962740"/>
                  <a:ext cx="605520" cy="69120"/>
                </a:xfrm>
                <a:prstGeom prst="rect">
                  <a:avLst/>
                </a:prstGeom>
              </p:spPr>
            </p:pic>
          </mc:Fallback>
        </mc:AlternateContent>
        <mc:AlternateContent xmlns:mc="http://schemas.openxmlformats.org/markup-compatibility/2006" xmlns:p14="http://schemas.microsoft.com/office/powerpoint/2010/main">
          <mc:Choice Requires="p14">
            <p:contentPart p14:bwMode="auto" r:id="rId84">
              <p14:nvContentPartPr>
                <p14:cNvPr id="65" name="Ink 64">
                  <a:extLst>
                    <a:ext uri="{FF2B5EF4-FFF2-40B4-BE49-F238E27FC236}">
                      <a16:creationId xmlns:a16="http://schemas.microsoft.com/office/drawing/2014/main" id="{5FD7ABBC-5690-46B4-B896-CADAA2E27AAF}"/>
                    </a:ext>
                  </a:extLst>
                </p14:cNvPr>
                <p14:cNvContentPartPr/>
                <p14:nvPr/>
              </p14:nvContentPartPr>
              <p14:xfrm>
                <a:off x="5616230" y="3959860"/>
                <a:ext cx="432360" cy="41760"/>
              </p14:xfrm>
            </p:contentPart>
          </mc:Choice>
          <mc:Fallback xmlns="">
            <p:pic>
              <p:nvPicPr>
                <p:cNvPr id="65" name="Ink 64">
                  <a:extLst>
                    <a:ext uri="{FF2B5EF4-FFF2-40B4-BE49-F238E27FC236}">
                      <a16:creationId xmlns:a16="http://schemas.microsoft.com/office/drawing/2014/main" id="{5FD7ABBC-5690-46B4-B896-CADAA2E27AAF}"/>
                    </a:ext>
                  </a:extLst>
                </p:cNvPr>
                <p:cNvPicPr/>
                <p:nvPr/>
              </p:nvPicPr>
              <p:blipFill>
                <a:blip r:embed="rId85"/>
                <a:stretch>
                  <a:fillRect/>
                </a:stretch>
              </p:blipFill>
              <p:spPr>
                <a:xfrm>
                  <a:off x="5598590" y="3941860"/>
                  <a:ext cx="468000" cy="77400"/>
                </a:xfrm>
                <a:prstGeom prst="rect">
                  <a:avLst/>
                </a:prstGeom>
              </p:spPr>
            </p:pic>
          </mc:Fallback>
        </mc:AlternateContent>
        <mc:AlternateContent xmlns:mc="http://schemas.openxmlformats.org/markup-compatibility/2006" xmlns:p14="http://schemas.microsoft.com/office/powerpoint/2010/main">
          <mc:Choice Requires="p14">
            <p:contentPart p14:bwMode="auto" r:id="rId86">
              <p14:nvContentPartPr>
                <p14:cNvPr id="66" name="Ink 65">
                  <a:extLst>
                    <a:ext uri="{FF2B5EF4-FFF2-40B4-BE49-F238E27FC236}">
                      <a16:creationId xmlns:a16="http://schemas.microsoft.com/office/drawing/2014/main" id="{7269613C-6460-42EC-ACB2-AF8C220C14F1}"/>
                    </a:ext>
                  </a:extLst>
                </p14:cNvPr>
                <p14:cNvContentPartPr/>
                <p14:nvPr/>
              </p14:nvContentPartPr>
              <p14:xfrm>
                <a:off x="4705430" y="3942580"/>
                <a:ext cx="694440" cy="45720"/>
              </p14:xfrm>
            </p:contentPart>
          </mc:Choice>
          <mc:Fallback xmlns="">
            <p:pic>
              <p:nvPicPr>
                <p:cNvPr id="66" name="Ink 65">
                  <a:extLst>
                    <a:ext uri="{FF2B5EF4-FFF2-40B4-BE49-F238E27FC236}">
                      <a16:creationId xmlns:a16="http://schemas.microsoft.com/office/drawing/2014/main" id="{7269613C-6460-42EC-ACB2-AF8C220C14F1}"/>
                    </a:ext>
                  </a:extLst>
                </p:cNvPr>
                <p:cNvPicPr/>
                <p:nvPr/>
              </p:nvPicPr>
              <p:blipFill>
                <a:blip r:embed="rId87"/>
                <a:stretch>
                  <a:fillRect/>
                </a:stretch>
              </p:blipFill>
              <p:spPr>
                <a:xfrm>
                  <a:off x="4687790" y="3924940"/>
                  <a:ext cx="730080" cy="8136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88">
            <p14:nvContentPartPr>
              <p14:cNvPr id="68" name="Ink 67">
                <a:extLst>
                  <a:ext uri="{FF2B5EF4-FFF2-40B4-BE49-F238E27FC236}">
                    <a16:creationId xmlns:a16="http://schemas.microsoft.com/office/drawing/2014/main" id="{E0456451-307B-42D9-BC86-142CA7991BBE}"/>
                  </a:ext>
                </a:extLst>
              </p14:cNvPr>
              <p14:cNvContentPartPr/>
              <p14:nvPr/>
            </p14:nvContentPartPr>
            <p14:xfrm>
              <a:off x="139190" y="3068140"/>
              <a:ext cx="654480" cy="474120"/>
            </p14:xfrm>
          </p:contentPart>
        </mc:Choice>
        <mc:Fallback xmlns="">
          <p:pic>
            <p:nvPicPr>
              <p:cNvPr id="68" name="Ink 67">
                <a:extLst>
                  <a:ext uri="{FF2B5EF4-FFF2-40B4-BE49-F238E27FC236}">
                    <a16:creationId xmlns:a16="http://schemas.microsoft.com/office/drawing/2014/main" id="{E0456451-307B-42D9-BC86-142CA7991BBE}"/>
                  </a:ext>
                </a:extLst>
              </p:cNvPr>
              <p:cNvPicPr/>
              <p:nvPr/>
            </p:nvPicPr>
            <p:blipFill>
              <a:blip r:embed="rId89"/>
              <a:stretch>
                <a:fillRect/>
              </a:stretch>
            </p:blipFill>
            <p:spPr>
              <a:xfrm>
                <a:off x="121190" y="3050500"/>
                <a:ext cx="690120" cy="509760"/>
              </a:xfrm>
              <a:prstGeom prst="rect">
                <a:avLst/>
              </a:prstGeom>
            </p:spPr>
          </p:pic>
        </mc:Fallback>
      </mc:AlternateContent>
      <mc:AlternateContent xmlns:mc="http://schemas.openxmlformats.org/markup-compatibility/2006" xmlns:p14="http://schemas.microsoft.com/office/powerpoint/2010/main">
        <mc:Choice Requires="p14">
          <p:contentPart p14:bwMode="auto" r:id="rId90">
            <p14:nvContentPartPr>
              <p14:cNvPr id="69" name="Ink 68">
                <a:extLst>
                  <a:ext uri="{FF2B5EF4-FFF2-40B4-BE49-F238E27FC236}">
                    <a16:creationId xmlns:a16="http://schemas.microsoft.com/office/drawing/2014/main" id="{1310B5A8-DDB7-404D-A1B8-653AC78B3262}"/>
                  </a:ext>
                </a:extLst>
              </p14:cNvPr>
              <p14:cNvContentPartPr/>
              <p14:nvPr/>
            </p14:nvContentPartPr>
            <p14:xfrm>
              <a:off x="7062710" y="3500500"/>
              <a:ext cx="3475440" cy="549360"/>
            </p14:xfrm>
          </p:contentPart>
        </mc:Choice>
        <mc:Fallback xmlns="">
          <p:pic>
            <p:nvPicPr>
              <p:cNvPr id="69" name="Ink 68">
                <a:extLst>
                  <a:ext uri="{FF2B5EF4-FFF2-40B4-BE49-F238E27FC236}">
                    <a16:creationId xmlns:a16="http://schemas.microsoft.com/office/drawing/2014/main" id="{1310B5A8-DDB7-404D-A1B8-653AC78B3262}"/>
                  </a:ext>
                </a:extLst>
              </p:cNvPr>
              <p:cNvPicPr/>
              <p:nvPr/>
            </p:nvPicPr>
            <p:blipFill>
              <a:blip r:embed="rId91"/>
              <a:stretch>
                <a:fillRect/>
              </a:stretch>
            </p:blipFill>
            <p:spPr>
              <a:xfrm>
                <a:off x="7045070" y="3482860"/>
                <a:ext cx="3511080" cy="585000"/>
              </a:xfrm>
              <a:prstGeom prst="rect">
                <a:avLst/>
              </a:prstGeom>
            </p:spPr>
          </p:pic>
        </mc:Fallback>
      </mc:AlternateContent>
      <p:grpSp>
        <p:nvGrpSpPr>
          <p:cNvPr id="72" name="Group 71">
            <a:extLst>
              <a:ext uri="{FF2B5EF4-FFF2-40B4-BE49-F238E27FC236}">
                <a16:creationId xmlns:a16="http://schemas.microsoft.com/office/drawing/2014/main" id="{4543BAAC-6632-4CA8-B846-7C15E603B6FC}"/>
              </a:ext>
            </a:extLst>
          </p:cNvPr>
          <p:cNvGrpSpPr/>
          <p:nvPr/>
        </p:nvGrpSpPr>
        <p:grpSpPr>
          <a:xfrm>
            <a:off x="4530470" y="3434260"/>
            <a:ext cx="5711400" cy="652680"/>
            <a:chOff x="4530470" y="3434260"/>
            <a:chExt cx="5711400" cy="652680"/>
          </a:xfrm>
        </p:grpSpPr>
        <mc:AlternateContent xmlns:mc="http://schemas.openxmlformats.org/markup-compatibility/2006" xmlns:p14="http://schemas.microsoft.com/office/powerpoint/2010/main">
          <mc:Choice Requires="p14">
            <p:contentPart p14:bwMode="auto" r:id="rId92">
              <p14:nvContentPartPr>
                <p14:cNvPr id="41" name="Ink 40">
                  <a:extLst>
                    <a:ext uri="{FF2B5EF4-FFF2-40B4-BE49-F238E27FC236}">
                      <a16:creationId xmlns:a16="http://schemas.microsoft.com/office/drawing/2014/main" id="{8AA2F3E5-5AA1-4C69-A83F-C1C2B3B609FE}"/>
                    </a:ext>
                  </a:extLst>
                </p14:cNvPr>
                <p14:cNvContentPartPr/>
                <p14:nvPr/>
              </p14:nvContentPartPr>
              <p14:xfrm>
                <a:off x="10102910" y="3508420"/>
                <a:ext cx="25200" cy="39240"/>
              </p14:xfrm>
            </p:contentPart>
          </mc:Choice>
          <mc:Fallback xmlns="">
            <p:pic>
              <p:nvPicPr>
                <p:cNvPr id="41" name="Ink 40">
                  <a:extLst>
                    <a:ext uri="{FF2B5EF4-FFF2-40B4-BE49-F238E27FC236}">
                      <a16:creationId xmlns:a16="http://schemas.microsoft.com/office/drawing/2014/main" id="{8AA2F3E5-5AA1-4C69-A83F-C1C2B3B609FE}"/>
                    </a:ext>
                  </a:extLst>
                </p:cNvPr>
                <p:cNvPicPr/>
                <p:nvPr/>
              </p:nvPicPr>
              <p:blipFill>
                <a:blip r:embed="rId93"/>
                <a:stretch>
                  <a:fillRect/>
                </a:stretch>
              </p:blipFill>
              <p:spPr>
                <a:xfrm>
                  <a:off x="10085270" y="3490780"/>
                  <a:ext cx="60840" cy="74880"/>
                </a:xfrm>
                <a:prstGeom prst="rect">
                  <a:avLst/>
                </a:prstGeom>
              </p:spPr>
            </p:pic>
          </mc:Fallback>
        </mc:AlternateContent>
        <mc:AlternateContent xmlns:mc="http://schemas.openxmlformats.org/markup-compatibility/2006" xmlns:p14="http://schemas.microsoft.com/office/powerpoint/2010/main">
          <mc:Choice Requires="p14">
            <p:contentPart p14:bwMode="auto" r:id="rId94">
              <p14:nvContentPartPr>
                <p14:cNvPr id="42" name="Ink 41">
                  <a:extLst>
                    <a:ext uri="{FF2B5EF4-FFF2-40B4-BE49-F238E27FC236}">
                      <a16:creationId xmlns:a16="http://schemas.microsoft.com/office/drawing/2014/main" id="{0EB623E8-56E5-4BFC-9934-0A67AD95F1B7}"/>
                    </a:ext>
                  </a:extLst>
                </p14:cNvPr>
                <p14:cNvContentPartPr/>
                <p14:nvPr/>
              </p14:nvContentPartPr>
              <p14:xfrm>
                <a:off x="9298670" y="3497620"/>
                <a:ext cx="943200" cy="52560"/>
              </p14:xfrm>
            </p:contentPart>
          </mc:Choice>
          <mc:Fallback xmlns="">
            <p:pic>
              <p:nvPicPr>
                <p:cNvPr id="42" name="Ink 41">
                  <a:extLst>
                    <a:ext uri="{FF2B5EF4-FFF2-40B4-BE49-F238E27FC236}">
                      <a16:creationId xmlns:a16="http://schemas.microsoft.com/office/drawing/2014/main" id="{0EB623E8-56E5-4BFC-9934-0A67AD95F1B7}"/>
                    </a:ext>
                  </a:extLst>
                </p:cNvPr>
                <p:cNvPicPr/>
                <p:nvPr/>
              </p:nvPicPr>
              <p:blipFill>
                <a:blip r:embed="rId95"/>
                <a:stretch>
                  <a:fillRect/>
                </a:stretch>
              </p:blipFill>
              <p:spPr>
                <a:xfrm>
                  <a:off x="9280670" y="3479980"/>
                  <a:ext cx="978840" cy="88200"/>
                </a:xfrm>
                <a:prstGeom prst="rect">
                  <a:avLst/>
                </a:prstGeom>
              </p:spPr>
            </p:pic>
          </mc:Fallback>
        </mc:AlternateContent>
        <mc:AlternateContent xmlns:mc="http://schemas.openxmlformats.org/markup-compatibility/2006" xmlns:p14="http://schemas.microsoft.com/office/powerpoint/2010/main">
          <mc:Choice Requires="p14">
            <p:contentPart p14:bwMode="auto" r:id="rId96">
              <p14:nvContentPartPr>
                <p14:cNvPr id="44" name="Ink 43">
                  <a:extLst>
                    <a:ext uri="{FF2B5EF4-FFF2-40B4-BE49-F238E27FC236}">
                      <a16:creationId xmlns:a16="http://schemas.microsoft.com/office/drawing/2014/main" id="{BFFEBF72-49A2-40C7-B0F3-33E15037DEC7}"/>
                    </a:ext>
                  </a:extLst>
                </p14:cNvPr>
                <p14:cNvContentPartPr/>
                <p14:nvPr/>
              </p14:nvContentPartPr>
              <p14:xfrm>
                <a:off x="8230910" y="3434260"/>
                <a:ext cx="919080" cy="66600"/>
              </p14:xfrm>
            </p:contentPart>
          </mc:Choice>
          <mc:Fallback xmlns="">
            <p:pic>
              <p:nvPicPr>
                <p:cNvPr id="44" name="Ink 43">
                  <a:extLst>
                    <a:ext uri="{FF2B5EF4-FFF2-40B4-BE49-F238E27FC236}">
                      <a16:creationId xmlns:a16="http://schemas.microsoft.com/office/drawing/2014/main" id="{BFFEBF72-49A2-40C7-B0F3-33E15037DEC7}"/>
                    </a:ext>
                  </a:extLst>
                </p:cNvPr>
                <p:cNvPicPr/>
                <p:nvPr/>
              </p:nvPicPr>
              <p:blipFill>
                <a:blip r:embed="rId97"/>
                <a:stretch>
                  <a:fillRect/>
                </a:stretch>
              </p:blipFill>
              <p:spPr>
                <a:xfrm>
                  <a:off x="8213270" y="3416620"/>
                  <a:ext cx="954720" cy="102240"/>
                </a:xfrm>
                <a:prstGeom prst="rect">
                  <a:avLst/>
                </a:prstGeom>
              </p:spPr>
            </p:pic>
          </mc:Fallback>
        </mc:AlternateContent>
        <mc:AlternateContent xmlns:mc="http://schemas.openxmlformats.org/markup-compatibility/2006" xmlns:p14="http://schemas.microsoft.com/office/powerpoint/2010/main">
          <mc:Choice Requires="p14">
            <p:contentPart p14:bwMode="auto" r:id="rId98">
              <p14:nvContentPartPr>
                <p14:cNvPr id="46" name="Ink 45">
                  <a:extLst>
                    <a:ext uri="{FF2B5EF4-FFF2-40B4-BE49-F238E27FC236}">
                      <a16:creationId xmlns:a16="http://schemas.microsoft.com/office/drawing/2014/main" id="{992BE1F5-86B8-43D0-94E2-2ABFA1569B6B}"/>
                    </a:ext>
                  </a:extLst>
                </p14:cNvPr>
                <p14:cNvContentPartPr/>
                <p14:nvPr/>
              </p14:nvContentPartPr>
              <p14:xfrm>
                <a:off x="7485350" y="3495100"/>
                <a:ext cx="679680" cy="25920"/>
              </p14:xfrm>
            </p:contentPart>
          </mc:Choice>
          <mc:Fallback xmlns="">
            <p:pic>
              <p:nvPicPr>
                <p:cNvPr id="46" name="Ink 45">
                  <a:extLst>
                    <a:ext uri="{FF2B5EF4-FFF2-40B4-BE49-F238E27FC236}">
                      <a16:creationId xmlns:a16="http://schemas.microsoft.com/office/drawing/2014/main" id="{992BE1F5-86B8-43D0-94E2-2ABFA1569B6B}"/>
                    </a:ext>
                  </a:extLst>
                </p:cNvPr>
                <p:cNvPicPr/>
                <p:nvPr/>
              </p:nvPicPr>
              <p:blipFill>
                <a:blip r:embed="rId99"/>
                <a:stretch>
                  <a:fillRect/>
                </a:stretch>
              </p:blipFill>
              <p:spPr>
                <a:xfrm>
                  <a:off x="7467350" y="3477100"/>
                  <a:ext cx="715320" cy="61560"/>
                </a:xfrm>
                <a:prstGeom prst="rect">
                  <a:avLst/>
                </a:prstGeom>
              </p:spPr>
            </p:pic>
          </mc:Fallback>
        </mc:AlternateContent>
        <mc:AlternateContent xmlns:mc="http://schemas.openxmlformats.org/markup-compatibility/2006" xmlns:p14="http://schemas.microsoft.com/office/powerpoint/2010/main">
          <mc:Choice Requires="p14">
            <p:contentPart p14:bwMode="auto" r:id="rId100">
              <p14:nvContentPartPr>
                <p14:cNvPr id="48" name="Ink 47">
                  <a:extLst>
                    <a:ext uri="{FF2B5EF4-FFF2-40B4-BE49-F238E27FC236}">
                      <a16:creationId xmlns:a16="http://schemas.microsoft.com/office/drawing/2014/main" id="{D4B77F7B-0110-4641-ADCB-D61632287365}"/>
                    </a:ext>
                  </a:extLst>
                </p14:cNvPr>
                <p14:cNvContentPartPr/>
                <p14:nvPr/>
              </p14:nvContentPartPr>
              <p14:xfrm>
                <a:off x="6707390" y="3481780"/>
                <a:ext cx="559800" cy="37440"/>
              </p14:xfrm>
            </p:contentPart>
          </mc:Choice>
          <mc:Fallback xmlns="">
            <p:pic>
              <p:nvPicPr>
                <p:cNvPr id="48" name="Ink 47">
                  <a:extLst>
                    <a:ext uri="{FF2B5EF4-FFF2-40B4-BE49-F238E27FC236}">
                      <a16:creationId xmlns:a16="http://schemas.microsoft.com/office/drawing/2014/main" id="{D4B77F7B-0110-4641-ADCB-D61632287365}"/>
                    </a:ext>
                  </a:extLst>
                </p:cNvPr>
                <p:cNvPicPr/>
                <p:nvPr/>
              </p:nvPicPr>
              <p:blipFill>
                <a:blip r:embed="rId101"/>
                <a:stretch>
                  <a:fillRect/>
                </a:stretch>
              </p:blipFill>
              <p:spPr>
                <a:xfrm>
                  <a:off x="6689390" y="3463780"/>
                  <a:ext cx="595440" cy="73080"/>
                </a:xfrm>
                <a:prstGeom prst="rect">
                  <a:avLst/>
                </a:prstGeom>
              </p:spPr>
            </p:pic>
          </mc:Fallback>
        </mc:AlternateContent>
        <mc:AlternateContent xmlns:mc="http://schemas.openxmlformats.org/markup-compatibility/2006" xmlns:p14="http://schemas.microsoft.com/office/powerpoint/2010/main">
          <mc:Choice Requires="p14">
            <p:contentPart p14:bwMode="auto" r:id="rId102">
              <p14:nvContentPartPr>
                <p14:cNvPr id="71" name="Ink 70">
                  <a:extLst>
                    <a:ext uri="{FF2B5EF4-FFF2-40B4-BE49-F238E27FC236}">
                      <a16:creationId xmlns:a16="http://schemas.microsoft.com/office/drawing/2014/main" id="{B0B4D7B3-D3A5-46AE-B19B-59AD8081BC44}"/>
                    </a:ext>
                  </a:extLst>
                </p14:cNvPr>
                <p14:cNvContentPartPr/>
                <p14:nvPr/>
              </p14:nvContentPartPr>
              <p14:xfrm>
                <a:off x="4530470" y="3478180"/>
                <a:ext cx="2553480" cy="608760"/>
              </p14:xfrm>
            </p:contentPart>
          </mc:Choice>
          <mc:Fallback xmlns="">
            <p:pic>
              <p:nvPicPr>
                <p:cNvPr id="71" name="Ink 70">
                  <a:extLst>
                    <a:ext uri="{FF2B5EF4-FFF2-40B4-BE49-F238E27FC236}">
                      <a16:creationId xmlns:a16="http://schemas.microsoft.com/office/drawing/2014/main" id="{B0B4D7B3-D3A5-46AE-B19B-59AD8081BC44}"/>
                    </a:ext>
                  </a:extLst>
                </p:cNvPr>
                <p:cNvPicPr/>
                <p:nvPr/>
              </p:nvPicPr>
              <p:blipFill>
                <a:blip r:embed="rId103"/>
                <a:stretch>
                  <a:fillRect/>
                </a:stretch>
              </p:blipFill>
              <p:spPr>
                <a:xfrm>
                  <a:off x="4512830" y="3460540"/>
                  <a:ext cx="2589120" cy="6444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04">
            <p14:nvContentPartPr>
              <p14:cNvPr id="73" name="Ink 72">
                <a:extLst>
                  <a:ext uri="{FF2B5EF4-FFF2-40B4-BE49-F238E27FC236}">
                    <a16:creationId xmlns:a16="http://schemas.microsoft.com/office/drawing/2014/main" id="{87BAB462-414D-40EB-AF93-278F1C970E8D}"/>
                  </a:ext>
                </a:extLst>
              </p14:cNvPr>
              <p14:cNvContentPartPr/>
              <p14:nvPr/>
            </p14:nvContentPartPr>
            <p14:xfrm>
              <a:off x="3274790" y="3963100"/>
              <a:ext cx="554040" cy="35640"/>
            </p14:xfrm>
          </p:contentPart>
        </mc:Choice>
        <mc:Fallback xmlns="">
          <p:pic>
            <p:nvPicPr>
              <p:cNvPr id="73" name="Ink 72">
                <a:extLst>
                  <a:ext uri="{FF2B5EF4-FFF2-40B4-BE49-F238E27FC236}">
                    <a16:creationId xmlns:a16="http://schemas.microsoft.com/office/drawing/2014/main" id="{87BAB462-414D-40EB-AF93-278F1C970E8D}"/>
                  </a:ext>
                </a:extLst>
              </p:cNvPr>
              <p:cNvPicPr/>
              <p:nvPr/>
            </p:nvPicPr>
            <p:blipFill>
              <a:blip r:embed="rId105"/>
              <a:stretch>
                <a:fillRect/>
              </a:stretch>
            </p:blipFill>
            <p:spPr>
              <a:xfrm>
                <a:off x="3256790" y="3945460"/>
                <a:ext cx="589680" cy="71280"/>
              </a:xfrm>
              <a:prstGeom prst="rect">
                <a:avLst/>
              </a:prstGeom>
            </p:spPr>
          </p:pic>
        </mc:Fallback>
      </mc:AlternateContent>
      <mc:AlternateContent xmlns:mc="http://schemas.openxmlformats.org/markup-compatibility/2006" xmlns:p14="http://schemas.microsoft.com/office/powerpoint/2010/main">
        <mc:Choice Requires="p14">
          <p:contentPart p14:bwMode="auto" r:id="rId106">
            <p14:nvContentPartPr>
              <p14:cNvPr id="74" name="Ink 73">
                <a:extLst>
                  <a:ext uri="{FF2B5EF4-FFF2-40B4-BE49-F238E27FC236}">
                    <a16:creationId xmlns:a16="http://schemas.microsoft.com/office/drawing/2014/main" id="{07F88A6A-3F18-4E51-A8FD-AF8C11081F3D}"/>
                  </a:ext>
                </a:extLst>
              </p14:cNvPr>
              <p14:cNvContentPartPr/>
              <p14:nvPr/>
            </p14:nvContentPartPr>
            <p14:xfrm>
              <a:off x="2492870" y="3917740"/>
              <a:ext cx="549720" cy="72360"/>
            </p14:xfrm>
          </p:contentPart>
        </mc:Choice>
        <mc:Fallback xmlns="">
          <p:pic>
            <p:nvPicPr>
              <p:cNvPr id="74" name="Ink 73">
                <a:extLst>
                  <a:ext uri="{FF2B5EF4-FFF2-40B4-BE49-F238E27FC236}">
                    <a16:creationId xmlns:a16="http://schemas.microsoft.com/office/drawing/2014/main" id="{07F88A6A-3F18-4E51-A8FD-AF8C11081F3D}"/>
                  </a:ext>
                </a:extLst>
              </p:cNvPr>
              <p:cNvPicPr/>
              <p:nvPr/>
            </p:nvPicPr>
            <p:blipFill>
              <a:blip r:embed="rId107"/>
              <a:stretch>
                <a:fillRect/>
              </a:stretch>
            </p:blipFill>
            <p:spPr>
              <a:xfrm>
                <a:off x="2474870" y="3900100"/>
                <a:ext cx="585360" cy="108000"/>
              </a:xfrm>
              <a:prstGeom prst="rect">
                <a:avLst/>
              </a:prstGeom>
            </p:spPr>
          </p:pic>
        </mc:Fallback>
      </mc:AlternateContent>
      <mc:AlternateContent xmlns:mc="http://schemas.openxmlformats.org/markup-compatibility/2006" xmlns:p14="http://schemas.microsoft.com/office/powerpoint/2010/main">
        <mc:Choice Requires="p14">
          <p:contentPart p14:bwMode="auto" r:id="rId108">
            <p14:nvContentPartPr>
              <p14:cNvPr id="75" name="Ink 74">
                <a:extLst>
                  <a:ext uri="{FF2B5EF4-FFF2-40B4-BE49-F238E27FC236}">
                    <a16:creationId xmlns:a16="http://schemas.microsoft.com/office/drawing/2014/main" id="{17F77BB6-31E7-4320-B675-922D8AF37203}"/>
                  </a:ext>
                </a:extLst>
              </p14:cNvPr>
              <p14:cNvContentPartPr/>
              <p14:nvPr/>
            </p14:nvContentPartPr>
            <p14:xfrm>
              <a:off x="967190" y="3922420"/>
              <a:ext cx="1395000" cy="88200"/>
            </p14:xfrm>
          </p:contentPart>
        </mc:Choice>
        <mc:Fallback xmlns="">
          <p:pic>
            <p:nvPicPr>
              <p:cNvPr id="75" name="Ink 74">
                <a:extLst>
                  <a:ext uri="{FF2B5EF4-FFF2-40B4-BE49-F238E27FC236}">
                    <a16:creationId xmlns:a16="http://schemas.microsoft.com/office/drawing/2014/main" id="{17F77BB6-31E7-4320-B675-922D8AF37203}"/>
                  </a:ext>
                </a:extLst>
              </p:cNvPr>
              <p:cNvPicPr/>
              <p:nvPr/>
            </p:nvPicPr>
            <p:blipFill>
              <a:blip r:embed="rId109"/>
              <a:stretch>
                <a:fillRect/>
              </a:stretch>
            </p:blipFill>
            <p:spPr>
              <a:xfrm>
                <a:off x="949190" y="3904780"/>
                <a:ext cx="1430640" cy="123840"/>
              </a:xfrm>
              <a:prstGeom prst="rect">
                <a:avLst/>
              </a:prstGeom>
            </p:spPr>
          </p:pic>
        </mc:Fallback>
      </mc:AlternateContent>
      <mc:AlternateContent xmlns:mc="http://schemas.openxmlformats.org/markup-compatibility/2006" xmlns:p14="http://schemas.microsoft.com/office/powerpoint/2010/main">
        <mc:Choice Requires="p14">
          <p:contentPart p14:bwMode="auto" r:id="rId110">
            <p14:nvContentPartPr>
              <p14:cNvPr id="76" name="Ink 75">
                <a:extLst>
                  <a:ext uri="{FF2B5EF4-FFF2-40B4-BE49-F238E27FC236}">
                    <a16:creationId xmlns:a16="http://schemas.microsoft.com/office/drawing/2014/main" id="{8BBACADC-5454-40BF-8849-7E2A03822BC1}"/>
                  </a:ext>
                </a:extLst>
              </p14:cNvPr>
              <p14:cNvContentPartPr/>
              <p14:nvPr/>
            </p14:nvContentPartPr>
            <p14:xfrm>
              <a:off x="8890070" y="4476460"/>
              <a:ext cx="1333800" cy="52920"/>
            </p14:xfrm>
          </p:contentPart>
        </mc:Choice>
        <mc:Fallback xmlns="">
          <p:pic>
            <p:nvPicPr>
              <p:cNvPr id="76" name="Ink 75">
                <a:extLst>
                  <a:ext uri="{FF2B5EF4-FFF2-40B4-BE49-F238E27FC236}">
                    <a16:creationId xmlns:a16="http://schemas.microsoft.com/office/drawing/2014/main" id="{8BBACADC-5454-40BF-8849-7E2A03822BC1}"/>
                  </a:ext>
                </a:extLst>
              </p:cNvPr>
              <p:cNvPicPr/>
              <p:nvPr/>
            </p:nvPicPr>
            <p:blipFill>
              <a:blip r:embed="rId111"/>
              <a:stretch>
                <a:fillRect/>
              </a:stretch>
            </p:blipFill>
            <p:spPr>
              <a:xfrm>
                <a:off x="8872070" y="4458820"/>
                <a:ext cx="1369440" cy="88560"/>
              </a:xfrm>
              <a:prstGeom prst="rect">
                <a:avLst/>
              </a:prstGeom>
            </p:spPr>
          </p:pic>
        </mc:Fallback>
      </mc:AlternateContent>
      <p:grpSp>
        <p:nvGrpSpPr>
          <p:cNvPr id="81" name="Group 80">
            <a:extLst>
              <a:ext uri="{FF2B5EF4-FFF2-40B4-BE49-F238E27FC236}">
                <a16:creationId xmlns:a16="http://schemas.microsoft.com/office/drawing/2014/main" id="{F769C472-EE8D-4B6C-AF8D-1B14A3FC51F3}"/>
              </a:ext>
            </a:extLst>
          </p:cNvPr>
          <p:cNvGrpSpPr/>
          <p:nvPr/>
        </p:nvGrpSpPr>
        <p:grpSpPr>
          <a:xfrm>
            <a:off x="6001070" y="4448020"/>
            <a:ext cx="2750400" cy="94320"/>
            <a:chOff x="6001070" y="4448020"/>
            <a:chExt cx="2750400" cy="94320"/>
          </a:xfrm>
        </p:grpSpPr>
        <mc:AlternateContent xmlns:mc="http://schemas.openxmlformats.org/markup-compatibility/2006" xmlns:p14="http://schemas.microsoft.com/office/powerpoint/2010/main">
          <mc:Choice Requires="p14">
            <p:contentPart p14:bwMode="auto" r:id="rId112">
              <p14:nvContentPartPr>
                <p14:cNvPr id="77" name="Ink 76">
                  <a:extLst>
                    <a:ext uri="{FF2B5EF4-FFF2-40B4-BE49-F238E27FC236}">
                      <a16:creationId xmlns:a16="http://schemas.microsoft.com/office/drawing/2014/main" id="{0B6FE42F-0BF5-4694-9C88-620A03B64752}"/>
                    </a:ext>
                  </a:extLst>
                </p14:cNvPr>
                <p14:cNvContentPartPr/>
                <p14:nvPr/>
              </p14:nvContentPartPr>
              <p14:xfrm>
                <a:off x="8269070" y="4448020"/>
                <a:ext cx="482400" cy="69120"/>
              </p14:xfrm>
            </p:contentPart>
          </mc:Choice>
          <mc:Fallback xmlns="">
            <p:pic>
              <p:nvPicPr>
                <p:cNvPr id="77" name="Ink 76">
                  <a:extLst>
                    <a:ext uri="{FF2B5EF4-FFF2-40B4-BE49-F238E27FC236}">
                      <a16:creationId xmlns:a16="http://schemas.microsoft.com/office/drawing/2014/main" id="{0B6FE42F-0BF5-4694-9C88-620A03B64752}"/>
                    </a:ext>
                  </a:extLst>
                </p:cNvPr>
                <p:cNvPicPr/>
                <p:nvPr/>
              </p:nvPicPr>
              <p:blipFill>
                <a:blip r:embed="rId113"/>
                <a:stretch>
                  <a:fillRect/>
                </a:stretch>
              </p:blipFill>
              <p:spPr>
                <a:xfrm>
                  <a:off x="8251070" y="4430020"/>
                  <a:ext cx="518040" cy="104760"/>
                </a:xfrm>
                <a:prstGeom prst="rect">
                  <a:avLst/>
                </a:prstGeom>
              </p:spPr>
            </p:pic>
          </mc:Fallback>
        </mc:AlternateContent>
        <mc:AlternateContent xmlns:mc="http://schemas.openxmlformats.org/markup-compatibility/2006" xmlns:p14="http://schemas.microsoft.com/office/powerpoint/2010/main">
          <mc:Choice Requires="p14">
            <p:contentPart p14:bwMode="auto" r:id="rId114">
              <p14:nvContentPartPr>
                <p14:cNvPr id="78" name="Ink 77">
                  <a:extLst>
                    <a:ext uri="{FF2B5EF4-FFF2-40B4-BE49-F238E27FC236}">
                      <a16:creationId xmlns:a16="http://schemas.microsoft.com/office/drawing/2014/main" id="{8F73CBFD-A9A6-4E95-B096-1C406FFB395A}"/>
                    </a:ext>
                  </a:extLst>
                </p14:cNvPr>
                <p14:cNvContentPartPr/>
                <p14:nvPr/>
              </p14:nvContentPartPr>
              <p14:xfrm>
                <a:off x="7604150" y="4480060"/>
                <a:ext cx="536400" cy="53640"/>
              </p14:xfrm>
            </p:contentPart>
          </mc:Choice>
          <mc:Fallback xmlns="">
            <p:pic>
              <p:nvPicPr>
                <p:cNvPr id="78" name="Ink 77">
                  <a:extLst>
                    <a:ext uri="{FF2B5EF4-FFF2-40B4-BE49-F238E27FC236}">
                      <a16:creationId xmlns:a16="http://schemas.microsoft.com/office/drawing/2014/main" id="{8F73CBFD-A9A6-4E95-B096-1C406FFB395A}"/>
                    </a:ext>
                  </a:extLst>
                </p:cNvPr>
                <p:cNvPicPr/>
                <p:nvPr/>
              </p:nvPicPr>
              <p:blipFill>
                <a:blip r:embed="rId115"/>
                <a:stretch>
                  <a:fillRect/>
                </a:stretch>
              </p:blipFill>
              <p:spPr>
                <a:xfrm>
                  <a:off x="7586150" y="4462060"/>
                  <a:ext cx="572040" cy="89280"/>
                </a:xfrm>
                <a:prstGeom prst="rect">
                  <a:avLst/>
                </a:prstGeom>
              </p:spPr>
            </p:pic>
          </mc:Fallback>
        </mc:AlternateContent>
        <mc:AlternateContent xmlns:mc="http://schemas.openxmlformats.org/markup-compatibility/2006" xmlns:p14="http://schemas.microsoft.com/office/powerpoint/2010/main">
          <mc:Choice Requires="p14">
            <p:contentPart p14:bwMode="auto" r:id="rId116">
              <p14:nvContentPartPr>
                <p14:cNvPr id="80" name="Ink 79">
                  <a:extLst>
                    <a:ext uri="{FF2B5EF4-FFF2-40B4-BE49-F238E27FC236}">
                      <a16:creationId xmlns:a16="http://schemas.microsoft.com/office/drawing/2014/main" id="{3F31D05D-C541-4863-BB47-13514F38650F}"/>
                    </a:ext>
                  </a:extLst>
                </p14:cNvPr>
                <p14:cNvContentPartPr/>
                <p14:nvPr/>
              </p14:nvContentPartPr>
              <p14:xfrm>
                <a:off x="6001070" y="4467460"/>
                <a:ext cx="1452600" cy="74880"/>
              </p14:xfrm>
            </p:contentPart>
          </mc:Choice>
          <mc:Fallback xmlns="">
            <p:pic>
              <p:nvPicPr>
                <p:cNvPr id="80" name="Ink 79">
                  <a:extLst>
                    <a:ext uri="{FF2B5EF4-FFF2-40B4-BE49-F238E27FC236}">
                      <a16:creationId xmlns:a16="http://schemas.microsoft.com/office/drawing/2014/main" id="{3F31D05D-C541-4863-BB47-13514F38650F}"/>
                    </a:ext>
                  </a:extLst>
                </p:cNvPr>
                <p:cNvPicPr/>
                <p:nvPr/>
              </p:nvPicPr>
              <p:blipFill>
                <a:blip r:embed="rId117"/>
                <a:stretch>
                  <a:fillRect/>
                </a:stretch>
              </p:blipFill>
              <p:spPr>
                <a:xfrm>
                  <a:off x="5983070" y="4449820"/>
                  <a:ext cx="1488240" cy="11052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18">
            <p14:nvContentPartPr>
              <p14:cNvPr id="82" name="Ink 81">
                <a:extLst>
                  <a:ext uri="{FF2B5EF4-FFF2-40B4-BE49-F238E27FC236}">
                    <a16:creationId xmlns:a16="http://schemas.microsoft.com/office/drawing/2014/main" id="{EC69435A-E029-48EA-B5C0-66E0D9920B3E}"/>
                  </a:ext>
                </a:extLst>
              </p14:cNvPr>
              <p14:cNvContentPartPr/>
              <p14:nvPr/>
            </p14:nvContentPartPr>
            <p14:xfrm>
              <a:off x="5271350" y="4853020"/>
              <a:ext cx="852840" cy="91080"/>
            </p14:xfrm>
          </p:contentPart>
        </mc:Choice>
        <mc:Fallback xmlns="">
          <p:pic>
            <p:nvPicPr>
              <p:cNvPr id="82" name="Ink 81">
                <a:extLst>
                  <a:ext uri="{FF2B5EF4-FFF2-40B4-BE49-F238E27FC236}">
                    <a16:creationId xmlns:a16="http://schemas.microsoft.com/office/drawing/2014/main" id="{EC69435A-E029-48EA-B5C0-66E0D9920B3E}"/>
                  </a:ext>
                </a:extLst>
              </p:cNvPr>
              <p:cNvPicPr/>
              <p:nvPr/>
            </p:nvPicPr>
            <p:blipFill>
              <a:blip r:embed="rId119"/>
              <a:stretch>
                <a:fillRect/>
              </a:stretch>
            </p:blipFill>
            <p:spPr>
              <a:xfrm>
                <a:off x="5253710" y="4835380"/>
                <a:ext cx="888480" cy="126720"/>
              </a:xfrm>
              <a:prstGeom prst="rect">
                <a:avLst/>
              </a:prstGeom>
            </p:spPr>
          </p:pic>
        </mc:Fallback>
      </mc:AlternateContent>
      <mc:AlternateContent xmlns:mc="http://schemas.openxmlformats.org/markup-compatibility/2006" xmlns:p14="http://schemas.microsoft.com/office/powerpoint/2010/main">
        <mc:Choice Requires="p14">
          <p:contentPart p14:bwMode="auto" r:id="rId120">
            <p14:nvContentPartPr>
              <p14:cNvPr id="83" name="Ink 82">
                <a:extLst>
                  <a:ext uri="{FF2B5EF4-FFF2-40B4-BE49-F238E27FC236}">
                    <a16:creationId xmlns:a16="http://schemas.microsoft.com/office/drawing/2014/main" id="{D19B2739-335E-4FE2-86DD-C8DFBF538D79}"/>
                  </a:ext>
                </a:extLst>
              </p14:cNvPr>
              <p14:cNvContentPartPr/>
              <p14:nvPr/>
            </p14:nvContentPartPr>
            <p14:xfrm>
              <a:off x="4291070" y="4929700"/>
              <a:ext cx="785880" cy="64080"/>
            </p14:xfrm>
          </p:contentPart>
        </mc:Choice>
        <mc:Fallback xmlns="">
          <p:pic>
            <p:nvPicPr>
              <p:cNvPr id="83" name="Ink 82">
                <a:extLst>
                  <a:ext uri="{FF2B5EF4-FFF2-40B4-BE49-F238E27FC236}">
                    <a16:creationId xmlns:a16="http://schemas.microsoft.com/office/drawing/2014/main" id="{D19B2739-335E-4FE2-86DD-C8DFBF538D79}"/>
                  </a:ext>
                </a:extLst>
              </p:cNvPr>
              <p:cNvPicPr/>
              <p:nvPr/>
            </p:nvPicPr>
            <p:blipFill>
              <a:blip r:embed="rId121"/>
              <a:stretch>
                <a:fillRect/>
              </a:stretch>
            </p:blipFill>
            <p:spPr>
              <a:xfrm>
                <a:off x="4273070" y="4912060"/>
                <a:ext cx="821520" cy="99720"/>
              </a:xfrm>
              <a:prstGeom prst="rect">
                <a:avLst/>
              </a:prstGeom>
            </p:spPr>
          </p:pic>
        </mc:Fallback>
      </mc:AlternateContent>
      <mc:AlternateContent xmlns:mc="http://schemas.openxmlformats.org/markup-compatibility/2006" xmlns:p14="http://schemas.microsoft.com/office/powerpoint/2010/main">
        <mc:Choice Requires="p14">
          <p:contentPart p14:bwMode="auto" r:id="rId122">
            <p14:nvContentPartPr>
              <p14:cNvPr id="84" name="Ink 83">
                <a:extLst>
                  <a:ext uri="{FF2B5EF4-FFF2-40B4-BE49-F238E27FC236}">
                    <a16:creationId xmlns:a16="http://schemas.microsoft.com/office/drawing/2014/main" id="{9D593BF4-5C61-4859-9AF1-60770026DF95}"/>
                  </a:ext>
                </a:extLst>
              </p14:cNvPr>
              <p14:cNvContentPartPr/>
              <p14:nvPr/>
            </p14:nvContentPartPr>
            <p14:xfrm>
              <a:off x="2703110" y="4945900"/>
              <a:ext cx="1204920" cy="39240"/>
            </p14:xfrm>
          </p:contentPart>
        </mc:Choice>
        <mc:Fallback xmlns="">
          <p:pic>
            <p:nvPicPr>
              <p:cNvPr id="84" name="Ink 83">
                <a:extLst>
                  <a:ext uri="{FF2B5EF4-FFF2-40B4-BE49-F238E27FC236}">
                    <a16:creationId xmlns:a16="http://schemas.microsoft.com/office/drawing/2014/main" id="{9D593BF4-5C61-4859-9AF1-60770026DF95}"/>
                  </a:ext>
                </a:extLst>
              </p:cNvPr>
              <p:cNvPicPr/>
              <p:nvPr/>
            </p:nvPicPr>
            <p:blipFill>
              <a:blip r:embed="rId123"/>
              <a:stretch>
                <a:fillRect/>
              </a:stretch>
            </p:blipFill>
            <p:spPr>
              <a:xfrm>
                <a:off x="2685470" y="4927900"/>
                <a:ext cx="1240560" cy="74880"/>
              </a:xfrm>
              <a:prstGeom prst="rect">
                <a:avLst/>
              </a:prstGeom>
            </p:spPr>
          </p:pic>
        </mc:Fallback>
      </mc:AlternateContent>
      <p:grpSp>
        <p:nvGrpSpPr>
          <p:cNvPr id="87" name="Group 86">
            <a:extLst>
              <a:ext uri="{FF2B5EF4-FFF2-40B4-BE49-F238E27FC236}">
                <a16:creationId xmlns:a16="http://schemas.microsoft.com/office/drawing/2014/main" id="{9C688104-F7C0-43AF-94B8-B863D86C416D}"/>
              </a:ext>
            </a:extLst>
          </p:cNvPr>
          <p:cNvGrpSpPr/>
          <p:nvPr/>
        </p:nvGrpSpPr>
        <p:grpSpPr>
          <a:xfrm>
            <a:off x="286790" y="4887580"/>
            <a:ext cx="2343240" cy="94680"/>
            <a:chOff x="286790" y="4887580"/>
            <a:chExt cx="2343240" cy="94680"/>
          </a:xfrm>
        </p:grpSpPr>
        <mc:AlternateContent xmlns:mc="http://schemas.openxmlformats.org/markup-compatibility/2006" xmlns:p14="http://schemas.microsoft.com/office/powerpoint/2010/main">
          <mc:Choice Requires="p14">
            <p:contentPart p14:bwMode="auto" r:id="rId124">
              <p14:nvContentPartPr>
                <p14:cNvPr id="85" name="Ink 84">
                  <a:extLst>
                    <a:ext uri="{FF2B5EF4-FFF2-40B4-BE49-F238E27FC236}">
                      <a16:creationId xmlns:a16="http://schemas.microsoft.com/office/drawing/2014/main" id="{5BEE8F84-45C9-41B7-869F-D07531FE10F3}"/>
                    </a:ext>
                  </a:extLst>
                </p14:cNvPr>
                <p14:cNvContentPartPr/>
                <p14:nvPr/>
              </p14:nvContentPartPr>
              <p14:xfrm>
                <a:off x="1754870" y="4887580"/>
                <a:ext cx="875160" cy="21960"/>
              </p14:xfrm>
            </p:contentPart>
          </mc:Choice>
          <mc:Fallback xmlns="">
            <p:pic>
              <p:nvPicPr>
                <p:cNvPr id="85" name="Ink 84">
                  <a:extLst>
                    <a:ext uri="{FF2B5EF4-FFF2-40B4-BE49-F238E27FC236}">
                      <a16:creationId xmlns:a16="http://schemas.microsoft.com/office/drawing/2014/main" id="{5BEE8F84-45C9-41B7-869F-D07531FE10F3}"/>
                    </a:ext>
                  </a:extLst>
                </p:cNvPr>
                <p:cNvPicPr/>
                <p:nvPr/>
              </p:nvPicPr>
              <p:blipFill>
                <a:blip r:embed="rId125"/>
                <a:stretch>
                  <a:fillRect/>
                </a:stretch>
              </p:blipFill>
              <p:spPr>
                <a:xfrm>
                  <a:off x="1737230" y="4869580"/>
                  <a:ext cx="910800" cy="57600"/>
                </a:xfrm>
                <a:prstGeom prst="rect">
                  <a:avLst/>
                </a:prstGeom>
              </p:spPr>
            </p:pic>
          </mc:Fallback>
        </mc:AlternateContent>
        <mc:AlternateContent xmlns:mc="http://schemas.openxmlformats.org/markup-compatibility/2006" xmlns:p14="http://schemas.microsoft.com/office/powerpoint/2010/main">
          <mc:Choice Requires="p14">
            <p:contentPart p14:bwMode="auto" r:id="rId126">
              <p14:nvContentPartPr>
                <p14:cNvPr id="86" name="Ink 85">
                  <a:extLst>
                    <a:ext uri="{FF2B5EF4-FFF2-40B4-BE49-F238E27FC236}">
                      <a16:creationId xmlns:a16="http://schemas.microsoft.com/office/drawing/2014/main" id="{1E0BFB26-2D88-4FBD-9837-450229DC70FA}"/>
                    </a:ext>
                  </a:extLst>
                </p14:cNvPr>
                <p14:cNvContentPartPr/>
                <p14:nvPr/>
              </p14:nvContentPartPr>
              <p14:xfrm>
                <a:off x="286790" y="4927900"/>
                <a:ext cx="1137600" cy="54360"/>
              </p14:xfrm>
            </p:contentPart>
          </mc:Choice>
          <mc:Fallback xmlns="">
            <p:pic>
              <p:nvPicPr>
                <p:cNvPr id="86" name="Ink 85">
                  <a:extLst>
                    <a:ext uri="{FF2B5EF4-FFF2-40B4-BE49-F238E27FC236}">
                      <a16:creationId xmlns:a16="http://schemas.microsoft.com/office/drawing/2014/main" id="{1E0BFB26-2D88-4FBD-9837-450229DC70FA}"/>
                    </a:ext>
                  </a:extLst>
                </p:cNvPr>
                <p:cNvPicPr/>
                <p:nvPr/>
              </p:nvPicPr>
              <p:blipFill>
                <a:blip r:embed="rId127"/>
                <a:stretch>
                  <a:fillRect/>
                </a:stretch>
              </p:blipFill>
              <p:spPr>
                <a:xfrm>
                  <a:off x="268790" y="4910260"/>
                  <a:ext cx="1173240" cy="90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28">
            <p14:nvContentPartPr>
              <p14:cNvPr id="88" name="Ink 87">
                <a:extLst>
                  <a:ext uri="{FF2B5EF4-FFF2-40B4-BE49-F238E27FC236}">
                    <a16:creationId xmlns:a16="http://schemas.microsoft.com/office/drawing/2014/main" id="{B14A3C73-CC04-4490-99E6-F15EF4287777}"/>
                  </a:ext>
                </a:extLst>
              </p14:cNvPr>
              <p14:cNvContentPartPr/>
              <p14:nvPr/>
            </p14:nvContentPartPr>
            <p14:xfrm>
              <a:off x="9229190" y="5432620"/>
              <a:ext cx="927000" cy="61920"/>
            </p14:xfrm>
          </p:contentPart>
        </mc:Choice>
        <mc:Fallback xmlns="">
          <p:pic>
            <p:nvPicPr>
              <p:cNvPr id="88" name="Ink 87">
                <a:extLst>
                  <a:ext uri="{FF2B5EF4-FFF2-40B4-BE49-F238E27FC236}">
                    <a16:creationId xmlns:a16="http://schemas.microsoft.com/office/drawing/2014/main" id="{B14A3C73-CC04-4490-99E6-F15EF4287777}"/>
                  </a:ext>
                </a:extLst>
              </p:cNvPr>
              <p:cNvPicPr/>
              <p:nvPr/>
            </p:nvPicPr>
            <p:blipFill>
              <a:blip r:embed="rId129"/>
              <a:stretch>
                <a:fillRect/>
              </a:stretch>
            </p:blipFill>
            <p:spPr>
              <a:xfrm>
                <a:off x="9211550" y="5414980"/>
                <a:ext cx="962640" cy="97560"/>
              </a:xfrm>
              <a:prstGeom prst="rect">
                <a:avLst/>
              </a:prstGeom>
            </p:spPr>
          </p:pic>
        </mc:Fallback>
      </mc:AlternateContent>
      <mc:AlternateContent xmlns:mc="http://schemas.openxmlformats.org/markup-compatibility/2006" xmlns:p14="http://schemas.microsoft.com/office/powerpoint/2010/main">
        <mc:Choice Requires="p14">
          <p:contentPart p14:bwMode="auto" r:id="rId130">
            <p14:nvContentPartPr>
              <p14:cNvPr id="89" name="Ink 88">
                <a:extLst>
                  <a:ext uri="{FF2B5EF4-FFF2-40B4-BE49-F238E27FC236}">
                    <a16:creationId xmlns:a16="http://schemas.microsoft.com/office/drawing/2014/main" id="{A573B45E-204D-49F9-8D41-1D897F3E2A3C}"/>
                  </a:ext>
                </a:extLst>
              </p14:cNvPr>
              <p14:cNvContentPartPr/>
              <p14:nvPr/>
            </p14:nvContentPartPr>
            <p14:xfrm>
              <a:off x="8594150" y="5418940"/>
              <a:ext cx="488520" cy="30240"/>
            </p14:xfrm>
          </p:contentPart>
        </mc:Choice>
        <mc:Fallback xmlns="">
          <p:pic>
            <p:nvPicPr>
              <p:cNvPr id="89" name="Ink 88">
                <a:extLst>
                  <a:ext uri="{FF2B5EF4-FFF2-40B4-BE49-F238E27FC236}">
                    <a16:creationId xmlns:a16="http://schemas.microsoft.com/office/drawing/2014/main" id="{A573B45E-204D-49F9-8D41-1D897F3E2A3C}"/>
                  </a:ext>
                </a:extLst>
              </p:cNvPr>
              <p:cNvPicPr/>
              <p:nvPr/>
            </p:nvPicPr>
            <p:blipFill>
              <a:blip r:embed="rId131"/>
              <a:stretch>
                <a:fillRect/>
              </a:stretch>
            </p:blipFill>
            <p:spPr>
              <a:xfrm>
                <a:off x="8576510" y="5401300"/>
                <a:ext cx="524160" cy="65880"/>
              </a:xfrm>
              <a:prstGeom prst="rect">
                <a:avLst/>
              </a:prstGeom>
            </p:spPr>
          </p:pic>
        </mc:Fallback>
      </mc:AlternateContent>
      <mc:AlternateContent xmlns:mc="http://schemas.openxmlformats.org/markup-compatibility/2006" xmlns:p14="http://schemas.microsoft.com/office/powerpoint/2010/main">
        <mc:Choice Requires="p14">
          <p:contentPart p14:bwMode="auto" r:id="rId132">
            <p14:nvContentPartPr>
              <p14:cNvPr id="90" name="Ink 89">
                <a:extLst>
                  <a:ext uri="{FF2B5EF4-FFF2-40B4-BE49-F238E27FC236}">
                    <a16:creationId xmlns:a16="http://schemas.microsoft.com/office/drawing/2014/main" id="{D727C48F-0B66-40E0-BF84-B74861CA2438}"/>
                  </a:ext>
                </a:extLst>
              </p14:cNvPr>
              <p14:cNvContentPartPr/>
              <p14:nvPr/>
            </p14:nvContentPartPr>
            <p14:xfrm>
              <a:off x="7604150" y="5436220"/>
              <a:ext cx="722880" cy="47880"/>
            </p14:xfrm>
          </p:contentPart>
        </mc:Choice>
        <mc:Fallback xmlns="">
          <p:pic>
            <p:nvPicPr>
              <p:cNvPr id="90" name="Ink 89">
                <a:extLst>
                  <a:ext uri="{FF2B5EF4-FFF2-40B4-BE49-F238E27FC236}">
                    <a16:creationId xmlns:a16="http://schemas.microsoft.com/office/drawing/2014/main" id="{D727C48F-0B66-40E0-BF84-B74861CA2438}"/>
                  </a:ext>
                </a:extLst>
              </p:cNvPr>
              <p:cNvPicPr/>
              <p:nvPr/>
            </p:nvPicPr>
            <p:blipFill>
              <a:blip r:embed="rId133"/>
              <a:stretch>
                <a:fillRect/>
              </a:stretch>
            </p:blipFill>
            <p:spPr>
              <a:xfrm>
                <a:off x="7586150" y="5418220"/>
                <a:ext cx="758520" cy="83520"/>
              </a:xfrm>
              <a:prstGeom prst="rect">
                <a:avLst/>
              </a:prstGeom>
            </p:spPr>
          </p:pic>
        </mc:Fallback>
      </mc:AlternateContent>
      <p:grpSp>
        <p:nvGrpSpPr>
          <p:cNvPr id="98" name="Group 97">
            <a:extLst>
              <a:ext uri="{FF2B5EF4-FFF2-40B4-BE49-F238E27FC236}">
                <a16:creationId xmlns:a16="http://schemas.microsoft.com/office/drawing/2014/main" id="{5A2E1B8A-50A1-4680-BC16-D9C2A194EA9E}"/>
              </a:ext>
            </a:extLst>
          </p:cNvPr>
          <p:cNvGrpSpPr/>
          <p:nvPr/>
        </p:nvGrpSpPr>
        <p:grpSpPr>
          <a:xfrm>
            <a:off x="3546590" y="5384740"/>
            <a:ext cx="3903120" cy="69120"/>
            <a:chOff x="3546590" y="5384740"/>
            <a:chExt cx="3903120" cy="69120"/>
          </a:xfrm>
        </p:grpSpPr>
        <mc:AlternateContent xmlns:mc="http://schemas.openxmlformats.org/markup-compatibility/2006" xmlns:p14="http://schemas.microsoft.com/office/powerpoint/2010/main">
          <mc:Choice Requires="p14">
            <p:contentPart p14:bwMode="auto" r:id="rId134">
              <p14:nvContentPartPr>
                <p14:cNvPr id="92" name="Ink 91">
                  <a:extLst>
                    <a:ext uri="{FF2B5EF4-FFF2-40B4-BE49-F238E27FC236}">
                      <a16:creationId xmlns:a16="http://schemas.microsoft.com/office/drawing/2014/main" id="{361FBCE1-9261-4A07-B594-9FEE7A11853F}"/>
                    </a:ext>
                  </a:extLst>
                </p14:cNvPr>
                <p14:cNvContentPartPr/>
                <p14:nvPr/>
              </p14:nvContentPartPr>
              <p14:xfrm>
                <a:off x="6050390" y="5387620"/>
                <a:ext cx="1399320" cy="66240"/>
              </p14:xfrm>
            </p:contentPart>
          </mc:Choice>
          <mc:Fallback xmlns="">
            <p:pic>
              <p:nvPicPr>
                <p:cNvPr id="92" name="Ink 91">
                  <a:extLst>
                    <a:ext uri="{FF2B5EF4-FFF2-40B4-BE49-F238E27FC236}">
                      <a16:creationId xmlns:a16="http://schemas.microsoft.com/office/drawing/2014/main" id="{361FBCE1-9261-4A07-B594-9FEE7A11853F}"/>
                    </a:ext>
                  </a:extLst>
                </p:cNvPr>
                <p:cNvPicPr/>
                <p:nvPr/>
              </p:nvPicPr>
              <p:blipFill>
                <a:blip r:embed="rId135"/>
                <a:stretch>
                  <a:fillRect/>
                </a:stretch>
              </p:blipFill>
              <p:spPr>
                <a:xfrm>
                  <a:off x="6032390" y="5369980"/>
                  <a:ext cx="1434960" cy="101880"/>
                </a:xfrm>
                <a:prstGeom prst="rect">
                  <a:avLst/>
                </a:prstGeom>
              </p:spPr>
            </p:pic>
          </mc:Fallback>
        </mc:AlternateContent>
        <mc:AlternateContent xmlns:mc="http://schemas.openxmlformats.org/markup-compatibility/2006" xmlns:p14="http://schemas.microsoft.com/office/powerpoint/2010/main">
          <mc:Choice Requires="p14">
            <p:contentPart p14:bwMode="auto" r:id="rId136">
              <p14:nvContentPartPr>
                <p14:cNvPr id="93" name="Ink 92">
                  <a:extLst>
                    <a:ext uri="{FF2B5EF4-FFF2-40B4-BE49-F238E27FC236}">
                      <a16:creationId xmlns:a16="http://schemas.microsoft.com/office/drawing/2014/main" id="{B0A446A5-DCA7-40DC-BAFC-87DDE406EF2F}"/>
                    </a:ext>
                  </a:extLst>
                </p14:cNvPr>
                <p14:cNvContentPartPr/>
                <p14:nvPr/>
              </p14:nvContentPartPr>
              <p14:xfrm>
                <a:off x="5163710" y="5384740"/>
                <a:ext cx="716760" cy="32400"/>
              </p14:xfrm>
            </p:contentPart>
          </mc:Choice>
          <mc:Fallback xmlns="">
            <p:pic>
              <p:nvPicPr>
                <p:cNvPr id="93" name="Ink 92">
                  <a:extLst>
                    <a:ext uri="{FF2B5EF4-FFF2-40B4-BE49-F238E27FC236}">
                      <a16:creationId xmlns:a16="http://schemas.microsoft.com/office/drawing/2014/main" id="{B0A446A5-DCA7-40DC-BAFC-87DDE406EF2F}"/>
                    </a:ext>
                  </a:extLst>
                </p:cNvPr>
                <p:cNvPicPr/>
                <p:nvPr/>
              </p:nvPicPr>
              <p:blipFill>
                <a:blip r:embed="rId137"/>
                <a:stretch>
                  <a:fillRect/>
                </a:stretch>
              </p:blipFill>
              <p:spPr>
                <a:xfrm>
                  <a:off x="5145710" y="5366740"/>
                  <a:ext cx="752400" cy="68040"/>
                </a:xfrm>
                <a:prstGeom prst="rect">
                  <a:avLst/>
                </a:prstGeom>
              </p:spPr>
            </p:pic>
          </mc:Fallback>
        </mc:AlternateContent>
        <mc:AlternateContent xmlns:mc="http://schemas.openxmlformats.org/markup-compatibility/2006" xmlns:p14="http://schemas.microsoft.com/office/powerpoint/2010/main">
          <mc:Choice Requires="p14">
            <p:contentPart p14:bwMode="auto" r:id="rId138">
              <p14:nvContentPartPr>
                <p14:cNvPr id="95" name="Ink 94">
                  <a:extLst>
                    <a:ext uri="{FF2B5EF4-FFF2-40B4-BE49-F238E27FC236}">
                      <a16:creationId xmlns:a16="http://schemas.microsoft.com/office/drawing/2014/main" id="{B41B0EC2-8066-4E3C-B801-5904DAC040AB}"/>
                    </a:ext>
                  </a:extLst>
                </p14:cNvPr>
                <p14:cNvContentPartPr/>
                <p14:nvPr/>
              </p14:nvContentPartPr>
              <p14:xfrm>
                <a:off x="4260830" y="5399140"/>
                <a:ext cx="619200" cy="46080"/>
              </p14:xfrm>
            </p:contentPart>
          </mc:Choice>
          <mc:Fallback xmlns="">
            <p:pic>
              <p:nvPicPr>
                <p:cNvPr id="95" name="Ink 94">
                  <a:extLst>
                    <a:ext uri="{FF2B5EF4-FFF2-40B4-BE49-F238E27FC236}">
                      <a16:creationId xmlns:a16="http://schemas.microsoft.com/office/drawing/2014/main" id="{B41B0EC2-8066-4E3C-B801-5904DAC040AB}"/>
                    </a:ext>
                  </a:extLst>
                </p:cNvPr>
                <p:cNvPicPr/>
                <p:nvPr/>
              </p:nvPicPr>
              <p:blipFill>
                <a:blip r:embed="rId139"/>
                <a:stretch>
                  <a:fillRect/>
                </a:stretch>
              </p:blipFill>
              <p:spPr>
                <a:xfrm>
                  <a:off x="4243190" y="5381140"/>
                  <a:ext cx="654840" cy="81720"/>
                </a:xfrm>
                <a:prstGeom prst="rect">
                  <a:avLst/>
                </a:prstGeom>
              </p:spPr>
            </p:pic>
          </mc:Fallback>
        </mc:AlternateContent>
        <mc:AlternateContent xmlns:mc="http://schemas.openxmlformats.org/markup-compatibility/2006" xmlns:p14="http://schemas.microsoft.com/office/powerpoint/2010/main">
          <mc:Choice Requires="p14">
            <p:contentPart p14:bwMode="auto" r:id="rId140">
              <p14:nvContentPartPr>
                <p14:cNvPr id="97" name="Ink 96">
                  <a:extLst>
                    <a:ext uri="{FF2B5EF4-FFF2-40B4-BE49-F238E27FC236}">
                      <a16:creationId xmlns:a16="http://schemas.microsoft.com/office/drawing/2014/main" id="{D2043C4C-E9A4-4D0B-918F-CB5111DB38AE}"/>
                    </a:ext>
                  </a:extLst>
                </p14:cNvPr>
                <p14:cNvContentPartPr/>
                <p14:nvPr/>
              </p14:nvContentPartPr>
              <p14:xfrm>
                <a:off x="3546590" y="5411380"/>
                <a:ext cx="520560" cy="42480"/>
              </p14:xfrm>
            </p:contentPart>
          </mc:Choice>
          <mc:Fallback xmlns="">
            <p:pic>
              <p:nvPicPr>
                <p:cNvPr id="97" name="Ink 96">
                  <a:extLst>
                    <a:ext uri="{FF2B5EF4-FFF2-40B4-BE49-F238E27FC236}">
                      <a16:creationId xmlns:a16="http://schemas.microsoft.com/office/drawing/2014/main" id="{D2043C4C-E9A4-4D0B-918F-CB5111DB38AE}"/>
                    </a:ext>
                  </a:extLst>
                </p:cNvPr>
                <p:cNvPicPr/>
                <p:nvPr/>
              </p:nvPicPr>
              <p:blipFill>
                <a:blip r:embed="rId141"/>
                <a:stretch>
                  <a:fillRect/>
                </a:stretch>
              </p:blipFill>
              <p:spPr>
                <a:xfrm>
                  <a:off x="3528590" y="5393380"/>
                  <a:ext cx="556200" cy="78120"/>
                </a:xfrm>
                <a:prstGeom prst="rect">
                  <a:avLst/>
                </a:prstGeom>
              </p:spPr>
            </p:pic>
          </mc:Fallback>
        </mc:AlternateContent>
      </p:grpSp>
      <p:grpSp>
        <p:nvGrpSpPr>
          <p:cNvPr id="101" name="Group 100">
            <a:extLst>
              <a:ext uri="{FF2B5EF4-FFF2-40B4-BE49-F238E27FC236}">
                <a16:creationId xmlns:a16="http://schemas.microsoft.com/office/drawing/2014/main" id="{0839A3C2-44E3-4987-B0B2-5557B5CD17A3}"/>
              </a:ext>
            </a:extLst>
          </p:cNvPr>
          <p:cNvGrpSpPr/>
          <p:nvPr/>
        </p:nvGrpSpPr>
        <p:grpSpPr>
          <a:xfrm>
            <a:off x="336110" y="5375740"/>
            <a:ext cx="2407320" cy="97560"/>
            <a:chOff x="336110" y="5375740"/>
            <a:chExt cx="2407320" cy="97560"/>
          </a:xfrm>
        </p:grpSpPr>
        <mc:AlternateContent xmlns:mc="http://schemas.openxmlformats.org/markup-compatibility/2006" xmlns:p14="http://schemas.microsoft.com/office/powerpoint/2010/main">
          <mc:Choice Requires="p14">
            <p:contentPart p14:bwMode="auto" r:id="rId142">
              <p14:nvContentPartPr>
                <p14:cNvPr id="99" name="Ink 98">
                  <a:extLst>
                    <a:ext uri="{FF2B5EF4-FFF2-40B4-BE49-F238E27FC236}">
                      <a16:creationId xmlns:a16="http://schemas.microsoft.com/office/drawing/2014/main" id="{A3335F4E-6B6D-48DD-AA8D-93A3E4F207DF}"/>
                    </a:ext>
                  </a:extLst>
                </p14:cNvPr>
                <p14:cNvContentPartPr/>
                <p14:nvPr/>
              </p14:nvContentPartPr>
              <p14:xfrm>
                <a:off x="1593950" y="5375740"/>
                <a:ext cx="1149480" cy="97560"/>
              </p14:xfrm>
            </p:contentPart>
          </mc:Choice>
          <mc:Fallback xmlns="">
            <p:pic>
              <p:nvPicPr>
                <p:cNvPr id="99" name="Ink 98">
                  <a:extLst>
                    <a:ext uri="{FF2B5EF4-FFF2-40B4-BE49-F238E27FC236}">
                      <a16:creationId xmlns:a16="http://schemas.microsoft.com/office/drawing/2014/main" id="{A3335F4E-6B6D-48DD-AA8D-93A3E4F207DF}"/>
                    </a:ext>
                  </a:extLst>
                </p:cNvPr>
                <p:cNvPicPr/>
                <p:nvPr/>
              </p:nvPicPr>
              <p:blipFill>
                <a:blip r:embed="rId143"/>
                <a:stretch>
                  <a:fillRect/>
                </a:stretch>
              </p:blipFill>
              <p:spPr>
                <a:xfrm>
                  <a:off x="1576310" y="5358100"/>
                  <a:ext cx="1185120" cy="133200"/>
                </a:xfrm>
                <a:prstGeom prst="rect">
                  <a:avLst/>
                </a:prstGeom>
              </p:spPr>
            </p:pic>
          </mc:Fallback>
        </mc:AlternateContent>
        <mc:AlternateContent xmlns:mc="http://schemas.openxmlformats.org/markup-compatibility/2006" xmlns:p14="http://schemas.microsoft.com/office/powerpoint/2010/main">
          <mc:Choice Requires="p14">
            <p:contentPart p14:bwMode="auto" r:id="rId144">
              <p14:nvContentPartPr>
                <p14:cNvPr id="100" name="Ink 99">
                  <a:extLst>
                    <a:ext uri="{FF2B5EF4-FFF2-40B4-BE49-F238E27FC236}">
                      <a16:creationId xmlns:a16="http://schemas.microsoft.com/office/drawing/2014/main" id="{EDB4C2CC-AF9F-4197-BB14-52B22F6E2A06}"/>
                    </a:ext>
                  </a:extLst>
                </p14:cNvPr>
                <p14:cNvContentPartPr/>
                <p14:nvPr/>
              </p14:nvContentPartPr>
              <p14:xfrm>
                <a:off x="336110" y="5412460"/>
                <a:ext cx="1091520" cy="54360"/>
              </p14:xfrm>
            </p:contentPart>
          </mc:Choice>
          <mc:Fallback xmlns="">
            <p:pic>
              <p:nvPicPr>
                <p:cNvPr id="100" name="Ink 99">
                  <a:extLst>
                    <a:ext uri="{FF2B5EF4-FFF2-40B4-BE49-F238E27FC236}">
                      <a16:creationId xmlns:a16="http://schemas.microsoft.com/office/drawing/2014/main" id="{EDB4C2CC-AF9F-4197-BB14-52B22F6E2A06}"/>
                    </a:ext>
                  </a:extLst>
                </p:cNvPr>
                <p:cNvPicPr/>
                <p:nvPr/>
              </p:nvPicPr>
              <p:blipFill>
                <a:blip r:embed="rId145"/>
                <a:stretch>
                  <a:fillRect/>
                </a:stretch>
              </p:blipFill>
              <p:spPr>
                <a:xfrm>
                  <a:off x="318470" y="5394460"/>
                  <a:ext cx="1127160" cy="90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46">
            <p14:nvContentPartPr>
              <p14:cNvPr id="102" name="Ink 101">
                <a:extLst>
                  <a:ext uri="{FF2B5EF4-FFF2-40B4-BE49-F238E27FC236}">
                    <a16:creationId xmlns:a16="http://schemas.microsoft.com/office/drawing/2014/main" id="{9DA892F9-7F2D-4033-BF68-C64BF6F5F342}"/>
                  </a:ext>
                </a:extLst>
              </p14:cNvPr>
              <p14:cNvContentPartPr/>
              <p14:nvPr/>
            </p14:nvContentPartPr>
            <p14:xfrm>
              <a:off x="7765070" y="5944180"/>
              <a:ext cx="2336040" cy="100800"/>
            </p14:xfrm>
          </p:contentPart>
        </mc:Choice>
        <mc:Fallback xmlns="">
          <p:pic>
            <p:nvPicPr>
              <p:cNvPr id="102" name="Ink 101">
                <a:extLst>
                  <a:ext uri="{FF2B5EF4-FFF2-40B4-BE49-F238E27FC236}">
                    <a16:creationId xmlns:a16="http://schemas.microsoft.com/office/drawing/2014/main" id="{9DA892F9-7F2D-4033-BF68-C64BF6F5F342}"/>
                  </a:ext>
                </a:extLst>
              </p:cNvPr>
              <p:cNvPicPr/>
              <p:nvPr/>
            </p:nvPicPr>
            <p:blipFill>
              <a:blip r:embed="rId147"/>
              <a:stretch>
                <a:fillRect/>
              </a:stretch>
            </p:blipFill>
            <p:spPr>
              <a:xfrm>
                <a:off x="7747070" y="5926180"/>
                <a:ext cx="2371680" cy="136440"/>
              </a:xfrm>
              <a:prstGeom prst="rect">
                <a:avLst/>
              </a:prstGeom>
            </p:spPr>
          </p:pic>
        </mc:Fallback>
      </mc:AlternateContent>
      <mc:AlternateContent xmlns:mc="http://schemas.openxmlformats.org/markup-compatibility/2006" xmlns:p14="http://schemas.microsoft.com/office/powerpoint/2010/main">
        <mc:Choice Requires="p14">
          <p:contentPart p14:bwMode="auto" r:id="rId148">
            <p14:nvContentPartPr>
              <p14:cNvPr id="103" name="Ink 102">
                <a:extLst>
                  <a:ext uri="{FF2B5EF4-FFF2-40B4-BE49-F238E27FC236}">
                    <a16:creationId xmlns:a16="http://schemas.microsoft.com/office/drawing/2014/main" id="{BFD3655D-51B1-4A57-BC1E-76DB1B741338}"/>
                  </a:ext>
                </a:extLst>
              </p14:cNvPr>
              <p14:cNvContentPartPr/>
              <p14:nvPr/>
            </p14:nvContentPartPr>
            <p14:xfrm>
              <a:off x="5792630" y="5947420"/>
              <a:ext cx="1383120" cy="47160"/>
            </p14:xfrm>
          </p:contentPart>
        </mc:Choice>
        <mc:Fallback xmlns="">
          <p:pic>
            <p:nvPicPr>
              <p:cNvPr id="103" name="Ink 102">
                <a:extLst>
                  <a:ext uri="{FF2B5EF4-FFF2-40B4-BE49-F238E27FC236}">
                    <a16:creationId xmlns:a16="http://schemas.microsoft.com/office/drawing/2014/main" id="{BFD3655D-51B1-4A57-BC1E-76DB1B741338}"/>
                  </a:ext>
                </a:extLst>
              </p:cNvPr>
              <p:cNvPicPr/>
              <p:nvPr/>
            </p:nvPicPr>
            <p:blipFill>
              <a:blip r:embed="rId149"/>
              <a:stretch>
                <a:fillRect/>
              </a:stretch>
            </p:blipFill>
            <p:spPr>
              <a:xfrm>
                <a:off x="5774630" y="5929420"/>
                <a:ext cx="1418760" cy="82800"/>
              </a:xfrm>
              <a:prstGeom prst="rect">
                <a:avLst/>
              </a:prstGeom>
            </p:spPr>
          </p:pic>
        </mc:Fallback>
      </mc:AlternateContent>
      <mc:AlternateContent xmlns:mc="http://schemas.openxmlformats.org/markup-compatibility/2006" xmlns:p14="http://schemas.microsoft.com/office/powerpoint/2010/main">
        <mc:Choice Requires="p14">
          <p:contentPart p14:bwMode="auto" r:id="rId150">
            <p14:nvContentPartPr>
              <p14:cNvPr id="104" name="Ink 103">
                <a:extLst>
                  <a:ext uri="{FF2B5EF4-FFF2-40B4-BE49-F238E27FC236}">
                    <a16:creationId xmlns:a16="http://schemas.microsoft.com/office/drawing/2014/main" id="{BFCD3B81-A487-492F-A0AC-26FDDB4793D7}"/>
                  </a:ext>
                </a:extLst>
              </p14:cNvPr>
              <p14:cNvContentPartPr/>
              <p14:nvPr/>
            </p14:nvContentPartPr>
            <p14:xfrm>
              <a:off x="4675550" y="5933380"/>
              <a:ext cx="838080" cy="55080"/>
            </p14:xfrm>
          </p:contentPart>
        </mc:Choice>
        <mc:Fallback xmlns="">
          <p:pic>
            <p:nvPicPr>
              <p:cNvPr id="104" name="Ink 103">
                <a:extLst>
                  <a:ext uri="{FF2B5EF4-FFF2-40B4-BE49-F238E27FC236}">
                    <a16:creationId xmlns:a16="http://schemas.microsoft.com/office/drawing/2014/main" id="{BFCD3B81-A487-492F-A0AC-26FDDB4793D7}"/>
                  </a:ext>
                </a:extLst>
              </p:cNvPr>
              <p:cNvPicPr/>
              <p:nvPr/>
            </p:nvPicPr>
            <p:blipFill>
              <a:blip r:embed="rId151"/>
              <a:stretch>
                <a:fillRect/>
              </a:stretch>
            </p:blipFill>
            <p:spPr>
              <a:xfrm>
                <a:off x="4657550" y="5915740"/>
                <a:ext cx="873720" cy="90720"/>
              </a:xfrm>
              <a:prstGeom prst="rect">
                <a:avLst/>
              </a:prstGeom>
            </p:spPr>
          </p:pic>
        </mc:Fallback>
      </mc:AlternateContent>
      <mc:AlternateContent xmlns:mc="http://schemas.openxmlformats.org/markup-compatibility/2006" xmlns:p14="http://schemas.microsoft.com/office/powerpoint/2010/main">
        <mc:Choice Requires="p14">
          <p:contentPart p14:bwMode="auto" r:id="rId152">
            <p14:nvContentPartPr>
              <p14:cNvPr id="105" name="Ink 104">
                <a:extLst>
                  <a:ext uri="{FF2B5EF4-FFF2-40B4-BE49-F238E27FC236}">
                    <a16:creationId xmlns:a16="http://schemas.microsoft.com/office/drawing/2014/main" id="{529CF9CF-D637-401C-9074-A591AEA6EC15}"/>
                  </a:ext>
                </a:extLst>
              </p14:cNvPr>
              <p14:cNvContentPartPr/>
              <p14:nvPr/>
            </p14:nvContentPartPr>
            <p14:xfrm>
              <a:off x="2974910" y="5947780"/>
              <a:ext cx="1425600" cy="90000"/>
            </p14:xfrm>
          </p:contentPart>
        </mc:Choice>
        <mc:Fallback xmlns="">
          <p:pic>
            <p:nvPicPr>
              <p:cNvPr id="105" name="Ink 104">
                <a:extLst>
                  <a:ext uri="{FF2B5EF4-FFF2-40B4-BE49-F238E27FC236}">
                    <a16:creationId xmlns:a16="http://schemas.microsoft.com/office/drawing/2014/main" id="{529CF9CF-D637-401C-9074-A591AEA6EC15}"/>
                  </a:ext>
                </a:extLst>
              </p:cNvPr>
              <p:cNvPicPr/>
              <p:nvPr/>
            </p:nvPicPr>
            <p:blipFill>
              <a:blip r:embed="rId153"/>
              <a:stretch>
                <a:fillRect/>
              </a:stretch>
            </p:blipFill>
            <p:spPr>
              <a:xfrm>
                <a:off x="2957270" y="5929780"/>
                <a:ext cx="1461240" cy="125640"/>
              </a:xfrm>
              <a:prstGeom prst="rect">
                <a:avLst/>
              </a:prstGeom>
            </p:spPr>
          </p:pic>
        </mc:Fallback>
      </mc:AlternateContent>
      <mc:AlternateContent xmlns:mc="http://schemas.openxmlformats.org/markup-compatibility/2006" xmlns:p14="http://schemas.microsoft.com/office/powerpoint/2010/main">
        <mc:Choice Requires="p14">
          <p:contentPart p14:bwMode="auto" r:id="rId154">
            <p14:nvContentPartPr>
              <p14:cNvPr id="106" name="Ink 105">
                <a:extLst>
                  <a:ext uri="{FF2B5EF4-FFF2-40B4-BE49-F238E27FC236}">
                    <a16:creationId xmlns:a16="http://schemas.microsoft.com/office/drawing/2014/main" id="{9603911F-F2A8-468E-94C9-80855CB8C226}"/>
                  </a:ext>
                </a:extLst>
              </p14:cNvPr>
              <p14:cNvContentPartPr/>
              <p14:nvPr/>
            </p14:nvContentPartPr>
            <p14:xfrm>
              <a:off x="796190" y="5876860"/>
              <a:ext cx="1957320" cy="76320"/>
            </p14:xfrm>
          </p:contentPart>
        </mc:Choice>
        <mc:Fallback xmlns="">
          <p:pic>
            <p:nvPicPr>
              <p:cNvPr id="106" name="Ink 105">
                <a:extLst>
                  <a:ext uri="{FF2B5EF4-FFF2-40B4-BE49-F238E27FC236}">
                    <a16:creationId xmlns:a16="http://schemas.microsoft.com/office/drawing/2014/main" id="{9603911F-F2A8-468E-94C9-80855CB8C226}"/>
                  </a:ext>
                </a:extLst>
              </p:cNvPr>
              <p:cNvPicPr/>
              <p:nvPr/>
            </p:nvPicPr>
            <p:blipFill>
              <a:blip r:embed="rId155"/>
              <a:stretch>
                <a:fillRect/>
              </a:stretch>
            </p:blipFill>
            <p:spPr>
              <a:xfrm>
                <a:off x="778550" y="5858860"/>
                <a:ext cx="1992960" cy="111960"/>
              </a:xfrm>
              <a:prstGeom prst="rect">
                <a:avLst/>
              </a:prstGeom>
            </p:spPr>
          </p:pic>
        </mc:Fallback>
      </mc:AlternateContent>
    </p:spTree>
    <p:extLst>
      <p:ext uri="{BB962C8B-B14F-4D97-AF65-F5344CB8AC3E}">
        <p14:creationId xmlns:p14="http://schemas.microsoft.com/office/powerpoint/2010/main" val="4270368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B2FD387F-92CC-4779-81C3-06BBC90B104F}"/>
              </a:ext>
            </a:extLst>
          </p:cNvPr>
          <p:cNvSpPr/>
          <p:nvPr/>
        </p:nvSpPr>
        <p:spPr>
          <a:xfrm>
            <a:off x="0" y="-1"/>
            <a:ext cx="10459092" cy="6194909"/>
          </a:xfrm>
          <a:prstGeom prst="roundRect">
            <a:avLst/>
          </a:prstGeom>
          <a:solidFill>
            <a:srgbClr val="4E1A04">
              <a:alpha val="40000"/>
            </a:srgbClr>
          </a:solidFill>
          <a:effectLst>
            <a:softEdge rad="139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DB53F4E-F7D8-4CE6-9400-7374C33ADB4D}"/>
              </a:ext>
            </a:extLst>
          </p:cNvPr>
          <p:cNvSpPr txBox="1"/>
          <p:nvPr/>
        </p:nvSpPr>
        <p:spPr>
          <a:xfrm>
            <a:off x="349250" y="6346398"/>
            <a:ext cx="7423150" cy="461665"/>
          </a:xfrm>
          <a:prstGeom prst="rect">
            <a:avLst/>
          </a:prstGeom>
          <a:noFill/>
        </p:spPr>
        <p:txBody>
          <a:bodyPr wrap="square" rtlCol="0">
            <a:spAutoFit/>
          </a:bodyPr>
          <a:lstStyle/>
          <a:p>
            <a:r>
              <a:rPr lang="en-US" sz="2400">
                <a:solidFill>
                  <a:srgbClr val="FFFF00"/>
                </a:solidFill>
                <a:cs typeface="+mj-cs"/>
              </a:rPr>
              <a:t>http://www.matsati.com</a:t>
            </a:r>
          </a:p>
        </p:txBody>
      </p:sp>
      <p:sp>
        <p:nvSpPr>
          <p:cNvPr id="10" name="TextBox 9">
            <a:extLst>
              <a:ext uri="{FF2B5EF4-FFF2-40B4-BE49-F238E27FC236}">
                <a16:creationId xmlns:a16="http://schemas.microsoft.com/office/drawing/2014/main" id="{638CE212-A8DA-4542-A937-323BC5C84730}"/>
              </a:ext>
            </a:extLst>
          </p:cNvPr>
          <p:cNvSpPr txBox="1"/>
          <p:nvPr/>
        </p:nvSpPr>
        <p:spPr>
          <a:xfrm>
            <a:off x="349250" y="5920268"/>
            <a:ext cx="10109842" cy="646331"/>
          </a:xfrm>
          <a:prstGeom prst="rect">
            <a:avLst/>
          </a:prstGeom>
          <a:noFill/>
        </p:spPr>
        <p:txBody>
          <a:bodyPr wrap="square" rtlCol="0">
            <a:spAutoFit/>
          </a:bodyPr>
          <a:lstStyle/>
          <a:p>
            <a:r>
              <a:rPr lang="en-US" sz="3600" b="1">
                <a:solidFill>
                  <a:srgbClr val="FFFF00"/>
                </a:solidFill>
                <a:cs typeface="+mj-cs"/>
              </a:rPr>
              <a:t>Isaiah / </a:t>
            </a:r>
            <a:r>
              <a:rPr lang="he-IL" sz="3600" b="1">
                <a:solidFill>
                  <a:srgbClr val="FFFF00"/>
                </a:solidFill>
                <a:cs typeface="+mj-cs"/>
              </a:rPr>
              <a:t>ישעיה</a:t>
            </a:r>
            <a:endParaRPr lang="en-US" sz="3600" b="1">
              <a:solidFill>
                <a:srgbClr val="FFFF00"/>
              </a:solidFill>
              <a:cs typeface="+mj-cs"/>
            </a:endParaRPr>
          </a:p>
        </p:txBody>
      </p:sp>
      <p:sp>
        <p:nvSpPr>
          <p:cNvPr id="2" name="TextBox 1">
            <a:extLst>
              <a:ext uri="{FF2B5EF4-FFF2-40B4-BE49-F238E27FC236}">
                <a16:creationId xmlns:a16="http://schemas.microsoft.com/office/drawing/2014/main" id="{7627D41E-199A-410B-94A8-9500D6DC7D33}"/>
              </a:ext>
            </a:extLst>
          </p:cNvPr>
          <p:cNvSpPr txBox="1"/>
          <p:nvPr/>
        </p:nvSpPr>
        <p:spPr>
          <a:xfrm>
            <a:off x="9981344" y="3580544"/>
            <a:ext cx="45719" cy="369332"/>
          </a:xfrm>
          <a:prstGeom prst="rect">
            <a:avLst/>
          </a:prstGeom>
          <a:noFill/>
        </p:spPr>
        <p:txBody>
          <a:bodyPr wrap="square" rtlCol="0">
            <a:spAutoFit/>
          </a:bodyPr>
          <a:lstStyle/>
          <a:p>
            <a:endParaRPr lang="en-US"/>
          </a:p>
        </p:txBody>
      </p:sp>
      <p:sp>
        <p:nvSpPr>
          <p:cNvPr id="3" name="TextBox 2">
            <a:extLst>
              <a:ext uri="{FF2B5EF4-FFF2-40B4-BE49-F238E27FC236}">
                <a16:creationId xmlns:a16="http://schemas.microsoft.com/office/drawing/2014/main" id="{D3EFC0C3-FD39-449B-AD90-C042901F23F4}"/>
              </a:ext>
            </a:extLst>
          </p:cNvPr>
          <p:cNvSpPr txBox="1"/>
          <p:nvPr/>
        </p:nvSpPr>
        <p:spPr>
          <a:xfrm>
            <a:off x="393920" y="226091"/>
            <a:ext cx="9671252" cy="6247864"/>
          </a:xfrm>
          <a:prstGeom prst="rect">
            <a:avLst/>
          </a:prstGeom>
          <a:noFill/>
        </p:spPr>
        <p:txBody>
          <a:bodyPr wrap="square" rtlCol="0">
            <a:spAutoFit/>
          </a:bodyPr>
          <a:lstStyle/>
          <a:p>
            <a:r>
              <a:rPr lang="en-US" sz="2000" b="1">
                <a:solidFill>
                  <a:schemeClr val="bg1"/>
                </a:solidFill>
                <a:cs typeface="+mj-cs"/>
              </a:rPr>
              <a:t>Chomat Anakh on Isaiah 1:11 Part 1</a:t>
            </a:r>
          </a:p>
          <a:p>
            <a:r>
              <a:rPr lang="en-US" sz="2000">
                <a:solidFill>
                  <a:schemeClr val="bg1"/>
                </a:solidFill>
                <a:cs typeface="+mj-cs"/>
              </a:rPr>
              <a:t>Why do I need your many sacrifices: Because the primary point of a sacrifice is to repent and if you remain rebellious the sacrifice does not help.</a:t>
            </a:r>
          </a:p>
          <a:p>
            <a:endParaRPr lang="en-US" sz="1000" b="1">
              <a:solidFill>
                <a:schemeClr val="bg1"/>
              </a:solidFill>
              <a:cs typeface="+mj-cs"/>
            </a:endParaRPr>
          </a:p>
          <a:p>
            <a:r>
              <a:rPr lang="en-US" sz="2000" b="1">
                <a:solidFill>
                  <a:schemeClr val="bg1"/>
                </a:solidFill>
                <a:cs typeface="+mj-cs"/>
              </a:rPr>
              <a:t>Rashi on Isaiah 1:12 Part 1</a:t>
            </a:r>
          </a:p>
          <a:p>
            <a:r>
              <a:rPr lang="en-US" sz="2000">
                <a:solidFill>
                  <a:schemeClr val="bg1"/>
                </a:solidFill>
                <a:cs typeface="+mj-cs"/>
              </a:rPr>
              <a:t>who requested this of you, to trample My courts to trample [the preposition is absent in the Hebrew] My courts, since your heart is not whole with Me.</a:t>
            </a:r>
          </a:p>
          <a:p>
            <a:endParaRPr lang="en-US" sz="1000" b="1">
              <a:solidFill>
                <a:schemeClr val="bg1"/>
              </a:solidFill>
              <a:cs typeface="+mj-cs"/>
            </a:endParaRPr>
          </a:p>
          <a:p>
            <a:r>
              <a:rPr lang="en-US" sz="2000" b="1">
                <a:solidFill>
                  <a:schemeClr val="bg1"/>
                </a:solidFill>
                <a:cs typeface="+mj-cs"/>
              </a:rPr>
              <a:t>Rashi on Isaiah 1:16 Part 2</a:t>
            </a:r>
          </a:p>
          <a:p>
            <a:r>
              <a:rPr lang="en-US" sz="2000">
                <a:solidFill>
                  <a:schemeClr val="bg1"/>
                </a:solidFill>
                <a:cs typeface="+mj-cs"/>
              </a:rPr>
              <a:t>Wash, cleanse yourselves, remove, learn, seek, strengthen, perform justice, plead, go Ten exhortations of the expression of repentance are [listed] here, corresponding to the Ten Days of Penitence and to the ten verses of Kingship, Remembrances, and Shofaroth [in the musaf service of Rosh Hashanah].</a:t>
            </a:r>
          </a:p>
          <a:p>
            <a:endParaRPr lang="en-US" sz="1000" b="1">
              <a:solidFill>
                <a:schemeClr val="bg1"/>
              </a:solidFill>
              <a:cs typeface="+mj-cs"/>
            </a:endParaRPr>
          </a:p>
          <a:p>
            <a:r>
              <a:rPr lang="en-US" sz="2000" b="1">
                <a:solidFill>
                  <a:schemeClr val="bg1"/>
                </a:solidFill>
                <a:cs typeface="+mj-cs"/>
              </a:rPr>
              <a:t>Rashi on Isaiah 1:16 Part 4</a:t>
            </a:r>
          </a:p>
          <a:p>
            <a:r>
              <a:rPr lang="en-US" sz="2000">
                <a:solidFill>
                  <a:schemeClr val="bg1"/>
                </a:solidFill>
                <a:cs typeface="+mj-cs"/>
              </a:rPr>
              <a:t>to do evil Heb. </a:t>
            </a:r>
            <a:r>
              <a:rPr lang="he-IL" sz="2000">
                <a:solidFill>
                  <a:schemeClr val="bg1"/>
                </a:solidFill>
                <a:cs typeface="+mj-cs"/>
              </a:rPr>
              <a:t>הרע, </a:t>
            </a:r>
            <a:r>
              <a:rPr lang="en-US" sz="2000">
                <a:solidFill>
                  <a:schemeClr val="bg1"/>
                </a:solidFill>
                <a:cs typeface="+mj-cs"/>
              </a:rPr>
              <a:t>like </a:t>
            </a:r>
            <a:r>
              <a:rPr lang="he-IL" sz="2000">
                <a:solidFill>
                  <a:schemeClr val="bg1"/>
                </a:solidFill>
                <a:cs typeface="+mj-cs"/>
              </a:rPr>
              <a:t>לְהָרֵעַ, </a:t>
            </a:r>
            <a:r>
              <a:rPr lang="en-US" sz="2000">
                <a:solidFill>
                  <a:schemeClr val="bg1"/>
                </a:solidFill>
                <a:cs typeface="+mj-cs"/>
              </a:rPr>
              <a:t>to do evil. [Rashi explains this because the preposition is absent in Hebrew.] Scripture does not have to write </a:t>
            </a:r>
            <a:r>
              <a:rPr lang="he-IL" sz="2000">
                <a:solidFill>
                  <a:schemeClr val="bg1"/>
                </a:solidFill>
                <a:cs typeface="+mj-cs"/>
              </a:rPr>
              <a:t>מֵהָרֵעַ, </a:t>
            </a:r>
            <a:r>
              <a:rPr lang="en-US" sz="2000">
                <a:solidFill>
                  <a:schemeClr val="bg1"/>
                </a:solidFill>
                <a:cs typeface="+mj-cs"/>
              </a:rPr>
              <a:t>desist from doing evil, for so does the Biblical language treat the expression of </a:t>
            </a:r>
            <a:r>
              <a:rPr lang="he-IL" sz="2000">
                <a:solidFill>
                  <a:schemeClr val="bg1"/>
                </a:solidFill>
                <a:cs typeface="+mj-cs"/>
              </a:rPr>
              <a:t>חֲדָלָה, </a:t>
            </a:r>
            <a:r>
              <a:rPr lang="en-US" sz="2000">
                <a:solidFill>
                  <a:schemeClr val="bg1"/>
                </a:solidFill>
                <a:cs typeface="+mj-cs"/>
              </a:rPr>
              <a:t>stopping, [e.g.,] “and he failed to make (</a:t>
            </a:r>
            <a:r>
              <a:rPr lang="he-IL" sz="2000">
                <a:solidFill>
                  <a:schemeClr val="bg1"/>
                </a:solidFill>
                <a:cs typeface="+mj-cs"/>
              </a:rPr>
              <a:t>לַעֲשׂוֹת) </a:t>
            </a:r>
            <a:r>
              <a:rPr lang="en-US" sz="2000">
                <a:solidFill>
                  <a:schemeClr val="bg1"/>
                </a:solidFill>
                <a:cs typeface="+mj-cs"/>
              </a:rPr>
              <a:t>the Pesach” (Num. 9:13); “until he stopped counting (</a:t>
            </a:r>
            <a:r>
              <a:rPr lang="he-IL" sz="2000">
                <a:solidFill>
                  <a:schemeClr val="bg1"/>
                </a:solidFill>
                <a:cs typeface="+mj-cs"/>
              </a:rPr>
              <a:t>לִסְפֹּר)” (</a:t>
            </a:r>
            <a:r>
              <a:rPr lang="en-US" sz="2000">
                <a:solidFill>
                  <a:schemeClr val="bg1"/>
                </a:solidFill>
                <a:cs typeface="+mj-cs"/>
              </a:rPr>
              <a:t>Gen. 41:49). That is to say, the counting stopped, the making failed, here too, stop the evildoing.</a:t>
            </a:r>
          </a:p>
          <a:p>
            <a:endParaRPr lang="en-US" sz="2000" b="1">
              <a:solidFill>
                <a:schemeClr val="bg1"/>
              </a:solidFill>
              <a:cs typeface="+mj-cs"/>
            </a:endParaRPr>
          </a:p>
        </p:txBody>
      </p:sp>
      <p:grpSp>
        <p:nvGrpSpPr>
          <p:cNvPr id="7" name="Group 6">
            <a:extLst>
              <a:ext uri="{FF2B5EF4-FFF2-40B4-BE49-F238E27FC236}">
                <a16:creationId xmlns:a16="http://schemas.microsoft.com/office/drawing/2014/main" id="{6850CD81-759C-457B-A2A7-FB88A63A05E1}"/>
              </a:ext>
            </a:extLst>
          </p:cNvPr>
          <p:cNvGrpSpPr/>
          <p:nvPr/>
        </p:nvGrpSpPr>
        <p:grpSpPr>
          <a:xfrm>
            <a:off x="5234990" y="860130"/>
            <a:ext cx="4367880" cy="98640"/>
            <a:chOff x="5234990" y="860130"/>
            <a:chExt cx="4367880" cy="98640"/>
          </a:xfrm>
        </p:grpSpPr>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33BDD4EF-59C9-4AEE-A890-ED95F7E27BC6}"/>
                    </a:ext>
                  </a:extLst>
                </p14:cNvPr>
                <p14:cNvContentPartPr/>
                <p14:nvPr/>
              </p14:nvContentPartPr>
              <p14:xfrm>
                <a:off x="5326430" y="862290"/>
                <a:ext cx="10440" cy="5760"/>
              </p14:xfrm>
            </p:contentPart>
          </mc:Choice>
          <mc:Fallback xmlns="">
            <p:pic>
              <p:nvPicPr>
                <p:cNvPr id="4" name="Ink 3">
                  <a:extLst>
                    <a:ext uri="{FF2B5EF4-FFF2-40B4-BE49-F238E27FC236}">
                      <a16:creationId xmlns:a16="http://schemas.microsoft.com/office/drawing/2014/main" id="{33BDD4EF-59C9-4AEE-A890-ED95F7E27BC6}"/>
                    </a:ext>
                  </a:extLst>
                </p:cNvPr>
                <p:cNvPicPr/>
                <p:nvPr/>
              </p:nvPicPr>
              <p:blipFill>
                <a:blip r:embed="rId5"/>
                <a:stretch>
                  <a:fillRect/>
                </a:stretch>
              </p:blipFill>
              <p:spPr>
                <a:xfrm>
                  <a:off x="5308790" y="844290"/>
                  <a:ext cx="46080" cy="414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k 4">
                  <a:extLst>
                    <a:ext uri="{FF2B5EF4-FFF2-40B4-BE49-F238E27FC236}">
                      <a16:creationId xmlns:a16="http://schemas.microsoft.com/office/drawing/2014/main" id="{AB0F4021-1E38-4B91-A9ED-A7B9BC45AE0E}"/>
                    </a:ext>
                  </a:extLst>
                </p14:cNvPr>
                <p14:cNvContentPartPr/>
                <p14:nvPr/>
              </p14:nvContentPartPr>
              <p14:xfrm>
                <a:off x="5234990" y="860130"/>
                <a:ext cx="4367880" cy="98640"/>
              </p14:xfrm>
            </p:contentPart>
          </mc:Choice>
          <mc:Fallback xmlns="">
            <p:pic>
              <p:nvPicPr>
                <p:cNvPr id="5" name="Ink 4">
                  <a:extLst>
                    <a:ext uri="{FF2B5EF4-FFF2-40B4-BE49-F238E27FC236}">
                      <a16:creationId xmlns:a16="http://schemas.microsoft.com/office/drawing/2014/main" id="{AB0F4021-1E38-4B91-A9ED-A7B9BC45AE0E}"/>
                    </a:ext>
                  </a:extLst>
                </p:cNvPr>
                <p:cNvPicPr/>
                <p:nvPr/>
              </p:nvPicPr>
              <p:blipFill>
                <a:blip r:embed="rId7"/>
                <a:stretch>
                  <a:fillRect/>
                </a:stretch>
              </p:blipFill>
              <p:spPr>
                <a:xfrm>
                  <a:off x="5217350" y="842490"/>
                  <a:ext cx="4403520" cy="13428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8">
            <p14:nvContentPartPr>
              <p14:cNvPr id="9" name="Ink 8">
                <a:extLst>
                  <a:ext uri="{FF2B5EF4-FFF2-40B4-BE49-F238E27FC236}">
                    <a16:creationId xmlns:a16="http://schemas.microsoft.com/office/drawing/2014/main" id="{429BA7FB-994C-41EA-B802-B561A1FD6699}"/>
                  </a:ext>
                </a:extLst>
              </p14:cNvPr>
              <p14:cNvContentPartPr/>
              <p14:nvPr/>
            </p14:nvContentPartPr>
            <p14:xfrm>
              <a:off x="1042430" y="1161810"/>
              <a:ext cx="5022000" cy="108000"/>
            </p14:xfrm>
          </p:contentPart>
        </mc:Choice>
        <mc:Fallback xmlns="">
          <p:pic>
            <p:nvPicPr>
              <p:cNvPr id="9" name="Ink 8">
                <a:extLst>
                  <a:ext uri="{FF2B5EF4-FFF2-40B4-BE49-F238E27FC236}">
                    <a16:creationId xmlns:a16="http://schemas.microsoft.com/office/drawing/2014/main" id="{429BA7FB-994C-41EA-B802-B561A1FD6699}"/>
                  </a:ext>
                </a:extLst>
              </p:cNvPr>
              <p:cNvPicPr/>
              <p:nvPr/>
            </p:nvPicPr>
            <p:blipFill>
              <a:blip r:embed="rId9"/>
              <a:stretch>
                <a:fillRect/>
              </a:stretch>
            </p:blipFill>
            <p:spPr>
              <a:xfrm>
                <a:off x="1024790" y="1144170"/>
                <a:ext cx="5057640" cy="14364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1" name="Ink 10">
                <a:extLst>
                  <a:ext uri="{FF2B5EF4-FFF2-40B4-BE49-F238E27FC236}">
                    <a16:creationId xmlns:a16="http://schemas.microsoft.com/office/drawing/2014/main" id="{76262B32-28DB-4BC6-9A38-738779C6B599}"/>
                  </a:ext>
                </a:extLst>
              </p14:cNvPr>
              <p14:cNvContentPartPr/>
              <p14:nvPr/>
            </p14:nvContentPartPr>
            <p14:xfrm>
              <a:off x="3266510" y="2232450"/>
              <a:ext cx="3187440" cy="110520"/>
            </p14:xfrm>
          </p:contentPart>
        </mc:Choice>
        <mc:Fallback xmlns="">
          <p:pic>
            <p:nvPicPr>
              <p:cNvPr id="11" name="Ink 10">
                <a:extLst>
                  <a:ext uri="{FF2B5EF4-FFF2-40B4-BE49-F238E27FC236}">
                    <a16:creationId xmlns:a16="http://schemas.microsoft.com/office/drawing/2014/main" id="{76262B32-28DB-4BC6-9A38-738779C6B599}"/>
                  </a:ext>
                </a:extLst>
              </p:cNvPr>
              <p:cNvPicPr/>
              <p:nvPr/>
            </p:nvPicPr>
            <p:blipFill>
              <a:blip r:embed="rId11"/>
              <a:stretch>
                <a:fillRect/>
              </a:stretch>
            </p:blipFill>
            <p:spPr>
              <a:xfrm>
                <a:off x="3248510" y="2214450"/>
                <a:ext cx="3223080" cy="14616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2" name="Ink 11">
                <a:extLst>
                  <a:ext uri="{FF2B5EF4-FFF2-40B4-BE49-F238E27FC236}">
                    <a16:creationId xmlns:a16="http://schemas.microsoft.com/office/drawing/2014/main" id="{BC702AF9-B2DA-4BEA-9A41-D7AA05137A7A}"/>
                  </a:ext>
                </a:extLst>
              </p14:cNvPr>
              <p14:cNvContentPartPr/>
              <p14:nvPr/>
            </p14:nvContentPartPr>
            <p14:xfrm>
              <a:off x="6008990" y="5414490"/>
              <a:ext cx="2520" cy="11160"/>
            </p14:xfrm>
          </p:contentPart>
        </mc:Choice>
        <mc:Fallback xmlns="">
          <p:pic>
            <p:nvPicPr>
              <p:cNvPr id="12" name="Ink 11">
                <a:extLst>
                  <a:ext uri="{FF2B5EF4-FFF2-40B4-BE49-F238E27FC236}">
                    <a16:creationId xmlns:a16="http://schemas.microsoft.com/office/drawing/2014/main" id="{BC702AF9-B2DA-4BEA-9A41-D7AA05137A7A}"/>
                  </a:ext>
                </a:extLst>
              </p:cNvPr>
              <p:cNvPicPr/>
              <p:nvPr/>
            </p:nvPicPr>
            <p:blipFill>
              <a:blip r:embed="rId13"/>
              <a:stretch>
                <a:fillRect/>
              </a:stretch>
            </p:blipFill>
            <p:spPr>
              <a:xfrm>
                <a:off x="5990990" y="5396490"/>
                <a:ext cx="38160" cy="46800"/>
              </a:xfrm>
              <a:prstGeom prst="rect">
                <a:avLst/>
              </a:prstGeom>
            </p:spPr>
          </p:pic>
        </mc:Fallback>
      </mc:AlternateContent>
    </p:spTree>
    <p:extLst>
      <p:ext uri="{BB962C8B-B14F-4D97-AF65-F5344CB8AC3E}">
        <p14:creationId xmlns:p14="http://schemas.microsoft.com/office/powerpoint/2010/main" val="1342299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B2FD387F-92CC-4779-81C3-06BBC90B104F}"/>
              </a:ext>
            </a:extLst>
          </p:cNvPr>
          <p:cNvSpPr/>
          <p:nvPr/>
        </p:nvSpPr>
        <p:spPr>
          <a:xfrm>
            <a:off x="0" y="0"/>
            <a:ext cx="10459092" cy="4401206"/>
          </a:xfrm>
          <a:prstGeom prst="roundRect">
            <a:avLst/>
          </a:prstGeom>
          <a:solidFill>
            <a:srgbClr val="4E1A04">
              <a:alpha val="40000"/>
            </a:srgbClr>
          </a:solidFill>
          <a:effectLst>
            <a:softEdge rad="139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DB53F4E-F7D8-4CE6-9400-7374C33ADB4D}"/>
              </a:ext>
            </a:extLst>
          </p:cNvPr>
          <p:cNvSpPr txBox="1"/>
          <p:nvPr/>
        </p:nvSpPr>
        <p:spPr>
          <a:xfrm>
            <a:off x="349250" y="6346398"/>
            <a:ext cx="7423150" cy="461665"/>
          </a:xfrm>
          <a:prstGeom prst="rect">
            <a:avLst/>
          </a:prstGeom>
          <a:noFill/>
        </p:spPr>
        <p:txBody>
          <a:bodyPr wrap="square" rtlCol="0">
            <a:spAutoFit/>
          </a:bodyPr>
          <a:lstStyle/>
          <a:p>
            <a:r>
              <a:rPr lang="en-US" sz="2400">
                <a:solidFill>
                  <a:srgbClr val="FFFF00"/>
                </a:solidFill>
                <a:cs typeface="+mj-cs"/>
              </a:rPr>
              <a:t>http://www.matsati.com</a:t>
            </a:r>
          </a:p>
        </p:txBody>
      </p:sp>
      <p:sp>
        <p:nvSpPr>
          <p:cNvPr id="10" name="TextBox 9">
            <a:extLst>
              <a:ext uri="{FF2B5EF4-FFF2-40B4-BE49-F238E27FC236}">
                <a16:creationId xmlns:a16="http://schemas.microsoft.com/office/drawing/2014/main" id="{638CE212-A8DA-4542-A937-323BC5C84730}"/>
              </a:ext>
            </a:extLst>
          </p:cNvPr>
          <p:cNvSpPr txBox="1"/>
          <p:nvPr/>
        </p:nvSpPr>
        <p:spPr>
          <a:xfrm>
            <a:off x="349250" y="5920268"/>
            <a:ext cx="10109842" cy="646331"/>
          </a:xfrm>
          <a:prstGeom prst="rect">
            <a:avLst/>
          </a:prstGeom>
          <a:noFill/>
        </p:spPr>
        <p:txBody>
          <a:bodyPr wrap="square" rtlCol="0">
            <a:spAutoFit/>
          </a:bodyPr>
          <a:lstStyle/>
          <a:p>
            <a:r>
              <a:rPr lang="en-US" sz="3600" b="1">
                <a:solidFill>
                  <a:srgbClr val="FFFF00"/>
                </a:solidFill>
                <a:cs typeface="+mj-cs"/>
              </a:rPr>
              <a:t>Isaiah / </a:t>
            </a:r>
            <a:r>
              <a:rPr lang="he-IL" sz="3600" b="1">
                <a:solidFill>
                  <a:srgbClr val="FFFF00"/>
                </a:solidFill>
                <a:cs typeface="+mj-cs"/>
              </a:rPr>
              <a:t>ישעיה</a:t>
            </a:r>
            <a:endParaRPr lang="en-US" sz="3600" b="1">
              <a:solidFill>
                <a:srgbClr val="FFFF00"/>
              </a:solidFill>
              <a:cs typeface="+mj-cs"/>
            </a:endParaRPr>
          </a:p>
        </p:txBody>
      </p:sp>
      <p:sp>
        <p:nvSpPr>
          <p:cNvPr id="2" name="TextBox 1">
            <a:extLst>
              <a:ext uri="{FF2B5EF4-FFF2-40B4-BE49-F238E27FC236}">
                <a16:creationId xmlns:a16="http://schemas.microsoft.com/office/drawing/2014/main" id="{7627D41E-199A-410B-94A8-9500D6DC7D33}"/>
              </a:ext>
            </a:extLst>
          </p:cNvPr>
          <p:cNvSpPr txBox="1"/>
          <p:nvPr/>
        </p:nvSpPr>
        <p:spPr>
          <a:xfrm>
            <a:off x="9981344" y="3580544"/>
            <a:ext cx="45719" cy="369332"/>
          </a:xfrm>
          <a:prstGeom prst="rect">
            <a:avLst/>
          </a:prstGeom>
          <a:noFill/>
        </p:spPr>
        <p:txBody>
          <a:bodyPr wrap="square" rtlCol="0">
            <a:spAutoFit/>
          </a:bodyPr>
          <a:lstStyle/>
          <a:p>
            <a:endParaRPr lang="en-US"/>
          </a:p>
        </p:txBody>
      </p:sp>
      <p:sp>
        <p:nvSpPr>
          <p:cNvPr id="3" name="TextBox 2">
            <a:extLst>
              <a:ext uri="{FF2B5EF4-FFF2-40B4-BE49-F238E27FC236}">
                <a16:creationId xmlns:a16="http://schemas.microsoft.com/office/drawing/2014/main" id="{D3EFC0C3-FD39-449B-AD90-C042901F23F4}"/>
              </a:ext>
            </a:extLst>
          </p:cNvPr>
          <p:cNvSpPr txBox="1"/>
          <p:nvPr/>
        </p:nvSpPr>
        <p:spPr>
          <a:xfrm>
            <a:off x="393920" y="226091"/>
            <a:ext cx="9671252" cy="4401205"/>
          </a:xfrm>
          <a:prstGeom prst="rect">
            <a:avLst/>
          </a:prstGeom>
          <a:noFill/>
        </p:spPr>
        <p:txBody>
          <a:bodyPr wrap="square" rtlCol="0">
            <a:spAutoFit/>
          </a:bodyPr>
          <a:lstStyle/>
          <a:p>
            <a:r>
              <a:rPr lang="en-US" sz="2000" b="1">
                <a:solidFill>
                  <a:schemeClr val="bg1"/>
                </a:solidFill>
                <a:cs typeface="+mj-cs"/>
              </a:rPr>
              <a:t>Talmud Bavli Shabbat 89b:3</a:t>
            </a:r>
          </a:p>
          <a:p>
            <a:r>
              <a:rPr lang="en-US" sz="2000">
                <a:solidFill>
                  <a:schemeClr val="bg1"/>
                </a:solidFill>
                <a:cs typeface="+mj-cs"/>
              </a:rPr>
              <a:t>And the Jewish people will say before Him: Master of the Universe, to whom shall we go? Shall we go to Abraham, to whom You said: “Know certainly that your seed shall be a stranger in a land that is not theirs, and shall serve them; and they shall afflict them four hundred years” (Genesis 15:13), and he did not ask for mercy on our behalf? Or perhaps we should go to Isaac, who blessed Esau and said: “And it shall come to pass when you shall break loose, that you shall shake his yoke from off your neck” (Genesis 27:40), and he did not ask for mercy on our behalf. Or perhaps we should go to Jacob, to whom You said: “I will go down to Egypt with you” (Genesis 46:4), and he did not ask for mercy on our behalf. And if so, to whom shall we go? Shall we go to our Patriarchs, who do not have mercy on us? Rather, now God Himself says what punishment we deserve. The Holy One, Blessed be He, said to them: Since you made yourselves dependent on Me, “If your sins be like scarlet, they will become white like snow.”</a:t>
            </a:r>
          </a:p>
          <a:p>
            <a:endParaRPr lang="en-US" sz="2000" b="1">
              <a:solidFill>
                <a:schemeClr val="bg1"/>
              </a:solidFill>
              <a:cs typeface="+mj-cs"/>
            </a:endParaRPr>
          </a:p>
        </p:txBody>
      </p:sp>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824DBBCA-CB51-4ABA-85BD-406B5F8378DB}"/>
                  </a:ext>
                </a:extLst>
              </p14:cNvPr>
              <p14:cNvContentPartPr/>
              <p14:nvPr/>
            </p14:nvContentPartPr>
            <p14:xfrm>
              <a:off x="7473470" y="837090"/>
              <a:ext cx="2239560" cy="98640"/>
            </p14:xfrm>
          </p:contentPart>
        </mc:Choice>
        <mc:Fallback xmlns="">
          <p:pic>
            <p:nvPicPr>
              <p:cNvPr id="4" name="Ink 3">
                <a:extLst>
                  <a:ext uri="{FF2B5EF4-FFF2-40B4-BE49-F238E27FC236}">
                    <a16:creationId xmlns:a16="http://schemas.microsoft.com/office/drawing/2014/main" id="{824DBBCA-CB51-4ABA-85BD-406B5F8378DB}"/>
                  </a:ext>
                </a:extLst>
              </p:cNvPr>
              <p:cNvPicPr/>
              <p:nvPr/>
            </p:nvPicPr>
            <p:blipFill>
              <a:blip r:embed="rId5"/>
              <a:stretch>
                <a:fillRect/>
              </a:stretch>
            </p:blipFill>
            <p:spPr>
              <a:xfrm>
                <a:off x="7455830" y="819450"/>
                <a:ext cx="2275200" cy="13428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k 4">
                <a:extLst>
                  <a:ext uri="{FF2B5EF4-FFF2-40B4-BE49-F238E27FC236}">
                    <a16:creationId xmlns:a16="http://schemas.microsoft.com/office/drawing/2014/main" id="{2F2E0EE0-EE3C-47D8-A2DA-9F0A6CCB769A}"/>
                  </a:ext>
                </a:extLst>
              </p14:cNvPr>
              <p14:cNvContentPartPr/>
              <p14:nvPr/>
            </p14:nvContentPartPr>
            <p14:xfrm>
              <a:off x="2098310" y="1820250"/>
              <a:ext cx="1558080" cy="65520"/>
            </p14:xfrm>
          </p:contentPart>
        </mc:Choice>
        <mc:Fallback xmlns="">
          <p:pic>
            <p:nvPicPr>
              <p:cNvPr id="5" name="Ink 4">
                <a:extLst>
                  <a:ext uri="{FF2B5EF4-FFF2-40B4-BE49-F238E27FC236}">
                    <a16:creationId xmlns:a16="http://schemas.microsoft.com/office/drawing/2014/main" id="{2F2E0EE0-EE3C-47D8-A2DA-9F0A6CCB769A}"/>
                  </a:ext>
                </a:extLst>
              </p:cNvPr>
              <p:cNvPicPr/>
              <p:nvPr/>
            </p:nvPicPr>
            <p:blipFill>
              <a:blip r:embed="rId7"/>
              <a:stretch>
                <a:fillRect/>
              </a:stretch>
            </p:blipFill>
            <p:spPr>
              <a:xfrm>
                <a:off x="2080310" y="1802250"/>
                <a:ext cx="1593720" cy="101160"/>
              </a:xfrm>
              <a:prstGeom prst="rect">
                <a:avLst/>
              </a:prstGeom>
            </p:spPr>
          </p:pic>
        </mc:Fallback>
      </mc:AlternateContent>
      <p:grpSp>
        <p:nvGrpSpPr>
          <p:cNvPr id="11" name="Group 10">
            <a:extLst>
              <a:ext uri="{FF2B5EF4-FFF2-40B4-BE49-F238E27FC236}">
                <a16:creationId xmlns:a16="http://schemas.microsoft.com/office/drawing/2014/main" id="{9CD578F2-8C17-417C-8EB9-5613519C5ACB}"/>
              </a:ext>
            </a:extLst>
          </p:cNvPr>
          <p:cNvGrpSpPr/>
          <p:nvPr/>
        </p:nvGrpSpPr>
        <p:grpSpPr>
          <a:xfrm>
            <a:off x="6952910" y="2380410"/>
            <a:ext cx="1388160" cy="101160"/>
            <a:chOff x="6952910" y="2380410"/>
            <a:chExt cx="1388160" cy="101160"/>
          </a:xfrm>
        </p:grpSpPr>
        <mc:AlternateContent xmlns:mc="http://schemas.openxmlformats.org/markup-compatibility/2006" xmlns:p14="http://schemas.microsoft.com/office/powerpoint/2010/main">
          <mc:Choice Requires="p14">
            <p:contentPart p14:bwMode="auto" r:id="rId8">
              <p14:nvContentPartPr>
                <p14:cNvPr id="7" name="Ink 6">
                  <a:extLst>
                    <a:ext uri="{FF2B5EF4-FFF2-40B4-BE49-F238E27FC236}">
                      <a16:creationId xmlns:a16="http://schemas.microsoft.com/office/drawing/2014/main" id="{337A1B3F-5D40-4FB0-83D5-B726FC6E363F}"/>
                    </a:ext>
                  </a:extLst>
                </p14:cNvPr>
                <p14:cNvContentPartPr/>
                <p14:nvPr/>
              </p14:nvContentPartPr>
              <p14:xfrm>
                <a:off x="6997190" y="2398410"/>
                <a:ext cx="18360" cy="14400"/>
              </p14:xfrm>
            </p:contentPart>
          </mc:Choice>
          <mc:Fallback xmlns="">
            <p:pic>
              <p:nvPicPr>
                <p:cNvPr id="7" name="Ink 6">
                  <a:extLst>
                    <a:ext uri="{FF2B5EF4-FFF2-40B4-BE49-F238E27FC236}">
                      <a16:creationId xmlns:a16="http://schemas.microsoft.com/office/drawing/2014/main" id="{337A1B3F-5D40-4FB0-83D5-B726FC6E363F}"/>
                    </a:ext>
                  </a:extLst>
                </p:cNvPr>
                <p:cNvPicPr/>
                <p:nvPr/>
              </p:nvPicPr>
              <p:blipFill>
                <a:blip r:embed="rId9"/>
                <a:stretch>
                  <a:fillRect/>
                </a:stretch>
              </p:blipFill>
              <p:spPr>
                <a:xfrm>
                  <a:off x="6979190" y="2380770"/>
                  <a:ext cx="54000" cy="5004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B083BF18-00EB-48CF-AC0B-F1FCB62144B2}"/>
                    </a:ext>
                  </a:extLst>
                </p14:cNvPr>
                <p14:cNvContentPartPr/>
                <p14:nvPr/>
              </p14:nvContentPartPr>
              <p14:xfrm>
                <a:off x="6952910" y="2380410"/>
                <a:ext cx="1388160" cy="101160"/>
              </p14:xfrm>
            </p:contentPart>
          </mc:Choice>
          <mc:Fallback xmlns="">
            <p:pic>
              <p:nvPicPr>
                <p:cNvPr id="9" name="Ink 8">
                  <a:extLst>
                    <a:ext uri="{FF2B5EF4-FFF2-40B4-BE49-F238E27FC236}">
                      <a16:creationId xmlns:a16="http://schemas.microsoft.com/office/drawing/2014/main" id="{B083BF18-00EB-48CF-AC0B-F1FCB62144B2}"/>
                    </a:ext>
                  </a:extLst>
                </p:cNvPr>
                <p:cNvPicPr/>
                <p:nvPr/>
              </p:nvPicPr>
              <p:blipFill>
                <a:blip r:embed="rId11"/>
                <a:stretch>
                  <a:fillRect/>
                </a:stretch>
              </p:blipFill>
              <p:spPr>
                <a:xfrm>
                  <a:off x="6934910" y="2362410"/>
                  <a:ext cx="1423800" cy="1368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2">
            <p14:nvContentPartPr>
              <p14:cNvPr id="12" name="Ink 11">
                <a:extLst>
                  <a:ext uri="{FF2B5EF4-FFF2-40B4-BE49-F238E27FC236}">
                    <a16:creationId xmlns:a16="http://schemas.microsoft.com/office/drawing/2014/main" id="{3F5C1412-69B5-445B-8DB2-0B9BC7A8DFB7}"/>
                  </a:ext>
                </a:extLst>
              </p14:cNvPr>
              <p14:cNvContentPartPr/>
              <p14:nvPr/>
            </p14:nvContentPartPr>
            <p14:xfrm>
              <a:off x="3374150" y="2983410"/>
              <a:ext cx="1514160" cy="87120"/>
            </p14:xfrm>
          </p:contentPart>
        </mc:Choice>
        <mc:Fallback xmlns="">
          <p:pic>
            <p:nvPicPr>
              <p:cNvPr id="12" name="Ink 11">
                <a:extLst>
                  <a:ext uri="{FF2B5EF4-FFF2-40B4-BE49-F238E27FC236}">
                    <a16:creationId xmlns:a16="http://schemas.microsoft.com/office/drawing/2014/main" id="{3F5C1412-69B5-445B-8DB2-0B9BC7A8DFB7}"/>
                  </a:ext>
                </a:extLst>
              </p:cNvPr>
              <p:cNvPicPr/>
              <p:nvPr/>
            </p:nvPicPr>
            <p:blipFill>
              <a:blip r:embed="rId13"/>
              <a:stretch>
                <a:fillRect/>
              </a:stretch>
            </p:blipFill>
            <p:spPr>
              <a:xfrm>
                <a:off x="3356510" y="2965770"/>
                <a:ext cx="1549800" cy="122760"/>
              </a:xfrm>
              <a:prstGeom prst="rect">
                <a:avLst/>
              </a:prstGeom>
            </p:spPr>
          </p:pic>
        </mc:Fallback>
      </mc:AlternateContent>
      <p:grpSp>
        <p:nvGrpSpPr>
          <p:cNvPr id="15" name="Group 14">
            <a:extLst>
              <a:ext uri="{FF2B5EF4-FFF2-40B4-BE49-F238E27FC236}">
                <a16:creationId xmlns:a16="http://schemas.microsoft.com/office/drawing/2014/main" id="{7DBBC4E2-6A65-4CEA-BA4E-304D642C3052}"/>
              </a:ext>
            </a:extLst>
          </p:cNvPr>
          <p:cNvGrpSpPr/>
          <p:nvPr/>
        </p:nvGrpSpPr>
        <p:grpSpPr>
          <a:xfrm>
            <a:off x="1093910" y="3257010"/>
            <a:ext cx="2044080" cy="88560"/>
            <a:chOff x="1093910" y="3257010"/>
            <a:chExt cx="2044080" cy="88560"/>
          </a:xfrm>
        </p:grpSpPr>
        <mc:AlternateContent xmlns:mc="http://schemas.openxmlformats.org/markup-compatibility/2006" xmlns:p14="http://schemas.microsoft.com/office/powerpoint/2010/main">
          <mc:Choice Requires="p14">
            <p:contentPart p14:bwMode="auto" r:id="rId14">
              <p14:nvContentPartPr>
                <p14:cNvPr id="13" name="Ink 12">
                  <a:extLst>
                    <a:ext uri="{FF2B5EF4-FFF2-40B4-BE49-F238E27FC236}">
                      <a16:creationId xmlns:a16="http://schemas.microsoft.com/office/drawing/2014/main" id="{1623A5F2-17A1-4A71-BA12-4495295BC397}"/>
                    </a:ext>
                  </a:extLst>
                </p14:cNvPr>
                <p14:cNvContentPartPr/>
                <p14:nvPr/>
              </p14:nvContentPartPr>
              <p14:xfrm>
                <a:off x="1093910" y="3257010"/>
                <a:ext cx="22320" cy="23760"/>
              </p14:xfrm>
            </p:contentPart>
          </mc:Choice>
          <mc:Fallback xmlns="">
            <p:pic>
              <p:nvPicPr>
                <p:cNvPr id="13" name="Ink 12">
                  <a:extLst>
                    <a:ext uri="{FF2B5EF4-FFF2-40B4-BE49-F238E27FC236}">
                      <a16:creationId xmlns:a16="http://schemas.microsoft.com/office/drawing/2014/main" id="{1623A5F2-17A1-4A71-BA12-4495295BC397}"/>
                    </a:ext>
                  </a:extLst>
                </p:cNvPr>
                <p:cNvPicPr/>
                <p:nvPr/>
              </p:nvPicPr>
              <p:blipFill>
                <a:blip r:embed="rId15"/>
                <a:stretch>
                  <a:fillRect/>
                </a:stretch>
              </p:blipFill>
              <p:spPr>
                <a:xfrm>
                  <a:off x="1076270" y="3239370"/>
                  <a:ext cx="57960" cy="594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4" name="Ink 13">
                  <a:extLst>
                    <a:ext uri="{FF2B5EF4-FFF2-40B4-BE49-F238E27FC236}">
                      <a16:creationId xmlns:a16="http://schemas.microsoft.com/office/drawing/2014/main" id="{DC151AC0-8EF6-446E-B572-FAFDD8113613}"/>
                    </a:ext>
                  </a:extLst>
                </p14:cNvPr>
                <p14:cNvContentPartPr/>
                <p14:nvPr/>
              </p14:nvContentPartPr>
              <p14:xfrm>
                <a:off x="1102190" y="3283290"/>
                <a:ext cx="2035800" cy="62280"/>
              </p14:xfrm>
            </p:contentPart>
          </mc:Choice>
          <mc:Fallback xmlns="">
            <p:pic>
              <p:nvPicPr>
                <p:cNvPr id="14" name="Ink 13">
                  <a:extLst>
                    <a:ext uri="{FF2B5EF4-FFF2-40B4-BE49-F238E27FC236}">
                      <a16:creationId xmlns:a16="http://schemas.microsoft.com/office/drawing/2014/main" id="{DC151AC0-8EF6-446E-B572-FAFDD8113613}"/>
                    </a:ext>
                  </a:extLst>
                </p:cNvPr>
                <p:cNvPicPr/>
                <p:nvPr/>
              </p:nvPicPr>
              <p:blipFill>
                <a:blip r:embed="rId17"/>
                <a:stretch>
                  <a:fillRect/>
                </a:stretch>
              </p:blipFill>
              <p:spPr>
                <a:xfrm>
                  <a:off x="1084190" y="3265650"/>
                  <a:ext cx="2071440" cy="9792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8">
            <p14:nvContentPartPr>
              <p14:cNvPr id="16" name="Ink 15">
                <a:extLst>
                  <a:ext uri="{FF2B5EF4-FFF2-40B4-BE49-F238E27FC236}">
                    <a16:creationId xmlns:a16="http://schemas.microsoft.com/office/drawing/2014/main" id="{1E73AC3E-AECF-4396-B899-02DD8E5AB7B3}"/>
                  </a:ext>
                </a:extLst>
              </p14:cNvPr>
              <p14:cNvContentPartPr/>
              <p14:nvPr/>
            </p14:nvContentPartPr>
            <p14:xfrm>
              <a:off x="6834110" y="3990330"/>
              <a:ext cx="2399400" cy="63000"/>
            </p14:xfrm>
          </p:contentPart>
        </mc:Choice>
        <mc:Fallback xmlns="">
          <p:pic>
            <p:nvPicPr>
              <p:cNvPr id="16" name="Ink 15">
                <a:extLst>
                  <a:ext uri="{FF2B5EF4-FFF2-40B4-BE49-F238E27FC236}">
                    <a16:creationId xmlns:a16="http://schemas.microsoft.com/office/drawing/2014/main" id="{1E73AC3E-AECF-4396-B899-02DD8E5AB7B3}"/>
                  </a:ext>
                </a:extLst>
              </p:cNvPr>
              <p:cNvPicPr/>
              <p:nvPr/>
            </p:nvPicPr>
            <p:blipFill>
              <a:blip r:embed="rId19"/>
              <a:stretch>
                <a:fillRect/>
              </a:stretch>
            </p:blipFill>
            <p:spPr>
              <a:xfrm>
                <a:off x="6816470" y="3972690"/>
                <a:ext cx="2435040" cy="9864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7" name="Ink 16">
                <a:extLst>
                  <a:ext uri="{FF2B5EF4-FFF2-40B4-BE49-F238E27FC236}">
                    <a16:creationId xmlns:a16="http://schemas.microsoft.com/office/drawing/2014/main" id="{614654FC-6709-4740-AD68-7C355F9D4FDA}"/>
                  </a:ext>
                </a:extLst>
              </p14:cNvPr>
              <p14:cNvContentPartPr/>
              <p14:nvPr/>
            </p14:nvContentPartPr>
            <p14:xfrm>
              <a:off x="530510" y="4306410"/>
              <a:ext cx="3069720" cy="96120"/>
            </p14:xfrm>
          </p:contentPart>
        </mc:Choice>
        <mc:Fallback xmlns="">
          <p:pic>
            <p:nvPicPr>
              <p:cNvPr id="17" name="Ink 16">
                <a:extLst>
                  <a:ext uri="{FF2B5EF4-FFF2-40B4-BE49-F238E27FC236}">
                    <a16:creationId xmlns:a16="http://schemas.microsoft.com/office/drawing/2014/main" id="{614654FC-6709-4740-AD68-7C355F9D4FDA}"/>
                  </a:ext>
                </a:extLst>
              </p:cNvPr>
              <p:cNvPicPr/>
              <p:nvPr/>
            </p:nvPicPr>
            <p:blipFill>
              <a:blip r:embed="rId21"/>
              <a:stretch>
                <a:fillRect/>
              </a:stretch>
            </p:blipFill>
            <p:spPr>
              <a:xfrm>
                <a:off x="512510" y="4288770"/>
                <a:ext cx="3105360" cy="13176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8" name="Ink 17">
                <a:extLst>
                  <a:ext uri="{FF2B5EF4-FFF2-40B4-BE49-F238E27FC236}">
                    <a16:creationId xmlns:a16="http://schemas.microsoft.com/office/drawing/2014/main" id="{F1B79FF6-B33A-43FF-AF81-EC9BC3876E4C}"/>
                  </a:ext>
                </a:extLst>
              </p14:cNvPr>
              <p14:cNvContentPartPr/>
              <p14:nvPr/>
            </p14:nvContentPartPr>
            <p14:xfrm>
              <a:off x="2060150" y="3909690"/>
              <a:ext cx="4379040" cy="154440"/>
            </p14:xfrm>
          </p:contentPart>
        </mc:Choice>
        <mc:Fallback xmlns="">
          <p:pic>
            <p:nvPicPr>
              <p:cNvPr id="18" name="Ink 17">
                <a:extLst>
                  <a:ext uri="{FF2B5EF4-FFF2-40B4-BE49-F238E27FC236}">
                    <a16:creationId xmlns:a16="http://schemas.microsoft.com/office/drawing/2014/main" id="{F1B79FF6-B33A-43FF-AF81-EC9BC3876E4C}"/>
                  </a:ext>
                </a:extLst>
              </p:cNvPr>
              <p:cNvPicPr/>
              <p:nvPr/>
            </p:nvPicPr>
            <p:blipFill>
              <a:blip r:embed="rId23"/>
              <a:stretch>
                <a:fillRect/>
              </a:stretch>
            </p:blipFill>
            <p:spPr>
              <a:xfrm>
                <a:off x="2042510" y="3892050"/>
                <a:ext cx="4414680" cy="190080"/>
              </a:xfrm>
              <a:prstGeom prst="rect">
                <a:avLst/>
              </a:prstGeom>
            </p:spPr>
          </p:pic>
        </mc:Fallback>
      </mc:AlternateContent>
    </p:spTree>
    <p:extLst>
      <p:ext uri="{BB962C8B-B14F-4D97-AF65-F5344CB8AC3E}">
        <p14:creationId xmlns:p14="http://schemas.microsoft.com/office/powerpoint/2010/main" val="16432090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B2FD387F-92CC-4779-81C3-06BBC90B104F}"/>
              </a:ext>
            </a:extLst>
          </p:cNvPr>
          <p:cNvSpPr/>
          <p:nvPr/>
        </p:nvSpPr>
        <p:spPr>
          <a:xfrm>
            <a:off x="0" y="-1"/>
            <a:ext cx="10459092" cy="5678805"/>
          </a:xfrm>
          <a:prstGeom prst="roundRect">
            <a:avLst/>
          </a:prstGeom>
          <a:solidFill>
            <a:srgbClr val="4E1A04">
              <a:alpha val="40000"/>
            </a:srgbClr>
          </a:solidFill>
          <a:effectLst>
            <a:softEdge rad="139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DB53F4E-F7D8-4CE6-9400-7374C33ADB4D}"/>
              </a:ext>
            </a:extLst>
          </p:cNvPr>
          <p:cNvSpPr txBox="1"/>
          <p:nvPr/>
        </p:nvSpPr>
        <p:spPr>
          <a:xfrm>
            <a:off x="349250" y="6346398"/>
            <a:ext cx="7423150" cy="461665"/>
          </a:xfrm>
          <a:prstGeom prst="rect">
            <a:avLst/>
          </a:prstGeom>
          <a:noFill/>
        </p:spPr>
        <p:txBody>
          <a:bodyPr wrap="square" rtlCol="0">
            <a:spAutoFit/>
          </a:bodyPr>
          <a:lstStyle/>
          <a:p>
            <a:r>
              <a:rPr lang="en-US" sz="2400">
                <a:solidFill>
                  <a:srgbClr val="FFFF00"/>
                </a:solidFill>
                <a:cs typeface="+mj-cs"/>
              </a:rPr>
              <a:t>http://www.matsati.com</a:t>
            </a:r>
          </a:p>
        </p:txBody>
      </p:sp>
      <p:sp>
        <p:nvSpPr>
          <p:cNvPr id="10" name="TextBox 9">
            <a:extLst>
              <a:ext uri="{FF2B5EF4-FFF2-40B4-BE49-F238E27FC236}">
                <a16:creationId xmlns:a16="http://schemas.microsoft.com/office/drawing/2014/main" id="{638CE212-A8DA-4542-A937-323BC5C84730}"/>
              </a:ext>
            </a:extLst>
          </p:cNvPr>
          <p:cNvSpPr txBox="1"/>
          <p:nvPr/>
        </p:nvSpPr>
        <p:spPr>
          <a:xfrm>
            <a:off x="349250" y="5920268"/>
            <a:ext cx="10109842" cy="646331"/>
          </a:xfrm>
          <a:prstGeom prst="rect">
            <a:avLst/>
          </a:prstGeom>
          <a:noFill/>
        </p:spPr>
        <p:txBody>
          <a:bodyPr wrap="square" rtlCol="0">
            <a:spAutoFit/>
          </a:bodyPr>
          <a:lstStyle/>
          <a:p>
            <a:r>
              <a:rPr lang="en-US" sz="3600" b="1">
                <a:solidFill>
                  <a:srgbClr val="FFFF00"/>
                </a:solidFill>
                <a:cs typeface="+mj-cs"/>
              </a:rPr>
              <a:t>Isaiah / </a:t>
            </a:r>
            <a:r>
              <a:rPr lang="he-IL" sz="3600" b="1">
                <a:solidFill>
                  <a:srgbClr val="FFFF00"/>
                </a:solidFill>
                <a:cs typeface="+mj-cs"/>
              </a:rPr>
              <a:t>ישעיה</a:t>
            </a:r>
            <a:endParaRPr lang="en-US" sz="3600" b="1">
              <a:solidFill>
                <a:srgbClr val="FFFF00"/>
              </a:solidFill>
              <a:cs typeface="+mj-cs"/>
            </a:endParaRPr>
          </a:p>
        </p:txBody>
      </p:sp>
      <p:sp>
        <p:nvSpPr>
          <p:cNvPr id="2" name="TextBox 1">
            <a:extLst>
              <a:ext uri="{FF2B5EF4-FFF2-40B4-BE49-F238E27FC236}">
                <a16:creationId xmlns:a16="http://schemas.microsoft.com/office/drawing/2014/main" id="{7627D41E-199A-410B-94A8-9500D6DC7D33}"/>
              </a:ext>
            </a:extLst>
          </p:cNvPr>
          <p:cNvSpPr txBox="1"/>
          <p:nvPr/>
        </p:nvSpPr>
        <p:spPr>
          <a:xfrm>
            <a:off x="9981344" y="3580544"/>
            <a:ext cx="45719" cy="369332"/>
          </a:xfrm>
          <a:prstGeom prst="rect">
            <a:avLst/>
          </a:prstGeom>
          <a:noFill/>
        </p:spPr>
        <p:txBody>
          <a:bodyPr wrap="square" rtlCol="0">
            <a:spAutoFit/>
          </a:bodyPr>
          <a:lstStyle/>
          <a:p>
            <a:endParaRPr lang="en-US"/>
          </a:p>
        </p:txBody>
      </p:sp>
      <p:sp>
        <p:nvSpPr>
          <p:cNvPr id="3" name="TextBox 2">
            <a:extLst>
              <a:ext uri="{FF2B5EF4-FFF2-40B4-BE49-F238E27FC236}">
                <a16:creationId xmlns:a16="http://schemas.microsoft.com/office/drawing/2014/main" id="{D3EFC0C3-FD39-449B-AD90-C042901F23F4}"/>
              </a:ext>
            </a:extLst>
          </p:cNvPr>
          <p:cNvSpPr txBox="1"/>
          <p:nvPr/>
        </p:nvSpPr>
        <p:spPr>
          <a:xfrm>
            <a:off x="355811" y="224042"/>
            <a:ext cx="9671252" cy="5324535"/>
          </a:xfrm>
          <a:prstGeom prst="rect">
            <a:avLst/>
          </a:prstGeom>
          <a:noFill/>
        </p:spPr>
        <p:txBody>
          <a:bodyPr wrap="square" rtlCol="0">
            <a:spAutoFit/>
          </a:bodyPr>
          <a:lstStyle/>
          <a:p>
            <a:r>
              <a:rPr lang="en-US" sz="2000" b="1">
                <a:solidFill>
                  <a:schemeClr val="bg1"/>
                </a:solidFill>
                <a:cs typeface="+mj-cs"/>
              </a:rPr>
              <a:t>Isaiah 2:2-4</a:t>
            </a:r>
          </a:p>
          <a:p>
            <a:r>
              <a:rPr lang="en-US" sz="2000">
                <a:solidFill>
                  <a:schemeClr val="bg1"/>
                </a:solidFill>
                <a:cs typeface="+mj-cs"/>
              </a:rPr>
              <a:t>'For out of Zion shall go forth the law, and the word of the Lord from Jerusalem. He shall judge between the nations, and shall decide for many peoples; and they shall beat their swords into ploughshares, and their spears into pruning hooks; nation shall not lift up sword against nation, neither shall they learn war any more.' </a:t>
            </a:r>
          </a:p>
          <a:p>
            <a:endParaRPr lang="en-US" sz="2000" b="1">
              <a:solidFill>
                <a:schemeClr val="bg1"/>
              </a:solidFill>
              <a:cs typeface="+mj-cs"/>
            </a:endParaRPr>
          </a:p>
          <a:p>
            <a:r>
              <a:rPr lang="en-US" sz="2000" b="1">
                <a:solidFill>
                  <a:schemeClr val="bg1"/>
                </a:solidFill>
                <a:cs typeface="+mj-cs"/>
              </a:rPr>
              <a:t>Isaiah 11:2-5</a:t>
            </a:r>
          </a:p>
          <a:p>
            <a:r>
              <a:rPr lang="en-US" sz="2000">
                <a:solidFill>
                  <a:schemeClr val="bg1"/>
                </a:solidFill>
                <a:cs typeface="+mj-cs"/>
              </a:rPr>
              <a:t>'The spirit of the Lord shall rest upon him, the spirit of wisdom and understanding, the spirit of counsel and might, the spirit of knowledge and the fear of the Lord.. With righteousness shall he judge the poor, and reprove the equity for the meek of the earth: and he shall smite the earth with the rod of his mouth, and with the breath of his lips shall he slay the wicked. And righteousness shall be the girdle of his loins, and faithfulness the girdle of his reins.' </a:t>
            </a:r>
          </a:p>
          <a:p>
            <a:endParaRPr lang="en-US" sz="2000" b="1">
              <a:solidFill>
                <a:schemeClr val="bg1"/>
              </a:solidFill>
              <a:cs typeface="+mj-cs"/>
            </a:endParaRPr>
          </a:p>
          <a:p>
            <a:r>
              <a:rPr lang="en-US" sz="2000" b="1">
                <a:solidFill>
                  <a:schemeClr val="bg1"/>
                </a:solidFill>
                <a:cs typeface="+mj-cs"/>
              </a:rPr>
              <a:t>Isaiah 63:3</a:t>
            </a:r>
          </a:p>
          <a:p>
            <a:r>
              <a:rPr lang="en-US" sz="2000">
                <a:solidFill>
                  <a:schemeClr val="bg1"/>
                </a:solidFill>
                <a:cs typeface="+mj-cs"/>
              </a:rPr>
              <a:t>'I will tread them in my anger, and trample them in my fury; and their blood shall be spinkled upon my garments, and I will stain all my raiment.' </a:t>
            </a:r>
          </a:p>
        </p:txBody>
      </p:sp>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025B903A-DACC-4C50-8A34-6F82B081B05C}"/>
                  </a:ext>
                </a:extLst>
              </p14:cNvPr>
              <p14:cNvContentPartPr/>
              <p14:nvPr/>
            </p14:nvContentPartPr>
            <p14:xfrm>
              <a:off x="481190" y="807210"/>
              <a:ext cx="3660480" cy="118800"/>
            </p14:xfrm>
          </p:contentPart>
        </mc:Choice>
        <mc:Fallback xmlns="">
          <p:pic>
            <p:nvPicPr>
              <p:cNvPr id="4" name="Ink 3">
                <a:extLst>
                  <a:ext uri="{FF2B5EF4-FFF2-40B4-BE49-F238E27FC236}">
                    <a16:creationId xmlns:a16="http://schemas.microsoft.com/office/drawing/2014/main" id="{025B903A-DACC-4C50-8A34-6F82B081B05C}"/>
                  </a:ext>
                </a:extLst>
              </p:cNvPr>
              <p:cNvPicPr/>
              <p:nvPr/>
            </p:nvPicPr>
            <p:blipFill>
              <a:blip r:embed="rId5"/>
              <a:stretch>
                <a:fillRect/>
              </a:stretch>
            </p:blipFill>
            <p:spPr>
              <a:xfrm>
                <a:off x="463190" y="789210"/>
                <a:ext cx="3696120" cy="15444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k 4">
                <a:extLst>
                  <a:ext uri="{FF2B5EF4-FFF2-40B4-BE49-F238E27FC236}">
                    <a16:creationId xmlns:a16="http://schemas.microsoft.com/office/drawing/2014/main" id="{6B772C68-D137-4132-9AD4-846FE16D9A45}"/>
                  </a:ext>
                </a:extLst>
              </p14:cNvPr>
              <p14:cNvContentPartPr/>
              <p14:nvPr/>
            </p14:nvContentPartPr>
            <p14:xfrm>
              <a:off x="7066670" y="1474650"/>
              <a:ext cx="2769840" cy="114480"/>
            </p14:xfrm>
          </p:contentPart>
        </mc:Choice>
        <mc:Fallback xmlns="">
          <p:pic>
            <p:nvPicPr>
              <p:cNvPr id="5" name="Ink 4">
                <a:extLst>
                  <a:ext uri="{FF2B5EF4-FFF2-40B4-BE49-F238E27FC236}">
                    <a16:creationId xmlns:a16="http://schemas.microsoft.com/office/drawing/2014/main" id="{6B772C68-D137-4132-9AD4-846FE16D9A45}"/>
                  </a:ext>
                </a:extLst>
              </p:cNvPr>
              <p:cNvPicPr/>
              <p:nvPr/>
            </p:nvPicPr>
            <p:blipFill>
              <a:blip r:embed="rId7"/>
              <a:stretch>
                <a:fillRect/>
              </a:stretch>
            </p:blipFill>
            <p:spPr>
              <a:xfrm>
                <a:off x="7048670" y="1457010"/>
                <a:ext cx="2805480" cy="1501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7" name="Ink 6">
                <a:extLst>
                  <a:ext uri="{FF2B5EF4-FFF2-40B4-BE49-F238E27FC236}">
                    <a16:creationId xmlns:a16="http://schemas.microsoft.com/office/drawing/2014/main" id="{0C31BC31-34D7-40B7-B49A-507B1D79E12A}"/>
                  </a:ext>
                </a:extLst>
              </p14:cNvPr>
              <p14:cNvContentPartPr/>
              <p14:nvPr/>
            </p14:nvContentPartPr>
            <p14:xfrm>
              <a:off x="556430" y="1823130"/>
              <a:ext cx="5248440" cy="116640"/>
            </p14:xfrm>
          </p:contentPart>
        </mc:Choice>
        <mc:Fallback xmlns="">
          <p:pic>
            <p:nvPicPr>
              <p:cNvPr id="7" name="Ink 6">
                <a:extLst>
                  <a:ext uri="{FF2B5EF4-FFF2-40B4-BE49-F238E27FC236}">
                    <a16:creationId xmlns:a16="http://schemas.microsoft.com/office/drawing/2014/main" id="{0C31BC31-34D7-40B7-B49A-507B1D79E12A}"/>
                  </a:ext>
                </a:extLst>
              </p:cNvPr>
              <p:cNvPicPr/>
              <p:nvPr/>
            </p:nvPicPr>
            <p:blipFill>
              <a:blip r:embed="rId9"/>
              <a:stretch>
                <a:fillRect/>
              </a:stretch>
            </p:blipFill>
            <p:spPr>
              <a:xfrm>
                <a:off x="538790" y="1805130"/>
                <a:ext cx="5284080" cy="152280"/>
              </a:xfrm>
              <a:prstGeom prst="rect">
                <a:avLst/>
              </a:prstGeom>
            </p:spPr>
          </p:pic>
        </mc:Fallback>
      </mc:AlternateContent>
      <p:grpSp>
        <p:nvGrpSpPr>
          <p:cNvPr id="14" name="Group 13">
            <a:extLst>
              <a:ext uri="{FF2B5EF4-FFF2-40B4-BE49-F238E27FC236}">
                <a16:creationId xmlns:a16="http://schemas.microsoft.com/office/drawing/2014/main" id="{2223DFBE-AF1B-435D-96DC-189453B1BE98}"/>
              </a:ext>
            </a:extLst>
          </p:cNvPr>
          <p:cNvGrpSpPr/>
          <p:nvPr/>
        </p:nvGrpSpPr>
        <p:grpSpPr>
          <a:xfrm>
            <a:off x="88430" y="1957770"/>
            <a:ext cx="305640" cy="435600"/>
            <a:chOff x="88430" y="1957770"/>
            <a:chExt cx="305640" cy="435600"/>
          </a:xfrm>
        </p:grpSpPr>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E8EB5162-BFF8-4622-8B24-9D7739FEBAAE}"/>
                    </a:ext>
                  </a:extLst>
                </p14:cNvPr>
                <p14:cNvContentPartPr/>
                <p14:nvPr/>
              </p14:nvContentPartPr>
              <p14:xfrm>
                <a:off x="197150" y="2156850"/>
                <a:ext cx="180720" cy="109800"/>
              </p14:xfrm>
            </p:contentPart>
          </mc:Choice>
          <mc:Fallback xmlns="">
            <p:pic>
              <p:nvPicPr>
                <p:cNvPr id="9" name="Ink 8">
                  <a:extLst>
                    <a:ext uri="{FF2B5EF4-FFF2-40B4-BE49-F238E27FC236}">
                      <a16:creationId xmlns:a16="http://schemas.microsoft.com/office/drawing/2014/main" id="{E8EB5162-BFF8-4622-8B24-9D7739FEBAAE}"/>
                    </a:ext>
                  </a:extLst>
                </p:cNvPr>
                <p:cNvPicPr/>
                <p:nvPr/>
              </p:nvPicPr>
              <p:blipFill>
                <a:blip r:embed="rId11"/>
                <a:stretch>
                  <a:fillRect/>
                </a:stretch>
              </p:blipFill>
              <p:spPr>
                <a:xfrm>
                  <a:off x="179510" y="2138850"/>
                  <a:ext cx="216360" cy="14544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1" name="Ink 10">
                  <a:extLst>
                    <a:ext uri="{FF2B5EF4-FFF2-40B4-BE49-F238E27FC236}">
                      <a16:creationId xmlns:a16="http://schemas.microsoft.com/office/drawing/2014/main" id="{32E1448D-D1A1-4E34-A4E2-E27342237337}"/>
                    </a:ext>
                  </a:extLst>
                </p14:cNvPr>
                <p14:cNvContentPartPr/>
                <p14:nvPr/>
              </p14:nvContentPartPr>
              <p14:xfrm>
                <a:off x="179150" y="1957770"/>
                <a:ext cx="119880" cy="435600"/>
              </p14:xfrm>
            </p:contentPart>
          </mc:Choice>
          <mc:Fallback xmlns="">
            <p:pic>
              <p:nvPicPr>
                <p:cNvPr id="11" name="Ink 10">
                  <a:extLst>
                    <a:ext uri="{FF2B5EF4-FFF2-40B4-BE49-F238E27FC236}">
                      <a16:creationId xmlns:a16="http://schemas.microsoft.com/office/drawing/2014/main" id="{32E1448D-D1A1-4E34-A4E2-E27342237337}"/>
                    </a:ext>
                  </a:extLst>
                </p:cNvPr>
                <p:cNvPicPr/>
                <p:nvPr/>
              </p:nvPicPr>
              <p:blipFill>
                <a:blip r:embed="rId13"/>
                <a:stretch>
                  <a:fillRect/>
                </a:stretch>
              </p:blipFill>
              <p:spPr>
                <a:xfrm>
                  <a:off x="161510" y="1940130"/>
                  <a:ext cx="155520" cy="47124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2" name="Ink 11">
                  <a:extLst>
                    <a:ext uri="{FF2B5EF4-FFF2-40B4-BE49-F238E27FC236}">
                      <a16:creationId xmlns:a16="http://schemas.microsoft.com/office/drawing/2014/main" id="{E969E92F-D92D-489E-9296-9BC4579C1571}"/>
                    </a:ext>
                  </a:extLst>
                </p14:cNvPr>
                <p14:cNvContentPartPr/>
                <p14:nvPr/>
              </p14:nvContentPartPr>
              <p14:xfrm>
                <a:off x="123710" y="2126610"/>
                <a:ext cx="224640" cy="259560"/>
              </p14:xfrm>
            </p:contentPart>
          </mc:Choice>
          <mc:Fallback xmlns="">
            <p:pic>
              <p:nvPicPr>
                <p:cNvPr id="12" name="Ink 11">
                  <a:extLst>
                    <a:ext uri="{FF2B5EF4-FFF2-40B4-BE49-F238E27FC236}">
                      <a16:creationId xmlns:a16="http://schemas.microsoft.com/office/drawing/2014/main" id="{E969E92F-D92D-489E-9296-9BC4579C1571}"/>
                    </a:ext>
                  </a:extLst>
                </p:cNvPr>
                <p:cNvPicPr/>
                <p:nvPr/>
              </p:nvPicPr>
              <p:blipFill>
                <a:blip r:embed="rId15"/>
                <a:stretch>
                  <a:fillRect/>
                </a:stretch>
              </p:blipFill>
              <p:spPr>
                <a:xfrm>
                  <a:off x="106070" y="2108970"/>
                  <a:ext cx="260280" cy="2952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3" name="Ink 12">
                  <a:extLst>
                    <a:ext uri="{FF2B5EF4-FFF2-40B4-BE49-F238E27FC236}">
                      <a16:creationId xmlns:a16="http://schemas.microsoft.com/office/drawing/2014/main" id="{E73E0BEE-623A-455D-B43A-EE6E89804B9F}"/>
                    </a:ext>
                  </a:extLst>
                </p14:cNvPr>
                <p14:cNvContentPartPr/>
                <p14:nvPr/>
              </p14:nvContentPartPr>
              <p14:xfrm>
                <a:off x="88430" y="2007090"/>
                <a:ext cx="305640" cy="246600"/>
              </p14:xfrm>
            </p:contentPart>
          </mc:Choice>
          <mc:Fallback xmlns="">
            <p:pic>
              <p:nvPicPr>
                <p:cNvPr id="13" name="Ink 12">
                  <a:extLst>
                    <a:ext uri="{FF2B5EF4-FFF2-40B4-BE49-F238E27FC236}">
                      <a16:creationId xmlns:a16="http://schemas.microsoft.com/office/drawing/2014/main" id="{E73E0BEE-623A-455D-B43A-EE6E89804B9F}"/>
                    </a:ext>
                  </a:extLst>
                </p:cNvPr>
                <p:cNvPicPr/>
                <p:nvPr/>
              </p:nvPicPr>
              <p:blipFill>
                <a:blip r:embed="rId17"/>
                <a:stretch>
                  <a:fillRect/>
                </a:stretch>
              </p:blipFill>
              <p:spPr>
                <a:xfrm>
                  <a:off x="70790" y="1989450"/>
                  <a:ext cx="341280" cy="282240"/>
                </a:xfrm>
                <a:prstGeom prst="rect">
                  <a:avLst/>
                </a:prstGeom>
              </p:spPr>
            </p:pic>
          </mc:Fallback>
        </mc:AlternateContent>
      </p:grpSp>
      <p:grpSp>
        <p:nvGrpSpPr>
          <p:cNvPr id="22" name="Group 21">
            <a:extLst>
              <a:ext uri="{FF2B5EF4-FFF2-40B4-BE49-F238E27FC236}">
                <a16:creationId xmlns:a16="http://schemas.microsoft.com/office/drawing/2014/main" id="{BD57FE66-15ED-4124-A818-0297A266C732}"/>
              </a:ext>
            </a:extLst>
          </p:cNvPr>
          <p:cNvGrpSpPr/>
          <p:nvPr/>
        </p:nvGrpSpPr>
        <p:grpSpPr>
          <a:xfrm>
            <a:off x="17150" y="4470930"/>
            <a:ext cx="291240" cy="437760"/>
            <a:chOff x="17150" y="4470930"/>
            <a:chExt cx="291240" cy="437760"/>
          </a:xfrm>
        </p:grpSpPr>
        <mc:AlternateContent xmlns:mc="http://schemas.openxmlformats.org/markup-compatibility/2006" xmlns:p14="http://schemas.microsoft.com/office/powerpoint/2010/main">
          <mc:Choice Requires="p14">
            <p:contentPart p14:bwMode="auto" r:id="rId18">
              <p14:nvContentPartPr>
                <p14:cNvPr id="15" name="Ink 14">
                  <a:extLst>
                    <a:ext uri="{FF2B5EF4-FFF2-40B4-BE49-F238E27FC236}">
                      <a16:creationId xmlns:a16="http://schemas.microsoft.com/office/drawing/2014/main" id="{65CD34C1-9C14-4A5C-9923-A0F684B8D271}"/>
                    </a:ext>
                  </a:extLst>
                </p14:cNvPr>
                <p14:cNvContentPartPr/>
                <p14:nvPr/>
              </p14:nvContentPartPr>
              <p14:xfrm>
                <a:off x="75470" y="4617810"/>
                <a:ext cx="156240" cy="99720"/>
              </p14:xfrm>
            </p:contentPart>
          </mc:Choice>
          <mc:Fallback xmlns="">
            <p:pic>
              <p:nvPicPr>
                <p:cNvPr id="15" name="Ink 14">
                  <a:extLst>
                    <a:ext uri="{FF2B5EF4-FFF2-40B4-BE49-F238E27FC236}">
                      <a16:creationId xmlns:a16="http://schemas.microsoft.com/office/drawing/2014/main" id="{65CD34C1-9C14-4A5C-9923-A0F684B8D271}"/>
                    </a:ext>
                  </a:extLst>
                </p:cNvPr>
                <p:cNvPicPr/>
                <p:nvPr/>
              </p:nvPicPr>
              <p:blipFill>
                <a:blip r:embed="rId19"/>
                <a:stretch>
                  <a:fillRect/>
                </a:stretch>
              </p:blipFill>
              <p:spPr>
                <a:xfrm>
                  <a:off x="57470" y="4600170"/>
                  <a:ext cx="191880" cy="13536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6" name="Ink 15">
                  <a:extLst>
                    <a:ext uri="{FF2B5EF4-FFF2-40B4-BE49-F238E27FC236}">
                      <a16:creationId xmlns:a16="http://schemas.microsoft.com/office/drawing/2014/main" id="{B4D4F08E-5B66-4181-8D56-270F1E3F798B}"/>
                    </a:ext>
                  </a:extLst>
                </p14:cNvPr>
                <p14:cNvContentPartPr/>
                <p14:nvPr/>
              </p14:nvContentPartPr>
              <p14:xfrm>
                <a:off x="66470" y="4502250"/>
                <a:ext cx="166680" cy="333360"/>
              </p14:xfrm>
            </p:contentPart>
          </mc:Choice>
          <mc:Fallback xmlns="">
            <p:pic>
              <p:nvPicPr>
                <p:cNvPr id="16" name="Ink 15">
                  <a:extLst>
                    <a:ext uri="{FF2B5EF4-FFF2-40B4-BE49-F238E27FC236}">
                      <a16:creationId xmlns:a16="http://schemas.microsoft.com/office/drawing/2014/main" id="{B4D4F08E-5B66-4181-8D56-270F1E3F798B}"/>
                    </a:ext>
                  </a:extLst>
                </p:cNvPr>
                <p:cNvPicPr/>
                <p:nvPr/>
              </p:nvPicPr>
              <p:blipFill>
                <a:blip r:embed="rId21"/>
                <a:stretch>
                  <a:fillRect/>
                </a:stretch>
              </p:blipFill>
              <p:spPr>
                <a:xfrm>
                  <a:off x="48470" y="4484610"/>
                  <a:ext cx="202320" cy="36900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7" name="Ink 16">
                  <a:extLst>
                    <a:ext uri="{FF2B5EF4-FFF2-40B4-BE49-F238E27FC236}">
                      <a16:creationId xmlns:a16="http://schemas.microsoft.com/office/drawing/2014/main" id="{AB82B514-C98B-4189-B30C-C47C4C9714F8}"/>
                    </a:ext>
                  </a:extLst>
                </p14:cNvPr>
                <p14:cNvContentPartPr/>
                <p14:nvPr/>
              </p14:nvContentPartPr>
              <p14:xfrm>
                <a:off x="74390" y="4601250"/>
                <a:ext cx="103320" cy="307440"/>
              </p14:xfrm>
            </p:contentPart>
          </mc:Choice>
          <mc:Fallback xmlns="">
            <p:pic>
              <p:nvPicPr>
                <p:cNvPr id="17" name="Ink 16">
                  <a:extLst>
                    <a:ext uri="{FF2B5EF4-FFF2-40B4-BE49-F238E27FC236}">
                      <a16:creationId xmlns:a16="http://schemas.microsoft.com/office/drawing/2014/main" id="{AB82B514-C98B-4189-B30C-C47C4C9714F8}"/>
                    </a:ext>
                  </a:extLst>
                </p:cNvPr>
                <p:cNvPicPr/>
                <p:nvPr/>
              </p:nvPicPr>
              <p:blipFill>
                <a:blip r:embed="rId23"/>
                <a:stretch>
                  <a:fillRect/>
                </a:stretch>
              </p:blipFill>
              <p:spPr>
                <a:xfrm>
                  <a:off x="56750" y="4583250"/>
                  <a:ext cx="138960" cy="34308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19" name="Ink 18">
                  <a:extLst>
                    <a:ext uri="{FF2B5EF4-FFF2-40B4-BE49-F238E27FC236}">
                      <a16:creationId xmlns:a16="http://schemas.microsoft.com/office/drawing/2014/main" id="{06BD5E60-3121-4C4A-92E7-6F3B20E42DA5}"/>
                    </a:ext>
                  </a:extLst>
                </p14:cNvPr>
                <p14:cNvContentPartPr/>
                <p14:nvPr/>
              </p14:nvContentPartPr>
              <p14:xfrm>
                <a:off x="93470" y="4470930"/>
                <a:ext cx="32760" cy="391680"/>
              </p14:xfrm>
            </p:contentPart>
          </mc:Choice>
          <mc:Fallback xmlns="">
            <p:pic>
              <p:nvPicPr>
                <p:cNvPr id="19" name="Ink 18">
                  <a:extLst>
                    <a:ext uri="{FF2B5EF4-FFF2-40B4-BE49-F238E27FC236}">
                      <a16:creationId xmlns:a16="http://schemas.microsoft.com/office/drawing/2014/main" id="{06BD5E60-3121-4C4A-92E7-6F3B20E42DA5}"/>
                    </a:ext>
                  </a:extLst>
                </p:cNvPr>
                <p:cNvPicPr/>
                <p:nvPr/>
              </p:nvPicPr>
              <p:blipFill>
                <a:blip r:embed="rId25"/>
                <a:stretch>
                  <a:fillRect/>
                </a:stretch>
              </p:blipFill>
              <p:spPr>
                <a:xfrm>
                  <a:off x="75830" y="4453290"/>
                  <a:ext cx="68400" cy="427320"/>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20" name="Ink 19">
                  <a:extLst>
                    <a:ext uri="{FF2B5EF4-FFF2-40B4-BE49-F238E27FC236}">
                      <a16:creationId xmlns:a16="http://schemas.microsoft.com/office/drawing/2014/main" id="{36AB7DE1-DF0A-42BB-A0B0-88AA7C4A3BCD}"/>
                    </a:ext>
                  </a:extLst>
                </p14:cNvPr>
                <p14:cNvContentPartPr/>
                <p14:nvPr/>
              </p14:nvContentPartPr>
              <p14:xfrm>
                <a:off x="60350" y="4599090"/>
                <a:ext cx="248040" cy="60480"/>
              </p14:xfrm>
            </p:contentPart>
          </mc:Choice>
          <mc:Fallback xmlns="">
            <p:pic>
              <p:nvPicPr>
                <p:cNvPr id="20" name="Ink 19">
                  <a:extLst>
                    <a:ext uri="{FF2B5EF4-FFF2-40B4-BE49-F238E27FC236}">
                      <a16:creationId xmlns:a16="http://schemas.microsoft.com/office/drawing/2014/main" id="{36AB7DE1-DF0A-42BB-A0B0-88AA7C4A3BCD}"/>
                    </a:ext>
                  </a:extLst>
                </p:cNvPr>
                <p:cNvPicPr/>
                <p:nvPr/>
              </p:nvPicPr>
              <p:blipFill>
                <a:blip r:embed="rId27"/>
                <a:stretch>
                  <a:fillRect/>
                </a:stretch>
              </p:blipFill>
              <p:spPr>
                <a:xfrm>
                  <a:off x="42710" y="4581450"/>
                  <a:ext cx="283680" cy="96120"/>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21" name="Ink 20">
                  <a:extLst>
                    <a:ext uri="{FF2B5EF4-FFF2-40B4-BE49-F238E27FC236}">
                      <a16:creationId xmlns:a16="http://schemas.microsoft.com/office/drawing/2014/main" id="{D3E10753-6D75-4C90-AF2B-9DB131CCCF8A}"/>
                    </a:ext>
                  </a:extLst>
                </p14:cNvPr>
                <p14:cNvContentPartPr/>
                <p14:nvPr/>
              </p14:nvContentPartPr>
              <p14:xfrm>
                <a:off x="17150" y="4565610"/>
                <a:ext cx="202680" cy="332280"/>
              </p14:xfrm>
            </p:contentPart>
          </mc:Choice>
          <mc:Fallback xmlns="">
            <p:pic>
              <p:nvPicPr>
                <p:cNvPr id="21" name="Ink 20">
                  <a:extLst>
                    <a:ext uri="{FF2B5EF4-FFF2-40B4-BE49-F238E27FC236}">
                      <a16:creationId xmlns:a16="http://schemas.microsoft.com/office/drawing/2014/main" id="{D3E10753-6D75-4C90-AF2B-9DB131CCCF8A}"/>
                    </a:ext>
                  </a:extLst>
                </p:cNvPr>
                <p:cNvPicPr/>
                <p:nvPr/>
              </p:nvPicPr>
              <p:blipFill>
                <a:blip r:embed="rId29"/>
                <a:stretch>
                  <a:fillRect/>
                </a:stretch>
              </p:blipFill>
              <p:spPr>
                <a:xfrm>
                  <a:off x="-850" y="4547970"/>
                  <a:ext cx="238320" cy="367920"/>
                </a:xfrm>
                <a:prstGeom prst="rect">
                  <a:avLst/>
                </a:prstGeom>
              </p:spPr>
            </p:pic>
          </mc:Fallback>
        </mc:AlternateContent>
      </p:grpSp>
    </p:spTree>
    <p:extLst>
      <p:ext uri="{BB962C8B-B14F-4D97-AF65-F5344CB8AC3E}">
        <p14:creationId xmlns:p14="http://schemas.microsoft.com/office/powerpoint/2010/main" val="3099570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B2FD387F-92CC-4779-81C3-06BBC90B104F}"/>
              </a:ext>
            </a:extLst>
          </p:cNvPr>
          <p:cNvSpPr/>
          <p:nvPr/>
        </p:nvSpPr>
        <p:spPr>
          <a:xfrm>
            <a:off x="0" y="-1"/>
            <a:ext cx="10459092" cy="5056451"/>
          </a:xfrm>
          <a:prstGeom prst="roundRect">
            <a:avLst/>
          </a:prstGeom>
          <a:solidFill>
            <a:srgbClr val="4E1A04">
              <a:alpha val="40000"/>
            </a:srgbClr>
          </a:solidFill>
          <a:effectLst>
            <a:softEdge rad="139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DB53F4E-F7D8-4CE6-9400-7374C33ADB4D}"/>
              </a:ext>
            </a:extLst>
          </p:cNvPr>
          <p:cNvSpPr txBox="1"/>
          <p:nvPr/>
        </p:nvSpPr>
        <p:spPr>
          <a:xfrm>
            <a:off x="349250" y="6346398"/>
            <a:ext cx="7423150" cy="461665"/>
          </a:xfrm>
          <a:prstGeom prst="rect">
            <a:avLst/>
          </a:prstGeom>
          <a:noFill/>
        </p:spPr>
        <p:txBody>
          <a:bodyPr wrap="square" rtlCol="0">
            <a:spAutoFit/>
          </a:bodyPr>
          <a:lstStyle/>
          <a:p>
            <a:r>
              <a:rPr lang="en-US" sz="2400">
                <a:solidFill>
                  <a:srgbClr val="FFFF00"/>
                </a:solidFill>
                <a:cs typeface="+mj-cs"/>
              </a:rPr>
              <a:t>http://www.matsati.com</a:t>
            </a:r>
          </a:p>
        </p:txBody>
      </p:sp>
      <p:sp>
        <p:nvSpPr>
          <p:cNvPr id="10" name="TextBox 9">
            <a:extLst>
              <a:ext uri="{FF2B5EF4-FFF2-40B4-BE49-F238E27FC236}">
                <a16:creationId xmlns:a16="http://schemas.microsoft.com/office/drawing/2014/main" id="{638CE212-A8DA-4542-A937-323BC5C84730}"/>
              </a:ext>
            </a:extLst>
          </p:cNvPr>
          <p:cNvSpPr txBox="1"/>
          <p:nvPr/>
        </p:nvSpPr>
        <p:spPr>
          <a:xfrm>
            <a:off x="349250" y="5920268"/>
            <a:ext cx="10109842" cy="646331"/>
          </a:xfrm>
          <a:prstGeom prst="rect">
            <a:avLst/>
          </a:prstGeom>
          <a:noFill/>
        </p:spPr>
        <p:txBody>
          <a:bodyPr wrap="square" rtlCol="0">
            <a:spAutoFit/>
          </a:bodyPr>
          <a:lstStyle/>
          <a:p>
            <a:r>
              <a:rPr lang="en-US" sz="3600" b="1">
                <a:solidFill>
                  <a:srgbClr val="FFFF00"/>
                </a:solidFill>
                <a:cs typeface="+mj-cs"/>
              </a:rPr>
              <a:t>Isaiah / </a:t>
            </a:r>
            <a:r>
              <a:rPr lang="he-IL" sz="3600" b="1">
                <a:solidFill>
                  <a:srgbClr val="FFFF00"/>
                </a:solidFill>
                <a:cs typeface="+mj-cs"/>
              </a:rPr>
              <a:t>ישעיה</a:t>
            </a:r>
            <a:endParaRPr lang="en-US" sz="3600" b="1">
              <a:solidFill>
                <a:srgbClr val="FFFF00"/>
              </a:solidFill>
              <a:cs typeface="+mj-cs"/>
            </a:endParaRPr>
          </a:p>
        </p:txBody>
      </p:sp>
      <p:sp>
        <p:nvSpPr>
          <p:cNvPr id="2" name="TextBox 1">
            <a:extLst>
              <a:ext uri="{FF2B5EF4-FFF2-40B4-BE49-F238E27FC236}">
                <a16:creationId xmlns:a16="http://schemas.microsoft.com/office/drawing/2014/main" id="{7627D41E-199A-410B-94A8-9500D6DC7D33}"/>
              </a:ext>
            </a:extLst>
          </p:cNvPr>
          <p:cNvSpPr txBox="1"/>
          <p:nvPr/>
        </p:nvSpPr>
        <p:spPr>
          <a:xfrm>
            <a:off x="9981344" y="3580544"/>
            <a:ext cx="45719" cy="369332"/>
          </a:xfrm>
          <a:prstGeom prst="rect">
            <a:avLst/>
          </a:prstGeom>
          <a:noFill/>
        </p:spPr>
        <p:txBody>
          <a:bodyPr wrap="square" rtlCol="0">
            <a:spAutoFit/>
          </a:bodyPr>
          <a:lstStyle/>
          <a:p>
            <a:endParaRPr lang="en-US"/>
          </a:p>
        </p:txBody>
      </p:sp>
      <p:sp>
        <p:nvSpPr>
          <p:cNvPr id="3" name="TextBox 2">
            <a:extLst>
              <a:ext uri="{FF2B5EF4-FFF2-40B4-BE49-F238E27FC236}">
                <a16:creationId xmlns:a16="http://schemas.microsoft.com/office/drawing/2014/main" id="{D3EFC0C3-FD39-449B-AD90-C042901F23F4}"/>
              </a:ext>
            </a:extLst>
          </p:cNvPr>
          <p:cNvSpPr txBox="1"/>
          <p:nvPr/>
        </p:nvSpPr>
        <p:spPr>
          <a:xfrm>
            <a:off x="355811" y="224042"/>
            <a:ext cx="9671252" cy="4708981"/>
          </a:xfrm>
          <a:prstGeom prst="rect">
            <a:avLst/>
          </a:prstGeom>
          <a:noFill/>
        </p:spPr>
        <p:txBody>
          <a:bodyPr wrap="square" rtlCol="0">
            <a:spAutoFit/>
          </a:bodyPr>
          <a:lstStyle/>
          <a:p>
            <a:r>
              <a:rPr lang="en-US" sz="2000" b="1">
                <a:solidFill>
                  <a:schemeClr val="bg1"/>
                </a:solidFill>
                <a:cs typeface="+mj-cs"/>
              </a:rPr>
              <a:t>John 6:60-71</a:t>
            </a:r>
          </a:p>
          <a:p>
            <a:r>
              <a:rPr lang="en-US" sz="2000">
                <a:solidFill>
                  <a:schemeClr val="bg1"/>
                </a:solidFill>
                <a:cs typeface="+mj-cs"/>
              </a:rPr>
              <a:t>6:60  Many therefore of his disciples, when they had heard this, said, This is an hard saying; who can hear it? 6:61  When Jesus knew in himself that his disciples murmured at it, he said unto them, Doth this offend you? 6:62  What and if ye shall see the Son of man ascend up where he was before? 6:63  It is the spirit that quickeneth; the flesh profiteth nothing: the words that I speak unto you, they are spirit, and they are life. 6:64  But there are some of you that believe not. For Jesus knew from the beginning who they were that believed not, and who should betray him. 6:65  And he said, Therefore said I unto you, that no man can come unto me, except it were given unto him of my Father. 6:66  From that time many of his disciples went back, and walked no more with him. 6:67  Then said Jesus unto the twelve, Will ye also go away? 6:68  Then Simon Peter answered him, Lord, to whom shall we go? thou hast the words of eternal life. 6:69  And we believe and are sure that thou art that Christ, the Son of the living God. 6:70  Jesus answered them, Have not I chosen you twelve, and one of you is a devil? 6:71  He spake of Judas Iscariot the son of Simon: for he it was that should betray him, being one of the twelve. (KJV)</a:t>
            </a:r>
          </a:p>
        </p:txBody>
      </p:sp>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5160ED6A-8ED0-4A80-A0BE-AC06F993E08B}"/>
                  </a:ext>
                </a:extLst>
              </p14:cNvPr>
              <p14:cNvContentPartPr/>
              <p14:nvPr/>
            </p14:nvContentPartPr>
            <p14:xfrm>
              <a:off x="6613790" y="3236850"/>
              <a:ext cx="2800080" cy="122400"/>
            </p14:xfrm>
          </p:contentPart>
        </mc:Choice>
        <mc:Fallback xmlns="">
          <p:pic>
            <p:nvPicPr>
              <p:cNvPr id="4" name="Ink 3">
                <a:extLst>
                  <a:ext uri="{FF2B5EF4-FFF2-40B4-BE49-F238E27FC236}">
                    <a16:creationId xmlns:a16="http://schemas.microsoft.com/office/drawing/2014/main" id="{5160ED6A-8ED0-4A80-A0BE-AC06F993E08B}"/>
                  </a:ext>
                </a:extLst>
              </p:cNvPr>
              <p:cNvPicPr/>
              <p:nvPr/>
            </p:nvPicPr>
            <p:blipFill>
              <a:blip r:embed="rId5"/>
              <a:stretch>
                <a:fillRect/>
              </a:stretch>
            </p:blipFill>
            <p:spPr>
              <a:xfrm>
                <a:off x="6595790" y="3219210"/>
                <a:ext cx="2835720" cy="15804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k 4">
                <a:extLst>
                  <a:ext uri="{FF2B5EF4-FFF2-40B4-BE49-F238E27FC236}">
                    <a16:creationId xmlns:a16="http://schemas.microsoft.com/office/drawing/2014/main" id="{7DD11086-619E-4F35-B40D-A5D3380DF6ED}"/>
                  </a:ext>
                </a:extLst>
              </p14:cNvPr>
              <p14:cNvContentPartPr/>
              <p14:nvPr/>
            </p14:nvContentPartPr>
            <p14:xfrm>
              <a:off x="453110" y="3521610"/>
              <a:ext cx="2792160" cy="123120"/>
            </p14:xfrm>
          </p:contentPart>
        </mc:Choice>
        <mc:Fallback xmlns="">
          <p:pic>
            <p:nvPicPr>
              <p:cNvPr id="5" name="Ink 4">
                <a:extLst>
                  <a:ext uri="{FF2B5EF4-FFF2-40B4-BE49-F238E27FC236}">
                    <a16:creationId xmlns:a16="http://schemas.microsoft.com/office/drawing/2014/main" id="{7DD11086-619E-4F35-B40D-A5D3380DF6ED}"/>
                  </a:ext>
                </a:extLst>
              </p:cNvPr>
              <p:cNvPicPr/>
              <p:nvPr/>
            </p:nvPicPr>
            <p:blipFill>
              <a:blip r:embed="rId7"/>
              <a:stretch>
                <a:fillRect/>
              </a:stretch>
            </p:blipFill>
            <p:spPr>
              <a:xfrm>
                <a:off x="435110" y="3503610"/>
                <a:ext cx="2827800" cy="15876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7" name="Ink 6">
                <a:extLst>
                  <a:ext uri="{FF2B5EF4-FFF2-40B4-BE49-F238E27FC236}">
                    <a16:creationId xmlns:a16="http://schemas.microsoft.com/office/drawing/2014/main" id="{CEB80D56-DCC4-45B4-AE4F-3E963A988C3C}"/>
                  </a:ext>
                </a:extLst>
              </p14:cNvPr>
              <p14:cNvContentPartPr/>
              <p14:nvPr/>
            </p14:nvContentPartPr>
            <p14:xfrm>
              <a:off x="4078670" y="3579930"/>
              <a:ext cx="5767920" cy="124200"/>
            </p14:xfrm>
          </p:contentPart>
        </mc:Choice>
        <mc:Fallback xmlns="">
          <p:pic>
            <p:nvPicPr>
              <p:cNvPr id="7" name="Ink 6">
                <a:extLst>
                  <a:ext uri="{FF2B5EF4-FFF2-40B4-BE49-F238E27FC236}">
                    <a16:creationId xmlns:a16="http://schemas.microsoft.com/office/drawing/2014/main" id="{CEB80D56-DCC4-45B4-AE4F-3E963A988C3C}"/>
                  </a:ext>
                </a:extLst>
              </p:cNvPr>
              <p:cNvPicPr/>
              <p:nvPr/>
            </p:nvPicPr>
            <p:blipFill>
              <a:blip r:embed="rId9"/>
              <a:stretch>
                <a:fillRect/>
              </a:stretch>
            </p:blipFill>
            <p:spPr>
              <a:xfrm>
                <a:off x="4060670" y="3562290"/>
                <a:ext cx="5803560" cy="15984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AA566D41-6031-44D3-AF64-B4250274AC31}"/>
                  </a:ext>
                </a:extLst>
              </p14:cNvPr>
              <p14:cNvContentPartPr/>
              <p14:nvPr/>
            </p14:nvContentPartPr>
            <p14:xfrm>
              <a:off x="392990" y="3885210"/>
              <a:ext cx="366120" cy="66960"/>
            </p14:xfrm>
          </p:contentPart>
        </mc:Choice>
        <mc:Fallback xmlns="">
          <p:pic>
            <p:nvPicPr>
              <p:cNvPr id="9" name="Ink 8">
                <a:extLst>
                  <a:ext uri="{FF2B5EF4-FFF2-40B4-BE49-F238E27FC236}">
                    <a16:creationId xmlns:a16="http://schemas.microsoft.com/office/drawing/2014/main" id="{AA566D41-6031-44D3-AF64-B4250274AC31}"/>
                  </a:ext>
                </a:extLst>
              </p:cNvPr>
              <p:cNvPicPr/>
              <p:nvPr/>
            </p:nvPicPr>
            <p:blipFill>
              <a:blip r:embed="rId11"/>
              <a:stretch>
                <a:fillRect/>
              </a:stretch>
            </p:blipFill>
            <p:spPr>
              <a:xfrm>
                <a:off x="374990" y="3867570"/>
                <a:ext cx="401760" cy="102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1" name="Ink 10">
                <a:extLst>
                  <a:ext uri="{FF2B5EF4-FFF2-40B4-BE49-F238E27FC236}">
                    <a16:creationId xmlns:a16="http://schemas.microsoft.com/office/drawing/2014/main" id="{7AAC1487-F510-4AD3-997E-3BEE2446DA40}"/>
                  </a:ext>
                </a:extLst>
              </p14:cNvPr>
              <p14:cNvContentPartPr/>
              <p14:nvPr/>
            </p14:nvContentPartPr>
            <p14:xfrm>
              <a:off x="905630" y="3911490"/>
              <a:ext cx="3391920" cy="107280"/>
            </p14:xfrm>
          </p:contentPart>
        </mc:Choice>
        <mc:Fallback xmlns="">
          <p:pic>
            <p:nvPicPr>
              <p:cNvPr id="11" name="Ink 10">
                <a:extLst>
                  <a:ext uri="{FF2B5EF4-FFF2-40B4-BE49-F238E27FC236}">
                    <a16:creationId xmlns:a16="http://schemas.microsoft.com/office/drawing/2014/main" id="{7AAC1487-F510-4AD3-997E-3BEE2446DA40}"/>
                  </a:ext>
                </a:extLst>
              </p:cNvPr>
              <p:cNvPicPr/>
              <p:nvPr/>
            </p:nvPicPr>
            <p:blipFill>
              <a:blip r:embed="rId13"/>
              <a:stretch>
                <a:fillRect/>
              </a:stretch>
            </p:blipFill>
            <p:spPr>
              <a:xfrm>
                <a:off x="887990" y="3893490"/>
                <a:ext cx="3427560" cy="142920"/>
              </a:xfrm>
              <a:prstGeom prst="rect">
                <a:avLst/>
              </a:prstGeom>
            </p:spPr>
          </p:pic>
        </mc:Fallback>
      </mc:AlternateContent>
    </p:spTree>
    <p:extLst>
      <p:ext uri="{BB962C8B-B14F-4D97-AF65-F5344CB8AC3E}">
        <p14:creationId xmlns:p14="http://schemas.microsoft.com/office/powerpoint/2010/main" val="280887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B2FD387F-92CC-4779-81C3-06BBC90B104F}"/>
              </a:ext>
            </a:extLst>
          </p:cNvPr>
          <p:cNvSpPr/>
          <p:nvPr/>
        </p:nvSpPr>
        <p:spPr>
          <a:xfrm>
            <a:off x="0" y="0"/>
            <a:ext cx="10542849" cy="5920268"/>
          </a:xfrm>
          <a:prstGeom prst="roundRect">
            <a:avLst/>
          </a:prstGeom>
          <a:solidFill>
            <a:srgbClr val="4E1A04">
              <a:alpha val="40000"/>
            </a:srgbClr>
          </a:solidFill>
          <a:effectLst>
            <a:softEdge rad="139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DB53F4E-F7D8-4CE6-9400-7374C33ADB4D}"/>
              </a:ext>
            </a:extLst>
          </p:cNvPr>
          <p:cNvSpPr txBox="1"/>
          <p:nvPr/>
        </p:nvSpPr>
        <p:spPr>
          <a:xfrm>
            <a:off x="349250" y="6346398"/>
            <a:ext cx="7423150" cy="461665"/>
          </a:xfrm>
          <a:prstGeom prst="rect">
            <a:avLst/>
          </a:prstGeom>
          <a:noFill/>
        </p:spPr>
        <p:txBody>
          <a:bodyPr wrap="square" rtlCol="0">
            <a:spAutoFit/>
          </a:bodyPr>
          <a:lstStyle/>
          <a:p>
            <a:r>
              <a:rPr lang="en-US" sz="2400">
                <a:solidFill>
                  <a:srgbClr val="FFFF00"/>
                </a:solidFill>
                <a:cs typeface="+mj-cs"/>
              </a:rPr>
              <a:t>http://www.matsati.com</a:t>
            </a:r>
          </a:p>
        </p:txBody>
      </p:sp>
      <p:sp>
        <p:nvSpPr>
          <p:cNvPr id="10" name="TextBox 9">
            <a:extLst>
              <a:ext uri="{FF2B5EF4-FFF2-40B4-BE49-F238E27FC236}">
                <a16:creationId xmlns:a16="http://schemas.microsoft.com/office/drawing/2014/main" id="{638CE212-A8DA-4542-A937-323BC5C84730}"/>
              </a:ext>
            </a:extLst>
          </p:cNvPr>
          <p:cNvSpPr txBox="1"/>
          <p:nvPr/>
        </p:nvSpPr>
        <p:spPr>
          <a:xfrm>
            <a:off x="349250" y="5920268"/>
            <a:ext cx="10109842" cy="646331"/>
          </a:xfrm>
          <a:prstGeom prst="rect">
            <a:avLst/>
          </a:prstGeom>
          <a:noFill/>
        </p:spPr>
        <p:txBody>
          <a:bodyPr wrap="square" rtlCol="0">
            <a:spAutoFit/>
          </a:bodyPr>
          <a:lstStyle/>
          <a:p>
            <a:r>
              <a:rPr lang="en-US" sz="3600" b="1">
                <a:solidFill>
                  <a:srgbClr val="FFFF00"/>
                </a:solidFill>
                <a:cs typeface="+mj-cs"/>
              </a:rPr>
              <a:t>Isaiah / </a:t>
            </a:r>
            <a:r>
              <a:rPr lang="he-IL" sz="3600" b="1">
                <a:solidFill>
                  <a:srgbClr val="FFFF00"/>
                </a:solidFill>
                <a:cs typeface="+mj-cs"/>
              </a:rPr>
              <a:t>ישעיה</a:t>
            </a:r>
            <a:endParaRPr lang="en-US" sz="3600" b="1">
              <a:solidFill>
                <a:srgbClr val="FFFF00"/>
              </a:solidFill>
              <a:cs typeface="+mj-cs"/>
            </a:endParaRPr>
          </a:p>
        </p:txBody>
      </p:sp>
      <p:sp>
        <p:nvSpPr>
          <p:cNvPr id="2" name="TextBox 1">
            <a:extLst>
              <a:ext uri="{FF2B5EF4-FFF2-40B4-BE49-F238E27FC236}">
                <a16:creationId xmlns:a16="http://schemas.microsoft.com/office/drawing/2014/main" id="{7627D41E-199A-410B-94A8-9500D6DC7D33}"/>
              </a:ext>
            </a:extLst>
          </p:cNvPr>
          <p:cNvSpPr txBox="1"/>
          <p:nvPr/>
        </p:nvSpPr>
        <p:spPr>
          <a:xfrm>
            <a:off x="9981344" y="3580544"/>
            <a:ext cx="45719" cy="369332"/>
          </a:xfrm>
          <a:prstGeom prst="rect">
            <a:avLst/>
          </a:prstGeom>
          <a:noFill/>
        </p:spPr>
        <p:txBody>
          <a:bodyPr wrap="square" rtlCol="0">
            <a:spAutoFit/>
          </a:bodyPr>
          <a:lstStyle/>
          <a:p>
            <a:endParaRPr lang="en-US"/>
          </a:p>
        </p:txBody>
      </p:sp>
      <p:sp>
        <p:nvSpPr>
          <p:cNvPr id="3" name="TextBox 2">
            <a:extLst>
              <a:ext uri="{FF2B5EF4-FFF2-40B4-BE49-F238E27FC236}">
                <a16:creationId xmlns:a16="http://schemas.microsoft.com/office/drawing/2014/main" id="{D3EFC0C3-FD39-449B-AD90-C042901F23F4}"/>
              </a:ext>
            </a:extLst>
          </p:cNvPr>
          <p:cNvSpPr txBox="1"/>
          <p:nvPr/>
        </p:nvSpPr>
        <p:spPr>
          <a:xfrm>
            <a:off x="289714" y="49937"/>
            <a:ext cx="10228913" cy="6001643"/>
          </a:xfrm>
          <a:prstGeom prst="rect">
            <a:avLst/>
          </a:prstGeom>
          <a:noFill/>
        </p:spPr>
        <p:txBody>
          <a:bodyPr wrap="square" rtlCol="0">
            <a:spAutoFit/>
          </a:bodyPr>
          <a:lstStyle/>
          <a:p>
            <a:r>
              <a:rPr lang="en-US" sz="2400" b="1">
                <a:solidFill>
                  <a:schemeClr val="bg1"/>
                </a:solidFill>
                <a:cs typeface="+mj-cs"/>
              </a:rPr>
              <a:t>Romans 10:1-10 </a:t>
            </a:r>
          </a:p>
          <a:p>
            <a:r>
              <a:rPr lang="en-US" sz="2400">
                <a:solidFill>
                  <a:schemeClr val="bg1"/>
                </a:solidFill>
                <a:cs typeface="+mj-cs"/>
              </a:rPr>
              <a:t>10 Brethren, ﻿my heart’s desire and prayer to God for Israel is, that they might be saved. 2 For I bear them record ﻿that they have a zeal of God, but ﻿not according to knowledge. 3 For they being ignorant of ﻿God’s righteousness, and going about to establish ﻿their own righteousness, have not submitted themselves unto the righteousness of God. 4 For ﻿Christ is the end of the law for righteousness to every one that believeth. 5 For Moses describeth the righteousness which is of the law, That ﻿the man which doeth those things shall live by them. 6 But ﻿the righteousness which is of faith speaketh on this wise, ﻿Say not in thine heart, Who shall ascend into heaven? (that is, ﻿to bring Christ down from above:) 7 Or, Who shall descend into the deep? (that is, to bring up Christ again from the dead.) 8 But what saith it? ﻿The word is nigh thee, even in thy mouth, and in thy heart: that is, the word of faith, which we preach; 9 That if thou shalt ﻿confess with thy mouth the Lord Jesus, and shalt ﻿believe in thine heart that God hath raised him from the dead, thou shalt be saved. 10 For with the heart man believeth unto righteousness; and with the mouth confession is made unto salvation. (KJV) </a:t>
            </a:r>
          </a:p>
        </p:txBody>
      </p:sp>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DEC915B2-E2D2-4264-85DE-197E5D1730F0}"/>
                  </a:ext>
                </a:extLst>
              </p14:cNvPr>
              <p14:cNvContentPartPr/>
              <p14:nvPr/>
            </p14:nvContentPartPr>
            <p14:xfrm>
              <a:off x="4445510" y="1138180"/>
              <a:ext cx="3332880" cy="114840"/>
            </p14:xfrm>
          </p:contentPart>
        </mc:Choice>
        <mc:Fallback xmlns="">
          <p:pic>
            <p:nvPicPr>
              <p:cNvPr id="4" name="Ink 3">
                <a:extLst>
                  <a:ext uri="{FF2B5EF4-FFF2-40B4-BE49-F238E27FC236}">
                    <a16:creationId xmlns:a16="http://schemas.microsoft.com/office/drawing/2014/main" id="{DEC915B2-E2D2-4264-85DE-197E5D1730F0}"/>
                  </a:ext>
                </a:extLst>
              </p:cNvPr>
              <p:cNvPicPr/>
              <p:nvPr/>
            </p:nvPicPr>
            <p:blipFill>
              <a:blip r:embed="rId5"/>
              <a:stretch>
                <a:fillRect/>
              </a:stretch>
            </p:blipFill>
            <p:spPr>
              <a:xfrm>
                <a:off x="4427510" y="1120540"/>
                <a:ext cx="3368520" cy="150480"/>
              </a:xfrm>
              <a:prstGeom prst="rect">
                <a:avLst/>
              </a:prstGeom>
            </p:spPr>
          </p:pic>
        </mc:Fallback>
      </mc:AlternateContent>
      <p:grpSp>
        <p:nvGrpSpPr>
          <p:cNvPr id="11" name="Group 10">
            <a:extLst>
              <a:ext uri="{FF2B5EF4-FFF2-40B4-BE49-F238E27FC236}">
                <a16:creationId xmlns:a16="http://schemas.microsoft.com/office/drawing/2014/main" id="{503D3518-DD78-4F1E-BB33-A00A10A85B06}"/>
              </a:ext>
            </a:extLst>
          </p:cNvPr>
          <p:cNvGrpSpPr/>
          <p:nvPr/>
        </p:nvGrpSpPr>
        <p:grpSpPr>
          <a:xfrm>
            <a:off x="2214950" y="1513660"/>
            <a:ext cx="8002800" cy="100800"/>
            <a:chOff x="2214950" y="1513660"/>
            <a:chExt cx="8002800" cy="100800"/>
          </a:xfrm>
        </p:grpSpPr>
        <mc:AlternateContent xmlns:mc="http://schemas.openxmlformats.org/markup-compatibility/2006" xmlns:p14="http://schemas.microsoft.com/office/powerpoint/2010/main">
          <mc:Choice Requires="p14">
            <p:contentPart p14:bwMode="auto" r:id="rId6">
              <p14:nvContentPartPr>
                <p14:cNvPr id="5" name="Ink 4">
                  <a:extLst>
                    <a:ext uri="{FF2B5EF4-FFF2-40B4-BE49-F238E27FC236}">
                      <a16:creationId xmlns:a16="http://schemas.microsoft.com/office/drawing/2014/main" id="{C42176F0-2137-4E27-AE6B-F9A324A0F45F}"/>
                    </a:ext>
                  </a:extLst>
                </p14:cNvPr>
                <p14:cNvContentPartPr/>
                <p14:nvPr/>
              </p14:nvContentPartPr>
              <p14:xfrm>
                <a:off x="2214950" y="1513660"/>
                <a:ext cx="5494680" cy="75960"/>
              </p14:xfrm>
            </p:contentPart>
          </mc:Choice>
          <mc:Fallback xmlns="">
            <p:pic>
              <p:nvPicPr>
                <p:cNvPr id="5" name="Ink 4">
                  <a:extLst>
                    <a:ext uri="{FF2B5EF4-FFF2-40B4-BE49-F238E27FC236}">
                      <a16:creationId xmlns:a16="http://schemas.microsoft.com/office/drawing/2014/main" id="{C42176F0-2137-4E27-AE6B-F9A324A0F45F}"/>
                    </a:ext>
                  </a:extLst>
                </p:cNvPr>
                <p:cNvPicPr/>
                <p:nvPr/>
              </p:nvPicPr>
              <p:blipFill>
                <a:blip r:embed="rId7"/>
                <a:stretch>
                  <a:fillRect/>
                </a:stretch>
              </p:blipFill>
              <p:spPr>
                <a:xfrm>
                  <a:off x="2197310" y="1496020"/>
                  <a:ext cx="5530320" cy="1116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7" name="Ink 6">
                  <a:extLst>
                    <a:ext uri="{FF2B5EF4-FFF2-40B4-BE49-F238E27FC236}">
                      <a16:creationId xmlns:a16="http://schemas.microsoft.com/office/drawing/2014/main" id="{425B3524-46B2-43C5-BDB6-F6D6A585EC14}"/>
                    </a:ext>
                  </a:extLst>
                </p14:cNvPr>
                <p14:cNvContentPartPr/>
                <p14:nvPr/>
              </p14:nvContentPartPr>
              <p14:xfrm>
                <a:off x="8685590" y="1570180"/>
                <a:ext cx="1532160" cy="44280"/>
              </p14:xfrm>
            </p:contentPart>
          </mc:Choice>
          <mc:Fallback xmlns="">
            <p:pic>
              <p:nvPicPr>
                <p:cNvPr id="7" name="Ink 6">
                  <a:extLst>
                    <a:ext uri="{FF2B5EF4-FFF2-40B4-BE49-F238E27FC236}">
                      <a16:creationId xmlns:a16="http://schemas.microsoft.com/office/drawing/2014/main" id="{425B3524-46B2-43C5-BDB6-F6D6A585EC14}"/>
                    </a:ext>
                  </a:extLst>
                </p:cNvPr>
                <p:cNvPicPr/>
                <p:nvPr/>
              </p:nvPicPr>
              <p:blipFill>
                <a:blip r:embed="rId9"/>
                <a:stretch>
                  <a:fillRect/>
                </a:stretch>
              </p:blipFill>
              <p:spPr>
                <a:xfrm>
                  <a:off x="8667950" y="1552540"/>
                  <a:ext cx="1567800" cy="7992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FF48617E-030F-4122-B4E5-AA21AD415CBC}"/>
                  </a:ext>
                </a:extLst>
              </p14:cNvPr>
              <p14:cNvContentPartPr/>
              <p14:nvPr/>
            </p14:nvContentPartPr>
            <p14:xfrm>
              <a:off x="635990" y="1939900"/>
              <a:ext cx="3870360" cy="87120"/>
            </p14:xfrm>
          </p:contentPart>
        </mc:Choice>
        <mc:Fallback xmlns="">
          <p:pic>
            <p:nvPicPr>
              <p:cNvPr id="9" name="Ink 8">
                <a:extLst>
                  <a:ext uri="{FF2B5EF4-FFF2-40B4-BE49-F238E27FC236}">
                    <a16:creationId xmlns:a16="http://schemas.microsoft.com/office/drawing/2014/main" id="{FF48617E-030F-4122-B4E5-AA21AD415CBC}"/>
                  </a:ext>
                </a:extLst>
              </p:cNvPr>
              <p:cNvPicPr/>
              <p:nvPr/>
            </p:nvPicPr>
            <p:blipFill>
              <a:blip r:embed="rId11"/>
              <a:stretch>
                <a:fillRect/>
              </a:stretch>
            </p:blipFill>
            <p:spPr>
              <a:xfrm>
                <a:off x="617990" y="1922260"/>
                <a:ext cx="3906000" cy="122760"/>
              </a:xfrm>
              <a:prstGeom prst="rect">
                <a:avLst/>
              </a:prstGeom>
            </p:spPr>
          </p:pic>
        </mc:Fallback>
      </mc:AlternateContent>
      <p:grpSp>
        <p:nvGrpSpPr>
          <p:cNvPr id="14" name="Group 13">
            <a:extLst>
              <a:ext uri="{FF2B5EF4-FFF2-40B4-BE49-F238E27FC236}">
                <a16:creationId xmlns:a16="http://schemas.microsoft.com/office/drawing/2014/main" id="{49BC0308-200F-4D60-9C4F-516515E7C95A}"/>
              </a:ext>
            </a:extLst>
          </p:cNvPr>
          <p:cNvGrpSpPr/>
          <p:nvPr/>
        </p:nvGrpSpPr>
        <p:grpSpPr>
          <a:xfrm>
            <a:off x="4808390" y="1911820"/>
            <a:ext cx="4865760" cy="53280"/>
            <a:chOff x="4808390" y="1911820"/>
            <a:chExt cx="4865760" cy="53280"/>
          </a:xfrm>
        </p:grpSpPr>
        <mc:AlternateContent xmlns:mc="http://schemas.openxmlformats.org/markup-compatibility/2006" xmlns:p14="http://schemas.microsoft.com/office/powerpoint/2010/main">
          <mc:Choice Requires="p14">
            <p:contentPart p14:bwMode="auto" r:id="rId12">
              <p14:nvContentPartPr>
                <p14:cNvPr id="12" name="Ink 11">
                  <a:extLst>
                    <a:ext uri="{FF2B5EF4-FFF2-40B4-BE49-F238E27FC236}">
                      <a16:creationId xmlns:a16="http://schemas.microsoft.com/office/drawing/2014/main" id="{D6077707-FDAD-483F-89A9-EBEE135C978F}"/>
                    </a:ext>
                  </a:extLst>
                </p14:cNvPr>
                <p14:cNvContentPartPr/>
                <p14:nvPr/>
              </p14:nvContentPartPr>
              <p14:xfrm>
                <a:off x="4885790" y="1956100"/>
                <a:ext cx="8280" cy="4320"/>
              </p14:xfrm>
            </p:contentPart>
          </mc:Choice>
          <mc:Fallback xmlns="">
            <p:pic>
              <p:nvPicPr>
                <p:cNvPr id="12" name="Ink 11">
                  <a:extLst>
                    <a:ext uri="{FF2B5EF4-FFF2-40B4-BE49-F238E27FC236}">
                      <a16:creationId xmlns:a16="http://schemas.microsoft.com/office/drawing/2014/main" id="{D6077707-FDAD-483F-89A9-EBEE135C978F}"/>
                    </a:ext>
                  </a:extLst>
                </p:cNvPr>
                <p:cNvPicPr/>
                <p:nvPr/>
              </p:nvPicPr>
              <p:blipFill>
                <a:blip r:embed="rId13"/>
                <a:stretch>
                  <a:fillRect/>
                </a:stretch>
              </p:blipFill>
              <p:spPr>
                <a:xfrm>
                  <a:off x="4868150" y="1938460"/>
                  <a:ext cx="43920" cy="3996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3" name="Ink 12">
                  <a:extLst>
                    <a:ext uri="{FF2B5EF4-FFF2-40B4-BE49-F238E27FC236}">
                      <a16:creationId xmlns:a16="http://schemas.microsoft.com/office/drawing/2014/main" id="{21E34E63-6D35-4D88-9B67-4CD283599949}"/>
                    </a:ext>
                  </a:extLst>
                </p14:cNvPr>
                <p14:cNvContentPartPr/>
                <p14:nvPr/>
              </p14:nvContentPartPr>
              <p14:xfrm>
                <a:off x="4808390" y="1911820"/>
                <a:ext cx="4865760" cy="53280"/>
              </p14:xfrm>
            </p:contentPart>
          </mc:Choice>
          <mc:Fallback xmlns="">
            <p:pic>
              <p:nvPicPr>
                <p:cNvPr id="13" name="Ink 12">
                  <a:extLst>
                    <a:ext uri="{FF2B5EF4-FFF2-40B4-BE49-F238E27FC236}">
                      <a16:creationId xmlns:a16="http://schemas.microsoft.com/office/drawing/2014/main" id="{21E34E63-6D35-4D88-9B67-4CD283599949}"/>
                    </a:ext>
                  </a:extLst>
                </p:cNvPr>
                <p:cNvPicPr/>
                <p:nvPr/>
              </p:nvPicPr>
              <p:blipFill>
                <a:blip r:embed="rId15"/>
                <a:stretch>
                  <a:fillRect/>
                </a:stretch>
              </p:blipFill>
              <p:spPr>
                <a:xfrm>
                  <a:off x="4790750" y="1893820"/>
                  <a:ext cx="4901400" cy="8892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6">
            <p14:nvContentPartPr>
              <p14:cNvPr id="15" name="Ink 14">
                <a:extLst>
                  <a:ext uri="{FF2B5EF4-FFF2-40B4-BE49-F238E27FC236}">
                    <a16:creationId xmlns:a16="http://schemas.microsoft.com/office/drawing/2014/main" id="{398C8838-742A-41CF-8FA1-B73557543E32}"/>
                  </a:ext>
                </a:extLst>
              </p14:cNvPr>
              <p14:cNvContentPartPr/>
              <p14:nvPr/>
            </p14:nvContentPartPr>
            <p14:xfrm>
              <a:off x="475070" y="2287660"/>
              <a:ext cx="2402640" cy="71280"/>
            </p14:xfrm>
          </p:contentPart>
        </mc:Choice>
        <mc:Fallback xmlns="">
          <p:pic>
            <p:nvPicPr>
              <p:cNvPr id="15" name="Ink 14">
                <a:extLst>
                  <a:ext uri="{FF2B5EF4-FFF2-40B4-BE49-F238E27FC236}">
                    <a16:creationId xmlns:a16="http://schemas.microsoft.com/office/drawing/2014/main" id="{398C8838-742A-41CF-8FA1-B73557543E32}"/>
                  </a:ext>
                </a:extLst>
              </p:cNvPr>
              <p:cNvPicPr/>
              <p:nvPr/>
            </p:nvPicPr>
            <p:blipFill>
              <a:blip r:embed="rId17"/>
              <a:stretch>
                <a:fillRect/>
              </a:stretch>
            </p:blipFill>
            <p:spPr>
              <a:xfrm>
                <a:off x="457070" y="2270020"/>
                <a:ext cx="2438280" cy="10692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6" name="Ink 15">
                <a:extLst>
                  <a:ext uri="{FF2B5EF4-FFF2-40B4-BE49-F238E27FC236}">
                    <a16:creationId xmlns:a16="http://schemas.microsoft.com/office/drawing/2014/main" id="{AE812B73-C90B-450F-88A0-54B59C8A15B4}"/>
                  </a:ext>
                </a:extLst>
              </p14:cNvPr>
              <p14:cNvContentPartPr/>
              <p14:nvPr/>
            </p14:nvContentPartPr>
            <p14:xfrm>
              <a:off x="6054350" y="4793980"/>
              <a:ext cx="4015440" cy="93960"/>
            </p14:xfrm>
          </p:contentPart>
        </mc:Choice>
        <mc:Fallback xmlns="">
          <p:pic>
            <p:nvPicPr>
              <p:cNvPr id="16" name="Ink 15">
                <a:extLst>
                  <a:ext uri="{FF2B5EF4-FFF2-40B4-BE49-F238E27FC236}">
                    <a16:creationId xmlns:a16="http://schemas.microsoft.com/office/drawing/2014/main" id="{AE812B73-C90B-450F-88A0-54B59C8A15B4}"/>
                  </a:ext>
                </a:extLst>
              </p:cNvPr>
              <p:cNvPicPr/>
              <p:nvPr/>
            </p:nvPicPr>
            <p:blipFill>
              <a:blip r:embed="rId19"/>
              <a:stretch>
                <a:fillRect/>
              </a:stretch>
            </p:blipFill>
            <p:spPr>
              <a:xfrm>
                <a:off x="6036350" y="4776340"/>
                <a:ext cx="4051080" cy="12960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7" name="Ink 16">
                <a:extLst>
                  <a:ext uri="{FF2B5EF4-FFF2-40B4-BE49-F238E27FC236}">
                    <a16:creationId xmlns:a16="http://schemas.microsoft.com/office/drawing/2014/main" id="{DFC15516-81B9-4096-8132-68C5C75B945C}"/>
                  </a:ext>
                </a:extLst>
              </p14:cNvPr>
              <p14:cNvContentPartPr/>
              <p14:nvPr/>
            </p14:nvContentPartPr>
            <p14:xfrm>
              <a:off x="330350" y="5189260"/>
              <a:ext cx="9771120" cy="146160"/>
            </p14:xfrm>
          </p:contentPart>
        </mc:Choice>
        <mc:Fallback xmlns="">
          <p:pic>
            <p:nvPicPr>
              <p:cNvPr id="17" name="Ink 16">
                <a:extLst>
                  <a:ext uri="{FF2B5EF4-FFF2-40B4-BE49-F238E27FC236}">
                    <a16:creationId xmlns:a16="http://schemas.microsoft.com/office/drawing/2014/main" id="{DFC15516-81B9-4096-8132-68C5C75B945C}"/>
                  </a:ext>
                </a:extLst>
              </p:cNvPr>
              <p:cNvPicPr/>
              <p:nvPr/>
            </p:nvPicPr>
            <p:blipFill>
              <a:blip r:embed="rId21"/>
              <a:stretch>
                <a:fillRect/>
              </a:stretch>
            </p:blipFill>
            <p:spPr>
              <a:xfrm>
                <a:off x="312350" y="5171620"/>
                <a:ext cx="9806760" cy="18180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8" name="Ink 17">
                <a:extLst>
                  <a:ext uri="{FF2B5EF4-FFF2-40B4-BE49-F238E27FC236}">
                    <a16:creationId xmlns:a16="http://schemas.microsoft.com/office/drawing/2014/main" id="{A2EAA72E-B504-41FD-8E59-590BE0A7C244}"/>
                  </a:ext>
                </a:extLst>
              </p14:cNvPr>
              <p14:cNvContentPartPr/>
              <p14:nvPr/>
            </p14:nvContentPartPr>
            <p14:xfrm>
              <a:off x="350150" y="5543140"/>
              <a:ext cx="4326840" cy="127440"/>
            </p14:xfrm>
          </p:contentPart>
        </mc:Choice>
        <mc:Fallback xmlns="">
          <p:pic>
            <p:nvPicPr>
              <p:cNvPr id="18" name="Ink 17">
                <a:extLst>
                  <a:ext uri="{FF2B5EF4-FFF2-40B4-BE49-F238E27FC236}">
                    <a16:creationId xmlns:a16="http://schemas.microsoft.com/office/drawing/2014/main" id="{A2EAA72E-B504-41FD-8E59-590BE0A7C244}"/>
                  </a:ext>
                </a:extLst>
              </p:cNvPr>
              <p:cNvPicPr/>
              <p:nvPr/>
            </p:nvPicPr>
            <p:blipFill>
              <a:blip r:embed="rId23"/>
              <a:stretch>
                <a:fillRect/>
              </a:stretch>
            </p:blipFill>
            <p:spPr>
              <a:xfrm>
                <a:off x="332510" y="5525500"/>
                <a:ext cx="4362480" cy="163080"/>
              </a:xfrm>
              <a:prstGeom prst="rect">
                <a:avLst/>
              </a:prstGeom>
            </p:spPr>
          </p:pic>
        </mc:Fallback>
      </mc:AlternateContent>
    </p:spTree>
    <p:extLst>
      <p:ext uri="{BB962C8B-B14F-4D97-AF65-F5344CB8AC3E}">
        <p14:creationId xmlns:p14="http://schemas.microsoft.com/office/powerpoint/2010/main" val="3554387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B2FD387F-92CC-4779-81C3-06BBC90B104F}"/>
              </a:ext>
            </a:extLst>
          </p:cNvPr>
          <p:cNvSpPr/>
          <p:nvPr/>
        </p:nvSpPr>
        <p:spPr>
          <a:xfrm>
            <a:off x="0" y="0"/>
            <a:ext cx="10288514" cy="5920268"/>
          </a:xfrm>
          <a:prstGeom prst="roundRect">
            <a:avLst/>
          </a:prstGeom>
          <a:solidFill>
            <a:srgbClr val="4E1A04">
              <a:alpha val="40000"/>
            </a:srgbClr>
          </a:solidFill>
          <a:effectLst>
            <a:softEdge rad="139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DB53F4E-F7D8-4CE6-9400-7374C33ADB4D}"/>
              </a:ext>
            </a:extLst>
          </p:cNvPr>
          <p:cNvSpPr txBox="1"/>
          <p:nvPr/>
        </p:nvSpPr>
        <p:spPr>
          <a:xfrm>
            <a:off x="349250" y="6346398"/>
            <a:ext cx="7423150" cy="461665"/>
          </a:xfrm>
          <a:prstGeom prst="rect">
            <a:avLst/>
          </a:prstGeom>
          <a:noFill/>
        </p:spPr>
        <p:txBody>
          <a:bodyPr wrap="square" rtlCol="0">
            <a:spAutoFit/>
          </a:bodyPr>
          <a:lstStyle/>
          <a:p>
            <a:r>
              <a:rPr lang="en-US" sz="2400">
                <a:solidFill>
                  <a:srgbClr val="FFFF00"/>
                </a:solidFill>
                <a:cs typeface="+mj-cs"/>
              </a:rPr>
              <a:t>http://www.matsati.com</a:t>
            </a:r>
          </a:p>
        </p:txBody>
      </p:sp>
      <p:sp>
        <p:nvSpPr>
          <p:cNvPr id="10" name="TextBox 9">
            <a:extLst>
              <a:ext uri="{FF2B5EF4-FFF2-40B4-BE49-F238E27FC236}">
                <a16:creationId xmlns:a16="http://schemas.microsoft.com/office/drawing/2014/main" id="{638CE212-A8DA-4542-A937-323BC5C84730}"/>
              </a:ext>
            </a:extLst>
          </p:cNvPr>
          <p:cNvSpPr txBox="1"/>
          <p:nvPr/>
        </p:nvSpPr>
        <p:spPr>
          <a:xfrm>
            <a:off x="349250" y="5920268"/>
            <a:ext cx="10109842" cy="646331"/>
          </a:xfrm>
          <a:prstGeom prst="rect">
            <a:avLst/>
          </a:prstGeom>
          <a:noFill/>
        </p:spPr>
        <p:txBody>
          <a:bodyPr wrap="square" rtlCol="0">
            <a:spAutoFit/>
          </a:bodyPr>
          <a:lstStyle/>
          <a:p>
            <a:r>
              <a:rPr lang="en-US" sz="3600" b="1">
                <a:solidFill>
                  <a:srgbClr val="FFFF00"/>
                </a:solidFill>
                <a:cs typeface="+mj-cs"/>
              </a:rPr>
              <a:t>Isaiah / </a:t>
            </a:r>
            <a:r>
              <a:rPr lang="he-IL" sz="3600" b="1">
                <a:solidFill>
                  <a:srgbClr val="FFFF00"/>
                </a:solidFill>
                <a:cs typeface="+mj-cs"/>
              </a:rPr>
              <a:t>ישעיה</a:t>
            </a:r>
            <a:endParaRPr lang="en-US" sz="3600" b="1">
              <a:solidFill>
                <a:srgbClr val="FFFF00"/>
              </a:solidFill>
              <a:cs typeface="+mj-cs"/>
            </a:endParaRPr>
          </a:p>
        </p:txBody>
      </p:sp>
      <p:sp>
        <p:nvSpPr>
          <p:cNvPr id="2" name="TextBox 1">
            <a:extLst>
              <a:ext uri="{FF2B5EF4-FFF2-40B4-BE49-F238E27FC236}">
                <a16:creationId xmlns:a16="http://schemas.microsoft.com/office/drawing/2014/main" id="{7627D41E-199A-410B-94A8-9500D6DC7D33}"/>
              </a:ext>
            </a:extLst>
          </p:cNvPr>
          <p:cNvSpPr txBox="1"/>
          <p:nvPr/>
        </p:nvSpPr>
        <p:spPr>
          <a:xfrm>
            <a:off x="9981344" y="3580544"/>
            <a:ext cx="45719" cy="369332"/>
          </a:xfrm>
          <a:prstGeom prst="rect">
            <a:avLst/>
          </a:prstGeom>
          <a:noFill/>
        </p:spPr>
        <p:txBody>
          <a:bodyPr wrap="square" rtlCol="0">
            <a:spAutoFit/>
          </a:bodyPr>
          <a:lstStyle/>
          <a:p>
            <a:endParaRPr lang="en-US"/>
          </a:p>
        </p:txBody>
      </p:sp>
      <p:sp>
        <p:nvSpPr>
          <p:cNvPr id="3" name="TextBox 2">
            <a:extLst>
              <a:ext uri="{FF2B5EF4-FFF2-40B4-BE49-F238E27FC236}">
                <a16:creationId xmlns:a16="http://schemas.microsoft.com/office/drawing/2014/main" id="{D3EFC0C3-FD39-449B-AD90-C042901F23F4}"/>
              </a:ext>
            </a:extLst>
          </p:cNvPr>
          <p:cNvSpPr txBox="1"/>
          <p:nvPr/>
        </p:nvSpPr>
        <p:spPr>
          <a:xfrm>
            <a:off x="435685" y="258184"/>
            <a:ext cx="9852829" cy="5262979"/>
          </a:xfrm>
          <a:prstGeom prst="rect">
            <a:avLst/>
          </a:prstGeom>
          <a:noFill/>
        </p:spPr>
        <p:txBody>
          <a:bodyPr wrap="square" rtlCol="0">
            <a:spAutoFit/>
          </a:bodyPr>
          <a:lstStyle/>
          <a:p>
            <a:r>
              <a:rPr lang="en-US" sz="2400" b="1">
                <a:solidFill>
                  <a:schemeClr val="bg1"/>
                </a:solidFill>
                <a:cs typeface="+mj-cs"/>
              </a:rPr>
              <a:t>1 John 3:3-10</a:t>
            </a:r>
          </a:p>
          <a:p>
            <a:r>
              <a:rPr lang="en-US" sz="2400">
                <a:solidFill>
                  <a:schemeClr val="bg1"/>
                </a:solidFill>
                <a:cs typeface="+mj-cs"/>
              </a:rPr>
              <a:t>3:3  And every man that hath this hope in him purifieth himself, even as he is pure. 3:4  Whosoever committeth sin transgresseth also the law: for sin is the transgression of the law. 3:5  And ye know that he was manifested to take away our sins; and in him is no sin. 3:6  Whosoever abideth in him sinneth not: whosoever sinneth hath not seen him, neither known him. 3:7  Little children, let no man deceive you: he that doeth righteousness is righteous, even as he is righteous. 3:8  He that committeth sin is of the devil; for the devil sinneth from the beginning. For this purpose the Son of God was manifested, that he might destroy the works of the devil. 3:9  Whosoever is born of God doth not commit sin; for his seed remaineth in him: and he cannot sin, because he is born of God. 3:10  In this the children of God are manifest, and the children of the devil: whosoever doeth not righteousness is not of God, neither he that loveth not his brother. (KJV)</a:t>
            </a:r>
          </a:p>
        </p:txBody>
      </p:sp>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C65899A3-AFDE-4F8B-9644-811EE52A67FE}"/>
                  </a:ext>
                </a:extLst>
              </p14:cNvPr>
              <p14:cNvContentPartPr/>
              <p14:nvPr/>
            </p14:nvContentPartPr>
            <p14:xfrm>
              <a:off x="1060790" y="924700"/>
              <a:ext cx="7125480" cy="167040"/>
            </p14:xfrm>
          </p:contentPart>
        </mc:Choice>
        <mc:Fallback xmlns="">
          <p:pic>
            <p:nvPicPr>
              <p:cNvPr id="4" name="Ink 3">
                <a:extLst>
                  <a:ext uri="{FF2B5EF4-FFF2-40B4-BE49-F238E27FC236}">
                    <a16:creationId xmlns:a16="http://schemas.microsoft.com/office/drawing/2014/main" id="{C65899A3-AFDE-4F8B-9644-811EE52A67FE}"/>
                  </a:ext>
                </a:extLst>
              </p:cNvPr>
              <p:cNvPicPr/>
              <p:nvPr/>
            </p:nvPicPr>
            <p:blipFill>
              <a:blip r:embed="rId5"/>
              <a:stretch>
                <a:fillRect/>
              </a:stretch>
            </p:blipFill>
            <p:spPr>
              <a:xfrm>
                <a:off x="1042790" y="906700"/>
                <a:ext cx="7161120" cy="20268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k 4">
                <a:extLst>
                  <a:ext uri="{FF2B5EF4-FFF2-40B4-BE49-F238E27FC236}">
                    <a16:creationId xmlns:a16="http://schemas.microsoft.com/office/drawing/2014/main" id="{58CCE2BA-2EDB-4597-8E18-375BDA984145}"/>
                  </a:ext>
                </a:extLst>
              </p14:cNvPr>
              <p14:cNvContentPartPr/>
              <p14:nvPr/>
            </p14:nvContentPartPr>
            <p14:xfrm>
              <a:off x="5549990" y="2120260"/>
              <a:ext cx="4042800" cy="58680"/>
            </p14:xfrm>
          </p:contentPart>
        </mc:Choice>
        <mc:Fallback xmlns="">
          <p:pic>
            <p:nvPicPr>
              <p:cNvPr id="5" name="Ink 4">
                <a:extLst>
                  <a:ext uri="{FF2B5EF4-FFF2-40B4-BE49-F238E27FC236}">
                    <a16:creationId xmlns:a16="http://schemas.microsoft.com/office/drawing/2014/main" id="{58CCE2BA-2EDB-4597-8E18-375BDA984145}"/>
                  </a:ext>
                </a:extLst>
              </p:cNvPr>
              <p:cNvPicPr/>
              <p:nvPr/>
            </p:nvPicPr>
            <p:blipFill>
              <a:blip r:embed="rId7"/>
              <a:stretch>
                <a:fillRect/>
              </a:stretch>
            </p:blipFill>
            <p:spPr>
              <a:xfrm>
                <a:off x="5532350" y="2102620"/>
                <a:ext cx="4078440" cy="943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7" name="Ink 6">
                <a:extLst>
                  <a:ext uri="{FF2B5EF4-FFF2-40B4-BE49-F238E27FC236}">
                    <a16:creationId xmlns:a16="http://schemas.microsoft.com/office/drawing/2014/main" id="{A189D584-F4BA-4B8B-B08E-9A835EF499C1}"/>
                  </a:ext>
                </a:extLst>
              </p14:cNvPr>
              <p14:cNvContentPartPr/>
              <p14:nvPr/>
            </p14:nvContentPartPr>
            <p14:xfrm>
              <a:off x="603950" y="2446780"/>
              <a:ext cx="444960" cy="32760"/>
            </p14:xfrm>
          </p:contentPart>
        </mc:Choice>
        <mc:Fallback xmlns="">
          <p:pic>
            <p:nvPicPr>
              <p:cNvPr id="7" name="Ink 6">
                <a:extLst>
                  <a:ext uri="{FF2B5EF4-FFF2-40B4-BE49-F238E27FC236}">
                    <a16:creationId xmlns:a16="http://schemas.microsoft.com/office/drawing/2014/main" id="{A189D584-F4BA-4B8B-B08E-9A835EF499C1}"/>
                  </a:ext>
                </a:extLst>
              </p:cNvPr>
              <p:cNvPicPr/>
              <p:nvPr/>
            </p:nvPicPr>
            <p:blipFill>
              <a:blip r:embed="rId9"/>
              <a:stretch>
                <a:fillRect/>
              </a:stretch>
            </p:blipFill>
            <p:spPr>
              <a:xfrm>
                <a:off x="585950" y="2428780"/>
                <a:ext cx="480600" cy="6840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7CBF3BA0-23F5-430D-BE98-C1F7A9F868EC}"/>
                  </a:ext>
                </a:extLst>
              </p14:cNvPr>
              <p14:cNvContentPartPr/>
              <p14:nvPr/>
            </p14:nvContentPartPr>
            <p14:xfrm>
              <a:off x="1415750" y="2458660"/>
              <a:ext cx="6843600" cy="69120"/>
            </p14:xfrm>
          </p:contentPart>
        </mc:Choice>
        <mc:Fallback xmlns="">
          <p:pic>
            <p:nvPicPr>
              <p:cNvPr id="9" name="Ink 8">
                <a:extLst>
                  <a:ext uri="{FF2B5EF4-FFF2-40B4-BE49-F238E27FC236}">
                    <a16:creationId xmlns:a16="http://schemas.microsoft.com/office/drawing/2014/main" id="{7CBF3BA0-23F5-430D-BE98-C1F7A9F868EC}"/>
                  </a:ext>
                </a:extLst>
              </p:cNvPr>
              <p:cNvPicPr/>
              <p:nvPr/>
            </p:nvPicPr>
            <p:blipFill>
              <a:blip r:embed="rId11"/>
              <a:stretch>
                <a:fillRect/>
              </a:stretch>
            </p:blipFill>
            <p:spPr>
              <a:xfrm>
                <a:off x="1398110" y="2440660"/>
                <a:ext cx="6879240" cy="104760"/>
              </a:xfrm>
              <a:prstGeom prst="rect">
                <a:avLst/>
              </a:prstGeom>
            </p:spPr>
          </p:pic>
        </mc:Fallback>
      </mc:AlternateContent>
      <p:grpSp>
        <p:nvGrpSpPr>
          <p:cNvPr id="13" name="Group 12">
            <a:extLst>
              <a:ext uri="{FF2B5EF4-FFF2-40B4-BE49-F238E27FC236}">
                <a16:creationId xmlns:a16="http://schemas.microsoft.com/office/drawing/2014/main" id="{F0B13009-CEA2-4F75-BB45-CB0245A319CE}"/>
              </a:ext>
            </a:extLst>
          </p:cNvPr>
          <p:cNvGrpSpPr/>
          <p:nvPr/>
        </p:nvGrpSpPr>
        <p:grpSpPr>
          <a:xfrm>
            <a:off x="5969030" y="4592380"/>
            <a:ext cx="3727440" cy="123120"/>
            <a:chOff x="5969030" y="4592380"/>
            <a:chExt cx="3727440" cy="123120"/>
          </a:xfrm>
        </p:grpSpPr>
        <mc:AlternateContent xmlns:mc="http://schemas.openxmlformats.org/markup-compatibility/2006" xmlns:p14="http://schemas.microsoft.com/office/powerpoint/2010/main">
          <mc:Choice Requires="p14">
            <p:contentPart p14:bwMode="auto" r:id="rId12">
              <p14:nvContentPartPr>
                <p14:cNvPr id="11" name="Ink 10">
                  <a:extLst>
                    <a:ext uri="{FF2B5EF4-FFF2-40B4-BE49-F238E27FC236}">
                      <a16:creationId xmlns:a16="http://schemas.microsoft.com/office/drawing/2014/main" id="{0B079356-2070-4603-9931-6DE45D903600}"/>
                    </a:ext>
                  </a:extLst>
                </p14:cNvPr>
                <p14:cNvContentPartPr/>
                <p14:nvPr/>
              </p14:nvContentPartPr>
              <p14:xfrm>
                <a:off x="6034910" y="4704340"/>
                <a:ext cx="2520" cy="11160"/>
              </p14:xfrm>
            </p:contentPart>
          </mc:Choice>
          <mc:Fallback xmlns="">
            <p:pic>
              <p:nvPicPr>
                <p:cNvPr id="11" name="Ink 10">
                  <a:extLst>
                    <a:ext uri="{FF2B5EF4-FFF2-40B4-BE49-F238E27FC236}">
                      <a16:creationId xmlns:a16="http://schemas.microsoft.com/office/drawing/2014/main" id="{0B079356-2070-4603-9931-6DE45D903600}"/>
                    </a:ext>
                  </a:extLst>
                </p:cNvPr>
                <p:cNvPicPr/>
                <p:nvPr/>
              </p:nvPicPr>
              <p:blipFill>
                <a:blip r:embed="rId13"/>
                <a:stretch>
                  <a:fillRect/>
                </a:stretch>
              </p:blipFill>
              <p:spPr>
                <a:xfrm>
                  <a:off x="6017270" y="4686340"/>
                  <a:ext cx="38160" cy="468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2" name="Ink 11">
                  <a:extLst>
                    <a:ext uri="{FF2B5EF4-FFF2-40B4-BE49-F238E27FC236}">
                      <a16:creationId xmlns:a16="http://schemas.microsoft.com/office/drawing/2014/main" id="{14F7F128-17FA-49DF-9212-9733C69C8309}"/>
                    </a:ext>
                  </a:extLst>
                </p14:cNvPr>
                <p14:cNvContentPartPr/>
                <p14:nvPr/>
              </p14:nvContentPartPr>
              <p14:xfrm>
                <a:off x="5969030" y="4592380"/>
                <a:ext cx="3727440" cy="82080"/>
              </p14:xfrm>
            </p:contentPart>
          </mc:Choice>
          <mc:Fallback xmlns="">
            <p:pic>
              <p:nvPicPr>
                <p:cNvPr id="12" name="Ink 11">
                  <a:extLst>
                    <a:ext uri="{FF2B5EF4-FFF2-40B4-BE49-F238E27FC236}">
                      <a16:creationId xmlns:a16="http://schemas.microsoft.com/office/drawing/2014/main" id="{14F7F128-17FA-49DF-9212-9733C69C8309}"/>
                    </a:ext>
                  </a:extLst>
                </p:cNvPr>
                <p:cNvPicPr/>
                <p:nvPr/>
              </p:nvPicPr>
              <p:blipFill>
                <a:blip r:embed="rId15"/>
                <a:stretch>
                  <a:fillRect/>
                </a:stretch>
              </p:blipFill>
              <p:spPr>
                <a:xfrm>
                  <a:off x="5951390" y="4574740"/>
                  <a:ext cx="3763080" cy="11772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16">
            <p14:nvContentPartPr>
              <p14:cNvPr id="14" name="Ink 13">
                <a:extLst>
                  <a:ext uri="{FF2B5EF4-FFF2-40B4-BE49-F238E27FC236}">
                    <a16:creationId xmlns:a16="http://schemas.microsoft.com/office/drawing/2014/main" id="{0A086257-8D7E-4A57-9834-36832E214EE6}"/>
                  </a:ext>
                </a:extLst>
              </p14:cNvPr>
              <p14:cNvContentPartPr/>
              <p14:nvPr/>
            </p14:nvContentPartPr>
            <p14:xfrm>
              <a:off x="489110" y="4984420"/>
              <a:ext cx="5889600" cy="160560"/>
            </p14:xfrm>
          </p:contentPart>
        </mc:Choice>
        <mc:Fallback xmlns="">
          <p:pic>
            <p:nvPicPr>
              <p:cNvPr id="14" name="Ink 13">
                <a:extLst>
                  <a:ext uri="{FF2B5EF4-FFF2-40B4-BE49-F238E27FC236}">
                    <a16:creationId xmlns:a16="http://schemas.microsoft.com/office/drawing/2014/main" id="{0A086257-8D7E-4A57-9834-36832E214EE6}"/>
                  </a:ext>
                </a:extLst>
              </p:cNvPr>
              <p:cNvPicPr/>
              <p:nvPr/>
            </p:nvPicPr>
            <p:blipFill>
              <a:blip r:embed="rId17"/>
              <a:stretch>
                <a:fillRect/>
              </a:stretch>
            </p:blipFill>
            <p:spPr>
              <a:xfrm>
                <a:off x="471110" y="4966780"/>
                <a:ext cx="5925240" cy="19620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5" name="Ink 14">
                <a:extLst>
                  <a:ext uri="{FF2B5EF4-FFF2-40B4-BE49-F238E27FC236}">
                    <a16:creationId xmlns:a16="http://schemas.microsoft.com/office/drawing/2014/main" id="{C9B7B4A6-A6C2-443E-AB43-4E9B8890734C}"/>
                  </a:ext>
                </a:extLst>
              </p14:cNvPr>
              <p14:cNvContentPartPr/>
              <p14:nvPr/>
            </p14:nvContentPartPr>
            <p14:xfrm>
              <a:off x="6341990" y="5091700"/>
              <a:ext cx="3488400" cy="125640"/>
            </p14:xfrm>
          </p:contentPart>
        </mc:Choice>
        <mc:Fallback xmlns="">
          <p:pic>
            <p:nvPicPr>
              <p:cNvPr id="15" name="Ink 14">
                <a:extLst>
                  <a:ext uri="{FF2B5EF4-FFF2-40B4-BE49-F238E27FC236}">
                    <a16:creationId xmlns:a16="http://schemas.microsoft.com/office/drawing/2014/main" id="{C9B7B4A6-A6C2-443E-AB43-4E9B8890734C}"/>
                  </a:ext>
                </a:extLst>
              </p:cNvPr>
              <p:cNvPicPr/>
              <p:nvPr/>
            </p:nvPicPr>
            <p:blipFill>
              <a:blip r:embed="rId19"/>
              <a:stretch>
                <a:fillRect/>
              </a:stretch>
            </p:blipFill>
            <p:spPr>
              <a:xfrm>
                <a:off x="6324350" y="5074060"/>
                <a:ext cx="3524040" cy="16128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6" name="Ink 15">
                <a:extLst>
                  <a:ext uri="{FF2B5EF4-FFF2-40B4-BE49-F238E27FC236}">
                    <a16:creationId xmlns:a16="http://schemas.microsoft.com/office/drawing/2014/main" id="{B60D502C-4390-4A50-967E-DF647995AEF8}"/>
                  </a:ext>
                </a:extLst>
              </p14:cNvPr>
              <p14:cNvContentPartPr/>
              <p14:nvPr/>
            </p14:nvContentPartPr>
            <p14:xfrm>
              <a:off x="853790" y="5480140"/>
              <a:ext cx="5794920" cy="160560"/>
            </p14:xfrm>
          </p:contentPart>
        </mc:Choice>
        <mc:Fallback xmlns="">
          <p:pic>
            <p:nvPicPr>
              <p:cNvPr id="16" name="Ink 15">
                <a:extLst>
                  <a:ext uri="{FF2B5EF4-FFF2-40B4-BE49-F238E27FC236}">
                    <a16:creationId xmlns:a16="http://schemas.microsoft.com/office/drawing/2014/main" id="{B60D502C-4390-4A50-967E-DF647995AEF8}"/>
                  </a:ext>
                </a:extLst>
              </p:cNvPr>
              <p:cNvPicPr/>
              <p:nvPr/>
            </p:nvPicPr>
            <p:blipFill>
              <a:blip r:embed="rId21"/>
              <a:stretch>
                <a:fillRect/>
              </a:stretch>
            </p:blipFill>
            <p:spPr>
              <a:xfrm>
                <a:off x="836150" y="5462140"/>
                <a:ext cx="5830560" cy="196200"/>
              </a:xfrm>
              <a:prstGeom prst="rect">
                <a:avLst/>
              </a:prstGeom>
            </p:spPr>
          </p:pic>
        </mc:Fallback>
      </mc:AlternateContent>
    </p:spTree>
    <p:extLst>
      <p:ext uri="{BB962C8B-B14F-4D97-AF65-F5344CB8AC3E}">
        <p14:creationId xmlns:p14="http://schemas.microsoft.com/office/powerpoint/2010/main" val="2838136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B2FD387F-92CC-4779-81C3-06BBC90B104F}"/>
              </a:ext>
            </a:extLst>
          </p:cNvPr>
          <p:cNvSpPr/>
          <p:nvPr/>
        </p:nvSpPr>
        <p:spPr>
          <a:xfrm>
            <a:off x="2434362" y="1568409"/>
            <a:ext cx="5425845" cy="3041547"/>
          </a:xfrm>
          <a:prstGeom prst="roundRect">
            <a:avLst/>
          </a:prstGeom>
          <a:solidFill>
            <a:srgbClr val="4E1A04">
              <a:alpha val="40000"/>
            </a:srgbClr>
          </a:solidFill>
          <a:effectLst>
            <a:softEdge rad="139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DB53F4E-F7D8-4CE6-9400-7374C33ADB4D}"/>
              </a:ext>
            </a:extLst>
          </p:cNvPr>
          <p:cNvSpPr txBox="1"/>
          <p:nvPr/>
        </p:nvSpPr>
        <p:spPr>
          <a:xfrm>
            <a:off x="349250" y="6346398"/>
            <a:ext cx="7423150" cy="461665"/>
          </a:xfrm>
          <a:prstGeom prst="rect">
            <a:avLst/>
          </a:prstGeom>
          <a:noFill/>
        </p:spPr>
        <p:txBody>
          <a:bodyPr wrap="square" rtlCol="0">
            <a:spAutoFit/>
          </a:bodyPr>
          <a:lstStyle/>
          <a:p>
            <a:r>
              <a:rPr lang="en-US" sz="2400">
                <a:solidFill>
                  <a:srgbClr val="FFFF00"/>
                </a:solidFill>
                <a:cs typeface="+mj-cs"/>
              </a:rPr>
              <a:t>http://www.matsati.com</a:t>
            </a:r>
          </a:p>
        </p:txBody>
      </p:sp>
      <p:sp>
        <p:nvSpPr>
          <p:cNvPr id="10" name="TextBox 9">
            <a:extLst>
              <a:ext uri="{FF2B5EF4-FFF2-40B4-BE49-F238E27FC236}">
                <a16:creationId xmlns:a16="http://schemas.microsoft.com/office/drawing/2014/main" id="{638CE212-A8DA-4542-A937-323BC5C84730}"/>
              </a:ext>
            </a:extLst>
          </p:cNvPr>
          <p:cNvSpPr txBox="1"/>
          <p:nvPr/>
        </p:nvSpPr>
        <p:spPr>
          <a:xfrm>
            <a:off x="349250" y="5920268"/>
            <a:ext cx="10109842" cy="646331"/>
          </a:xfrm>
          <a:prstGeom prst="rect">
            <a:avLst/>
          </a:prstGeom>
          <a:noFill/>
        </p:spPr>
        <p:txBody>
          <a:bodyPr wrap="square" rtlCol="0">
            <a:spAutoFit/>
          </a:bodyPr>
          <a:lstStyle/>
          <a:p>
            <a:r>
              <a:rPr lang="en-US" sz="3600" b="1">
                <a:solidFill>
                  <a:srgbClr val="FFFF00"/>
                </a:solidFill>
                <a:cs typeface="+mj-cs"/>
              </a:rPr>
              <a:t>Isaiah / </a:t>
            </a:r>
            <a:r>
              <a:rPr lang="he-IL" sz="3600" b="1">
                <a:solidFill>
                  <a:srgbClr val="FFFF00"/>
                </a:solidFill>
                <a:cs typeface="+mj-cs"/>
              </a:rPr>
              <a:t>ישעיה</a:t>
            </a:r>
            <a:endParaRPr lang="en-US" sz="3600" b="1">
              <a:solidFill>
                <a:srgbClr val="FFFF00"/>
              </a:solidFill>
              <a:cs typeface="+mj-cs"/>
            </a:endParaRPr>
          </a:p>
        </p:txBody>
      </p:sp>
      <p:sp>
        <p:nvSpPr>
          <p:cNvPr id="2" name="TextBox 1">
            <a:extLst>
              <a:ext uri="{FF2B5EF4-FFF2-40B4-BE49-F238E27FC236}">
                <a16:creationId xmlns:a16="http://schemas.microsoft.com/office/drawing/2014/main" id="{7627D41E-199A-410B-94A8-9500D6DC7D33}"/>
              </a:ext>
            </a:extLst>
          </p:cNvPr>
          <p:cNvSpPr txBox="1"/>
          <p:nvPr/>
        </p:nvSpPr>
        <p:spPr>
          <a:xfrm>
            <a:off x="9981344" y="3580544"/>
            <a:ext cx="45719" cy="369332"/>
          </a:xfrm>
          <a:prstGeom prst="rect">
            <a:avLst/>
          </a:prstGeom>
          <a:noFill/>
        </p:spPr>
        <p:txBody>
          <a:bodyPr wrap="square" rtlCol="0">
            <a:spAutoFit/>
          </a:bodyPr>
          <a:lstStyle/>
          <a:p>
            <a:endParaRPr lang="en-US"/>
          </a:p>
        </p:txBody>
      </p:sp>
      <p:sp>
        <p:nvSpPr>
          <p:cNvPr id="3" name="TextBox 2">
            <a:extLst>
              <a:ext uri="{FF2B5EF4-FFF2-40B4-BE49-F238E27FC236}">
                <a16:creationId xmlns:a16="http://schemas.microsoft.com/office/drawing/2014/main" id="{D3EFC0C3-FD39-449B-AD90-C042901F23F4}"/>
              </a:ext>
            </a:extLst>
          </p:cNvPr>
          <p:cNvSpPr txBox="1"/>
          <p:nvPr/>
        </p:nvSpPr>
        <p:spPr>
          <a:xfrm>
            <a:off x="288694" y="1809189"/>
            <a:ext cx="9852829" cy="2800767"/>
          </a:xfrm>
          <a:prstGeom prst="rect">
            <a:avLst/>
          </a:prstGeom>
          <a:noFill/>
        </p:spPr>
        <p:txBody>
          <a:bodyPr wrap="square" rtlCol="0">
            <a:spAutoFit/>
          </a:bodyPr>
          <a:lstStyle/>
          <a:p>
            <a:pPr algn="ctr"/>
            <a:r>
              <a:rPr lang="en-US" sz="4400" b="1">
                <a:solidFill>
                  <a:schemeClr val="bg1"/>
                </a:solidFill>
                <a:cs typeface="+mj-cs"/>
              </a:rPr>
              <a:t>Rabbinic Literature</a:t>
            </a:r>
          </a:p>
          <a:p>
            <a:pPr algn="ctr"/>
            <a:r>
              <a:rPr lang="he-IL" sz="4400" b="1">
                <a:solidFill>
                  <a:schemeClr val="bg1"/>
                </a:solidFill>
                <a:cs typeface="+mj-cs"/>
              </a:rPr>
              <a:t>ספרות רבנית</a:t>
            </a:r>
            <a:endParaRPr lang="en-US" sz="4400" b="1">
              <a:solidFill>
                <a:schemeClr val="bg1"/>
              </a:solidFill>
              <a:cs typeface="+mj-cs"/>
            </a:endParaRPr>
          </a:p>
          <a:p>
            <a:pPr algn="ctr"/>
            <a:endParaRPr lang="en-US" sz="4400" b="1">
              <a:solidFill>
                <a:schemeClr val="bg1"/>
              </a:solidFill>
              <a:cs typeface="+mj-cs"/>
            </a:endParaRPr>
          </a:p>
          <a:p>
            <a:pPr algn="ctr"/>
            <a:r>
              <a:rPr lang="en-US" sz="4400" b="1">
                <a:solidFill>
                  <a:schemeClr val="bg1"/>
                </a:solidFill>
                <a:cs typeface="+mj-cs"/>
              </a:rPr>
              <a:t>Part 2</a:t>
            </a:r>
            <a:endParaRPr lang="en-US" sz="4400">
              <a:solidFill>
                <a:schemeClr val="bg1"/>
              </a:solidFill>
              <a:cs typeface="+mj-cs"/>
            </a:endParaRPr>
          </a:p>
        </p:txBody>
      </p:sp>
    </p:spTree>
    <p:extLst>
      <p:ext uri="{BB962C8B-B14F-4D97-AF65-F5344CB8AC3E}">
        <p14:creationId xmlns:p14="http://schemas.microsoft.com/office/powerpoint/2010/main" val="2723654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B2FD387F-92CC-4779-81C3-06BBC90B104F}"/>
              </a:ext>
            </a:extLst>
          </p:cNvPr>
          <p:cNvSpPr/>
          <p:nvPr/>
        </p:nvSpPr>
        <p:spPr>
          <a:xfrm>
            <a:off x="0" y="-1"/>
            <a:ext cx="10459092" cy="6194909"/>
          </a:xfrm>
          <a:prstGeom prst="roundRect">
            <a:avLst/>
          </a:prstGeom>
          <a:solidFill>
            <a:srgbClr val="4E1A04">
              <a:alpha val="40000"/>
            </a:srgbClr>
          </a:solidFill>
          <a:effectLst>
            <a:softEdge rad="139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DB53F4E-F7D8-4CE6-9400-7374C33ADB4D}"/>
              </a:ext>
            </a:extLst>
          </p:cNvPr>
          <p:cNvSpPr txBox="1"/>
          <p:nvPr/>
        </p:nvSpPr>
        <p:spPr>
          <a:xfrm>
            <a:off x="349250" y="6346398"/>
            <a:ext cx="7423150" cy="461665"/>
          </a:xfrm>
          <a:prstGeom prst="rect">
            <a:avLst/>
          </a:prstGeom>
          <a:noFill/>
        </p:spPr>
        <p:txBody>
          <a:bodyPr wrap="square" rtlCol="0">
            <a:spAutoFit/>
          </a:bodyPr>
          <a:lstStyle/>
          <a:p>
            <a:r>
              <a:rPr lang="en-US" sz="2400">
                <a:solidFill>
                  <a:srgbClr val="FFFF00"/>
                </a:solidFill>
                <a:cs typeface="+mj-cs"/>
              </a:rPr>
              <a:t>http://www.matsati.com</a:t>
            </a:r>
          </a:p>
        </p:txBody>
      </p:sp>
      <p:sp>
        <p:nvSpPr>
          <p:cNvPr id="10" name="TextBox 9">
            <a:extLst>
              <a:ext uri="{FF2B5EF4-FFF2-40B4-BE49-F238E27FC236}">
                <a16:creationId xmlns:a16="http://schemas.microsoft.com/office/drawing/2014/main" id="{638CE212-A8DA-4542-A937-323BC5C84730}"/>
              </a:ext>
            </a:extLst>
          </p:cNvPr>
          <p:cNvSpPr txBox="1"/>
          <p:nvPr/>
        </p:nvSpPr>
        <p:spPr>
          <a:xfrm>
            <a:off x="349250" y="5920268"/>
            <a:ext cx="10109842" cy="646331"/>
          </a:xfrm>
          <a:prstGeom prst="rect">
            <a:avLst/>
          </a:prstGeom>
          <a:noFill/>
        </p:spPr>
        <p:txBody>
          <a:bodyPr wrap="square" rtlCol="0">
            <a:spAutoFit/>
          </a:bodyPr>
          <a:lstStyle/>
          <a:p>
            <a:r>
              <a:rPr lang="en-US" sz="3600" b="1">
                <a:solidFill>
                  <a:srgbClr val="FFFF00"/>
                </a:solidFill>
                <a:cs typeface="+mj-cs"/>
              </a:rPr>
              <a:t>Isaiah / </a:t>
            </a:r>
            <a:r>
              <a:rPr lang="he-IL" sz="3600" b="1">
                <a:solidFill>
                  <a:srgbClr val="FFFF00"/>
                </a:solidFill>
                <a:cs typeface="+mj-cs"/>
              </a:rPr>
              <a:t>ישעיה</a:t>
            </a:r>
            <a:endParaRPr lang="en-US" sz="3600" b="1">
              <a:solidFill>
                <a:srgbClr val="FFFF00"/>
              </a:solidFill>
              <a:cs typeface="+mj-cs"/>
            </a:endParaRPr>
          </a:p>
        </p:txBody>
      </p:sp>
      <p:sp>
        <p:nvSpPr>
          <p:cNvPr id="2" name="TextBox 1">
            <a:extLst>
              <a:ext uri="{FF2B5EF4-FFF2-40B4-BE49-F238E27FC236}">
                <a16:creationId xmlns:a16="http://schemas.microsoft.com/office/drawing/2014/main" id="{7627D41E-199A-410B-94A8-9500D6DC7D33}"/>
              </a:ext>
            </a:extLst>
          </p:cNvPr>
          <p:cNvSpPr txBox="1"/>
          <p:nvPr/>
        </p:nvSpPr>
        <p:spPr>
          <a:xfrm>
            <a:off x="9981344" y="3580544"/>
            <a:ext cx="45719" cy="369332"/>
          </a:xfrm>
          <a:prstGeom prst="rect">
            <a:avLst/>
          </a:prstGeom>
          <a:noFill/>
        </p:spPr>
        <p:txBody>
          <a:bodyPr wrap="square" rtlCol="0">
            <a:spAutoFit/>
          </a:bodyPr>
          <a:lstStyle/>
          <a:p>
            <a:endParaRPr lang="en-US"/>
          </a:p>
        </p:txBody>
      </p:sp>
      <p:sp>
        <p:nvSpPr>
          <p:cNvPr id="3" name="TextBox 2">
            <a:extLst>
              <a:ext uri="{FF2B5EF4-FFF2-40B4-BE49-F238E27FC236}">
                <a16:creationId xmlns:a16="http://schemas.microsoft.com/office/drawing/2014/main" id="{D3EFC0C3-FD39-449B-AD90-C042901F23F4}"/>
              </a:ext>
            </a:extLst>
          </p:cNvPr>
          <p:cNvSpPr txBox="1"/>
          <p:nvPr/>
        </p:nvSpPr>
        <p:spPr>
          <a:xfrm>
            <a:off x="399351" y="103291"/>
            <a:ext cx="9852829" cy="6001643"/>
          </a:xfrm>
          <a:prstGeom prst="rect">
            <a:avLst/>
          </a:prstGeom>
          <a:noFill/>
        </p:spPr>
        <p:txBody>
          <a:bodyPr wrap="square" rtlCol="0">
            <a:spAutoFit/>
          </a:bodyPr>
          <a:lstStyle/>
          <a:p>
            <a:r>
              <a:rPr lang="en-US" sz="2400" b="1">
                <a:solidFill>
                  <a:schemeClr val="bg1"/>
                </a:solidFill>
                <a:cs typeface="+mj-cs"/>
              </a:rPr>
              <a:t>Targum Jonathan ben Uziel on Isaiah Chapter 1:10-20</a:t>
            </a:r>
          </a:p>
          <a:p>
            <a:r>
              <a:rPr lang="en-US">
                <a:solidFill>
                  <a:schemeClr val="bg1"/>
                </a:solidFill>
                <a:cs typeface="+mj-cs"/>
              </a:rPr>
              <a:t>1:10 Hear ye the word of the Lord, ye rulers, whose works are evil, as of the rulers of Sodom; give ear to the law of our God, O people, whose works are evil like those of the people of Gomorrah. 1:11 I have no pleasure in the multitude of your holy sacrifices, saith the Lord: I am full with the abundance of the burnt offerings of rams, and the fat of fed beasts, and the blood of bullocks, and of lambs, and of he-goats; for in such I have no pleasure. 1:12 When ye come to appear before me, who has required this at your hand, and that ye should come? Tread not my courts; 1:13 Bring no more the oblation obtained by oppression; sacrifice is an abomination before me; the new moons and Sabbaths, the assembly ye are congregating, your sins shall not be forgiven, nor shall I hear your prayer at the time of your congregating yourselves together. 1:14 Your new moons and your appointed feasts my WORD hates; they are an abomination before me. I have often forgiven you. 1:15 When your priests are spreading out their hands to pray for you, I shall make to ascend the presence of my Shekinah from you; and when you are multiplying prayer, it is not my pleasure to accept your prayer at your hands, they being full of the blood of the innocent. 1:16 Return to the law; make you clean from your sins; put away the evil of your doings from before the presence of my WORD; cease to do evil; 1:17 Learn to do well; seek judgment; judge ye justice for him who is suffering violence; do justice to the orphan; hear ye the cry of the widow. 1:18 Then, when ye return to the law, ye shall pray before me, and I will grant your petition, saith the Lord. Though your sins be stained as with dye, they shall be white as snow; though they be red like crimson, they shall be pure as wool. 1:19 If ye be willing and obedient to my WORD, ye shall eat the good of the land. 1:20 But if ye refuse, and will not be obedient to my WORD, ye shall be slain with the sword of the enemy; for the WORD of the Lord has decreed it thus. (Targum)</a:t>
            </a:r>
          </a:p>
        </p:txBody>
      </p:sp>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63517819-03CE-489B-86AA-65A69AECADF7}"/>
                  </a:ext>
                </a:extLst>
              </p14:cNvPr>
              <p14:cNvContentPartPr/>
              <p14:nvPr/>
            </p14:nvContentPartPr>
            <p14:xfrm>
              <a:off x="9207230" y="1092690"/>
              <a:ext cx="839520" cy="22320"/>
            </p14:xfrm>
          </p:contentPart>
        </mc:Choice>
        <mc:Fallback xmlns="">
          <p:pic>
            <p:nvPicPr>
              <p:cNvPr id="4" name="Ink 3">
                <a:extLst>
                  <a:ext uri="{FF2B5EF4-FFF2-40B4-BE49-F238E27FC236}">
                    <a16:creationId xmlns:a16="http://schemas.microsoft.com/office/drawing/2014/main" id="{63517819-03CE-489B-86AA-65A69AECADF7}"/>
                  </a:ext>
                </a:extLst>
              </p:cNvPr>
              <p:cNvPicPr/>
              <p:nvPr/>
            </p:nvPicPr>
            <p:blipFill>
              <a:blip r:embed="rId5"/>
              <a:stretch>
                <a:fillRect/>
              </a:stretch>
            </p:blipFill>
            <p:spPr>
              <a:xfrm>
                <a:off x="9189230" y="1075050"/>
                <a:ext cx="875160" cy="5796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k 4">
                <a:extLst>
                  <a:ext uri="{FF2B5EF4-FFF2-40B4-BE49-F238E27FC236}">
                    <a16:creationId xmlns:a16="http://schemas.microsoft.com/office/drawing/2014/main" id="{98553635-0F9E-4F37-A121-9C891E17BADB}"/>
                  </a:ext>
                </a:extLst>
              </p14:cNvPr>
              <p14:cNvContentPartPr/>
              <p14:nvPr/>
            </p14:nvContentPartPr>
            <p14:xfrm>
              <a:off x="504950" y="1286010"/>
              <a:ext cx="4449960" cy="90360"/>
            </p14:xfrm>
          </p:contentPart>
        </mc:Choice>
        <mc:Fallback xmlns="">
          <p:pic>
            <p:nvPicPr>
              <p:cNvPr id="5" name="Ink 4">
                <a:extLst>
                  <a:ext uri="{FF2B5EF4-FFF2-40B4-BE49-F238E27FC236}">
                    <a16:creationId xmlns:a16="http://schemas.microsoft.com/office/drawing/2014/main" id="{98553635-0F9E-4F37-A121-9C891E17BADB}"/>
                  </a:ext>
                </a:extLst>
              </p:cNvPr>
              <p:cNvPicPr/>
              <p:nvPr/>
            </p:nvPicPr>
            <p:blipFill>
              <a:blip r:embed="rId7"/>
              <a:stretch>
                <a:fillRect/>
              </a:stretch>
            </p:blipFill>
            <p:spPr>
              <a:xfrm>
                <a:off x="487310" y="1268010"/>
                <a:ext cx="4485600" cy="1260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7" name="Ink 6">
                <a:extLst>
                  <a:ext uri="{FF2B5EF4-FFF2-40B4-BE49-F238E27FC236}">
                    <a16:creationId xmlns:a16="http://schemas.microsoft.com/office/drawing/2014/main" id="{B57FF3DF-0747-4262-9BB1-C151CA8D58D8}"/>
                  </a:ext>
                </a:extLst>
              </p14:cNvPr>
              <p14:cNvContentPartPr/>
              <p14:nvPr/>
            </p14:nvContentPartPr>
            <p14:xfrm>
              <a:off x="4103510" y="2970450"/>
              <a:ext cx="5465520" cy="79920"/>
            </p14:xfrm>
          </p:contentPart>
        </mc:Choice>
        <mc:Fallback xmlns="">
          <p:pic>
            <p:nvPicPr>
              <p:cNvPr id="7" name="Ink 6">
                <a:extLst>
                  <a:ext uri="{FF2B5EF4-FFF2-40B4-BE49-F238E27FC236}">
                    <a16:creationId xmlns:a16="http://schemas.microsoft.com/office/drawing/2014/main" id="{B57FF3DF-0747-4262-9BB1-C151CA8D58D8}"/>
                  </a:ext>
                </a:extLst>
              </p:cNvPr>
              <p:cNvPicPr/>
              <p:nvPr/>
            </p:nvPicPr>
            <p:blipFill>
              <a:blip r:embed="rId9"/>
              <a:stretch>
                <a:fillRect/>
              </a:stretch>
            </p:blipFill>
            <p:spPr>
              <a:xfrm>
                <a:off x="4085510" y="2952810"/>
                <a:ext cx="5501160" cy="11556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C89FF3C6-FA81-460A-A870-8FF208446AF4}"/>
                  </a:ext>
                </a:extLst>
              </p14:cNvPr>
              <p14:cNvContentPartPr/>
              <p14:nvPr/>
            </p14:nvContentPartPr>
            <p14:xfrm>
              <a:off x="458510" y="3213090"/>
              <a:ext cx="3349800" cy="106560"/>
            </p14:xfrm>
          </p:contentPart>
        </mc:Choice>
        <mc:Fallback xmlns="">
          <p:pic>
            <p:nvPicPr>
              <p:cNvPr id="9" name="Ink 8">
                <a:extLst>
                  <a:ext uri="{FF2B5EF4-FFF2-40B4-BE49-F238E27FC236}">
                    <a16:creationId xmlns:a16="http://schemas.microsoft.com/office/drawing/2014/main" id="{C89FF3C6-FA81-460A-A870-8FF208446AF4}"/>
                  </a:ext>
                </a:extLst>
              </p:cNvPr>
              <p:cNvPicPr/>
              <p:nvPr/>
            </p:nvPicPr>
            <p:blipFill>
              <a:blip r:embed="rId11"/>
              <a:stretch>
                <a:fillRect/>
              </a:stretch>
            </p:blipFill>
            <p:spPr>
              <a:xfrm>
                <a:off x="440510" y="3195090"/>
                <a:ext cx="3385440" cy="1422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1" name="Ink 10">
                <a:extLst>
                  <a:ext uri="{FF2B5EF4-FFF2-40B4-BE49-F238E27FC236}">
                    <a16:creationId xmlns:a16="http://schemas.microsoft.com/office/drawing/2014/main" id="{28519060-10B5-42AA-8B65-AAA45484AF12}"/>
                  </a:ext>
                </a:extLst>
              </p14:cNvPr>
              <p14:cNvContentPartPr/>
              <p14:nvPr/>
            </p14:nvContentPartPr>
            <p14:xfrm>
              <a:off x="5202230" y="3781170"/>
              <a:ext cx="4741560" cy="86400"/>
            </p14:xfrm>
          </p:contentPart>
        </mc:Choice>
        <mc:Fallback xmlns="">
          <p:pic>
            <p:nvPicPr>
              <p:cNvPr id="11" name="Ink 10">
                <a:extLst>
                  <a:ext uri="{FF2B5EF4-FFF2-40B4-BE49-F238E27FC236}">
                    <a16:creationId xmlns:a16="http://schemas.microsoft.com/office/drawing/2014/main" id="{28519060-10B5-42AA-8B65-AAA45484AF12}"/>
                  </a:ext>
                </a:extLst>
              </p:cNvPr>
              <p:cNvPicPr/>
              <p:nvPr/>
            </p:nvPicPr>
            <p:blipFill>
              <a:blip r:embed="rId13"/>
              <a:stretch>
                <a:fillRect/>
              </a:stretch>
            </p:blipFill>
            <p:spPr>
              <a:xfrm>
                <a:off x="5184590" y="3763530"/>
                <a:ext cx="4777200" cy="12204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2" name="Ink 11">
                <a:extLst>
                  <a:ext uri="{FF2B5EF4-FFF2-40B4-BE49-F238E27FC236}">
                    <a16:creationId xmlns:a16="http://schemas.microsoft.com/office/drawing/2014/main" id="{74DE202B-339E-4297-889A-54F2BA8B0FB7}"/>
                  </a:ext>
                </a:extLst>
              </p14:cNvPr>
              <p14:cNvContentPartPr/>
              <p14:nvPr/>
            </p14:nvContentPartPr>
            <p14:xfrm>
              <a:off x="3031070" y="3793410"/>
              <a:ext cx="2099520" cy="93600"/>
            </p14:xfrm>
          </p:contentPart>
        </mc:Choice>
        <mc:Fallback xmlns="">
          <p:pic>
            <p:nvPicPr>
              <p:cNvPr id="12" name="Ink 11">
                <a:extLst>
                  <a:ext uri="{FF2B5EF4-FFF2-40B4-BE49-F238E27FC236}">
                    <a16:creationId xmlns:a16="http://schemas.microsoft.com/office/drawing/2014/main" id="{74DE202B-339E-4297-889A-54F2BA8B0FB7}"/>
                  </a:ext>
                </a:extLst>
              </p:cNvPr>
              <p:cNvPicPr/>
              <p:nvPr/>
            </p:nvPicPr>
            <p:blipFill>
              <a:blip r:embed="rId15"/>
              <a:stretch>
                <a:fillRect/>
              </a:stretch>
            </p:blipFill>
            <p:spPr>
              <a:xfrm>
                <a:off x="3013070" y="3775770"/>
                <a:ext cx="2135160" cy="12924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3" name="Ink 12">
                <a:extLst>
                  <a:ext uri="{FF2B5EF4-FFF2-40B4-BE49-F238E27FC236}">
                    <a16:creationId xmlns:a16="http://schemas.microsoft.com/office/drawing/2014/main" id="{3E26D476-0577-40D1-9484-8845837A3A50}"/>
                  </a:ext>
                </a:extLst>
              </p14:cNvPr>
              <p14:cNvContentPartPr/>
              <p14:nvPr/>
            </p14:nvContentPartPr>
            <p14:xfrm>
              <a:off x="603950" y="4066650"/>
              <a:ext cx="2053440" cy="55440"/>
            </p14:xfrm>
          </p:contentPart>
        </mc:Choice>
        <mc:Fallback xmlns="">
          <p:pic>
            <p:nvPicPr>
              <p:cNvPr id="13" name="Ink 12">
                <a:extLst>
                  <a:ext uri="{FF2B5EF4-FFF2-40B4-BE49-F238E27FC236}">
                    <a16:creationId xmlns:a16="http://schemas.microsoft.com/office/drawing/2014/main" id="{3E26D476-0577-40D1-9484-8845837A3A50}"/>
                  </a:ext>
                </a:extLst>
              </p:cNvPr>
              <p:cNvPicPr/>
              <p:nvPr/>
            </p:nvPicPr>
            <p:blipFill>
              <a:blip r:embed="rId17"/>
              <a:stretch>
                <a:fillRect/>
              </a:stretch>
            </p:blipFill>
            <p:spPr>
              <a:xfrm>
                <a:off x="585950" y="4048650"/>
                <a:ext cx="2089080" cy="9108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14" name="Ink 13">
                <a:extLst>
                  <a:ext uri="{FF2B5EF4-FFF2-40B4-BE49-F238E27FC236}">
                    <a16:creationId xmlns:a16="http://schemas.microsoft.com/office/drawing/2014/main" id="{EF636365-0524-4C32-831D-E57D9761D98A}"/>
                  </a:ext>
                </a:extLst>
              </p14:cNvPr>
              <p14:cNvContentPartPr/>
              <p14:nvPr/>
            </p14:nvContentPartPr>
            <p14:xfrm>
              <a:off x="2929550" y="4209930"/>
              <a:ext cx="8280" cy="14400"/>
            </p14:xfrm>
          </p:contentPart>
        </mc:Choice>
        <mc:Fallback xmlns="">
          <p:pic>
            <p:nvPicPr>
              <p:cNvPr id="14" name="Ink 13">
                <a:extLst>
                  <a:ext uri="{FF2B5EF4-FFF2-40B4-BE49-F238E27FC236}">
                    <a16:creationId xmlns:a16="http://schemas.microsoft.com/office/drawing/2014/main" id="{EF636365-0524-4C32-831D-E57D9761D98A}"/>
                  </a:ext>
                </a:extLst>
              </p:cNvPr>
              <p:cNvPicPr/>
              <p:nvPr/>
            </p:nvPicPr>
            <p:blipFill>
              <a:blip r:embed="rId19"/>
              <a:stretch>
                <a:fillRect/>
              </a:stretch>
            </p:blipFill>
            <p:spPr>
              <a:xfrm>
                <a:off x="2911550" y="4191930"/>
                <a:ext cx="43920" cy="5004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5" name="Ink 14">
                <a:extLst>
                  <a:ext uri="{FF2B5EF4-FFF2-40B4-BE49-F238E27FC236}">
                    <a16:creationId xmlns:a16="http://schemas.microsoft.com/office/drawing/2014/main" id="{FA2334D2-A8E5-4D94-BDDC-DB8D9D3A08D0}"/>
                  </a:ext>
                </a:extLst>
              </p14:cNvPr>
              <p14:cNvContentPartPr/>
              <p14:nvPr/>
            </p14:nvContentPartPr>
            <p14:xfrm>
              <a:off x="3023150" y="4054770"/>
              <a:ext cx="6854400" cy="100440"/>
            </p14:xfrm>
          </p:contentPart>
        </mc:Choice>
        <mc:Fallback xmlns="">
          <p:pic>
            <p:nvPicPr>
              <p:cNvPr id="15" name="Ink 14">
                <a:extLst>
                  <a:ext uri="{FF2B5EF4-FFF2-40B4-BE49-F238E27FC236}">
                    <a16:creationId xmlns:a16="http://schemas.microsoft.com/office/drawing/2014/main" id="{FA2334D2-A8E5-4D94-BDDC-DB8D9D3A08D0}"/>
                  </a:ext>
                </a:extLst>
              </p:cNvPr>
              <p:cNvPicPr/>
              <p:nvPr/>
            </p:nvPicPr>
            <p:blipFill>
              <a:blip r:embed="rId21"/>
              <a:stretch>
                <a:fillRect/>
              </a:stretch>
            </p:blipFill>
            <p:spPr>
              <a:xfrm>
                <a:off x="3005150" y="4037130"/>
                <a:ext cx="6890040" cy="13608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6" name="Ink 15">
                <a:extLst>
                  <a:ext uri="{FF2B5EF4-FFF2-40B4-BE49-F238E27FC236}">
                    <a16:creationId xmlns:a16="http://schemas.microsoft.com/office/drawing/2014/main" id="{6C25D22E-1A00-42B7-8DB4-BB91860C2784}"/>
                  </a:ext>
                </a:extLst>
              </p14:cNvPr>
              <p14:cNvContentPartPr/>
              <p14:nvPr/>
            </p14:nvContentPartPr>
            <p14:xfrm>
              <a:off x="584510" y="4315410"/>
              <a:ext cx="6185880" cy="109800"/>
            </p14:xfrm>
          </p:contentPart>
        </mc:Choice>
        <mc:Fallback xmlns="">
          <p:pic>
            <p:nvPicPr>
              <p:cNvPr id="16" name="Ink 15">
                <a:extLst>
                  <a:ext uri="{FF2B5EF4-FFF2-40B4-BE49-F238E27FC236}">
                    <a16:creationId xmlns:a16="http://schemas.microsoft.com/office/drawing/2014/main" id="{6C25D22E-1A00-42B7-8DB4-BB91860C2784}"/>
                  </a:ext>
                </a:extLst>
              </p:cNvPr>
              <p:cNvPicPr/>
              <p:nvPr/>
            </p:nvPicPr>
            <p:blipFill>
              <a:blip r:embed="rId23"/>
              <a:stretch>
                <a:fillRect/>
              </a:stretch>
            </p:blipFill>
            <p:spPr>
              <a:xfrm>
                <a:off x="566510" y="4297770"/>
                <a:ext cx="6221520" cy="14544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17" name="Ink 16">
                <a:extLst>
                  <a:ext uri="{FF2B5EF4-FFF2-40B4-BE49-F238E27FC236}">
                    <a16:creationId xmlns:a16="http://schemas.microsoft.com/office/drawing/2014/main" id="{CA23F71E-A68D-4381-B4C9-444059E955BF}"/>
                  </a:ext>
                </a:extLst>
              </p14:cNvPr>
              <p14:cNvContentPartPr/>
              <p14:nvPr/>
            </p14:nvContentPartPr>
            <p14:xfrm>
              <a:off x="1951430" y="5125410"/>
              <a:ext cx="6242040" cy="131400"/>
            </p14:xfrm>
          </p:contentPart>
        </mc:Choice>
        <mc:Fallback xmlns="">
          <p:pic>
            <p:nvPicPr>
              <p:cNvPr id="17" name="Ink 16">
                <a:extLst>
                  <a:ext uri="{FF2B5EF4-FFF2-40B4-BE49-F238E27FC236}">
                    <a16:creationId xmlns:a16="http://schemas.microsoft.com/office/drawing/2014/main" id="{CA23F71E-A68D-4381-B4C9-444059E955BF}"/>
                  </a:ext>
                </a:extLst>
              </p:cNvPr>
              <p:cNvPicPr/>
              <p:nvPr/>
            </p:nvPicPr>
            <p:blipFill>
              <a:blip r:embed="rId25"/>
              <a:stretch>
                <a:fillRect/>
              </a:stretch>
            </p:blipFill>
            <p:spPr>
              <a:xfrm>
                <a:off x="1933430" y="5107410"/>
                <a:ext cx="6277680" cy="167040"/>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18" name="Ink 17">
                <a:extLst>
                  <a:ext uri="{FF2B5EF4-FFF2-40B4-BE49-F238E27FC236}">
                    <a16:creationId xmlns:a16="http://schemas.microsoft.com/office/drawing/2014/main" id="{95AA4D1F-02C2-4843-9CBB-1055971589E9}"/>
                  </a:ext>
                </a:extLst>
              </p14:cNvPr>
              <p14:cNvContentPartPr/>
              <p14:nvPr/>
            </p14:nvContentPartPr>
            <p14:xfrm>
              <a:off x="308390" y="5160330"/>
              <a:ext cx="10147320" cy="1032840"/>
            </p14:xfrm>
          </p:contentPart>
        </mc:Choice>
        <mc:Fallback xmlns="">
          <p:pic>
            <p:nvPicPr>
              <p:cNvPr id="18" name="Ink 17">
                <a:extLst>
                  <a:ext uri="{FF2B5EF4-FFF2-40B4-BE49-F238E27FC236}">
                    <a16:creationId xmlns:a16="http://schemas.microsoft.com/office/drawing/2014/main" id="{95AA4D1F-02C2-4843-9CBB-1055971589E9}"/>
                  </a:ext>
                </a:extLst>
              </p:cNvPr>
              <p:cNvPicPr/>
              <p:nvPr/>
            </p:nvPicPr>
            <p:blipFill>
              <a:blip r:embed="rId27"/>
              <a:stretch>
                <a:fillRect/>
              </a:stretch>
            </p:blipFill>
            <p:spPr>
              <a:xfrm>
                <a:off x="290390" y="5142330"/>
                <a:ext cx="10182960" cy="1068480"/>
              </a:xfrm>
              <a:prstGeom prst="rect">
                <a:avLst/>
              </a:prstGeom>
            </p:spPr>
          </p:pic>
        </mc:Fallback>
      </mc:AlternateContent>
      <p:grpSp>
        <p:nvGrpSpPr>
          <p:cNvPr id="27" name="Group 26">
            <a:extLst>
              <a:ext uri="{FF2B5EF4-FFF2-40B4-BE49-F238E27FC236}">
                <a16:creationId xmlns:a16="http://schemas.microsoft.com/office/drawing/2014/main" id="{09C5440F-D3B9-4390-9665-98A44390CA49}"/>
              </a:ext>
            </a:extLst>
          </p:cNvPr>
          <p:cNvGrpSpPr/>
          <p:nvPr/>
        </p:nvGrpSpPr>
        <p:grpSpPr>
          <a:xfrm>
            <a:off x="10247270" y="733410"/>
            <a:ext cx="343800" cy="453240"/>
            <a:chOff x="10247270" y="733410"/>
            <a:chExt cx="343800" cy="453240"/>
          </a:xfrm>
        </p:grpSpPr>
        <mc:AlternateContent xmlns:mc="http://schemas.openxmlformats.org/markup-compatibility/2006" xmlns:p14="http://schemas.microsoft.com/office/powerpoint/2010/main">
          <mc:Choice Requires="p14">
            <p:contentPart p14:bwMode="auto" r:id="rId28">
              <p14:nvContentPartPr>
                <p14:cNvPr id="19" name="Ink 18">
                  <a:extLst>
                    <a:ext uri="{FF2B5EF4-FFF2-40B4-BE49-F238E27FC236}">
                      <a16:creationId xmlns:a16="http://schemas.microsoft.com/office/drawing/2014/main" id="{207DB3FD-D51C-4B46-B10B-0AD26A559504}"/>
                    </a:ext>
                  </a:extLst>
                </p14:cNvPr>
                <p14:cNvContentPartPr/>
                <p14:nvPr/>
              </p14:nvContentPartPr>
              <p14:xfrm>
                <a:off x="10270310" y="924570"/>
                <a:ext cx="274680" cy="40320"/>
              </p14:xfrm>
            </p:contentPart>
          </mc:Choice>
          <mc:Fallback xmlns="">
            <p:pic>
              <p:nvPicPr>
                <p:cNvPr id="19" name="Ink 18">
                  <a:extLst>
                    <a:ext uri="{FF2B5EF4-FFF2-40B4-BE49-F238E27FC236}">
                      <a16:creationId xmlns:a16="http://schemas.microsoft.com/office/drawing/2014/main" id="{207DB3FD-D51C-4B46-B10B-0AD26A559504}"/>
                    </a:ext>
                  </a:extLst>
                </p:cNvPr>
                <p:cNvPicPr/>
                <p:nvPr/>
              </p:nvPicPr>
              <p:blipFill>
                <a:blip r:embed="rId29"/>
                <a:stretch>
                  <a:fillRect/>
                </a:stretch>
              </p:blipFill>
              <p:spPr>
                <a:xfrm>
                  <a:off x="10252310" y="906930"/>
                  <a:ext cx="310320" cy="75960"/>
                </a:xfrm>
                <a:prstGeom prst="rect">
                  <a:avLst/>
                </a:prstGeom>
              </p:spPr>
            </p:pic>
          </mc:Fallback>
        </mc:AlternateContent>
        <mc:AlternateContent xmlns:mc="http://schemas.openxmlformats.org/markup-compatibility/2006" xmlns:p14="http://schemas.microsoft.com/office/powerpoint/2010/main">
          <mc:Choice Requires="p14">
            <p:contentPart p14:bwMode="auto" r:id="rId30">
              <p14:nvContentPartPr>
                <p14:cNvPr id="20" name="Ink 19">
                  <a:extLst>
                    <a:ext uri="{FF2B5EF4-FFF2-40B4-BE49-F238E27FC236}">
                      <a16:creationId xmlns:a16="http://schemas.microsoft.com/office/drawing/2014/main" id="{0B7CEA8A-2AF9-4B99-A078-FF0F069600FA}"/>
                    </a:ext>
                  </a:extLst>
                </p14:cNvPr>
                <p14:cNvContentPartPr/>
                <p14:nvPr/>
              </p14:nvContentPartPr>
              <p14:xfrm>
                <a:off x="10341230" y="767250"/>
                <a:ext cx="77040" cy="351360"/>
              </p14:xfrm>
            </p:contentPart>
          </mc:Choice>
          <mc:Fallback xmlns="">
            <p:pic>
              <p:nvPicPr>
                <p:cNvPr id="20" name="Ink 19">
                  <a:extLst>
                    <a:ext uri="{FF2B5EF4-FFF2-40B4-BE49-F238E27FC236}">
                      <a16:creationId xmlns:a16="http://schemas.microsoft.com/office/drawing/2014/main" id="{0B7CEA8A-2AF9-4B99-A078-FF0F069600FA}"/>
                    </a:ext>
                  </a:extLst>
                </p:cNvPr>
                <p:cNvPicPr/>
                <p:nvPr/>
              </p:nvPicPr>
              <p:blipFill>
                <a:blip r:embed="rId31"/>
                <a:stretch>
                  <a:fillRect/>
                </a:stretch>
              </p:blipFill>
              <p:spPr>
                <a:xfrm>
                  <a:off x="10323230" y="749610"/>
                  <a:ext cx="112680" cy="387000"/>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21" name="Ink 20">
                  <a:extLst>
                    <a:ext uri="{FF2B5EF4-FFF2-40B4-BE49-F238E27FC236}">
                      <a16:creationId xmlns:a16="http://schemas.microsoft.com/office/drawing/2014/main" id="{0BC0C748-2DDA-4AF2-8B76-29C7D4573E2A}"/>
                    </a:ext>
                  </a:extLst>
                </p14:cNvPr>
                <p14:cNvContentPartPr/>
                <p14:nvPr/>
              </p14:nvContentPartPr>
              <p14:xfrm>
                <a:off x="10380470" y="733410"/>
                <a:ext cx="132480" cy="346320"/>
              </p14:xfrm>
            </p:contentPart>
          </mc:Choice>
          <mc:Fallback xmlns="">
            <p:pic>
              <p:nvPicPr>
                <p:cNvPr id="21" name="Ink 20">
                  <a:extLst>
                    <a:ext uri="{FF2B5EF4-FFF2-40B4-BE49-F238E27FC236}">
                      <a16:creationId xmlns:a16="http://schemas.microsoft.com/office/drawing/2014/main" id="{0BC0C748-2DDA-4AF2-8B76-29C7D4573E2A}"/>
                    </a:ext>
                  </a:extLst>
                </p:cNvPr>
                <p:cNvPicPr/>
                <p:nvPr/>
              </p:nvPicPr>
              <p:blipFill>
                <a:blip r:embed="rId33"/>
                <a:stretch>
                  <a:fillRect/>
                </a:stretch>
              </p:blipFill>
              <p:spPr>
                <a:xfrm>
                  <a:off x="10362470" y="715410"/>
                  <a:ext cx="168120" cy="381960"/>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22" name="Ink 21">
                  <a:extLst>
                    <a:ext uri="{FF2B5EF4-FFF2-40B4-BE49-F238E27FC236}">
                      <a16:creationId xmlns:a16="http://schemas.microsoft.com/office/drawing/2014/main" id="{EAA79534-FF13-420A-8DD2-51C985BA9045}"/>
                    </a:ext>
                  </a:extLst>
                </p14:cNvPr>
                <p14:cNvContentPartPr/>
                <p14:nvPr/>
              </p14:nvContentPartPr>
              <p14:xfrm>
                <a:off x="10247270" y="991170"/>
                <a:ext cx="311400" cy="54360"/>
              </p14:xfrm>
            </p:contentPart>
          </mc:Choice>
          <mc:Fallback xmlns="">
            <p:pic>
              <p:nvPicPr>
                <p:cNvPr id="22" name="Ink 21">
                  <a:extLst>
                    <a:ext uri="{FF2B5EF4-FFF2-40B4-BE49-F238E27FC236}">
                      <a16:creationId xmlns:a16="http://schemas.microsoft.com/office/drawing/2014/main" id="{EAA79534-FF13-420A-8DD2-51C985BA9045}"/>
                    </a:ext>
                  </a:extLst>
                </p:cNvPr>
                <p:cNvPicPr/>
                <p:nvPr/>
              </p:nvPicPr>
              <p:blipFill>
                <a:blip r:embed="rId35"/>
                <a:stretch>
                  <a:fillRect/>
                </a:stretch>
              </p:blipFill>
              <p:spPr>
                <a:xfrm>
                  <a:off x="10229630" y="973170"/>
                  <a:ext cx="347040" cy="90000"/>
                </a:xfrm>
                <a:prstGeom prst="rect">
                  <a:avLst/>
                </a:prstGeom>
              </p:spPr>
            </p:pic>
          </mc:Fallback>
        </mc:AlternateContent>
        <mc:AlternateContent xmlns:mc="http://schemas.openxmlformats.org/markup-compatibility/2006" xmlns:p14="http://schemas.microsoft.com/office/powerpoint/2010/main">
          <mc:Choice Requires="p14">
            <p:contentPart p14:bwMode="auto" r:id="rId36">
              <p14:nvContentPartPr>
                <p14:cNvPr id="23" name="Ink 22">
                  <a:extLst>
                    <a:ext uri="{FF2B5EF4-FFF2-40B4-BE49-F238E27FC236}">
                      <a16:creationId xmlns:a16="http://schemas.microsoft.com/office/drawing/2014/main" id="{49FD00CA-564E-462C-8735-65B0AE225BA8}"/>
                    </a:ext>
                  </a:extLst>
                </p14:cNvPr>
                <p14:cNvContentPartPr/>
                <p14:nvPr/>
              </p14:nvContentPartPr>
              <p14:xfrm>
                <a:off x="10296950" y="809370"/>
                <a:ext cx="159120" cy="266760"/>
              </p14:xfrm>
            </p:contentPart>
          </mc:Choice>
          <mc:Fallback xmlns="">
            <p:pic>
              <p:nvPicPr>
                <p:cNvPr id="23" name="Ink 22">
                  <a:extLst>
                    <a:ext uri="{FF2B5EF4-FFF2-40B4-BE49-F238E27FC236}">
                      <a16:creationId xmlns:a16="http://schemas.microsoft.com/office/drawing/2014/main" id="{49FD00CA-564E-462C-8735-65B0AE225BA8}"/>
                    </a:ext>
                  </a:extLst>
                </p:cNvPr>
                <p:cNvPicPr/>
                <p:nvPr/>
              </p:nvPicPr>
              <p:blipFill>
                <a:blip r:embed="rId37"/>
                <a:stretch>
                  <a:fillRect/>
                </a:stretch>
              </p:blipFill>
              <p:spPr>
                <a:xfrm>
                  <a:off x="10278950" y="791730"/>
                  <a:ext cx="194760" cy="302400"/>
                </a:xfrm>
                <a:prstGeom prst="rect">
                  <a:avLst/>
                </a:prstGeom>
              </p:spPr>
            </p:pic>
          </mc:Fallback>
        </mc:AlternateContent>
        <mc:AlternateContent xmlns:mc="http://schemas.openxmlformats.org/markup-compatibility/2006" xmlns:p14="http://schemas.microsoft.com/office/powerpoint/2010/main">
          <mc:Choice Requires="p14">
            <p:contentPart p14:bwMode="auto" r:id="rId38">
              <p14:nvContentPartPr>
                <p14:cNvPr id="24" name="Ink 23">
                  <a:extLst>
                    <a:ext uri="{FF2B5EF4-FFF2-40B4-BE49-F238E27FC236}">
                      <a16:creationId xmlns:a16="http://schemas.microsoft.com/office/drawing/2014/main" id="{161588BA-94D9-48ED-865C-0C09E2BD88B4}"/>
                    </a:ext>
                  </a:extLst>
                </p14:cNvPr>
                <p14:cNvContentPartPr/>
                <p14:nvPr/>
              </p14:nvContentPartPr>
              <p14:xfrm>
                <a:off x="10393790" y="807210"/>
                <a:ext cx="101880" cy="379440"/>
              </p14:xfrm>
            </p:contentPart>
          </mc:Choice>
          <mc:Fallback xmlns="">
            <p:pic>
              <p:nvPicPr>
                <p:cNvPr id="24" name="Ink 23">
                  <a:extLst>
                    <a:ext uri="{FF2B5EF4-FFF2-40B4-BE49-F238E27FC236}">
                      <a16:creationId xmlns:a16="http://schemas.microsoft.com/office/drawing/2014/main" id="{161588BA-94D9-48ED-865C-0C09E2BD88B4}"/>
                    </a:ext>
                  </a:extLst>
                </p:cNvPr>
                <p:cNvPicPr/>
                <p:nvPr/>
              </p:nvPicPr>
              <p:blipFill>
                <a:blip r:embed="rId39"/>
                <a:stretch>
                  <a:fillRect/>
                </a:stretch>
              </p:blipFill>
              <p:spPr>
                <a:xfrm>
                  <a:off x="10375790" y="789570"/>
                  <a:ext cx="137520" cy="415080"/>
                </a:xfrm>
                <a:prstGeom prst="rect">
                  <a:avLst/>
                </a:prstGeom>
              </p:spPr>
            </p:pic>
          </mc:Fallback>
        </mc:AlternateContent>
        <mc:AlternateContent xmlns:mc="http://schemas.openxmlformats.org/markup-compatibility/2006" xmlns:p14="http://schemas.microsoft.com/office/powerpoint/2010/main">
          <mc:Choice Requires="p14">
            <p:contentPart p14:bwMode="auto" r:id="rId40">
              <p14:nvContentPartPr>
                <p14:cNvPr id="25" name="Ink 24">
                  <a:extLst>
                    <a:ext uri="{FF2B5EF4-FFF2-40B4-BE49-F238E27FC236}">
                      <a16:creationId xmlns:a16="http://schemas.microsoft.com/office/drawing/2014/main" id="{E1791003-AEA4-4D6D-9ED3-4BEDD84192B0}"/>
                    </a:ext>
                  </a:extLst>
                </p14:cNvPr>
                <p14:cNvContentPartPr/>
                <p14:nvPr/>
              </p14:nvContentPartPr>
              <p14:xfrm>
                <a:off x="10282910" y="1035090"/>
                <a:ext cx="53640" cy="115200"/>
              </p14:xfrm>
            </p:contentPart>
          </mc:Choice>
          <mc:Fallback xmlns="">
            <p:pic>
              <p:nvPicPr>
                <p:cNvPr id="25" name="Ink 24">
                  <a:extLst>
                    <a:ext uri="{FF2B5EF4-FFF2-40B4-BE49-F238E27FC236}">
                      <a16:creationId xmlns:a16="http://schemas.microsoft.com/office/drawing/2014/main" id="{E1791003-AEA4-4D6D-9ED3-4BEDD84192B0}"/>
                    </a:ext>
                  </a:extLst>
                </p:cNvPr>
                <p:cNvPicPr/>
                <p:nvPr/>
              </p:nvPicPr>
              <p:blipFill>
                <a:blip r:embed="rId41"/>
                <a:stretch>
                  <a:fillRect/>
                </a:stretch>
              </p:blipFill>
              <p:spPr>
                <a:xfrm>
                  <a:off x="10264910" y="1017090"/>
                  <a:ext cx="89280" cy="150840"/>
                </a:xfrm>
                <a:prstGeom prst="rect">
                  <a:avLst/>
                </a:prstGeom>
              </p:spPr>
            </p:pic>
          </mc:Fallback>
        </mc:AlternateContent>
        <mc:AlternateContent xmlns:mc="http://schemas.openxmlformats.org/markup-compatibility/2006" xmlns:p14="http://schemas.microsoft.com/office/powerpoint/2010/main">
          <mc:Choice Requires="p14">
            <p:contentPart p14:bwMode="auto" r:id="rId42">
              <p14:nvContentPartPr>
                <p14:cNvPr id="26" name="Ink 25">
                  <a:extLst>
                    <a:ext uri="{FF2B5EF4-FFF2-40B4-BE49-F238E27FC236}">
                      <a16:creationId xmlns:a16="http://schemas.microsoft.com/office/drawing/2014/main" id="{B98EF080-9BFC-4DBE-88BA-C2EC8C673681}"/>
                    </a:ext>
                  </a:extLst>
                </p14:cNvPr>
                <p14:cNvContentPartPr/>
                <p14:nvPr/>
              </p14:nvContentPartPr>
              <p14:xfrm>
                <a:off x="10463270" y="1003770"/>
                <a:ext cx="127800" cy="9000"/>
              </p14:xfrm>
            </p:contentPart>
          </mc:Choice>
          <mc:Fallback xmlns="">
            <p:pic>
              <p:nvPicPr>
                <p:cNvPr id="26" name="Ink 25">
                  <a:extLst>
                    <a:ext uri="{FF2B5EF4-FFF2-40B4-BE49-F238E27FC236}">
                      <a16:creationId xmlns:a16="http://schemas.microsoft.com/office/drawing/2014/main" id="{B98EF080-9BFC-4DBE-88BA-C2EC8C673681}"/>
                    </a:ext>
                  </a:extLst>
                </p:cNvPr>
                <p:cNvPicPr/>
                <p:nvPr/>
              </p:nvPicPr>
              <p:blipFill>
                <a:blip r:embed="rId43"/>
                <a:stretch>
                  <a:fillRect/>
                </a:stretch>
              </p:blipFill>
              <p:spPr>
                <a:xfrm>
                  <a:off x="10445270" y="985770"/>
                  <a:ext cx="163440" cy="44640"/>
                </a:xfrm>
                <a:prstGeom prst="rect">
                  <a:avLst/>
                </a:prstGeom>
              </p:spPr>
            </p:pic>
          </mc:Fallback>
        </mc:AlternateContent>
      </p:grpSp>
    </p:spTree>
    <p:extLst>
      <p:ext uri="{BB962C8B-B14F-4D97-AF65-F5344CB8AC3E}">
        <p14:creationId xmlns:p14="http://schemas.microsoft.com/office/powerpoint/2010/main" val="10653895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B2FD387F-92CC-4779-81C3-06BBC90B104F}"/>
              </a:ext>
            </a:extLst>
          </p:cNvPr>
          <p:cNvSpPr/>
          <p:nvPr/>
        </p:nvSpPr>
        <p:spPr>
          <a:xfrm>
            <a:off x="0" y="-1"/>
            <a:ext cx="10459092" cy="6194909"/>
          </a:xfrm>
          <a:prstGeom prst="roundRect">
            <a:avLst/>
          </a:prstGeom>
          <a:solidFill>
            <a:srgbClr val="4E1A04">
              <a:alpha val="40000"/>
            </a:srgbClr>
          </a:solidFill>
          <a:effectLst>
            <a:softEdge rad="139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DB53F4E-F7D8-4CE6-9400-7374C33ADB4D}"/>
              </a:ext>
            </a:extLst>
          </p:cNvPr>
          <p:cNvSpPr txBox="1"/>
          <p:nvPr/>
        </p:nvSpPr>
        <p:spPr>
          <a:xfrm>
            <a:off x="349250" y="6346398"/>
            <a:ext cx="7423150" cy="461665"/>
          </a:xfrm>
          <a:prstGeom prst="rect">
            <a:avLst/>
          </a:prstGeom>
          <a:noFill/>
        </p:spPr>
        <p:txBody>
          <a:bodyPr wrap="square" rtlCol="0">
            <a:spAutoFit/>
          </a:bodyPr>
          <a:lstStyle/>
          <a:p>
            <a:r>
              <a:rPr lang="en-US" sz="2400">
                <a:solidFill>
                  <a:srgbClr val="FFFF00"/>
                </a:solidFill>
                <a:cs typeface="+mj-cs"/>
              </a:rPr>
              <a:t>http://www.matsati.com</a:t>
            </a:r>
          </a:p>
        </p:txBody>
      </p:sp>
      <p:sp>
        <p:nvSpPr>
          <p:cNvPr id="10" name="TextBox 9">
            <a:extLst>
              <a:ext uri="{FF2B5EF4-FFF2-40B4-BE49-F238E27FC236}">
                <a16:creationId xmlns:a16="http://schemas.microsoft.com/office/drawing/2014/main" id="{638CE212-A8DA-4542-A937-323BC5C84730}"/>
              </a:ext>
            </a:extLst>
          </p:cNvPr>
          <p:cNvSpPr txBox="1"/>
          <p:nvPr/>
        </p:nvSpPr>
        <p:spPr>
          <a:xfrm>
            <a:off x="349250" y="5920268"/>
            <a:ext cx="10109842" cy="646331"/>
          </a:xfrm>
          <a:prstGeom prst="rect">
            <a:avLst/>
          </a:prstGeom>
          <a:noFill/>
        </p:spPr>
        <p:txBody>
          <a:bodyPr wrap="square" rtlCol="0">
            <a:spAutoFit/>
          </a:bodyPr>
          <a:lstStyle/>
          <a:p>
            <a:r>
              <a:rPr lang="en-US" sz="3600" b="1">
                <a:solidFill>
                  <a:srgbClr val="FFFF00"/>
                </a:solidFill>
                <a:cs typeface="+mj-cs"/>
              </a:rPr>
              <a:t>Isaiah / </a:t>
            </a:r>
            <a:r>
              <a:rPr lang="he-IL" sz="3600" b="1">
                <a:solidFill>
                  <a:srgbClr val="FFFF00"/>
                </a:solidFill>
                <a:cs typeface="+mj-cs"/>
              </a:rPr>
              <a:t>ישעיה</a:t>
            </a:r>
            <a:endParaRPr lang="en-US" sz="3600" b="1">
              <a:solidFill>
                <a:srgbClr val="FFFF00"/>
              </a:solidFill>
              <a:cs typeface="+mj-cs"/>
            </a:endParaRPr>
          </a:p>
        </p:txBody>
      </p:sp>
      <p:sp>
        <p:nvSpPr>
          <p:cNvPr id="2" name="TextBox 1">
            <a:extLst>
              <a:ext uri="{FF2B5EF4-FFF2-40B4-BE49-F238E27FC236}">
                <a16:creationId xmlns:a16="http://schemas.microsoft.com/office/drawing/2014/main" id="{7627D41E-199A-410B-94A8-9500D6DC7D33}"/>
              </a:ext>
            </a:extLst>
          </p:cNvPr>
          <p:cNvSpPr txBox="1"/>
          <p:nvPr/>
        </p:nvSpPr>
        <p:spPr>
          <a:xfrm>
            <a:off x="9981344" y="3580544"/>
            <a:ext cx="45719" cy="369332"/>
          </a:xfrm>
          <a:prstGeom prst="rect">
            <a:avLst/>
          </a:prstGeom>
          <a:noFill/>
        </p:spPr>
        <p:txBody>
          <a:bodyPr wrap="square" rtlCol="0">
            <a:spAutoFit/>
          </a:bodyPr>
          <a:lstStyle/>
          <a:p>
            <a:endParaRPr lang="en-US"/>
          </a:p>
        </p:txBody>
      </p:sp>
      <p:sp>
        <p:nvSpPr>
          <p:cNvPr id="3" name="TextBox 2">
            <a:extLst>
              <a:ext uri="{FF2B5EF4-FFF2-40B4-BE49-F238E27FC236}">
                <a16:creationId xmlns:a16="http://schemas.microsoft.com/office/drawing/2014/main" id="{D3EFC0C3-FD39-449B-AD90-C042901F23F4}"/>
              </a:ext>
            </a:extLst>
          </p:cNvPr>
          <p:cNvSpPr txBox="1"/>
          <p:nvPr/>
        </p:nvSpPr>
        <p:spPr>
          <a:xfrm>
            <a:off x="399351" y="103291"/>
            <a:ext cx="9852829" cy="5386090"/>
          </a:xfrm>
          <a:prstGeom prst="rect">
            <a:avLst/>
          </a:prstGeom>
          <a:noFill/>
        </p:spPr>
        <p:txBody>
          <a:bodyPr wrap="square" rtlCol="0">
            <a:spAutoFit/>
          </a:bodyPr>
          <a:lstStyle/>
          <a:p>
            <a:r>
              <a:rPr lang="en-US" sz="2400" b="1">
                <a:solidFill>
                  <a:schemeClr val="bg1"/>
                </a:solidFill>
                <a:cs typeface="+mj-cs"/>
              </a:rPr>
              <a:t>Rashi on Isaiah 1:10 Part 1</a:t>
            </a:r>
          </a:p>
          <a:p>
            <a:r>
              <a:rPr lang="en-US" sz="2400">
                <a:solidFill>
                  <a:schemeClr val="bg1"/>
                </a:solidFill>
                <a:cs typeface="+mj-cs"/>
              </a:rPr>
              <a:t>rulers of Sodom Princes whose deeds are like those of Sodom. From here, [the Rabbis] deduced that a person should not open his mouth to Satan.</a:t>
            </a:r>
          </a:p>
          <a:p>
            <a:endParaRPr lang="en-US" sz="2400">
              <a:solidFill>
                <a:schemeClr val="bg1"/>
              </a:solidFill>
              <a:cs typeface="+mj-cs"/>
            </a:endParaRPr>
          </a:p>
          <a:p>
            <a:r>
              <a:rPr lang="en-US" sz="2400" b="1">
                <a:solidFill>
                  <a:schemeClr val="bg1"/>
                </a:solidFill>
                <a:cs typeface="+mj-cs"/>
              </a:rPr>
              <a:t>Verb form:</a:t>
            </a:r>
          </a:p>
          <a:p>
            <a:r>
              <a:rPr lang="en-US" sz="2400" u="sng">
                <a:solidFill>
                  <a:schemeClr val="bg1"/>
                </a:solidFill>
                <a:cs typeface="+mj-cs"/>
              </a:rPr>
              <a:t>Bamidbar / Numbers 22:22</a:t>
            </a:r>
            <a:r>
              <a:rPr lang="en-US" sz="2400">
                <a:solidFill>
                  <a:schemeClr val="bg1"/>
                </a:solidFill>
                <a:cs typeface="+mj-cs"/>
              </a:rPr>
              <a:t>, an angel of the lord is sent "to satan" Balaam, meaning to thwart him on his journey (</a:t>
            </a:r>
            <a:r>
              <a:rPr lang="he-IL" sz="3200">
                <a:solidFill>
                  <a:schemeClr val="bg1"/>
                </a:solidFill>
                <a:cs typeface="+mj-cs"/>
              </a:rPr>
              <a:t>וַיִּֽחַר־אַ֣ף אֱלֹהִים֮ כִּֽי־הוֹלֵ֣ךְ הוּא֒ וַיִּתְיַצֵּ֞ב מַלְאַ֧ךְ יְהוָ֛ה בַּדֶּ֖רֶךְ לְשָׂטָ֣ן ל֑וֹ וְהוּא֙ רֹכֵ֣ב עַל־אֲתֹנ֔וֹ וּשְׁנֵ֥י נְעָרָ֖יו עִמּֽוֹ</a:t>
            </a:r>
            <a:r>
              <a:rPr lang="he-IL" sz="2400">
                <a:solidFill>
                  <a:schemeClr val="bg1"/>
                </a:solidFill>
                <a:cs typeface="+mj-cs"/>
              </a:rPr>
              <a:t>׃)</a:t>
            </a:r>
          </a:p>
          <a:p>
            <a:endParaRPr lang="he-IL" sz="2400">
              <a:solidFill>
                <a:schemeClr val="bg1"/>
              </a:solidFill>
              <a:cs typeface="+mj-cs"/>
            </a:endParaRPr>
          </a:p>
          <a:p>
            <a:r>
              <a:rPr lang="en-US" sz="2400" u="sng">
                <a:solidFill>
                  <a:schemeClr val="bg1"/>
                </a:solidFill>
                <a:cs typeface="+mj-cs"/>
              </a:rPr>
              <a:t>Bamidbar / Numbers 22:32</a:t>
            </a:r>
            <a:r>
              <a:rPr lang="en-US" sz="2400">
                <a:solidFill>
                  <a:schemeClr val="bg1"/>
                </a:solidFill>
                <a:cs typeface="+mj-cs"/>
              </a:rPr>
              <a:t>, again used as a verb, meaning "to thwart" Balaam (</a:t>
            </a:r>
            <a:r>
              <a:rPr lang="he-IL" sz="3200">
                <a:solidFill>
                  <a:schemeClr val="bg1"/>
                </a:solidFill>
                <a:cs typeface="+mj-cs"/>
              </a:rPr>
              <a:t>וַיֹּ֤אמֶר אֵלָיו֙ מַלְאַ֣ךְ יְהוָ֔ה עַל־מָ֗ה הִכִּ֙יתָ֙ אֶת־אֲתֹ֣נְךָ֔ זֶ֖ה שָׁל֣וֹשׁ רְגָלִ֑ים הִנֵּ֤ה אָנֹכִי֙ יָצָ֣אתִי לְשָׂטָ֔ן כִּֽי־יָרַ֥ט הַדֶּ֖רֶךְ לְנֶגְדִּֽי</a:t>
            </a:r>
            <a:r>
              <a:rPr lang="he-IL" sz="2400">
                <a:solidFill>
                  <a:schemeClr val="bg1"/>
                </a:solidFill>
                <a:cs typeface="+mj-cs"/>
              </a:rPr>
              <a:t>׃) </a:t>
            </a:r>
          </a:p>
          <a:p>
            <a:endParaRPr lang="en-US" sz="2400">
              <a:solidFill>
                <a:schemeClr val="bg1"/>
              </a:solidFill>
              <a:cs typeface="+mj-cs"/>
            </a:endParaRPr>
          </a:p>
        </p:txBody>
      </p:sp>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86C5DB31-8469-4F8E-9E7A-BF277750B5DF}"/>
                  </a:ext>
                </a:extLst>
              </p14:cNvPr>
              <p14:cNvContentPartPr/>
              <p14:nvPr/>
            </p14:nvContentPartPr>
            <p14:xfrm>
              <a:off x="427550" y="463410"/>
              <a:ext cx="3377520" cy="102600"/>
            </p14:xfrm>
          </p:contentPart>
        </mc:Choice>
        <mc:Fallback xmlns="">
          <p:pic>
            <p:nvPicPr>
              <p:cNvPr id="4" name="Ink 3">
                <a:extLst>
                  <a:ext uri="{FF2B5EF4-FFF2-40B4-BE49-F238E27FC236}">
                    <a16:creationId xmlns:a16="http://schemas.microsoft.com/office/drawing/2014/main" id="{86C5DB31-8469-4F8E-9E7A-BF277750B5DF}"/>
                  </a:ext>
                </a:extLst>
              </p:cNvPr>
              <p:cNvPicPr/>
              <p:nvPr/>
            </p:nvPicPr>
            <p:blipFill>
              <a:blip r:embed="rId5"/>
              <a:stretch>
                <a:fillRect/>
              </a:stretch>
            </p:blipFill>
            <p:spPr>
              <a:xfrm>
                <a:off x="409910" y="445770"/>
                <a:ext cx="3413160" cy="13824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k 4">
                <a:extLst>
                  <a:ext uri="{FF2B5EF4-FFF2-40B4-BE49-F238E27FC236}">
                    <a16:creationId xmlns:a16="http://schemas.microsoft.com/office/drawing/2014/main" id="{DF26BA28-41DB-4BFE-BB19-4226B6588AAD}"/>
                  </a:ext>
                </a:extLst>
              </p14:cNvPr>
              <p14:cNvContentPartPr/>
              <p14:nvPr/>
            </p14:nvContentPartPr>
            <p14:xfrm>
              <a:off x="8363750" y="866610"/>
              <a:ext cx="1419120" cy="87120"/>
            </p14:xfrm>
          </p:contentPart>
        </mc:Choice>
        <mc:Fallback xmlns="">
          <p:pic>
            <p:nvPicPr>
              <p:cNvPr id="5" name="Ink 4">
                <a:extLst>
                  <a:ext uri="{FF2B5EF4-FFF2-40B4-BE49-F238E27FC236}">
                    <a16:creationId xmlns:a16="http://schemas.microsoft.com/office/drawing/2014/main" id="{DF26BA28-41DB-4BFE-BB19-4226B6588AAD}"/>
                  </a:ext>
                </a:extLst>
              </p:cNvPr>
              <p:cNvPicPr/>
              <p:nvPr/>
            </p:nvPicPr>
            <p:blipFill>
              <a:blip r:embed="rId7"/>
              <a:stretch>
                <a:fillRect/>
              </a:stretch>
            </p:blipFill>
            <p:spPr>
              <a:xfrm>
                <a:off x="8346110" y="848970"/>
                <a:ext cx="1454760" cy="12276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7" name="Ink 6">
                <a:extLst>
                  <a:ext uri="{FF2B5EF4-FFF2-40B4-BE49-F238E27FC236}">
                    <a16:creationId xmlns:a16="http://schemas.microsoft.com/office/drawing/2014/main" id="{6678C8C9-9066-47AA-8CB5-E721BB01E55A}"/>
                  </a:ext>
                </a:extLst>
              </p14:cNvPr>
              <p14:cNvContentPartPr/>
              <p14:nvPr/>
            </p14:nvContentPartPr>
            <p14:xfrm>
              <a:off x="711590" y="1303650"/>
              <a:ext cx="7925400" cy="119880"/>
            </p14:xfrm>
          </p:contentPart>
        </mc:Choice>
        <mc:Fallback xmlns="">
          <p:pic>
            <p:nvPicPr>
              <p:cNvPr id="7" name="Ink 6">
                <a:extLst>
                  <a:ext uri="{FF2B5EF4-FFF2-40B4-BE49-F238E27FC236}">
                    <a16:creationId xmlns:a16="http://schemas.microsoft.com/office/drawing/2014/main" id="{6678C8C9-9066-47AA-8CB5-E721BB01E55A}"/>
                  </a:ext>
                </a:extLst>
              </p:cNvPr>
              <p:cNvPicPr/>
              <p:nvPr/>
            </p:nvPicPr>
            <p:blipFill>
              <a:blip r:embed="rId9"/>
              <a:stretch>
                <a:fillRect/>
              </a:stretch>
            </p:blipFill>
            <p:spPr>
              <a:xfrm>
                <a:off x="693590" y="1285650"/>
                <a:ext cx="7961040" cy="155520"/>
              </a:xfrm>
              <a:prstGeom prst="rect">
                <a:avLst/>
              </a:prstGeom>
            </p:spPr>
          </p:pic>
        </mc:Fallback>
      </mc:AlternateContent>
      <p:grpSp>
        <p:nvGrpSpPr>
          <p:cNvPr id="14" name="Group 13">
            <a:extLst>
              <a:ext uri="{FF2B5EF4-FFF2-40B4-BE49-F238E27FC236}">
                <a16:creationId xmlns:a16="http://schemas.microsoft.com/office/drawing/2014/main" id="{F3D4AEFE-95D1-41AC-AB3C-18D0C9EE2365}"/>
              </a:ext>
            </a:extLst>
          </p:cNvPr>
          <p:cNvGrpSpPr/>
          <p:nvPr/>
        </p:nvGrpSpPr>
        <p:grpSpPr>
          <a:xfrm>
            <a:off x="3307190" y="1622610"/>
            <a:ext cx="398520" cy="270000"/>
            <a:chOff x="3307190" y="1622610"/>
            <a:chExt cx="398520" cy="270000"/>
          </a:xfrm>
        </p:grpSpPr>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19226A49-F97A-4665-A53B-C0D2BA3706B9}"/>
                    </a:ext>
                  </a:extLst>
                </p14:cNvPr>
                <p14:cNvContentPartPr/>
                <p14:nvPr/>
              </p14:nvContentPartPr>
              <p14:xfrm>
                <a:off x="3307190" y="1728090"/>
                <a:ext cx="269640" cy="69120"/>
              </p14:xfrm>
            </p:contentPart>
          </mc:Choice>
          <mc:Fallback xmlns="">
            <p:pic>
              <p:nvPicPr>
                <p:cNvPr id="9" name="Ink 8">
                  <a:extLst>
                    <a:ext uri="{FF2B5EF4-FFF2-40B4-BE49-F238E27FC236}">
                      <a16:creationId xmlns:a16="http://schemas.microsoft.com/office/drawing/2014/main" id="{19226A49-F97A-4665-A53B-C0D2BA3706B9}"/>
                    </a:ext>
                  </a:extLst>
                </p:cNvPr>
                <p:cNvPicPr/>
                <p:nvPr/>
              </p:nvPicPr>
              <p:blipFill>
                <a:blip r:embed="rId11"/>
                <a:stretch>
                  <a:fillRect/>
                </a:stretch>
              </p:blipFill>
              <p:spPr>
                <a:xfrm>
                  <a:off x="3289550" y="1710450"/>
                  <a:ext cx="305280" cy="10476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1" name="Ink 10">
                  <a:extLst>
                    <a:ext uri="{FF2B5EF4-FFF2-40B4-BE49-F238E27FC236}">
                      <a16:creationId xmlns:a16="http://schemas.microsoft.com/office/drawing/2014/main" id="{460E454A-A1B5-4769-BA6C-67FA556EF789}"/>
                    </a:ext>
                  </a:extLst>
                </p14:cNvPr>
                <p14:cNvContentPartPr/>
                <p14:nvPr/>
              </p14:nvContentPartPr>
              <p14:xfrm>
                <a:off x="3429590" y="1638090"/>
                <a:ext cx="151200" cy="238680"/>
              </p14:xfrm>
            </p:contentPart>
          </mc:Choice>
          <mc:Fallback xmlns="">
            <p:pic>
              <p:nvPicPr>
                <p:cNvPr id="11" name="Ink 10">
                  <a:extLst>
                    <a:ext uri="{FF2B5EF4-FFF2-40B4-BE49-F238E27FC236}">
                      <a16:creationId xmlns:a16="http://schemas.microsoft.com/office/drawing/2014/main" id="{460E454A-A1B5-4769-BA6C-67FA556EF789}"/>
                    </a:ext>
                  </a:extLst>
                </p:cNvPr>
                <p:cNvPicPr/>
                <p:nvPr/>
              </p:nvPicPr>
              <p:blipFill>
                <a:blip r:embed="rId13"/>
                <a:stretch>
                  <a:fillRect/>
                </a:stretch>
              </p:blipFill>
              <p:spPr>
                <a:xfrm>
                  <a:off x="3411950" y="1620090"/>
                  <a:ext cx="186840" cy="27432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2" name="Ink 11">
                  <a:extLst>
                    <a:ext uri="{FF2B5EF4-FFF2-40B4-BE49-F238E27FC236}">
                      <a16:creationId xmlns:a16="http://schemas.microsoft.com/office/drawing/2014/main" id="{241FC6E4-4DAD-458D-AD6B-B63E824B73F5}"/>
                    </a:ext>
                  </a:extLst>
                </p14:cNvPr>
                <p14:cNvContentPartPr/>
                <p14:nvPr/>
              </p14:nvContentPartPr>
              <p14:xfrm>
                <a:off x="3397550" y="1625850"/>
                <a:ext cx="105840" cy="266760"/>
              </p14:xfrm>
            </p:contentPart>
          </mc:Choice>
          <mc:Fallback xmlns="">
            <p:pic>
              <p:nvPicPr>
                <p:cNvPr id="12" name="Ink 11">
                  <a:extLst>
                    <a:ext uri="{FF2B5EF4-FFF2-40B4-BE49-F238E27FC236}">
                      <a16:creationId xmlns:a16="http://schemas.microsoft.com/office/drawing/2014/main" id="{241FC6E4-4DAD-458D-AD6B-B63E824B73F5}"/>
                    </a:ext>
                  </a:extLst>
                </p:cNvPr>
                <p:cNvPicPr/>
                <p:nvPr/>
              </p:nvPicPr>
              <p:blipFill>
                <a:blip r:embed="rId15"/>
                <a:stretch>
                  <a:fillRect/>
                </a:stretch>
              </p:blipFill>
              <p:spPr>
                <a:xfrm>
                  <a:off x="3379910" y="1608210"/>
                  <a:ext cx="141480" cy="30240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3" name="Ink 12">
                  <a:extLst>
                    <a:ext uri="{FF2B5EF4-FFF2-40B4-BE49-F238E27FC236}">
                      <a16:creationId xmlns:a16="http://schemas.microsoft.com/office/drawing/2014/main" id="{07751CA1-571C-4101-9514-9A4A2078A053}"/>
                    </a:ext>
                  </a:extLst>
                </p14:cNvPr>
                <p14:cNvContentPartPr/>
                <p14:nvPr/>
              </p14:nvContentPartPr>
              <p14:xfrm>
                <a:off x="3353990" y="1622610"/>
                <a:ext cx="351720" cy="171360"/>
              </p14:xfrm>
            </p:contentPart>
          </mc:Choice>
          <mc:Fallback xmlns="">
            <p:pic>
              <p:nvPicPr>
                <p:cNvPr id="13" name="Ink 12">
                  <a:extLst>
                    <a:ext uri="{FF2B5EF4-FFF2-40B4-BE49-F238E27FC236}">
                      <a16:creationId xmlns:a16="http://schemas.microsoft.com/office/drawing/2014/main" id="{07751CA1-571C-4101-9514-9A4A2078A053}"/>
                    </a:ext>
                  </a:extLst>
                </p:cNvPr>
                <p:cNvPicPr/>
                <p:nvPr/>
              </p:nvPicPr>
              <p:blipFill>
                <a:blip r:embed="rId17"/>
                <a:stretch>
                  <a:fillRect/>
                </a:stretch>
              </p:blipFill>
              <p:spPr>
                <a:xfrm>
                  <a:off x="3336350" y="1604610"/>
                  <a:ext cx="387360" cy="207000"/>
                </a:xfrm>
                <a:prstGeom prst="rect">
                  <a:avLst/>
                </a:prstGeom>
              </p:spPr>
            </p:pic>
          </mc:Fallback>
        </mc:AlternateContent>
      </p:grpSp>
      <p:grpSp>
        <p:nvGrpSpPr>
          <p:cNvPr id="20" name="Group 19">
            <a:extLst>
              <a:ext uri="{FF2B5EF4-FFF2-40B4-BE49-F238E27FC236}">
                <a16:creationId xmlns:a16="http://schemas.microsoft.com/office/drawing/2014/main" id="{08C81A25-2133-49E0-9AEA-F7C28B4E85C3}"/>
              </a:ext>
            </a:extLst>
          </p:cNvPr>
          <p:cNvGrpSpPr/>
          <p:nvPr/>
        </p:nvGrpSpPr>
        <p:grpSpPr>
          <a:xfrm>
            <a:off x="3266870" y="3460050"/>
            <a:ext cx="312120" cy="256320"/>
            <a:chOff x="3266870" y="3460050"/>
            <a:chExt cx="312120" cy="256320"/>
          </a:xfrm>
        </p:grpSpPr>
        <mc:AlternateContent xmlns:mc="http://schemas.openxmlformats.org/markup-compatibility/2006" xmlns:p14="http://schemas.microsoft.com/office/powerpoint/2010/main">
          <mc:Choice Requires="p14">
            <p:contentPart p14:bwMode="auto" r:id="rId18">
              <p14:nvContentPartPr>
                <p14:cNvPr id="15" name="Ink 14">
                  <a:extLst>
                    <a:ext uri="{FF2B5EF4-FFF2-40B4-BE49-F238E27FC236}">
                      <a16:creationId xmlns:a16="http://schemas.microsoft.com/office/drawing/2014/main" id="{CB222F98-2F36-4A44-A391-06F56268A8C8}"/>
                    </a:ext>
                  </a:extLst>
                </p14:cNvPr>
                <p14:cNvContentPartPr/>
                <p14:nvPr/>
              </p14:nvContentPartPr>
              <p14:xfrm>
                <a:off x="3344270" y="3484170"/>
                <a:ext cx="234720" cy="192240"/>
              </p14:xfrm>
            </p:contentPart>
          </mc:Choice>
          <mc:Fallback xmlns="">
            <p:pic>
              <p:nvPicPr>
                <p:cNvPr id="15" name="Ink 14">
                  <a:extLst>
                    <a:ext uri="{FF2B5EF4-FFF2-40B4-BE49-F238E27FC236}">
                      <a16:creationId xmlns:a16="http://schemas.microsoft.com/office/drawing/2014/main" id="{CB222F98-2F36-4A44-A391-06F56268A8C8}"/>
                    </a:ext>
                  </a:extLst>
                </p:cNvPr>
                <p:cNvPicPr/>
                <p:nvPr/>
              </p:nvPicPr>
              <p:blipFill>
                <a:blip r:embed="rId19"/>
                <a:stretch>
                  <a:fillRect/>
                </a:stretch>
              </p:blipFill>
              <p:spPr>
                <a:xfrm>
                  <a:off x="3326270" y="3466530"/>
                  <a:ext cx="270360" cy="22788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16" name="Ink 15">
                  <a:extLst>
                    <a:ext uri="{FF2B5EF4-FFF2-40B4-BE49-F238E27FC236}">
                      <a16:creationId xmlns:a16="http://schemas.microsoft.com/office/drawing/2014/main" id="{1207955E-27F9-4C7C-98A6-A3D973E31417}"/>
                    </a:ext>
                  </a:extLst>
                </p14:cNvPr>
                <p14:cNvContentPartPr/>
                <p14:nvPr/>
              </p14:nvContentPartPr>
              <p14:xfrm>
                <a:off x="3389630" y="3460050"/>
                <a:ext cx="185400" cy="183960"/>
              </p14:xfrm>
            </p:contentPart>
          </mc:Choice>
          <mc:Fallback xmlns="">
            <p:pic>
              <p:nvPicPr>
                <p:cNvPr id="16" name="Ink 15">
                  <a:extLst>
                    <a:ext uri="{FF2B5EF4-FFF2-40B4-BE49-F238E27FC236}">
                      <a16:creationId xmlns:a16="http://schemas.microsoft.com/office/drawing/2014/main" id="{1207955E-27F9-4C7C-98A6-A3D973E31417}"/>
                    </a:ext>
                  </a:extLst>
                </p:cNvPr>
                <p:cNvPicPr/>
                <p:nvPr/>
              </p:nvPicPr>
              <p:blipFill>
                <a:blip r:embed="rId21"/>
                <a:stretch>
                  <a:fillRect/>
                </a:stretch>
              </p:blipFill>
              <p:spPr>
                <a:xfrm>
                  <a:off x="3371630" y="3442410"/>
                  <a:ext cx="221040" cy="21960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17" name="Ink 16">
                  <a:extLst>
                    <a:ext uri="{FF2B5EF4-FFF2-40B4-BE49-F238E27FC236}">
                      <a16:creationId xmlns:a16="http://schemas.microsoft.com/office/drawing/2014/main" id="{3161B14D-BC84-4698-864B-1FCC8A6856C9}"/>
                    </a:ext>
                  </a:extLst>
                </p14:cNvPr>
                <p14:cNvContentPartPr/>
                <p14:nvPr/>
              </p14:nvContentPartPr>
              <p14:xfrm>
                <a:off x="3266870" y="3502170"/>
                <a:ext cx="296280" cy="123840"/>
              </p14:xfrm>
            </p:contentPart>
          </mc:Choice>
          <mc:Fallback xmlns="">
            <p:pic>
              <p:nvPicPr>
                <p:cNvPr id="17" name="Ink 16">
                  <a:extLst>
                    <a:ext uri="{FF2B5EF4-FFF2-40B4-BE49-F238E27FC236}">
                      <a16:creationId xmlns:a16="http://schemas.microsoft.com/office/drawing/2014/main" id="{3161B14D-BC84-4698-864B-1FCC8A6856C9}"/>
                    </a:ext>
                  </a:extLst>
                </p:cNvPr>
                <p:cNvPicPr/>
                <p:nvPr/>
              </p:nvPicPr>
              <p:blipFill>
                <a:blip r:embed="rId23"/>
                <a:stretch>
                  <a:fillRect/>
                </a:stretch>
              </p:blipFill>
              <p:spPr>
                <a:xfrm>
                  <a:off x="3248870" y="3484170"/>
                  <a:ext cx="331920" cy="15948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18" name="Ink 17">
                  <a:extLst>
                    <a:ext uri="{FF2B5EF4-FFF2-40B4-BE49-F238E27FC236}">
                      <a16:creationId xmlns:a16="http://schemas.microsoft.com/office/drawing/2014/main" id="{E218DD4B-79DD-41AB-A7EB-D65C6A8B338B}"/>
                    </a:ext>
                  </a:extLst>
                </p14:cNvPr>
                <p14:cNvContentPartPr/>
                <p14:nvPr/>
              </p14:nvContentPartPr>
              <p14:xfrm>
                <a:off x="3421670" y="3527010"/>
                <a:ext cx="85680" cy="189360"/>
              </p14:xfrm>
            </p:contentPart>
          </mc:Choice>
          <mc:Fallback xmlns="">
            <p:pic>
              <p:nvPicPr>
                <p:cNvPr id="18" name="Ink 17">
                  <a:extLst>
                    <a:ext uri="{FF2B5EF4-FFF2-40B4-BE49-F238E27FC236}">
                      <a16:creationId xmlns:a16="http://schemas.microsoft.com/office/drawing/2014/main" id="{E218DD4B-79DD-41AB-A7EB-D65C6A8B338B}"/>
                    </a:ext>
                  </a:extLst>
                </p:cNvPr>
                <p:cNvPicPr/>
                <p:nvPr/>
              </p:nvPicPr>
              <p:blipFill>
                <a:blip r:embed="rId25"/>
                <a:stretch>
                  <a:fillRect/>
                </a:stretch>
              </p:blipFill>
              <p:spPr>
                <a:xfrm>
                  <a:off x="3403670" y="3509010"/>
                  <a:ext cx="121320" cy="225000"/>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19" name="Ink 18">
                  <a:extLst>
                    <a:ext uri="{FF2B5EF4-FFF2-40B4-BE49-F238E27FC236}">
                      <a16:creationId xmlns:a16="http://schemas.microsoft.com/office/drawing/2014/main" id="{6A0A66DA-767C-45A8-95B5-72D26214EE48}"/>
                    </a:ext>
                  </a:extLst>
                </p14:cNvPr>
                <p14:cNvContentPartPr/>
                <p14:nvPr/>
              </p14:nvContentPartPr>
              <p14:xfrm>
                <a:off x="3335990" y="3559050"/>
                <a:ext cx="113760" cy="93960"/>
              </p14:xfrm>
            </p:contentPart>
          </mc:Choice>
          <mc:Fallback xmlns="">
            <p:pic>
              <p:nvPicPr>
                <p:cNvPr id="19" name="Ink 18">
                  <a:extLst>
                    <a:ext uri="{FF2B5EF4-FFF2-40B4-BE49-F238E27FC236}">
                      <a16:creationId xmlns:a16="http://schemas.microsoft.com/office/drawing/2014/main" id="{6A0A66DA-767C-45A8-95B5-72D26214EE48}"/>
                    </a:ext>
                  </a:extLst>
                </p:cNvPr>
                <p:cNvPicPr/>
                <p:nvPr/>
              </p:nvPicPr>
              <p:blipFill>
                <a:blip r:embed="rId27"/>
                <a:stretch>
                  <a:fillRect/>
                </a:stretch>
              </p:blipFill>
              <p:spPr>
                <a:xfrm>
                  <a:off x="3318350" y="3541050"/>
                  <a:ext cx="149400" cy="1296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28">
            <p14:nvContentPartPr>
              <p14:cNvPr id="22" name="Ink 21">
                <a:extLst>
                  <a:ext uri="{FF2B5EF4-FFF2-40B4-BE49-F238E27FC236}">
                    <a16:creationId xmlns:a16="http://schemas.microsoft.com/office/drawing/2014/main" id="{75D1743F-FB50-4654-9CF8-221B880AC2BA}"/>
                  </a:ext>
                </a:extLst>
              </p14:cNvPr>
              <p14:cNvContentPartPr/>
              <p14:nvPr/>
            </p14:nvContentPartPr>
            <p14:xfrm>
              <a:off x="7411910" y="2327850"/>
              <a:ext cx="2283840" cy="71280"/>
            </p14:xfrm>
          </p:contentPart>
        </mc:Choice>
        <mc:Fallback xmlns="">
          <p:pic>
            <p:nvPicPr>
              <p:cNvPr id="22" name="Ink 21">
                <a:extLst>
                  <a:ext uri="{FF2B5EF4-FFF2-40B4-BE49-F238E27FC236}">
                    <a16:creationId xmlns:a16="http://schemas.microsoft.com/office/drawing/2014/main" id="{75D1743F-FB50-4654-9CF8-221B880AC2BA}"/>
                  </a:ext>
                </a:extLst>
              </p:cNvPr>
              <p:cNvPicPr/>
              <p:nvPr/>
            </p:nvPicPr>
            <p:blipFill>
              <a:blip r:embed="rId29"/>
              <a:stretch>
                <a:fillRect/>
              </a:stretch>
            </p:blipFill>
            <p:spPr>
              <a:xfrm>
                <a:off x="7393910" y="2309850"/>
                <a:ext cx="2319480" cy="106920"/>
              </a:xfrm>
              <a:prstGeom prst="rect">
                <a:avLst/>
              </a:prstGeom>
            </p:spPr>
          </p:pic>
        </mc:Fallback>
      </mc:AlternateContent>
      <mc:AlternateContent xmlns:mc="http://schemas.openxmlformats.org/markup-compatibility/2006" xmlns:p14="http://schemas.microsoft.com/office/powerpoint/2010/main">
        <mc:Choice Requires="p14">
          <p:contentPart p14:bwMode="auto" r:id="rId30">
            <p14:nvContentPartPr>
              <p14:cNvPr id="23" name="Ink 22">
                <a:extLst>
                  <a:ext uri="{FF2B5EF4-FFF2-40B4-BE49-F238E27FC236}">
                    <a16:creationId xmlns:a16="http://schemas.microsoft.com/office/drawing/2014/main" id="{62F9C35C-5104-404D-A184-FBD8FACBE840}"/>
                  </a:ext>
                </a:extLst>
              </p14:cNvPr>
              <p14:cNvContentPartPr/>
              <p14:nvPr/>
            </p14:nvContentPartPr>
            <p14:xfrm>
              <a:off x="5699390" y="2879730"/>
              <a:ext cx="932400" cy="467640"/>
            </p14:xfrm>
          </p:contentPart>
        </mc:Choice>
        <mc:Fallback xmlns="">
          <p:pic>
            <p:nvPicPr>
              <p:cNvPr id="23" name="Ink 22">
                <a:extLst>
                  <a:ext uri="{FF2B5EF4-FFF2-40B4-BE49-F238E27FC236}">
                    <a16:creationId xmlns:a16="http://schemas.microsoft.com/office/drawing/2014/main" id="{62F9C35C-5104-404D-A184-FBD8FACBE840}"/>
                  </a:ext>
                </a:extLst>
              </p:cNvPr>
              <p:cNvPicPr/>
              <p:nvPr/>
            </p:nvPicPr>
            <p:blipFill>
              <a:blip r:embed="rId31"/>
              <a:stretch>
                <a:fillRect/>
              </a:stretch>
            </p:blipFill>
            <p:spPr>
              <a:xfrm>
                <a:off x="5681750" y="2862090"/>
                <a:ext cx="968040" cy="503280"/>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24" name="Ink 23">
                <a:extLst>
                  <a:ext uri="{FF2B5EF4-FFF2-40B4-BE49-F238E27FC236}">
                    <a16:creationId xmlns:a16="http://schemas.microsoft.com/office/drawing/2014/main" id="{313FFCE8-A16D-4B9F-A310-3515FA429464}"/>
                  </a:ext>
                </a:extLst>
              </p14:cNvPr>
              <p14:cNvContentPartPr/>
              <p14:nvPr/>
            </p14:nvContentPartPr>
            <p14:xfrm>
              <a:off x="3357590" y="4519890"/>
              <a:ext cx="866520" cy="625680"/>
            </p14:xfrm>
          </p:contentPart>
        </mc:Choice>
        <mc:Fallback xmlns="">
          <p:pic>
            <p:nvPicPr>
              <p:cNvPr id="24" name="Ink 23">
                <a:extLst>
                  <a:ext uri="{FF2B5EF4-FFF2-40B4-BE49-F238E27FC236}">
                    <a16:creationId xmlns:a16="http://schemas.microsoft.com/office/drawing/2014/main" id="{313FFCE8-A16D-4B9F-A310-3515FA429464}"/>
                  </a:ext>
                </a:extLst>
              </p:cNvPr>
              <p:cNvPicPr/>
              <p:nvPr/>
            </p:nvPicPr>
            <p:blipFill>
              <a:blip r:embed="rId33"/>
              <a:stretch>
                <a:fillRect/>
              </a:stretch>
            </p:blipFill>
            <p:spPr>
              <a:xfrm>
                <a:off x="3339590" y="4502250"/>
                <a:ext cx="902160" cy="661320"/>
              </a:xfrm>
              <a:prstGeom prst="rect">
                <a:avLst/>
              </a:prstGeom>
            </p:spPr>
          </p:pic>
        </mc:Fallback>
      </mc:AlternateContent>
    </p:spTree>
    <p:extLst>
      <p:ext uri="{BB962C8B-B14F-4D97-AF65-F5344CB8AC3E}">
        <p14:creationId xmlns:p14="http://schemas.microsoft.com/office/powerpoint/2010/main" val="3733942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B2FD387F-92CC-4779-81C3-06BBC90B104F}"/>
              </a:ext>
            </a:extLst>
          </p:cNvPr>
          <p:cNvSpPr/>
          <p:nvPr/>
        </p:nvSpPr>
        <p:spPr>
          <a:xfrm>
            <a:off x="0" y="-1"/>
            <a:ext cx="10459092" cy="6194909"/>
          </a:xfrm>
          <a:prstGeom prst="roundRect">
            <a:avLst/>
          </a:prstGeom>
          <a:solidFill>
            <a:srgbClr val="4E1A04">
              <a:alpha val="40000"/>
            </a:srgbClr>
          </a:solidFill>
          <a:effectLst>
            <a:softEdge rad="139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DB53F4E-F7D8-4CE6-9400-7374C33ADB4D}"/>
              </a:ext>
            </a:extLst>
          </p:cNvPr>
          <p:cNvSpPr txBox="1"/>
          <p:nvPr/>
        </p:nvSpPr>
        <p:spPr>
          <a:xfrm>
            <a:off x="349250" y="6346398"/>
            <a:ext cx="7423150" cy="461665"/>
          </a:xfrm>
          <a:prstGeom prst="rect">
            <a:avLst/>
          </a:prstGeom>
          <a:noFill/>
        </p:spPr>
        <p:txBody>
          <a:bodyPr wrap="square" rtlCol="0">
            <a:spAutoFit/>
          </a:bodyPr>
          <a:lstStyle/>
          <a:p>
            <a:r>
              <a:rPr lang="en-US" sz="2400">
                <a:solidFill>
                  <a:srgbClr val="FFFF00"/>
                </a:solidFill>
                <a:cs typeface="+mj-cs"/>
              </a:rPr>
              <a:t>http://www.matsati.com</a:t>
            </a:r>
          </a:p>
        </p:txBody>
      </p:sp>
      <p:sp>
        <p:nvSpPr>
          <p:cNvPr id="10" name="TextBox 9">
            <a:extLst>
              <a:ext uri="{FF2B5EF4-FFF2-40B4-BE49-F238E27FC236}">
                <a16:creationId xmlns:a16="http://schemas.microsoft.com/office/drawing/2014/main" id="{638CE212-A8DA-4542-A937-323BC5C84730}"/>
              </a:ext>
            </a:extLst>
          </p:cNvPr>
          <p:cNvSpPr txBox="1"/>
          <p:nvPr/>
        </p:nvSpPr>
        <p:spPr>
          <a:xfrm>
            <a:off x="349250" y="5920268"/>
            <a:ext cx="10109842" cy="646331"/>
          </a:xfrm>
          <a:prstGeom prst="rect">
            <a:avLst/>
          </a:prstGeom>
          <a:noFill/>
        </p:spPr>
        <p:txBody>
          <a:bodyPr wrap="square" rtlCol="0">
            <a:spAutoFit/>
          </a:bodyPr>
          <a:lstStyle/>
          <a:p>
            <a:r>
              <a:rPr lang="en-US" sz="3600" b="1">
                <a:solidFill>
                  <a:srgbClr val="FFFF00"/>
                </a:solidFill>
                <a:cs typeface="+mj-cs"/>
              </a:rPr>
              <a:t>Isaiah / </a:t>
            </a:r>
            <a:r>
              <a:rPr lang="he-IL" sz="3600" b="1">
                <a:solidFill>
                  <a:srgbClr val="FFFF00"/>
                </a:solidFill>
                <a:cs typeface="+mj-cs"/>
              </a:rPr>
              <a:t>ישעיה</a:t>
            </a:r>
            <a:endParaRPr lang="en-US" sz="3600" b="1">
              <a:solidFill>
                <a:srgbClr val="FFFF00"/>
              </a:solidFill>
              <a:cs typeface="+mj-cs"/>
            </a:endParaRPr>
          </a:p>
        </p:txBody>
      </p:sp>
      <p:sp>
        <p:nvSpPr>
          <p:cNvPr id="2" name="TextBox 1">
            <a:extLst>
              <a:ext uri="{FF2B5EF4-FFF2-40B4-BE49-F238E27FC236}">
                <a16:creationId xmlns:a16="http://schemas.microsoft.com/office/drawing/2014/main" id="{7627D41E-199A-410B-94A8-9500D6DC7D33}"/>
              </a:ext>
            </a:extLst>
          </p:cNvPr>
          <p:cNvSpPr txBox="1"/>
          <p:nvPr/>
        </p:nvSpPr>
        <p:spPr>
          <a:xfrm>
            <a:off x="9981344" y="3580544"/>
            <a:ext cx="45719" cy="369332"/>
          </a:xfrm>
          <a:prstGeom prst="rect">
            <a:avLst/>
          </a:prstGeom>
          <a:noFill/>
        </p:spPr>
        <p:txBody>
          <a:bodyPr wrap="square" rtlCol="0">
            <a:spAutoFit/>
          </a:bodyPr>
          <a:lstStyle/>
          <a:p>
            <a:endParaRPr lang="en-US"/>
          </a:p>
        </p:txBody>
      </p:sp>
      <p:sp>
        <p:nvSpPr>
          <p:cNvPr id="3" name="TextBox 2">
            <a:extLst>
              <a:ext uri="{FF2B5EF4-FFF2-40B4-BE49-F238E27FC236}">
                <a16:creationId xmlns:a16="http://schemas.microsoft.com/office/drawing/2014/main" id="{D3EFC0C3-FD39-449B-AD90-C042901F23F4}"/>
              </a:ext>
            </a:extLst>
          </p:cNvPr>
          <p:cNvSpPr txBox="1"/>
          <p:nvPr/>
        </p:nvSpPr>
        <p:spPr>
          <a:xfrm>
            <a:off x="399351" y="103291"/>
            <a:ext cx="9852829" cy="6001643"/>
          </a:xfrm>
          <a:prstGeom prst="rect">
            <a:avLst/>
          </a:prstGeom>
          <a:noFill/>
        </p:spPr>
        <p:txBody>
          <a:bodyPr wrap="square" rtlCol="0">
            <a:spAutoFit/>
          </a:bodyPr>
          <a:lstStyle/>
          <a:p>
            <a:r>
              <a:rPr lang="en-US" sz="2400" b="1">
                <a:solidFill>
                  <a:schemeClr val="bg1"/>
                </a:solidFill>
                <a:cs typeface="+mj-cs"/>
              </a:rPr>
              <a:t>Noun form: </a:t>
            </a:r>
          </a:p>
          <a:p>
            <a:r>
              <a:rPr lang="en-US" sz="2400" u="sng">
                <a:solidFill>
                  <a:schemeClr val="bg1"/>
                </a:solidFill>
                <a:cs typeface="+mj-cs"/>
              </a:rPr>
              <a:t>1 Samuel 29:4</a:t>
            </a:r>
            <a:r>
              <a:rPr lang="en-US" sz="2400">
                <a:solidFill>
                  <a:schemeClr val="bg1"/>
                </a:solidFill>
                <a:cs typeface="+mj-cs"/>
              </a:rPr>
              <a:t>, refers to David becoming "an adversary" against the Philistines in war (</a:t>
            </a:r>
            <a:r>
              <a:rPr lang="he-IL" sz="3200">
                <a:solidFill>
                  <a:schemeClr val="bg1"/>
                </a:solidFill>
                <a:cs typeface="+mj-cs"/>
              </a:rPr>
              <a:t>וַיִּקְצְפ֨וּ עָלָ֜יו שָׂרֵ֣י פְלִשְׁתִּ֗ים וַיֹּ֣אמְרוּ לוֹ֩ שָׂרֵ֨י פְלִשְׁתִּ֜ים הָשֵׁ֣ב אֶת־הָאִ֗ישׁ וְיָשֹׁב֙ אֶל־מְקוֹמוֹ֙ אֲשֶׁ֣ר הִפְקַדְתּ֣וֹ שָׁ֔ם וְלֹֽא־יֵרֵ֤ד עִמָּ֙נוּ֙ בַּמִּלְחָמָ֔ה וְלֹא־יִֽהְיֶה־לָּ֥נוּ </a:t>
            </a:r>
            <a:r>
              <a:rPr lang="he-IL" sz="3200" b="1">
                <a:solidFill>
                  <a:srgbClr val="FFFF00"/>
                </a:solidFill>
                <a:cs typeface="+mj-cs"/>
              </a:rPr>
              <a:t>לְשָׂטָ֖ן</a:t>
            </a:r>
            <a:r>
              <a:rPr lang="he-IL" sz="3200">
                <a:solidFill>
                  <a:schemeClr val="bg1"/>
                </a:solidFill>
                <a:cs typeface="+mj-cs"/>
              </a:rPr>
              <a:t> בַּמִּלְחָמָ֑ה וּבַמֶּ֗ה יִתְרַצֶּ֥ה זֶה֙ אֶל־אֲדֹנָ֔יו הֲל֕וֹא בְּרָאשֵׁ֖י הָאֲנָשִׁ֥ים הָהֵֽם</a:t>
            </a:r>
            <a:r>
              <a:rPr lang="he-IL" sz="2400">
                <a:solidFill>
                  <a:schemeClr val="bg1"/>
                </a:solidFill>
                <a:cs typeface="+mj-cs"/>
              </a:rPr>
              <a:t>׃)</a:t>
            </a:r>
          </a:p>
          <a:p>
            <a:endParaRPr lang="he-IL" sz="2400">
              <a:solidFill>
                <a:schemeClr val="bg1"/>
              </a:solidFill>
              <a:cs typeface="+mj-cs"/>
            </a:endParaRPr>
          </a:p>
          <a:p>
            <a:r>
              <a:rPr lang="he-IL" sz="2400" u="sng">
                <a:solidFill>
                  <a:schemeClr val="bg1"/>
                </a:solidFill>
                <a:cs typeface="+mj-cs"/>
              </a:rPr>
              <a:t>2</a:t>
            </a:r>
            <a:r>
              <a:rPr lang="en-US" sz="2400" u="sng">
                <a:solidFill>
                  <a:schemeClr val="bg1"/>
                </a:solidFill>
                <a:cs typeface="+mj-cs"/>
              </a:rPr>
              <a:t> </a:t>
            </a:r>
            <a:r>
              <a:rPr lang="he-IL" sz="2400" u="sng">
                <a:solidFill>
                  <a:schemeClr val="bg1"/>
                </a:solidFill>
                <a:cs typeface="+mj-cs"/>
              </a:rPr>
              <a:t> </a:t>
            </a:r>
            <a:r>
              <a:rPr lang="en-US" sz="2400" u="sng">
                <a:solidFill>
                  <a:schemeClr val="bg1"/>
                </a:solidFill>
                <a:cs typeface="+mj-cs"/>
              </a:rPr>
              <a:t>Samuel 19:23</a:t>
            </a:r>
            <a:r>
              <a:rPr lang="en-US" sz="2400">
                <a:solidFill>
                  <a:schemeClr val="bg1"/>
                </a:solidFill>
                <a:cs typeface="+mj-cs"/>
              </a:rPr>
              <a:t>, refers to the sons of Zeruiah becoming a "hindrance" to David (</a:t>
            </a:r>
            <a:r>
              <a:rPr lang="he-IL" sz="2800">
                <a:solidFill>
                  <a:schemeClr val="bg1"/>
                </a:solidFill>
                <a:cs typeface="+mj-cs"/>
              </a:rPr>
              <a:t>וַיֹּ֣אמֶר דָּוִ֗ד מַה־לִּ֤י וְלָכֶם֙ בְּנֵ֣י צְרוּיָ֔ה כִּי־תִֽהְיוּ־לִ֥י הַיּ֖וֹם </a:t>
            </a:r>
            <a:r>
              <a:rPr lang="he-IL" sz="2800" b="1">
                <a:solidFill>
                  <a:srgbClr val="FFFF00"/>
                </a:solidFill>
                <a:cs typeface="+mj-cs"/>
              </a:rPr>
              <a:t>לְשָׂטָ֑ן</a:t>
            </a:r>
            <a:r>
              <a:rPr lang="he-IL" sz="2800">
                <a:solidFill>
                  <a:schemeClr val="bg1"/>
                </a:solidFill>
                <a:cs typeface="+mj-cs"/>
              </a:rPr>
              <a:t> הַיּ֗וֹם י֤וּמַת אִישׁ֙ בְּיִשְׂרָאֵ֔ל כִּ֚י הֲל֣וֹא יָדַ֔עְתִּי כִּ֥י הַיּ֖וֹם אֲנִי־מֶ֥לֶךְ עַל־יִשְׂרָאֵֽל</a:t>
            </a:r>
            <a:r>
              <a:rPr lang="he-IL" sz="2400">
                <a:solidFill>
                  <a:schemeClr val="bg1"/>
                </a:solidFill>
                <a:cs typeface="+mj-cs"/>
              </a:rPr>
              <a:t>׃)</a:t>
            </a:r>
          </a:p>
          <a:p>
            <a:endParaRPr lang="he-IL" sz="2400">
              <a:solidFill>
                <a:schemeClr val="bg1"/>
              </a:solidFill>
              <a:cs typeface="+mj-cs"/>
            </a:endParaRPr>
          </a:p>
          <a:p>
            <a:r>
              <a:rPr lang="he-IL" sz="2400" u="sng">
                <a:solidFill>
                  <a:schemeClr val="bg1"/>
                </a:solidFill>
                <a:cs typeface="+mj-cs"/>
              </a:rPr>
              <a:t>1 </a:t>
            </a:r>
            <a:r>
              <a:rPr lang="en-US" sz="2400" u="sng">
                <a:solidFill>
                  <a:schemeClr val="bg1"/>
                </a:solidFill>
                <a:cs typeface="+mj-cs"/>
              </a:rPr>
              <a:t> Kings 5:18</a:t>
            </a:r>
            <a:r>
              <a:rPr lang="en-US" sz="2400">
                <a:solidFill>
                  <a:schemeClr val="bg1"/>
                </a:solidFill>
                <a:cs typeface="+mj-cs"/>
              </a:rPr>
              <a:t>, Solomon writes to Hiram reporting that there are no "adversaries" (</a:t>
            </a:r>
            <a:r>
              <a:rPr lang="he-IL" sz="3200">
                <a:solidFill>
                  <a:schemeClr val="bg1"/>
                </a:solidFill>
                <a:cs typeface="+mj-cs"/>
              </a:rPr>
              <a:t>וְעַתָּ֕ה הֵנִ֨יחַ יְהוָ֧ה אֱלֹהַ֛י לִ֖י מִסָּבִ֑יב אֵ֣ין </a:t>
            </a:r>
            <a:r>
              <a:rPr lang="he-IL" sz="3200" b="1">
                <a:solidFill>
                  <a:srgbClr val="FFFF00"/>
                </a:solidFill>
                <a:cs typeface="+mj-cs"/>
              </a:rPr>
              <a:t>שָׂטָ֔ן</a:t>
            </a:r>
            <a:r>
              <a:rPr lang="he-IL" sz="3200">
                <a:solidFill>
                  <a:schemeClr val="bg1"/>
                </a:solidFill>
                <a:cs typeface="+mj-cs"/>
              </a:rPr>
              <a:t> וְאֵ֖ין פֶּ֥גַע רָֽע</a:t>
            </a:r>
            <a:r>
              <a:rPr lang="he-IL" sz="2400">
                <a:solidFill>
                  <a:schemeClr val="bg1"/>
                </a:solidFill>
                <a:cs typeface="+mj-cs"/>
              </a:rPr>
              <a:t>׃)</a:t>
            </a:r>
          </a:p>
          <a:p>
            <a:endParaRPr lang="he-IL" sz="2400">
              <a:solidFill>
                <a:schemeClr val="bg1"/>
              </a:solidFill>
              <a:cs typeface="+mj-cs"/>
            </a:endParaRPr>
          </a:p>
        </p:txBody>
      </p:sp>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20ABB236-8B72-4F42-AE3C-6683134FFBE6}"/>
                  </a:ext>
                </a:extLst>
              </p14:cNvPr>
              <p14:cNvContentPartPr/>
              <p14:nvPr/>
            </p14:nvContentPartPr>
            <p14:xfrm>
              <a:off x="3544430" y="855450"/>
              <a:ext cx="6657840" cy="93960"/>
            </p14:xfrm>
          </p:contentPart>
        </mc:Choice>
        <mc:Fallback xmlns="">
          <p:pic>
            <p:nvPicPr>
              <p:cNvPr id="4" name="Ink 3">
                <a:extLst>
                  <a:ext uri="{FF2B5EF4-FFF2-40B4-BE49-F238E27FC236}">
                    <a16:creationId xmlns:a16="http://schemas.microsoft.com/office/drawing/2014/main" id="{20ABB236-8B72-4F42-AE3C-6683134FFBE6}"/>
                  </a:ext>
                </a:extLst>
              </p:cNvPr>
              <p:cNvPicPr/>
              <p:nvPr/>
            </p:nvPicPr>
            <p:blipFill>
              <a:blip r:embed="rId5"/>
              <a:stretch>
                <a:fillRect/>
              </a:stretch>
            </p:blipFill>
            <p:spPr>
              <a:xfrm>
                <a:off x="3526790" y="837450"/>
                <a:ext cx="6693480" cy="1296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k 4">
                <a:extLst>
                  <a:ext uri="{FF2B5EF4-FFF2-40B4-BE49-F238E27FC236}">
                    <a16:creationId xmlns:a16="http://schemas.microsoft.com/office/drawing/2014/main" id="{61FCCF54-4CFE-4FEE-B232-B38FC4CAB3FD}"/>
                  </a:ext>
                </a:extLst>
              </p14:cNvPr>
              <p14:cNvContentPartPr/>
              <p14:nvPr/>
            </p14:nvContentPartPr>
            <p14:xfrm>
              <a:off x="2772590" y="3521610"/>
              <a:ext cx="6626880" cy="67320"/>
            </p14:xfrm>
          </p:contentPart>
        </mc:Choice>
        <mc:Fallback xmlns="">
          <p:pic>
            <p:nvPicPr>
              <p:cNvPr id="5" name="Ink 4">
                <a:extLst>
                  <a:ext uri="{FF2B5EF4-FFF2-40B4-BE49-F238E27FC236}">
                    <a16:creationId xmlns:a16="http://schemas.microsoft.com/office/drawing/2014/main" id="{61FCCF54-4CFE-4FEE-B232-B38FC4CAB3FD}"/>
                  </a:ext>
                </a:extLst>
              </p:cNvPr>
              <p:cNvPicPr/>
              <p:nvPr/>
            </p:nvPicPr>
            <p:blipFill>
              <a:blip r:embed="rId7"/>
              <a:stretch>
                <a:fillRect/>
              </a:stretch>
            </p:blipFill>
            <p:spPr>
              <a:xfrm>
                <a:off x="2754590" y="3503610"/>
                <a:ext cx="6662520" cy="10296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7" name="Ink 6">
                <a:extLst>
                  <a:ext uri="{FF2B5EF4-FFF2-40B4-BE49-F238E27FC236}">
                    <a16:creationId xmlns:a16="http://schemas.microsoft.com/office/drawing/2014/main" id="{B265E580-D4F9-432B-A191-73C80CB8DB35}"/>
                  </a:ext>
                </a:extLst>
              </p14:cNvPr>
              <p14:cNvContentPartPr/>
              <p14:nvPr/>
            </p14:nvContentPartPr>
            <p14:xfrm>
              <a:off x="507110" y="3991050"/>
              <a:ext cx="589320" cy="23040"/>
            </p14:xfrm>
          </p:contentPart>
        </mc:Choice>
        <mc:Fallback xmlns="">
          <p:pic>
            <p:nvPicPr>
              <p:cNvPr id="7" name="Ink 6">
                <a:extLst>
                  <a:ext uri="{FF2B5EF4-FFF2-40B4-BE49-F238E27FC236}">
                    <a16:creationId xmlns:a16="http://schemas.microsoft.com/office/drawing/2014/main" id="{B265E580-D4F9-432B-A191-73C80CB8DB35}"/>
                  </a:ext>
                </a:extLst>
              </p:cNvPr>
              <p:cNvPicPr/>
              <p:nvPr/>
            </p:nvPicPr>
            <p:blipFill>
              <a:blip r:embed="rId9"/>
              <a:stretch>
                <a:fillRect/>
              </a:stretch>
            </p:blipFill>
            <p:spPr>
              <a:xfrm>
                <a:off x="489470" y="3973050"/>
                <a:ext cx="624960" cy="586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AE1556FF-DAD0-4463-A4E6-1E880F210C25}"/>
                  </a:ext>
                </a:extLst>
              </p14:cNvPr>
              <p14:cNvContentPartPr/>
              <p14:nvPr/>
            </p14:nvContentPartPr>
            <p14:xfrm>
              <a:off x="2431310" y="5121450"/>
              <a:ext cx="6153480" cy="57960"/>
            </p14:xfrm>
          </p:contentPart>
        </mc:Choice>
        <mc:Fallback xmlns="">
          <p:pic>
            <p:nvPicPr>
              <p:cNvPr id="9" name="Ink 8">
                <a:extLst>
                  <a:ext uri="{FF2B5EF4-FFF2-40B4-BE49-F238E27FC236}">
                    <a16:creationId xmlns:a16="http://schemas.microsoft.com/office/drawing/2014/main" id="{AE1556FF-DAD0-4463-A4E6-1E880F210C25}"/>
                  </a:ext>
                </a:extLst>
              </p:cNvPr>
              <p:cNvPicPr/>
              <p:nvPr/>
            </p:nvPicPr>
            <p:blipFill>
              <a:blip r:embed="rId11"/>
              <a:stretch>
                <a:fillRect/>
              </a:stretch>
            </p:blipFill>
            <p:spPr>
              <a:xfrm>
                <a:off x="2413670" y="5103810"/>
                <a:ext cx="6189120" cy="93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1" name="Ink 10">
                <a:extLst>
                  <a:ext uri="{FF2B5EF4-FFF2-40B4-BE49-F238E27FC236}">
                    <a16:creationId xmlns:a16="http://schemas.microsoft.com/office/drawing/2014/main" id="{12A35B50-BB55-440A-B16C-0CBE9A3BCBAB}"/>
                  </a:ext>
                </a:extLst>
              </p14:cNvPr>
              <p14:cNvContentPartPr/>
              <p14:nvPr/>
            </p14:nvContentPartPr>
            <p14:xfrm>
              <a:off x="695750" y="5558490"/>
              <a:ext cx="1187280" cy="88560"/>
            </p14:xfrm>
          </p:contentPart>
        </mc:Choice>
        <mc:Fallback xmlns="">
          <p:pic>
            <p:nvPicPr>
              <p:cNvPr id="11" name="Ink 10">
                <a:extLst>
                  <a:ext uri="{FF2B5EF4-FFF2-40B4-BE49-F238E27FC236}">
                    <a16:creationId xmlns:a16="http://schemas.microsoft.com/office/drawing/2014/main" id="{12A35B50-BB55-440A-B16C-0CBE9A3BCBAB}"/>
                  </a:ext>
                </a:extLst>
              </p:cNvPr>
              <p:cNvPicPr/>
              <p:nvPr/>
            </p:nvPicPr>
            <p:blipFill>
              <a:blip r:embed="rId13"/>
              <a:stretch>
                <a:fillRect/>
              </a:stretch>
            </p:blipFill>
            <p:spPr>
              <a:xfrm>
                <a:off x="677750" y="5540850"/>
                <a:ext cx="1222920" cy="124200"/>
              </a:xfrm>
              <a:prstGeom prst="rect">
                <a:avLst/>
              </a:prstGeom>
            </p:spPr>
          </p:pic>
        </mc:Fallback>
      </mc:AlternateContent>
    </p:spTree>
    <p:extLst>
      <p:ext uri="{BB962C8B-B14F-4D97-AF65-F5344CB8AC3E}">
        <p14:creationId xmlns:p14="http://schemas.microsoft.com/office/powerpoint/2010/main" val="13573831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B2FD387F-92CC-4779-81C3-06BBC90B104F}"/>
              </a:ext>
            </a:extLst>
          </p:cNvPr>
          <p:cNvSpPr/>
          <p:nvPr/>
        </p:nvSpPr>
        <p:spPr>
          <a:xfrm>
            <a:off x="0" y="-1"/>
            <a:ext cx="10459092" cy="6194909"/>
          </a:xfrm>
          <a:prstGeom prst="roundRect">
            <a:avLst/>
          </a:prstGeom>
          <a:solidFill>
            <a:srgbClr val="4E1A04">
              <a:alpha val="40000"/>
            </a:srgbClr>
          </a:solidFill>
          <a:effectLst>
            <a:softEdge rad="139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DB53F4E-F7D8-4CE6-9400-7374C33ADB4D}"/>
              </a:ext>
            </a:extLst>
          </p:cNvPr>
          <p:cNvSpPr txBox="1"/>
          <p:nvPr/>
        </p:nvSpPr>
        <p:spPr>
          <a:xfrm>
            <a:off x="349250" y="6346398"/>
            <a:ext cx="7423150" cy="461665"/>
          </a:xfrm>
          <a:prstGeom prst="rect">
            <a:avLst/>
          </a:prstGeom>
          <a:noFill/>
        </p:spPr>
        <p:txBody>
          <a:bodyPr wrap="square" rtlCol="0">
            <a:spAutoFit/>
          </a:bodyPr>
          <a:lstStyle/>
          <a:p>
            <a:r>
              <a:rPr lang="en-US" sz="2400">
                <a:solidFill>
                  <a:srgbClr val="FFFF00"/>
                </a:solidFill>
                <a:cs typeface="+mj-cs"/>
              </a:rPr>
              <a:t>http://www.matsati.com</a:t>
            </a:r>
          </a:p>
        </p:txBody>
      </p:sp>
      <p:sp>
        <p:nvSpPr>
          <p:cNvPr id="10" name="TextBox 9">
            <a:extLst>
              <a:ext uri="{FF2B5EF4-FFF2-40B4-BE49-F238E27FC236}">
                <a16:creationId xmlns:a16="http://schemas.microsoft.com/office/drawing/2014/main" id="{638CE212-A8DA-4542-A937-323BC5C84730}"/>
              </a:ext>
            </a:extLst>
          </p:cNvPr>
          <p:cNvSpPr txBox="1"/>
          <p:nvPr/>
        </p:nvSpPr>
        <p:spPr>
          <a:xfrm>
            <a:off x="349250" y="5920268"/>
            <a:ext cx="10109842" cy="646331"/>
          </a:xfrm>
          <a:prstGeom prst="rect">
            <a:avLst/>
          </a:prstGeom>
          <a:noFill/>
        </p:spPr>
        <p:txBody>
          <a:bodyPr wrap="square" rtlCol="0">
            <a:spAutoFit/>
          </a:bodyPr>
          <a:lstStyle/>
          <a:p>
            <a:r>
              <a:rPr lang="en-US" sz="3600" b="1">
                <a:solidFill>
                  <a:srgbClr val="FFFF00"/>
                </a:solidFill>
                <a:cs typeface="+mj-cs"/>
              </a:rPr>
              <a:t>Isaiah / </a:t>
            </a:r>
            <a:r>
              <a:rPr lang="he-IL" sz="3600" b="1">
                <a:solidFill>
                  <a:srgbClr val="FFFF00"/>
                </a:solidFill>
                <a:cs typeface="+mj-cs"/>
              </a:rPr>
              <a:t>ישעיה</a:t>
            </a:r>
            <a:endParaRPr lang="en-US" sz="3600" b="1">
              <a:solidFill>
                <a:srgbClr val="FFFF00"/>
              </a:solidFill>
              <a:cs typeface="+mj-cs"/>
            </a:endParaRPr>
          </a:p>
        </p:txBody>
      </p:sp>
      <p:sp>
        <p:nvSpPr>
          <p:cNvPr id="2" name="TextBox 1">
            <a:extLst>
              <a:ext uri="{FF2B5EF4-FFF2-40B4-BE49-F238E27FC236}">
                <a16:creationId xmlns:a16="http://schemas.microsoft.com/office/drawing/2014/main" id="{7627D41E-199A-410B-94A8-9500D6DC7D33}"/>
              </a:ext>
            </a:extLst>
          </p:cNvPr>
          <p:cNvSpPr txBox="1"/>
          <p:nvPr/>
        </p:nvSpPr>
        <p:spPr>
          <a:xfrm>
            <a:off x="9981344" y="3580544"/>
            <a:ext cx="45719" cy="369332"/>
          </a:xfrm>
          <a:prstGeom prst="rect">
            <a:avLst/>
          </a:prstGeom>
          <a:noFill/>
        </p:spPr>
        <p:txBody>
          <a:bodyPr wrap="square" rtlCol="0">
            <a:spAutoFit/>
          </a:bodyPr>
          <a:lstStyle/>
          <a:p>
            <a:endParaRPr lang="en-US"/>
          </a:p>
        </p:txBody>
      </p:sp>
      <p:sp>
        <p:nvSpPr>
          <p:cNvPr id="3" name="TextBox 2">
            <a:extLst>
              <a:ext uri="{FF2B5EF4-FFF2-40B4-BE49-F238E27FC236}">
                <a16:creationId xmlns:a16="http://schemas.microsoft.com/office/drawing/2014/main" id="{D3EFC0C3-FD39-449B-AD90-C042901F23F4}"/>
              </a:ext>
            </a:extLst>
          </p:cNvPr>
          <p:cNvSpPr txBox="1"/>
          <p:nvPr/>
        </p:nvSpPr>
        <p:spPr>
          <a:xfrm>
            <a:off x="172937" y="34585"/>
            <a:ext cx="10339635" cy="5878532"/>
          </a:xfrm>
          <a:prstGeom prst="rect">
            <a:avLst/>
          </a:prstGeom>
          <a:noFill/>
        </p:spPr>
        <p:txBody>
          <a:bodyPr wrap="square" rtlCol="0">
            <a:spAutoFit/>
          </a:bodyPr>
          <a:lstStyle/>
          <a:p>
            <a:r>
              <a:rPr lang="he-IL" sz="2400" u="sng">
                <a:solidFill>
                  <a:schemeClr val="bg1"/>
                </a:solidFill>
                <a:cs typeface="+mj-cs"/>
              </a:rPr>
              <a:t>1 </a:t>
            </a:r>
            <a:r>
              <a:rPr lang="en-US" sz="2400" u="sng">
                <a:solidFill>
                  <a:schemeClr val="bg1"/>
                </a:solidFill>
                <a:cs typeface="+mj-cs"/>
              </a:rPr>
              <a:t> Kings 11:14</a:t>
            </a:r>
            <a:r>
              <a:rPr lang="en-US" sz="2400">
                <a:solidFill>
                  <a:schemeClr val="bg1"/>
                </a:solidFill>
                <a:cs typeface="+mj-cs"/>
              </a:rPr>
              <a:t>, "And the Lord raised up an 'adversary' against Solomon, Hadad, the Edomite; he was of the royal lineage in Edom." (</a:t>
            </a:r>
            <a:r>
              <a:rPr lang="he-IL" sz="2800">
                <a:solidFill>
                  <a:schemeClr val="bg1"/>
                </a:solidFill>
                <a:cs typeface="+mj-cs"/>
              </a:rPr>
              <a:t>וַיָּ֨קֶם יְהוָ֤ה </a:t>
            </a:r>
            <a:r>
              <a:rPr lang="he-IL" sz="2800" b="1">
                <a:solidFill>
                  <a:srgbClr val="FFFF00"/>
                </a:solidFill>
                <a:cs typeface="+mj-cs"/>
              </a:rPr>
              <a:t>שָׂטָן֙</a:t>
            </a:r>
            <a:r>
              <a:rPr lang="he-IL" sz="2800">
                <a:solidFill>
                  <a:schemeClr val="bg1"/>
                </a:solidFill>
                <a:cs typeface="+mj-cs"/>
              </a:rPr>
              <a:t> לִשְׁלֹמֹ֔ה אֵ֖ת הֲדַ֣ד הָאֲדֹמִ֑י מִזֶּ֧רַע הַמֶּ֛לֶךְ ה֖וּא בֶּאֱדֽוֹם</a:t>
            </a:r>
            <a:r>
              <a:rPr lang="he-IL" sz="2400">
                <a:solidFill>
                  <a:schemeClr val="bg1"/>
                </a:solidFill>
                <a:cs typeface="+mj-cs"/>
              </a:rPr>
              <a:t>׃)</a:t>
            </a:r>
          </a:p>
          <a:p>
            <a:endParaRPr lang="he-IL" sz="900">
              <a:solidFill>
                <a:schemeClr val="bg1"/>
              </a:solidFill>
              <a:cs typeface="+mj-cs"/>
            </a:endParaRPr>
          </a:p>
          <a:p>
            <a:r>
              <a:rPr lang="he-IL" sz="2400" u="sng">
                <a:solidFill>
                  <a:schemeClr val="bg1"/>
                </a:solidFill>
                <a:cs typeface="+mj-cs"/>
              </a:rPr>
              <a:t>1 </a:t>
            </a:r>
            <a:r>
              <a:rPr lang="en-US" sz="2400" u="sng">
                <a:solidFill>
                  <a:schemeClr val="bg1"/>
                </a:solidFill>
                <a:cs typeface="+mj-cs"/>
              </a:rPr>
              <a:t> Kings 11:23</a:t>
            </a:r>
            <a:r>
              <a:rPr lang="en-US" sz="2400">
                <a:solidFill>
                  <a:schemeClr val="bg1"/>
                </a:solidFill>
                <a:cs typeface="+mj-cs"/>
              </a:rPr>
              <a:t>, "And God raised up against (David) an 'adversary,' Rezon, the son of Eliada, who had fled from Hadadezer, the king of Zobah, his master." (</a:t>
            </a:r>
            <a:r>
              <a:rPr lang="he-IL" sz="2800">
                <a:solidFill>
                  <a:schemeClr val="bg1"/>
                </a:solidFill>
                <a:cs typeface="+mj-cs"/>
              </a:rPr>
              <a:t>וַיָּ֨קֶם אֱלֹהִ֥ים לוֹ֙ </a:t>
            </a:r>
            <a:r>
              <a:rPr lang="he-IL" sz="2800" b="1">
                <a:solidFill>
                  <a:srgbClr val="FFFF00"/>
                </a:solidFill>
                <a:cs typeface="+mj-cs"/>
              </a:rPr>
              <a:t>שָׂטָ֔ן</a:t>
            </a:r>
            <a:r>
              <a:rPr lang="he-IL" sz="2800">
                <a:solidFill>
                  <a:schemeClr val="bg1"/>
                </a:solidFill>
                <a:cs typeface="+mj-cs"/>
              </a:rPr>
              <a:t> אֶת־רְז֖וֹן בֶּן־אֶלְיָדָ֑ע אֲשֶׁ֣ר בָּרַ֗ח מֵאֵ֛ת הֲדַדְעֶ֥זֶר מֶֽלֶךְ־צוֹבָ֖ה אֲדֹנָֽיו</a:t>
            </a:r>
            <a:r>
              <a:rPr lang="he-IL" sz="2400">
                <a:solidFill>
                  <a:schemeClr val="bg1"/>
                </a:solidFill>
                <a:cs typeface="+mj-cs"/>
              </a:rPr>
              <a:t>׃)</a:t>
            </a:r>
          </a:p>
          <a:p>
            <a:endParaRPr lang="he-IL" sz="900">
              <a:solidFill>
                <a:schemeClr val="bg1"/>
              </a:solidFill>
              <a:cs typeface="+mj-cs"/>
            </a:endParaRPr>
          </a:p>
          <a:p>
            <a:r>
              <a:rPr lang="he-IL" sz="2400" u="sng">
                <a:solidFill>
                  <a:schemeClr val="bg1"/>
                </a:solidFill>
                <a:cs typeface="+mj-cs"/>
              </a:rPr>
              <a:t>1 </a:t>
            </a:r>
            <a:r>
              <a:rPr lang="en-US" sz="2400" u="sng">
                <a:solidFill>
                  <a:schemeClr val="bg1"/>
                </a:solidFill>
                <a:cs typeface="+mj-cs"/>
              </a:rPr>
              <a:t> Kings 11:25</a:t>
            </a:r>
            <a:r>
              <a:rPr lang="en-US" sz="2400">
                <a:solidFill>
                  <a:schemeClr val="bg1"/>
                </a:solidFill>
                <a:cs typeface="+mj-cs"/>
              </a:rPr>
              <a:t>, "And (Rezon) was an 'adversary' to Israel all of Solomon's days with the evil that was caused by Hadad, and he detested Israel and ruled over Aram." (</a:t>
            </a:r>
            <a:r>
              <a:rPr lang="he-IL" sz="2800">
                <a:solidFill>
                  <a:schemeClr val="bg1"/>
                </a:solidFill>
                <a:cs typeface="+mj-cs"/>
              </a:rPr>
              <a:t>וַיְהִ֨י </a:t>
            </a:r>
            <a:r>
              <a:rPr lang="he-IL" sz="2800" b="1">
                <a:solidFill>
                  <a:srgbClr val="FFFF00"/>
                </a:solidFill>
                <a:cs typeface="+mj-cs"/>
              </a:rPr>
              <a:t>שָׂטָ֤ן</a:t>
            </a:r>
            <a:r>
              <a:rPr lang="he-IL" sz="2800">
                <a:solidFill>
                  <a:schemeClr val="bg1"/>
                </a:solidFill>
                <a:cs typeface="+mj-cs"/>
              </a:rPr>
              <a:t> לְיִשְׂרָאֵל֙ כָּל־יְמֵ֣י שְׁלֹמֹ֔ה וְאֶת־הָרָעָ֖ה אֲשֶׁ֣ר הֲדָ֑ד וַיָּ֙קָץ֙ בְּיִשְׂרָאֵ֔ל וַיִּמְלֹ֖ךְ עַל־אֲרָֽם</a:t>
            </a:r>
            <a:r>
              <a:rPr lang="he-IL" sz="2400">
                <a:solidFill>
                  <a:schemeClr val="bg1"/>
                </a:solidFill>
                <a:cs typeface="+mj-cs"/>
              </a:rPr>
              <a:t>׃)</a:t>
            </a:r>
          </a:p>
          <a:p>
            <a:endParaRPr lang="he-IL" sz="900">
              <a:solidFill>
                <a:schemeClr val="bg1"/>
              </a:solidFill>
              <a:cs typeface="+mj-cs"/>
            </a:endParaRPr>
          </a:p>
          <a:p>
            <a:r>
              <a:rPr lang="en-US" sz="2400" u="sng">
                <a:solidFill>
                  <a:schemeClr val="bg1"/>
                </a:solidFill>
                <a:cs typeface="+mj-cs"/>
              </a:rPr>
              <a:t>Tehillim / Psalms 109:6</a:t>
            </a:r>
            <a:r>
              <a:rPr lang="en-US" sz="2400">
                <a:solidFill>
                  <a:schemeClr val="bg1"/>
                </a:solidFill>
                <a:cs typeface="+mj-cs"/>
              </a:rPr>
              <a:t>, "Set a wicked man over him, and let an 'adversary' stand at his right hand." (</a:t>
            </a:r>
            <a:r>
              <a:rPr lang="he-IL" sz="2800">
                <a:solidFill>
                  <a:schemeClr val="bg1"/>
                </a:solidFill>
                <a:cs typeface="+mj-cs"/>
              </a:rPr>
              <a:t>הַפְקֵ֣ד עָלָ֣יו רָשָׁ֑ע </a:t>
            </a:r>
            <a:r>
              <a:rPr lang="he-IL" sz="2800" b="1">
                <a:solidFill>
                  <a:srgbClr val="FFFF00"/>
                </a:solidFill>
                <a:cs typeface="+mj-cs"/>
              </a:rPr>
              <a:t>וְ֝שָׂטָ֗ן</a:t>
            </a:r>
            <a:r>
              <a:rPr lang="he-IL" sz="2800">
                <a:solidFill>
                  <a:schemeClr val="bg1"/>
                </a:solidFill>
                <a:cs typeface="+mj-cs"/>
              </a:rPr>
              <a:t> יַעֲמֹ֥ד עַל־יְמִינֽוֹ</a:t>
            </a:r>
            <a:r>
              <a:rPr lang="he-IL" sz="2400">
                <a:solidFill>
                  <a:schemeClr val="bg1"/>
                </a:solidFill>
                <a:cs typeface="+mj-cs"/>
              </a:rPr>
              <a:t>׃)</a:t>
            </a:r>
          </a:p>
          <a:p>
            <a:endParaRPr lang="he-IL" sz="900">
              <a:solidFill>
                <a:schemeClr val="bg1"/>
              </a:solidFill>
              <a:cs typeface="+mj-cs"/>
            </a:endParaRPr>
          </a:p>
          <a:p>
            <a:r>
              <a:rPr lang="he-IL" sz="2400" u="sng">
                <a:solidFill>
                  <a:schemeClr val="bg1"/>
                </a:solidFill>
                <a:cs typeface="+mj-cs"/>
              </a:rPr>
              <a:t>1 </a:t>
            </a:r>
            <a:r>
              <a:rPr lang="en-US" sz="2400" u="sng">
                <a:solidFill>
                  <a:schemeClr val="bg1"/>
                </a:solidFill>
                <a:cs typeface="+mj-cs"/>
              </a:rPr>
              <a:t> Chronicles 21:1</a:t>
            </a:r>
            <a:r>
              <a:rPr lang="en-US" sz="2400">
                <a:solidFill>
                  <a:schemeClr val="bg1"/>
                </a:solidFill>
                <a:cs typeface="+mj-cs"/>
              </a:rPr>
              <a:t>, "Now satan arose upon Israel, and he moved David to count Israel." (</a:t>
            </a:r>
            <a:r>
              <a:rPr lang="he-IL" sz="2800">
                <a:solidFill>
                  <a:schemeClr val="bg1"/>
                </a:solidFill>
                <a:cs typeface="+mj-cs"/>
              </a:rPr>
              <a:t>וַיַּֽעֲמֹ֥ד </a:t>
            </a:r>
            <a:r>
              <a:rPr lang="he-IL" sz="2800" b="1">
                <a:solidFill>
                  <a:srgbClr val="FFFF00"/>
                </a:solidFill>
                <a:cs typeface="+mj-cs"/>
              </a:rPr>
              <a:t>שָׂטָ֖ן</a:t>
            </a:r>
            <a:r>
              <a:rPr lang="he-IL" sz="2800">
                <a:solidFill>
                  <a:schemeClr val="bg1"/>
                </a:solidFill>
                <a:cs typeface="+mj-cs"/>
              </a:rPr>
              <a:t> עַל־יִשְׂרָאֵ֑ל וַיָּ֙סֶת֙ אֶת־דָּוִ֔יד לִמְנ֖וֹת אֶת־יִשְׂרָאֵֽל</a:t>
            </a:r>
            <a:r>
              <a:rPr lang="he-IL" sz="2400">
                <a:solidFill>
                  <a:schemeClr val="bg1"/>
                </a:solidFill>
                <a:cs typeface="+mj-cs"/>
              </a:rPr>
              <a:t>׃)</a:t>
            </a:r>
          </a:p>
        </p:txBody>
      </p:sp>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4261C515-E7F5-4FC4-BCAF-6C3D16E363A0}"/>
                  </a:ext>
                </a:extLst>
              </p14:cNvPr>
              <p14:cNvContentPartPr/>
              <p14:nvPr/>
            </p14:nvContentPartPr>
            <p14:xfrm>
              <a:off x="2356070" y="405450"/>
              <a:ext cx="6516720" cy="133560"/>
            </p14:xfrm>
          </p:contentPart>
        </mc:Choice>
        <mc:Fallback xmlns="">
          <p:pic>
            <p:nvPicPr>
              <p:cNvPr id="4" name="Ink 3">
                <a:extLst>
                  <a:ext uri="{FF2B5EF4-FFF2-40B4-BE49-F238E27FC236}">
                    <a16:creationId xmlns:a16="http://schemas.microsoft.com/office/drawing/2014/main" id="{4261C515-E7F5-4FC4-BCAF-6C3D16E363A0}"/>
                  </a:ext>
                </a:extLst>
              </p:cNvPr>
              <p:cNvPicPr/>
              <p:nvPr/>
            </p:nvPicPr>
            <p:blipFill>
              <a:blip r:embed="rId5"/>
              <a:stretch>
                <a:fillRect/>
              </a:stretch>
            </p:blipFill>
            <p:spPr>
              <a:xfrm>
                <a:off x="2338070" y="387450"/>
                <a:ext cx="6552360" cy="1692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k 4">
                <a:extLst>
                  <a:ext uri="{FF2B5EF4-FFF2-40B4-BE49-F238E27FC236}">
                    <a16:creationId xmlns:a16="http://schemas.microsoft.com/office/drawing/2014/main" id="{5C2DDB4D-BFCE-415B-BE90-4FEDEE0AA994}"/>
                  </a:ext>
                </a:extLst>
              </p14:cNvPr>
              <p14:cNvContentPartPr/>
              <p14:nvPr/>
            </p14:nvContentPartPr>
            <p14:xfrm>
              <a:off x="2385950" y="1755810"/>
              <a:ext cx="5765760" cy="83880"/>
            </p14:xfrm>
          </p:contentPart>
        </mc:Choice>
        <mc:Fallback xmlns="">
          <p:pic>
            <p:nvPicPr>
              <p:cNvPr id="5" name="Ink 4">
                <a:extLst>
                  <a:ext uri="{FF2B5EF4-FFF2-40B4-BE49-F238E27FC236}">
                    <a16:creationId xmlns:a16="http://schemas.microsoft.com/office/drawing/2014/main" id="{5C2DDB4D-BFCE-415B-BE90-4FEDEE0AA994}"/>
                  </a:ext>
                </a:extLst>
              </p:cNvPr>
              <p:cNvPicPr/>
              <p:nvPr/>
            </p:nvPicPr>
            <p:blipFill>
              <a:blip r:embed="rId7"/>
              <a:stretch>
                <a:fillRect/>
              </a:stretch>
            </p:blipFill>
            <p:spPr>
              <a:xfrm>
                <a:off x="2368310" y="1738170"/>
                <a:ext cx="5801400" cy="1195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7" name="Ink 6">
                <a:extLst>
                  <a:ext uri="{FF2B5EF4-FFF2-40B4-BE49-F238E27FC236}">
                    <a16:creationId xmlns:a16="http://schemas.microsoft.com/office/drawing/2014/main" id="{38FFBDCD-90F1-4F99-A8C1-6A15C84D54B8}"/>
                  </a:ext>
                </a:extLst>
              </p14:cNvPr>
              <p14:cNvContentPartPr/>
              <p14:nvPr/>
            </p14:nvContentPartPr>
            <p14:xfrm>
              <a:off x="2566310" y="3132090"/>
              <a:ext cx="7161480" cy="105840"/>
            </p14:xfrm>
          </p:contentPart>
        </mc:Choice>
        <mc:Fallback xmlns="">
          <p:pic>
            <p:nvPicPr>
              <p:cNvPr id="7" name="Ink 6">
                <a:extLst>
                  <a:ext uri="{FF2B5EF4-FFF2-40B4-BE49-F238E27FC236}">
                    <a16:creationId xmlns:a16="http://schemas.microsoft.com/office/drawing/2014/main" id="{38FFBDCD-90F1-4F99-A8C1-6A15C84D54B8}"/>
                  </a:ext>
                </a:extLst>
              </p:cNvPr>
              <p:cNvPicPr/>
              <p:nvPr/>
            </p:nvPicPr>
            <p:blipFill>
              <a:blip r:embed="rId9"/>
              <a:stretch>
                <a:fillRect/>
              </a:stretch>
            </p:blipFill>
            <p:spPr>
              <a:xfrm>
                <a:off x="2548310" y="3114450"/>
                <a:ext cx="7197120" cy="1414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AB88AF1F-DBF0-419E-B8F6-DFDD09438F7F}"/>
                  </a:ext>
                </a:extLst>
              </p14:cNvPr>
              <p14:cNvContentPartPr/>
              <p14:nvPr/>
            </p14:nvContentPartPr>
            <p14:xfrm>
              <a:off x="3544790" y="4401810"/>
              <a:ext cx="6567480" cy="128880"/>
            </p14:xfrm>
          </p:contentPart>
        </mc:Choice>
        <mc:Fallback xmlns="">
          <p:pic>
            <p:nvPicPr>
              <p:cNvPr id="9" name="Ink 8">
                <a:extLst>
                  <a:ext uri="{FF2B5EF4-FFF2-40B4-BE49-F238E27FC236}">
                    <a16:creationId xmlns:a16="http://schemas.microsoft.com/office/drawing/2014/main" id="{AB88AF1F-DBF0-419E-B8F6-DFDD09438F7F}"/>
                  </a:ext>
                </a:extLst>
              </p:cNvPr>
              <p:cNvPicPr/>
              <p:nvPr/>
            </p:nvPicPr>
            <p:blipFill>
              <a:blip r:embed="rId11"/>
              <a:stretch>
                <a:fillRect/>
              </a:stretch>
            </p:blipFill>
            <p:spPr>
              <a:xfrm>
                <a:off x="3527150" y="4384170"/>
                <a:ext cx="6603120" cy="16452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1" name="Ink 10">
                <a:extLst>
                  <a:ext uri="{FF2B5EF4-FFF2-40B4-BE49-F238E27FC236}">
                    <a16:creationId xmlns:a16="http://schemas.microsoft.com/office/drawing/2014/main" id="{5A235E31-1549-482B-8271-27348065B64F}"/>
                  </a:ext>
                </a:extLst>
              </p14:cNvPr>
              <p14:cNvContentPartPr/>
              <p14:nvPr/>
            </p14:nvContentPartPr>
            <p14:xfrm>
              <a:off x="354110" y="4898610"/>
              <a:ext cx="1744200" cy="64440"/>
            </p14:xfrm>
          </p:contentPart>
        </mc:Choice>
        <mc:Fallback xmlns="">
          <p:pic>
            <p:nvPicPr>
              <p:cNvPr id="11" name="Ink 10">
                <a:extLst>
                  <a:ext uri="{FF2B5EF4-FFF2-40B4-BE49-F238E27FC236}">
                    <a16:creationId xmlns:a16="http://schemas.microsoft.com/office/drawing/2014/main" id="{5A235E31-1549-482B-8271-27348065B64F}"/>
                  </a:ext>
                </a:extLst>
              </p:cNvPr>
              <p:cNvPicPr/>
              <p:nvPr/>
            </p:nvPicPr>
            <p:blipFill>
              <a:blip r:embed="rId13"/>
              <a:stretch>
                <a:fillRect/>
              </a:stretch>
            </p:blipFill>
            <p:spPr>
              <a:xfrm>
                <a:off x="336470" y="4880610"/>
                <a:ext cx="1779840" cy="10008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2" name="Ink 11">
                <a:extLst>
                  <a:ext uri="{FF2B5EF4-FFF2-40B4-BE49-F238E27FC236}">
                    <a16:creationId xmlns:a16="http://schemas.microsoft.com/office/drawing/2014/main" id="{4581E287-F325-41AE-96ED-FA992F8BFB51}"/>
                  </a:ext>
                </a:extLst>
              </p14:cNvPr>
              <p14:cNvContentPartPr/>
              <p14:nvPr/>
            </p14:nvContentPartPr>
            <p14:xfrm>
              <a:off x="2776550" y="5338170"/>
              <a:ext cx="6882120" cy="123840"/>
            </p14:xfrm>
          </p:contentPart>
        </mc:Choice>
        <mc:Fallback xmlns="">
          <p:pic>
            <p:nvPicPr>
              <p:cNvPr id="12" name="Ink 11">
                <a:extLst>
                  <a:ext uri="{FF2B5EF4-FFF2-40B4-BE49-F238E27FC236}">
                    <a16:creationId xmlns:a16="http://schemas.microsoft.com/office/drawing/2014/main" id="{4581E287-F325-41AE-96ED-FA992F8BFB51}"/>
                  </a:ext>
                </a:extLst>
              </p:cNvPr>
              <p:cNvPicPr/>
              <p:nvPr/>
            </p:nvPicPr>
            <p:blipFill>
              <a:blip r:embed="rId15"/>
              <a:stretch>
                <a:fillRect/>
              </a:stretch>
            </p:blipFill>
            <p:spPr>
              <a:xfrm>
                <a:off x="2758910" y="5320530"/>
                <a:ext cx="6917760" cy="15948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13" name="Ink 12">
                <a:extLst>
                  <a:ext uri="{FF2B5EF4-FFF2-40B4-BE49-F238E27FC236}">
                    <a16:creationId xmlns:a16="http://schemas.microsoft.com/office/drawing/2014/main" id="{63E6A2CA-6CA8-4BDC-A426-32EDACE0D6D7}"/>
                  </a:ext>
                </a:extLst>
              </p14:cNvPr>
              <p14:cNvContentPartPr/>
              <p14:nvPr/>
            </p14:nvContentPartPr>
            <p14:xfrm>
              <a:off x="340070" y="5829930"/>
              <a:ext cx="268200" cy="63720"/>
            </p14:xfrm>
          </p:contentPart>
        </mc:Choice>
        <mc:Fallback xmlns="">
          <p:pic>
            <p:nvPicPr>
              <p:cNvPr id="13" name="Ink 12">
                <a:extLst>
                  <a:ext uri="{FF2B5EF4-FFF2-40B4-BE49-F238E27FC236}">
                    <a16:creationId xmlns:a16="http://schemas.microsoft.com/office/drawing/2014/main" id="{63E6A2CA-6CA8-4BDC-A426-32EDACE0D6D7}"/>
                  </a:ext>
                </a:extLst>
              </p:cNvPr>
              <p:cNvPicPr/>
              <p:nvPr/>
            </p:nvPicPr>
            <p:blipFill>
              <a:blip r:embed="rId17"/>
              <a:stretch>
                <a:fillRect/>
              </a:stretch>
            </p:blipFill>
            <p:spPr>
              <a:xfrm>
                <a:off x="322430" y="5812290"/>
                <a:ext cx="303840" cy="99360"/>
              </a:xfrm>
              <a:prstGeom prst="rect">
                <a:avLst/>
              </a:prstGeom>
            </p:spPr>
          </p:pic>
        </mc:Fallback>
      </mc:AlternateContent>
    </p:spTree>
    <p:extLst>
      <p:ext uri="{BB962C8B-B14F-4D97-AF65-F5344CB8AC3E}">
        <p14:creationId xmlns:p14="http://schemas.microsoft.com/office/powerpoint/2010/main" val="35820993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t="-6000" b="-6000"/>
          </a:stretch>
        </a:blipFill>
        <a:effectLst/>
      </p:bgPr>
    </p:bg>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B2FD387F-92CC-4779-81C3-06BBC90B104F}"/>
              </a:ext>
            </a:extLst>
          </p:cNvPr>
          <p:cNvSpPr/>
          <p:nvPr/>
        </p:nvSpPr>
        <p:spPr>
          <a:xfrm>
            <a:off x="0" y="0"/>
            <a:ext cx="10459092" cy="5014062"/>
          </a:xfrm>
          <a:prstGeom prst="roundRect">
            <a:avLst/>
          </a:prstGeom>
          <a:solidFill>
            <a:srgbClr val="4E1A04">
              <a:alpha val="40000"/>
            </a:srgbClr>
          </a:solidFill>
          <a:effectLst>
            <a:softEdge rad="139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0DB53F4E-F7D8-4CE6-9400-7374C33ADB4D}"/>
              </a:ext>
            </a:extLst>
          </p:cNvPr>
          <p:cNvSpPr txBox="1"/>
          <p:nvPr/>
        </p:nvSpPr>
        <p:spPr>
          <a:xfrm>
            <a:off x="349250" y="6346398"/>
            <a:ext cx="7423150" cy="461665"/>
          </a:xfrm>
          <a:prstGeom prst="rect">
            <a:avLst/>
          </a:prstGeom>
          <a:noFill/>
        </p:spPr>
        <p:txBody>
          <a:bodyPr wrap="square" rtlCol="0">
            <a:spAutoFit/>
          </a:bodyPr>
          <a:lstStyle/>
          <a:p>
            <a:r>
              <a:rPr lang="en-US" sz="2400">
                <a:solidFill>
                  <a:srgbClr val="FFFF00"/>
                </a:solidFill>
                <a:cs typeface="+mj-cs"/>
              </a:rPr>
              <a:t>http://www.matsati.com</a:t>
            </a:r>
          </a:p>
        </p:txBody>
      </p:sp>
      <p:sp>
        <p:nvSpPr>
          <p:cNvPr id="10" name="TextBox 9">
            <a:extLst>
              <a:ext uri="{FF2B5EF4-FFF2-40B4-BE49-F238E27FC236}">
                <a16:creationId xmlns:a16="http://schemas.microsoft.com/office/drawing/2014/main" id="{638CE212-A8DA-4542-A937-323BC5C84730}"/>
              </a:ext>
            </a:extLst>
          </p:cNvPr>
          <p:cNvSpPr txBox="1"/>
          <p:nvPr/>
        </p:nvSpPr>
        <p:spPr>
          <a:xfrm>
            <a:off x="349250" y="5920268"/>
            <a:ext cx="10109842" cy="646331"/>
          </a:xfrm>
          <a:prstGeom prst="rect">
            <a:avLst/>
          </a:prstGeom>
          <a:noFill/>
        </p:spPr>
        <p:txBody>
          <a:bodyPr wrap="square" rtlCol="0">
            <a:spAutoFit/>
          </a:bodyPr>
          <a:lstStyle/>
          <a:p>
            <a:r>
              <a:rPr lang="en-US" sz="3600" b="1">
                <a:solidFill>
                  <a:srgbClr val="FFFF00"/>
                </a:solidFill>
                <a:cs typeface="+mj-cs"/>
              </a:rPr>
              <a:t>Isaiah / </a:t>
            </a:r>
            <a:r>
              <a:rPr lang="he-IL" sz="3600" b="1">
                <a:solidFill>
                  <a:srgbClr val="FFFF00"/>
                </a:solidFill>
                <a:cs typeface="+mj-cs"/>
              </a:rPr>
              <a:t>ישעיה</a:t>
            </a:r>
            <a:endParaRPr lang="en-US" sz="3600" b="1">
              <a:solidFill>
                <a:srgbClr val="FFFF00"/>
              </a:solidFill>
              <a:cs typeface="+mj-cs"/>
            </a:endParaRPr>
          </a:p>
        </p:txBody>
      </p:sp>
      <p:sp>
        <p:nvSpPr>
          <p:cNvPr id="2" name="TextBox 1">
            <a:extLst>
              <a:ext uri="{FF2B5EF4-FFF2-40B4-BE49-F238E27FC236}">
                <a16:creationId xmlns:a16="http://schemas.microsoft.com/office/drawing/2014/main" id="{7627D41E-199A-410B-94A8-9500D6DC7D33}"/>
              </a:ext>
            </a:extLst>
          </p:cNvPr>
          <p:cNvSpPr txBox="1"/>
          <p:nvPr/>
        </p:nvSpPr>
        <p:spPr>
          <a:xfrm>
            <a:off x="9981344" y="3580544"/>
            <a:ext cx="45719" cy="369332"/>
          </a:xfrm>
          <a:prstGeom prst="rect">
            <a:avLst/>
          </a:prstGeom>
          <a:noFill/>
        </p:spPr>
        <p:txBody>
          <a:bodyPr wrap="square" rtlCol="0">
            <a:spAutoFit/>
          </a:bodyPr>
          <a:lstStyle/>
          <a:p>
            <a:endParaRPr lang="en-US"/>
          </a:p>
        </p:txBody>
      </p:sp>
      <p:sp>
        <p:nvSpPr>
          <p:cNvPr id="3" name="TextBox 2">
            <a:extLst>
              <a:ext uri="{FF2B5EF4-FFF2-40B4-BE49-F238E27FC236}">
                <a16:creationId xmlns:a16="http://schemas.microsoft.com/office/drawing/2014/main" id="{D3EFC0C3-FD39-449B-AD90-C042901F23F4}"/>
              </a:ext>
            </a:extLst>
          </p:cNvPr>
          <p:cNvSpPr txBox="1"/>
          <p:nvPr/>
        </p:nvSpPr>
        <p:spPr>
          <a:xfrm>
            <a:off x="393920" y="226091"/>
            <a:ext cx="9671252" cy="4708981"/>
          </a:xfrm>
          <a:prstGeom prst="rect">
            <a:avLst/>
          </a:prstGeom>
          <a:noFill/>
        </p:spPr>
        <p:txBody>
          <a:bodyPr wrap="square" rtlCol="0">
            <a:spAutoFit/>
          </a:bodyPr>
          <a:lstStyle/>
          <a:p>
            <a:r>
              <a:rPr lang="en-US" sz="2000" b="1">
                <a:solidFill>
                  <a:schemeClr val="bg1"/>
                </a:solidFill>
                <a:cs typeface="+mj-cs"/>
              </a:rPr>
              <a:t>Talmud Bavli Berakhot 32b:3</a:t>
            </a:r>
          </a:p>
          <a:p>
            <a:r>
              <a:rPr lang="en-US" sz="2000">
                <a:solidFill>
                  <a:schemeClr val="bg1"/>
                </a:solidFill>
                <a:cs typeface="+mj-cs"/>
              </a:rPr>
              <a:t>In another comparison, Rabbi Elazar said: Prayer is greater than sacrifices, as it is stated: “To what purpose is the multitude of your sacrifices to Me, says the Lord. I am full of the burnt-offerings of rams and the fat of fed beasts; I do not desire the blood of bulls and sheep and goats” (Isaiah 1:11). And several verses later it is written: “And when you spread forth your hands I will hide My eyes from you, and even if you increase your prayer, I will not hear; your hands are full of blood” (Isaiah 1:15). Not only Israel’s sacrifices, but even their prayers, which are on a higher spiritual level, will not be accepted.</a:t>
            </a:r>
          </a:p>
          <a:p>
            <a:endParaRPr lang="en-US" sz="2000">
              <a:solidFill>
                <a:schemeClr val="bg1"/>
              </a:solidFill>
              <a:cs typeface="+mj-cs"/>
            </a:endParaRPr>
          </a:p>
          <a:p>
            <a:r>
              <a:rPr lang="en-US" sz="2000" b="1">
                <a:solidFill>
                  <a:schemeClr val="bg1"/>
                </a:solidFill>
                <a:cs typeface="+mj-cs"/>
              </a:rPr>
              <a:t>Talmud Bavli Chagigah 4b:7</a:t>
            </a:r>
          </a:p>
          <a:p>
            <a:r>
              <a:rPr lang="en-US" sz="2000">
                <a:solidFill>
                  <a:schemeClr val="bg1"/>
                </a:solidFill>
                <a:cs typeface="+mj-cs"/>
              </a:rPr>
              <a:t>Similarly, when Rav Huna reached this verse, he cried: “And you shall sacrifice peace-offerings, and you shall eat there” (Deuteronomy 27:7). Can it happen to a slave whose master expects him to eat at his table, that his master will eventually distance himself from him? As it is written: “To what purpose is the multitude of your offerings to Me? says the Lord” (Isaiah 1:11).</a:t>
            </a:r>
          </a:p>
        </p:txBody>
      </p:sp>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7A0A7DAA-8566-46CB-A3B6-4A291C2F4139}"/>
                  </a:ext>
                </a:extLst>
              </p14:cNvPr>
              <p14:cNvContentPartPr/>
              <p14:nvPr/>
            </p14:nvContentPartPr>
            <p14:xfrm>
              <a:off x="1157630" y="1790010"/>
              <a:ext cx="1280160" cy="67680"/>
            </p14:xfrm>
          </p:contentPart>
        </mc:Choice>
        <mc:Fallback xmlns="">
          <p:pic>
            <p:nvPicPr>
              <p:cNvPr id="4" name="Ink 3">
                <a:extLst>
                  <a:ext uri="{FF2B5EF4-FFF2-40B4-BE49-F238E27FC236}">
                    <a16:creationId xmlns:a16="http://schemas.microsoft.com/office/drawing/2014/main" id="{7A0A7DAA-8566-46CB-A3B6-4A291C2F4139}"/>
                  </a:ext>
                </a:extLst>
              </p:cNvPr>
              <p:cNvPicPr/>
              <p:nvPr/>
            </p:nvPicPr>
            <p:blipFill>
              <a:blip r:embed="rId5"/>
              <a:stretch>
                <a:fillRect/>
              </a:stretch>
            </p:blipFill>
            <p:spPr>
              <a:xfrm>
                <a:off x="1139630" y="1772370"/>
                <a:ext cx="1315800" cy="10332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k 4">
                <a:extLst>
                  <a:ext uri="{FF2B5EF4-FFF2-40B4-BE49-F238E27FC236}">
                    <a16:creationId xmlns:a16="http://schemas.microsoft.com/office/drawing/2014/main" id="{B51332CD-B15B-4FF1-B22E-1FB4CB4AAF07}"/>
                  </a:ext>
                </a:extLst>
              </p14:cNvPr>
              <p14:cNvContentPartPr/>
              <p14:nvPr/>
            </p14:nvContentPartPr>
            <p14:xfrm>
              <a:off x="3481070" y="2384370"/>
              <a:ext cx="1157760" cy="114480"/>
            </p14:xfrm>
          </p:contentPart>
        </mc:Choice>
        <mc:Fallback xmlns="">
          <p:pic>
            <p:nvPicPr>
              <p:cNvPr id="5" name="Ink 4">
                <a:extLst>
                  <a:ext uri="{FF2B5EF4-FFF2-40B4-BE49-F238E27FC236}">
                    <a16:creationId xmlns:a16="http://schemas.microsoft.com/office/drawing/2014/main" id="{B51332CD-B15B-4FF1-B22E-1FB4CB4AAF07}"/>
                  </a:ext>
                </a:extLst>
              </p:cNvPr>
              <p:cNvPicPr/>
              <p:nvPr/>
            </p:nvPicPr>
            <p:blipFill>
              <a:blip r:embed="rId7"/>
              <a:stretch>
                <a:fillRect/>
              </a:stretch>
            </p:blipFill>
            <p:spPr>
              <a:xfrm>
                <a:off x="3463070" y="2366730"/>
                <a:ext cx="1193400" cy="1501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7" name="Ink 6">
                <a:extLst>
                  <a:ext uri="{FF2B5EF4-FFF2-40B4-BE49-F238E27FC236}">
                    <a16:creationId xmlns:a16="http://schemas.microsoft.com/office/drawing/2014/main" id="{56918B35-886E-4764-98D3-DBB7274DB85E}"/>
                  </a:ext>
                </a:extLst>
              </p14:cNvPr>
              <p14:cNvContentPartPr/>
              <p14:nvPr/>
            </p14:nvContentPartPr>
            <p14:xfrm>
              <a:off x="4016390" y="3897090"/>
              <a:ext cx="2139480" cy="48240"/>
            </p14:xfrm>
          </p:contentPart>
        </mc:Choice>
        <mc:Fallback xmlns="">
          <p:pic>
            <p:nvPicPr>
              <p:cNvPr id="7" name="Ink 6">
                <a:extLst>
                  <a:ext uri="{FF2B5EF4-FFF2-40B4-BE49-F238E27FC236}">
                    <a16:creationId xmlns:a16="http://schemas.microsoft.com/office/drawing/2014/main" id="{56918B35-886E-4764-98D3-DBB7274DB85E}"/>
                  </a:ext>
                </a:extLst>
              </p:cNvPr>
              <p:cNvPicPr/>
              <p:nvPr/>
            </p:nvPicPr>
            <p:blipFill>
              <a:blip r:embed="rId9"/>
              <a:stretch>
                <a:fillRect/>
              </a:stretch>
            </p:blipFill>
            <p:spPr>
              <a:xfrm>
                <a:off x="3998750" y="3879450"/>
                <a:ext cx="2175120" cy="8388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8732A780-D0ED-47C0-A77C-021FDC911D1B}"/>
                  </a:ext>
                </a:extLst>
              </p14:cNvPr>
              <p14:cNvContentPartPr/>
              <p14:nvPr/>
            </p14:nvContentPartPr>
            <p14:xfrm>
              <a:off x="1148630" y="4914090"/>
              <a:ext cx="1108800" cy="43920"/>
            </p14:xfrm>
          </p:contentPart>
        </mc:Choice>
        <mc:Fallback xmlns="">
          <p:pic>
            <p:nvPicPr>
              <p:cNvPr id="9" name="Ink 8">
                <a:extLst>
                  <a:ext uri="{FF2B5EF4-FFF2-40B4-BE49-F238E27FC236}">
                    <a16:creationId xmlns:a16="http://schemas.microsoft.com/office/drawing/2014/main" id="{8732A780-D0ED-47C0-A77C-021FDC911D1B}"/>
                  </a:ext>
                </a:extLst>
              </p:cNvPr>
              <p:cNvPicPr/>
              <p:nvPr/>
            </p:nvPicPr>
            <p:blipFill>
              <a:blip r:embed="rId11"/>
              <a:stretch>
                <a:fillRect/>
              </a:stretch>
            </p:blipFill>
            <p:spPr>
              <a:xfrm>
                <a:off x="1130990" y="4896090"/>
                <a:ext cx="1144440" cy="7956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1" name="Ink 10">
                <a:extLst>
                  <a:ext uri="{FF2B5EF4-FFF2-40B4-BE49-F238E27FC236}">
                    <a16:creationId xmlns:a16="http://schemas.microsoft.com/office/drawing/2014/main" id="{C365730A-E236-4971-9290-540AF1DF9B97}"/>
                  </a:ext>
                </a:extLst>
              </p14:cNvPr>
              <p14:cNvContentPartPr/>
              <p14:nvPr/>
            </p14:nvContentPartPr>
            <p14:xfrm>
              <a:off x="4698590" y="516330"/>
              <a:ext cx="3427920" cy="385560"/>
            </p14:xfrm>
          </p:contentPart>
        </mc:Choice>
        <mc:Fallback xmlns="">
          <p:pic>
            <p:nvPicPr>
              <p:cNvPr id="11" name="Ink 10">
                <a:extLst>
                  <a:ext uri="{FF2B5EF4-FFF2-40B4-BE49-F238E27FC236}">
                    <a16:creationId xmlns:a16="http://schemas.microsoft.com/office/drawing/2014/main" id="{C365730A-E236-4971-9290-540AF1DF9B97}"/>
                  </a:ext>
                </a:extLst>
              </p:cNvPr>
              <p:cNvPicPr/>
              <p:nvPr/>
            </p:nvPicPr>
            <p:blipFill>
              <a:blip r:embed="rId13"/>
              <a:stretch>
                <a:fillRect/>
              </a:stretch>
            </p:blipFill>
            <p:spPr>
              <a:xfrm>
                <a:off x="4680950" y="498330"/>
                <a:ext cx="3463560" cy="421200"/>
              </a:xfrm>
              <a:prstGeom prst="rect">
                <a:avLst/>
              </a:prstGeom>
            </p:spPr>
          </p:pic>
        </mc:Fallback>
      </mc:AlternateContent>
    </p:spTree>
    <p:extLst>
      <p:ext uri="{BB962C8B-B14F-4D97-AF65-F5344CB8AC3E}">
        <p14:creationId xmlns:p14="http://schemas.microsoft.com/office/powerpoint/2010/main" val="34639658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16148</TotalTime>
  <Words>2933</Words>
  <Application>Microsoft Office PowerPoint</Application>
  <PresentationFormat>Widescreen</PresentationFormat>
  <Paragraphs>101</Paragraphs>
  <Slides>13</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Duane Miller</dc:creator>
  <cp:lastModifiedBy>Duane Miller</cp:lastModifiedBy>
  <cp:revision>33</cp:revision>
  <dcterms:created xsi:type="dcterms:W3CDTF">2021-02-18T19:11:41Z</dcterms:created>
  <dcterms:modified xsi:type="dcterms:W3CDTF">2021-12-07T20:54:41Z</dcterms:modified>
</cp:coreProperties>
</file>